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2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nl-N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5CD6DA-F861-43EB-A801-F9CFFA34E0B1}" type="datetimeFigureOut">
              <a:rPr lang="nl-BE" smtClean="0"/>
              <a:pPr/>
              <a:t>4/10/18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786853-B1A4-4D5A-B0E2-21365F6F0D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api.ning.com/files/3xUrySNa-32ynxFA7bHHcbi-iK3hAOU46p39iPdv49*K9MJXPbRy6l6RdrpfwRB29zklEszEBpfjFg-P2H-gZJZk8DJjZYdm/AllSacredStones...LabyrinthComplete...12...20...2009.JPG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05800" cy="1080120"/>
          </a:xfrm>
        </p:spPr>
        <p:txBody>
          <a:bodyPr>
            <a:normAutofit fontScale="90000"/>
          </a:bodyPr>
          <a:lstStyle/>
          <a:p>
            <a:r>
              <a:rPr lang="nl-BE" dirty="0"/>
              <a:t>The </a:t>
            </a:r>
            <a:r>
              <a:rPr lang="nl-BE" dirty="0" err="1"/>
              <a:t>turns</a:t>
            </a:r>
            <a:r>
              <a:rPr lang="nl-BE" dirty="0"/>
              <a:t> of the labyrinth</a:t>
            </a:r>
          </a:p>
        </p:txBody>
      </p:sp>
      <p:pic>
        <p:nvPicPr>
          <p:cNvPr id="5" name="Afbeelding 4" descr="DSCN02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0448" y="1700808"/>
            <a:ext cx="4103793" cy="3082404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2B96EBBB-9756-364D-8495-F51C11AC2F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889" y="5229200"/>
            <a:ext cx="5756910" cy="1025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/>
              <a:t>Not</a:t>
            </a:r>
            <a:r>
              <a:rPr lang="nl-BE" dirty="0"/>
              <a:t> a </a:t>
            </a:r>
            <a:r>
              <a:rPr lang="nl-BE" dirty="0" err="1"/>
              <a:t>maze</a:t>
            </a:r>
            <a:r>
              <a:rPr lang="nl-BE" dirty="0"/>
              <a:t>!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dirty="0"/>
              <a:t>                                                       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 err="1"/>
              <a:t>no</a:t>
            </a:r>
            <a:r>
              <a:rPr lang="nl-BE" dirty="0"/>
              <a:t> </a:t>
            </a:r>
            <a:r>
              <a:rPr lang="nl-BE" dirty="0" err="1"/>
              <a:t>dead</a:t>
            </a:r>
            <a:r>
              <a:rPr lang="nl-BE" dirty="0"/>
              <a:t> </a:t>
            </a:r>
            <a:r>
              <a:rPr lang="nl-BE" dirty="0" err="1"/>
              <a:t>ends</a:t>
            </a:r>
            <a:r>
              <a:rPr lang="nl-BE" dirty="0"/>
              <a:t>, </a:t>
            </a:r>
            <a:r>
              <a:rPr lang="nl-BE" dirty="0" err="1"/>
              <a:t>no</a:t>
            </a:r>
            <a:r>
              <a:rPr lang="nl-BE" dirty="0"/>
              <a:t> </a:t>
            </a:r>
            <a:r>
              <a:rPr lang="nl-BE" dirty="0" err="1"/>
              <a:t>tricks</a:t>
            </a:r>
            <a:endParaRPr lang="nl-BE" dirty="0"/>
          </a:p>
          <a:p>
            <a:r>
              <a:rPr lang="nl-BE" dirty="0" err="1"/>
              <a:t>one</a:t>
            </a:r>
            <a:r>
              <a:rPr lang="nl-BE" dirty="0"/>
              <a:t> </a:t>
            </a:r>
            <a:r>
              <a:rPr lang="nl-BE" dirty="0" err="1"/>
              <a:t>path</a:t>
            </a:r>
            <a:r>
              <a:rPr lang="nl-BE" dirty="0"/>
              <a:t> </a:t>
            </a:r>
          </a:p>
          <a:p>
            <a:endParaRPr lang="nl-BE" dirty="0"/>
          </a:p>
        </p:txBody>
      </p:sp>
      <p:pic>
        <p:nvPicPr>
          <p:cNvPr id="4" name="Afbeelding 3" descr="doolho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628800"/>
            <a:ext cx="1447545" cy="1512168"/>
          </a:xfrm>
          <a:prstGeom prst="rect">
            <a:avLst/>
          </a:prstGeom>
        </p:spPr>
      </p:pic>
      <p:pic>
        <p:nvPicPr>
          <p:cNvPr id="5" name="Picture 2" descr="image3_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1872208" cy="154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In cultures </a:t>
            </a:r>
            <a:r>
              <a:rPr lang="nl-BE" dirty="0" err="1"/>
              <a:t>around</a:t>
            </a:r>
            <a:r>
              <a:rPr lang="nl-BE" dirty="0"/>
              <a:t> the </a:t>
            </a:r>
            <a:r>
              <a:rPr lang="nl-BE" dirty="0" err="1"/>
              <a:t>world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thousands</a:t>
            </a:r>
            <a:r>
              <a:rPr lang="nl-BE" dirty="0"/>
              <a:t> of </a:t>
            </a:r>
            <a:r>
              <a:rPr lang="nl-BE" dirty="0" err="1"/>
              <a:t>years</a:t>
            </a:r>
            <a:r>
              <a:rPr lang="nl-BE" dirty="0"/>
              <a:t>, </a:t>
            </a:r>
            <a:r>
              <a:rPr lang="nl-BE" dirty="0" err="1"/>
              <a:t>it</a:t>
            </a:r>
            <a:r>
              <a:rPr lang="nl-BE" dirty="0"/>
              <a:t> is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new</a:t>
            </a:r>
            <a:r>
              <a:rPr lang="nl-BE" dirty="0"/>
              <a:t>!</a:t>
            </a:r>
            <a:br>
              <a:rPr lang="nl-BE" dirty="0"/>
            </a:br>
            <a:endParaRPr lang="nl-BE" dirty="0"/>
          </a:p>
        </p:txBody>
      </p:sp>
      <p:pic>
        <p:nvPicPr>
          <p:cNvPr id="4" name="Picture 6" descr="http://www.labyrinthos.net/_wp_generated/wp63450cc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2495238" cy="1800200"/>
          </a:xfrm>
          <a:prstGeom prst="rect">
            <a:avLst/>
          </a:prstGeom>
          <a:noFill/>
        </p:spPr>
      </p:pic>
      <p:pic>
        <p:nvPicPr>
          <p:cNvPr id="5" name="Picture 9" descr="http://www.labyrinthos.net/_wp_generated/wpb24acd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96752"/>
            <a:ext cx="1259632" cy="2031841"/>
          </a:xfrm>
          <a:prstGeom prst="rect">
            <a:avLst/>
          </a:prstGeom>
          <a:noFill/>
        </p:spPr>
      </p:pic>
      <p:pic>
        <p:nvPicPr>
          <p:cNvPr id="6" name="Picture 7" descr="http://www.labyrinthos.net/_wp_generated/wpf09fe6f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772816"/>
            <a:ext cx="1905000" cy="1295400"/>
          </a:xfrm>
          <a:prstGeom prst="rect">
            <a:avLst/>
          </a:prstGeom>
          <a:noFill/>
        </p:spPr>
      </p:pic>
      <p:pic>
        <p:nvPicPr>
          <p:cNvPr id="7" name="Picture 4" descr="http://api.ning.com:80/files/3xUrySNa-32ynxFA7bHHcbi-iK3hAOU46p39iPdv49*K9MJXPbRy6l6RdrpfwRB29zklEszEBpfjFg-P2H-gZJZk8DJjZYdm/AllSacredStones...LabyrinthComplete...12...20...2009.JPG?width=737&amp;height=55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149080"/>
            <a:ext cx="2771453" cy="2075770"/>
          </a:xfrm>
          <a:prstGeom prst="rect">
            <a:avLst/>
          </a:prstGeom>
          <a:noFill/>
        </p:spPr>
      </p:pic>
      <p:pic>
        <p:nvPicPr>
          <p:cNvPr id="8" name="Picture 2" descr="http://markjberry.blogs.com/way_out_west/chartres14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573016"/>
            <a:ext cx="2857500" cy="2705100"/>
          </a:xfrm>
          <a:prstGeom prst="rect">
            <a:avLst/>
          </a:prstGeom>
          <a:noFill/>
        </p:spPr>
      </p:pic>
      <p:pic>
        <p:nvPicPr>
          <p:cNvPr id="16385" name="Picture 1" descr="http://www.labyrinthos.net/_wp_generated/wp9b0df8b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4725144"/>
            <a:ext cx="1472898" cy="1533153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3851920" y="6237312"/>
            <a:ext cx="18722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BE" sz="800" b="1" i="1" dirty="0" err="1">
                <a:solidFill>
                  <a:prstClr val="white"/>
                </a:solidFill>
              </a:rPr>
              <a:t>Coin</a:t>
            </a:r>
            <a:r>
              <a:rPr lang="nl-BE" sz="800" b="1" i="1" dirty="0">
                <a:solidFill>
                  <a:prstClr val="white"/>
                </a:solidFill>
              </a:rPr>
              <a:t> </a:t>
            </a:r>
            <a:r>
              <a:rPr lang="nl-BE" sz="800" b="1" i="1" dirty="0" err="1">
                <a:solidFill>
                  <a:prstClr val="white"/>
                </a:solidFill>
              </a:rPr>
              <a:t>from</a:t>
            </a:r>
            <a:r>
              <a:rPr lang="nl-BE" sz="800" b="1" i="1" dirty="0">
                <a:solidFill>
                  <a:prstClr val="white"/>
                </a:solidFill>
              </a:rPr>
              <a:t> </a:t>
            </a:r>
            <a:r>
              <a:rPr lang="nl-BE" sz="800" b="1" i="1" dirty="0" err="1">
                <a:solidFill>
                  <a:prstClr val="white"/>
                </a:solidFill>
              </a:rPr>
              <a:t>Knossos</a:t>
            </a:r>
            <a:r>
              <a:rPr lang="nl-BE" sz="800" b="1" i="1" dirty="0">
                <a:solidFill>
                  <a:prstClr val="white"/>
                </a:solidFill>
              </a:rPr>
              <a:t>, </a:t>
            </a:r>
            <a:r>
              <a:rPr lang="nl-BE" sz="800" b="1" i="1" dirty="0" err="1">
                <a:solidFill>
                  <a:prstClr val="white"/>
                </a:solidFill>
              </a:rPr>
              <a:t>Crete</a:t>
            </a:r>
            <a:r>
              <a:rPr lang="nl-BE" sz="800" b="1" i="1" dirty="0">
                <a:solidFill>
                  <a:prstClr val="white"/>
                </a:solidFill>
              </a:rPr>
              <a:t>, c.280BCE</a:t>
            </a:r>
            <a:endParaRPr lang="nl-BE" sz="800" dirty="0">
              <a:solidFill>
                <a:prstClr val="white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7164288" y="3284984"/>
            <a:ext cx="17572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800" b="1" i="1" dirty="0">
                <a:solidFill>
                  <a:prstClr val="white"/>
                </a:solidFill>
              </a:rPr>
              <a:t>Tragliatella Vase, Italy, c.650 BCE</a:t>
            </a:r>
            <a:endParaRPr lang="it-IT" sz="800" dirty="0">
              <a:solidFill>
                <a:prstClr val="white"/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467544" y="3429000"/>
            <a:ext cx="20783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BE" sz="800" b="1" i="1" dirty="0" err="1">
                <a:solidFill>
                  <a:prstClr val="white"/>
                </a:solidFill>
              </a:rPr>
              <a:t>Pansaimol</a:t>
            </a:r>
            <a:r>
              <a:rPr lang="nl-BE" sz="800" b="1" i="1" dirty="0">
                <a:solidFill>
                  <a:prstClr val="white"/>
                </a:solidFill>
              </a:rPr>
              <a:t>, India, </a:t>
            </a:r>
            <a:r>
              <a:rPr lang="nl-BE" sz="800" b="1" i="1" dirty="0" err="1">
                <a:solidFill>
                  <a:prstClr val="white"/>
                </a:solidFill>
              </a:rPr>
              <a:t>Neolithic</a:t>
            </a:r>
            <a:r>
              <a:rPr lang="nl-BE" sz="800" b="1" i="1" dirty="0">
                <a:solidFill>
                  <a:prstClr val="white"/>
                </a:solidFill>
              </a:rPr>
              <a:t>?</a:t>
            </a:r>
            <a:endParaRPr lang="nl-BE" sz="800" dirty="0">
              <a:solidFill>
                <a:prstClr val="white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6084168" y="6237312"/>
            <a:ext cx="17684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BE" sz="800" b="1" dirty="0">
                <a:solidFill>
                  <a:prstClr val="white"/>
                </a:solidFill>
              </a:rPr>
              <a:t>The Chartres </a:t>
            </a:r>
            <a:r>
              <a:rPr lang="nl-BE" sz="800" b="1" dirty="0" err="1">
                <a:solidFill>
                  <a:prstClr val="white"/>
                </a:solidFill>
              </a:rPr>
              <a:t>Cathedral</a:t>
            </a:r>
            <a:r>
              <a:rPr lang="nl-BE" sz="800" b="1" dirty="0">
                <a:solidFill>
                  <a:prstClr val="white"/>
                </a:solidFill>
              </a:rPr>
              <a:t> Labyrinth</a:t>
            </a:r>
            <a:endParaRPr lang="nl-BE" sz="800" dirty="0">
              <a:solidFill>
                <a:prstClr val="white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395536" y="6223229"/>
            <a:ext cx="194438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BE" sz="800" dirty="0">
                <a:solidFill>
                  <a:prstClr val="white"/>
                </a:solidFill>
              </a:rPr>
              <a:t> </a:t>
            </a:r>
            <a:r>
              <a:rPr lang="nl-BE" sz="800" dirty="0" err="1">
                <a:solidFill>
                  <a:prstClr val="white"/>
                </a:solidFill>
              </a:rPr>
              <a:t>Sacred</a:t>
            </a:r>
            <a:r>
              <a:rPr lang="nl-BE" sz="800" dirty="0">
                <a:solidFill>
                  <a:prstClr val="white"/>
                </a:solidFill>
              </a:rPr>
              <a:t> </a:t>
            </a:r>
            <a:r>
              <a:rPr lang="nl-BE" sz="800" b="1" dirty="0" err="1">
                <a:solidFill>
                  <a:prstClr val="white"/>
                </a:solidFill>
              </a:rPr>
              <a:t>Hopi</a:t>
            </a:r>
            <a:r>
              <a:rPr lang="nl-BE" sz="800" b="1" dirty="0">
                <a:solidFill>
                  <a:prstClr val="white"/>
                </a:solidFill>
              </a:rPr>
              <a:t> Labyrinth</a:t>
            </a:r>
            <a:endParaRPr lang="nl-BE" sz="800" dirty="0">
              <a:solidFill>
                <a:prstClr val="white"/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3779912" y="3081566"/>
            <a:ext cx="211116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BE" sz="800" b="1" i="1" dirty="0" err="1">
                <a:solidFill>
                  <a:prstClr val="white"/>
                </a:solidFill>
              </a:rPr>
              <a:t>Nyhamn</a:t>
            </a:r>
            <a:r>
              <a:rPr lang="nl-BE" sz="800" b="1" i="1" dirty="0">
                <a:solidFill>
                  <a:prstClr val="white"/>
                </a:solidFill>
              </a:rPr>
              <a:t>, </a:t>
            </a:r>
            <a:r>
              <a:rPr lang="nl-BE" sz="800" b="1" i="1" dirty="0" err="1">
                <a:solidFill>
                  <a:prstClr val="white"/>
                </a:solidFill>
              </a:rPr>
              <a:t>Gotland</a:t>
            </a:r>
            <a:r>
              <a:rPr lang="nl-BE" sz="800" b="1" i="1" dirty="0">
                <a:solidFill>
                  <a:prstClr val="white"/>
                </a:solidFill>
              </a:rPr>
              <a:t>, </a:t>
            </a:r>
            <a:r>
              <a:rPr lang="nl-BE" sz="800" b="1" i="1" dirty="0" err="1">
                <a:solidFill>
                  <a:prstClr val="white"/>
                </a:solidFill>
              </a:rPr>
              <a:t>Sweden</a:t>
            </a:r>
            <a:endParaRPr lang="nl-BE" sz="8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Goals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Reflection</a:t>
            </a:r>
            <a:r>
              <a:rPr lang="nl-BE" dirty="0"/>
              <a:t> tool</a:t>
            </a:r>
          </a:p>
          <a:p>
            <a:r>
              <a:rPr lang="nl-BE" dirty="0"/>
              <a:t>Tool to </a:t>
            </a:r>
            <a:r>
              <a:rPr lang="nl-BE" dirty="0" err="1"/>
              <a:t>calm</a:t>
            </a:r>
            <a:r>
              <a:rPr lang="nl-BE" dirty="0"/>
              <a:t> down</a:t>
            </a:r>
          </a:p>
          <a:p>
            <a:r>
              <a:rPr lang="nl-BE" dirty="0"/>
              <a:t>Tool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concentration</a:t>
            </a:r>
            <a:endParaRPr lang="nl-BE" dirty="0"/>
          </a:p>
          <a:p>
            <a:r>
              <a:rPr lang="nl-BE" dirty="0" err="1"/>
              <a:t>Beautiful</a:t>
            </a:r>
            <a:r>
              <a:rPr lang="nl-BE" dirty="0"/>
              <a:t> place to </a:t>
            </a:r>
            <a:r>
              <a:rPr lang="nl-BE" dirty="0" err="1"/>
              <a:t>be</a:t>
            </a:r>
            <a:endParaRPr lang="nl-BE" dirty="0"/>
          </a:p>
          <a:p>
            <a:endParaRPr lang="nl-BE" dirty="0"/>
          </a:p>
          <a:p>
            <a:pPr>
              <a:buNone/>
            </a:pPr>
            <a:r>
              <a:rPr lang="nl-BE" dirty="0"/>
              <a:t>    </a:t>
            </a:r>
            <a:r>
              <a:rPr lang="nl-BE" dirty="0" err="1"/>
              <a:t>It</a:t>
            </a:r>
            <a:r>
              <a:rPr lang="nl-BE" dirty="0"/>
              <a:t> is </a:t>
            </a:r>
            <a:r>
              <a:rPr lang="en-GB" dirty="0"/>
              <a:t>in schools a relatively new development.</a:t>
            </a:r>
            <a:endParaRPr lang="nl-BE" dirty="0"/>
          </a:p>
          <a:p>
            <a:pPr>
              <a:buNone/>
            </a:pPr>
            <a:r>
              <a:rPr lang="nl-BE" dirty="0"/>
              <a:t>    </a:t>
            </a:r>
            <a:r>
              <a:rPr lang="nl-BE" dirty="0" err="1"/>
              <a:t>Pressure</a:t>
            </a:r>
            <a:r>
              <a:rPr lang="nl-BE" dirty="0"/>
              <a:t> is high: </a:t>
            </a:r>
            <a:r>
              <a:rPr lang="nl-BE" dirty="0" err="1"/>
              <a:t>succeed</a:t>
            </a:r>
            <a:r>
              <a:rPr lang="nl-BE" dirty="0"/>
              <a:t> at school, excellent at </a:t>
            </a:r>
            <a:r>
              <a:rPr lang="nl-BE" dirty="0" err="1"/>
              <a:t>sports</a:t>
            </a:r>
            <a:r>
              <a:rPr lang="nl-BE" dirty="0"/>
              <a:t>, </a:t>
            </a:r>
            <a:r>
              <a:rPr lang="en-GB" dirty="0"/>
              <a:t>be popular, after-school activities and please their parents and teachers.</a:t>
            </a:r>
            <a:endParaRPr lang="nl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ppunt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oppunt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ppunt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417</TotalTime>
  <Words>115</Words>
  <Application>Microsoft Macintosh PowerPoint</Application>
  <PresentationFormat>Diavoorstelling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Book Antiqua</vt:lpstr>
      <vt:lpstr>Lucida Sans</vt:lpstr>
      <vt:lpstr>Wingdings</vt:lpstr>
      <vt:lpstr>Wingdings 2</vt:lpstr>
      <vt:lpstr>Wingdings 3</vt:lpstr>
      <vt:lpstr>Toppunt</vt:lpstr>
      <vt:lpstr>The turns of the labyrinth</vt:lpstr>
      <vt:lpstr>Not a maze! </vt:lpstr>
      <vt:lpstr>In cultures around the world for thousands of years, it is not new! </vt:lpstr>
      <vt:lpstr>Goals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turns of the labyrinth</dc:title>
  <dc:creator>Inge</dc:creator>
  <cp:lastModifiedBy>Microsoft Office-gebruiker</cp:lastModifiedBy>
  <cp:revision>33</cp:revision>
  <dcterms:created xsi:type="dcterms:W3CDTF">2010-10-15T17:07:46Z</dcterms:created>
  <dcterms:modified xsi:type="dcterms:W3CDTF">2018-10-04T17:53:11Z</dcterms:modified>
</cp:coreProperties>
</file>