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06" r:id="rId2"/>
    <p:sldId id="307" r:id="rId3"/>
    <p:sldId id="308" r:id="rId4"/>
    <p:sldId id="319" r:id="rId5"/>
    <p:sldId id="320" r:id="rId6"/>
    <p:sldId id="309" r:id="rId7"/>
    <p:sldId id="321" r:id="rId8"/>
    <p:sldId id="315" r:id="rId9"/>
    <p:sldId id="318" r:id="rId10"/>
    <p:sldId id="322" r:id="rId11"/>
    <p:sldId id="323" r:id="rId12"/>
    <p:sldId id="324" r:id="rId13"/>
    <p:sldId id="325" r:id="rId14"/>
    <p:sldId id="328" r:id="rId15"/>
    <p:sldId id="329" r:id="rId16"/>
    <p:sldId id="330" r:id="rId17"/>
    <p:sldId id="331" r:id="rId18"/>
    <p:sldId id="332" r:id="rId19"/>
    <p:sldId id="333" r:id="rId20"/>
    <p:sldId id="305" r:id="rId21"/>
  </p:sldIdLst>
  <p:sldSz cx="9144000" cy="6858000" type="screen4x3"/>
  <p:notesSz cx="6858000" cy="9144000"/>
  <p:custDataLst>
    <p:tags r:id="rId23"/>
  </p:custDataLst>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nese Ruggiero" initials="" lastIdx="4" clrIdx="6"/>
  <p:cmAuthor id="1" name="Sally Horspoo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B0F0"/>
    <a:srgbClr val="0070C0"/>
    <a:srgbClr val="488CA7"/>
    <a:srgbClr val="970F00"/>
    <a:srgbClr val="BA0000"/>
    <a:srgbClr val="6DCFF6"/>
    <a:srgbClr val="F7941E"/>
    <a:srgbClr val="FFF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94660"/>
  </p:normalViewPr>
  <p:slideViewPr>
    <p:cSldViewPr snapToGrid="0">
      <p:cViewPr varScale="1">
        <p:scale>
          <a:sx n="70" d="100"/>
          <a:sy n="70" d="100"/>
        </p:scale>
        <p:origin x="-1242" y="-102"/>
      </p:cViewPr>
      <p:guideLst>
        <p:guide orient="horz" pos="1593"/>
        <p:guide orient="horz" pos="981"/>
        <p:guide orient="horz" pos="3634"/>
        <p:guide pos="776"/>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686E6A5-BEDD-4D42-9622-16D6785D4F01}" type="datetimeFigureOut">
              <a:rPr lang="en-US"/>
              <a:pPr>
                <a:defRPr/>
              </a:pPr>
              <a:t>08-Mar-17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1AFB9C1-F5E9-49BC-9F14-79D06F2E4E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Your kidneys are two of the most important organs in your body. </a:t>
            </a:r>
          </a:p>
          <a:p>
            <a:pPr>
              <a:spcBef>
                <a:spcPct val="0"/>
              </a:spcBef>
            </a:pPr>
            <a:r>
              <a:rPr lang="en-US" smtClean="0"/>
              <a:t>Without them your body just couldn’t function properly.</a:t>
            </a:r>
          </a:p>
          <a:p>
            <a:pPr>
              <a:spcBef>
                <a:spcPct val="0"/>
              </a:spcBef>
            </a:pPr>
            <a:r>
              <a:rPr lang="en-US" smtClean="0"/>
              <a:t>The kidneys make urine (wee/pee), and do many other important things for your body.</a:t>
            </a:r>
          </a:p>
          <a:p>
            <a:pPr>
              <a:spcBef>
                <a:spcPct val="0"/>
              </a:spcBef>
            </a:pPr>
            <a:r>
              <a:rPr lang="en-US" smtClean="0"/>
              <a:t>Your kidneys are located on either side of the spine just under your back ribs, but you can't feel them with your hands.</a:t>
            </a:r>
          </a:p>
          <a:p>
            <a:pPr>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368848-5F92-4D28-A349-EDA89F3A08FD}"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both kidneys are badly damaged, they may stop being able to do their job. If this happens, a person will need a special treatment to stay alive—dialysis or a new kidney.</a:t>
            </a:r>
          </a:p>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79AB33-5C6D-4869-BB1D-E10C8C6C1D67}"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Most people have healthy kidneys and there are several easy ways to help keep your kidneys healthy.</a:t>
            </a:r>
          </a:p>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BA56A-34D7-408F-A09E-07C339639E85}"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Don’t eat foods with too much salt – this increases your blood pressure and damages the kidney. </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F82442-6251-407F-9813-9D48009EC7C6}"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World Kidney Day 2016 'Move your feet' campaign urges everyone around the globe, from all cultures and ages, to keep fit and active. This campaign is a symbol to encourage people to maintain a minimum level of physical activity in any way they can, with their own means and frequency, regardless of their physical condition. Small steps can make a difference to keep healthy kidneys and we value every single effort.</a:t>
            </a:r>
            <a:endParaRPr lang="en-US" smtClean="0"/>
          </a:p>
          <a:p>
            <a:pPr>
              <a:spcBef>
                <a:spcPct val="0"/>
              </a:spcBef>
            </a:pPr>
            <a:r>
              <a:rPr lang="en-US" smtClean="0"/>
              <a:t> </a:t>
            </a:r>
          </a:p>
          <a:p>
            <a:pPr>
              <a:spcBef>
                <a:spcPct val="0"/>
              </a:spcBef>
            </a:pPr>
            <a:r>
              <a:rPr lang="en-US" smtClean="0"/>
              <a:t>Join WKD and Move your Feet!</a:t>
            </a:r>
          </a:p>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6288D4-F20E-43CF-811C-EE69F6D971A7}"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Each kidney is about the size of your own clenched fist or a computer mouse. </a:t>
            </a:r>
          </a:p>
          <a:p>
            <a:pPr>
              <a:spcBef>
                <a:spcPct val="0"/>
              </a:spcBef>
            </a:pPr>
            <a:r>
              <a:rPr lang="en-US" smtClean="0"/>
              <a:t>They have an unusual shape - kidney beans are named after them because they have the same shape.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04639-7CDE-4FD7-A61E-25629FF866AE}"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kidneys do several important jobs that help to keep your body working well.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095A0A-D9F8-4324-ACA2-92EA24F5D6AB}"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kidneys are on clean-up duty every minute of every day.  In order to stay healthy, your body needs the right amount of nutrients (vitamins, minerals, proteins and all the other things that our body needs to function well). You get nutrients from the different foods that you eat. Kidneys check and control the minerals, vitamins and other nutrients that you get from your food and send anything that is not needed off into the urine (wee/pee).  The urine made by your kidneys travels down to the bladder through tubes called the ureters, and when the bladder feels full enough, it sends a message to the brain that tells you to go to the toilet to get rid of the urine. </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B5B748-CF61-4035-8907-0B621F5818FD}"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Your body needs the right amount of water for it to work properly. The kidneys make sure that they let just enough water stay in the body and get rid of the rest.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51803B-00A7-4F72-A22B-1859D0D100DA}"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kidneys make a hormone – a special chemical messenger made by your body - that tells your heart how hard to pump blood around your body – this is called blood pressure. This hormone can make blood pressure rise when a higher pressure is needed to make sure that blood gets to all parts of your body. </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B967C1-C4ED-42CE-8122-B6F9071109AC}"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kidneys make a hormone that tells the body when to make more red blood cells. Red blood cells carry oxygen around your body, which keeps your body working.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C10360-03BF-4631-AB39-346DE92659A7}"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Vitamins are substances that your body needs so that it can work properly. Vitamin D helps the body to absorb calcium from dairy products (food produced from milk) and some other foods that you eat. Calcium is a mineral that you need to keep your bones and teeth strong. </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2FA696-AF9F-4787-A1A3-ED35211E8ACC}"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Your body can still work quite well with only one kidney, as long as that kidney is healthy. </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111B0D-FA46-478D-A42F-72D6CB92E667}"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B2F5992-7D44-4B7B-80EA-F1AC18F37616}" type="datetimeFigureOut">
              <a:rPr lang="nl-BE"/>
              <a:pPr>
                <a:defRPr/>
              </a:pPr>
              <a:t>8/03/2017</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4FEDA429-5EA3-48E0-8171-9A06AC614F49}" type="slidenum">
              <a:rPr lang="nl-BE"/>
              <a:pPr>
                <a:defRPr/>
              </a:pPr>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9A61DCF-83C5-4354-99B9-13A492E2A581}" type="datetimeFigureOut">
              <a:rPr lang="nl-BE"/>
              <a:pPr>
                <a:defRPr/>
              </a:pPr>
              <a:t>8/03/2017</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5CA0C29D-A27E-4F77-B921-C9F0D66D0BB8}" type="slidenum">
              <a:rPr lang="nl-BE"/>
              <a:pPr>
                <a:defRPr/>
              </a:pPr>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B7C4238-833F-403F-BB0F-BEBE7A8C0EEC}" type="datetimeFigureOut">
              <a:rPr lang="nl-BE"/>
              <a:pPr>
                <a:defRPr/>
              </a:pPr>
              <a:t>8/03/2017</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CDBE807D-6F14-436B-8782-FEFA8F5D1F2B}" type="slidenum">
              <a:rPr lang="nl-BE"/>
              <a:pPr>
                <a:defRPr/>
              </a:pPr>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53D3658-34E7-47ED-B4FB-CAF8D8FA14D4}" type="datetimeFigureOut">
              <a:rPr lang="nl-BE"/>
              <a:pPr>
                <a:defRPr/>
              </a:pPr>
              <a:t>8/03/2017</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5F46B8C4-7E1F-4968-99DE-114F170C02BB}" type="slidenum">
              <a:rPr lang="nl-BE"/>
              <a:pPr>
                <a:defRPr/>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8D8A81-77B7-4EFE-9AF6-80864A3ED584}" type="datetimeFigureOut">
              <a:rPr lang="nl-BE"/>
              <a:pPr>
                <a:defRPr/>
              </a:pPr>
              <a:t>8/03/2017</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C1482281-C5A1-49CC-AAD6-3D661534D169}" type="slidenum">
              <a:rPr lang="nl-BE"/>
              <a:pPr>
                <a:defRPr/>
              </a:pPr>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4A417B2-3C19-4448-AA62-764A8954FCDD}" type="datetimeFigureOut">
              <a:rPr lang="nl-BE"/>
              <a:pPr>
                <a:defRPr/>
              </a:pPr>
              <a:t>8/03/2017</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9B9032C6-60FC-4B94-8DFE-67BC592EA6B4}" type="slidenum">
              <a:rPr lang="nl-BE"/>
              <a:pPr>
                <a:defRPr/>
              </a:pPr>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C230971-6620-4802-A421-714CE9DE2D23}" type="datetimeFigureOut">
              <a:rPr lang="nl-BE"/>
              <a:pPr>
                <a:defRPr/>
              </a:pPr>
              <a:t>8/03/2017</a:t>
            </a:fld>
            <a:endParaRPr lang="nl-BE"/>
          </a:p>
        </p:txBody>
      </p:sp>
      <p:sp>
        <p:nvSpPr>
          <p:cNvPr id="8" name="Footer Placeholder 4"/>
          <p:cNvSpPr>
            <a:spLocks noGrp="1"/>
          </p:cNvSpPr>
          <p:nvPr>
            <p:ph type="ftr" sz="quarter" idx="11"/>
          </p:nvPr>
        </p:nvSpPr>
        <p:spPr/>
        <p:txBody>
          <a:bodyPr/>
          <a:lstStyle>
            <a:lvl1pPr>
              <a:defRPr/>
            </a:lvl1pPr>
          </a:lstStyle>
          <a:p>
            <a:pPr>
              <a:defRPr/>
            </a:pPr>
            <a:endParaRPr lang="nl-BE"/>
          </a:p>
        </p:txBody>
      </p:sp>
      <p:sp>
        <p:nvSpPr>
          <p:cNvPr id="9" name="Slide Number Placeholder 5"/>
          <p:cNvSpPr>
            <a:spLocks noGrp="1"/>
          </p:cNvSpPr>
          <p:nvPr>
            <p:ph type="sldNum" sz="quarter" idx="12"/>
          </p:nvPr>
        </p:nvSpPr>
        <p:spPr/>
        <p:txBody>
          <a:bodyPr/>
          <a:lstStyle>
            <a:lvl1pPr>
              <a:defRPr/>
            </a:lvl1pPr>
          </a:lstStyle>
          <a:p>
            <a:pPr>
              <a:defRPr/>
            </a:pPr>
            <a:fld id="{65EC1499-ADEF-4F81-AA11-35344813EBF3}" type="slidenum">
              <a:rPr lang="nl-BE"/>
              <a:pPr>
                <a:defRPr/>
              </a:pPr>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F301CB9-4A2A-4E09-A597-4D2E89882977}" type="datetimeFigureOut">
              <a:rPr lang="nl-BE"/>
              <a:pPr>
                <a:defRPr/>
              </a:pPr>
              <a:t>8/03/2017</a:t>
            </a:fld>
            <a:endParaRPr lang="nl-BE"/>
          </a:p>
        </p:txBody>
      </p:sp>
      <p:sp>
        <p:nvSpPr>
          <p:cNvPr id="4" name="Footer Placeholder 4"/>
          <p:cNvSpPr>
            <a:spLocks noGrp="1"/>
          </p:cNvSpPr>
          <p:nvPr>
            <p:ph type="ftr" sz="quarter" idx="11"/>
          </p:nvPr>
        </p:nvSpPr>
        <p:spPr/>
        <p:txBody>
          <a:bodyPr/>
          <a:lstStyle>
            <a:lvl1pPr>
              <a:defRPr/>
            </a:lvl1pPr>
          </a:lstStyle>
          <a:p>
            <a:pPr>
              <a:defRPr/>
            </a:pPr>
            <a:endParaRPr lang="nl-BE"/>
          </a:p>
        </p:txBody>
      </p:sp>
      <p:sp>
        <p:nvSpPr>
          <p:cNvPr id="5" name="Slide Number Placeholder 5"/>
          <p:cNvSpPr>
            <a:spLocks noGrp="1"/>
          </p:cNvSpPr>
          <p:nvPr>
            <p:ph type="sldNum" sz="quarter" idx="12"/>
          </p:nvPr>
        </p:nvSpPr>
        <p:spPr/>
        <p:txBody>
          <a:bodyPr/>
          <a:lstStyle>
            <a:lvl1pPr>
              <a:defRPr/>
            </a:lvl1pPr>
          </a:lstStyle>
          <a:p>
            <a:pPr>
              <a:defRPr/>
            </a:pPr>
            <a:fld id="{A95A0314-A86D-4B20-9129-FC57D2E73027}" type="slidenum">
              <a:rPr lang="nl-BE"/>
              <a:pPr>
                <a:defRPr/>
              </a:pPr>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DD3FCA-BC4C-44C8-844C-59CD65D1A640}" type="datetimeFigureOut">
              <a:rPr lang="nl-BE"/>
              <a:pPr>
                <a:defRPr/>
              </a:pPr>
              <a:t>8/03/2017</a:t>
            </a:fld>
            <a:endParaRPr lang="nl-BE"/>
          </a:p>
        </p:txBody>
      </p:sp>
      <p:sp>
        <p:nvSpPr>
          <p:cNvPr id="3" name="Footer Placeholder 4"/>
          <p:cNvSpPr>
            <a:spLocks noGrp="1"/>
          </p:cNvSpPr>
          <p:nvPr>
            <p:ph type="ftr" sz="quarter" idx="11"/>
          </p:nvPr>
        </p:nvSpPr>
        <p:spPr/>
        <p:txBody>
          <a:bodyPr/>
          <a:lstStyle>
            <a:lvl1pPr>
              <a:defRPr/>
            </a:lvl1pPr>
          </a:lstStyle>
          <a:p>
            <a:pPr>
              <a:defRPr/>
            </a:pPr>
            <a:endParaRPr lang="nl-BE"/>
          </a:p>
        </p:txBody>
      </p:sp>
      <p:sp>
        <p:nvSpPr>
          <p:cNvPr id="4" name="Slide Number Placeholder 5"/>
          <p:cNvSpPr>
            <a:spLocks noGrp="1"/>
          </p:cNvSpPr>
          <p:nvPr>
            <p:ph type="sldNum" sz="quarter" idx="12"/>
          </p:nvPr>
        </p:nvSpPr>
        <p:spPr/>
        <p:txBody>
          <a:bodyPr/>
          <a:lstStyle>
            <a:lvl1pPr>
              <a:defRPr/>
            </a:lvl1pPr>
          </a:lstStyle>
          <a:p>
            <a:pPr>
              <a:defRPr/>
            </a:pPr>
            <a:fld id="{27A8ED89-0217-4AC3-9D07-E5456EF50D5A}" type="slidenum">
              <a:rPr lang="nl-BE"/>
              <a:pPr>
                <a:defRPr/>
              </a:pPr>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80B8AD-C309-4807-86C1-C7AA8320A648}" type="datetimeFigureOut">
              <a:rPr lang="nl-BE"/>
              <a:pPr>
                <a:defRPr/>
              </a:pPr>
              <a:t>8/03/2017</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7CF5E2C9-18DB-4A1F-A105-9A5BB1E211A1}" type="slidenum">
              <a:rPr lang="nl-BE"/>
              <a:pPr>
                <a:defRPr/>
              </a:pPr>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D86A1F-0333-42D9-9E5B-1BB8C28B77C7}" type="datetimeFigureOut">
              <a:rPr lang="nl-BE"/>
              <a:pPr>
                <a:defRPr/>
              </a:pPr>
              <a:t>8/03/2017</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BC116B3A-E7F9-4E6A-B9E6-F746418BB94F}" type="slidenum">
              <a:rPr lang="nl-BE"/>
              <a:pPr>
                <a:defRPr/>
              </a:pPr>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A7A4981-A150-443C-94CF-070D7BD110FA}" type="datetimeFigureOut">
              <a:rPr lang="nl-BE"/>
              <a:pPr>
                <a:defRPr/>
              </a:pPr>
              <a:t>8/03/2017</a:t>
            </a:fld>
            <a:endParaRPr lang="nl-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1363A42-2A47-4776-9FD1-8C47CE6556C2}" type="slidenum">
              <a:rPr lang="nl-BE"/>
              <a:pPr>
                <a:defRPr/>
              </a:pPr>
              <a:t>‹#›</a:t>
            </a:fld>
            <a:endParaRPr lang="nl-BE"/>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14338" name="Group 4"/>
          <p:cNvGrpSpPr>
            <a:grpSpLocks noChangeAspect="1"/>
          </p:cNvGrpSpPr>
          <p:nvPr/>
        </p:nvGrpSpPr>
        <p:grpSpPr bwMode="auto">
          <a:xfrm>
            <a:off x="3806825" y="3016250"/>
            <a:ext cx="4457700" cy="2470150"/>
            <a:chOff x="2611" y="1836"/>
            <a:chExt cx="2339" cy="1296"/>
          </a:xfrm>
        </p:grpSpPr>
        <p:sp>
          <p:nvSpPr>
            <p:cNvPr id="14411" name="Freeform 5"/>
            <p:cNvSpPr>
              <a:spLocks/>
            </p:cNvSpPr>
            <p:nvPr/>
          </p:nvSpPr>
          <p:spPr bwMode="auto">
            <a:xfrm>
              <a:off x="2904" y="2313"/>
              <a:ext cx="23" cy="19"/>
            </a:xfrm>
            <a:custGeom>
              <a:avLst/>
              <a:gdLst>
                <a:gd name="T0" fmla="*/ 0 w 5"/>
                <a:gd name="T1" fmla="*/ 19 h 4"/>
                <a:gd name="T2" fmla="*/ 14 w 5"/>
                <a:gd name="T3" fmla="*/ 14 h 4"/>
                <a:gd name="T4" fmla="*/ 18 w 5"/>
                <a:gd name="T5" fmla="*/ 19 h 4"/>
                <a:gd name="T6" fmla="*/ 18 w 5"/>
                <a:gd name="T7" fmla="*/ 10 h 4"/>
                <a:gd name="T8" fmla="*/ 23 w 5"/>
                <a:gd name="T9" fmla="*/ 0 h 4"/>
                <a:gd name="T10" fmla="*/ 9 w 5"/>
                <a:gd name="T11" fmla="*/ 0 h 4"/>
                <a:gd name="T12" fmla="*/ 0 w 5"/>
                <a:gd name="T13" fmla="*/ 0 h 4"/>
                <a:gd name="T14" fmla="*/ 5 w 5"/>
                <a:gd name="T15" fmla="*/ 10 h 4"/>
                <a:gd name="T16" fmla="*/ 0 w 5"/>
                <a:gd name="T17" fmla="*/ 19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w="9525">
              <a:noFill/>
              <a:round/>
              <a:headEnd/>
              <a:tailEnd/>
            </a:ln>
          </p:spPr>
          <p:txBody>
            <a:bodyPr/>
            <a:lstStyle/>
            <a:p>
              <a:endParaRPr lang="en-US"/>
            </a:p>
          </p:txBody>
        </p:sp>
        <p:sp>
          <p:nvSpPr>
            <p:cNvPr id="14412" name="Freeform 6"/>
            <p:cNvSpPr>
              <a:spLocks/>
            </p:cNvSpPr>
            <p:nvPr/>
          </p:nvSpPr>
          <p:spPr bwMode="auto">
            <a:xfrm>
              <a:off x="2862" y="2266"/>
              <a:ext cx="24" cy="33"/>
            </a:xfrm>
            <a:custGeom>
              <a:avLst/>
              <a:gdLst>
                <a:gd name="T0" fmla="*/ 5 w 5"/>
                <a:gd name="T1" fmla="*/ 33 h 7"/>
                <a:gd name="T2" fmla="*/ 19 w 5"/>
                <a:gd name="T3" fmla="*/ 28 h 7"/>
                <a:gd name="T4" fmla="*/ 24 w 5"/>
                <a:gd name="T5" fmla="*/ 28 h 7"/>
                <a:gd name="T6" fmla="*/ 24 w 5"/>
                <a:gd name="T7" fmla="*/ 19 h 7"/>
                <a:gd name="T8" fmla="*/ 24 w 5"/>
                <a:gd name="T9" fmla="*/ 9 h 7"/>
                <a:gd name="T10" fmla="*/ 19 w 5"/>
                <a:gd name="T11" fmla="*/ 9 h 7"/>
                <a:gd name="T12" fmla="*/ 0 w 5"/>
                <a:gd name="T13" fmla="*/ 0 h 7"/>
                <a:gd name="T14" fmla="*/ 10 w 5"/>
                <a:gd name="T15" fmla="*/ 19 h 7"/>
                <a:gd name="T16" fmla="*/ 5 w 5"/>
                <a:gd name="T17" fmla="*/ 3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w="9525">
              <a:noFill/>
              <a:round/>
              <a:headEnd/>
              <a:tailEnd/>
            </a:ln>
          </p:spPr>
          <p:txBody>
            <a:bodyPr/>
            <a:lstStyle/>
            <a:p>
              <a:endParaRPr lang="en-US"/>
            </a:p>
          </p:txBody>
        </p:sp>
        <p:sp>
          <p:nvSpPr>
            <p:cNvPr id="14413" name="Freeform 7"/>
            <p:cNvSpPr>
              <a:spLocks/>
            </p:cNvSpPr>
            <p:nvPr/>
          </p:nvSpPr>
          <p:spPr bwMode="auto">
            <a:xfrm>
              <a:off x="2909" y="2238"/>
              <a:ext cx="18" cy="19"/>
            </a:xfrm>
            <a:custGeom>
              <a:avLst/>
              <a:gdLst>
                <a:gd name="T0" fmla="*/ 0 w 4"/>
                <a:gd name="T1" fmla="*/ 19 h 4"/>
                <a:gd name="T2" fmla="*/ 5 w 4"/>
                <a:gd name="T3" fmla="*/ 19 h 4"/>
                <a:gd name="T4" fmla="*/ 18 w 4"/>
                <a:gd name="T5" fmla="*/ 19 h 4"/>
                <a:gd name="T6" fmla="*/ 18 w 4"/>
                <a:gd name="T7" fmla="*/ 10 h 4"/>
                <a:gd name="T8" fmla="*/ 18 w 4"/>
                <a:gd name="T9" fmla="*/ 0 h 4"/>
                <a:gd name="T10" fmla="*/ 9 w 4"/>
                <a:gd name="T11" fmla="*/ 0 h 4"/>
                <a:gd name="T12" fmla="*/ 0 w 4"/>
                <a:gd name="T13" fmla="*/ 0 h 4"/>
                <a:gd name="T14" fmla="*/ 0 w 4"/>
                <a:gd name="T15" fmla="*/ 10 h 4"/>
                <a:gd name="T16" fmla="*/ 0 w 4"/>
                <a:gd name="T17" fmla="*/ 19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w="9525">
              <a:noFill/>
              <a:round/>
              <a:headEnd/>
              <a:tailEnd/>
            </a:ln>
          </p:spPr>
          <p:txBody>
            <a:bodyPr/>
            <a:lstStyle/>
            <a:p>
              <a:endParaRPr lang="en-US"/>
            </a:p>
          </p:txBody>
        </p:sp>
        <p:sp>
          <p:nvSpPr>
            <p:cNvPr id="14414" name="Freeform 8"/>
            <p:cNvSpPr>
              <a:spLocks/>
            </p:cNvSpPr>
            <p:nvPr/>
          </p:nvSpPr>
          <p:spPr bwMode="auto">
            <a:xfrm>
              <a:off x="2783" y="2229"/>
              <a:ext cx="47" cy="42"/>
            </a:xfrm>
            <a:custGeom>
              <a:avLst/>
              <a:gdLst>
                <a:gd name="T0" fmla="*/ 24 w 10"/>
                <a:gd name="T1" fmla="*/ 42 h 9"/>
                <a:gd name="T2" fmla="*/ 47 w 10"/>
                <a:gd name="T3" fmla="*/ 19 h 9"/>
                <a:gd name="T4" fmla="*/ 38 w 10"/>
                <a:gd name="T5" fmla="*/ 0 h 9"/>
                <a:gd name="T6" fmla="*/ 9 w 10"/>
                <a:gd name="T7" fmla="*/ 0 h 9"/>
                <a:gd name="T8" fmla="*/ 0 w 10"/>
                <a:gd name="T9" fmla="*/ 19 h 9"/>
                <a:gd name="T10" fmla="*/ 24 w 10"/>
                <a:gd name="T11" fmla="*/ 42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w="9525">
              <a:noFill/>
              <a:round/>
              <a:headEnd/>
              <a:tailEnd/>
            </a:ln>
          </p:spPr>
          <p:txBody>
            <a:bodyPr/>
            <a:lstStyle/>
            <a:p>
              <a:endParaRPr lang="en-US"/>
            </a:p>
          </p:txBody>
        </p:sp>
        <p:sp>
          <p:nvSpPr>
            <p:cNvPr id="14415" name="Oval 9"/>
            <p:cNvSpPr>
              <a:spLocks noChangeArrowheads="1"/>
            </p:cNvSpPr>
            <p:nvPr/>
          </p:nvSpPr>
          <p:spPr bwMode="auto">
            <a:xfrm>
              <a:off x="2746" y="2261"/>
              <a:ext cx="42" cy="43"/>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16" name="Freeform 10"/>
            <p:cNvSpPr>
              <a:spLocks/>
            </p:cNvSpPr>
            <p:nvPr/>
          </p:nvSpPr>
          <p:spPr bwMode="auto">
            <a:xfrm>
              <a:off x="2783" y="2299"/>
              <a:ext cx="47" cy="42"/>
            </a:xfrm>
            <a:custGeom>
              <a:avLst/>
              <a:gdLst>
                <a:gd name="T0" fmla="*/ 24 w 10"/>
                <a:gd name="T1" fmla="*/ 0 h 9"/>
                <a:gd name="T2" fmla="*/ 0 w 10"/>
                <a:gd name="T3" fmla="*/ 23 h 9"/>
                <a:gd name="T4" fmla="*/ 9 w 10"/>
                <a:gd name="T5" fmla="*/ 42 h 9"/>
                <a:gd name="T6" fmla="*/ 38 w 10"/>
                <a:gd name="T7" fmla="*/ 42 h 9"/>
                <a:gd name="T8" fmla="*/ 47 w 10"/>
                <a:gd name="T9" fmla="*/ 23 h 9"/>
                <a:gd name="T10" fmla="*/ 24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w="9525">
              <a:noFill/>
              <a:round/>
              <a:headEnd/>
              <a:tailEnd/>
            </a:ln>
          </p:spPr>
          <p:txBody>
            <a:bodyPr/>
            <a:lstStyle/>
            <a:p>
              <a:endParaRPr lang="en-US"/>
            </a:p>
          </p:txBody>
        </p:sp>
        <p:sp>
          <p:nvSpPr>
            <p:cNvPr id="14417" name="Freeform 11"/>
            <p:cNvSpPr>
              <a:spLocks noEditPoints="1"/>
            </p:cNvSpPr>
            <p:nvPr/>
          </p:nvSpPr>
          <p:spPr bwMode="auto">
            <a:xfrm>
              <a:off x="2825" y="2233"/>
              <a:ext cx="424" cy="113"/>
            </a:xfrm>
            <a:custGeom>
              <a:avLst/>
              <a:gdLst>
                <a:gd name="T0" fmla="*/ 0 w 91"/>
                <a:gd name="T1" fmla="*/ 52 h 24"/>
                <a:gd name="T2" fmla="*/ 28 w 91"/>
                <a:gd name="T3" fmla="*/ 80 h 24"/>
                <a:gd name="T4" fmla="*/ 42 w 91"/>
                <a:gd name="T5" fmla="*/ 75 h 24"/>
                <a:gd name="T6" fmla="*/ 37 w 91"/>
                <a:gd name="T7" fmla="*/ 94 h 24"/>
                <a:gd name="T8" fmla="*/ 42 w 91"/>
                <a:gd name="T9" fmla="*/ 113 h 24"/>
                <a:gd name="T10" fmla="*/ 84 w 91"/>
                <a:gd name="T11" fmla="*/ 113 h 24"/>
                <a:gd name="T12" fmla="*/ 84 w 91"/>
                <a:gd name="T13" fmla="*/ 113 h 24"/>
                <a:gd name="T14" fmla="*/ 84 w 91"/>
                <a:gd name="T15" fmla="*/ 113 h 24"/>
                <a:gd name="T16" fmla="*/ 116 w 91"/>
                <a:gd name="T17" fmla="*/ 113 h 24"/>
                <a:gd name="T18" fmla="*/ 116 w 91"/>
                <a:gd name="T19" fmla="*/ 108 h 24"/>
                <a:gd name="T20" fmla="*/ 116 w 91"/>
                <a:gd name="T21" fmla="*/ 113 h 24"/>
                <a:gd name="T22" fmla="*/ 424 w 91"/>
                <a:gd name="T23" fmla="*/ 113 h 24"/>
                <a:gd name="T24" fmla="*/ 424 w 91"/>
                <a:gd name="T25" fmla="*/ 0 h 24"/>
                <a:gd name="T26" fmla="*/ 149 w 91"/>
                <a:gd name="T27" fmla="*/ 0 h 24"/>
                <a:gd name="T28" fmla="*/ 116 w 91"/>
                <a:gd name="T29" fmla="*/ 0 h 24"/>
                <a:gd name="T30" fmla="*/ 112 w 91"/>
                <a:gd name="T31" fmla="*/ 0 h 24"/>
                <a:gd name="T32" fmla="*/ 116 w 91"/>
                <a:gd name="T33" fmla="*/ 0 h 24"/>
                <a:gd name="T34" fmla="*/ 84 w 91"/>
                <a:gd name="T35" fmla="*/ 0 h 24"/>
                <a:gd name="T36" fmla="*/ 84 w 91"/>
                <a:gd name="T37" fmla="*/ 0 h 24"/>
                <a:gd name="T38" fmla="*/ 84 w 91"/>
                <a:gd name="T39" fmla="*/ 0 h 24"/>
                <a:gd name="T40" fmla="*/ 42 w 91"/>
                <a:gd name="T41" fmla="*/ 0 h 24"/>
                <a:gd name="T42" fmla="*/ 37 w 91"/>
                <a:gd name="T43" fmla="*/ 14 h 24"/>
                <a:gd name="T44" fmla="*/ 42 w 91"/>
                <a:gd name="T45" fmla="*/ 33 h 24"/>
                <a:gd name="T46" fmla="*/ 28 w 91"/>
                <a:gd name="T47" fmla="*/ 28 h 24"/>
                <a:gd name="T48" fmla="*/ 0 w 91"/>
                <a:gd name="T49" fmla="*/ 52 h 24"/>
                <a:gd name="T50" fmla="*/ 103 w 91"/>
                <a:gd name="T51" fmla="*/ 9 h 24"/>
                <a:gd name="T52" fmla="*/ 112 w 91"/>
                <a:gd name="T53" fmla="*/ 9 h 24"/>
                <a:gd name="T54" fmla="*/ 107 w 91"/>
                <a:gd name="T55" fmla="*/ 14 h 24"/>
                <a:gd name="T56" fmla="*/ 112 w 91"/>
                <a:gd name="T57" fmla="*/ 28 h 24"/>
                <a:gd name="T58" fmla="*/ 98 w 91"/>
                <a:gd name="T59" fmla="*/ 24 h 24"/>
                <a:gd name="T60" fmla="*/ 93 w 91"/>
                <a:gd name="T61" fmla="*/ 24 h 24"/>
                <a:gd name="T62" fmla="*/ 93 w 91"/>
                <a:gd name="T63" fmla="*/ 14 h 24"/>
                <a:gd name="T64" fmla="*/ 89 w 91"/>
                <a:gd name="T65" fmla="*/ 5 h 24"/>
                <a:gd name="T66" fmla="*/ 103 w 91"/>
                <a:gd name="T67" fmla="*/ 9 h 24"/>
                <a:gd name="T68" fmla="*/ 98 w 91"/>
                <a:gd name="T69" fmla="*/ 85 h 24"/>
                <a:gd name="T70" fmla="*/ 107 w 91"/>
                <a:gd name="T71" fmla="*/ 80 h 24"/>
                <a:gd name="T72" fmla="*/ 107 w 91"/>
                <a:gd name="T73" fmla="*/ 89 h 24"/>
                <a:gd name="T74" fmla="*/ 107 w 91"/>
                <a:gd name="T75" fmla="*/ 99 h 24"/>
                <a:gd name="T76" fmla="*/ 98 w 91"/>
                <a:gd name="T77" fmla="*/ 99 h 24"/>
                <a:gd name="T78" fmla="*/ 89 w 91"/>
                <a:gd name="T79" fmla="*/ 104 h 24"/>
                <a:gd name="T80" fmla="*/ 89 w 91"/>
                <a:gd name="T81" fmla="*/ 94 h 24"/>
                <a:gd name="T82" fmla="*/ 89 w 91"/>
                <a:gd name="T83" fmla="*/ 85 h 24"/>
                <a:gd name="T84" fmla="*/ 98 w 91"/>
                <a:gd name="T85" fmla="*/ 85 h 24"/>
                <a:gd name="T86" fmla="*/ 65 w 91"/>
                <a:gd name="T87" fmla="*/ 42 h 24"/>
                <a:gd name="T88" fmla="*/ 70 w 91"/>
                <a:gd name="T89" fmla="*/ 42 h 24"/>
                <a:gd name="T90" fmla="*/ 70 w 91"/>
                <a:gd name="T91" fmla="*/ 52 h 24"/>
                <a:gd name="T92" fmla="*/ 70 w 91"/>
                <a:gd name="T93" fmla="*/ 66 h 24"/>
                <a:gd name="T94" fmla="*/ 61 w 91"/>
                <a:gd name="T95" fmla="*/ 66 h 24"/>
                <a:gd name="T96" fmla="*/ 51 w 91"/>
                <a:gd name="T97" fmla="*/ 71 h 24"/>
                <a:gd name="T98" fmla="*/ 51 w 91"/>
                <a:gd name="T99" fmla="*/ 52 h 24"/>
                <a:gd name="T100" fmla="*/ 47 w 91"/>
                <a:gd name="T101" fmla="*/ 38 h 24"/>
                <a:gd name="T102" fmla="*/ 65 w 91"/>
                <a:gd name="T103" fmla="*/ 42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
                <a:gd name="T157" fmla="*/ 0 h 24"/>
                <a:gd name="T158" fmla="*/ 91 w 91"/>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w="9525">
              <a:noFill/>
              <a:round/>
              <a:headEnd/>
              <a:tailEnd/>
            </a:ln>
          </p:spPr>
          <p:txBody>
            <a:bodyPr/>
            <a:lstStyle/>
            <a:p>
              <a:endParaRPr lang="en-US"/>
            </a:p>
          </p:txBody>
        </p:sp>
        <p:sp>
          <p:nvSpPr>
            <p:cNvPr id="14418" name="Oval 12"/>
            <p:cNvSpPr>
              <a:spLocks noChangeArrowheads="1"/>
            </p:cNvSpPr>
            <p:nvPr/>
          </p:nvSpPr>
          <p:spPr bwMode="auto">
            <a:xfrm>
              <a:off x="2643" y="2308"/>
              <a:ext cx="23" cy="28"/>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19" name="Freeform 13"/>
            <p:cNvSpPr>
              <a:spLocks/>
            </p:cNvSpPr>
            <p:nvPr/>
          </p:nvSpPr>
          <p:spPr bwMode="auto">
            <a:xfrm>
              <a:off x="2611" y="2276"/>
              <a:ext cx="14" cy="14"/>
            </a:xfrm>
            <a:custGeom>
              <a:avLst/>
              <a:gdLst>
                <a:gd name="T0" fmla="*/ 0 w 3"/>
                <a:gd name="T1" fmla="*/ 14 h 3"/>
                <a:gd name="T2" fmla="*/ 5 w 3"/>
                <a:gd name="T3" fmla="*/ 14 h 3"/>
                <a:gd name="T4" fmla="*/ 14 w 3"/>
                <a:gd name="T5" fmla="*/ 9 h 3"/>
                <a:gd name="T6" fmla="*/ 5 w 3"/>
                <a:gd name="T7" fmla="*/ 0 h 3"/>
                <a:gd name="T8" fmla="*/ 0 w 3"/>
                <a:gd name="T9" fmla="*/ 5 h 3"/>
                <a:gd name="T10" fmla="*/ 0 w 3"/>
                <a:gd name="T11" fmla="*/ 9 h 3"/>
                <a:gd name="T12" fmla="*/ 0 w 3"/>
                <a:gd name="T13" fmla="*/ 14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w="9525">
              <a:noFill/>
              <a:round/>
              <a:headEnd/>
              <a:tailEnd/>
            </a:ln>
          </p:spPr>
          <p:txBody>
            <a:bodyPr/>
            <a:lstStyle/>
            <a:p>
              <a:endParaRPr lang="en-US"/>
            </a:p>
          </p:txBody>
        </p:sp>
        <p:sp>
          <p:nvSpPr>
            <p:cNvPr id="14420" name="Oval 14"/>
            <p:cNvSpPr>
              <a:spLocks noChangeArrowheads="1"/>
            </p:cNvSpPr>
            <p:nvPr/>
          </p:nvSpPr>
          <p:spPr bwMode="auto">
            <a:xfrm>
              <a:off x="2643" y="2238"/>
              <a:ext cx="23" cy="23"/>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21" name="Oval 15"/>
            <p:cNvSpPr>
              <a:spLocks noChangeArrowheads="1"/>
            </p:cNvSpPr>
            <p:nvPr/>
          </p:nvSpPr>
          <p:spPr bwMode="auto">
            <a:xfrm>
              <a:off x="2680" y="2271"/>
              <a:ext cx="28" cy="28"/>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22" name="Oval 16"/>
            <p:cNvSpPr>
              <a:spLocks noChangeArrowheads="1"/>
            </p:cNvSpPr>
            <p:nvPr/>
          </p:nvSpPr>
          <p:spPr bwMode="auto">
            <a:xfrm>
              <a:off x="2713" y="2304"/>
              <a:ext cx="37" cy="37"/>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23" name="Oval 17"/>
            <p:cNvSpPr>
              <a:spLocks noChangeArrowheads="1"/>
            </p:cNvSpPr>
            <p:nvPr/>
          </p:nvSpPr>
          <p:spPr bwMode="auto">
            <a:xfrm>
              <a:off x="2713" y="2229"/>
              <a:ext cx="37" cy="37"/>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24" name="Freeform 18"/>
            <p:cNvSpPr>
              <a:spLocks/>
            </p:cNvSpPr>
            <p:nvPr/>
          </p:nvSpPr>
          <p:spPr bwMode="auto">
            <a:xfrm>
              <a:off x="3277" y="2814"/>
              <a:ext cx="19" cy="18"/>
            </a:xfrm>
            <a:custGeom>
              <a:avLst/>
              <a:gdLst>
                <a:gd name="T0" fmla="*/ 19 w 4"/>
                <a:gd name="T1" fmla="*/ 18 h 4"/>
                <a:gd name="T2" fmla="*/ 14 w 4"/>
                <a:gd name="T3" fmla="*/ 9 h 4"/>
                <a:gd name="T4" fmla="*/ 14 w 4"/>
                <a:gd name="T5" fmla="*/ 0 h 4"/>
                <a:gd name="T6" fmla="*/ 5 w 4"/>
                <a:gd name="T7" fmla="*/ 0 h 4"/>
                <a:gd name="T8" fmla="*/ 0 w 4"/>
                <a:gd name="T9" fmla="*/ 0 h 4"/>
                <a:gd name="T10" fmla="*/ 0 w 4"/>
                <a:gd name="T11" fmla="*/ 9 h 4"/>
                <a:gd name="T12" fmla="*/ 0 w 4"/>
                <a:gd name="T13" fmla="*/ 18 h 4"/>
                <a:gd name="T14" fmla="*/ 10 w 4"/>
                <a:gd name="T15" fmla="*/ 18 h 4"/>
                <a:gd name="T16" fmla="*/ 19 w 4"/>
                <a:gd name="T17" fmla="*/ 18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w="9525">
              <a:noFill/>
              <a:round/>
              <a:headEnd/>
              <a:tailEnd/>
            </a:ln>
          </p:spPr>
          <p:txBody>
            <a:bodyPr/>
            <a:lstStyle/>
            <a:p>
              <a:endParaRPr lang="en-US"/>
            </a:p>
          </p:txBody>
        </p:sp>
        <p:sp>
          <p:nvSpPr>
            <p:cNvPr id="14425" name="Freeform 19"/>
            <p:cNvSpPr>
              <a:spLocks/>
            </p:cNvSpPr>
            <p:nvPr/>
          </p:nvSpPr>
          <p:spPr bwMode="auto">
            <a:xfrm>
              <a:off x="3230" y="2851"/>
              <a:ext cx="33" cy="23"/>
            </a:xfrm>
            <a:custGeom>
              <a:avLst/>
              <a:gdLst>
                <a:gd name="T0" fmla="*/ 33 w 7"/>
                <a:gd name="T1" fmla="*/ 23 h 5"/>
                <a:gd name="T2" fmla="*/ 28 w 7"/>
                <a:gd name="T3" fmla="*/ 9 h 5"/>
                <a:gd name="T4" fmla="*/ 28 w 7"/>
                <a:gd name="T5" fmla="*/ 0 h 5"/>
                <a:gd name="T6" fmla="*/ 19 w 7"/>
                <a:gd name="T7" fmla="*/ 5 h 5"/>
                <a:gd name="T8" fmla="*/ 5 w 7"/>
                <a:gd name="T9" fmla="*/ 0 h 5"/>
                <a:gd name="T10" fmla="*/ 5 w 7"/>
                <a:gd name="T11" fmla="*/ 5 h 5"/>
                <a:gd name="T12" fmla="*/ 0 w 7"/>
                <a:gd name="T13" fmla="*/ 23 h 5"/>
                <a:gd name="T14" fmla="*/ 19 w 7"/>
                <a:gd name="T15" fmla="*/ 18 h 5"/>
                <a:gd name="T16" fmla="*/ 33 w 7"/>
                <a:gd name="T17" fmla="*/ 2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w="9525">
              <a:noFill/>
              <a:round/>
              <a:headEnd/>
              <a:tailEnd/>
            </a:ln>
          </p:spPr>
          <p:txBody>
            <a:bodyPr/>
            <a:lstStyle/>
            <a:p>
              <a:endParaRPr lang="en-US"/>
            </a:p>
          </p:txBody>
        </p:sp>
        <p:sp>
          <p:nvSpPr>
            <p:cNvPr id="14426" name="Freeform 20"/>
            <p:cNvSpPr>
              <a:spLocks/>
            </p:cNvSpPr>
            <p:nvPr/>
          </p:nvSpPr>
          <p:spPr bwMode="auto">
            <a:xfrm>
              <a:off x="3198" y="2809"/>
              <a:ext cx="23" cy="23"/>
            </a:xfrm>
            <a:custGeom>
              <a:avLst/>
              <a:gdLst>
                <a:gd name="T0" fmla="*/ 18 w 5"/>
                <a:gd name="T1" fmla="*/ 23 h 5"/>
                <a:gd name="T2" fmla="*/ 18 w 5"/>
                <a:gd name="T3" fmla="*/ 14 h 5"/>
                <a:gd name="T4" fmla="*/ 23 w 5"/>
                <a:gd name="T5" fmla="*/ 0 h 5"/>
                <a:gd name="T6" fmla="*/ 9 w 5"/>
                <a:gd name="T7" fmla="*/ 5 h 5"/>
                <a:gd name="T8" fmla="*/ 5 w 5"/>
                <a:gd name="T9" fmla="*/ 0 h 5"/>
                <a:gd name="T10" fmla="*/ 5 w 5"/>
                <a:gd name="T11" fmla="*/ 9 h 5"/>
                <a:gd name="T12" fmla="*/ 0 w 5"/>
                <a:gd name="T13" fmla="*/ 23 h 5"/>
                <a:gd name="T14" fmla="*/ 9 w 5"/>
                <a:gd name="T15" fmla="*/ 18 h 5"/>
                <a:gd name="T16" fmla="*/ 18 w 5"/>
                <a:gd name="T17" fmla="*/ 2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w="9525">
              <a:noFill/>
              <a:round/>
              <a:headEnd/>
              <a:tailEnd/>
            </a:ln>
          </p:spPr>
          <p:txBody>
            <a:bodyPr/>
            <a:lstStyle/>
            <a:p>
              <a:endParaRPr lang="en-US"/>
            </a:p>
          </p:txBody>
        </p:sp>
        <p:sp>
          <p:nvSpPr>
            <p:cNvPr id="14427" name="Freeform 21"/>
            <p:cNvSpPr>
              <a:spLocks/>
            </p:cNvSpPr>
            <p:nvPr/>
          </p:nvSpPr>
          <p:spPr bwMode="auto">
            <a:xfrm>
              <a:off x="3193" y="2907"/>
              <a:ext cx="42" cy="52"/>
            </a:xfrm>
            <a:custGeom>
              <a:avLst/>
              <a:gdLst>
                <a:gd name="T0" fmla="*/ 42 w 9"/>
                <a:gd name="T1" fmla="*/ 24 h 11"/>
                <a:gd name="T2" fmla="*/ 19 w 9"/>
                <a:gd name="T3" fmla="*/ 0 h 11"/>
                <a:gd name="T4" fmla="*/ 0 w 9"/>
                <a:gd name="T5" fmla="*/ 9 h 11"/>
                <a:gd name="T6" fmla="*/ 0 w 9"/>
                <a:gd name="T7" fmla="*/ 43 h 11"/>
                <a:gd name="T8" fmla="*/ 19 w 9"/>
                <a:gd name="T9" fmla="*/ 52 h 11"/>
                <a:gd name="T10" fmla="*/ 42 w 9"/>
                <a:gd name="T11" fmla="*/ 24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w="9525">
              <a:noFill/>
              <a:round/>
              <a:headEnd/>
              <a:tailEnd/>
            </a:ln>
          </p:spPr>
          <p:txBody>
            <a:bodyPr/>
            <a:lstStyle/>
            <a:p>
              <a:endParaRPr lang="en-US"/>
            </a:p>
          </p:txBody>
        </p:sp>
        <p:sp>
          <p:nvSpPr>
            <p:cNvPr id="14428" name="Oval 22"/>
            <p:cNvSpPr>
              <a:spLocks noChangeArrowheads="1"/>
            </p:cNvSpPr>
            <p:nvPr/>
          </p:nvSpPr>
          <p:spPr bwMode="auto">
            <a:xfrm>
              <a:off x="3226" y="2949"/>
              <a:ext cx="42" cy="42"/>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29" name="Freeform 23"/>
            <p:cNvSpPr>
              <a:spLocks/>
            </p:cNvSpPr>
            <p:nvPr/>
          </p:nvSpPr>
          <p:spPr bwMode="auto">
            <a:xfrm>
              <a:off x="3263" y="2912"/>
              <a:ext cx="42" cy="47"/>
            </a:xfrm>
            <a:custGeom>
              <a:avLst/>
              <a:gdLst>
                <a:gd name="T0" fmla="*/ 0 w 9"/>
                <a:gd name="T1" fmla="*/ 24 h 10"/>
                <a:gd name="T2" fmla="*/ 23 w 9"/>
                <a:gd name="T3" fmla="*/ 47 h 10"/>
                <a:gd name="T4" fmla="*/ 42 w 9"/>
                <a:gd name="T5" fmla="*/ 38 h 10"/>
                <a:gd name="T6" fmla="*/ 42 w 9"/>
                <a:gd name="T7" fmla="*/ 9 h 10"/>
                <a:gd name="T8" fmla="*/ 23 w 9"/>
                <a:gd name="T9" fmla="*/ 0 h 10"/>
                <a:gd name="T10" fmla="*/ 0 w 9"/>
                <a:gd name="T11" fmla="*/ 24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w="9525">
              <a:noFill/>
              <a:round/>
              <a:headEnd/>
              <a:tailEnd/>
            </a:ln>
          </p:spPr>
          <p:txBody>
            <a:bodyPr/>
            <a:lstStyle/>
            <a:p>
              <a:endParaRPr lang="en-US"/>
            </a:p>
          </p:txBody>
        </p:sp>
        <p:sp>
          <p:nvSpPr>
            <p:cNvPr id="14430" name="Freeform 24"/>
            <p:cNvSpPr>
              <a:spLocks noEditPoints="1"/>
            </p:cNvSpPr>
            <p:nvPr/>
          </p:nvSpPr>
          <p:spPr bwMode="auto">
            <a:xfrm>
              <a:off x="3193" y="2421"/>
              <a:ext cx="112" cy="491"/>
            </a:xfrm>
            <a:custGeom>
              <a:avLst/>
              <a:gdLst>
                <a:gd name="T0" fmla="*/ 56 w 24"/>
                <a:gd name="T1" fmla="*/ 491 h 105"/>
                <a:gd name="T2" fmla="*/ 84 w 24"/>
                <a:gd name="T3" fmla="*/ 468 h 105"/>
                <a:gd name="T4" fmla="*/ 79 w 24"/>
                <a:gd name="T5" fmla="*/ 454 h 105"/>
                <a:gd name="T6" fmla="*/ 93 w 24"/>
                <a:gd name="T7" fmla="*/ 458 h 105"/>
                <a:gd name="T8" fmla="*/ 112 w 24"/>
                <a:gd name="T9" fmla="*/ 449 h 105"/>
                <a:gd name="T10" fmla="*/ 112 w 24"/>
                <a:gd name="T11" fmla="*/ 412 h 105"/>
                <a:gd name="T12" fmla="*/ 112 w 24"/>
                <a:gd name="T13" fmla="*/ 407 h 105"/>
                <a:gd name="T14" fmla="*/ 112 w 24"/>
                <a:gd name="T15" fmla="*/ 407 h 105"/>
                <a:gd name="T16" fmla="*/ 112 w 24"/>
                <a:gd name="T17" fmla="*/ 374 h 105"/>
                <a:gd name="T18" fmla="*/ 112 w 24"/>
                <a:gd name="T19" fmla="*/ 374 h 105"/>
                <a:gd name="T20" fmla="*/ 112 w 24"/>
                <a:gd name="T21" fmla="*/ 374 h 105"/>
                <a:gd name="T22" fmla="*/ 112 w 24"/>
                <a:gd name="T23" fmla="*/ 0 h 105"/>
                <a:gd name="T24" fmla="*/ 0 w 24"/>
                <a:gd name="T25" fmla="*/ 0 h 105"/>
                <a:gd name="T26" fmla="*/ 0 w 24"/>
                <a:gd name="T27" fmla="*/ 346 h 105"/>
                <a:gd name="T28" fmla="*/ 0 w 24"/>
                <a:gd name="T29" fmla="*/ 379 h 105"/>
                <a:gd name="T30" fmla="*/ 5 w 24"/>
                <a:gd name="T31" fmla="*/ 379 h 105"/>
                <a:gd name="T32" fmla="*/ 0 w 24"/>
                <a:gd name="T33" fmla="*/ 379 h 105"/>
                <a:gd name="T34" fmla="*/ 0 w 24"/>
                <a:gd name="T35" fmla="*/ 412 h 105"/>
                <a:gd name="T36" fmla="*/ 5 w 24"/>
                <a:gd name="T37" fmla="*/ 407 h 105"/>
                <a:gd name="T38" fmla="*/ 0 w 24"/>
                <a:gd name="T39" fmla="*/ 407 h 105"/>
                <a:gd name="T40" fmla="*/ 0 w 24"/>
                <a:gd name="T41" fmla="*/ 449 h 105"/>
                <a:gd name="T42" fmla="*/ 19 w 24"/>
                <a:gd name="T43" fmla="*/ 454 h 105"/>
                <a:gd name="T44" fmla="*/ 37 w 24"/>
                <a:gd name="T45" fmla="*/ 449 h 105"/>
                <a:gd name="T46" fmla="*/ 28 w 24"/>
                <a:gd name="T47" fmla="*/ 468 h 105"/>
                <a:gd name="T48" fmla="*/ 56 w 24"/>
                <a:gd name="T49" fmla="*/ 491 h 105"/>
                <a:gd name="T50" fmla="*/ 9 w 24"/>
                <a:gd name="T51" fmla="*/ 393 h 105"/>
                <a:gd name="T52" fmla="*/ 9 w 24"/>
                <a:gd name="T53" fmla="*/ 383 h 105"/>
                <a:gd name="T54" fmla="*/ 19 w 24"/>
                <a:gd name="T55" fmla="*/ 383 h 105"/>
                <a:gd name="T56" fmla="*/ 28 w 24"/>
                <a:gd name="T57" fmla="*/ 383 h 105"/>
                <a:gd name="T58" fmla="*/ 28 w 24"/>
                <a:gd name="T59" fmla="*/ 393 h 105"/>
                <a:gd name="T60" fmla="*/ 28 w 24"/>
                <a:gd name="T61" fmla="*/ 402 h 105"/>
                <a:gd name="T62" fmla="*/ 19 w 24"/>
                <a:gd name="T63" fmla="*/ 402 h 105"/>
                <a:gd name="T64" fmla="*/ 9 w 24"/>
                <a:gd name="T65" fmla="*/ 402 h 105"/>
                <a:gd name="T66" fmla="*/ 9 w 24"/>
                <a:gd name="T67" fmla="*/ 393 h 105"/>
                <a:gd name="T68" fmla="*/ 84 w 24"/>
                <a:gd name="T69" fmla="*/ 393 h 105"/>
                <a:gd name="T70" fmla="*/ 84 w 24"/>
                <a:gd name="T71" fmla="*/ 383 h 105"/>
                <a:gd name="T72" fmla="*/ 93 w 24"/>
                <a:gd name="T73" fmla="*/ 388 h 105"/>
                <a:gd name="T74" fmla="*/ 103 w 24"/>
                <a:gd name="T75" fmla="*/ 383 h 105"/>
                <a:gd name="T76" fmla="*/ 103 w 24"/>
                <a:gd name="T77" fmla="*/ 393 h 105"/>
                <a:gd name="T78" fmla="*/ 103 w 24"/>
                <a:gd name="T79" fmla="*/ 407 h 105"/>
                <a:gd name="T80" fmla="*/ 93 w 24"/>
                <a:gd name="T81" fmla="*/ 402 h 105"/>
                <a:gd name="T82" fmla="*/ 84 w 24"/>
                <a:gd name="T83" fmla="*/ 407 h 105"/>
                <a:gd name="T84" fmla="*/ 84 w 24"/>
                <a:gd name="T85" fmla="*/ 393 h 105"/>
                <a:gd name="T86" fmla="*/ 47 w 24"/>
                <a:gd name="T87" fmla="*/ 430 h 105"/>
                <a:gd name="T88" fmla="*/ 47 w 24"/>
                <a:gd name="T89" fmla="*/ 421 h 105"/>
                <a:gd name="T90" fmla="*/ 56 w 24"/>
                <a:gd name="T91" fmla="*/ 426 h 105"/>
                <a:gd name="T92" fmla="*/ 70 w 24"/>
                <a:gd name="T93" fmla="*/ 421 h 105"/>
                <a:gd name="T94" fmla="*/ 65 w 24"/>
                <a:gd name="T95" fmla="*/ 430 h 105"/>
                <a:gd name="T96" fmla="*/ 70 w 24"/>
                <a:gd name="T97" fmla="*/ 444 h 105"/>
                <a:gd name="T98" fmla="*/ 56 w 24"/>
                <a:gd name="T99" fmla="*/ 440 h 105"/>
                <a:gd name="T100" fmla="*/ 37 w 24"/>
                <a:gd name="T101" fmla="*/ 444 h 105"/>
                <a:gd name="T102" fmla="*/ 47 w 24"/>
                <a:gd name="T103" fmla="*/ 430 h 1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
                <a:gd name="T157" fmla="*/ 0 h 105"/>
                <a:gd name="T158" fmla="*/ 24 w 24"/>
                <a:gd name="T159" fmla="*/ 105 h 1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w="9525">
              <a:noFill/>
              <a:round/>
              <a:headEnd/>
              <a:tailEnd/>
            </a:ln>
          </p:spPr>
          <p:txBody>
            <a:bodyPr/>
            <a:lstStyle/>
            <a:p>
              <a:endParaRPr lang="en-US"/>
            </a:p>
          </p:txBody>
        </p:sp>
        <p:sp>
          <p:nvSpPr>
            <p:cNvPr id="14431" name="Oval 25"/>
            <p:cNvSpPr>
              <a:spLocks noChangeArrowheads="1"/>
            </p:cNvSpPr>
            <p:nvPr/>
          </p:nvSpPr>
          <p:spPr bwMode="auto">
            <a:xfrm>
              <a:off x="3272" y="3071"/>
              <a:ext cx="24" cy="28"/>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32" name="Freeform 26"/>
            <p:cNvSpPr>
              <a:spLocks/>
            </p:cNvSpPr>
            <p:nvPr/>
          </p:nvSpPr>
          <p:spPr bwMode="auto">
            <a:xfrm>
              <a:off x="3240" y="3118"/>
              <a:ext cx="14" cy="14"/>
            </a:xfrm>
            <a:custGeom>
              <a:avLst/>
              <a:gdLst>
                <a:gd name="T0" fmla="*/ 14 w 3"/>
                <a:gd name="T1" fmla="*/ 9 h 3"/>
                <a:gd name="T2" fmla="*/ 14 w 3"/>
                <a:gd name="T3" fmla="*/ 5 h 3"/>
                <a:gd name="T4" fmla="*/ 5 w 3"/>
                <a:gd name="T5" fmla="*/ 0 h 3"/>
                <a:gd name="T6" fmla="*/ 0 w 3"/>
                <a:gd name="T7" fmla="*/ 5 h 3"/>
                <a:gd name="T8" fmla="*/ 0 w 3"/>
                <a:gd name="T9" fmla="*/ 9 h 3"/>
                <a:gd name="T10" fmla="*/ 5 w 3"/>
                <a:gd name="T11" fmla="*/ 14 h 3"/>
                <a:gd name="T12" fmla="*/ 14 w 3"/>
                <a:gd name="T13" fmla="*/ 9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w="9525">
              <a:noFill/>
              <a:round/>
              <a:headEnd/>
              <a:tailEnd/>
            </a:ln>
          </p:spPr>
          <p:txBody>
            <a:bodyPr/>
            <a:lstStyle/>
            <a:p>
              <a:endParaRPr lang="en-US"/>
            </a:p>
          </p:txBody>
        </p:sp>
        <p:sp>
          <p:nvSpPr>
            <p:cNvPr id="14433" name="Oval 27"/>
            <p:cNvSpPr>
              <a:spLocks noChangeArrowheads="1"/>
            </p:cNvSpPr>
            <p:nvPr/>
          </p:nvSpPr>
          <p:spPr bwMode="auto">
            <a:xfrm>
              <a:off x="3198" y="3071"/>
              <a:ext cx="23" cy="23"/>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34" name="Oval 28"/>
            <p:cNvSpPr>
              <a:spLocks noChangeArrowheads="1"/>
            </p:cNvSpPr>
            <p:nvPr/>
          </p:nvSpPr>
          <p:spPr bwMode="auto">
            <a:xfrm>
              <a:off x="3230" y="3029"/>
              <a:ext cx="33" cy="32"/>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35" name="Oval 29"/>
            <p:cNvSpPr>
              <a:spLocks noChangeArrowheads="1"/>
            </p:cNvSpPr>
            <p:nvPr/>
          </p:nvSpPr>
          <p:spPr bwMode="auto">
            <a:xfrm>
              <a:off x="3263" y="2991"/>
              <a:ext cx="37" cy="38"/>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36" name="Oval 30"/>
            <p:cNvSpPr>
              <a:spLocks noChangeArrowheads="1"/>
            </p:cNvSpPr>
            <p:nvPr/>
          </p:nvSpPr>
          <p:spPr bwMode="auto">
            <a:xfrm>
              <a:off x="3193" y="2991"/>
              <a:ext cx="37" cy="38"/>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14437" name="Freeform 31"/>
            <p:cNvSpPr>
              <a:spLocks noEditPoints="1"/>
            </p:cNvSpPr>
            <p:nvPr/>
          </p:nvSpPr>
          <p:spPr bwMode="auto">
            <a:xfrm>
              <a:off x="3202" y="2191"/>
              <a:ext cx="769" cy="754"/>
            </a:xfrm>
            <a:custGeom>
              <a:avLst/>
              <a:gdLst>
                <a:gd name="T0" fmla="*/ 294 w 165"/>
                <a:gd name="T1" fmla="*/ 436 h 161"/>
                <a:gd name="T2" fmla="*/ 242 w 165"/>
                <a:gd name="T3" fmla="*/ 726 h 161"/>
                <a:gd name="T4" fmla="*/ 289 w 165"/>
                <a:gd name="T5" fmla="*/ 731 h 161"/>
                <a:gd name="T6" fmla="*/ 284 w 165"/>
                <a:gd name="T7" fmla="*/ 731 h 161"/>
                <a:gd name="T8" fmla="*/ 336 w 165"/>
                <a:gd name="T9" fmla="*/ 436 h 161"/>
                <a:gd name="T10" fmla="*/ 387 w 165"/>
                <a:gd name="T11" fmla="*/ 9 h 161"/>
                <a:gd name="T12" fmla="*/ 415 w 165"/>
                <a:gd name="T13" fmla="*/ 5 h 161"/>
                <a:gd name="T14" fmla="*/ 345 w 165"/>
                <a:gd name="T15" fmla="*/ 5 h 161"/>
                <a:gd name="T16" fmla="*/ 294 w 165"/>
                <a:gd name="T17" fmla="*/ 436 h 161"/>
                <a:gd name="T18" fmla="*/ 699 w 165"/>
                <a:gd name="T19" fmla="*/ 356 h 161"/>
                <a:gd name="T20" fmla="*/ 289 w 165"/>
                <a:gd name="T21" fmla="*/ 731 h 161"/>
                <a:gd name="T22" fmla="*/ 741 w 165"/>
                <a:gd name="T23" fmla="*/ 356 h 161"/>
                <a:gd name="T24" fmla="*/ 415 w 165"/>
                <a:gd name="T25" fmla="*/ 5 h 161"/>
                <a:gd name="T26" fmla="*/ 699 w 165"/>
                <a:gd name="T27" fmla="*/ 356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5"/>
                <a:gd name="T43" fmla="*/ 0 h 161"/>
                <a:gd name="T44" fmla="*/ 165 w 165"/>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w="9525">
              <a:noFill/>
              <a:round/>
              <a:headEnd/>
              <a:tailEnd/>
            </a:ln>
          </p:spPr>
          <p:txBody>
            <a:bodyPr/>
            <a:lstStyle/>
            <a:p>
              <a:endParaRPr lang="en-US"/>
            </a:p>
          </p:txBody>
        </p:sp>
        <p:sp>
          <p:nvSpPr>
            <p:cNvPr id="14438" name="Freeform 32"/>
            <p:cNvSpPr>
              <a:spLocks noEditPoints="1"/>
            </p:cNvSpPr>
            <p:nvPr/>
          </p:nvSpPr>
          <p:spPr bwMode="auto">
            <a:xfrm>
              <a:off x="2937" y="1906"/>
              <a:ext cx="778" cy="772"/>
            </a:xfrm>
            <a:custGeom>
              <a:avLst/>
              <a:gdLst>
                <a:gd name="T0" fmla="*/ 433 w 167"/>
                <a:gd name="T1" fmla="*/ 295 h 165"/>
                <a:gd name="T2" fmla="*/ 443 w 167"/>
                <a:gd name="T3" fmla="*/ 0 h 165"/>
                <a:gd name="T4" fmla="*/ 391 w 167"/>
                <a:gd name="T5" fmla="*/ 5 h 165"/>
                <a:gd name="T6" fmla="*/ 401 w 167"/>
                <a:gd name="T7" fmla="*/ 5 h 165"/>
                <a:gd name="T8" fmla="*/ 391 w 167"/>
                <a:gd name="T9" fmla="*/ 299 h 165"/>
                <a:gd name="T10" fmla="*/ 401 w 167"/>
                <a:gd name="T11" fmla="*/ 735 h 165"/>
                <a:gd name="T12" fmla="*/ 373 w 167"/>
                <a:gd name="T13" fmla="*/ 739 h 165"/>
                <a:gd name="T14" fmla="*/ 443 w 167"/>
                <a:gd name="T15" fmla="*/ 730 h 165"/>
                <a:gd name="T16" fmla="*/ 433 w 167"/>
                <a:gd name="T17" fmla="*/ 295 h 165"/>
                <a:gd name="T18" fmla="*/ 42 w 167"/>
                <a:gd name="T19" fmla="*/ 435 h 165"/>
                <a:gd name="T20" fmla="*/ 391 w 167"/>
                <a:gd name="T21" fmla="*/ 5 h 165"/>
                <a:gd name="T22" fmla="*/ 0 w 167"/>
                <a:gd name="T23" fmla="*/ 440 h 165"/>
                <a:gd name="T24" fmla="*/ 373 w 167"/>
                <a:gd name="T25" fmla="*/ 739 h 165"/>
                <a:gd name="T26" fmla="*/ 42 w 167"/>
                <a:gd name="T27" fmla="*/ 435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7"/>
                <a:gd name="T43" fmla="*/ 0 h 165"/>
                <a:gd name="T44" fmla="*/ 167 w 167"/>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w="9525">
              <a:noFill/>
              <a:round/>
              <a:headEnd/>
              <a:tailEnd/>
            </a:ln>
          </p:spPr>
          <p:txBody>
            <a:bodyPr/>
            <a:lstStyle/>
            <a:p>
              <a:endParaRPr lang="en-US"/>
            </a:p>
          </p:txBody>
        </p:sp>
        <p:sp>
          <p:nvSpPr>
            <p:cNvPr id="14439" name="Freeform 33"/>
            <p:cNvSpPr>
              <a:spLocks/>
            </p:cNvSpPr>
            <p:nvPr/>
          </p:nvSpPr>
          <p:spPr bwMode="auto">
            <a:xfrm>
              <a:off x="4731" y="2449"/>
              <a:ext cx="47" cy="42"/>
            </a:xfrm>
            <a:custGeom>
              <a:avLst/>
              <a:gdLst>
                <a:gd name="T0" fmla="*/ 24 w 10"/>
                <a:gd name="T1" fmla="*/ 0 h 9"/>
                <a:gd name="T2" fmla="*/ 0 w 10"/>
                <a:gd name="T3" fmla="*/ 23 h 9"/>
                <a:gd name="T4" fmla="*/ 9 w 10"/>
                <a:gd name="T5" fmla="*/ 42 h 9"/>
                <a:gd name="T6" fmla="*/ 38 w 10"/>
                <a:gd name="T7" fmla="*/ 42 h 9"/>
                <a:gd name="T8" fmla="*/ 47 w 10"/>
                <a:gd name="T9" fmla="*/ 23 h 9"/>
                <a:gd name="T10" fmla="*/ 24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w="9525">
              <a:noFill/>
              <a:round/>
              <a:headEnd/>
              <a:tailEnd/>
            </a:ln>
          </p:spPr>
          <p:txBody>
            <a:bodyPr/>
            <a:lstStyle/>
            <a:p>
              <a:endParaRPr lang="en-US"/>
            </a:p>
          </p:txBody>
        </p:sp>
        <p:sp>
          <p:nvSpPr>
            <p:cNvPr id="14440" name="Oval 34"/>
            <p:cNvSpPr>
              <a:spLocks noChangeArrowheads="1"/>
            </p:cNvSpPr>
            <p:nvPr/>
          </p:nvSpPr>
          <p:spPr bwMode="auto">
            <a:xfrm>
              <a:off x="4773" y="2416"/>
              <a:ext cx="42" cy="42"/>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14441" name="Freeform 35"/>
            <p:cNvSpPr>
              <a:spLocks/>
            </p:cNvSpPr>
            <p:nvPr/>
          </p:nvSpPr>
          <p:spPr bwMode="auto">
            <a:xfrm>
              <a:off x="4731" y="2383"/>
              <a:ext cx="47" cy="42"/>
            </a:xfrm>
            <a:custGeom>
              <a:avLst/>
              <a:gdLst>
                <a:gd name="T0" fmla="*/ 24 w 10"/>
                <a:gd name="T1" fmla="*/ 42 h 9"/>
                <a:gd name="T2" fmla="*/ 47 w 10"/>
                <a:gd name="T3" fmla="*/ 19 h 9"/>
                <a:gd name="T4" fmla="*/ 38 w 10"/>
                <a:gd name="T5" fmla="*/ 0 h 9"/>
                <a:gd name="T6" fmla="*/ 9 w 10"/>
                <a:gd name="T7" fmla="*/ 0 h 9"/>
                <a:gd name="T8" fmla="*/ 0 w 10"/>
                <a:gd name="T9" fmla="*/ 19 h 9"/>
                <a:gd name="T10" fmla="*/ 24 w 10"/>
                <a:gd name="T11" fmla="*/ 42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w="9525">
              <a:noFill/>
              <a:round/>
              <a:headEnd/>
              <a:tailEnd/>
            </a:ln>
          </p:spPr>
          <p:txBody>
            <a:bodyPr/>
            <a:lstStyle/>
            <a:p>
              <a:endParaRPr lang="en-US"/>
            </a:p>
          </p:txBody>
        </p:sp>
        <p:sp>
          <p:nvSpPr>
            <p:cNvPr id="14442" name="Freeform 36"/>
            <p:cNvSpPr>
              <a:spLocks noEditPoints="1"/>
            </p:cNvSpPr>
            <p:nvPr/>
          </p:nvSpPr>
          <p:spPr bwMode="auto">
            <a:xfrm>
              <a:off x="3631" y="2378"/>
              <a:ext cx="1105" cy="113"/>
            </a:xfrm>
            <a:custGeom>
              <a:avLst/>
              <a:gdLst>
                <a:gd name="T0" fmla="*/ 1105 w 237"/>
                <a:gd name="T1" fmla="*/ 56 h 24"/>
                <a:gd name="T2" fmla="*/ 1077 w 237"/>
                <a:gd name="T3" fmla="*/ 33 h 24"/>
                <a:gd name="T4" fmla="*/ 1063 w 237"/>
                <a:gd name="T5" fmla="*/ 33 h 24"/>
                <a:gd name="T6" fmla="*/ 1068 w 237"/>
                <a:gd name="T7" fmla="*/ 19 h 24"/>
                <a:gd name="T8" fmla="*/ 1063 w 237"/>
                <a:gd name="T9" fmla="*/ 0 h 24"/>
                <a:gd name="T10" fmla="*/ 1021 w 237"/>
                <a:gd name="T11" fmla="*/ 0 h 24"/>
                <a:gd name="T12" fmla="*/ 1021 w 237"/>
                <a:gd name="T13" fmla="*/ 0 h 24"/>
                <a:gd name="T14" fmla="*/ 1021 w 237"/>
                <a:gd name="T15" fmla="*/ 0 h 24"/>
                <a:gd name="T16" fmla="*/ 988 w 237"/>
                <a:gd name="T17" fmla="*/ 0 h 24"/>
                <a:gd name="T18" fmla="*/ 988 w 237"/>
                <a:gd name="T19" fmla="*/ 0 h 24"/>
                <a:gd name="T20" fmla="*/ 984 w 237"/>
                <a:gd name="T21" fmla="*/ 0 h 24"/>
                <a:gd name="T22" fmla="*/ 0 w 237"/>
                <a:gd name="T23" fmla="*/ 0 h 24"/>
                <a:gd name="T24" fmla="*/ 0 w 237"/>
                <a:gd name="T25" fmla="*/ 113 h 24"/>
                <a:gd name="T26" fmla="*/ 956 w 237"/>
                <a:gd name="T27" fmla="*/ 113 h 24"/>
                <a:gd name="T28" fmla="*/ 988 w 237"/>
                <a:gd name="T29" fmla="*/ 113 h 24"/>
                <a:gd name="T30" fmla="*/ 988 w 237"/>
                <a:gd name="T31" fmla="*/ 108 h 24"/>
                <a:gd name="T32" fmla="*/ 988 w 237"/>
                <a:gd name="T33" fmla="*/ 113 h 24"/>
                <a:gd name="T34" fmla="*/ 1021 w 237"/>
                <a:gd name="T35" fmla="*/ 113 h 24"/>
                <a:gd name="T36" fmla="*/ 1016 w 237"/>
                <a:gd name="T37" fmla="*/ 108 h 24"/>
                <a:gd name="T38" fmla="*/ 1021 w 237"/>
                <a:gd name="T39" fmla="*/ 113 h 24"/>
                <a:gd name="T40" fmla="*/ 1063 w 237"/>
                <a:gd name="T41" fmla="*/ 113 h 24"/>
                <a:gd name="T42" fmla="*/ 1068 w 237"/>
                <a:gd name="T43" fmla="*/ 94 h 24"/>
                <a:gd name="T44" fmla="*/ 1058 w 237"/>
                <a:gd name="T45" fmla="*/ 80 h 24"/>
                <a:gd name="T46" fmla="*/ 1077 w 237"/>
                <a:gd name="T47" fmla="*/ 85 h 24"/>
                <a:gd name="T48" fmla="*/ 1105 w 237"/>
                <a:gd name="T49" fmla="*/ 56 h 24"/>
                <a:gd name="T50" fmla="*/ 1002 w 237"/>
                <a:gd name="T51" fmla="*/ 104 h 24"/>
                <a:gd name="T52" fmla="*/ 993 w 237"/>
                <a:gd name="T53" fmla="*/ 104 h 24"/>
                <a:gd name="T54" fmla="*/ 993 w 237"/>
                <a:gd name="T55" fmla="*/ 94 h 24"/>
                <a:gd name="T56" fmla="*/ 993 w 237"/>
                <a:gd name="T57" fmla="*/ 85 h 24"/>
                <a:gd name="T58" fmla="*/ 1007 w 237"/>
                <a:gd name="T59" fmla="*/ 89 h 24"/>
                <a:gd name="T60" fmla="*/ 1012 w 237"/>
                <a:gd name="T61" fmla="*/ 85 h 24"/>
                <a:gd name="T62" fmla="*/ 1012 w 237"/>
                <a:gd name="T63" fmla="*/ 94 h 24"/>
                <a:gd name="T64" fmla="*/ 1012 w 237"/>
                <a:gd name="T65" fmla="*/ 108 h 24"/>
                <a:gd name="T66" fmla="*/ 1002 w 237"/>
                <a:gd name="T67" fmla="*/ 104 h 24"/>
                <a:gd name="T68" fmla="*/ 1007 w 237"/>
                <a:gd name="T69" fmla="*/ 28 h 24"/>
                <a:gd name="T70" fmla="*/ 998 w 237"/>
                <a:gd name="T71" fmla="*/ 28 h 24"/>
                <a:gd name="T72" fmla="*/ 998 w 237"/>
                <a:gd name="T73" fmla="*/ 19 h 24"/>
                <a:gd name="T74" fmla="*/ 998 w 237"/>
                <a:gd name="T75" fmla="*/ 9 h 24"/>
                <a:gd name="T76" fmla="*/ 1002 w 237"/>
                <a:gd name="T77" fmla="*/ 14 h 24"/>
                <a:gd name="T78" fmla="*/ 1016 w 237"/>
                <a:gd name="T79" fmla="*/ 9 h 24"/>
                <a:gd name="T80" fmla="*/ 1016 w 237"/>
                <a:gd name="T81" fmla="*/ 19 h 24"/>
                <a:gd name="T82" fmla="*/ 1016 w 237"/>
                <a:gd name="T83" fmla="*/ 28 h 24"/>
                <a:gd name="T84" fmla="*/ 1007 w 237"/>
                <a:gd name="T85" fmla="*/ 28 h 24"/>
                <a:gd name="T86" fmla="*/ 1040 w 237"/>
                <a:gd name="T87" fmla="*/ 66 h 24"/>
                <a:gd name="T88" fmla="*/ 1035 w 237"/>
                <a:gd name="T89" fmla="*/ 66 h 24"/>
                <a:gd name="T90" fmla="*/ 1035 w 237"/>
                <a:gd name="T91" fmla="*/ 56 h 24"/>
                <a:gd name="T92" fmla="*/ 1035 w 237"/>
                <a:gd name="T93" fmla="*/ 47 h 24"/>
                <a:gd name="T94" fmla="*/ 1040 w 237"/>
                <a:gd name="T95" fmla="*/ 47 h 24"/>
                <a:gd name="T96" fmla="*/ 1054 w 237"/>
                <a:gd name="T97" fmla="*/ 42 h 24"/>
                <a:gd name="T98" fmla="*/ 1049 w 237"/>
                <a:gd name="T99" fmla="*/ 56 h 24"/>
                <a:gd name="T100" fmla="*/ 1058 w 237"/>
                <a:gd name="T101" fmla="*/ 75 h 24"/>
                <a:gd name="T102" fmla="*/ 1040 w 237"/>
                <a:gd name="T103" fmla="*/ 66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7"/>
                <a:gd name="T157" fmla="*/ 0 h 24"/>
                <a:gd name="T158" fmla="*/ 237 w 237"/>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w="9525">
              <a:noFill/>
              <a:round/>
              <a:headEnd/>
              <a:tailEnd/>
            </a:ln>
          </p:spPr>
          <p:txBody>
            <a:bodyPr/>
            <a:lstStyle/>
            <a:p>
              <a:endParaRPr lang="en-US"/>
            </a:p>
          </p:txBody>
        </p:sp>
        <p:sp>
          <p:nvSpPr>
            <p:cNvPr id="14443" name="Oval 37"/>
            <p:cNvSpPr>
              <a:spLocks noChangeArrowheads="1"/>
            </p:cNvSpPr>
            <p:nvPr/>
          </p:nvSpPr>
          <p:spPr bwMode="auto">
            <a:xfrm>
              <a:off x="4894" y="2388"/>
              <a:ext cx="24" cy="23"/>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14444" name="Freeform 38"/>
            <p:cNvSpPr>
              <a:spLocks/>
            </p:cNvSpPr>
            <p:nvPr/>
          </p:nvSpPr>
          <p:spPr bwMode="auto">
            <a:xfrm>
              <a:off x="4936" y="2430"/>
              <a:ext cx="14" cy="19"/>
            </a:xfrm>
            <a:custGeom>
              <a:avLst/>
              <a:gdLst>
                <a:gd name="T0" fmla="*/ 14 w 3"/>
                <a:gd name="T1" fmla="*/ 5 h 4"/>
                <a:gd name="T2" fmla="*/ 9 w 3"/>
                <a:gd name="T3" fmla="*/ 0 h 4"/>
                <a:gd name="T4" fmla="*/ 0 w 3"/>
                <a:gd name="T5" fmla="*/ 10 h 4"/>
                <a:gd name="T6" fmla="*/ 9 w 3"/>
                <a:gd name="T7" fmla="*/ 19 h 4"/>
                <a:gd name="T8" fmla="*/ 14 w 3"/>
                <a:gd name="T9" fmla="*/ 14 h 4"/>
                <a:gd name="T10" fmla="*/ 14 w 3"/>
                <a:gd name="T11" fmla="*/ 10 h 4"/>
                <a:gd name="T12" fmla="*/ 14 w 3"/>
                <a:gd name="T13" fmla="*/ 5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w="9525">
              <a:noFill/>
              <a:round/>
              <a:headEnd/>
              <a:tailEnd/>
            </a:ln>
          </p:spPr>
          <p:txBody>
            <a:bodyPr/>
            <a:lstStyle/>
            <a:p>
              <a:endParaRPr lang="en-US"/>
            </a:p>
          </p:txBody>
        </p:sp>
        <p:sp>
          <p:nvSpPr>
            <p:cNvPr id="14445" name="Oval 39"/>
            <p:cNvSpPr>
              <a:spLocks noChangeArrowheads="1"/>
            </p:cNvSpPr>
            <p:nvPr/>
          </p:nvSpPr>
          <p:spPr bwMode="auto">
            <a:xfrm>
              <a:off x="4890" y="2463"/>
              <a:ext cx="28" cy="23"/>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14446" name="Oval 40"/>
            <p:cNvSpPr>
              <a:spLocks noChangeArrowheads="1"/>
            </p:cNvSpPr>
            <p:nvPr/>
          </p:nvSpPr>
          <p:spPr bwMode="auto">
            <a:xfrm>
              <a:off x="4852" y="2421"/>
              <a:ext cx="28" cy="32"/>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14447" name="Oval 41"/>
            <p:cNvSpPr>
              <a:spLocks noChangeArrowheads="1"/>
            </p:cNvSpPr>
            <p:nvPr/>
          </p:nvSpPr>
          <p:spPr bwMode="auto">
            <a:xfrm>
              <a:off x="4810" y="2383"/>
              <a:ext cx="38" cy="38"/>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14448" name="Oval 42"/>
            <p:cNvSpPr>
              <a:spLocks noChangeArrowheads="1"/>
            </p:cNvSpPr>
            <p:nvPr/>
          </p:nvSpPr>
          <p:spPr bwMode="auto">
            <a:xfrm>
              <a:off x="4810" y="2453"/>
              <a:ext cx="38" cy="38"/>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14449" name="Freeform 43"/>
            <p:cNvSpPr>
              <a:spLocks/>
            </p:cNvSpPr>
            <p:nvPr/>
          </p:nvSpPr>
          <p:spPr bwMode="auto">
            <a:xfrm>
              <a:off x="2797" y="2215"/>
              <a:ext cx="51" cy="42"/>
            </a:xfrm>
            <a:custGeom>
              <a:avLst/>
              <a:gdLst>
                <a:gd name="T0" fmla="*/ 23 w 11"/>
                <a:gd name="T1" fmla="*/ 42 h 9"/>
                <a:gd name="T2" fmla="*/ 51 w 11"/>
                <a:gd name="T3" fmla="*/ 19 h 9"/>
                <a:gd name="T4" fmla="*/ 42 w 11"/>
                <a:gd name="T5" fmla="*/ 0 h 9"/>
                <a:gd name="T6" fmla="*/ 9 w 11"/>
                <a:gd name="T7" fmla="*/ 0 h 9"/>
                <a:gd name="T8" fmla="*/ 0 w 11"/>
                <a:gd name="T9" fmla="*/ 19 h 9"/>
                <a:gd name="T10" fmla="*/ 23 w 11"/>
                <a:gd name="T11" fmla="*/ 42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w="9525">
              <a:noFill/>
              <a:round/>
              <a:headEnd/>
              <a:tailEnd/>
            </a:ln>
          </p:spPr>
          <p:txBody>
            <a:bodyPr/>
            <a:lstStyle/>
            <a:p>
              <a:endParaRPr lang="en-US"/>
            </a:p>
          </p:txBody>
        </p:sp>
        <p:sp>
          <p:nvSpPr>
            <p:cNvPr id="14450" name="Oval 44"/>
            <p:cNvSpPr>
              <a:spLocks noChangeArrowheads="1"/>
            </p:cNvSpPr>
            <p:nvPr/>
          </p:nvSpPr>
          <p:spPr bwMode="auto">
            <a:xfrm>
              <a:off x="2764" y="2247"/>
              <a:ext cx="42" cy="43"/>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14451" name="Freeform 45"/>
            <p:cNvSpPr>
              <a:spLocks/>
            </p:cNvSpPr>
            <p:nvPr/>
          </p:nvSpPr>
          <p:spPr bwMode="auto">
            <a:xfrm>
              <a:off x="2797" y="2285"/>
              <a:ext cx="47" cy="42"/>
            </a:xfrm>
            <a:custGeom>
              <a:avLst/>
              <a:gdLst>
                <a:gd name="T0" fmla="*/ 24 w 10"/>
                <a:gd name="T1" fmla="*/ 0 h 9"/>
                <a:gd name="T2" fmla="*/ 0 w 10"/>
                <a:gd name="T3" fmla="*/ 23 h 9"/>
                <a:gd name="T4" fmla="*/ 9 w 10"/>
                <a:gd name="T5" fmla="*/ 42 h 9"/>
                <a:gd name="T6" fmla="*/ 38 w 10"/>
                <a:gd name="T7" fmla="*/ 42 h 9"/>
                <a:gd name="T8" fmla="*/ 47 w 10"/>
                <a:gd name="T9" fmla="*/ 23 h 9"/>
                <a:gd name="T10" fmla="*/ 24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w="9525">
              <a:noFill/>
              <a:round/>
              <a:headEnd/>
              <a:tailEnd/>
            </a:ln>
          </p:spPr>
          <p:txBody>
            <a:bodyPr/>
            <a:lstStyle/>
            <a:p>
              <a:endParaRPr lang="en-US"/>
            </a:p>
          </p:txBody>
        </p:sp>
        <p:sp>
          <p:nvSpPr>
            <p:cNvPr id="14452" name="Freeform 46"/>
            <p:cNvSpPr>
              <a:spLocks noEditPoints="1"/>
            </p:cNvSpPr>
            <p:nvPr/>
          </p:nvSpPr>
          <p:spPr bwMode="auto">
            <a:xfrm>
              <a:off x="2839" y="2215"/>
              <a:ext cx="424" cy="112"/>
            </a:xfrm>
            <a:custGeom>
              <a:avLst/>
              <a:gdLst>
                <a:gd name="T0" fmla="*/ 0 w 91"/>
                <a:gd name="T1" fmla="*/ 56 h 24"/>
                <a:gd name="T2" fmla="*/ 28 w 91"/>
                <a:gd name="T3" fmla="*/ 84 h 24"/>
                <a:gd name="T4" fmla="*/ 42 w 91"/>
                <a:gd name="T5" fmla="*/ 79 h 24"/>
                <a:gd name="T6" fmla="*/ 37 w 91"/>
                <a:gd name="T7" fmla="*/ 93 h 24"/>
                <a:gd name="T8" fmla="*/ 47 w 91"/>
                <a:gd name="T9" fmla="*/ 112 h 24"/>
                <a:gd name="T10" fmla="*/ 84 w 91"/>
                <a:gd name="T11" fmla="*/ 112 h 24"/>
                <a:gd name="T12" fmla="*/ 84 w 91"/>
                <a:gd name="T13" fmla="*/ 112 h 24"/>
                <a:gd name="T14" fmla="*/ 84 w 91"/>
                <a:gd name="T15" fmla="*/ 112 h 24"/>
                <a:gd name="T16" fmla="*/ 121 w 91"/>
                <a:gd name="T17" fmla="*/ 112 h 24"/>
                <a:gd name="T18" fmla="*/ 121 w 91"/>
                <a:gd name="T19" fmla="*/ 112 h 24"/>
                <a:gd name="T20" fmla="*/ 121 w 91"/>
                <a:gd name="T21" fmla="*/ 112 h 24"/>
                <a:gd name="T22" fmla="*/ 424 w 91"/>
                <a:gd name="T23" fmla="*/ 112 h 24"/>
                <a:gd name="T24" fmla="*/ 424 w 91"/>
                <a:gd name="T25" fmla="*/ 0 h 24"/>
                <a:gd name="T26" fmla="*/ 149 w 91"/>
                <a:gd name="T27" fmla="*/ 0 h 24"/>
                <a:gd name="T28" fmla="*/ 116 w 91"/>
                <a:gd name="T29" fmla="*/ 0 h 24"/>
                <a:gd name="T30" fmla="*/ 116 w 91"/>
                <a:gd name="T31" fmla="*/ 5 h 24"/>
                <a:gd name="T32" fmla="*/ 116 w 91"/>
                <a:gd name="T33" fmla="*/ 0 h 24"/>
                <a:gd name="T34" fmla="*/ 84 w 91"/>
                <a:gd name="T35" fmla="*/ 0 h 24"/>
                <a:gd name="T36" fmla="*/ 89 w 91"/>
                <a:gd name="T37" fmla="*/ 5 h 24"/>
                <a:gd name="T38" fmla="*/ 84 w 91"/>
                <a:gd name="T39" fmla="*/ 0 h 24"/>
                <a:gd name="T40" fmla="*/ 47 w 91"/>
                <a:gd name="T41" fmla="*/ 0 h 24"/>
                <a:gd name="T42" fmla="*/ 37 w 91"/>
                <a:gd name="T43" fmla="*/ 19 h 24"/>
                <a:gd name="T44" fmla="*/ 47 w 91"/>
                <a:gd name="T45" fmla="*/ 37 h 24"/>
                <a:gd name="T46" fmla="*/ 28 w 91"/>
                <a:gd name="T47" fmla="*/ 28 h 24"/>
                <a:gd name="T48" fmla="*/ 0 w 91"/>
                <a:gd name="T49" fmla="*/ 56 h 24"/>
                <a:gd name="T50" fmla="*/ 103 w 91"/>
                <a:gd name="T51" fmla="*/ 9 h 24"/>
                <a:gd name="T52" fmla="*/ 112 w 91"/>
                <a:gd name="T53" fmla="*/ 9 h 24"/>
                <a:gd name="T54" fmla="*/ 112 w 91"/>
                <a:gd name="T55" fmla="*/ 19 h 24"/>
                <a:gd name="T56" fmla="*/ 112 w 91"/>
                <a:gd name="T57" fmla="*/ 28 h 24"/>
                <a:gd name="T58" fmla="*/ 98 w 91"/>
                <a:gd name="T59" fmla="*/ 28 h 24"/>
                <a:gd name="T60" fmla="*/ 93 w 91"/>
                <a:gd name="T61" fmla="*/ 28 h 24"/>
                <a:gd name="T62" fmla="*/ 93 w 91"/>
                <a:gd name="T63" fmla="*/ 19 h 24"/>
                <a:gd name="T64" fmla="*/ 93 w 91"/>
                <a:gd name="T65" fmla="*/ 9 h 24"/>
                <a:gd name="T66" fmla="*/ 103 w 91"/>
                <a:gd name="T67" fmla="*/ 9 h 24"/>
                <a:gd name="T68" fmla="*/ 98 w 91"/>
                <a:gd name="T69" fmla="*/ 84 h 24"/>
                <a:gd name="T70" fmla="*/ 112 w 91"/>
                <a:gd name="T71" fmla="*/ 84 h 24"/>
                <a:gd name="T72" fmla="*/ 107 w 91"/>
                <a:gd name="T73" fmla="*/ 93 h 24"/>
                <a:gd name="T74" fmla="*/ 107 w 91"/>
                <a:gd name="T75" fmla="*/ 103 h 24"/>
                <a:gd name="T76" fmla="*/ 103 w 91"/>
                <a:gd name="T77" fmla="*/ 103 h 24"/>
                <a:gd name="T78" fmla="*/ 89 w 91"/>
                <a:gd name="T79" fmla="*/ 103 h 24"/>
                <a:gd name="T80" fmla="*/ 93 w 91"/>
                <a:gd name="T81" fmla="*/ 93 h 24"/>
                <a:gd name="T82" fmla="*/ 89 w 91"/>
                <a:gd name="T83" fmla="*/ 84 h 24"/>
                <a:gd name="T84" fmla="*/ 98 w 91"/>
                <a:gd name="T85" fmla="*/ 84 h 24"/>
                <a:gd name="T86" fmla="*/ 65 w 91"/>
                <a:gd name="T87" fmla="*/ 47 h 24"/>
                <a:gd name="T88" fmla="*/ 70 w 91"/>
                <a:gd name="T89" fmla="*/ 47 h 24"/>
                <a:gd name="T90" fmla="*/ 70 w 91"/>
                <a:gd name="T91" fmla="*/ 56 h 24"/>
                <a:gd name="T92" fmla="*/ 70 w 91"/>
                <a:gd name="T93" fmla="*/ 70 h 24"/>
                <a:gd name="T94" fmla="*/ 65 w 91"/>
                <a:gd name="T95" fmla="*/ 65 h 24"/>
                <a:gd name="T96" fmla="*/ 51 w 91"/>
                <a:gd name="T97" fmla="*/ 70 h 24"/>
                <a:gd name="T98" fmla="*/ 56 w 91"/>
                <a:gd name="T99" fmla="*/ 56 h 24"/>
                <a:gd name="T100" fmla="*/ 47 w 91"/>
                <a:gd name="T101" fmla="*/ 37 h 24"/>
                <a:gd name="T102" fmla="*/ 65 w 91"/>
                <a:gd name="T103" fmla="*/ 47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
                <a:gd name="T157" fmla="*/ 0 h 24"/>
                <a:gd name="T158" fmla="*/ 91 w 91"/>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w="9525">
              <a:noFill/>
              <a:round/>
              <a:headEnd/>
              <a:tailEnd/>
            </a:ln>
          </p:spPr>
          <p:txBody>
            <a:bodyPr/>
            <a:lstStyle/>
            <a:p>
              <a:endParaRPr lang="en-US"/>
            </a:p>
          </p:txBody>
        </p:sp>
        <p:sp>
          <p:nvSpPr>
            <p:cNvPr id="14453" name="Oval 47"/>
            <p:cNvSpPr>
              <a:spLocks noChangeArrowheads="1"/>
            </p:cNvSpPr>
            <p:nvPr/>
          </p:nvSpPr>
          <p:spPr bwMode="auto">
            <a:xfrm>
              <a:off x="2657" y="2294"/>
              <a:ext cx="28" cy="24"/>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14454" name="Freeform 48"/>
            <p:cNvSpPr>
              <a:spLocks/>
            </p:cNvSpPr>
            <p:nvPr/>
          </p:nvSpPr>
          <p:spPr bwMode="auto">
            <a:xfrm>
              <a:off x="2625" y="2261"/>
              <a:ext cx="13" cy="15"/>
            </a:xfrm>
            <a:custGeom>
              <a:avLst/>
              <a:gdLst>
                <a:gd name="T0" fmla="*/ 0 w 3"/>
                <a:gd name="T1" fmla="*/ 15 h 3"/>
                <a:gd name="T2" fmla="*/ 9 w 3"/>
                <a:gd name="T3" fmla="*/ 15 h 3"/>
                <a:gd name="T4" fmla="*/ 13 w 3"/>
                <a:gd name="T5" fmla="*/ 5 h 3"/>
                <a:gd name="T6" fmla="*/ 9 w 3"/>
                <a:gd name="T7" fmla="*/ 0 h 3"/>
                <a:gd name="T8" fmla="*/ 0 w 3"/>
                <a:gd name="T9" fmla="*/ 0 h 3"/>
                <a:gd name="T10" fmla="*/ 0 w 3"/>
                <a:gd name="T11" fmla="*/ 5 h 3"/>
                <a:gd name="T12" fmla="*/ 0 w 3"/>
                <a:gd name="T13" fmla="*/ 1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w="9525">
              <a:noFill/>
              <a:round/>
              <a:headEnd/>
              <a:tailEnd/>
            </a:ln>
          </p:spPr>
          <p:txBody>
            <a:bodyPr/>
            <a:lstStyle/>
            <a:p>
              <a:endParaRPr lang="en-US"/>
            </a:p>
          </p:txBody>
        </p:sp>
        <p:sp>
          <p:nvSpPr>
            <p:cNvPr id="14455" name="Oval 49"/>
            <p:cNvSpPr>
              <a:spLocks noChangeArrowheads="1"/>
            </p:cNvSpPr>
            <p:nvPr/>
          </p:nvSpPr>
          <p:spPr bwMode="auto">
            <a:xfrm>
              <a:off x="2662" y="2219"/>
              <a:ext cx="23" cy="24"/>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14456" name="Oval 50"/>
            <p:cNvSpPr>
              <a:spLocks noChangeArrowheads="1"/>
            </p:cNvSpPr>
            <p:nvPr/>
          </p:nvSpPr>
          <p:spPr bwMode="auto">
            <a:xfrm>
              <a:off x="2694" y="2252"/>
              <a:ext cx="33" cy="33"/>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14457" name="Oval 51"/>
            <p:cNvSpPr>
              <a:spLocks noChangeArrowheads="1"/>
            </p:cNvSpPr>
            <p:nvPr/>
          </p:nvSpPr>
          <p:spPr bwMode="auto">
            <a:xfrm>
              <a:off x="2727" y="2285"/>
              <a:ext cx="37" cy="37"/>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14458" name="Oval 52"/>
            <p:cNvSpPr>
              <a:spLocks noChangeArrowheads="1"/>
            </p:cNvSpPr>
            <p:nvPr/>
          </p:nvSpPr>
          <p:spPr bwMode="auto">
            <a:xfrm>
              <a:off x="2727" y="2215"/>
              <a:ext cx="37" cy="37"/>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14459" name="Freeform 53"/>
            <p:cNvSpPr>
              <a:spLocks/>
            </p:cNvSpPr>
            <p:nvPr/>
          </p:nvSpPr>
          <p:spPr bwMode="auto">
            <a:xfrm>
              <a:off x="3207" y="2893"/>
              <a:ext cx="42" cy="47"/>
            </a:xfrm>
            <a:custGeom>
              <a:avLst/>
              <a:gdLst>
                <a:gd name="T0" fmla="*/ 42 w 9"/>
                <a:gd name="T1" fmla="*/ 24 h 10"/>
                <a:gd name="T2" fmla="*/ 19 w 9"/>
                <a:gd name="T3" fmla="*/ 0 h 10"/>
                <a:gd name="T4" fmla="*/ 0 w 9"/>
                <a:gd name="T5" fmla="*/ 9 h 10"/>
                <a:gd name="T6" fmla="*/ 0 w 9"/>
                <a:gd name="T7" fmla="*/ 38 h 10"/>
                <a:gd name="T8" fmla="*/ 19 w 9"/>
                <a:gd name="T9" fmla="*/ 47 h 10"/>
                <a:gd name="T10" fmla="*/ 42 w 9"/>
                <a:gd name="T11" fmla="*/ 24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w="9525">
              <a:noFill/>
              <a:round/>
              <a:headEnd/>
              <a:tailEnd/>
            </a:ln>
          </p:spPr>
          <p:txBody>
            <a:bodyPr/>
            <a:lstStyle/>
            <a:p>
              <a:endParaRPr lang="en-US"/>
            </a:p>
          </p:txBody>
        </p:sp>
        <p:sp>
          <p:nvSpPr>
            <p:cNvPr id="14460" name="Oval 54"/>
            <p:cNvSpPr>
              <a:spLocks noChangeArrowheads="1"/>
            </p:cNvSpPr>
            <p:nvPr/>
          </p:nvSpPr>
          <p:spPr bwMode="auto">
            <a:xfrm>
              <a:off x="3240" y="2935"/>
              <a:ext cx="42" cy="42"/>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14461" name="Freeform 55"/>
            <p:cNvSpPr>
              <a:spLocks/>
            </p:cNvSpPr>
            <p:nvPr/>
          </p:nvSpPr>
          <p:spPr bwMode="auto">
            <a:xfrm>
              <a:off x="3277" y="2893"/>
              <a:ext cx="42" cy="47"/>
            </a:xfrm>
            <a:custGeom>
              <a:avLst/>
              <a:gdLst>
                <a:gd name="T0" fmla="*/ 0 w 9"/>
                <a:gd name="T1" fmla="*/ 24 h 10"/>
                <a:gd name="T2" fmla="*/ 23 w 9"/>
                <a:gd name="T3" fmla="*/ 47 h 10"/>
                <a:gd name="T4" fmla="*/ 42 w 9"/>
                <a:gd name="T5" fmla="*/ 38 h 10"/>
                <a:gd name="T6" fmla="*/ 42 w 9"/>
                <a:gd name="T7" fmla="*/ 9 h 10"/>
                <a:gd name="T8" fmla="*/ 23 w 9"/>
                <a:gd name="T9" fmla="*/ 0 h 10"/>
                <a:gd name="T10" fmla="*/ 0 w 9"/>
                <a:gd name="T11" fmla="*/ 24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w="9525">
              <a:noFill/>
              <a:round/>
              <a:headEnd/>
              <a:tailEnd/>
            </a:ln>
          </p:spPr>
          <p:txBody>
            <a:bodyPr/>
            <a:lstStyle/>
            <a:p>
              <a:endParaRPr lang="en-US"/>
            </a:p>
          </p:txBody>
        </p:sp>
        <p:sp>
          <p:nvSpPr>
            <p:cNvPr id="14462" name="Freeform 56"/>
            <p:cNvSpPr>
              <a:spLocks noEditPoints="1"/>
            </p:cNvSpPr>
            <p:nvPr/>
          </p:nvSpPr>
          <p:spPr bwMode="auto">
            <a:xfrm>
              <a:off x="3212" y="2407"/>
              <a:ext cx="112" cy="491"/>
            </a:xfrm>
            <a:custGeom>
              <a:avLst/>
              <a:gdLst>
                <a:gd name="T0" fmla="*/ 93 w 24"/>
                <a:gd name="T1" fmla="*/ 458 h 105"/>
                <a:gd name="T2" fmla="*/ 112 w 24"/>
                <a:gd name="T3" fmla="*/ 449 h 105"/>
                <a:gd name="T4" fmla="*/ 112 w 24"/>
                <a:gd name="T5" fmla="*/ 407 h 105"/>
                <a:gd name="T6" fmla="*/ 112 w 24"/>
                <a:gd name="T7" fmla="*/ 407 h 105"/>
                <a:gd name="T8" fmla="*/ 112 w 24"/>
                <a:gd name="T9" fmla="*/ 407 h 105"/>
                <a:gd name="T10" fmla="*/ 112 w 24"/>
                <a:gd name="T11" fmla="*/ 374 h 105"/>
                <a:gd name="T12" fmla="*/ 107 w 24"/>
                <a:gd name="T13" fmla="*/ 374 h 105"/>
                <a:gd name="T14" fmla="*/ 112 w 24"/>
                <a:gd name="T15" fmla="*/ 374 h 105"/>
                <a:gd name="T16" fmla="*/ 112 w 24"/>
                <a:gd name="T17" fmla="*/ 0 h 105"/>
                <a:gd name="T18" fmla="*/ 0 w 24"/>
                <a:gd name="T19" fmla="*/ 0 h 105"/>
                <a:gd name="T20" fmla="*/ 0 w 24"/>
                <a:gd name="T21" fmla="*/ 341 h 105"/>
                <a:gd name="T22" fmla="*/ 0 w 24"/>
                <a:gd name="T23" fmla="*/ 374 h 105"/>
                <a:gd name="T24" fmla="*/ 0 w 24"/>
                <a:gd name="T25" fmla="*/ 379 h 105"/>
                <a:gd name="T26" fmla="*/ 0 w 24"/>
                <a:gd name="T27" fmla="*/ 374 h 105"/>
                <a:gd name="T28" fmla="*/ 0 w 24"/>
                <a:gd name="T29" fmla="*/ 407 h 105"/>
                <a:gd name="T30" fmla="*/ 0 w 24"/>
                <a:gd name="T31" fmla="*/ 407 h 105"/>
                <a:gd name="T32" fmla="*/ 0 w 24"/>
                <a:gd name="T33" fmla="*/ 407 h 105"/>
                <a:gd name="T34" fmla="*/ 0 w 24"/>
                <a:gd name="T35" fmla="*/ 449 h 105"/>
                <a:gd name="T36" fmla="*/ 14 w 24"/>
                <a:gd name="T37" fmla="*/ 454 h 105"/>
                <a:gd name="T38" fmla="*/ 33 w 24"/>
                <a:gd name="T39" fmla="*/ 449 h 105"/>
                <a:gd name="T40" fmla="*/ 28 w 24"/>
                <a:gd name="T41" fmla="*/ 463 h 105"/>
                <a:gd name="T42" fmla="*/ 51 w 24"/>
                <a:gd name="T43" fmla="*/ 491 h 105"/>
                <a:gd name="T44" fmla="*/ 79 w 24"/>
                <a:gd name="T45" fmla="*/ 463 h 105"/>
                <a:gd name="T46" fmla="*/ 9 w 24"/>
                <a:gd name="T47" fmla="*/ 388 h 105"/>
                <a:gd name="T48" fmla="*/ 9 w 24"/>
                <a:gd name="T49" fmla="*/ 379 h 105"/>
                <a:gd name="T50" fmla="*/ 14 w 24"/>
                <a:gd name="T51" fmla="*/ 383 h 105"/>
                <a:gd name="T52" fmla="*/ 28 w 24"/>
                <a:gd name="T53" fmla="*/ 379 h 105"/>
                <a:gd name="T54" fmla="*/ 23 w 24"/>
                <a:gd name="T55" fmla="*/ 393 h 105"/>
                <a:gd name="T56" fmla="*/ 23 w 24"/>
                <a:gd name="T57" fmla="*/ 402 h 105"/>
                <a:gd name="T58" fmla="*/ 14 w 24"/>
                <a:gd name="T59" fmla="*/ 397 h 105"/>
                <a:gd name="T60" fmla="*/ 5 w 24"/>
                <a:gd name="T61" fmla="*/ 402 h 105"/>
                <a:gd name="T62" fmla="*/ 9 w 24"/>
                <a:gd name="T63" fmla="*/ 388 h 105"/>
                <a:gd name="T64" fmla="*/ 84 w 24"/>
                <a:gd name="T65" fmla="*/ 393 h 105"/>
                <a:gd name="T66" fmla="*/ 79 w 24"/>
                <a:gd name="T67" fmla="*/ 383 h 105"/>
                <a:gd name="T68" fmla="*/ 89 w 24"/>
                <a:gd name="T69" fmla="*/ 383 h 105"/>
                <a:gd name="T70" fmla="*/ 98 w 24"/>
                <a:gd name="T71" fmla="*/ 383 h 105"/>
                <a:gd name="T72" fmla="*/ 98 w 24"/>
                <a:gd name="T73" fmla="*/ 393 h 105"/>
                <a:gd name="T74" fmla="*/ 103 w 24"/>
                <a:gd name="T75" fmla="*/ 402 h 105"/>
                <a:gd name="T76" fmla="*/ 93 w 24"/>
                <a:gd name="T77" fmla="*/ 402 h 105"/>
                <a:gd name="T78" fmla="*/ 84 w 24"/>
                <a:gd name="T79" fmla="*/ 402 h 105"/>
                <a:gd name="T80" fmla="*/ 84 w 24"/>
                <a:gd name="T81" fmla="*/ 393 h 105"/>
                <a:gd name="T82" fmla="*/ 42 w 24"/>
                <a:gd name="T83" fmla="*/ 426 h 105"/>
                <a:gd name="T84" fmla="*/ 42 w 24"/>
                <a:gd name="T85" fmla="*/ 421 h 105"/>
                <a:gd name="T86" fmla="*/ 51 w 24"/>
                <a:gd name="T87" fmla="*/ 421 h 105"/>
                <a:gd name="T88" fmla="*/ 65 w 24"/>
                <a:gd name="T89" fmla="*/ 421 h 105"/>
                <a:gd name="T90" fmla="*/ 65 w 24"/>
                <a:gd name="T91" fmla="*/ 430 h 105"/>
                <a:gd name="T92" fmla="*/ 70 w 24"/>
                <a:gd name="T93" fmla="*/ 444 h 105"/>
                <a:gd name="T94" fmla="*/ 51 w 24"/>
                <a:gd name="T95" fmla="*/ 440 h 105"/>
                <a:gd name="T96" fmla="*/ 37 w 24"/>
                <a:gd name="T97" fmla="*/ 444 h 105"/>
                <a:gd name="T98" fmla="*/ 42 w 24"/>
                <a:gd name="T99" fmla="*/ 426 h 1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
                <a:gd name="T151" fmla="*/ 0 h 105"/>
                <a:gd name="T152" fmla="*/ 24 w 24"/>
                <a:gd name="T153" fmla="*/ 105 h 1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w="9525">
              <a:noFill/>
              <a:round/>
              <a:headEnd/>
              <a:tailEnd/>
            </a:ln>
          </p:spPr>
          <p:txBody>
            <a:bodyPr/>
            <a:lstStyle/>
            <a:p>
              <a:endParaRPr lang="en-US"/>
            </a:p>
          </p:txBody>
        </p:sp>
        <p:sp>
          <p:nvSpPr>
            <p:cNvPr id="14463" name="Oval 57"/>
            <p:cNvSpPr>
              <a:spLocks noChangeArrowheads="1"/>
            </p:cNvSpPr>
            <p:nvPr/>
          </p:nvSpPr>
          <p:spPr bwMode="auto">
            <a:xfrm>
              <a:off x="3286" y="3057"/>
              <a:ext cx="28" cy="23"/>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14464" name="Freeform 58"/>
            <p:cNvSpPr>
              <a:spLocks/>
            </p:cNvSpPr>
            <p:nvPr/>
          </p:nvSpPr>
          <p:spPr bwMode="auto">
            <a:xfrm>
              <a:off x="3254" y="3099"/>
              <a:ext cx="14" cy="19"/>
            </a:xfrm>
            <a:custGeom>
              <a:avLst/>
              <a:gdLst>
                <a:gd name="T0" fmla="*/ 14 w 3"/>
                <a:gd name="T1" fmla="*/ 14 h 4"/>
                <a:gd name="T2" fmla="*/ 14 w 3"/>
                <a:gd name="T3" fmla="*/ 10 h 4"/>
                <a:gd name="T4" fmla="*/ 9 w 3"/>
                <a:gd name="T5" fmla="*/ 0 h 4"/>
                <a:gd name="T6" fmla="*/ 0 w 3"/>
                <a:gd name="T7" fmla="*/ 10 h 4"/>
                <a:gd name="T8" fmla="*/ 5 w 3"/>
                <a:gd name="T9" fmla="*/ 14 h 4"/>
                <a:gd name="T10" fmla="*/ 9 w 3"/>
                <a:gd name="T11" fmla="*/ 19 h 4"/>
                <a:gd name="T12" fmla="*/ 14 w 3"/>
                <a:gd name="T13" fmla="*/ 14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w="9525">
              <a:noFill/>
              <a:round/>
              <a:headEnd/>
              <a:tailEnd/>
            </a:ln>
          </p:spPr>
          <p:txBody>
            <a:bodyPr/>
            <a:lstStyle/>
            <a:p>
              <a:endParaRPr lang="en-US"/>
            </a:p>
          </p:txBody>
        </p:sp>
        <p:sp>
          <p:nvSpPr>
            <p:cNvPr id="14465" name="Oval 59"/>
            <p:cNvSpPr>
              <a:spLocks noChangeArrowheads="1"/>
            </p:cNvSpPr>
            <p:nvPr/>
          </p:nvSpPr>
          <p:spPr bwMode="auto">
            <a:xfrm>
              <a:off x="3216" y="3057"/>
              <a:ext cx="24" cy="23"/>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14466" name="Oval 60"/>
            <p:cNvSpPr>
              <a:spLocks noChangeArrowheads="1"/>
            </p:cNvSpPr>
            <p:nvPr/>
          </p:nvSpPr>
          <p:spPr bwMode="auto">
            <a:xfrm>
              <a:off x="3249" y="3015"/>
              <a:ext cx="28" cy="32"/>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14467" name="Oval 61"/>
            <p:cNvSpPr>
              <a:spLocks noChangeArrowheads="1"/>
            </p:cNvSpPr>
            <p:nvPr/>
          </p:nvSpPr>
          <p:spPr bwMode="auto">
            <a:xfrm>
              <a:off x="3282" y="2973"/>
              <a:ext cx="37" cy="42"/>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14468" name="Oval 62"/>
            <p:cNvSpPr>
              <a:spLocks noChangeArrowheads="1"/>
            </p:cNvSpPr>
            <p:nvPr/>
          </p:nvSpPr>
          <p:spPr bwMode="auto">
            <a:xfrm>
              <a:off x="3207" y="2973"/>
              <a:ext cx="37" cy="42"/>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14469"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8"/>
                <a:gd name="T29" fmla="*/ 19 w 1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w="9525">
              <a:noFill/>
              <a:round/>
              <a:headEnd/>
              <a:tailEnd/>
            </a:ln>
          </p:spPr>
          <p:txBody>
            <a:bodyPr/>
            <a:lstStyle/>
            <a:p>
              <a:endParaRPr lang="en-US"/>
            </a:p>
          </p:txBody>
        </p:sp>
        <p:sp>
          <p:nvSpPr>
            <p:cNvPr id="14470"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28"/>
                <a:gd name="T44" fmla="*/ 23 w 2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w="9525">
              <a:noFill/>
              <a:round/>
              <a:headEnd/>
              <a:tailEnd/>
            </a:ln>
          </p:spPr>
          <p:txBody>
            <a:bodyPr/>
            <a:lstStyle/>
            <a:p>
              <a:endParaRPr lang="en-US"/>
            </a:p>
          </p:txBody>
        </p:sp>
        <p:sp>
          <p:nvSpPr>
            <p:cNvPr id="14471"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206"/>
                <a:gd name="T44" fmla="*/ 266 w 266"/>
                <a:gd name="T45" fmla="*/ 206 h 2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w="9525">
              <a:noFill/>
              <a:round/>
              <a:headEnd/>
              <a:tailEnd/>
            </a:ln>
          </p:spPr>
          <p:txBody>
            <a:bodyPr/>
            <a:lstStyle/>
            <a:p>
              <a:endParaRPr lang="en-US"/>
            </a:p>
          </p:txBody>
        </p:sp>
        <p:sp>
          <p:nvSpPr>
            <p:cNvPr id="14472" name="Freeform 66"/>
            <p:cNvSpPr>
              <a:spLocks noEditPoints="1"/>
            </p:cNvSpPr>
            <p:nvPr/>
          </p:nvSpPr>
          <p:spPr bwMode="auto">
            <a:xfrm>
              <a:off x="3799" y="1887"/>
              <a:ext cx="135" cy="159"/>
            </a:xfrm>
            <a:custGeom>
              <a:avLst/>
              <a:gdLst>
                <a:gd name="T0" fmla="*/ 116 w 29"/>
                <a:gd name="T1" fmla="*/ 136 h 34"/>
                <a:gd name="T2" fmla="*/ 65 w 29"/>
                <a:gd name="T3" fmla="*/ 159 h 34"/>
                <a:gd name="T4" fmla="*/ 14 w 29"/>
                <a:gd name="T5" fmla="*/ 136 h 34"/>
                <a:gd name="T6" fmla="*/ 0 w 29"/>
                <a:gd name="T7" fmla="*/ 80 h 34"/>
                <a:gd name="T8" fmla="*/ 14 w 29"/>
                <a:gd name="T9" fmla="*/ 19 h 34"/>
                <a:gd name="T10" fmla="*/ 65 w 29"/>
                <a:gd name="T11" fmla="*/ 0 h 34"/>
                <a:gd name="T12" fmla="*/ 116 w 29"/>
                <a:gd name="T13" fmla="*/ 19 h 34"/>
                <a:gd name="T14" fmla="*/ 135 w 29"/>
                <a:gd name="T15" fmla="*/ 80 h 34"/>
                <a:gd name="T16" fmla="*/ 116 w 29"/>
                <a:gd name="T17" fmla="*/ 136 h 34"/>
                <a:gd name="T18" fmla="*/ 79 w 29"/>
                <a:gd name="T19" fmla="*/ 47 h 34"/>
                <a:gd name="T20" fmla="*/ 65 w 29"/>
                <a:gd name="T21" fmla="*/ 42 h 34"/>
                <a:gd name="T22" fmla="*/ 51 w 29"/>
                <a:gd name="T23" fmla="*/ 47 h 34"/>
                <a:gd name="T24" fmla="*/ 47 w 29"/>
                <a:gd name="T25" fmla="*/ 80 h 34"/>
                <a:gd name="T26" fmla="*/ 51 w 29"/>
                <a:gd name="T27" fmla="*/ 112 h 34"/>
                <a:gd name="T28" fmla="*/ 65 w 29"/>
                <a:gd name="T29" fmla="*/ 117 h 34"/>
                <a:gd name="T30" fmla="*/ 79 w 29"/>
                <a:gd name="T31" fmla="*/ 112 h 34"/>
                <a:gd name="T32" fmla="*/ 84 w 29"/>
                <a:gd name="T33" fmla="*/ 80 h 34"/>
                <a:gd name="T34" fmla="*/ 79 w 29"/>
                <a:gd name="T35" fmla="*/ 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4"/>
                <a:gd name="T56" fmla="*/ 29 w 29"/>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w="9525">
              <a:noFill/>
              <a:round/>
              <a:headEnd/>
              <a:tailEnd/>
            </a:ln>
          </p:spPr>
          <p:txBody>
            <a:bodyPr/>
            <a:lstStyle/>
            <a:p>
              <a:endParaRPr lang="en-US"/>
            </a:p>
          </p:txBody>
        </p:sp>
        <p:sp>
          <p:nvSpPr>
            <p:cNvPr id="14473" name="Freeform 67"/>
            <p:cNvSpPr>
              <a:spLocks/>
            </p:cNvSpPr>
            <p:nvPr/>
          </p:nvSpPr>
          <p:spPr bwMode="auto">
            <a:xfrm>
              <a:off x="3962" y="1887"/>
              <a:ext cx="121" cy="155"/>
            </a:xfrm>
            <a:custGeom>
              <a:avLst/>
              <a:gdLst>
                <a:gd name="T0" fmla="*/ 84 w 26"/>
                <a:gd name="T1" fmla="*/ 52 h 33"/>
                <a:gd name="T2" fmla="*/ 65 w 26"/>
                <a:gd name="T3" fmla="*/ 42 h 33"/>
                <a:gd name="T4" fmla="*/ 47 w 26"/>
                <a:gd name="T5" fmla="*/ 61 h 33"/>
                <a:gd name="T6" fmla="*/ 47 w 26"/>
                <a:gd name="T7" fmla="*/ 155 h 33"/>
                <a:gd name="T8" fmla="*/ 0 w 26"/>
                <a:gd name="T9" fmla="*/ 155 h 33"/>
                <a:gd name="T10" fmla="*/ 0 w 26"/>
                <a:gd name="T11" fmla="*/ 0 h 33"/>
                <a:gd name="T12" fmla="*/ 47 w 26"/>
                <a:gd name="T13" fmla="*/ 0 h 33"/>
                <a:gd name="T14" fmla="*/ 47 w 26"/>
                <a:gd name="T15" fmla="*/ 14 h 33"/>
                <a:gd name="T16" fmla="*/ 84 w 26"/>
                <a:gd name="T17" fmla="*/ 0 h 33"/>
                <a:gd name="T18" fmla="*/ 121 w 26"/>
                <a:gd name="T19" fmla="*/ 14 h 33"/>
                <a:gd name="T20" fmla="*/ 84 w 26"/>
                <a:gd name="T21" fmla="*/ 5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3"/>
                <a:gd name="T35" fmla="*/ 26 w 26"/>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w="9525">
              <a:noFill/>
              <a:round/>
              <a:headEnd/>
              <a:tailEnd/>
            </a:ln>
          </p:spPr>
          <p:txBody>
            <a:bodyPr/>
            <a:lstStyle/>
            <a:p>
              <a:endParaRPr lang="en-US"/>
            </a:p>
          </p:txBody>
        </p:sp>
        <p:sp>
          <p:nvSpPr>
            <p:cNvPr id="14474" name="Freeform 68"/>
            <p:cNvSpPr>
              <a:spLocks/>
            </p:cNvSpPr>
            <p:nvPr/>
          </p:nvSpPr>
          <p:spPr bwMode="auto">
            <a:xfrm>
              <a:off x="4097" y="1836"/>
              <a:ext cx="75" cy="206"/>
            </a:xfrm>
            <a:custGeom>
              <a:avLst/>
              <a:gdLst>
                <a:gd name="T0" fmla="*/ 52 w 16"/>
                <a:gd name="T1" fmla="*/ 206 h 44"/>
                <a:gd name="T2" fmla="*/ 0 w 16"/>
                <a:gd name="T3" fmla="*/ 164 h 44"/>
                <a:gd name="T4" fmla="*/ 0 w 16"/>
                <a:gd name="T5" fmla="*/ 0 h 44"/>
                <a:gd name="T6" fmla="*/ 47 w 16"/>
                <a:gd name="T7" fmla="*/ 0 h 44"/>
                <a:gd name="T8" fmla="*/ 47 w 16"/>
                <a:gd name="T9" fmla="*/ 159 h 44"/>
                <a:gd name="T10" fmla="*/ 56 w 16"/>
                <a:gd name="T11" fmla="*/ 169 h 44"/>
                <a:gd name="T12" fmla="*/ 75 w 16"/>
                <a:gd name="T13" fmla="*/ 169 h 44"/>
                <a:gd name="T14" fmla="*/ 75 w 16"/>
                <a:gd name="T15" fmla="*/ 206 h 44"/>
                <a:gd name="T16" fmla="*/ 52 w 16"/>
                <a:gd name="T17" fmla="*/ 206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4"/>
                <a:gd name="T29" fmla="*/ 16 w 16"/>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w="9525">
              <a:noFill/>
              <a:round/>
              <a:headEnd/>
              <a:tailEnd/>
            </a:ln>
          </p:spPr>
          <p:txBody>
            <a:bodyPr/>
            <a:lstStyle/>
            <a:p>
              <a:endParaRPr lang="en-US"/>
            </a:p>
          </p:txBody>
        </p:sp>
        <p:sp>
          <p:nvSpPr>
            <p:cNvPr id="14475" name="Freeform 69"/>
            <p:cNvSpPr>
              <a:spLocks noEditPoints="1"/>
            </p:cNvSpPr>
            <p:nvPr/>
          </p:nvSpPr>
          <p:spPr bwMode="auto">
            <a:xfrm>
              <a:off x="4191" y="1836"/>
              <a:ext cx="135" cy="210"/>
            </a:xfrm>
            <a:custGeom>
              <a:avLst/>
              <a:gdLst>
                <a:gd name="T0" fmla="*/ 88 w 29"/>
                <a:gd name="T1" fmla="*/ 205 h 45"/>
                <a:gd name="T2" fmla="*/ 88 w 29"/>
                <a:gd name="T3" fmla="*/ 196 h 45"/>
                <a:gd name="T4" fmla="*/ 56 w 29"/>
                <a:gd name="T5" fmla="*/ 210 h 45"/>
                <a:gd name="T6" fmla="*/ 19 w 29"/>
                <a:gd name="T7" fmla="*/ 196 h 45"/>
                <a:gd name="T8" fmla="*/ 0 w 29"/>
                <a:gd name="T9" fmla="*/ 131 h 45"/>
                <a:gd name="T10" fmla="*/ 19 w 29"/>
                <a:gd name="T11" fmla="*/ 65 h 45"/>
                <a:gd name="T12" fmla="*/ 56 w 29"/>
                <a:gd name="T13" fmla="*/ 51 h 45"/>
                <a:gd name="T14" fmla="*/ 88 w 29"/>
                <a:gd name="T15" fmla="*/ 61 h 45"/>
                <a:gd name="T16" fmla="*/ 88 w 29"/>
                <a:gd name="T17" fmla="*/ 0 h 45"/>
                <a:gd name="T18" fmla="*/ 135 w 29"/>
                <a:gd name="T19" fmla="*/ 0 h 45"/>
                <a:gd name="T20" fmla="*/ 135 w 29"/>
                <a:gd name="T21" fmla="*/ 205 h 45"/>
                <a:gd name="T22" fmla="*/ 88 w 29"/>
                <a:gd name="T23" fmla="*/ 205 h 45"/>
                <a:gd name="T24" fmla="*/ 70 w 29"/>
                <a:gd name="T25" fmla="*/ 93 h 45"/>
                <a:gd name="T26" fmla="*/ 51 w 29"/>
                <a:gd name="T27" fmla="*/ 131 h 45"/>
                <a:gd name="T28" fmla="*/ 70 w 29"/>
                <a:gd name="T29" fmla="*/ 168 h 45"/>
                <a:gd name="T30" fmla="*/ 88 w 29"/>
                <a:gd name="T31" fmla="*/ 131 h 45"/>
                <a:gd name="T32" fmla="*/ 70 w 29"/>
                <a:gd name="T33" fmla="*/ 9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5"/>
                <a:gd name="T53" fmla="*/ 29 w 2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w="9525">
              <a:noFill/>
              <a:round/>
              <a:headEnd/>
              <a:tailEnd/>
            </a:ln>
          </p:spPr>
          <p:txBody>
            <a:bodyPr/>
            <a:lstStyle/>
            <a:p>
              <a:endParaRPr lang="en-US"/>
            </a:p>
          </p:txBody>
        </p:sp>
        <p:sp>
          <p:nvSpPr>
            <p:cNvPr id="14476"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206"/>
                <a:gd name="T41" fmla="*/ 172 w 172"/>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w="9525">
              <a:noFill/>
              <a:round/>
              <a:headEnd/>
              <a:tailEnd/>
            </a:ln>
          </p:spPr>
          <p:txBody>
            <a:bodyPr/>
            <a:lstStyle/>
            <a:p>
              <a:endParaRPr lang="en-US"/>
            </a:p>
          </p:txBody>
        </p:sp>
        <p:sp>
          <p:nvSpPr>
            <p:cNvPr id="14477"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206"/>
                <a:gd name="T32" fmla="*/ 46 w 46"/>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w="9525">
              <a:noFill/>
              <a:round/>
              <a:headEnd/>
              <a:tailEnd/>
            </a:ln>
          </p:spPr>
          <p:txBody>
            <a:bodyPr/>
            <a:lstStyle/>
            <a:p>
              <a:endParaRPr lang="en-US"/>
            </a:p>
          </p:txBody>
        </p:sp>
        <p:sp>
          <p:nvSpPr>
            <p:cNvPr id="14478" name="Freeform 72"/>
            <p:cNvSpPr>
              <a:spLocks noEditPoints="1"/>
            </p:cNvSpPr>
            <p:nvPr/>
          </p:nvSpPr>
          <p:spPr bwMode="auto">
            <a:xfrm>
              <a:off x="4237" y="2112"/>
              <a:ext cx="135" cy="210"/>
            </a:xfrm>
            <a:custGeom>
              <a:avLst/>
              <a:gdLst>
                <a:gd name="T0" fmla="*/ 88 w 29"/>
                <a:gd name="T1" fmla="*/ 205 h 45"/>
                <a:gd name="T2" fmla="*/ 88 w 29"/>
                <a:gd name="T3" fmla="*/ 196 h 45"/>
                <a:gd name="T4" fmla="*/ 51 w 29"/>
                <a:gd name="T5" fmla="*/ 210 h 45"/>
                <a:gd name="T6" fmla="*/ 14 w 29"/>
                <a:gd name="T7" fmla="*/ 196 h 45"/>
                <a:gd name="T8" fmla="*/ 0 w 29"/>
                <a:gd name="T9" fmla="*/ 131 h 45"/>
                <a:gd name="T10" fmla="*/ 14 w 29"/>
                <a:gd name="T11" fmla="*/ 65 h 45"/>
                <a:gd name="T12" fmla="*/ 51 w 29"/>
                <a:gd name="T13" fmla="*/ 51 h 45"/>
                <a:gd name="T14" fmla="*/ 88 w 29"/>
                <a:gd name="T15" fmla="*/ 61 h 45"/>
                <a:gd name="T16" fmla="*/ 88 w 29"/>
                <a:gd name="T17" fmla="*/ 0 h 45"/>
                <a:gd name="T18" fmla="*/ 135 w 29"/>
                <a:gd name="T19" fmla="*/ 0 h 45"/>
                <a:gd name="T20" fmla="*/ 135 w 29"/>
                <a:gd name="T21" fmla="*/ 205 h 45"/>
                <a:gd name="T22" fmla="*/ 88 w 29"/>
                <a:gd name="T23" fmla="*/ 205 h 45"/>
                <a:gd name="T24" fmla="*/ 65 w 29"/>
                <a:gd name="T25" fmla="*/ 93 h 45"/>
                <a:gd name="T26" fmla="*/ 47 w 29"/>
                <a:gd name="T27" fmla="*/ 131 h 45"/>
                <a:gd name="T28" fmla="*/ 65 w 29"/>
                <a:gd name="T29" fmla="*/ 163 h 45"/>
                <a:gd name="T30" fmla="*/ 88 w 29"/>
                <a:gd name="T31" fmla="*/ 131 h 45"/>
                <a:gd name="T32" fmla="*/ 65 w 29"/>
                <a:gd name="T33" fmla="*/ 9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5"/>
                <a:gd name="T53" fmla="*/ 29 w 2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w="9525">
              <a:noFill/>
              <a:round/>
              <a:headEnd/>
              <a:tailEnd/>
            </a:ln>
          </p:spPr>
          <p:txBody>
            <a:bodyPr/>
            <a:lstStyle/>
            <a:p>
              <a:endParaRPr lang="en-US"/>
            </a:p>
          </p:txBody>
        </p:sp>
        <p:sp>
          <p:nvSpPr>
            <p:cNvPr id="14479" name="Freeform 73"/>
            <p:cNvSpPr>
              <a:spLocks/>
            </p:cNvSpPr>
            <p:nvPr/>
          </p:nvSpPr>
          <p:spPr bwMode="auto">
            <a:xfrm>
              <a:off x="4405" y="2163"/>
              <a:ext cx="135" cy="155"/>
            </a:xfrm>
            <a:custGeom>
              <a:avLst/>
              <a:gdLst>
                <a:gd name="T0" fmla="*/ 88 w 29"/>
                <a:gd name="T1" fmla="*/ 155 h 33"/>
                <a:gd name="T2" fmla="*/ 88 w 29"/>
                <a:gd name="T3" fmla="*/ 61 h 33"/>
                <a:gd name="T4" fmla="*/ 70 w 29"/>
                <a:gd name="T5" fmla="*/ 42 h 33"/>
                <a:gd name="T6" fmla="*/ 51 w 29"/>
                <a:gd name="T7" fmla="*/ 61 h 33"/>
                <a:gd name="T8" fmla="*/ 51 w 29"/>
                <a:gd name="T9" fmla="*/ 155 h 33"/>
                <a:gd name="T10" fmla="*/ 0 w 29"/>
                <a:gd name="T11" fmla="*/ 155 h 33"/>
                <a:gd name="T12" fmla="*/ 0 w 29"/>
                <a:gd name="T13" fmla="*/ 0 h 33"/>
                <a:gd name="T14" fmla="*/ 47 w 29"/>
                <a:gd name="T15" fmla="*/ 0 h 33"/>
                <a:gd name="T16" fmla="*/ 47 w 29"/>
                <a:gd name="T17" fmla="*/ 14 h 33"/>
                <a:gd name="T18" fmla="*/ 84 w 29"/>
                <a:gd name="T19" fmla="*/ 0 h 33"/>
                <a:gd name="T20" fmla="*/ 121 w 29"/>
                <a:gd name="T21" fmla="*/ 9 h 33"/>
                <a:gd name="T22" fmla="*/ 135 w 29"/>
                <a:gd name="T23" fmla="*/ 56 h 33"/>
                <a:gd name="T24" fmla="*/ 135 w 29"/>
                <a:gd name="T25" fmla="*/ 155 h 33"/>
                <a:gd name="T26" fmla="*/ 88 w 29"/>
                <a:gd name="T27" fmla="*/ 155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33"/>
                <a:gd name="T44" fmla="*/ 29 w 29"/>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w="9525">
              <a:noFill/>
              <a:round/>
              <a:headEnd/>
              <a:tailEnd/>
            </a:ln>
          </p:spPr>
          <p:txBody>
            <a:bodyPr/>
            <a:lstStyle/>
            <a:p>
              <a:endParaRPr lang="en-US"/>
            </a:p>
          </p:txBody>
        </p:sp>
        <p:sp>
          <p:nvSpPr>
            <p:cNvPr id="14480" name="Freeform 74"/>
            <p:cNvSpPr>
              <a:spLocks noEditPoints="1"/>
            </p:cNvSpPr>
            <p:nvPr/>
          </p:nvSpPr>
          <p:spPr bwMode="auto">
            <a:xfrm>
              <a:off x="4568" y="2163"/>
              <a:ext cx="140" cy="159"/>
            </a:xfrm>
            <a:custGeom>
              <a:avLst/>
              <a:gdLst>
                <a:gd name="T0" fmla="*/ 47 w 30"/>
                <a:gd name="T1" fmla="*/ 94 h 34"/>
                <a:gd name="T2" fmla="*/ 75 w 30"/>
                <a:gd name="T3" fmla="*/ 117 h 34"/>
                <a:gd name="T4" fmla="*/ 107 w 30"/>
                <a:gd name="T5" fmla="*/ 103 h 34"/>
                <a:gd name="T6" fmla="*/ 135 w 30"/>
                <a:gd name="T7" fmla="*/ 131 h 34"/>
                <a:gd name="T8" fmla="*/ 75 w 30"/>
                <a:gd name="T9" fmla="*/ 159 h 34"/>
                <a:gd name="T10" fmla="*/ 0 w 30"/>
                <a:gd name="T11" fmla="*/ 80 h 34"/>
                <a:gd name="T12" fmla="*/ 70 w 30"/>
                <a:gd name="T13" fmla="*/ 0 h 34"/>
                <a:gd name="T14" fmla="*/ 140 w 30"/>
                <a:gd name="T15" fmla="*/ 70 h 34"/>
                <a:gd name="T16" fmla="*/ 140 w 30"/>
                <a:gd name="T17" fmla="*/ 94 h 34"/>
                <a:gd name="T18" fmla="*/ 47 w 30"/>
                <a:gd name="T19" fmla="*/ 94 h 34"/>
                <a:gd name="T20" fmla="*/ 89 w 30"/>
                <a:gd name="T21" fmla="*/ 47 h 34"/>
                <a:gd name="T22" fmla="*/ 70 w 30"/>
                <a:gd name="T23" fmla="*/ 37 h 34"/>
                <a:gd name="T24" fmla="*/ 47 w 30"/>
                <a:gd name="T25" fmla="*/ 47 h 34"/>
                <a:gd name="T26" fmla="*/ 47 w 30"/>
                <a:gd name="T27" fmla="*/ 61 h 34"/>
                <a:gd name="T28" fmla="*/ 93 w 30"/>
                <a:gd name="T29" fmla="*/ 61 h 34"/>
                <a:gd name="T30" fmla="*/ 89 w 30"/>
                <a:gd name="T31" fmla="*/ 4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34"/>
                <a:gd name="T50" fmla="*/ 30 w 30"/>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w="9525">
              <a:noFill/>
              <a:round/>
              <a:headEnd/>
              <a:tailEnd/>
            </a:ln>
          </p:spPr>
          <p:txBody>
            <a:bodyPr/>
            <a:lstStyle/>
            <a:p>
              <a:endParaRPr lang="en-US"/>
            </a:p>
          </p:txBody>
        </p:sp>
        <p:sp>
          <p:nvSpPr>
            <p:cNvPr id="14481" name="Freeform 75"/>
            <p:cNvSpPr>
              <a:spLocks/>
            </p:cNvSpPr>
            <p:nvPr/>
          </p:nvSpPr>
          <p:spPr bwMode="auto">
            <a:xfrm>
              <a:off x="4713" y="2163"/>
              <a:ext cx="153" cy="206"/>
            </a:xfrm>
            <a:custGeom>
              <a:avLst/>
              <a:gdLst>
                <a:gd name="T0" fmla="*/ 88 w 33"/>
                <a:gd name="T1" fmla="*/ 173 h 44"/>
                <a:gd name="T2" fmla="*/ 74 w 33"/>
                <a:gd name="T3" fmla="*/ 197 h 44"/>
                <a:gd name="T4" fmla="*/ 42 w 33"/>
                <a:gd name="T5" fmla="*/ 206 h 44"/>
                <a:gd name="T6" fmla="*/ 23 w 33"/>
                <a:gd name="T7" fmla="*/ 206 h 44"/>
                <a:gd name="T8" fmla="*/ 23 w 33"/>
                <a:gd name="T9" fmla="*/ 164 h 44"/>
                <a:gd name="T10" fmla="*/ 32 w 33"/>
                <a:gd name="T11" fmla="*/ 164 h 44"/>
                <a:gd name="T12" fmla="*/ 51 w 33"/>
                <a:gd name="T13" fmla="*/ 155 h 44"/>
                <a:gd name="T14" fmla="*/ 56 w 33"/>
                <a:gd name="T15" fmla="*/ 140 h 44"/>
                <a:gd name="T16" fmla="*/ 0 w 33"/>
                <a:gd name="T17" fmla="*/ 0 h 44"/>
                <a:gd name="T18" fmla="*/ 51 w 33"/>
                <a:gd name="T19" fmla="*/ 0 h 44"/>
                <a:gd name="T20" fmla="*/ 79 w 33"/>
                <a:gd name="T21" fmla="*/ 80 h 44"/>
                <a:gd name="T22" fmla="*/ 102 w 33"/>
                <a:gd name="T23" fmla="*/ 0 h 44"/>
                <a:gd name="T24" fmla="*/ 153 w 33"/>
                <a:gd name="T25" fmla="*/ 0 h 44"/>
                <a:gd name="T26" fmla="*/ 88 w 33"/>
                <a:gd name="T27" fmla="*/ 17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44"/>
                <a:gd name="T44" fmla="*/ 33 w 33"/>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w="9525">
              <a:noFill/>
              <a:round/>
              <a:headEnd/>
              <a:tailEnd/>
            </a:ln>
          </p:spPr>
          <p:txBody>
            <a:bodyPr/>
            <a:lstStyle/>
            <a:p>
              <a:endParaRPr lang="en-US"/>
            </a:p>
          </p:txBody>
        </p:sp>
        <p:sp>
          <p:nvSpPr>
            <p:cNvPr id="14482" name="Freeform 76"/>
            <p:cNvSpPr>
              <a:spLocks noEditPoints="1"/>
            </p:cNvSpPr>
            <p:nvPr/>
          </p:nvSpPr>
          <p:spPr bwMode="auto">
            <a:xfrm>
              <a:off x="3967" y="2556"/>
              <a:ext cx="158" cy="206"/>
            </a:xfrm>
            <a:custGeom>
              <a:avLst/>
              <a:gdLst>
                <a:gd name="T0" fmla="*/ 130 w 34"/>
                <a:gd name="T1" fmla="*/ 187 h 44"/>
                <a:gd name="T2" fmla="*/ 79 w 34"/>
                <a:gd name="T3" fmla="*/ 206 h 44"/>
                <a:gd name="T4" fmla="*/ 0 w 34"/>
                <a:gd name="T5" fmla="*/ 206 h 44"/>
                <a:gd name="T6" fmla="*/ 0 w 34"/>
                <a:gd name="T7" fmla="*/ 0 h 44"/>
                <a:gd name="T8" fmla="*/ 79 w 34"/>
                <a:gd name="T9" fmla="*/ 0 h 44"/>
                <a:gd name="T10" fmla="*/ 130 w 34"/>
                <a:gd name="T11" fmla="*/ 23 h 44"/>
                <a:gd name="T12" fmla="*/ 153 w 34"/>
                <a:gd name="T13" fmla="*/ 103 h 44"/>
                <a:gd name="T14" fmla="*/ 130 w 34"/>
                <a:gd name="T15" fmla="*/ 187 h 44"/>
                <a:gd name="T16" fmla="*/ 98 w 34"/>
                <a:gd name="T17" fmla="*/ 56 h 44"/>
                <a:gd name="T18" fmla="*/ 74 w 34"/>
                <a:gd name="T19" fmla="*/ 47 h 44"/>
                <a:gd name="T20" fmla="*/ 51 w 34"/>
                <a:gd name="T21" fmla="*/ 47 h 44"/>
                <a:gd name="T22" fmla="*/ 51 w 34"/>
                <a:gd name="T23" fmla="*/ 164 h 44"/>
                <a:gd name="T24" fmla="*/ 74 w 34"/>
                <a:gd name="T25" fmla="*/ 164 h 44"/>
                <a:gd name="T26" fmla="*/ 98 w 34"/>
                <a:gd name="T27" fmla="*/ 150 h 44"/>
                <a:gd name="T28" fmla="*/ 102 w 34"/>
                <a:gd name="T29" fmla="*/ 103 h 44"/>
                <a:gd name="T30" fmla="*/ 98 w 34"/>
                <a:gd name="T31" fmla="*/ 56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4"/>
                <a:gd name="T50" fmla="*/ 34 w 34"/>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w="9525">
              <a:noFill/>
              <a:round/>
              <a:headEnd/>
              <a:tailEnd/>
            </a:ln>
          </p:spPr>
          <p:txBody>
            <a:bodyPr/>
            <a:lstStyle/>
            <a:p>
              <a:endParaRPr lang="en-US"/>
            </a:p>
          </p:txBody>
        </p:sp>
        <p:sp>
          <p:nvSpPr>
            <p:cNvPr id="14483" name="Freeform 77"/>
            <p:cNvSpPr>
              <a:spLocks noEditPoints="1"/>
            </p:cNvSpPr>
            <p:nvPr/>
          </p:nvSpPr>
          <p:spPr bwMode="auto">
            <a:xfrm>
              <a:off x="4144" y="2608"/>
              <a:ext cx="130" cy="159"/>
            </a:xfrm>
            <a:custGeom>
              <a:avLst/>
              <a:gdLst>
                <a:gd name="T0" fmla="*/ 84 w 28"/>
                <a:gd name="T1" fmla="*/ 154 h 34"/>
                <a:gd name="T2" fmla="*/ 84 w 28"/>
                <a:gd name="T3" fmla="*/ 145 h 34"/>
                <a:gd name="T4" fmla="*/ 51 w 28"/>
                <a:gd name="T5" fmla="*/ 159 h 34"/>
                <a:gd name="T6" fmla="*/ 14 w 28"/>
                <a:gd name="T7" fmla="*/ 145 h 34"/>
                <a:gd name="T8" fmla="*/ 0 w 28"/>
                <a:gd name="T9" fmla="*/ 108 h 34"/>
                <a:gd name="T10" fmla="*/ 51 w 28"/>
                <a:gd name="T11" fmla="*/ 61 h 34"/>
                <a:gd name="T12" fmla="*/ 84 w 28"/>
                <a:gd name="T13" fmla="*/ 61 h 34"/>
                <a:gd name="T14" fmla="*/ 84 w 28"/>
                <a:gd name="T15" fmla="*/ 56 h 34"/>
                <a:gd name="T16" fmla="*/ 60 w 28"/>
                <a:gd name="T17" fmla="*/ 37 h 34"/>
                <a:gd name="T18" fmla="*/ 33 w 28"/>
                <a:gd name="T19" fmla="*/ 47 h 34"/>
                <a:gd name="T20" fmla="*/ 5 w 28"/>
                <a:gd name="T21" fmla="*/ 19 h 34"/>
                <a:gd name="T22" fmla="*/ 60 w 28"/>
                <a:gd name="T23" fmla="*/ 0 h 34"/>
                <a:gd name="T24" fmla="*/ 130 w 28"/>
                <a:gd name="T25" fmla="*/ 56 h 34"/>
                <a:gd name="T26" fmla="*/ 130 w 28"/>
                <a:gd name="T27" fmla="*/ 154 h 34"/>
                <a:gd name="T28" fmla="*/ 84 w 28"/>
                <a:gd name="T29" fmla="*/ 154 h 34"/>
                <a:gd name="T30" fmla="*/ 84 w 28"/>
                <a:gd name="T31" fmla="*/ 94 h 34"/>
                <a:gd name="T32" fmla="*/ 60 w 28"/>
                <a:gd name="T33" fmla="*/ 94 h 34"/>
                <a:gd name="T34" fmla="*/ 42 w 28"/>
                <a:gd name="T35" fmla="*/ 108 h 34"/>
                <a:gd name="T36" fmla="*/ 60 w 28"/>
                <a:gd name="T37" fmla="*/ 117 h 34"/>
                <a:gd name="T38" fmla="*/ 79 w 28"/>
                <a:gd name="T39" fmla="*/ 112 h 34"/>
                <a:gd name="T40" fmla="*/ 84 w 28"/>
                <a:gd name="T41" fmla="*/ 98 h 34"/>
                <a:gd name="T42" fmla="*/ 84 w 28"/>
                <a:gd name="T43" fmla="*/ 94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34"/>
                <a:gd name="T68" fmla="*/ 28 w 2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w="9525">
              <a:noFill/>
              <a:round/>
              <a:headEnd/>
              <a:tailEnd/>
            </a:ln>
          </p:spPr>
          <p:txBody>
            <a:bodyPr/>
            <a:lstStyle/>
            <a:p>
              <a:endParaRPr lang="en-US"/>
            </a:p>
          </p:txBody>
        </p:sp>
        <p:sp>
          <p:nvSpPr>
            <p:cNvPr id="14484" name="Freeform 78"/>
            <p:cNvSpPr>
              <a:spLocks/>
            </p:cNvSpPr>
            <p:nvPr/>
          </p:nvSpPr>
          <p:spPr bwMode="auto">
            <a:xfrm>
              <a:off x="4288" y="2608"/>
              <a:ext cx="154" cy="206"/>
            </a:xfrm>
            <a:custGeom>
              <a:avLst/>
              <a:gdLst>
                <a:gd name="T0" fmla="*/ 89 w 33"/>
                <a:gd name="T1" fmla="*/ 173 h 44"/>
                <a:gd name="T2" fmla="*/ 75 w 33"/>
                <a:gd name="T3" fmla="*/ 197 h 44"/>
                <a:gd name="T4" fmla="*/ 42 w 33"/>
                <a:gd name="T5" fmla="*/ 206 h 44"/>
                <a:gd name="T6" fmla="*/ 23 w 33"/>
                <a:gd name="T7" fmla="*/ 206 h 44"/>
                <a:gd name="T8" fmla="*/ 23 w 33"/>
                <a:gd name="T9" fmla="*/ 164 h 44"/>
                <a:gd name="T10" fmla="*/ 33 w 33"/>
                <a:gd name="T11" fmla="*/ 164 h 44"/>
                <a:gd name="T12" fmla="*/ 47 w 33"/>
                <a:gd name="T13" fmla="*/ 155 h 44"/>
                <a:gd name="T14" fmla="*/ 51 w 33"/>
                <a:gd name="T15" fmla="*/ 140 h 44"/>
                <a:gd name="T16" fmla="*/ 0 w 33"/>
                <a:gd name="T17" fmla="*/ 0 h 44"/>
                <a:gd name="T18" fmla="*/ 51 w 33"/>
                <a:gd name="T19" fmla="*/ 0 h 44"/>
                <a:gd name="T20" fmla="*/ 79 w 33"/>
                <a:gd name="T21" fmla="*/ 80 h 44"/>
                <a:gd name="T22" fmla="*/ 103 w 33"/>
                <a:gd name="T23" fmla="*/ 0 h 44"/>
                <a:gd name="T24" fmla="*/ 154 w 33"/>
                <a:gd name="T25" fmla="*/ 0 h 44"/>
                <a:gd name="T26" fmla="*/ 89 w 33"/>
                <a:gd name="T27" fmla="*/ 17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44"/>
                <a:gd name="T44" fmla="*/ 33 w 33"/>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w="9525">
              <a:noFill/>
              <a:round/>
              <a:headEnd/>
              <a:tailEnd/>
            </a:ln>
          </p:spPr>
          <p:txBody>
            <a:bodyPr/>
            <a:lstStyle/>
            <a:p>
              <a:endParaRPr lang="en-US"/>
            </a:p>
          </p:txBody>
        </p:sp>
      </p:grpSp>
      <p:sp>
        <p:nvSpPr>
          <p:cNvPr id="86" name="TextBox 85"/>
          <p:cNvSpPr txBox="1"/>
          <p:nvPr/>
        </p:nvSpPr>
        <p:spPr>
          <a:xfrm>
            <a:off x="4837277" y="6138354"/>
            <a:ext cx="4136573" cy="261610"/>
          </a:xfrm>
          <a:prstGeom prst="rect">
            <a:avLst/>
          </a:prstGeom>
          <a:noFill/>
        </p:spPr>
        <p:txBody>
          <a:bodyPr>
            <a:spAutoFit/>
          </a:bodyPr>
          <a:lstStyle/>
          <a:p>
            <a:pPr fontAlgn="auto">
              <a:spcBef>
                <a:spcPts val="0"/>
              </a:spcBef>
              <a:spcAft>
                <a:spcPts val="0"/>
              </a:spcAft>
              <a:defRPr/>
            </a:pPr>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4340" name="Picture 86"/>
          <p:cNvPicPr>
            <a:picLocks noChangeAspect="1"/>
          </p:cNvPicPr>
          <p:nvPr/>
        </p:nvPicPr>
        <p:blipFill>
          <a:blip r:embed="rId2"/>
          <a:srcRect/>
          <a:stretch>
            <a:fillRect/>
          </a:stretch>
        </p:blipFill>
        <p:spPr bwMode="auto">
          <a:xfrm>
            <a:off x="6572250" y="6096000"/>
            <a:ext cx="347663" cy="346075"/>
          </a:xfrm>
          <a:prstGeom prst="rect">
            <a:avLst/>
          </a:prstGeom>
          <a:noFill/>
          <a:ln w="9525">
            <a:noFill/>
            <a:miter lim="800000"/>
            <a:headEnd/>
            <a:tailEnd/>
          </a:ln>
        </p:spPr>
      </p:pic>
      <p:pic>
        <p:nvPicPr>
          <p:cNvPr id="14341" name="Picture 87"/>
          <p:cNvPicPr>
            <a:picLocks noChangeAspect="1"/>
          </p:cNvPicPr>
          <p:nvPr/>
        </p:nvPicPr>
        <p:blipFill>
          <a:blip r:embed="rId3"/>
          <a:srcRect/>
          <a:stretch>
            <a:fillRect/>
          </a:stretch>
        </p:blipFill>
        <p:spPr bwMode="auto">
          <a:xfrm>
            <a:off x="6932613" y="6122988"/>
            <a:ext cx="882650" cy="282575"/>
          </a:xfrm>
          <a:prstGeom prst="rect">
            <a:avLst/>
          </a:prstGeom>
          <a:noFill/>
          <a:ln w="9525">
            <a:noFill/>
            <a:miter lim="800000"/>
            <a:headEnd/>
            <a:tailEnd/>
          </a:ln>
        </p:spPr>
      </p:pic>
      <p:grpSp>
        <p:nvGrpSpPr>
          <p:cNvPr id="14342" name="Group 4"/>
          <p:cNvGrpSpPr>
            <a:grpSpLocks noChangeAspect="1"/>
          </p:cNvGrpSpPr>
          <p:nvPr/>
        </p:nvGrpSpPr>
        <p:grpSpPr bwMode="auto">
          <a:xfrm>
            <a:off x="508000" y="833438"/>
            <a:ext cx="3836988" cy="4343400"/>
            <a:chOff x="272" y="481"/>
            <a:chExt cx="2417" cy="2736"/>
          </a:xfrm>
        </p:grpSpPr>
        <p:sp>
          <p:nvSpPr>
            <p:cNvPr id="6" name="Freeform 5"/>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4344" name="Freeform 6"/>
            <p:cNvSpPr>
              <a:spLocks noEditPoints="1"/>
            </p:cNvSpPr>
            <p:nvPr/>
          </p:nvSpPr>
          <p:spPr bwMode="auto">
            <a:xfrm>
              <a:off x="2214" y="1782"/>
              <a:ext cx="445" cy="619"/>
            </a:xfrm>
            <a:custGeom>
              <a:avLst/>
              <a:gdLst>
                <a:gd name="T0" fmla="*/ 3 w 352"/>
                <a:gd name="T1" fmla="*/ 71 h 490"/>
                <a:gd name="T2" fmla="*/ 3 w 352"/>
                <a:gd name="T3" fmla="*/ 71 h 490"/>
                <a:gd name="T4" fmla="*/ 3 w 352"/>
                <a:gd name="T5" fmla="*/ 97 h 490"/>
                <a:gd name="T6" fmla="*/ 67 w 352"/>
                <a:gd name="T7" fmla="*/ 157 h 490"/>
                <a:gd name="T8" fmla="*/ 67 w 352"/>
                <a:gd name="T9" fmla="*/ 157 h 490"/>
                <a:gd name="T10" fmla="*/ 182 w 352"/>
                <a:gd name="T11" fmla="*/ 192 h 490"/>
                <a:gd name="T12" fmla="*/ 255 w 352"/>
                <a:gd name="T13" fmla="*/ 239 h 490"/>
                <a:gd name="T14" fmla="*/ 286 w 352"/>
                <a:gd name="T15" fmla="*/ 291 h 490"/>
                <a:gd name="T16" fmla="*/ 287 w 352"/>
                <a:gd name="T17" fmla="*/ 296 h 490"/>
                <a:gd name="T18" fmla="*/ 247 w 352"/>
                <a:gd name="T19" fmla="*/ 398 h 490"/>
                <a:gd name="T20" fmla="*/ 172 w 352"/>
                <a:gd name="T21" fmla="*/ 469 h 490"/>
                <a:gd name="T22" fmla="*/ 171 w 352"/>
                <a:gd name="T23" fmla="*/ 469 h 490"/>
                <a:gd name="T24" fmla="*/ 140 w 352"/>
                <a:gd name="T25" fmla="*/ 547 h 490"/>
                <a:gd name="T26" fmla="*/ 152 w 352"/>
                <a:gd name="T27" fmla="*/ 575 h 490"/>
                <a:gd name="T28" fmla="*/ 258 w 352"/>
                <a:gd name="T29" fmla="*/ 595 h 490"/>
                <a:gd name="T30" fmla="*/ 354 w 352"/>
                <a:gd name="T31" fmla="*/ 508 h 490"/>
                <a:gd name="T32" fmla="*/ 418 w 352"/>
                <a:gd name="T33" fmla="*/ 408 h 490"/>
                <a:gd name="T34" fmla="*/ 439 w 352"/>
                <a:gd name="T35" fmla="*/ 272 h 490"/>
                <a:gd name="T36" fmla="*/ 241 w 352"/>
                <a:gd name="T37" fmla="*/ 51 h 490"/>
                <a:gd name="T38" fmla="*/ 88 w 352"/>
                <a:gd name="T39" fmla="*/ 5 h 490"/>
                <a:gd name="T40" fmla="*/ 3 w 352"/>
                <a:gd name="T41" fmla="*/ 71 h 490"/>
                <a:gd name="T42" fmla="*/ 20 w 352"/>
                <a:gd name="T43" fmla="*/ 93 h 490"/>
                <a:gd name="T44" fmla="*/ 19 w 352"/>
                <a:gd name="T45" fmla="*/ 73 h 490"/>
                <a:gd name="T46" fmla="*/ 19 w 352"/>
                <a:gd name="T47" fmla="*/ 73 h 490"/>
                <a:gd name="T48" fmla="*/ 86 w 352"/>
                <a:gd name="T49" fmla="*/ 23 h 490"/>
                <a:gd name="T50" fmla="*/ 234 w 352"/>
                <a:gd name="T51" fmla="*/ 66 h 490"/>
                <a:gd name="T52" fmla="*/ 421 w 352"/>
                <a:gd name="T53" fmla="*/ 274 h 490"/>
                <a:gd name="T54" fmla="*/ 403 w 352"/>
                <a:gd name="T55" fmla="*/ 402 h 490"/>
                <a:gd name="T56" fmla="*/ 341 w 352"/>
                <a:gd name="T57" fmla="*/ 496 h 490"/>
                <a:gd name="T58" fmla="*/ 249 w 352"/>
                <a:gd name="T59" fmla="*/ 580 h 490"/>
                <a:gd name="T60" fmla="*/ 166 w 352"/>
                <a:gd name="T61" fmla="*/ 565 h 490"/>
                <a:gd name="T62" fmla="*/ 157 w 352"/>
                <a:gd name="T63" fmla="*/ 543 h 490"/>
                <a:gd name="T64" fmla="*/ 181 w 352"/>
                <a:gd name="T65" fmla="*/ 483 h 490"/>
                <a:gd name="T66" fmla="*/ 181 w 352"/>
                <a:gd name="T67" fmla="*/ 483 h 490"/>
                <a:gd name="T68" fmla="*/ 260 w 352"/>
                <a:gd name="T69" fmla="*/ 408 h 490"/>
                <a:gd name="T70" fmla="*/ 303 w 352"/>
                <a:gd name="T71" fmla="*/ 293 h 490"/>
                <a:gd name="T72" fmla="*/ 303 w 352"/>
                <a:gd name="T73" fmla="*/ 287 h 490"/>
                <a:gd name="T74" fmla="*/ 267 w 352"/>
                <a:gd name="T75" fmla="*/ 226 h 490"/>
                <a:gd name="T76" fmla="*/ 188 w 352"/>
                <a:gd name="T77" fmla="*/ 176 h 490"/>
                <a:gd name="T78" fmla="*/ 70 w 352"/>
                <a:gd name="T79" fmla="*/ 140 h 490"/>
                <a:gd name="T80" fmla="*/ 70 w 352"/>
                <a:gd name="T81" fmla="*/ 140 h 490"/>
                <a:gd name="T82" fmla="*/ 20 w 352"/>
                <a:gd name="T83" fmla="*/ 93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490"/>
                <a:gd name="T128" fmla="*/ 352 w 352"/>
                <a:gd name="T129" fmla="*/ 490 h 4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w="9525">
              <a:noFill/>
              <a:round/>
              <a:headEnd/>
              <a:tailEnd/>
            </a:ln>
          </p:spPr>
          <p:txBody>
            <a:bodyPr/>
            <a:lstStyle/>
            <a:p>
              <a:endParaRPr lang="en-US"/>
            </a:p>
          </p:txBody>
        </p:sp>
        <p:sp>
          <p:nvSpPr>
            <p:cNvPr id="90"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4346"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92"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4348" name="Freeform 10"/>
            <p:cNvSpPr>
              <a:spLocks noEditPoints="1"/>
            </p:cNvSpPr>
            <p:nvPr/>
          </p:nvSpPr>
          <p:spPr bwMode="auto">
            <a:xfrm>
              <a:off x="470" y="1758"/>
              <a:ext cx="694" cy="399"/>
            </a:xfrm>
            <a:custGeom>
              <a:avLst/>
              <a:gdLst>
                <a:gd name="T0" fmla="*/ 531 w 549"/>
                <a:gd name="T1" fmla="*/ 54 h 316"/>
                <a:gd name="T2" fmla="*/ 531 w 549"/>
                <a:gd name="T3" fmla="*/ 54 h 316"/>
                <a:gd name="T4" fmla="*/ 456 w 549"/>
                <a:gd name="T5" fmla="*/ 155 h 316"/>
                <a:gd name="T6" fmla="*/ 386 w 549"/>
                <a:gd name="T7" fmla="*/ 212 h 316"/>
                <a:gd name="T8" fmla="*/ 319 w 549"/>
                <a:gd name="T9" fmla="*/ 223 h 316"/>
                <a:gd name="T10" fmla="*/ 212 w 549"/>
                <a:gd name="T11" fmla="*/ 145 h 316"/>
                <a:gd name="T12" fmla="*/ 166 w 549"/>
                <a:gd name="T13" fmla="*/ 68 h 316"/>
                <a:gd name="T14" fmla="*/ 166 w 549"/>
                <a:gd name="T15" fmla="*/ 68 h 316"/>
                <a:gd name="T16" fmla="*/ 61 w 549"/>
                <a:gd name="T17" fmla="*/ 24 h 316"/>
                <a:gd name="T18" fmla="*/ 18 w 549"/>
                <a:gd name="T19" fmla="*/ 129 h 316"/>
                <a:gd name="T20" fmla="*/ 81 w 549"/>
                <a:gd name="T21" fmla="*/ 239 h 316"/>
                <a:gd name="T22" fmla="*/ 163 w 549"/>
                <a:gd name="T23" fmla="*/ 323 h 316"/>
                <a:gd name="T24" fmla="*/ 289 w 549"/>
                <a:gd name="T25" fmla="*/ 381 h 316"/>
                <a:gd name="T26" fmla="*/ 576 w 549"/>
                <a:gd name="T27" fmla="*/ 264 h 316"/>
                <a:gd name="T28" fmla="*/ 674 w 549"/>
                <a:gd name="T29" fmla="*/ 129 h 316"/>
                <a:gd name="T30" fmla="*/ 638 w 549"/>
                <a:gd name="T31" fmla="*/ 20 h 316"/>
                <a:gd name="T32" fmla="*/ 531 w 549"/>
                <a:gd name="T33" fmla="*/ 54 h 316"/>
                <a:gd name="T34" fmla="*/ 546 w 549"/>
                <a:gd name="T35" fmla="*/ 63 h 316"/>
                <a:gd name="T36" fmla="*/ 631 w 549"/>
                <a:gd name="T37" fmla="*/ 37 h 316"/>
                <a:gd name="T38" fmla="*/ 657 w 549"/>
                <a:gd name="T39" fmla="*/ 120 h 316"/>
                <a:gd name="T40" fmla="*/ 563 w 549"/>
                <a:gd name="T41" fmla="*/ 251 h 316"/>
                <a:gd name="T42" fmla="*/ 293 w 549"/>
                <a:gd name="T43" fmla="*/ 364 h 316"/>
                <a:gd name="T44" fmla="*/ 174 w 549"/>
                <a:gd name="T45" fmla="*/ 309 h 316"/>
                <a:gd name="T46" fmla="*/ 96 w 549"/>
                <a:gd name="T47" fmla="*/ 229 h 316"/>
                <a:gd name="T48" fmla="*/ 34 w 549"/>
                <a:gd name="T49" fmla="*/ 122 h 316"/>
                <a:gd name="T50" fmla="*/ 68 w 549"/>
                <a:gd name="T51" fmla="*/ 42 h 316"/>
                <a:gd name="T52" fmla="*/ 149 w 549"/>
                <a:gd name="T53" fmla="*/ 74 h 316"/>
                <a:gd name="T54" fmla="*/ 149 w 549"/>
                <a:gd name="T55" fmla="*/ 74 h 316"/>
                <a:gd name="T56" fmla="*/ 197 w 549"/>
                <a:gd name="T57" fmla="*/ 157 h 316"/>
                <a:gd name="T58" fmla="*/ 315 w 549"/>
                <a:gd name="T59" fmla="*/ 241 h 316"/>
                <a:gd name="T60" fmla="*/ 393 w 549"/>
                <a:gd name="T61" fmla="*/ 229 h 316"/>
                <a:gd name="T62" fmla="*/ 470 w 549"/>
                <a:gd name="T63" fmla="*/ 168 h 316"/>
                <a:gd name="T64" fmla="*/ 546 w 549"/>
                <a:gd name="T65" fmla="*/ 63 h 316"/>
                <a:gd name="T66" fmla="*/ 546 w 549"/>
                <a:gd name="T67" fmla="*/ 63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16"/>
                <a:gd name="T104" fmla="*/ 549 w 549"/>
                <a:gd name="T105" fmla="*/ 316 h 3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w="9525">
              <a:noFill/>
              <a:round/>
              <a:headEnd/>
              <a:tailEnd/>
            </a:ln>
          </p:spPr>
          <p:txBody>
            <a:bodyPr/>
            <a:lstStyle/>
            <a:p>
              <a:endParaRPr lang="en-US"/>
            </a:p>
          </p:txBody>
        </p:sp>
        <p:sp>
          <p:nvSpPr>
            <p:cNvPr id="14349" name="Freeform 11"/>
            <p:cNvSpPr>
              <a:spLocks/>
            </p:cNvSpPr>
            <p:nvPr/>
          </p:nvSpPr>
          <p:spPr bwMode="auto">
            <a:xfrm>
              <a:off x="272" y="1392"/>
              <a:ext cx="437" cy="617"/>
            </a:xfrm>
            <a:custGeom>
              <a:avLst/>
              <a:gdLst>
                <a:gd name="T0" fmla="*/ 15 w 346"/>
                <a:gd name="T1" fmla="*/ 329 h 488"/>
                <a:gd name="T2" fmla="*/ 66 w 346"/>
                <a:gd name="T3" fmla="*/ 297 h 488"/>
                <a:gd name="T4" fmla="*/ 71 w 346"/>
                <a:gd name="T5" fmla="*/ 226 h 488"/>
                <a:gd name="T6" fmla="*/ 206 w 346"/>
                <a:gd name="T7" fmla="*/ 197 h 488"/>
                <a:gd name="T8" fmla="*/ 229 w 346"/>
                <a:gd name="T9" fmla="*/ 73 h 488"/>
                <a:gd name="T10" fmla="*/ 306 w 346"/>
                <a:gd name="T11" fmla="*/ 10 h 488"/>
                <a:gd name="T12" fmla="*/ 313 w 346"/>
                <a:gd name="T13" fmla="*/ 109 h 488"/>
                <a:gd name="T14" fmla="*/ 321 w 346"/>
                <a:gd name="T15" fmla="*/ 188 h 488"/>
                <a:gd name="T16" fmla="*/ 354 w 346"/>
                <a:gd name="T17" fmla="*/ 381 h 488"/>
                <a:gd name="T18" fmla="*/ 413 w 346"/>
                <a:gd name="T19" fmla="*/ 465 h 488"/>
                <a:gd name="T20" fmla="*/ 245 w 346"/>
                <a:gd name="T21" fmla="*/ 609 h 488"/>
                <a:gd name="T22" fmla="*/ 176 w 346"/>
                <a:gd name="T23" fmla="*/ 542 h 488"/>
                <a:gd name="T24" fmla="*/ 101 w 346"/>
                <a:gd name="T25" fmla="*/ 526 h 488"/>
                <a:gd name="T26" fmla="*/ 58 w 346"/>
                <a:gd name="T27" fmla="*/ 470 h 488"/>
                <a:gd name="T28" fmla="*/ 20 w 346"/>
                <a:gd name="T29" fmla="*/ 440 h 488"/>
                <a:gd name="T30" fmla="*/ 28 w 346"/>
                <a:gd name="T31" fmla="*/ 382 h 488"/>
                <a:gd name="T32" fmla="*/ 15 w 346"/>
                <a:gd name="T33" fmla="*/ 32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w="9525">
              <a:noFill/>
              <a:round/>
              <a:headEnd/>
              <a:tailEnd/>
            </a:ln>
          </p:spPr>
          <p:txBody>
            <a:bodyPr/>
            <a:lstStyle/>
            <a:p>
              <a:endParaRPr lang="en-US"/>
            </a:p>
          </p:txBody>
        </p:sp>
        <p:sp>
          <p:nvSpPr>
            <p:cNvPr id="14350" name="Freeform 12"/>
            <p:cNvSpPr>
              <a:spLocks noEditPoints="1"/>
            </p:cNvSpPr>
            <p:nvPr/>
          </p:nvSpPr>
          <p:spPr bwMode="auto">
            <a:xfrm>
              <a:off x="274" y="1391"/>
              <a:ext cx="425" cy="622"/>
            </a:xfrm>
            <a:custGeom>
              <a:avLst/>
              <a:gdLst>
                <a:gd name="T0" fmla="*/ 8 w 336"/>
                <a:gd name="T1" fmla="*/ 373 h 492"/>
                <a:gd name="T2" fmla="*/ 10 w 336"/>
                <a:gd name="T3" fmla="*/ 445 h 492"/>
                <a:gd name="T4" fmla="*/ 42 w 336"/>
                <a:gd name="T5" fmla="*/ 474 h 492"/>
                <a:gd name="T6" fmla="*/ 42 w 336"/>
                <a:gd name="T7" fmla="*/ 509 h 492"/>
                <a:gd name="T8" fmla="*/ 114 w 336"/>
                <a:gd name="T9" fmla="*/ 545 h 492"/>
                <a:gd name="T10" fmla="*/ 218 w 336"/>
                <a:gd name="T11" fmla="*/ 614 h 492"/>
                <a:gd name="T12" fmla="*/ 349 w 336"/>
                <a:gd name="T13" fmla="*/ 575 h 492"/>
                <a:gd name="T14" fmla="*/ 422 w 336"/>
                <a:gd name="T15" fmla="*/ 429 h 492"/>
                <a:gd name="T16" fmla="*/ 362 w 336"/>
                <a:gd name="T17" fmla="*/ 375 h 492"/>
                <a:gd name="T18" fmla="*/ 326 w 336"/>
                <a:gd name="T19" fmla="*/ 187 h 492"/>
                <a:gd name="T20" fmla="*/ 333 w 336"/>
                <a:gd name="T21" fmla="*/ 72 h 492"/>
                <a:gd name="T22" fmla="*/ 330 w 336"/>
                <a:gd name="T23" fmla="*/ 15 h 492"/>
                <a:gd name="T24" fmla="*/ 272 w 336"/>
                <a:gd name="T25" fmla="*/ 4 h 492"/>
                <a:gd name="T26" fmla="*/ 219 w 336"/>
                <a:gd name="T27" fmla="*/ 72 h 492"/>
                <a:gd name="T28" fmla="*/ 211 w 336"/>
                <a:gd name="T29" fmla="*/ 171 h 492"/>
                <a:gd name="T30" fmla="*/ 63 w 336"/>
                <a:gd name="T31" fmla="*/ 221 h 492"/>
                <a:gd name="T32" fmla="*/ 47 w 336"/>
                <a:gd name="T33" fmla="*/ 287 h 492"/>
                <a:gd name="T34" fmla="*/ 20 w 336"/>
                <a:gd name="T35" fmla="*/ 306 h 492"/>
                <a:gd name="T36" fmla="*/ 19 w 336"/>
                <a:gd name="T37" fmla="*/ 338 h 492"/>
                <a:gd name="T38" fmla="*/ 32 w 336"/>
                <a:gd name="T39" fmla="*/ 319 h 492"/>
                <a:gd name="T40" fmla="*/ 63 w 336"/>
                <a:gd name="T41" fmla="*/ 307 h 492"/>
                <a:gd name="T42" fmla="*/ 70 w 336"/>
                <a:gd name="T43" fmla="*/ 293 h 492"/>
                <a:gd name="T44" fmla="*/ 70 w 336"/>
                <a:gd name="T45" fmla="*/ 293 h 492"/>
                <a:gd name="T46" fmla="*/ 59 w 336"/>
                <a:gd name="T47" fmla="*/ 267 h 492"/>
                <a:gd name="T48" fmla="*/ 130 w 336"/>
                <a:gd name="T49" fmla="*/ 212 h 492"/>
                <a:gd name="T50" fmla="*/ 228 w 336"/>
                <a:gd name="T51" fmla="*/ 176 h 492"/>
                <a:gd name="T52" fmla="*/ 235 w 336"/>
                <a:gd name="T53" fmla="*/ 77 h 492"/>
                <a:gd name="T54" fmla="*/ 277 w 336"/>
                <a:gd name="T55" fmla="*/ 20 h 492"/>
                <a:gd name="T56" fmla="*/ 319 w 336"/>
                <a:gd name="T57" fmla="*/ 28 h 492"/>
                <a:gd name="T58" fmla="*/ 316 w 336"/>
                <a:gd name="T59" fmla="*/ 67 h 492"/>
                <a:gd name="T60" fmla="*/ 310 w 336"/>
                <a:gd name="T61" fmla="*/ 193 h 492"/>
                <a:gd name="T62" fmla="*/ 339 w 336"/>
                <a:gd name="T63" fmla="*/ 263 h 492"/>
                <a:gd name="T64" fmla="*/ 344 w 336"/>
                <a:gd name="T65" fmla="*/ 386 h 492"/>
                <a:gd name="T66" fmla="*/ 388 w 336"/>
                <a:gd name="T67" fmla="*/ 406 h 492"/>
                <a:gd name="T68" fmla="*/ 402 w 336"/>
                <a:gd name="T69" fmla="*/ 464 h 492"/>
                <a:gd name="T70" fmla="*/ 243 w 336"/>
                <a:gd name="T71" fmla="*/ 603 h 492"/>
                <a:gd name="T72" fmla="*/ 182 w 336"/>
                <a:gd name="T73" fmla="*/ 544 h 492"/>
                <a:gd name="T74" fmla="*/ 105 w 336"/>
                <a:gd name="T75" fmla="*/ 521 h 492"/>
                <a:gd name="T76" fmla="*/ 58 w 336"/>
                <a:gd name="T77" fmla="*/ 503 h 492"/>
                <a:gd name="T78" fmla="*/ 61 w 336"/>
                <a:gd name="T79" fmla="*/ 478 h 492"/>
                <a:gd name="T80" fmla="*/ 65 w 336"/>
                <a:gd name="T81" fmla="*/ 470 h 492"/>
                <a:gd name="T82" fmla="*/ 58 w 336"/>
                <a:gd name="T83" fmla="*/ 463 h 492"/>
                <a:gd name="T84" fmla="*/ 33 w 336"/>
                <a:gd name="T85" fmla="*/ 446 h 492"/>
                <a:gd name="T86" fmla="*/ 20 w 336"/>
                <a:gd name="T87" fmla="*/ 403 h 492"/>
                <a:gd name="T88" fmla="*/ 30 w 336"/>
                <a:gd name="T89" fmla="*/ 391 h 492"/>
                <a:gd name="T90" fmla="*/ 32 w 336"/>
                <a:gd name="T91" fmla="*/ 377 h 492"/>
                <a:gd name="T92" fmla="*/ 30 w 336"/>
                <a:gd name="T93" fmla="*/ 375 h 492"/>
                <a:gd name="T94" fmla="*/ 19 w 336"/>
                <a:gd name="T95" fmla="*/ 338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w="9525">
              <a:noFill/>
              <a:round/>
              <a:headEnd/>
              <a:tailEnd/>
            </a:ln>
          </p:spPr>
          <p:txBody>
            <a:bodyPr/>
            <a:lstStyle/>
            <a:p>
              <a:endParaRPr lang="en-US"/>
            </a:p>
          </p:txBody>
        </p:sp>
        <p:sp>
          <p:nvSpPr>
            <p:cNvPr id="14351" name="Freeform 13"/>
            <p:cNvSpPr>
              <a:spLocks/>
            </p:cNvSpPr>
            <p:nvPr/>
          </p:nvSpPr>
          <p:spPr bwMode="auto">
            <a:xfrm>
              <a:off x="437" y="1902"/>
              <a:ext cx="86" cy="43"/>
            </a:xfrm>
            <a:custGeom>
              <a:avLst/>
              <a:gdLst>
                <a:gd name="T0" fmla="*/ 71 w 68"/>
                <a:gd name="T1" fmla="*/ 4 h 34"/>
                <a:gd name="T2" fmla="*/ 9 w 68"/>
                <a:gd name="T3" fmla="*/ 25 h 34"/>
                <a:gd name="T4" fmla="*/ 0 w 68"/>
                <a:gd name="T5" fmla="*/ 35 h 34"/>
                <a:gd name="T6" fmla="*/ 10 w 68"/>
                <a:gd name="T7" fmla="*/ 43 h 34"/>
                <a:gd name="T8" fmla="*/ 82 w 68"/>
                <a:gd name="T9" fmla="*/ 15 h 34"/>
                <a:gd name="T10" fmla="*/ 82 w 68"/>
                <a:gd name="T11" fmla="*/ 4 h 34"/>
                <a:gd name="T12" fmla="*/ 71 w 68"/>
                <a:gd name="T13" fmla="*/ 4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w="9525">
              <a:noFill/>
              <a:round/>
              <a:headEnd/>
              <a:tailEnd/>
            </a:ln>
          </p:spPr>
          <p:txBody>
            <a:bodyPr/>
            <a:lstStyle/>
            <a:p>
              <a:endParaRPr lang="en-US"/>
            </a:p>
          </p:txBody>
        </p:sp>
        <p:sp>
          <p:nvSpPr>
            <p:cNvPr id="14352" name="Freeform 14"/>
            <p:cNvSpPr>
              <a:spLocks/>
            </p:cNvSpPr>
            <p:nvPr/>
          </p:nvSpPr>
          <p:spPr bwMode="auto">
            <a:xfrm>
              <a:off x="585" y="1764"/>
              <a:ext cx="51" cy="76"/>
            </a:xfrm>
            <a:custGeom>
              <a:avLst/>
              <a:gdLst>
                <a:gd name="T0" fmla="*/ 33 w 40"/>
                <a:gd name="T1" fmla="*/ 6 h 60"/>
                <a:gd name="T2" fmla="*/ 3 w 40"/>
                <a:gd name="T3" fmla="*/ 61 h 60"/>
                <a:gd name="T4" fmla="*/ 4 w 40"/>
                <a:gd name="T5" fmla="*/ 72 h 60"/>
                <a:gd name="T6" fmla="*/ 17 w 40"/>
                <a:gd name="T7" fmla="*/ 71 h 60"/>
                <a:gd name="T8" fmla="*/ 50 w 40"/>
                <a:gd name="T9" fmla="*/ 13 h 60"/>
                <a:gd name="T10" fmla="*/ 43 w 40"/>
                <a:gd name="T11" fmla="*/ 1 h 60"/>
                <a:gd name="T12" fmla="*/ 33 w 40"/>
                <a:gd name="T13" fmla="*/ 6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w="9525">
              <a:noFill/>
              <a:round/>
              <a:headEnd/>
              <a:tailEnd/>
            </a:ln>
          </p:spPr>
          <p:txBody>
            <a:bodyPr/>
            <a:lstStyle/>
            <a:p>
              <a:endParaRPr lang="en-US"/>
            </a:p>
          </p:txBody>
        </p:sp>
        <p:sp>
          <p:nvSpPr>
            <p:cNvPr id="14353" name="Freeform 15"/>
            <p:cNvSpPr>
              <a:spLocks/>
            </p:cNvSpPr>
            <p:nvPr/>
          </p:nvSpPr>
          <p:spPr bwMode="auto">
            <a:xfrm>
              <a:off x="324" y="1811"/>
              <a:ext cx="130" cy="88"/>
            </a:xfrm>
            <a:custGeom>
              <a:avLst/>
              <a:gdLst>
                <a:gd name="T0" fmla="*/ 114 w 103"/>
                <a:gd name="T1" fmla="*/ 3 h 70"/>
                <a:gd name="T2" fmla="*/ 102 w 103"/>
                <a:gd name="T3" fmla="*/ 6 h 70"/>
                <a:gd name="T4" fmla="*/ 105 w 103"/>
                <a:gd name="T5" fmla="*/ 18 h 70"/>
                <a:gd name="T6" fmla="*/ 112 w 103"/>
                <a:gd name="T7" fmla="*/ 29 h 70"/>
                <a:gd name="T8" fmla="*/ 101 w 103"/>
                <a:gd name="T9" fmla="*/ 47 h 70"/>
                <a:gd name="T10" fmla="*/ 10 w 103"/>
                <a:gd name="T11" fmla="*/ 44 h 70"/>
                <a:gd name="T12" fmla="*/ 1 w 103"/>
                <a:gd name="T13" fmla="*/ 50 h 70"/>
                <a:gd name="T14" fmla="*/ 6 w 103"/>
                <a:gd name="T15" fmla="*/ 60 h 70"/>
                <a:gd name="T16" fmla="*/ 112 w 103"/>
                <a:gd name="T17" fmla="*/ 59 h 70"/>
                <a:gd name="T18" fmla="*/ 129 w 103"/>
                <a:gd name="T19" fmla="*/ 26 h 70"/>
                <a:gd name="T20" fmla="*/ 114 w 103"/>
                <a:gd name="T21" fmla="*/ 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w="9525">
              <a:noFill/>
              <a:round/>
              <a:headEnd/>
              <a:tailEnd/>
            </a:ln>
          </p:spPr>
          <p:txBody>
            <a:bodyPr/>
            <a:lstStyle/>
            <a:p>
              <a:endParaRPr lang="en-US"/>
            </a:p>
          </p:txBody>
        </p:sp>
        <p:sp>
          <p:nvSpPr>
            <p:cNvPr id="14354" name="Freeform 16"/>
            <p:cNvSpPr>
              <a:spLocks/>
            </p:cNvSpPr>
            <p:nvPr/>
          </p:nvSpPr>
          <p:spPr bwMode="auto">
            <a:xfrm>
              <a:off x="341" y="1856"/>
              <a:ext cx="108" cy="87"/>
            </a:xfrm>
            <a:custGeom>
              <a:avLst/>
              <a:gdLst>
                <a:gd name="T0" fmla="*/ 97 w 85"/>
                <a:gd name="T1" fmla="*/ 3 h 69"/>
                <a:gd name="T2" fmla="*/ 88 w 85"/>
                <a:gd name="T3" fmla="*/ 5 h 69"/>
                <a:gd name="T4" fmla="*/ 89 w 85"/>
                <a:gd name="T5" fmla="*/ 18 h 69"/>
                <a:gd name="T6" fmla="*/ 94 w 85"/>
                <a:gd name="T7" fmla="*/ 28 h 69"/>
                <a:gd name="T8" fmla="*/ 83 w 85"/>
                <a:gd name="T9" fmla="*/ 45 h 69"/>
                <a:gd name="T10" fmla="*/ 10 w 85"/>
                <a:gd name="T11" fmla="*/ 49 h 69"/>
                <a:gd name="T12" fmla="*/ 1 w 85"/>
                <a:gd name="T13" fmla="*/ 50 h 69"/>
                <a:gd name="T14" fmla="*/ 5 w 85"/>
                <a:gd name="T15" fmla="*/ 62 h 69"/>
                <a:gd name="T16" fmla="*/ 90 w 85"/>
                <a:gd name="T17" fmla="*/ 58 h 69"/>
                <a:gd name="T18" fmla="*/ 108 w 85"/>
                <a:gd name="T19" fmla="*/ 26 h 69"/>
                <a:gd name="T20" fmla="*/ 97 w 85"/>
                <a:gd name="T21" fmla="*/ 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w="9525">
              <a:noFill/>
              <a:round/>
              <a:headEnd/>
              <a:tailEnd/>
            </a:ln>
          </p:spPr>
          <p:txBody>
            <a:bodyPr/>
            <a:lstStyle/>
            <a:p>
              <a:endParaRPr lang="en-US"/>
            </a:p>
          </p:txBody>
        </p:sp>
        <p:sp>
          <p:nvSpPr>
            <p:cNvPr id="14355" name="Freeform 17"/>
            <p:cNvSpPr>
              <a:spLocks/>
            </p:cNvSpPr>
            <p:nvPr/>
          </p:nvSpPr>
          <p:spPr bwMode="auto">
            <a:xfrm>
              <a:off x="295" y="1736"/>
              <a:ext cx="200" cy="97"/>
            </a:xfrm>
            <a:custGeom>
              <a:avLst/>
              <a:gdLst>
                <a:gd name="T0" fmla="*/ 164 w 159"/>
                <a:gd name="T1" fmla="*/ 6 h 77"/>
                <a:gd name="T2" fmla="*/ 170 w 159"/>
                <a:gd name="T3" fmla="*/ 16 h 77"/>
                <a:gd name="T4" fmla="*/ 179 w 159"/>
                <a:gd name="T5" fmla="*/ 28 h 77"/>
                <a:gd name="T6" fmla="*/ 174 w 159"/>
                <a:gd name="T7" fmla="*/ 58 h 77"/>
                <a:gd name="T8" fmla="*/ 92 w 159"/>
                <a:gd name="T9" fmla="*/ 72 h 77"/>
                <a:gd name="T10" fmla="*/ 11 w 159"/>
                <a:gd name="T11" fmla="*/ 33 h 77"/>
                <a:gd name="T12" fmla="*/ 4 w 159"/>
                <a:gd name="T13" fmla="*/ 35 h 77"/>
                <a:gd name="T14" fmla="*/ 4 w 159"/>
                <a:gd name="T15" fmla="*/ 45 h 77"/>
                <a:gd name="T16" fmla="*/ 89 w 159"/>
                <a:gd name="T17" fmla="*/ 87 h 77"/>
                <a:gd name="T18" fmla="*/ 186 w 159"/>
                <a:gd name="T19" fmla="*/ 68 h 77"/>
                <a:gd name="T20" fmla="*/ 195 w 159"/>
                <a:gd name="T21" fmla="*/ 24 h 77"/>
                <a:gd name="T22" fmla="*/ 174 w 159"/>
                <a:gd name="T23" fmla="*/ 1 h 77"/>
                <a:gd name="T24" fmla="*/ 164 w 159"/>
                <a:gd name="T25" fmla="*/ 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w="9525">
              <a:noFill/>
              <a:round/>
              <a:headEnd/>
              <a:tailEnd/>
            </a:ln>
          </p:spPr>
          <p:txBody>
            <a:bodyPr/>
            <a:lstStyle/>
            <a:p>
              <a:endParaRPr lang="en-US"/>
            </a:p>
          </p:txBody>
        </p:sp>
        <p:sp>
          <p:nvSpPr>
            <p:cNvPr id="14356" name="Freeform 18"/>
            <p:cNvSpPr>
              <a:spLocks/>
            </p:cNvSpPr>
            <p:nvPr/>
          </p:nvSpPr>
          <p:spPr bwMode="auto">
            <a:xfrm>
              <a:off x="327" y="1629"/>
              <a:ext cx="189" cy="134"/>
            </a:xfrm>
            <a:custGeom>
              <a:avLst/>
              <a:gdLst>
                <a:gd name="T0" fmla="*/ 90 w 149"/>
                <a:gd name="T1" fmla="*/ 1 h 106"/>
                <a:gd name="T2" fmla="*/ 80 w 149"/>
                <a:gd name="T3" fmla="*/ 8 h 106"/>
                <a:gd name="T4" fmla="*/ 86 w 149"/>
                <a:gd name="T5" fmla="*/ 18 h 106"/>
                <a:gd name="T6" fmla="*/ 169 w 149"/>
                <a:gd name="T7" fmla="*/ 66 h 106"/>
                <a:gd name="T8" fmla="*/ 164 w 149"/>
                <a:gd name="T9" fmla="*/ 88 h 106"/>
                <a:gd name="T10" fmla="*/ 91 w 149"/>
                <a:gd name="T11" fmla="*/ 100 h 106"/>
                <a:gd name="T12" fmla="*/ 16 w 149"/>
                <a:gd name="T13" fmla="*/ 56 h 106"/>
                <a:gd name="T14" fmla="*/ 4 w 149"/>
                <a:gd name="T15" fmla="*/ 56 h 106"/>
                <a:gd name="T16" fmla="*/ 4 w 149"/>
                <a:gd name="T17" fmla="*/ 67 h 106"/>
                <a:gd name="T18" fmla="*/ 86 w 149"/>
                <a:gd name="T19" fmla="*/ 116 h 106"/>
                <a:gd name="T20" fmla="*/ 178 w 149"/>
                <a:gd name="T21" fmla="*/ 99 h 106"/>
                <a:gd name="T22" fmla="*/ 184 w 149"/>
                <a:gd name="T23" fmla="*/ 59 h 106"/>
                <a:gd name="T24" fmla="*/ 90 w 149"/>
                <a:gd name="T25" fmla="*/ 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w="9525">
              <a:noFill/>
              <a:round/>
              <a:headEnd/>
              <a:tailEnd/>
            </a:ln>
          </p:spPr>
          <p:txBody>
            <a:bodyPr/>
            <a:lstStyle/>
            <a:p>
              <a:endParaRPr lang="en-US"/>
            </a:p>
          </p:txBody>
        </p:sp>
        <p:sp>
          <p:nvSpPr>
            <p:cNvPr id="14357" name="Freeform 19"/>
            <p:cNvSpPr>
              <a:spLocks noEditPoints="1"/>
            </p:cNvSpPr>
            <p:nvPr/>
          </p:nvSpPr>
          <p:spPr bwMode="auto">
            <a:xfrm>
              <a:off x="460" y="1624"/>
              <a:ext cx="24" cy="46"/>
            </a:xfrm>
            <a:custGeom>
              <a:avLst/>
              <a:gdLst>
                <a:gd name="T0" fmla="*/ 1 w 19"/>
                <a:gd name="T1" fmla="*/ 9 h 37"/>
                <a:gd name="T2" fmla="*/ 1 w 19"/>
                <a:gd name="T3" fmla="*/ 19 h 37"/>
                <a:gd name="T4" fmla="*/ 6 w 19"/>
                <a:gd name="T5" fmla="*/ 40 h 37"/>
                <a:gd name="T6" fmla="*/ 18 w 19"/>
                <a:gd name="T7" fmla="*/ 44 h 37"/>
                <a:gd name="T8" fmla="*/ 21 w 19"/>
                <a:gd name="T9" fmla="*/ 32 h 37"/>
                <a:gd name="T10" fmla="*/ 18 w 19"/>
                <a:gd name="T11" fmla="*/ 17 h 37"/>
                <a:gd name="T12" fmla="*/ 18 w 19"/>
                <a:gd name="T13" fmla="*/ 11 h 37"/>
                <a:gd name="T14" fmla="*/ 18 w 19"/>
                <a:gd name="T15" fmla="*/ 11 h 37"/>
                <a:gd name="T16" fmla="*/ 10 w 19"/>
                <a:gd name="T17" fmla="*/ 1 h 37"/>
                <a:gd name="T18" fmla="*/ 1 w 19"/>
                <a:gd name="T19" fmla="*/ 9 h 37"/>
                <a:gd name="T20" fmla="*/ 18 w 19"/>
                <a:gd name="T21" fmla="*/ 11 h 37"/>
                <a:gd name="T22" fmla="*/ 18 w 19"/>
                <a:gd name="T23" fmla="*/ 11 h 37"/>
                <a:gd name="T24" fmla="*/ 18 w 19"/>
                <a:gd name="T25" fmla="*/ 1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w="9525">
              <a:noFill/>
              <a:round/>
              <a:headEnd/>
              <a:tailEnd/>
            </a:ln>
          </p:spPr>
          <p:txBody>
            <a:bodyPr/>
            <a:lstStyle/>
            <a:p>
              <a:endParaRPr lang="en-US"/>
            </a:p>
          </p:txBody>
        </p:sp>
        <p:sp>
          <p:nvSpPr>
            <p:cNvPr id="14358"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14359"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14360"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14361"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14362"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14363"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14364"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14365"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14366"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14367"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14368"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14369"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14370"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14371"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14372"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14373"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14374"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14375"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14376"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14377"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14378"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14379"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14380"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14381"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14382"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14383"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14384"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14385"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14386"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14387"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14388"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14389" name="Picture 51"/>
            <p:cNvPicPr>
              <a:picLocks noChangeAspect="1" noChangeArrowheads="1"/>
            </p:cNvPicPr>
            <p:nvPr/>
          </p:nvPicPr>
          <p:blipFill>
            <a:blip r:embed="rId4"/>
            <a:srcRect/>
            <a:stretch>
              <a:fillRect/>
            </a:stretch>
          </p:blipFill>
          <p:spPr bwMode="auto">
            <a:xfrm>
              <a:off x="1590" y="1411"/>
              <a:ext cx="463" cy="209"/>
            </a:xfrm>
            <a:prstGeom prst="rect">
              <a:avLst/>
            </a:prstGeom>
            <a:noFill/>
            <a:ln w="9525">
              <a:noFill/>
              <a:miter lim="800000"/>
              <a:headEnd/>
              <a:tailEnd/>
            </a:ln>
          </p:spPr>
        </p:pic>
        <p:pic>
          <p:nvPicPr>
            <p:cNvPr id="14390" name="Picture 52"/>
            <p:cNvPicPr>
              <a:picLocks noChangeAspect="1" noChangeArrowheads="1"/>
            </p:cNvPicPr>
            <p:nvPr/>
          </p:nvPicPr>
          <p:blipFill>
            <a:blip r:embed="rId5"/>
            <a:srcRect/>
            <a:stretch>
              <a:fillRect/>
            </a:stretch>
          </p:blipFill>
          <p:spPr bwMode="auto">
            <a:xfrm>
              <a:off x="1618" y="1441"/>
              <a:ext cx="425" cy="345"/>
            </a:xfrm>
            <a:prstGeom prst="rect">
              <a:avLst/>
            </a:prstGeom>
            <a:noFill/>
            <a:ln w="9525">
              <a:noFill/>
              <a:miter lim="800000"/>
              <a:headEnd/>
              <a:tailEnd/>
            </a:ln>
          </p:spPr>
        </p:pic>
        <p:sp>
          <p:nvSpPr>
            <p:cNvPr id="14391"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14392"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14393"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14394"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14395"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14396"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14397"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14398"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14399"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14400"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14401"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sp>
          <p:nvSpPr>
            <p:cNvPr id="14402" name="Freeform 64"/>
            <p:cNvSpPr>
              <a:spLocks/>
            </p:cNvSpPr>
            <p:nvPr/>
          </p:nvSpPr>
          <p:spPr bwMode="auto">
            <a:xfrm>
              <a:off x="2079" y="2100"/>
              <a:ext cx="521" cy="416"/>
            </a:xfrm>
            <a:custGeom>
              <a:avLst/>
              <a:gdLst>
                <a:gd name="T0" fmla="*/ 329 w 412"/>
                <a:gd name="T1" fmla="*/ 67 h 329"/>
                <a:gd name="T2" fmla="*/ 425 w 412"/>
                <a:gd name="T3" fmla="*/ 33 h 329"/>
                <a:gd name="T4" fmla="*/ 498 w 412"/>
                <a:gd name="T5" fmla="*/ 205 h 329"/>
                <a:gd name="T6" fmla="*/ 425 w 412"/>
                <a:gd name="T7" fmla="*/ 236 h 329"/>
                <a:gd name="T8" fmla="*/ 357 w 412"/>
                <a:gd name="T9" fmla="*/ 300 h 329"/>
                <a:gd name="T10" fmla="*/ 353 w 412"/>
                <a:gd name="T11" fmla="*/ 354 h 329"/>
                <a:gd name="T12" fmla="*/ 271 w 412"/>
                <a:gd name="T13" fmla="*/ 370 h 329"/>
                <a:gd name="T14" fmla="*/ 192 w 412"/>
                <a:gd name="T15" fmla="*/ 378 h 329"/>
                <a:gd name="T16" fmla="*/ 135 w 412"/>
                <a:gd name="T17" fmla="*/ 386 h 329"/>
                <a:gd name="T18" fmla="*/ 86 w 412"/>
                <a:gd name="T19" fmla="*/ 333 h 329"/>
                <a:gd name="T20" fmla="*/ 25 w 412"/>
                <a:gd name="T21" fmla="*/ 309 h 329"/>
                <a:gd name="T22" fmla="*/ 329 w 412"/>
                <a:gd name="T23" fmla="*/ 6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14403" name="Freeform 65"/>
            <p:cNvSpPr>
              <a:spLocks/>
            </p:cNvSpPr>
            <p:nvPr/>
          </p:nvSpPr>
          <p:spPr bwMode="auto">
            <a:xfrm>
              <a:off x="2093" y="2243"/>
              <a:ext cx="494" cy="273"/>
            </a:xfrm>
            <a:custGeom>
              <a:avLst/>
              <a:gdLst>
                <a:gd name="T0" fmla="*/ 18 w 391"/>
                <a:gd name="T1" fmla="*/ 64 h 216"/>
                <a:gd name="T2" fmla="*/ 284 w 391"/>
                <a:gd name="T3" fmla="*/ 173 h 216"/>
                <a:gd name="T4" fmla="*/ 264 w 391"/>
                <a:gd name="T5" fmla="*/ 119 h 216"/>
                <a:gd name="T6" fmla="*/ 393 w 391"/>
                <a:gd name="T7" fmla="*/ 1 h 216"/>
                <a:gd name="T8" fmla="*/ 490 w 391"/>
                <a:gd name="T9" fmla="*/ 0 h 216"/>
                <a:gd name="T10" fmla="*/ 484 w 391"/>
                <a:gd name="T11" fmla="*/ 62 h 216"/>
                <a:gd name="T12" fmla="*/ 411 w 391"/>
                <a:gd name="T13" fmla="*/ 94 h 216"/>
                <a:gd name="T14" fmla="*/ 342 w 391"/>
                <a:gd name="T15" fmla="*/ 157 h 216"/>
                <a:gd name="T16" fmla="*/ 339 w 391"/>
                <a:gd name="T17" fmla="*/ 211 h 216"/>
                <a:gd name="T18" fmla="*/ 256 w 391"/>
                <a:gd name="T19" fmla="*/ 228 h 216"/>
                <a:gd name="T20" fmla="*/ 178 w 391"/>
                <a:gd name="T21" fmla="*/ 235 h 216"/>
                <a:gd name="T22" fmla="*/ 121 w 391"/>
                <a:gd name="T23" fmla="*/ 243 h 216"/>
                <a:gd name="T24" fmla="*/ 72 w 391"/>
                <a:gd name="T25" fmla="*/ 190 h 216"/>
                <a:gd name="T26" fmla="*/ 11 w 391"/>
                <a:gd name="T27" fmla="*/ 166 h 216"/>
                <a:gd name="T28" fmla="*/ 18 w 391"/>
                <a:gd name="T29" fmla="*/ 64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14404" name="Freeform 66"/>
            <p:cNvSpPr>
              <a:spLocks noEditPoints="1"/>
            </p:cNvSpPr>
            <p:nvPr/>
          </p:nvSpPr>
          <p:spPr bwMode="auto">
            <a:xfrm>
              <a:off x="2084" y="2113"/>
              <a:ext cx="512" cy="389"/>
            </a:xfrm>
            <a:custGeom>
              <a:avLst/>
              <a:gdLst>
                <a:gd name="T0" fmla="*/ 359 w 405"/>
                <a:gd name="T1" fmla="*/ 8 h 308"/>
                <a:gd name="T2" fmla="*/ 319 w 405"/>
                <a:gd name="T3" fmla="*/ 45 h 308"/>
                <a:gd name="T4" fmla="*/ 35 w 405"/>
                <a:gd name="T5" fmla="*/ 157 h 308"/>
                <a:gd name="T6" fmla="*/ 14 w 405"/>
                <a:gd name="T7" fmla="*/ 301 h 308"/>
                <a:gd name="T8" fmla="*/ 76 w 405"/>
                <a:gd name="T9" fmla="*/ 328 h 308"/>
                <a:gd name="T10" fmla="*/ 128 w 405"/>
                <a:gd name="T11" fmla="*/ 380 h 308"/>
                <a:gd name="T12" fmla="*/ 186 w 405"/>
                <a:gd name="T13" fmla="*/ 374 h 308"/>
                <a:gd name="T14" fmla="*/ 225 w 405"/>
                <a:gd name="T15" fmla="*/ 388 h 308"/>
                <a:gd name="T16" fmla="*/ 268 w 405"/>
                <a:gd name="T17" fmla="*/ 366 h 308"/>
                <a:gd name="T18" fmla="*/ 354 w 405"/>
                <a:gd name="T19" fmla="*/ 346 h 308"/>
                <a:gd name="T20" fmla="*/ 367 w 405"/>
                <a:gd name="T21" fmla="*/ 312 h 308"/>
                <a:gd name="T22" fmla="*/ 363 w 405"/>
                <a:gd name="T23" fmla="*/ 290 h 308"/>
                <a:gd name="T24" fmla="*/ 422 w 405"/>
                <a:gd name="T25" fmla="*/ 235 h 308"/>
                <a:gd name="T26" fmla="*/ 449 w 405"/>
                <a:gd name="T27" fmla="*/ 239 h 308"/>
                <a:gd name="T28" fmla="*/ 501 w 405"/>
                <a:gd name="T29" fmla="*/ 196 h 308"/>
                <a:gd name="T30" fmla="*/ 501 w 405"/>
                <a:gd name="T31" fmla="*/ 104 h 308"/>
                <a:gd name="T32" fmla="*/ 424 w 405"/>
                <a:gd name="T33" fmla="*/ 14 h 308"/>
                <a:gd name="T34" fmla="*/ 359 w 405"/>
                <a:gd name="T35" fmla="*/ 8 h 308"/>
                <a:gd name="T36" fmla="*/ 425 w 405"/>
                <a:gd name="T37" fmla="*/ 218 h 308"/>
                <a:gd name="T38" fmla="*/ 418 w 405"/>
                <a:gd name="T39" fmla="*/ 216 h 308"/>
                <a:gd name="T40" fmla="*/ 412 w 405"/>
                <a:gd name="T41" fmla="*/ 220 h 308"/>
                <a:gd name="T42" fmla="*/ 349 w 405"/>
                <a:gd name="T43" fmla="*/ 278 h 308"/>
                <a:gd name="T44" fmla="*/ 344 w 405"/>
                <a:gd name="T45" fmla="*/ 283 h 308"/>
                <a:gd name="T46" fmla="*/ 345 w 405"/>
                <a:gd name="T47" fmla="*/ 290 h 308"/>
                <a:gd name="T48" fmla="*/ 341 w 405"/>
                <a:gd name="T49" fmla="*/ 336 h 308"/>
                <a:gd name="T50" fmla="*/ 267 w 405"/>
                <a:gd name="T51" fmla="*/ 350 h 308"/>
                <a:gd name="T52" fmla="*/ 259 w 405"/>
                <a:gd name="T53" fmla="*/ 352 h 308"/>
                <a:gd name="T54" fmla="*/ 224 w 405"/>
                <a:gd name="T55" fmla="*/ 371 h 308"/>
                <a:gd name="T56" fmla="*/ 192 w 405"/>
                <a:gd name="T57" fmla="*/ 359 h 308"/>
                <a:gd name="T58" fmla="*/ 183 w 405"/>
                <a:gd name="T59" fmla="*/ 357 h 308"/>
                <a:gd name="T60" fmla="*/ 133 w 405"/>
                <a:gd name="T61" fmla="*/ 365 h 308"/>
                <a:gd name="T62" fmla="*/ 88 w 405"/>
                <a:gd name="T63" fmla="*/ 318 h 308"/>
                <a:gd name="T64" fmla="*/ 80 w 405"/>
                <a:gd name="T65" fmla="*/ 312 h 308"/>
                <a:gd name="T66" fmla="*/ 27 w 405"/>
                <a:gd name="T67" fmla="*/ 290 h 308"/>
                <a:gd name="T68" fmla="*/ 49 w 405"/>
                <a:gd name="T69" fmla="*/ 164 h 308"/>
                <a:gd name="T70" fmla="*/ 322 w 405"/>
                <a:gd name="T71" fmla="*/ 62 h 308"/>
                <a:gd name="T72" fmla="*/ 331 w 405"/>
                <a:gd name="T73" fmla="*/ 57 h 308"/>
                <a:gd name="T74" fmla="*/ 365 w 405"/>
                <a:gd name="T75" fmla="*/ 23 h 308"/>
                <a:gd name="T76" fmla="*/ 416 w 405"/>
                <a:gd name="T77" fmla="*/ 28 h 308"/>
                <a:gd name="T78" fmla="*/ 485 w 405"/>
                <a:gd name="T79" fmla="*/ 109 h 308"/>
                <a:gd name="T80" fmla="*/ 487 w 405"/>
                <a:gd name="T81" fmla="*/ 189 h 308"/>
                <a:gd name="T82" fmla="*/ 446 w 405"/>
                <a:gd name="T83" fmla="*/ 224 h 308"/>
                <a:gd name="T84" fmla="*/ 425 w 405"/>
                <a:gd name="T85" fmla="*/ 218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sp>
          <p:nvSpPr>
            <p:cNvPr id="14405" name="Freeform 67"/>
            <p:cNvSpPr>
              <a:spLocks/>
            </p:cNvSpPr>
            <p:nvPr/>
          </p:nvSpPr>
          <p:spPr bwMode="auto">
            <a:xfrm>
              <a:off x="2400" y="2159"/>
              <a:ext cx="56" cy="37"/>
            </a:xfrm>
            <a:custGeom>
              <a:avLst/>
              <a:gdLst>
                <a:gd name="T0" fmla="*/ 53 w 44"/>
                <a:gd name="T1" fmla="*/ 23 h 29"/>
                <a:gd name="T2" fmla="*/ 53 w 44"/>
                <a:gd name="T3" fmla="*/ 34 h 29"/>
                <a:gd name="T4" fmla="*/ 42 w 44"/>
                <a:gd name="T5" fmla="*/ 34 h 29"/>
                <a:gd name="T6" fmla="*/ 8 w 44"/>
                <a:gd name="T7" fmla="*/ 15 h 29"/>
                <a:gd name="T8" fmla="*/ 0 w 44"/>
                <a:gd name="T9" fmla="*/ 8 h 29"/>
                <a:gd name="T10" fmla="*/ 8 w 44"/>
                <a:gd name="T11" fmla="*/ 0 h 29"/>
                <a:gd name="T12" fmla="*/ 53 w 44"/>
                <a:gd name="T13" fmla="*/ 23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14406" name="Freeform 68"/>
            <p:cNvSpPr>
              <a:spLocks/>
            </p:cNvSpPr>
            <p:nvPr/>
          </p:nvSpPr>
          <p:spPr bwMode="auto">
            <a:xfrm>
              <a:off x="2494" y="2254"/>
              <a:ext cx="37" cy="91"/>
            </a:xfrm>
            <a:custGeom>
              <a:avLst/>
              <a:gdLst>
                <a:gd name="T0" fmla="*/ 17 w 30"/>
                <a:gd name="T1" fmla="*/ 5 h 72"/>
                <a:gd name="T2" fmla="*/ 16 w 30"/>
                <a:gd name="T3" fmla="*/ 86 h 72"/>
                <a:gd name="T4" fmla="*/ 6 w 30"/>
                <a:gd name="T5" fmla="*/ 90 h 72"/>
                <a:gd name="T6" fmla="*/ 2 w 30"/>
                <a:gd name="T7" fmla="*/ 78 h 72"/>
                <a:gd name="T8" fmla="*/ 4 w 30"/>
                <a:gd name="T9" fmla="*/ 14 h 72"/>
                <a:gd name="T10" fmla="*/ 6 w 30"/>
                <a:gd name="T11" fmla="*/ 3 h 72"/>
                <a:gd name="T12" fmla="*/ 17 w 30"/>
                <a:gd name="T13" fmla="*/ 5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14407" name="Freeform 69"/>
            <p:cNvSpPr>
              <a:spLocks/>
            </p:cNvSpPr>
            <p:nvPr/>
          </p:nvSpPr>
          <p:spPr bwMode="auto">
            <a:xfrm>
              <a:off x="2381" y="2389"/>
              <a:ext cx="63" cy="19"/>
            </a:xfrm>
            <a:custGeom>
              <a:avLst/>
              <a:gdLst>
                <a:gd name="T0" fmla="*/ 9 w 50"/>
                <a:gd name="T1" fmla="*/ 1 h 15"/>
                <a:gd name="T2" fmla="*/ 54 w 50"/>
                <a:gd name="T3" fmla="*/ 1 h 15"/>
                <a:gd name="T4" fmla="*/ 62 w 50"/>
                <a:gd name="T5" fmla="*/ 9 h 15"/>
                <a:gd name="T6" fmla="*/ 54 w 50"/>
                <a:gd name="T7" fmla="*/ 18 h 15"/>
                <a:gd name="T8" fmla="*/ 8 w 50"/>
                <a:gd name="T9" fmla="*/ 16 h 15"/>
                <a:gd name="T10" fmla="*/ 0 w 50"/>
                <a:gd name="T11" fmla="*/ 8 h 15"/>
                <a:gd name="T12" fmla="*/ 9 w 50"/>
                <a:gd name="T13" fmla="*/ 1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14408" name="Freeform 70"/>
            <p:cNvSpPr>
              <a:spLocks/>
            </p:cNvSpPr>
            <p:nvPr/>
          </p:nvSpPr>
          <p:spPr bwMode="auto">
            <a:xfrm>
              <a:off x="2275" y="2384"/>
              <a:ext cx="83" cy="95"/>
            </a:xfrm>
            <a:custGeom>
              <a:avLst/>
              <a:gdLst>
                <a:gd name="T0" fmla="*/ 16 w 66"/>
                <a:gd name="T1" fmla="*/ 6 h 75"/>
                <a:gd name="T2" fmla="*/ 77 w 66"/>
                <a:gd name="T3" fmla="*/ 79 h 75"/>
                <a:gd name="T4" fmla="*/ 82 w 66"/>
                <a:gd name="T5" fmla="*/ 89 h 75"/>
                <a:gd name="T6" fmla="*/ 72 w 66"/>
                <a:gd name="T7" fmla="*/ 94 h 75"/>
                <a:gd name="T8" fmla="*/ 0 w 66"/>
                <a:gd name="T9" fmla="*/ 11 h 75"/>
                <a:gd name="T10" fmla="*/ 6 w 66"/>
                <a:gd name="T11" fmla="*/ 1 h 75"/>
                <a:gd name="T12" fmla="*/ 16 w 66"/>
                <a:gd name="T13" fmla="*/ 6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14409" name="Freeform 71"/>
            <p:cNvSpPr>
              <a:spLocks/>
            </p:cNvSpPr>
            <p:nvPr/>
          </p:nvSpPr>
          <p:spPr bwMode="auto">
            <a:xfrm>
              <a:off x="2210" y="2368"/>
              <a:ext cx="70" cy="119"/>
            </a:xfrm>
            <a:custGeom>
              <a:avLst/>
              <a:gdLst>
                <a:gd name="T0" fmla="*/ 18 w 55"/>
                <a:gd name="T1" fmla="*/ 1 h 94"/>
                <a:gd name="T2" fmla="*/ 25 w 55"/>
                <a:gd name="T3" fmla="*/ 10 h 94"/>
                <a:gd name="T4" fmla="*/ 65 w 55"/>
                <a:gd name="T5" fmla="*/ 103 h 94"/>
                <a:gd name="T6" fmla="*/ 67 w 55"/>
                <a:gd name="T7" fmla="*/ 114 h 94"/>
                <a:gd name="T8" fmla="*/ 56 w 55"/>
                <a:gd name="T9" fmla="*/ 116 h 94"/>
                <a:gd name="T10" fmla="*/ 9 w 55"/>
                <a:gd name="T11" fmla="*/ 8 h 94"/>
                <a:gd name="T12" fmla="*/ 18 w 55"/>
                <a:gd name="T13" fmla="*/ 1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14410" name="Freeform 72"/>
            <p:cNvSpPr>
              <a:spLocks/>
            </p:cNvSpPr>
            <p:nvPr/>
          </p:nvSpPr>
          <p:spPr bwMode="auto">
            <a:xfrm>
              <a:off x="2143" y="2327"/>
              <a:ext cx="40" cy="114"/>
            </a:xfrm>
            <a:custGeom>
              <a:avLst/>
              <a:gdLst>
                <a:gd name="T0" fmla="*/ 34 w 31"/>
                <a:gd name="T1" fmla="*/ 3 h 90"/>
                <a:gd name="T2" fmla="*/ 39 w 31"/>
                <a:gd name="T3" fmla="*/ 13 h 90"/>
                <a:gd name="T4" fmla="*/ 30 w 31"/>
                <a:gd name="T5" fmla="*/ 103 h 90"/>
                <a:gd name="T6" fmla="*/ 25 w 31"/>
                <a:gd name="T7" fmla="*/ 113 h 90"/>
                <a:gd name="T8" fmla="*/ 14 w 31"/>
                <a:gd name="T9" fmla="*/ 108 h 90"/>
                <a:gd name="T10" fmla="*/ 23 w 31"/>
                <a:gd name="T11" fmla="*/ 6 h 90"/>
                <a:gd name="T12" fmla="*/ 34 w 31"/>
                <a:gd name="T13" fmla="*/ 3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739" name="Group 738"/>
          <p:cNvGrpSpPr/>
          <p:nvPr/>
        </p:nvGrpSpPr>
        <p:grpSpPr>
          <a:xfrm rot="2525843" flipV="1">
            <a:off x="1736655" y="1615829"/>
            <a:ext cx="4667498" cy="2530923"/>
            <a:chOff x="3647724" y="693932"/>
            <a:chExt cx="2962223" cy="2580717"/>
          </a:xfrm>
          <a:solidFill>
            <a:srgbClr val="488CA7"/>
          </a:solidFill>
        </p:grpSpPr>
        <p:sp>
          <p:nvSpPr>
            <p:cNvPr id="1263" name="Freeform 201"/>
            <p:cNvSpPr>
              <a:spLocks/>
            </p:cNvSpPr>
            <p:nvPr/>
          </p:nvSpPr>
          <p:spPr bwMode="auto">
            <a:xfrm rot="1107923">
              <a:off x="3647724" y="693932"/>
              <a:ext cx="2776276" cy="2211861"/>
            </a:xfrm>
            <a:custGeom>
              <a:avLst/>
              <a:gdLst>
                <a:gd name="T0" fmla="*/ 34 w 544"/>
                <a:gd name="T1" fmla="*/ 415 h 426"/>
                <a:gd name="T2" fmla="*/ 111 w 544"/>
                <a:gd name="T3" fmla="*/ 210 h 426"/>
                <a:gd name="T4" fmla="*/ 235 w 544"/>
                <a:gd name="T5" fmla="*/ 48 h 426"/>
                <a:gd name="T6" fmla="*/ 393 w 544"/>
                <a:gd name="T7" fmla="*/ 28 h 426"/>
                <a:gd name="T8" fmla="*/ 471 w 544"/>
                <a:gd name="T9" fmla="*/ 107 h 426"/>
                <a:gd name="T10" fmla="*/ 466 w 544"/>
                <a:gd name="T11" fmla="*/ 320 h 426"/>
                <a:gd name="T12" fmla="*/ 499 w 544"/>
                <a:gd name="T13" fmla="*/ 312 h 426"/>
                <a:gd name="T14" fmla="*/ 421 w 544"/>
                <a:gd name="T15" fmla="*/ 16 h 426"/>
                <a:gd name="T16" fmla="*/ 250 w 544"/>
                <a:gd name="T17" fmla="*/ 26 h 426"/>
                <a:gd name="T18" fmla="*/ 106 w 544"/>
                <a:gd name="T19" fmla="*/ 167 h 426"/>
                <a:gd name="T20" fmla="*/ 2 w 544"/>
                <a:gd name="T21" fmla="*/ 421 h 426"/>
                <a:gd name="T22" fmla="*/ 34 w 544"/>
                <a:gd name="T23" fmla="*/ 415 h 426"/>
                <a:gd name="connsiteX0" fmla="*/ 590 w 9403"/>
                <a:gd name="connsiteY0" fmla="*/ 9602 h 9800"/>
                <a:gd name="connsiteX1" fmla="*/ 2005 w 9403"/>
                <a:gd name="connsiteY1" fmla="*/ 4790 h 9800"/>
                <a:gd name="connsiteX2" fmla="*/ 4285 w 9403"/>
                <a:gd name="connsiteY2" fmla="*/ 987 h 9800"/>
                <a:gd name="connsiteX3" fmla="*/ 7189 w 9403"/>
                <a:gd name="connsiteY3" fmla="*/ 517 h 9800"/>
                <a:gd name="connsiteX4" fmla="*/ 8623 w 9403"/>
                <a:gd name="connsiteY4" fmla="*/ 2372 h 9800"/>
                <a:gd name="connsiteX5" fmla="*/ 8516 w 9403"/>
                <a:gd name="connsiteY5" fmla="*/ 8394 h 9800"/>
                <a:gd name="connsiteX6" fmla="*/ 9138 w 9403"/>
                <a:gd name="connsiteY6" fmla="*/ 7184 h 9800"/>
                <a:gd name="connsiteX7" fmla="*/ 7704 w 9403"/>
                <a:gd name="connsiteY7" fmla="*/ 236 h 9800"/>
                <a:gd name="connsiteX8" fmla="*/ 4561 w 9403"/>
                <a:gd name="connsiteY8" fmla="*/ 470 h 9800"/>
                <a:gd name="connsiteX9" fmla="*/ 1914 w 9403"/>
                <a:gd name="connsiteY9" fmla="*/ 3780 h 9800"/>
                <a:gd name="connsiteX10" fmla="*/ 2 w 9403"/>
                <a:gd name="connsiteY10" fmla="*/ 9743 h 9800"/>
                <a:gd name="connsiteX11" fmla="*/ 590 w 9403"/>
                <a:gd name="connsiteY11" fmla="*/ 9602 h 9800"/>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9057 w 10682"/>
                <a:gd name="connsiteY5" fmla="*/ 8951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2" h="10386">
                  <a:moveTo>
                    <a:pt x="627" y="10184"/>
                  </a:moveTo>
                  <a:cubicBezTo>
                    <a:pt x="1019" y="8507"/>
                    <a:pt x="1507" y="6830"/>
                    <a:pt x="2132" y="5274"/>
                  </a:cubicBezTo>
                  <a:cubicBezTo>
                    <a:pt x="2719" y="3813"/>
                    <a:pt x="3462" y="2351"/>
                    <a:pt x="4557" y="1393"/>
                  </a:cubicBezTo>
                  <a:cubicBezTo>
                    <a:pt x="5456" y="602"/>
                    <a:pt x="6590" y="531"/>
                    <a:pt x="7645" y="914"/>
                  </a:cubicBezTo>
                  <a:cubicBezTo>
                    <a:pt x="8408" y="1201"/>
                    <a:pt x="8937" y="1872"/>
                    <a:pt x="9170" y="2806"/>
                  </a:cubicBezTo>
                  <a:cubicBezTo>
                    <a:pt x="9734" y="4429"/>
                    <a:pt x="10591" y="6202"/>
                    <a:pt x="10053" y="8602"/>
                  </a:cubicBezTo>
                  <a:cubicBezTo>
                    <a:pt x="10053" y="8674"/>
                    <a:pt x="10630" y="8688"/>
                    <a:pt x="10650" y="8473"/>
                  </a:cubicBezTo>
                  <a:cubicBezTo>
                    <a:pt x="10944" y="6197"/>
                    <a:pt x="9160" y="1895"/>
                    <a:pt x="8193" y="627"/>
                  </a:cubicBezTo>
                  <a:cubicBezTo>
                    <a:pt x="7227" y="-641"/>
                    <a:pt x="5866" y="315"/>
                    <a:pt x="4851" y="866"/>
                  </a:cubicBezTo>
                  <a:cubicBezTo>
                    <a:pt x="3599" y="1513"/>
                    <a:pt x="2719" y="2854"/>
                    <a:pt x="2036" y="4243"/>
                  </a:cubicBezTo>
                  <a:cubicBezTo>
                    <a:pt x="1117" y="6136"/>
                    <a:pt x="490" y="8220"/>
                    <a:pt x="2" y="10328"/>
                  </a:cubicBezTo>
                  <a:cubicBezTo>
                    <a:pt x="-37" y="10447"/>
                    <a:pt x="588" y="10376"/>
                    <a:pt x="627" y="1018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64" name="Freeform 202"/>
            <p:cNvSpPr>
              <a:spLocks/>
            </p:cNvSpPr>
            <p:nvPr/>
          </p:nvSpPr>
          <p:spPr bwMode="auto">
            <a:xfrm rot="1107923">
              <a:off x="5823183" y="2711358"/>
              <a:ext cx="786764" cy="563291"/>
            </a:xfrm>
            <a:custGeom>
              <a:avLst/>
              <a:gdLst>
                <a:gd name="T0" fmla="*/ 11 w 268"/>
                <a:gd name="T1" fmla="*/ 27 h 143"/>
                <a:gd name="T2" fmla="*/ 98 w 268"/>
                <a:gd name="T3" fmla="*/ 135 h 143"/>
                <a:gd name="T4" fmla="*/ 124 w 268"/>
                <a:gd name="T5" fmla="*/ 135 h 143"/>
                <a:gd name="T6" fmla="*/ 250 w 268"/>
                <a:gd name="T7" fmla="*/ 45 h 143"/>
                <a:gd name="T8" fmla="*/ 228 w 268"/>
                <a:gd name="T9" fmla="*/ 30 h 143"/>
                <a:gd name="T10" fmla="*/ 102 w 268"/>
                <a:gd name="T11" fmla="*/ 120 h 143"/>
                <a:gd name="T12" fmla="*/ 128 w 268"/>
                <a:gd name="T13" fmla="*/ 120 h 143"/>
                <a:gd name="T14" fmla="*/ 41 w 268"/>
                <a:gd name="T15" fmla="*/ 12 h 143"/>
                <a:gd name="T16" fmla="*/ 11 w 268"/>
                <a:gd name="T1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43">
                  <a:moveTo>
                    <a:pt x="11" y="27"/>
                  </a:moveTo>
                  <a:cubicBezTo>
                    <a:pt x="40" y="63"/>
                    <a:pt x="69" y="99"/>
                    <a:pt x="98" y="135"/>
                  </a:cubicBezTo>
                  <a:cubicBezTo>
                    <a:pt x="105" y="143"/>
                    <a:pt x="117" y="140"/>
                    <a:pt x="124" y="135"/>
                  </a:cubicBezTo>
                  <a:cubicBezTo>
                    <a:pt x="166" y="105"/>
                    <a:pt x="208" y="75"/>
                    <a:pt x="250" y="45"/>
                  </a:cubicBezTo>
                  <a:cubicBezTo>
                    <a:pt x="268" y="32"/>
                    <a:pt x="242" y="20"/>
                    <a:pt x="228" y="30"/>
                  </a:cubicBezTo>
                  <a:cubicBezTo>
                    <a:pt x="186" y="60"/>
                    <a:pt x="144" y="90"/>
                    <a:pt x="102" y="120"/>
                  </a:cubicBezTo>
                  <a:cubicBezTo>
                    <a:pt x="111" y="120"/>
                    <a:pt x="120" y="120"/>
                    <a:pt x="128" y="120"/>
                  </a:cubicBezTo>
                  <a:cubicBezTo>
                    <a:pt x="99" y="84"/>
                    <a:pt x="70" y="48"/>
                    <a:pt x="41" y="12"/>
                  </a:cubicBezTo>
                  <a:cubicBezTo>
                    <a:pt x="32" y="0"/>
                    <a:pt x="0" y="13"/>
                    <a:pt x="11" y="27"/>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sp>
        <p:nvSpPr>
          <p:cNvPr id="30723" name="AutoShape 8"/>
          <p:cNvSpPr>
            <a:spLocks noChangeAspect="1" noChangeArrowheads="1" noTextEdit="1"/>
          </p:cNvSpPr>
          <p:nvPr/>
        </p:nvSpPr>
        <p:spPr bwMode="auto">
          <a:xfrm>
            <a:off x="2341563" y="4403725"/>
            <a:ext cx="1793875" cy="1908175"/>
          </a:xfrm>
          <a:prstGeom prst="rect">
            <a:avLst/>
          </a:prstGeom>
          <a:noFill/>
          <a:ln w="9525">
            <a:noFill/>
            <a:miter lim="800000"/>
            <a:headEnd/>
            <a:tailEnd/>
          </a:ln>
        </p:spPr>
        <p:txBody>
          <a:bodyPr/>
          <a:lstStyle/>
          <a:p>
            <a:endParaRPr lang="en-US"/>
          </a:p>
        </p:txBody>
      </p:sp>
      <p:sp>
        <p:nvSpPr>
          <p:cNvPr id="750" name="TextBox 749"/>
          <p:cNvSpPr txBox="1"/>
          <p:nvPr/>
        </p:nvSpPr>
        <p:spPr>
          <a:xfrm>
            <a:off x="320675" y="5235575"/>
            <a:ext cx="8375650" cy="1323975"/>
          </a:xfrm>
          <a:prstGeom prst="rect">
            <a:avLst/>
          </a:prstGeom>
          <a:noFill/>
        </p:spPr>
        <p:txBody>
          <a:bodyPr>
            <a:spAutoFit/>
          </a:bodyPr>
          <a:lstStyle/>
          <a:p>
            <a:pPr algn="ctr" fontAlgn="auto">
              <a:spcBef>
                <a:spcPts val="0"/>
              </a:spcBef>
              <a:spcAft>
                <a:spcPts val="0"/>
              </a:spcAft>
              <a:defRPr/>
            </a:pPr>
            <a:r>
              <a:rPr lang="nl-BE" sz="4000" dirty="0">
                <a:solidFill>
                  <a:schemeClr val="bg1">
                    <a:lumMod val="50000"/>
                  </a:schemeClr>
                </a:solidFill>
                <a:latin typeface="Arial" panose="020B0604020202020204" pitchFamily="34" charset="0"/>
                <a:cs typeface="Arial" panose="020B0604020202020204" pitchFamily="34" charset="0"/>
              </a:rPr>
              <a:t>They </a:t>
            </a:r>
            <a:r>
              <a:rPr lang="nl-BE" sz="4000" dirty="0">
                <a:solidFill>
                  <a:srgbClr val="488CA7"/>
                </a:solidFill>
                <a:latin typeface="Arial" panose="020B0604020202020204" pitchFamily="34" charset="0"/>
                <a:cs typeface="Arial" panose="020B0604020202020204" pitchFamily="34" charset="0"/>
              </a:rPr>
              <a:t>produce</a:t>
            </a:r>
            <a:r>
              <a:rPr lang="nl-BE" sz="4000" dirty="0">
                <a:solidFill>
                  <a:schemeClr val="bg1">
                    <a:lumMod val="50000"/>
                  </a:schemeClr>
                </a:solidFill>
                <a:latin typeface="Arial" panose="020B0604020202020204" pitchFamily="34" charset="0"/>
                <a:cs typeface="Arial" panose="020B0604020202020204" pitchFamily="34" charset="0"/>
              </a:rPr>
              <a:t> </a:t>
            </a:r>
            <a:r>
              <a:rPr lang="nl-BE" sz="4000" dirty="0">
                <a:solidFill>
                  <a:srgbClr val="488CA7"/>
                </a:solidFill>
                <a:latin typeface="Arial" panose="020B0604020202020204" pitchFamily="34" charset="0"/>
                <a:cs typeface="Arial" panose="020B0604020202020204" pitchFamily="34" charset="0"/>
              </a:rPr>
              <a:t/>
            </a:r>
            <a:br>
              <a:rPr lang="nl-BE" sz="4000" dirty="0">
                <a:solidFill>
                  <a:srgbClr val="488CA7"/>
                </a:solidFill>
                <a:latin typeface="Arial" panose="020B0604020202020204" pitchFamily="34" charset="0"/>
                <a:cs typeface="Arial" panose="020B0604020202020204" pitchFamily="34" charset="0"/>
              </a:rPr>
            </a:br>
            <a:r>
              <a:rPr lang="nl-BE" sz="4000" dirty="0">
                <a:solidFill>
                  <a:schemeClr val="bg1">
                    <a:lumMod val="50000"/>
                  </a:schemeClr>
                </a:solidFill>
                <a:latin typeface="Arial" panose="020B0604020202020204" pitchFamily="34" charset="0"/>
                <a:cs typeface="Arial" panose="020B0604020202020204" pitchFamily="34" charset="0"/>
              </a:rPr>
              <a:t>active </a:t>
            </a:r>
            <a:r>
              <a:rPr lang="nl-BE" sz="4000" dirty="0">
                <a:solidFill>
                  <a:srgbClr val="488CA7"/>
                </a:solidFill>
                <a:latin typeface="Arial" panose="020B0604020202020204" pitchFamily="34" charset="0"/>
                <a:cs typeface="Arial" panose="020B0604020202020204" pitchFamily="34" charset="0"/>
              </a:rPr>
              <a:t>vitamin </a:t>
            </a:r>
            <a:r>
              <a:rPr lang="nl-BE" sz="4000" dirty="0">
                <a:solidFill>
                  <a:srgbClr val="488CA7"/>
                </a:solidFill>
                <a:latin typeface="Arial" panose="020B0604020202020204" pitchFamily="34" charset="0"/>
                <a:cs typeface="Arial" panose="020B0604020202020204" pitchFamily="34" charset="0"/>
              </a:rPr>
              <a:t>D</a:t>
            </a:r>
          </a:p>
        </p:txBody>
      </p:sp>
      <p:sp>
        <p:nvSpPr>
          <p:cNvPr id="30725" name="Freeform 5"/>
          <p:cNvSpPr>
            <a:spLocks/>
          </p:cNvSpPr>
          <p:nvPr/>
        </p:nvSpPr>
        <p:spPr bwMode="auto">
          <a:xfrm>
            <a:off x="454025" y="5024438"/>
            <a:ext cx="8331200" cy="63500"/>
          </a:xfrm>
          <a:custGeom>
            <a:avLst/>
            <a:gdLst>
              <a:gd name="T0" fmla="*/ 1043358 w 1501"/>
              <a:gd name="T1" fmla="*/ 9444 h 54"/>
              <a:gd name="T2" fmla="*/ 1437392 w 1501"/>
              <a:gd name="T3" fmla="*/ 1180 h 54"/>
              <a:gd name="T4" fmla="*/ 5893864 w 1501"/>
              <a:gd name="T5" fmla="*/ 18887 h 54"/>
              <a:gd name="T6" fmla="*/ 8330215 w 1501"/>
              <a:gd name="T7" fmla="*/ 27150 h 54"/>
              <a:gd name="T8" fmla="*/ 7636493 w 1501"/>
              <a:gd name="T9" fmla="*/ 27150 h 54"/>
              <a:gd name="T10" fmla="*/ 6276798 w 1501"/>
              <a:gd name="T11" fmla="*/ 42496 h 54"/>
              <a:gd name="T12" fmla="*/ 4856054 w 1501"/>
              <a:gd name="T13" fmla="*/ 51940 h 54"/>
              <a:gd name="T14" fmla="*/ 3413113 w 1501"/>
              <a:gd name="T15" fmla="*/ 50759 h 54"/>
              <a:gd name="T16" fmla="*/ 2885884 w 1501"/>
              <a:gd name="T17" fmla="*/ 61383 h 54"/>
              <a:gd name="T18" fmla="*/ 1798128 w 1501"/>
              <a:gd name="T19" fmla="*/ 53120 h 54"/>
              <a:gd name="T20" fmla="*/ 1553938 w 1501"/>
              <a:gd name="T21" fmla="*/ 55481 h 54"/>
              <a:gd name="T22" fmla="*/ 149844 w 1501"/>
              <a:gd name="T23" fmla="*/ 36594 h 54"/>
              <a:gd name="T24" fmla="*/ 249740 w 1501"/>
              <a:gd name="T25" fmla="*/ 34233 h 54"/>
              <a:gd name="T26" fmla="*/ 0 w 1501"/>
              <a:gd name="T27" fmla="*/ 29511 h 54"/>
              <a:gd name="T28" fmla="*/ 1043358 w 1501"/>
              <a:gd name="T29" fmla="*/ 9444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1"/>
              <a:gd name="T46" fmla="*/ 0 h 54"/>
              <a:gd name="T47" fmla="*/ 1501 w 1501"/>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w="9525">
            <a:noFill/>
            <a:round/>
            <a:headEnd/>
            <a:tailEnd/>
          </a:ln>
        </p:spPr>
        <p:txBody>
          <a:bodyPr/>
          <a:lstStyle/>
          <a:p>
            <a:endParaRPr lang="en-US"/>
          </a:p>
        </p:txBody>
      </p:sp>
      <p:grpSp>
        <p:nvGrpSpPr>
          <p:cNvPr id="737" name="Group 736"/>
          <p:cNvGrpSpPr/>
          <p:nvPr/>
        </p:nvGrpSpPr>
        <p:grpSpPr>
          <a:xfrm>
            <a:off x="3671557" y="3216593"/>
            <a:ext cx="1460110" cy="1502442"/>
            <a:chOff x="4623560" y="665202"/>
            <a:chExt cx="1879244" cy="1933728"/>
          </a:xfrm>
          <a:effectLst>
            <a:outerShdw blurRad="50800" dist="38100" dir="13500000" algn="br" rotWithShape="0">
              <a:prstClr val="black">
                <a:alpha val="40000"/>
              </a:prstClr>
            </a:outerShdw>
          </a:effectLst>
        </p:grpSpPr>
        <p:grpSp>
          <p:nvGrpSpPr>
            <p:cNvPr id="736" name="Group 735"/>
            <p:cNvGrpSpPr/>
            <p:nvPr/>
          </p:nvGrpSpPr>
          <p:grpSpPr>
            <a:xfrm>
              <a:off x="5864512" y="1393443"/>
              <a:ext cx="638292" cy="541388"/>
              <a:chOff x="7746652" y="1302003"/>
              <a:chExt cx="638292" cy="541388"/>
            </a:xfrm>
          </p:grpSpPr>
          <p:sp>
            <p:nvSpPr>
              <p:cNvPr id="1195" name="Freeform 7"/>
              <p:cNvSpPr>
                <a:spLocks/>
              </p:cNvSpPr>
              <p:nvPr/>
            </p:nvSpPr>
            <p:spPr bwMode="auto">
              <a:xfrm flipH="1">
                <a:off x="7754523" y="1568456"/>
                <a:ext cx="480150" cy="26857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96" name="Freeform 8"/>
              <p:cNvSpPr>
                <a:spLocks/>
              </p:cNvSpPr>
              <p:nvPr/>
            </p:nvSpPr>
            <p:spPr bwMode="auto">
              <a:xfrm flipH="1">
                <a:off x="8130200" y="1610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97" name="Freeform 9"/>
              <p:cNvSpPr>
                <a:spLocks/>
              </p:cNvSpPr>
              <p:nvPr/>
            </p:nvSpPr>
            <p:spPr bwMode="auto">
              <a:xfrm flipH="1">
                <a:off x="7754523" y="1568456"/>
                <a:ext cx="211094" cy="25514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98" name="Freeform 10"/>
              <p:cNvSpPr>
                <a:spLocks noEditPoints="1"/>
              </p:cNvSpPr>
              <p:nvPr/>
            </p:nvSpPr>
            <p:spPr bwMode="auto">
              <a:xfrm flipH="1">
                <a:off x="7746652" y="1561389"/>
                <a:ext cx="496608" cy="282002"/>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99" name="Freeform 11"/>
              <p:cNvSpPr>
                <a:spLocks/>
              </p:cNvSpPr>
              <p:nvPr/>
            </p:nvSpPr>
            <p:spPr bwMode="auto">
              <a:xfrm flipH="1">
                <a:off x="8072238" y="1302710"/>
                <a:ext cx="312706" cy="43607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00" name="Freeform 12"/>
              <p:cNvSpPr>
                <a:spLocks noEditPoints="1"/>
              </p:cNvSpPr>
              <p:nvPr/>
            </p:nvSpPr>
            <p:spPr bwMode="auto">
              <a:xfrm flipH="1">
                <a:off x="8079394" y="1302003"/>
                <a:ext cx="304119" cy="43961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01" name="Freeform 13"/>
              <p:cNvSpPr>
                <a:spLocks/>
              </p:cNvSpPr>
              <p:nvPr/>
            </p:nvSpPr>
            <p:spPr bwMode="auto">
              <a:xfrm flipH="1">
                <a:off x="8205335" y="1663164"/>
                <a:ext cx="61539" cy="30391"/>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02" name="Freeform 14"/>
              <p:cNvSpPr>
                <a:spLocks/>
              </p:cNvSpPr>
              <p:nvPr/>
            </p:nvSpPr>
            <p:spPr bwMode="auto">
              <a:xfrm flipH="1">
                <a:off x="8124475" y="1565629"/>
                <a:ext cx="36494" cy="53715"/>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03" name="Freeform 15"/>
              <p:cNvSpPr>
                <a:spLocks/>
              </p:cNvSpPr>
              <p:nvPr/>
            </p:nvSpPr>
            <p:spPr bwMode="auto">
              <a:xfrm flipH="1">
                <a:off x="8254710" y="1598848"/>
                <a:ext cx="93025" cy="6219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04" name="Freeform 16"/>
              <p:cNvSpPr>
                <a:spLocks/>
              </p:cNvSpPr>
              <p:nvPr/>
            </p:nvSpPr>
            <p:spPr bwMode="auto">
              <a:xfrm flipH="1">
                <a:off x="8258287" y="1630652"/>
                <a:ext cx="77282" cy="61489"/>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05" name="Freeform 17"/>
              <p:cNvSpPr>
                <a:spLocks/>
              </p:cNvSpPr>
              <p:nvPr/>
            </p:nvSpPr>
            <p:spPr bwMode="auto">
              <a:xfrm flipH="1">
                <a:off x="8225371" y="1545840"/>
                <a:ext cx="143115" cy="6855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06" name="Freeform 18"/>
              <p:cNvSpPr>
                <a:spLocks/>
              </p:cNvSpPr>
              <p:nvPr/>
            </p:nvSpPr>
            <p:spPr bwMode="auto">
              <a:xfrm flipH="1">
                <a:off x="8210344" y="1470215"/>
                <a:ext cx="135243" cy="94707"/>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07" name="Freeform 19"/>
              <p:cNvSpPr>
                <a:spLocks noEditPoints="1"/>
              </p:cNvSpPr>
              <p:nvPr/>
            </p:nvSpPr>
            <p:spPr bwMode="auto">
              <a:xfrm flipH="1">
                <a:off x="8233242" y="1466681"/>
                <a:ext cx="17174" cy="32512"/>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sp>
          <p:nvSpPr>
            <p:cNvPr id="1126" name="Freeform 7"/>
            <p:cNvSpPr>
              <a:spLocks/>
            </p:cNvSpPr>
            <p:nvPr/>
          </p:nvSpPr>
          <p:spPr bwMode="auto">
            <a:xfrm>
              <a:off x="4771982" y="1574817"/>
              <a:ext cx="474244" cy="26857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27" name="Freeform 8"/>
            <p:cNvSpPr>
              <a:spLocks/>
            </p:cNvSpPr>
            <p:nvPr/>
          </p:nvSpPr>
          <p:spPr bwMode="auto">
            <a:xfrm>
              <a:off x="4875171" y="16172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28" name="Freeform 9"/>
            <p:cNvSpPr>
              <a:spLocks/>
            </p:cNvSpPr>
            <p:nvPr/>
          </p:nvSpPr>
          <p:spPr bwMode="auto">
            <a:xfrm>
              <a:off x="5037728" y="1574817"/>
              <a:ext cx="208498" cy="25514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29" name="Freeform 10"/>
            <p:cNvSpPr>
              <a:spLocks noEditPoints="1"/>
            </p:cNvSpPr>
            <p:nvPr/>
          </p:nvSpPr>
          <p:spPr bwMode="auto">
            <a:xfrm>
              <a:off x="4763501" y="1567750"/>
              <a:ext cx="490500" cy="282002"/>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30" name="Freeform 11"/>
            <p:cNvSpPr>
              <a:spLocks/>
            </p:cNvSpPr>
            <p:nvPr/>
          </p:nvSpPr>
          <p:spPr bwMode="auto">
            <a:xfrm>
              <a:off x="4623560" y="1309071"/>
              <a:ext cx="308859" cy="43607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31" name="Freeform 12"/>
            <p:cNvSpPr>
              <a:spLocks noEditPoints="1"/>
            </p:cNvSpPr>
            <p:nvPr/>
          </p:nvSpPr>
          <p:spPr bwMode="auto">
            <a:xfrm>
              <a:off x="4624974" y="1308364"/>
              <a:ext cx="300378" cy="43961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32" name="Freeform 13"/>
            <p:cNvSpPr>
              <a:spLocks/>
            </p:cNvSpPr>
            <p:nvPr/>
          </p:nvSpPr>
          <p:spPr bwMode="auto">
            <a:xfrm>
              <a:off x="4740177" y="1669525"/>
              <a:ext cx="60782" cy="30391"/>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33" name="Freeform 14"/>
            <p:cNvSpPr>
              <a:spLocks/>
            </p:cNvSpPr>
            <p:nvPr/>
          </p:nvSpPr>
          <p:spPr bwMode="auto">
            <a:xfrm>
              <a:off x="4844780" y="1571990"/>
              <a:ext cx="36045" cy="53715"/>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34" name="Freeform 15"/>
            <p:cNvSpPr>
              <a:spLocks/>
            </p:cNvSpPr>
            <p:nvPr/>
          </p:nvSpPr>
          <p:spPr bwMode="auto">
            <a:xfrm>
              <a:off x="4660312" y="1605209"/>
              <a:ext cx="91880" cy="6219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35" name="Freeform 16"/>
            <p:cNvSpPr>
              <a:spLocks/>
            </p:cNvSpPr>
            <p:nvPr/>
          </p:nvSpPr>
          <p:spPr bwMode="auto">
            <a:xfrm>
              <a:off x="4672327" y="1637013"/>
              <a:ext cx="76331" cy="61489"/>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36" name="Freeform 17"/>
            <p:cNvSpPr>
              <a:spLocks/>
            </p:cNvSpPr>
            <p:nvPr/>
          </p:nvSpPr>
          <p:spPr bwMode="auto">
            <a:xfrm>
              <a:off x="4639816" y="1552201"/>
              <a:ext cx="141354" cy="6855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37" name="Freeform 18"/>
            <p:cNvSpPr>
              <a:spLocks/>
            </p:cNvSpPr>
            <p:nvPr/>
          </p:nvSpPr>
          <p:spPr bwMode="auto">
            <a:xfrm>
              <a:off x="4662432" y="1476576"/>
              <a:ext cx="133580" cy="94707"/>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38" name="Freeform 19"/>
            <p:cNvSpPr>
              <a:spLocks noEditPoints="1"/>
            </p:cNvSpPr>
            <p:nvPr/>
          </p:nvSpPr>
          <p:spPr bwMode="auto">
            <a:xfrm>
              <a:off x="4756433" y="1473042"/>
              <a:ext cx="16963" cy="32512"/>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39" name="Freeform 20"/>
            <p:cNvSpPr>
              <a:spLocks/>
            </p:cNvSpPr>
            <p:nvPr/>
          </p:nvSpPr>
          <p:spPr bwMode="auto">
            <a:xfrm>
              <a:off x="5000976" y="885008"/>
              <a:ext cx="1330852" cy="1713922"/>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40" name="Freeform 21"/>
            <p:cNvSpPr>
              <a:spLocks/>
            </p:cNvSpPr>
            <p:nvPr/>
          </p:nvSpPr>
          <p:spPr bwMode="auto">
            <a:xfrm>
              <a:off x="5681598" y="1543013"/>
              <a:ext cx="338544" cy="147715"/>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41" name="Freeform 22"/>
            <p:cNvSpPr>
              <a:spLocks/>
            </p:cNvSpPr>
            <p:nvPr/>
          </p:nvSpPr>
          <p:spPr bwMode="auto">
            <a:xfrm>
              <a:off x="5533882" y="1876609"/>
              <a:ext cx="373882" cy="24383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42" name="Freeform 23"/>
            <p:cNvSpPr>
              <a:spLocks/>
            </p:cNvSpPr>
            <p:nvPr/>
          </p:nvSpPr>
          <p:spPr bwMode="auto">
            <a:xfrm>
              <a:off x="5731072" y="945790"/>
              <a:ext cx="375296" cy="35267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43" name="Freeform 24"/>
            <p:cNvSpPr>
              <a:spLocks/>
            </p:cNvSpPr>
            <p:nvPr/>
          </p:nvSpPr>
          <p:spPr bwMode="auto">
            <a:xfrm>
              <a:off x="5346588" y="963460"/>
              <a:ext cx="322995" cy="310273"/>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44" name="Freeform 25"/>
            <p:cNvSpPr>
              <a:spLocks/>
            </p:cNvSpPr>
            <p:nvPr/>
          </p:nvSpPr>
          <p:spPr bwMode="auto">
            <a:xfrm>
              <a:off x="5117594" y="1153581"/>
              <a:ext cx="254438" cy="590861"/>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45" name="Freeform 26"/>
            <p:cNvSpPr>
              <a:spLocks/>
            </p:cNvSpPr>
            <p:nvPr/>
          </p:nvSpPr>
          <p:spPr bwMode="auto">
            <a:xfrm>
              <a:off x="5683718" y="1021415"/>
              <a:ext cx="50181" cy="5512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46" name="Freeform 27"/>
            <p:cNvSpPr>
              <a:spLocks/>
            </p:cNvSpPr>
            <p:nvPr/>
          </p:nvSpPr>
          <p:spPr bwMode="auto">
            <a:xfrm>
              <a:off x="5111233" y="1898519"/>
              <a:ext cx="1046729" cy="667193"/>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47" name="Freeform 28"/>
            <p:cNvSpPr>
              <a:spLocks/>
            </p:cNvSpPr>
            <p:nvPr/>
          </p:nvSpPr>
          <p:spPr bwMode="auto">
            <a:xfrm>
              <a:off x="5299234" y="1960008"/>
              <a:ext cx="858728" cy="571072"/>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48" name="Freeform 29"/>
            <p:cNvSpPr>
              <a:spLocks/>
            </p:cNvSpPr>
            <p:nvPr/>
          </p:nvSpPr>
          <p:spPr bwMode="auto">
            <a:xfrm>
              <a:off x="5703508" y="1734548"/>
              <a:ext cx="332890" cy="241716"/>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50" name="Freeform 31"/>
            <p:cNvSpPr>
              <a:spLocks/>
            </p:cNvSpPr>
            <p:nvPr/>
          </p:nvSpPr>
          <p:spPr bwMode="auto">
            <a:xfrm>
              <a:off x="5794681" y="1093506"/>
              <a:ext cx="409928" cy="481312"/>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51" name="Freeform 32"/>
            <p:cNvSpPr>
              <a:spLocks/>
            </p:cNvSpPr>
            <p:nvPr/>
          </p:nvSpPr>
          <p:spPr bwMode="auto">
            <a:xfrm>
              <a:off x="5890095" y="1429222"/>
              <a:ext cx="141354" cy="10530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52" name="Freeform 33"/>
            <p:cNvSpPr>
              <a:spLocks noEditPoints="1"/>
            </p:cNvSpPr>
            <p:nvPr/>
          </p:nvSpPr>
          <p:spPr bwMode="auto">
            <a:xfrm>
              <a:off x="5063172" y="940136"/>
              <a:ext cx="1071466" cy="1559846"/>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53" name="Freeform 34"/>
            <p:cNvSpPr>
              <a:spLocks/>
            </p:cNvSpPr>
            <p:nvPr/>
          </p:nvSpPr>
          <p:spPr bwMode="auto">
            <a:xfrm>
              <a:off x="5338107" y="665202"/>
              <a:ext cx="218393" cy="127926"/>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54" name="Freeform 35"/>
            <p:cNvSpPr>
              <a:spLocks/>
            </p:cNvSpPr>
            <p:nvPr/>
          </p:nvSpPr>
          <p:spPr bwMode="auto">
            <a:xfrm>
              <a:off x="5874546" y="670149"/>
              <a:ext cx="216979" cy="129339"/>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55" name="Freeform 36"/>
            <p:cNvSpPr>
              <a:spLocks/>
            </p:cNvSpPr>
            <p:nvPr/>
          </p:nvSpPr>
          <p:spPr bwMode="auto">
            <a:xfrm>
              <a:off x="5357896" y="833414"/>
              <a:ext cx="284829" cy="410634"/>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56" name="Freeform 37"/>
            <p:cNvSpPr>
              <a:spLocks/>
            </p:cNvSpPr>
            <p:nvPr/>
          </p:nvSpPr>
          <p:spPr bwMode="auto">
            <a:xfrm>
              <a:off x="5410197" y="890662"/>
              <a:ext cx="174573" cy="30249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57" name="Freeform 38"/>
            <p:cNvSpPr>
              <a:spLocks/>
            </p:cNvSpPr>
            <p:nvPr/>
          </p:nvSpPr>
          <p:spPr bwMode="auto">
            <a:xfrm>
              <a:off x="5463205" y="946497"/>
              <a:ext cx="62196" cy="196483"/>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58" name="Freeform 39"/>
            <p:cNvSpPr>
              <a:spLocks/>
            </p:cNvSpPr>
            <p:nvPr/>
          </p:nvSpPr>
          <p:spPr bwMode="auto">
            <a:xfrm>
              <a:off x="5368498" y="1004453"/>
              <a:ext cx="274228" cy="24030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59" name="Freeform 40"/>
            <p:cNvSpPr>
              <a:spLocks noEditPoints="1"/>
            </p:cNvSpPr>
            <p:nvPr/>
          </p:nvSpPr>
          <p:spPr bwMode="auto">
            <a:xfrm>
              <a:off x="5352949" y="829173"/>
              <a:ext cx="294724" cy="420529"/>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60" name="Freeform 41"/>
            <p:cNvSpPr>
              <a:spLocks/>
            </p:cNvSpPr>
            <p:nvPr/>
          </p:nvSpPr>
          <p:spPr bwMode="auto">
            <a:xfrm>
              <a:off x="5759343" y="819985"/>
              <a:ext cx="317341" cy="443146"/>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61" name="Freeform 42"/>
            <p:cNvSpPr>
              <a:spLocks/>
            </p:cNvSpPr>
            <p:nvPr/>
          </p:nvSpPr>
          <p:spPr bwMode="auto">
            <a:xfrm>
              <a:off x="5827193" y="913986"/>
              <a:ext cx="178107" cy="308859"/>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62" name="Freeform 43"/>
            <p:cNvSpPr>
              <a:spLocks/>
            </p:cNvSpPr>
            <p:nvPr/>
          </p:nvSpPr>
          <p:spPr bwMode="auto">
            <a:xfrm>
              <a:off x="5895043" y="1007280"/>
              <a:ext cx="38872" cy="175986"/>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63" name="Freeform 44"/>
            <p:cNvSpPr>
              <a:spLocks/>
            </p:cNvSpPr>
            <p:nvPr/>
          </p:nvSpPr>
          <p:spPr bwMode="auto">
            <a:xfrm>
              <a:off x="5772771" y="945084"/>
              <a:ext cx="293310" cy="318047"/>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64" name="Freeform 45"/>
            <p:cNvSpPr>
              <a:spLocks noEditPoints="1"/>
            </p:cNvSpPr>
            <p:nvPr/>
          </p:nvSpPr>
          <p:spPr bwMode="auto">
            <a:xfrm>
              <a:off x="5755102" y="823519"/>
              <a:ext cx="325822" cy="443853"/>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65" name="Freeform 46"/>
            <p:cNvSpPr>
              <a:spLocks/>
            </p:cNvSpPr>
            <p:nvPr/>
          </p:nvSpPr>
          <p:spPr bwMode="auto">
            <a:xfrm>
              <a:off x="5817298" y="986783"/>
              <a:ext cx="123685" cy="189415"/>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66" name="Freeform 47"/>
            <p:cNvSpPr>
              <a:spLocks/>
            </p:cNvSpPr>
            <p:nvPr/>
          </p:nvSpPr>
          <p:spPr bwMode="auto">
            <a:xfrm>
              <a:off x="5879494" y="1027069"/>
              <a:ext cx="47354" cy="6007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67" name="Freeform 48"/>
            <p:cNvSpPr>
              <a:spLocks/>
            </p:cNvSpPr>
            <p:nvPr/>
          </p:nvSpPr>
          <p:spPr bwMode="auto">
            <a:xfrm>
              <a:off x="5463912" y="985370"/>
              <a:ext cx="124392" cy="188001"/>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68" name="Freeform 49"/>
            <p:cNvSpPr>
              <a:spLocks/>
            </p:cNvSpPr>
            <p:nvPr/>
          </p:nvSpPr>
          <p:spPr bwMode="auto">
            <a:xfrm>
              <a:off x="5520454" y="1020708"/>
              <a:ext cx="47354" cy="59369"/>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69" name="Freeform 50"/>
            <p:cNvSpPr>
              <a:spLocks/>
            </p:cNvSpPr>
            <p:nvPr/>
          </p:nvSpPr>
          <p:spPr bwMode="auto">
            <a:xfrm>
              <a:off x="5690786" y="1222138"/>
              <a:ext cx="58662" cy="82692"/>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pic>
          <p:nvPicPr>
            <p:cNvPr id="1170" name="Picture 51"/>
            <p:cNvPicPr>
              <a:picLocks noChangeAspect="1" noChangeArrowheads="1"/>
            </p:cNvPicPr>
            <p:nvPr/>
          </p:nvPicPr>
          <p:blipFill>
            <a:blip r:embed="rId3">
              <a:extLst>
                <a:ext uri="{28A0092B-C50C-407E-A947-70E740481C1C}"/>
              </a:extLst>
            </a:blip>
            <a:srcRect/>
            <a:stretch>
              <a:fillRect/>
            </a:stretch>
          </p:blipFill>
          <p:spPr bwMode="auto">
            <a:xfrm>
              <a:off x="5555086" y="1322500"/>
              <a:ext cx="327235" cy="147715"/>
            </a:xfrm>
            <a:prstGeom prst="rect">
              <a:avLst/>
            </a:prstGeom>
            <a:noFill/>
            <a:ln>
              <a:noFill/>
            </a:ln>
            <a:extLst>
              <a:ext uri="{909E8E84-426E-40dd-AFC4-6F175D3DCCD1}"/>
              <a:ext uri="{91240B29-F687-4f45-9708-019B960494DF}"/>
            </a:extLst>
          </p:spPr>
        </p:pic>
        <p:pic>
          <p:nvPicPr>
            <p:cNvPr id="1171" name="Picture 52"/>
            <p:cNvPicPr>
              <a:picLocks noChangeAspect="1" noChangeArrowheads="1"/>
            </p:cNvPicPr>
            <p:nvPr/>
          </p:nvPicPr>
          <p:blipFill>
            <a:blip r:embed="rId4">
              <a:extLst>
                <a:ext uri="{28A0092B-C50C-407E-A947-70E740481C1C}"/>
              </a:extLst>
            </a:blip>
            <a:srcRect/>
            <a:stretch>
              <a:fillRect/>
            </a:stretch>
          </p:blipFill>
          <p:spPr bwMode="auto">
            <a:xfrm>
              <a:off x="5574875" y="1343703"/>
              <a:ext cx="300378" cy="243836"/>
            </a:xfrm>
            <a:prstGeom prst="rect">
              <a:avLst/>
            </a:prstGeom>
            <a:noFill/>
            <a:ln>
              <a:noFill/>
            </a:ln>
            <a:extLst>
              <a:ext uri="{909E8E84-426E-40dd-AFC4-6F175D3DCCD1}"/>
              <a:ext uri="{91240B29-F687-4f45-9708-019B960494DF}"/>
            </a:extLst>
          </p:spPr>
        </p:pic>
        <p:sp>
          <p:nvSpPr>
            <p:cNvPr id="1172" name="Freeform 53"/>
            <p:cNvSpPr>
              <a:spLocks/>
            </p:cNvSpPr>
            <p:nvPr/>
          </p:nvSpPr>
          <p:spPr bwMode="auto">
            <a:xfrm>
              <a:off x="5567807" y="1341583"/>
              <a:ext cx="298258" cy="216272"/>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73" name="Freeform 54"/>
            <p:cNvSpPr>
              <a:spLocks/>
            </p:cNvSpPr>
            <p:nvPr/>
          </p:nvSpPr>
          <p:spPr bwMode="auto">
            <a:xfrm>
              <a:off x="5571341" y="1342290"/>
              <a:ext cx="293310" cy="85519"/>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74" name="Freeform 55"/>
            <p:cNvSpPr>
              <a:spLocks noEditPoints="1"/>
            </p:cNvSpPr>
            <p:nvPr/>
          </p:nvSpPr>
          <p:spPr bwMode="auto">
            <a:xfrm>
              <a:off x="5564980" y="1335929"/>
              <a:ext cx="306032" cy="98241"/>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75" name="Freeform 56"/>
            <p:cNvSpPr>
              <a:spLocks/>
            </p:cNvSpPr>
            <p:nvPr/>
          </p:nvSpPr>
          <p:spPr bwMode="auto">
            <a:xfrm>
              <a:off x="5625763" y="1417914"/>
              <a:ext cx="176693" cy="127219"/>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76" name="Freeform 57"/>
            <p:cNvSpPr>
              <a:spLocks/>
            </p:cNvSpPr>
            <p:nvPr/>
          </p:nvSpPr>
          <p:spPr bwMode="auto">
            <a:xfrm>
              <a:off x="5619402" y="1420034"/>
              <a:ext cx="189415" cy="67850"/>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77" name="Freeform 58"/>
            <p:cNvSpPr>
              <a:spLocks noEditPoints="1"/>
            </p:cNvSpPr>
            <p:nvPr/>
          </p:nvSpPr>
          <p:spPr bwMode="auto">
            <a:xfrm>
              <a:off x="5561446" y="1335222"/>
              <a:ext cx="310980" cy="206377"/>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78" name="Freeform 59"/>
            <p:cNvSpPr>
              <a:spLocks/>
            </p:cNvSpPr>
            <p:nvPr/>
          </p:nvSpPr>
          <p:spPr bwMode="auto">
            <a:xfrm>
              <a:off x="5525401" y="1311898"/>
              <a:ext cx="48060" cy="57249"/>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79" name="Freeform 60"/>
            <p:cNvSpPr>
              <a:spLocks/>
            </p:cNvSpPr>
            <p:nvPr/>
          </p:nvSpPr>
          <p:spPr bwMode="auto">
            <a:xfrm>
              <a:off x="5862531" y="1309071"/>
              <a:ext cx="45940" cy="54421"/>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80" name="Freeform 61"/>
            <p:cNvSpPr>
              <a:spLocks/>
            </p:cNvSpPr>
            <p:nvPr/>
          </p:nvSpPr>
          <p:spPr bwMode="auto">
            <a:xfrm>
              <a:off x="5671703" y="1574817"/>
              <a:ext cx="79865" cy="43820"/>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81" name="Freeform 62"/>
            <p:cNvSpPr>
              <a:spLocks/>
            </p:cNvSpPr>
            <p:nvPr/>
          </p:nvSpPr>
          <p:spPr bwMode="auto">
            <a:xfrm>
              <a:off x="5659688" y="1891451"/>
              <a:ext cx="320168" cy="135700"/>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82" name="Freeform 63"/>
            <p:cNvSpPr>
              <a:spLocks/>
            </p:cNvSpPr>
            <p:nvPr/>
          </p:nvSpPr>
          <p:spPr bwMode="auto">
            <a:xfrm>
              <a:off x="5857584" y="1460320"/>
              <a:ext cx="148422" cy="78452"/>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30727" name="Group 797"/>
          <p:cNvGrpSpPr>
            <a:grpSpLocks/>
          </p:cNvGrpSpPr>
          <p:nvPr/>
        </p:nvGrpSpPr>
        <p:grpSpPr bwMode="auto">
          <a:xfrm>
            <a:off x="7505700" y="2914650"/>
            <a:ext cx="817563" cy="1127125"/>
            <a:chOff x="6074320" y="762752"/>
            <a:chExt cx="1064158" cy="1466441"/>
          </a:xfrm>
        </p:grpSpPr>
        <p:sp>
          <p:nvSpPr>
            <p:cNvPr id="797" name="Freeform 796"/>
            <p:cNvSpPr/>
            <p:nvPr/>
          </p:nvSpPr>
          <p:spPr>
            <a:xfrm>
              <a:off x="6086718" y="771014"/>
              <a:ext cx="1029030" cy="1435461"/>
            </a:xfrm>
            <a:custGeom>
              <a:avLst/>
              <a:gdLst>
                <a:gd name="connsiteX0" fmla="*/ 568325 w 1028700"/>
                <a:gd name="connsiteY0" fmla="*/ 47625 h 1435100"/>
                <a:gd name="connsiteX1" fmla="*/ 450850 w 1028700"/>
                <a:gd name="connsiteY1" fmla="*/ 66675 h 1435100"/>
                <a:gd name="connsiteX2" fmla="*/ 390525 w 1028700"/>
                <a:gd name="connsiteY2" fmla="*/ 41275 h 1435100"/>
                <a:gd name="connsiteX3" fmla="*/ 292100 w 1028700"/>
                <a:gd name="connsiteY3" fmla="*/ 12700 h 1435100"/>
                <a:gd name="connsiteX4" fmla="*/ 241300 w 1028700"/>
                <a:gd name="connsiteY4" fmla="*/ 12700 h 1435100"/>
                <a:gd name="connsiteX5" fmla="*/ 177800 w 1028700"/>
                <a:gd name="connsiteY5" fmla="*/ 38100 h 1435100"/>
                <a:gd name="connsiteX6" fmla="*/ 120650 w 1028700"/>
                <a:gd name="connsiteY6" fmla="*/ 79375 h 1435100"/>
                <a:gd name="connsiteX7" fmla="*/ 60325 w 1028700"/>
                <a:gd name="connsiteY7" fmla="*/ 193675 h 1435100"/>
                <a:gd name="connsiteX8" fmla="*/ 9525 w 1028700"/>
                <a:gd name="connsiteY8" fmla="*/ 387350 h 1435100"/>
                <a:gd name="connsiteX9" fmla="*/ 0 w 1028700"/>
                <a:gd name="connsiteY9" fmla="*/ 625475 h 1435100"/>
                <a:gd name="connsiteX10" fmla="*/ 19050 w 1028700"/>
                <a:gd name="connsiteY10" fmla="*/ 879475 h 1435100"/>
                <a:gd name="connsiteX11" fmla="*/ 98425 w 1028700"/>
                <a:gd name="connsiteY11" fmla="*/ 1171575 h 1435100"/>
                <a:gd name="connsiteX12" fmla="*/ 212725 w 1028700"/>
                <a:gd name="connsiteY12" fmla="*/ 1384300 h 1435100"/>
                <a:gd name="connsiteX13" fmla="*/ 282575 w 1028700"/>
                <a:gd name="connsiteY13" fmla="*/ 1428750 h 1435100"/>
                <a:gd name="connsiteX14" fmla="*/ 317500 w 1028700"/>
                <a:gd name="connsiteY14" fmla="*/ 1403350 h 1435100"/>
                <a:gd name="connsiteX15" fmla="*/ 330200 w 1028700"/>
                <a:gd name="connsiteY15" fmla="*/ 1238250 h 1435100"/>
                <a:gd name="connsiteX16" fmla="*/ 358775 w 1028700"/>
                <a:gd name="connsiteY16" fmla="*/ 1050925 h 1435100"/>
                <a:gd name="connsiteX17" fmla="*/ 396875 w 1028700"/>
                <a:gd name="connsiteY17" fmla="*/ 1054100 h 1435100"/>
                <a:gd name="connsiteX18" fmla="*/ 438150 w 1028700"/>
                <a:gd name="connsiteY18" fmla="*/ 1117600 h 1435100"/>
                <a:gd name="connsiteX19" fmla="*/ 460375 w 1028700"/>
                <a:gd name="connsiteY19" fmla="*/ 1212850 h 1435100"/>
                <a:gd name="connsiteX20" fmla="*/ 463550 w 1028700"/>
                <a:gd name="connsiteY20" fmla="*/ 1289050 h 1435100"/>
                <a:gd name="connsiteX21" fmla="*/ 482600 w 1028700"/>
                <a:gd name="connsiteY21" fmla="*/ 1301750 h 1435100"/>
                <a:gd name="connsiteX22" fmla="*/ 539750 w 1028700"/>
                <a:gd name="connsiteY22" fmla="*/ 1266825 h 1435100"/>
                <a:gd name="connsiteX23" fmla="*/ 590550 w 1028700"/>
                <a:gd name="connsiteY23" fmla="*/ 1184275 h 1435100"/>
                <a:gd name="connsiteX24" fmla="*/ 609600 w 1028700"/>
                <a:gd name="connsiteY24" fmla="*/ 1092200 h 1435100"/>
                <a:gd name="connsiteX25" fmla="*/ 631825 w 1028700"/>
                <a:gd name="connsiteY25" fmla="*/ 952500 h 1435100"/>
                <a:gd name="connsiteX26" fmla="*/ 663575 w 1028700"/>
                <a:gd name="connsiteY26" fmla="*/ 1019175 h 1435100"/>
                <a:gd name="connsiteX27" fmla="*/ 692150 w 1028700"/>
                <a:gd name="connsiteY27" fmla="*/ 1146175 h 1435100"/>
                <a:gd name="connsiteX28" fmla="*/ 711200 w 1028700"/>
                <a:gd name="connsiteY28" fmla="*/ 1343025 h 1435100"/>
                <a:gd name="connsiteX29" fmla="*/ 717550 w 1028700"/>
                <a:gd name="connsiteY29" fmla="*/ 1400175 h 1435100"/>
                <a:gd name="connsiteX30" fmla="*/ 742950 w 1028700"/>
                <a:gd name="connsiteY30" fmla="*/ 1435100 h 1435100"/>
                <a:gd name="connsiteX31" fmla="*/ 809625 w 1028700"/>
                <a:gd name="connsiteY31" fmla="*/ 1400175 h 1435100"/>
                <a:gd name="connsiteX32" fmla="*/ 898525 w 1028700"/>
                <a:gd name="connsiteY32" fmla="*/ 1244600 h 1435100"/>
                <a:gd name="connsiteX33" fmla="*/ 962025 w 1028700"/>
                <a:gd name="connsiteY33" fmla="*/ 1057275 h 1435100"/>
                <a:gd name="connsiteX34" fmla="*/ 1016000 w 1028700"/>
                <a:gd name="connsiteY34" fmla="*/ 812800 h 1435100"/>
                <a:gd name="connsiteX35" fmla="*/ 1028700 w 1028700"/>
                <a:gd name="connsiteY35" fmla="*/ 577850 h 1435100"/>
                <a:gd name="connsiteX36" fmla="*/ 1003300 w 1028700"/>
                <a:gd name="connsiteY36" fmla="*/ 355600 h 1435100"/>
                <a:gd name="connsiteX37" fmla="*/ 955675 w 1028700"/>
                <a:gd name="connsiteY37" fmla="*/ 171450 h 1435100"/>
                <a:gd name="connsiteX38" fmla="*/ 885825 w 1028700"/>
                <a:gd name="connsiteY38" fmla="*/ 60325 h 1435100"/>
                <a:gd name="connsiteX39" fmla="*/ 815975 w 1028700"/>
                <a:gd name="connsiteY39" fmla="*/ 12700 h 1435100"/>
                <a:gd name="connsiteX40" fmla="*/ 746125 w 1028700"/>
                <a:gd name="connsiteY40" fmla="*/ 0 h 1435100"/>
                <a:gd name="connsiteX41" fmla="*/ 625475 w 1028700"/>
                <a:gd name="connsiteY41" fmla="*/ 34925 h 1435100"/>
                <a:gd name="connsiteX42" fmla="*/ 568325 w 1028700"/>
                <a:gd name="connsiteY42" fmla="*/ 47625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28700" h="1435100">
                  <a:moveTo>
                    <a:pt x="568325" y="47625"/>
                  </a:moveTo>
                  <a:lnTo>
                    <a:pt x="450850" y="66675"/>
                  </a:lnTo>
                  <a:lnTo>
                    <a:pt x="390525" y="41275"/>
                  </a:lnTo>
                  <a:lnTo>
                    <a:pt x="292100" y="12700"/>
                  </a:lnTo>
                  <a:lnTo>
                    <a:pt x="241300" y="12700"/>
                  </a:lnTo>
                  <a:lnTo>
                    <a:pt x="177800" y="38100"/>
                  </a:lnTo>
                  <a:lnTo>
                    <a:pt x="120650" y="79375"/>
                  </a:lnTo>
                  <a:lnTo>
                    <a:pt x="60325" y="193675"/>
                  </a:lnTo>
                  <a:lnTo>
                    <a:pt x="9525" y="387350"/>
                  </a:lnTo>
                  <a:lnTo>
                    <a:pt x="0" y="625475"/>
                  </a:lnTo>
                  <a:lnTo>
                    <a:pt x="19050" y="879475"/>
                  </a:lnTo>
                  <a:lnTo>
                    <a:pt x="98425" y="1171575"/>
                  </a:lnTo>
                  <a:lnTo>
                    <a:pt x="212725" y="1384300"/>
                  </a:lnTo>
                  <a:lnTo>
                    <a:pt x="282575" y="1428750"/>
                  </a:lnTo>
                  <a:lnTo>
                    <a:pt x="317500" y="1403350"/>
                  </a:lnTo>
                  <a:lnTo>
                    <a:pt x="330200" y="1238250"/>
                  </a:lnTo>
                  <a:lnTo>
                    <a:pt x="358775" y="1050925"/>
                  </a:lnTo>
                  <a:lnTo>
                    <a:pt x="396875" y="1054100"/>
                  </a:lnTo>
                  <a:lnTo>
                    <a:pt x="438150" y="1117600"/>
                  </a:lnTo>
                  <a:lnTo>
                    <a:pt x="460375" y="1212850"/>
                  </a:lnTo>
                  <a:lnTo>
                    <a:pt x="463550" y="1289050"/>
                  </a:lnTo>
                  <a:lnTo>
                    <a:pt x="482600" y="1301750"/>
                  </a:lnTo>
                  <a:lnTo>
                    <a:pt x="539750" y="1266825"/>
                  </a:lnTo>
                  <a:lnTo>
                    <a:pt x="590550" y="1184275"/>
                  </a:lnTo>
                  <a:lnTo>
                    <a:pt x="609600" y="1092200"/>
                  </a:lnTo>
                  <a:lnTo>
                    <a:pt x="631825" y="952500"/>
                  </a:lnTo>
                  <a:lnTo>
                    <a:pt x="663575" y="1019175"/>
                  </a:lnTo>
                  <a:lnTo>
                    <a:pt x="692150" y="1146175"/>
                  </a:lnTo>
                  <a:lnTo>
                    <a:pt x="711200" y="1343025"/>
                  </a:lnTo>
                  <a:lnTo>
                    <a:pt x="717550" y="1400175"/>
                  </a:lnTo>
                  <a:lnTo>
                    <a:pt x="742950" y="1435100"/>
                  </a:lnTo>
                  <a:lnTo>
                    <a:pt x="809625" y="1400175"/>
                  </a:lnTo>
                  <a:lnTo>
                    <a:pt x="898525" y="1244600"/>
                  </a:lnTo>
                  <a:lnTo>
                    <a:pt x="962025" y="1057275"/>
                  </a:lnTo>
                  <a:lnTo>
                    <a:pt x="1016000" y="812800"/>
                  </a:lnTo>
                  <a:lnTo>
                    <a:pt x="1028700" y="577850"/>
                  </a:lnTo>
                  <a:lnTo>
                    <a:pt x="1003300" y="355600"/>
                  </a:lnTo>
                  <a:lnTo>
                    <a:pt x="955675" y="171450"/>
                  </a:lnTo>
                  <a:lnTo>
                    <a:pt x="885825" y="60325"/>
                  </a:lnTo>
                  <a:lnTo>
                    <a:pt x="815975" y="12700"/>
                  </a:lnTo>
                  <a:lnTo>
                    <a:pt x="746125" y="0"/>
                  </a:lnTo>
                  <a:lnTo>
                    <a:pt x="625475" y="34925"/>
                  </a:lnTo>
                  <a:lnTo>
                    <a:pt x="568325" y="4762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741" name="Group 335"/>
            <p:cNvGrpSpPr>
              <a:grpSpLocks noChangeAspect="1"/>
            </p:cNvGrpSpPr>
            <p:nvPr/>
          </p:nvGrpSpPr>
          <p:grpSpPr bwMode="auto">
            <a:xfrm>
              <a:off x="6074320" y="762752"/>
              <a:ext cx="1064158" cy="1466441"/>
              <a:chOff x="5895" y="1568"/>
              <a:chExt cx="1238" cy="1706"/>
            </a:xfrm>
            <a:solidFill>
              <a:schemeClr val="bg1"/>
            </a:solidFill>
          </p:grpSpPr>
          <p:sp>
            <p:nvSpPr>
              <p:cNvPr id="743" name="Freeform 336"/>
              <p:cNvSpPr>
                <a:spLocks/>
              </p:cNvSpPr>
              <p:nvPr/>
            </p:nvSpPr>
            <p:spPr bwMode="auto">
              <a:xfrm>
                <a:off x="5895" y="1580"/>
                <a:ext cx="687" cy="1694"/>
              </a:xfrm>
              <a:custGeom>
                <a:avLst/>
                <a:gdLst>
                  <a:gd name="T0" fmla="*/ 498 w 581"/>
                  <a:gd name="T1" fmla="*/ 86 h 1435"/>
                  <a:gd name="T2" fmla="*/ 384 w 581"/>
                  <a:gd name="T3" fmla="*/ 41 h 1435"/>
                  <a:gd name="T4" fmla="*/ 329 w 581"/>
                  <a:gd name="T5" fmla="*/ 19 h 1435"/>
                  <a:gd name="T6" fmla="*/ 270 w 581"/>
                  <a:gd name="T7" fmla="*/ 15 h 1435"/>
                  <a:gd name="T8" fmla="*/ 140 w 581"/>
                  <a:gd name="T9" fmla="*/ 91 h 1435"/>
                  <a:gd name="T10" fmla="*/ 73 w 581"/>
                  <a:gd name="T11" fmla="*/ 233 h 1435"/>
                  <a:gd name="T12" fmla="*/ 35 w 581"/>
                  <a:gd name="T13" fmla="*/ 550 h 1435"/>
                  <a:gd name="T14" fmla="*/ 94 w 581"/>
                  <a:gd name="T15" fmla="*/ 1027 h 1435"/>
                  <a:gd name="T16" fmla="*/ 178 w 581"/>
                  <a:gd name="T17" fmla="*/ 1249 h 1435"/>
                  <a:gd name="T18" fmla="*/ 240 w 581"/>
                  <a:gd name="T19" fmla="*/ 1345 h 1435"/>
                  <a:gd name="T20" fmla="*/ 278 w 581"/>
                  <a:gd name="T21" fmla="*/ 1377 h 1435"/>
                  <a:gd name="T22" fmla="*/ 291 w 581"/>
                  <a:gd name="T23" fmla="*/ 1380 h 1435"/>
                  <a:gd name="T24" fmla="*/ 300 w 581"/>
                  <a:gd name="T25" fmla="*/ 1364 h 1435"/>
                  <a:gd name="T26" fmla="*/ 306 w 581"/>
                  <a:gd name="T27" fmla="*/ 1308 h 1435"/>
                  <a:gd name="T28" fmla="*/ 325 w 581"/>
                  <a:gd name="T29" fmla="*/ 1145 h 1435"/>
                  <a:gd name="T30" fmla="*/ 341 w 581"/>
                  <a:gd name="T31" fmla="*/ 1064 h 1435"/>
                  <a:gd name="T32" fmla="*/ 414 w 581"/>
                  <a:gd name="T33" fmla="*/ 871 h 1435"/>
                  <a:gd name="T34" fmla="*/ 477 w 581"/>
                  <a:gd name="T35" fmla="*/ 815 h 1435"/>
                  <a:gd name="T36" fmla="*/ 521 w 581"/>
                  <a:gd name="T37" fmla="*/ 811 h 1435"/>
                  <a:gd name="T38" fmla="*/ 482 w 581"/>
                  <a:gd name="T39" fmla="*/ 825 h 1435"/>
                  <a:gd name="T40" fmla="*/ 416 w 581"/>
                  <a:gd name="T41" fmla="*/ 917 h 1435"/>
                  <a:gd name="T42" fmla="*/ 378 w 581"/>
                  <a:gd name="T43" fmla="*/ 1071 h 1435"/>
                  <a:gd name="T44" fmla="*/ 369 w 581"/>
                  <a:gd name="T45" fmla="*/ 1151 h 1435"/>
                  <a:gd name="T46" fmla="*/ 357 w 581"/>
                  <a:gd name="T47" fmla="*/ 1311 h 1435"/>
                  <a:gd name="T48" fmla="*/ 352 w 581"/>
                  <a:gd name="T49" fmla="*/ 1377 h 1435"/>
                  <a:gd name="T50" fmla="*/ 318 w 581"/>
                  <a:gd name="T51" fmla="*/ 1427 h 1435"/>
                  <a:gd name="T52" fmla="*/ 283 w 581"/>
                  <a:gd name="T53" fmla="*/ 1435 h 1435"/>
                  <a:gd name="T54" fmla="*/ 232 w 581"/>
                  <a:gd name="T55" fmla="*/ 1413 h 1435"/>
                  <a:gd name="T56" fmla="*/ 171 w 581"/>
                  <a:gd name="T57" fmla="*/ 1347 h 1435"/>
                  <a:gd name="T58" fmla="*/ 49 w 581"/>
                  <a:gd name="T59" fmla="*/ 1038 h 1435"/>
                  <a:gd name="T60" fmla="*/ 4 w 581"/>
                  <a:gd name="T61" fmla="*/ 713 h 1435"/>
                  <a:gd name="T62" fmla="*/ 13 w 581"/>
                  <a:gd name="T63" fmla="*/ 386 h 1435"/>
                  <a:gd name="T64" fmla="*/ 80 w 581"/>
                  <a:gd name="T65" fmla="*/ 149 h 1435"/>
                  <a:gd name="T66" fmla="*/ 189 w 581"/>
                  <a:gd name="T67" fmla="*/ 24 h 1435"/>
                  <a:gd name="T68" fmla="*/ 311 w 581"/>
                  <a:gd name="T69" fmla="*/ 4 h 1435"/>
                  <a:gd name="T70" fmla="*/ 351 w 581"/>
                  <a:gd name="T71" fmla="*/ 14 h 1435"/>
                  <a:gd name="T72" fmla="*/ 425 w 581"/>
                  <a:gd name="T73" fmla="*/ 50 h 1435"/>
                  <a:gd name="T74" fmla="*/ 579 w 581"/>
                  <a:gd name="T75" fmla="*/ 91 h 1435"/>
                  <a:gd name="T76" fmla="*/ 579 w 581"/>
                  <a:gd name="T77" fmla="*/ 96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1" h="1435">
                    <a:moveTo>
                      <a:pt x="579" y="96"/>
                    </a:moveTo>
                    <a:cubicBezTo>
                      <a:pt x="551" y="97"/>
                      <a:pt x="524" y="93"/>
                      <a:pt x="498" y="86"/>
                    </a:cubicBezTo>
                    <a:cubicBezTo>
                      <a:pt x="471" y="80"/>
                      <a:pt x="445" y="70"/>
                      <a:pt x="421" y="59"/>
                    </a:cubicBezTo>
                    <a:cubicBezTo>
                      <a:pt x="408" y="53"/>
                      <a:pt x="396" y="47"/>
                      <a:pt x="384" y="41"/>
                    </a:cubicBezTo>
                    <a:cubicBezTo>
                      <a:pt x="372" y="35"/>
                      <a:pt x="360" y="29"/>
                      <a:pt x="347" y="25"/>
                    </a:cubicBezTo>
                    <a:cubicBezTo>
                      <a:pt x="341" y="22"/>
                      <a:pt x="335" y="21"/>
                      <a:pt x="329" y="19"/>
                    </a:cubicBezTo>
                    <a:cubicBezTo>
                      <a:pt x="322" y="18"/>
                      <a:pt x="316" y="17"/>
                      <a:pt x="309" y="16"/>
                    </a:cubicBezTo>
                    <a:cubicBezTo>
                      <a:pt x="296" y="14"/>
                      <a:pt x="283" y="14"/>
                      <a:pt x="270" y="15"/>
                    </a:cubicBezTo>
                    <a:cubicBezTo>
                      <a:pt x="244" y="17"/>
                      <a:pt x="219" y="25"/>
                      <a:pt x="197" y="38"/>
                    </a:cubicBezTo>
                    <a:cubicBezTo>
                      <a:pt x="175" y="52"/>
                      <a:pt x="156" y="70"/>
                      <a:pt x="140" y="91"/>
                    </a:cubicBezTo>
                    <a:cubicBezTo>
                      <a:pt x="124" y="112"/>
                      <a:pt x="111" y="135"/>
                      <a:pt x="100" y="159"/>
                    </a:cubicBezTo>
                    <a:cubicBezTo>
                      <a:pt x="89" y="183"/>
                      <a:pt x="80" y="208"/>
                      <a:pt x="73" y="233"/>
                    </a:cubicBezTo>
                    <a:cubicBezTo>
                      <a:pt x="58" y="284"/>
                      <a:pt x="48" y="337"/>
                      <a:pt x="42" y="390"/>
                    </a:cubicBezTo>
                    <a:cubicBezTo>
                      <a:pt x="37" y="443"/>
                      <a:pt x="34" y="497"/>
                      <a:pt x="35" y="550"/>
                    </a:cubicBezTo>
                    <a:cubicBezTo>
                      <a:pt x="37" y="657"/>
                      <a:pt x="44" y="765"/>
                      <a:pt x="61" y="870"/>
                    </a:cubicBezTo>
                    <a:cubicBezTo>
                      <a:pt x="70" y="923"/>
                      <a:pt x="81" y="975"/>
                      <a:pt x="94" y="1027"/>
                    </a:cubicBezTo>
                    <a:cubicBezTo>
                      <a:pt x="108" y="1078"/>
                      <a:pt x="125" y="1129"/>
                      <a:pt x="145" y="1178"/>
                    </a:cubicBezTo>
                    <a:cubicBezTo>
                      <a:pt x="155" y="1202"/>
                      <a:pt x="166" y="1226"/>
                      <a:pt x="178" y="1249"/>
                    </a:cubicBezTo>
                    <a:cubicBezTo>
                      <a:pt x="190" y="1272"/>
                      <a:pt x="203" y="1294"/>
                      <a:pt x="217" y="1315"/>
                    </a:cubicBezTo>
                    <a:cubicBezTo>
                      <a:pt x="225" y="1325"/>
                      <a:pt x="232" y="1335"/>
                      <a:pt x="240" y="1345"/>
                    </a:cubicBezTo>
                    <a:cubicBezTo>
                      <a:pt x="248" y="1354"/>
                      <a:pt x="257" y="1362"/>
                      <a:pt x="265" y="1369"/>
                    </a:cubicBezTo>
                    <a:cubicBezTo>
                      <a:pt x="270" y="1372"/>
                      <a:pt x="274" y="1375"/>
                      <a:pt x="278" y="1377"/>
                    </a:cubicBezTo>
                    <a:cubicBezTo>
                      <a:pt x="282" y="1379"/>
                      <a:pt x="285" y="1380"/>
                      <a:pt x="288" y="1380"/>
                    </a:cubicBezTo>
                    <a:cubicBezTo>
                      <a:pt x="290" y="1380"/>
                      <a:pt x="290" y="1380"/>
                      <a:pt x="291" y="1380"/>
                    </a:cubicBezTo>
                    <a:cubicBezTo>
                      <a:pt x="291" y="1380"/>
                      <a:pt x="293" y="1378"/>
                      <a:pt x="295" y="1375"/>
                    </a:cubicBezTo>
                    <a:cubicBezTo>
                      <a:pt x="297" y="1373"/>
                      <a:pt x="298" y="1368"/>
                      <a:pt x="300" y="1364"/>
                    </a:cubicBezTo>
                    <a:cubicBezTo>
                      <a:pt x="301" y="1359"/>
                      <a:pt x="302" y="1353"/>
                      <a:pt x="303" y="1348"/>
                    </a:cubicBezTo>
                    <a:cubicBezTo>
                      <a:pt x="306" y="1308"/>
                      <a:pt x="306" y="1308"/>
                      <a:pt x="306" y="1308"/>
                    </a:cubicBezTo>
                    <a:cubicBezTo>
                      <a:pt x="308" y="1281"/>
                      <a:pt x="311" y="1254"/>
                      <a:pt x="314" y="1226"/>
                    </a:cubicBezTo>
                    <a:cubicBezTo>
                      <a:pt x="317" y="1199"/>
                      <a:pt x="321" y="1172"/>
                      <a:pt x="325" y="1145"/>
                    </a:cubicBezTo>
                    <a:cubicBezTo>
                      <a:pt x="328" y="1132"/>
                      <a:pt x="330" y="1118"/>
                      <a:pt x="332" y="1105"/>
                    </a:cubicBezTo>
                    <a:cubicBezTo>
                      <a:pt x="335" y="1091"/>
                      <a:pt x="338" y="1078"/>
                      <a:pt x="341" y="1064"/>
                    </a:cubicBezTo>
                    <a:cubicBezTo>
                      <a:pt x="353" y="1011"/>
                      <a:pt x="368" y="957"/>
                      <a:pt x="393" y="907"/>
                    </a:cubicBezTo>
                    <a:cubicBezTo>
                      <a:pt x="399" y="895"/>
                      <a:pt x="406" y="883"/>
                      <a:pt x="414" y="871"/>
                    </a:cubicBezTo>
                    <a:cubicBezTo>
                      <a:pt x="422" y="859"/>
                      <a:pt x="431" y="848"/>
                      <a:pt x="441" y="838"/>
                    </a:cubicBezTo>
                    <a:cubicBezTo>
                      <a:pt x="452" y="829"/>
                      <a:pt x="464" y="820"/>
                      <a:pt x="477" y="815"/>
                    </a:cubicBezTo>
                    <a:cubicBezTo>
                      <a:pt x="490" y="809"/>
                      <a:pt x="505" y="807"/>
                      <a:pt x="519" y="808"/>
                    </a:cubicBezTo>
                    <a:cubicBezTo>
                      <a:pt x="520" y="808"/>
                      <a:pt x="521" y="810"/>
                      <a:pt x="521" y="811"/>
                    </a:cubicBezTo>
                    <a:cubicBezTo>
                      <a:pt x="521" y="812"/>
                      <a:pt x="520" y="813"/>
                      <a:pt x="519" y="814"/>
                    </a:cubicBezTo>
                    <a:cubicBezTo>
                      <a:pt x="506" y="815"/>
                      <a:pt x="493" y="818"/>
                      <a:pt x="482" y="825"/>
                    </a:cubicBezTo>
                    <a:cubicBezTo>
                      <a:pt x="471" y="831"/>
                      <a:pt x="461" y="840"/>
                      <a:pt x="453" y="850"/>
                    </a:cubicBezTo>
                    <a:cubicBezTo>
                      <a:pt x="437" y="869"/>
                      <a:pt x="425" y="893"/>
                      <a:pt x="416" y="917"/>
                    </a:cubicBezTo>
                    <a:cubicBezTo>
                      <a:pt x="406" y="942"/>
                      <a:pt x="399" y="967"/>
                      <a:pt x="393" y="993"/>
                    </a:cubicBezTo>
                    <a:cubicBezTo>
                      <a:pt x="387" y="1019"/>
                      <a:pt x="382" y="1045"/>
                      <a:pt x="378" y="1071"/>
                    </a:cubicBezTo>
                    <a:cubicBezTo>
                      <a:pt x="377" y="1085"/>
                      <a:pt x="375" y="1098"/>
                      <a:pt x="373" y="1111"/>
                    </a:cubicBezTo>
                    <a:cubicBezTo>
                      <a:pt x="372" y="1124"/>
                      <a:pt x="370" y="1138"/>
                      <a:pt x="369" y="1151"/>
                    </a:cubicBezTo>
                    <a:cubicBezTo>
                      <a:pt x="366" y="1178"/>
                      <a:pt x="364" y="1204"/>
                      <a:pt x="362" y="1231"/>
                    </a:cubicBezTo>
                    <a:cubicBezTo>
                      <a:pt x="360" y="1258"/>
                      <a:pt x="359" y="1284"/>
                      <a:pt x="357" y="1311"/>
                    </a:cubicBezTo>
                    <a:cubicBezTo>
                      <a:pt x="355" y="1352"/>
                      <a:pt x="355" y="1352"/>
                      <a:pt x="355" y="1352"/>
                    </a:cubicBezTo>
                    <a:cubicBezTo>
                      <a:pt x="355" y="1360"/>
                      <a:pt x="354" y="1368"/>
                      <a:pt x="352" y="1377"/>
                    </a:cubicBezTo>
                    <a:cubicBezTo>
                      <a:pt x="350" y="1385"/>
                      <a:pt x="347" y="1393"/>
                      <a:pt x="342" y="1402"/>
                    </a:cubicBezTo>
                    <a:cubicBezTo>
                      <a:pt x="337" y="1411"/>
                      <a:pt x="330" y="1421"/>
                      <a:pt x="318" y="1427"/>
                    </a:cubicBezTo>
                    <a:cubicBezTo>
                      <a:pt x="313" y="1430"/>
                      <a:pt x="307" y="1433"/>
                      <a:pt x="300" y="1434"/>
                    </a:cubicBezTo>
                    <a:cubicBezTo>
                      <a:pt x="294" y="1435"/>
                      <a:pt x="288" y="1435"/>
                      <a:pt x="283" y="1435"/>
                    </a:cubicBezTo>
                    <a:cubicBezTo>
                      <a:pt x="271" y="1434"/>
                      <a:pt x="262" y="1431"/>
                      <a:pt x="254" y="1427"/>
                    </a:cubicBezTo>
                    <a:cubicBezTo>
                      <a:pt x="245" y="1423"/>
                      <a:pt x="238" y="1418"/>
                      <a:pt x="232" y="1413"/>
                    </a:cubicBezTo>
                    <a:cubicBezTo>
                      <a:pt x="219" y="1404"/>
                      <a:pt x="208" y="1393"/>
                      <a:pt x="198" y="1382"/>
                    </a:cubicBezTo>
                    <a:cubicBezTo>
                      <a:pt x="188" y="1371"/>
                      <a:pt x="179" y="1359"/>
                      <a:pt x="171" y="1347"/>
                    </a:cubicBezTo>
                    <a:cubicBezTo>
                      <a:pt x="139" y="1300"/>
                      <a:pt x="115" y="1249"/>
                      <a:pt x="96" y="1197"/>
                    </a:cubicBezTo>
                    <a:cubicBezTo>
                      <a:pt x="76" y="1145"/>
                      <a:pt x="61" y="1092"/>
                      <a:pt x="49" y="1038"/>
                    </a:cubicBezTo>
                    <a:cubicBezTo>
                      <a:pt x="36" y="985"/>
                      <a:pt x="27" y="931"/>
                      <a:pt x="19" y="876"/>
                    </a:cubicBezTo>
                    <a:cubicBezTo>
                      <a:pt x="12" y="822"/>
                      <a:pt x="7" y="768"/>
                      <a:pt x="4" y="713"/>
                    </a:cubicBezTo>
                    <a:cubicBezTo>
                      <a:pt x="1" y="659"/>
                      <a:pt x="0" y="604"/>
                      <a:pt x="0" y="550"/>
                    </a:cubicBezTo>
                    <a:cubicBezTo>
                      <a:pt x="1" y="495"/>
                      <a:pt x="5" y="440"/>
                      <a:pt x="13" y="386"/>
                    </a:cubicBezTo>
                    <a:cubicBezTo>
                      <a:pt x="21" y="332"/>
                      <a:pt x="32" y="278"/>
                      <a:pt x="49" y="226"/>
                    </a:cubicBezTo>
                    <a:cubicBezTo>
                      <a:pt x="58" y="200"/>
                      <a:pt x="68" y="174"/>
                      <a:pt x="80" y="149"/>
                    </a:cubicBezTo>
                    <a:cubicBezTo>
                      <a:pt x="93" y="124"/>
                      <a:pt x="107" y="101"/>
                      <a:pt x="125" y="79"/>
                    </a:cubicBezTo>
                    <a:cubicBezTo>
                      <a:pt x="143" y="57"/>
                      <a:pt x="164" y="38"/>
                      <a:pt x="189" y="24"/>
                    </a:cubicBezTo>
                    <a:cubicBezTo>
                      <a:pt x="213" y="10"/>
                      <a:pt x="241" y="2"/>
                      <a:pt x="269" y="1"/>
                    </a:cubicBezTo>
                    <a:cubicBezTo>
                      <a:pt x="283" y="0"/>
                      <a:pt x="297" y="1"/>
                      <a:pt x="311" y="4"/>
                    </a:cubicBezTo>
                    <a:cubicBezTo>
                      <a:pt x="318" y="5"/>
                      <a:pt x="325" y="6"/>
                      <a:pt x="331" y="8"/>
                    </a:cubicBezTo>
                    <a:cubicBezTo>
                      <a:pt x="338" y="10"/>
                      <a:pt x="345" y="12"/>
                      <a:pt x="351" y="14"/>
                    </a:cubicBezTo>
                    <a:cubicBezTo>
                      <a:pt x="364" y="20"/>
                      <a:pt x="376" y="26"/>
                      <a:pt x="388" y="32"/>
                    </a:cubicBezTo>
                    <a:cubicBezTo>
                      <a:pt x="401" y="38"/>
                      <a:pt x="412" y="44"/>
                      <a:pt x="425" y="50"/>
                    </a:cubicBezTo>
                    <a:cubicBezTo>
                      <a:pt x="449" y="62"/>
                      <a:pt x="474" y="72"/>
                      <a:pt x="499" y="79"/>
                    </a:cubicBezTo>
                    <a:cubicBezTo>
                      <a:pt x="525" y="86"/>
                      <a:pt x="552" y="90"/>
                      <a:pt x="579" y="91"/>
                    </a:cubicBezTo>
                    <a:cubicBezTo>
                      <a:pt x="580" y="91"/>
                      <a:pt x="581" y="92"/>
                      <a:pt x="581" y="94"/>
                    </a:cubicBezTo>
                    <a:cubicBezTo>
                      <a:pt x="581" y="95"/>
                      <a:pt x="580" y="96"/>
                      <a:pt x="579" y="96"/>
                    </a:cubicBezTo>
                    <a:close/>
                  </a:path>
                </a:pathLst>
              </a:custGeom>
              <a:solidFill>
                <a:schemeClr val="bg1">
                  <a:lumMod val="50000"/>
                </a:schemeClr>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44" name="Freeform 337"/>
              <p:cNvSpPr>
                <a:spLocks/>
              </p:cNvSpPr>
              <p:nvPr/>
            </p:nvSpPr>
            <p:spPr bwMode="auto">
              <a:xfrm>
                <a:off x="6482" y="1568"/>
                <a:ext cx="651" cy="1691"/>
              </a:xfrm>
              <a:custGeom>
                <a:avLst/>
                <a:gdLst>
                  <a:gd name="T0" fmla="*/ 62 w 551"/>
                  <a:gd name="T1" fmla="*/ 852 h 1432"/>
                  <a:gd name="T2" fmla="*/ 143 w 551"/>
                  <a:gd name="T3" fmla="*/ 939 h 1432"/>
                  <a:gd name="T4" fmla="*/ 191 w 551"/>
                  <a:gd name="T5" fmla="*/ 1091 h 1432"/>
                  <a:gd name="T6" fmla="*/ 223 w 551"/>
                  <a:gd name="T7" fmla="*/ 1326 h 1432"/>
                  <a:gd name="T8" fmla="*/ 225 w 551"/>
                  <a:gd name="T9" fmla="*/ 1356 h 1432"/>
                  <a:gd name="T10" fmla="*/ 237 w 551"/>
                  <a:gd name="T11" fmla="*/ 1395 h 1432"/>
                  <a:gd name="T12" fmla="*/ 286 w 551"/>
                  <a:gd name="T13" fmla="*/ 1387 h 1432"/>
                  <a:gd name="T14" fmla="*/ 403 w 551"/>
                  <a:gd name="T15" fmla="*/ 1194 h 1432"/>
                  <a:gd name="T16" fmla="*/ 477 w 551"/>
                  <a:gd name="T17" fmla="*/ 893 h 1432"/>
                  <a:gd name="T18" fmla="*/ 496 w 551"/>
                  <a:gd name="T19" fmla="*/ 582 h 1432"/>
                  <a:gd name="T20" fmla="*/ 495 w 551"/>
                  <a:gd name="T21" fmla="*/ 505 h 1432"/>
                  <a:gd name="T22" fmla="*/ 479 w 551"/>
                  <a:gd name="T23" fmla="*/ 352 h 1432"/>
                  <a:gd name="T24" fmla="*/ 410 w 551"/>
                  <a:gd name="T25" fmla="*/ 137 h 1432"/>
                  <a:gd name="T26" fmla="*/ 307 w 551"/>
                  <a:gd name="T27" fmla="*/ 42 h 1432"/>
                  <a:gd name="T28" fmla="*/ 218 w 551"/>
                  <a:gd name="T29" fmla="*/ 36 h 1432"/>
                  <a:gd name="T30" fmla="*/ 199 w 551"/>
                  <a:gd name="T31" fmla="*/ 40 h 1432"/>
                  <a:gd name="T32" fmla="*/ 82 w 551"/>
                  <a:gd name="T33" fmla="*/ 62 h 1432"/>
                  <a:gd name="T34" fmla="*/ 3 w 551"/>
                  <a:gd name="T35" fmla="*/ 69 h 1432"/>
                  <a:gd name="T36" fmla="*/ 3 w 551"/>
                  <a:gd name="T37" fmla="*/ 63 h 1432"/>
                  <a:gd name="T38" fmla="*/ 41 w 551"/>
                  <a:gd name="T39" fmla="*/ 57 h 1432"/>
                  <a:gd name="T40" fmla="*/ 155 w 551"/>
                  <a:gd name="T41" fmla="*/ 27 h 1432"/>
                  <a:gd name="T42" fmla="*/ 202 w 551"/>
                  <a:gd name="T43" fmla="*/ 13 h 1432"/>
                  <a:gd name="T44" fmla="*/ 232 w 551"/>
                  <a:gd name="T45" fmla="*/ 5 h 1432"/>
                  <a:gd name="T46" fmla="*/ 393 w 551"/>
                  <a:gd name="T47" fmla="*/ 49 h 1432"/>
                  <a:gd name="T48" fmla="*/ 488 w 551"/>
                  <a:gd name="T49" fmla="*/ 186 h 1432"/>
                  <a:gd name="T50" fmla="*/ 533 w 551"/>
                  <a:gd name="T51" fmla="*/ 342 h 1432"/>
                  <a:gd name="T52" fmla="*/ 550 w 551"/>
                  <a:gd name="T53" fmla="*/ 503 h 1432"/>
                  <a:gd name="T54" fmla="*/ 551 w 551"/>
                  <a:gd name="T55" fmla="*/ 583 h 1432"/>
                  <a:gd name="T56" fmla="*/ 521 w 551"/>
                  <a:gd name="T57" fmla="*/ 900 h 1432"/>
                  <a:gd name="T58" fmla="*/ 403 w 551"/>
                  <a:gd name="T59" fmla="*/ 1281 h 1432"/>
                  <a:gd name="T60" fmla="*/ 304 w 551"/>
                  <a:gd name="T61" fmla="*/ 1411 h 1432"/>
                  <a:gd name="T62" fmla="*/ 263 w 551"/>
                  <a:gd name="T63" fmla="*/ 1431 h 1432"/>
                  <a:gd name="T64" fmla="*/ 215 w 551"/>
                  <a:gd name="T65" fmla="*/ 1411 h 1432"/>
                  <a:gd name="T66" fmla="*/ 200 w 551"/>
                  <a:gd name="T67" fmla="*/ 1368 h 1432"/>
                  <a:gd name="T68" fmla="*/ 199 w 551"/>
                  <a:gd name="T69" fmla="*/ 1348 h 1432"/>
                  <a:gd name="T70" fmla="*/ 193 w 551"/>
                  <a:gd name="T71" fmla="*/ 1250 h 1432"/>
                  <a:gd name="T72" fmla="*/ 158 w 551"/>
                  <a:gd name="T73" fmla="*/ 1018 h 1432"/>
                  <a:gd name="T74" fmla="*/ 90 w 551"/>
                  <a:gd name="T75" fmla="*/ 880 h 1432"/>
                  <a:gd name="T76" fmla="*/ 23 w 551"/>
                  <a:gd name="T77" fmla="*/ 850 h 1432"/>
                  <a:gd name="T78" fmla="*/ 23 w 551"/>
                  <a:gd name="T79" fmla="*/ 84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1" h="1432">
                    <a:moveTo>
                      <a:pt x="23" y="844"/>
                    </a:moveTo>
                    <a:cubicBezTo>
                      <a:pt x="36" y="844"/>
                      <a:pt x="50" y="846"/>
                      <a:pt x="62" y="852"/>
                    </a:cubicBezTo>
                    <a:cubicBezTo>
                      <a:pt x="75" y="857"/>
                      <a:pt x="86" y="865"/>
                      <a:pt x="96" y="874"/>
                    </a:cubicBezTo>
                    <a:cubicBezTo>
                      <a:pt x="116" y="892"/>
                      <a:pt x="131" y="916"/>
                      <a:pt x="143" y="939"/>
                    </a:cubicBezTo>
                    <a:cubicBezTo>
                      <a:pt x="154" y="963"/>
                      <a:pt x="164" y="988"/>
                      <a:pt x="171" y="1014"/>
                    </a:cubicBezTo>
                    <a:cubicBezTo>
                      <a:pt x="179" y="1039"/>
                      <a:pt x="185" y="1065"/>
                      <a:pt x="191" y="1091"/>
                    </a:cubicBezTo>
                    <a:cubicBezTo>
                      <a:pt x="202" y="1143"/>
                      <a:pt x="209" y="1195"/>
                      <a:pt x="215" y="1248"/>
                    </a:cubicBezTo>
                    <a:cubicBezTo>
                      <a:pt x="218" y="1274"/>
                      <a:pt x="220" y="1300"/>
                      <a:pt x="223" y="1326"/>
                    </a:cubicBezTo>
                    <a:cubicBezTo>
                      <a:pt x="224" y="1346"/>
                      <a:pt x="224" y="1346"/>
                      <a:pt x="224" y="1346"/>
                    </a:cubicBezTo>
                    <a:cubicBezTo>
                      <a:pt x="225" y="1356"/>
                      <a:pt x="225" y="1356"/>
                      <a:pt x="225" y="1356"/>
                    </a:cubicBezTo>
                    <a:cubicBezTo>
                      <a:pt x="225" y="1359"/>
                      <a:pt x="226" y="1362"/>
                      <a:pt x="226" y="1365"/>
                    </a:cubicBezTo>
                    <a:cubicBezTo>
                      <a:pt x="228" y="1376"/>
                      <a:pt x="231" y="1388"/>
                      <a:pt x="237" y="1395"/>
                    </a:cubicBezTo>
                    <a:cubicBezTo>
                      <a:pt x="243" y="1403"/>
                      <a:pt x="249" y="1405"/>
                      <a:pt x="258" y="1403"/>
                    </a:cubicBezTo>
                    <a:cubicBezTo>
                      <a:pt x="267" y="1401"/>
                      <a:pt x="277" y="1395"/>
                      <a:pt x="286" y="1387"/>
                    </a:cubicBezTo>
                    <a:cubicBezTo>
                      <a:pt x="304" y="1372"/>
                      <a:pt x="320" y="1352"/>
                      <a:pt x="334" y="1332"/>
                    </a:cubicBezTo>
                    <a:cubicBezTo>
                      <a:pt x="362" y="1289"/>
                      <a:pt x="384" y="1242"/>
                      <a:pt x="403" y="1194"/>
                    </a:cubicBezTo>
                    <a:cubicBezTo>
                      <a:pt x="421" y="1146"/>
                      <a:pt x="436" y="1096"/>
                      <a:pt x="448" y="1046"/>
                    </a:cubicBezTo>
                    <a:cubicBezTo>
                      <a:pt x="460" y="996"/>
                      <a:pt x="470" y="945"/>
                      <a:pt x="477" y="893"/>
                    </a:cubicBezTo>
                    <a:cubicBezTo>
                      <a:pt x="484" y="842"/>
                      <a:pt x="489" y="790"/>
                      <a:pt x="493" y="738"/>
                    </a:cubicBezTo>
                    <a:cubicBezTo>
                      <a:pt x="496" y="686"/>
                      <a:pt x="497" y="634"/>
                      <a:pt x="496" y="582"/>
                    </a:cubicBezTo>
                    <a:cubicBezTo>
                      <a:pt x="496" y="569"/>
                      <a:pt x="496" y="556"/>
                      <a:pt x="496" y="544"/>
                    </a:cubicBezTo>
                    <a:cubicBezTo>
                      <a:pt x="496" y="531"/>
                      <a:pt x="495" y="518"/>
                      <a:pt x="495" y="505"/>
                    </a:cubicBezTo>
                    <a:cubicBezTo>
                      <a:pt x="493" y="479"/>
                      <a:pt x="491" y="454"/>
                      <a:pt x="489" y="428"/>
                    </a:cubicBezTo>
                    <a:cubicBezTo>
                      <a:pt x="486" y="402"/>
                      <a:pt x="483" y="377"/>
                      <a:pt x="479" y="352"/>
                    </a:cubicBezTo>
                    <a:cubicBezTo>
                      <a:pt x="475" y="327"/>
                      <a:pt x="470" y="302"/>
                      <a:pt x="464" y="277"/>
                    </a:cubicBezTo>
                    <a:cubicBezTo>
                      <a:pt x="451" y="228"/>
                      <a:pt x="435" y="180"/>
                      <a:pt x="410" y="137"/>
                    </a:cubicBezTo>
                    <a:cubicBezTo>
                      <a:pt x="398" y="116"/>
                      <a:pt x="383" y="96"/>
                      <a:pt x="366" y="79"/>
                    </a:cubicBezTo>
                    <a:cubicBezTo>
                      <a:pt x="349" y="63"/>
                      <a:pt x="329" y="49"/>
                      <a:pt x="307" y="42"/>
                    </a:cubicBezTo>
                    <a:cubicBezTo>
                      <a:pt x="285" y="34"/>
                      <a:pt x="260" y="31"/>
                      <a:pt x="236" y="33"/>
                    </a:cubicBezTo>
                    <a:cubicBezTo>
                      <a:pt x="230" y="34"/>
                      <a:pt x="224" y="35"/>
                      <a:pt x="218" y="36"/>
                    </a:cubicBezTo>
                    <a:cubicBezTo>
                      <a:pt x="214" y="36"/>
                      <a:pt x="211" y="37"/>
                      <a:pt x="208" y="37"/>
                    </a:cubicBezTo>
                    <a:cubicBezTo>
                      <a:pt x="199" y="40"/>
                      <a:pt x="199" y="40"/>
                      <a:pt x="199" y="40"/>
                    </a:cubicBezTo>
                    <a:cubicBezTo>
                      <a:pt x="186" y="42"/>
                      <a:pt x="173" y="45"/>
                      <a:pt x="160" y="48"/>
                    </a:cubicBezTo>
                    <a:cubicBezTo>
                      <a:pt x="134" y="53"/>
                      <a:pt x="108" y="58"/>
                      <a:pt x="82" y="62"/>
                    </a:cubicBezTo>
                    <a:cubicBezTo>
                      <a:pt x="69" y="64"/>
                      <a:pt x="56" y="66"/>
                      <a:pt x="43" y="67"/>
                    </a:cubicBezTo>
                    <a:cubicBezTo>
                      <a:pt x="29" y="68"/>
                      <a:pt x="16" y="70"/>
                      <a:pt x="3" y="69"/>
                    </a:cubicBezTo>
                    <a:cubicBezTo>
                      <a:pt x="1" y="69"/>
                      <a:pt x="0" y="68"/>
                      <a:pt x="0" y="66"/>
                    </a:cubicBezTo>
                    <a:cubicBezTo>
                      <a:pt x="0" y="65"/>
                      <a:pt x="1" y="64"/>
                      <a:pt x="3" y="63"/>
                    </a:cubicBezTo>
                    <a:cubicBezTo>
                      <a:pt x="3" y="63"/>
                      <a:pt x="3" y="63"/>
                      <a:pt x="3" y="63"/>
                    </a:cubicBezTo>
                    <a:cubicBezTo>
                      <a:pt x="15" y="62"/>
                      <a:pt x="28" y="60"/>
                      <a:pt x="41" y="57"/>
                    </a:cubicBezTo>
                    <a:cubicBezTo>
                      <a:pt x="54" y="55"/>
                      <a:pt x="67" y="52"/>
                      <a:pt x="79" y="48"/>
                    </a:cubicBezTo>
                    <a:cubicBezTo>
                      <a:pt x="105" y="42"/>
                      <a:pt x="130" y="35"/>
                      <a:pt x="155" y="27"/>
                    </a:cubicBezTo>
                    <a:cubicBezTo>
                      <a:pt x="167" y="24"/>
                      <a:pt x="180" y="20"/>
                      <a:pt x="192" y="16"/>
                    </a:cubicBezTo>
                    <a:cubicBezTo>
                      <a:pt x="202" y="13"/>
                      <a:pt x="202" y="13"/>
                      <a:pt x="202" y="13"/>
                    </a:cubicBezTo>
                    <a:cubicBezTo>
                      <a:pt x="205" y="12"/>
                      <a:pt x="208" y="11"/>
                      <a:pt x="212" y="10"/>
                    </a:cubicBezTo>
                    <a:cubicBezTo>
                      <a:pt x="218" y="8"/>
                      <a:pt x="225" y="7"/>
                      <a:pt x="232" y="5"/>
                    </a:cubicBezTo>
                    <a:cubicBezTo>
                      <a:pt x="260" y="1"/>
                      <a:pt x="289" y="0"/>
                      <a:pt x="317" y="8"/>
                    </a:cubicBezTo>
                    <a:cubicBezTo>
                      <a:pt x="345" y="16"/>
                      <a:pt x="371" y="30"/>
                      <a:pt x="393" y="49"/>
                    </a:cubicBezTo>
                    <a:cubicBezTo>
                      <a:pt x="415" y="67"/>
                      <a:pt x="433" y="89"/>
                      <a:pt x="449" y="113"/>
                    </a:cubicBezTo>
                    <a:cubicBezTo>
                      <a:pt x="464" y="136"/>
                      <a:pt x="477" y="161"/>
                      <a:pt x="488" y="186"/>
                    </a:cubicBezTo>
                    <a:cubicBezTo>
                      <a:pt x="498" y="211"/>
                      <a:pt x="507" y="237"/>
                      <a:pt x="515" y="263"/>
                    </a:cubicBezTo>
                    <a:cubicBezTo>
                      <a:pt x="522" y="289"/>
                      <a:pt x="528" y="316"/>
                      <a:pt x="533" y="342"/>
                    </a:cubicBezTo>
                    <a:cubicBezTo>
                      <a:pt x="538" y="369"/>
                      <a:pt x="542" y="395"/>
                      <a:pt x="545" y="422"/>
                    </a:cubicBezTo>
                    <a:cubicBezTo>
                      <a:pt x="548" y="449"/>
                      <a:pt x="549" y="476"/>
                      <a:pt x="550" y="503"/>
                    </a:cubicBezTo>
                    <a:cubicBezTo>
                      <a:pt x="551" y="516"/>
                      <a:pt x="551" y="529"/>
                      <a:pt x="551" y="543"/>
                    </a:cubicBezTo>
                    <a:cubicBezTo>
                      <a:pt x="551" y="556"/>
                      <a:pt x="551" y="570"/>
                      <a:pt x="551" y="583"/>
                    </a:cubicBezTo>
                    <a:cubicBezTo>
                      <a:pt x="550" y="636"/>
                      <a:pt x="546" y="689"/>
                      <a:pt x="541" y="742"/>
                    </a:cubicBezTo>
                    <a:cubicBezTo>
                      <a:pt x="536" y="795"/>
                      <a:pt x="530" y="847"/>
                      <a:pt x="521" y="900"/>
                    </a:cubicBezTo>
                    <a:cubicBezTo>
                      <a:pt x="503" y="1005"/>
                      <a:pt x="477" y="1109"/>
                      <a:pt x="437" y="1208"/>
                    </a:cubicBezTo>
                    <a:cubicBezTo>
                      <a:pt x="426" y="1232"/>
                      <a:pt x="415" y="1257"/>
                      <a:pt x="403" y="1281"/>
                    </a:cubicBezTo>
                    <a:cubicBezTo>
                      <a:pt x="390" y="1304"/>
                      <a:pt x="376" y="1328"/>
                      <a:pt x="361" y="1350"/>
                    </a:cubicBezTo>
                    <a:cubicBezTo>
                      <a:pt x="345" y="1372"/>
                      <a:pt x="327" y="1393"/>
                      <a:pt x="304" y="1411"/>
                    </a:cubicBezTo>
                    <a:cubicBezTo>
                      <a:pt x="299" y="1415"/>
                      <a:pt x="292" y="1419"/>
                      <a:pt x="286" y="1423"/>
                    </a:cubicBezTo>
                    <a:cubicBezTo>
                      <a:pt x="279" y="1426"/>
                      <a:pt x="271" y="1429"/>
                      <a:pt x="263" y="1431"/>
                    </a:cubicBezTo>
                    <a:cubicBezTo>
                      <a:pt x="255" y="1432"/>
                      <a:pt x="245" y="1432"/>
                      <a:pt x="236" y="1429"/>
                    </a:cubicBezTo>
                    <a:cubicBezTo>
                      <a:pt x="227" y="1425"/>
                      <a:pt x="219" y="1418"/>
                      <a:pt x="215" y="1411"/>
                    </a:cubicBezTo>
                    <a:cubicBezTo>
                      <a:pt x="210" y="1404"/>
                      <a:pt x="207" y="1397"/>
                      <a:pt x="204" y="1390"/>
                    </a:cubicBezTo>
                    <a:cubicBezTo>
                      <a:pt x="202" y="1382"/>
                      <a:pt x="201" y="1375"/>
                      <a:pt x="200" y="1368"/>
                    </a:cubicBezTo>
                    <a:cubicBezTo>
                      <a:pt x="200" y="1365"/>
                      <a:pt x="199" y="1361"/>
                      <a:pt x="199" y="1357"/>
                    </a:cubicBezTo>
                    <a:cubicBezTo>
                      <a:pt x="199" y="1348"/>
                      <a:pt x="199" y="1348"/>
                      <a:pt x="199" y="1348"/>
                    </a:cubicBezTo>
                    <a:cubicBezTo>
                      <a:pt x="198" y="1328"/>
                      <a:pt x="198" y="1328"/>
                      <a:pt x="198" y="1328"/>
                    </a:cubicBezTo>
                    <a:cubicBezTo>
                      <a:pt x="197" y="1302"/>
                      <a:pt x="195" y="1276"/>
                      <a:pt x="193" y="1250"/>
                    </a:cubicBezTo>
                    <a:cubicBezTo>
                      <a:pt x="189" y="1197"/>
                      <a:pt x="183" y="1145"/>
                      <a:pt x="174" y="1094"/>
                    </a:cubicBezTo>
                    <a:cubicBezTo>
                      <a:pt x="170" y="1068"/>
                      <a:pt x="164" y="1043"/>
                      <a:pt x="158" y="1018"/>
                    </a:cubicBezTo>
                    <a:cubicBezTo>
                      <a:pt x="151" y="993"/>
                      <a:pt x="143" y="968"/>
                      <a:pt x="132" y="944"/>
                    </a:cubicBezTo>
                    <a:cubicBezTo>
                      <a:pt x="122" y="921"/>
                      <a:pt x="108" y="898"/>
                      <a:pt x="90" y="880"/>
                    </a:cubicBezTo>
                    <a:cubicBezTo>
                      <a:pt x="81" y="871"/>
                      <a:pt x="71" y="863"/>
                      <a:pt x="60" y="858"/>
                    </a:cubicBezTo>
                    <a:cubicBezTo>
                      <a:pt x="48" y="853"/>
                      <a:pt x="36" y="850"/>
                      <a:pt x="23" y="850"/>
                    </a:cubicBezTo>
                    <a:cubicBezTo>
                      <a:pt x="21" y="850"/>
                      <a:pt x="20" y="848"/>
                      <a:pt x="20" y="847"/>
                    </a:cubicBezTo>
                    <a:cubicBezTo>
                      <a:pt x="20" y="845"/>
                      <a:pt x="21" y="844"/>
                      <a:pt x="23" y="844"/>
                    </a:cubicBezTo>
                    <a:close/>
                  </a:path>
                </a:pathLst>
              </a:custGeom>
              <a:solidFill>
                <a:schemeClr val="bg1">
                  <a:lumMod val="50000"/>
                </a:schemeClr>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45" name="Freeform 338"/>
              <p:cNvSpPr>
                <a:spLocks/>
              </p:cNvSpPr>
              <p:nvPr/>
            </p:nvSpPr>
            <p:spPr bwMode="auto">
              <a:xfrm>
                <a:off x="6328" y="2661"/>
                <a:ext cx="318" cy="441"/>
              </a:xfrm>
              <a:custGeom>
                <a:avLst/>
                <a:gdLst>
                  <a:gd name="T0" fmla="*/ 1 w 269"/>
                  <a:gd name="T1" fmla="*/ 116 h 373"/>
                  <a:gd name="T2" fmla="*/ 24 w 269"/>
                  <a:gd name="T3" fmla="*/ 119 h 373"/>
                  <a:gd name="T4" fmla="*/ 43 w 269"/>
                  <a:gd name="T5" fmla="*/ 131 h 373"/>
                  <a:gd name="T6" fmla="*/ 71 w 269"/>
                  <a:gd name="T7" fmla="*/ 167 h 373"/>
                  <a:gd name="T8" fmla="*/ 98 w 269"/>
                  <a:gd name="T9" fmla="*/ 253 h 373"/>
                  <a:gd name="T10" fmla="*/ 104 w 269"/>
                  <a:gd name="T11" fmla="*/ 297 h 373"/>
                  <a:gd name="T12" fmla="*/ 107 w 269"/>
                  <a:gd name="T13" fmla="*/ 319 h 373"/>
                  <a:gd name="T14" fmla="*/ 108 w 269"/>
                  <a:gd name="T15" fmla="*/ 330 h 373"/>
                  <a:gd name="T16" fmla="*/ 109 w 269"/>
                  <a:gd name="T17" fmla="*/ 336 h 373"/>
                  <a:gd name="T18" fmla="*/ 109 w 269"/>
                  <a:gd name="T19" fmla="*/ 338 h 373"/>
                  <a:gd name="T20" fmla="*/ 109 w 269"/>
                  <a:gd name="T21" fmla="*/ 341 h 373"/>
                  <a:gd name="T22" fmla="*/ 116 w 269"/>
                  <a:gd name="T23" fmla="*/ 354 h 373"/>
                  <a:gd name="T24" fmla="*/ 122 w 269"/>
                  <a:gd name="T25" fmla="*/ 355 h 373"/>
                  <a:gd name="T26" fmla="*/ 130 w 269"/>
                  <a:gd name="T27" fmla="*/ 353 h 373"/>
                  <a:gd name="T28" fmla="*/ 146 w 269"/>
                  <a:gd name="T29" fmla="*/ 343 h 373"/>
                  <a:gd name="T30" fmla="*/ 160 w 269"/>
                  <a:gd name="T31" fmla="*/ 328 h 373"/>
                  <a:gd name="T32" fmla="*/ 203 w 269"/>
                  <a:gd name="T33" fmla="*/ 255 h 373"/>
                  <a:gd name="T34" fmla="*/ 230 w 269"/>
                  <a:gd name="T35" fmla="*/ 173 h 373"/>
                  <a:gd name="T36" fmla="*/ 241 w 269"/>
                  <a:gd name="T37" fmla="*/ 131 h 373"/>
                  <a:gd name="T38" fmla="*/ 250 w 269"/>
                  <a:gd name="T39" fmla="*/ 88 h 373"/>
                  <a:gd name="T40" fmla="*/ 263 w 269"/>
                  <a:gd name="T41" fmla="*/ 1 h 373"/>
                  <a:gd name="T42" fmla="*/ 264 w 269"/>
                  <a:gd name="T43" fmla="*/ 0 h 373"/>
                  <a:gd name="T44" fmla="*/ 266 w 269"/>
                  <a:gd name="T45" fmla="*/ 1 h 373"/>
                  <a:gd name="T46" fmla="*/ 268 w 269"/>
                  <a:gd name="T47" fmla="*/ 90 h 373"/>
                  <a:gd name="T48" fmla="*/ 263 w 269"/>
                  <a:gd name="T49" fmla="*/ 135 h 373"/>
                  <a:gd name="T50" fmla="*/ 255 w 269"/>
                  <a:gd name="T51" fmla="*/ 180 h 373"/>
                  <a:gd name="T52" fmla="*/ 226 w 269"/>
                  <a:gd name="T53" fmla="*/ 265 h 373"/>
                  <a:gd name="T54" fmla="*/ 204 w 269"/>
                  <a:gd name="T55" fmla="*/ 305 h 373"/>
                  <a:gd name="T56" fmla="*/ 175 w 269"/>
                  <a:gd name="T57" fmla="*/ 342 h 373"/>
                  <a:gd name="T58" fmla="*/ 158 w 269"/>
                  <a:gd name="T59" fmla="*/ 358 h 373"/>
                  <a:gd name="T60" fmla="*/ 136 w 269"/>
                  <a:gd name="T61" fmla="*/ 371 h 373"/>
                  <a:gd name="T62" fmla="*/ 122 w 269"/>
                  <a:gd name="T63" fmla="*/ 373 h 373"/>
                  <a:gd name="T64" fmla="*/ 107 w 269"/>
                  <a:gd name="T65" fmla="*/ 368 h 373"/>
                  <a:gd name="T66" fmla="*/ 97 w 269"/>
                  <a:gd name="T67" fmla="*/ 356 h 373"/>
                  <a:gd name="T68" fmla="*/ 93 w 269"/>
                  <a:gd name="T69" fmla="*/ 343 h 373"/>
                  <a:gd name="T70" fmla="*/ 93 w 269"/>
                  <a:gd name="T71" fmla="*/ 340 h 373"/>
                  <a:gd name="T72" fmla="*/ 92 w 269"/>
                  <a:gd name="T73" fmla="*/ 337 h 373"/>
                  <a:gd name="T74" fmla="*/ 92 w 269"/>
                  <a:gd name="T75" fmla="*/ 332 h 373"/>
                  <a:gd name="T76" fmla="*/ 91 w 269"/>
                  <a:gd name="T77" fmla="*/ 321 h 373"/>
                  <a:gd name="T78" fmla="*/ 90 w 269"/>
                  <a:gd name="T79" fmla="*/ 299 h 373"/>
                  <a:gd name="T80" fmla="*/ 85 w 269"/>
                  <a:gd name="T81" fmla="*/ 255 h 373"/>
                  <a:gd name="T82" fmla="*/ 63 w 269"/>
                  <a:gd name="T83" fmla="*/ 171 h 373"/>
                  <a:gd name="T84" fmla="*/ 40 w 269"/>
                  <a:gd name="T85" fmla="*/ 135 h 373"/>
                  <a:gd name="T86" fmla="*/ 1 w 269"/>
                  <a:gd name="T87" fmla="*/ 119 h 373"/>
                  <a:gd name="T88" fmla="*/ 0 w 269"/>
                  <a:gd name="T89" fmla="*/ 117 h 373"/>
                  <a:gd name="T90" fmla="*/ 1 w 269"/>
                  <a:gd name="T91" fmla="*/ 1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 h="373">
                    <a:moveTo>
                      <a:pt x="1" y="116"/>
                    </a:moveTo>
                    <a:cubicBezTo>
                      <a:pt x="9" y="116"/>
                      <a:pt x="16" y="117"/>
                      <a:pt x="24" y="119"/>
                    </a:cubicBezTo>
                    <a:cubicBezTo>
                      <a:pt x="31" y="122"/>
                      <a:pt x="37" y="126"/>
                      <a:pt x="43" y="131"/>
                    </a:cubicBezTo>
                    <a:cubicBezTo>
                      <a:pt x="55" y="141"/>
                      <a:pt x="64" y="154"/>
                      <a:pt x="71" y="167"/>
                    </a:cubicBezTo>
                    <a:cubicBezTo>
                      <a:pt x="84" y="194"/>
                      <a:pt x="92" y="224"/>
                      <a:pt x="98" y="253"/>
                    </a:cubicBezTo>
                    <a:cubicBezTo>
                      <a:pt x="100" y="268"/>
                      <a:pt x="103" y="282"/>
                      <a:pt x="104" y="297"/>
                    </a:cubicBezTo>
                    <a:cubicBezTo>
                      <a:pt x="105" y="304"/>
                      <a:pt x="106" y="312"/>
                      <a:pt x="107" y="319"/>
                    </a:cubicBezTo>
                    <a:cubicBezTo>
                      <a:pt x="108" y="330"/>
                      <a:pt x="108" y="330"/>
                      <a:pt x="108" y="330"/>
                    </a:cubicBezTo>
                    <a:cubicBezTo>
                      <a:pt x="109" y="336"/>
                      <a:pt x="109" y="336"/>
                      <a:pt x="109" y="336"/>
                    </a:cubicBezTo>
                    <a:cubicBezTo>
                      <a:pt x="109" y="336"/>
                      <a:pt x="109" y="338"/>
                      <a:pt x="109" y="338"/>
                    </a:cubicBezTo>
                    <a:cubicBezTo>
                      <a:pt x="109" y="339"/>
                      <a:pt x="109" y="340"/>
                      <a:pt x="109" y="341"/>
                    </a:cubicBezTo>
                    <a:cubicBezTo>
                      <a:pt x="111" y="347"/>
                      <a:pt x="113" y="352"/>
                      <a:pt x="116" y="354"/>
                    </a:cubicBezTo>
                    <a:cubicBezTo>
                      <a:pt x="118" y="354"/>
                      <a:pt x="120" y="355"/>
                      <a:pt x="122" y="355"/>
                    </a:cubicBezTo>
                    <a:cubicBezTo>
                      <a:pt x="124" y="355"/>
                      <a:pt x="127" y="354"/>
                      <a:pt x="130" y="353"/>
                    </a:cubicBezTo>
                    <a:cubicBezTo>
                      <a:pt x="135" y="351"/>
                      <a:pt x="140" y="347"/>
                      <a:pt x="146" y="343"/>
                    </a:cubicBezTo>
                    <a:cubicBezTo>
                      <a:pt x="151" y="338"/>
                      <a:pt x="155" y="334"/>
                      <a:pt x="160" y="328"/>
                    </a:cubicBezTo>
                    <a:cubicBezTo>
                      <a:pt x="178" y="307"/>
                      <a:pt x="192" y="281"/>
                      <a:pt x="203" y="255"/>
                    </a:cubicBezTo>
                    <a:cubicBezTo>
                      <a:pt x="214" y="228"/>
                      <a:pt x="223" y="201"/>
                      <a:pt x="230" y="173"/>
                    </a:cubicBezTo>
                    <a:cubicBezTo>
                      <a:pt x="234" y="159"/>
                      <a:pt x="238" y="145"/>
                      <a:pt x="241" y="131"/>
                    </a:cubicBezTo>
                    <a:cubicBezTo>
                      <a:pt x="244" y="117"/>
                      <a:pt x="247" y="103"/>
                      <a:pt x="250" y="88"/>
                    </a:cubicBezTo>
                    <a:cubicBezTo>
                      <a:pt x="255" y="59"/>
                      <a:pt x="259" y="30"/>
                      <a:pt x="263" y="1"/>
                    </a:cubicBezTo>
                    <a:cubicBezTo>
                      <a:pt x="263" y="0"/>
                      <a:pt x="264" y="0"/>
                      <a:pt x="264" y="0"/>
                    </a:cubicBezTo>
                    <a:cubicBezTo>
                      <a:pt x="265" y="0"/>
                      <a:pt x="265" y="0"/>
                      <a:pt x="266" y="1"/>
                    </a:cubicBezTo>
                    <a:cubicBezTo>
                      <a:pt x="269" y="31"/>
                      <a:pt x="269" y="60"/>
                      <a:pt x="268" y="90"/>
                    </a:cubicBezTo>
                    <a:cubicBezTo>
                      <a:pt x="267" y="105"/>
                      <a:pt x="265" y="120"/>
                      <a:pt x="263" y="135"/>
                    </a:cubicBezTo>
                    <a:cubicBezTo>
                      <a:pt x="261" y="150"/>
                      <a:pt x="259" y="165"/>
                      <a:pt x="255" y="180"/>
                    </a:cubicBezTo>
                    <a:cubicBezTo>
                      <a:pt x="249" y="209"/>
                      <a:pt x="239" y="238"/>
                      <a:pt x="226" y="265"/>
                    </a:cubicBezTo>
                    <a:cubicBezTo>
                      <a:pt x="219" y="279"/>
                      <a:pt x="212" y="292"/>
                      <a:pt x="204" y="305"/>
                    </a:cubicBezTo>
                    <a:cubicBezTo>
                      <a:pt x="195" y="318"/>
                      <a:pt x="186" y="331"/>
                      <a:pt x="175" y="342"/>
                    </a:cubicBezTo>
                    <a:cubicBezTo>
                      <a:pt x="170" y="348"/>
                      <a:pt x="164" y="353"/>
                      <a:pt x="158" y="358"/>
                    </a:cubicBezTo>
                    <a:cubicBezTo>
                      <a:pt x="151" y="363"/>
                      <a:pt x="144" y="368"/>
                      <a:pt x="136" y="371"/>
                    </a:cubicBezTo>
                    <a:cubicBezTo>
                      <a:pt x="132" y="372"/>
                      <a:pt x="127" y="373"/>
                      <a:pt x="122" y="373"/>
                    </a:cubicBezTo>
                    <a:cubicBezTo>
                      <a:pt x="117" y="373"/>
                      <a:pt x="111" y="371"/>
                      <a:pt x="107" y="368"/>
                    </a:cubicBezTo>
                    <a:cubicBezTo>
                      <a:pt x="102" y="365"/>
                      <a:pt x="99" y="361"/>
                      <a:pt x="97" y="356"/>
                    </a:cubicBezTo>
                    <a:cubicBezTo>
                      <a:pt x="95" y="352"/>
                      <a:pt x="94" y="348"/>
                      <a:pt x="93" y="343"/>
                    </a:cubicBezTo>
                    <a:cubicBezTo>
                      <a:pt x="93" y="342"/>
                      <a:pt x="93" y="341"/>
                      <a:pt x="93" y="340"/>
                    </a:cubicBezTo>
                    <a:cubicBezTo>
                      <a:pt x="92" y="339"/>
                      <a:pt x="92" y="338"/>
                      <a:pt x="92" y="337"/>
                    </a:cubicBezTo>
                    <a:cubicBezTo>
                      <a:pt x="92" y="332"/>
                      <a:pt x="92" y="332"/>
                      <a:pt x="92" y="332"/>
                    </a:cubicBezTo>
                    <a:cubicBezTo>
                      <a:pt x="91" y="321"/>
                      <a:pt x="91" y="321"/>
                      <a:pt x="91" y="321"/>
                    </a:cubicBezTo>
                    <a:cubicBezTo>
                      <a:pt x="91" y="313"/>
                      <a:pt x="90" y="306"/>
                      <a:pt x="90" y="299"/>
                    </a:cubicBezTo>
                    <a:cubicBezTo>
                      <a:pt x="89" y="284"/>
                      <a:pt x="87" y="269"/>
                      <a:pt x="85" y="255"/>
                    </a:cubicBezTo>
                    <a:cubicBezTo>
                      <a:pt x="81" y="226"/>
                      <a:pt x="75" y="197"/>
                      <a:pt x="63" y="171"/>
                    </a:cubicBezTo>
                    <a:cubicBezTo>
                      <a:pt x="57" y="158"/>
                      <a:pt x="50" y="145"/>
                      <a:pt x="40" y="135"/>
                    </a:cubicBezTo>
                    <a:cubicBezTo>
                      <a:pt x="29" y="125"/>
                      <a:pt x="16" y="119"/>
                      <a:pt x="1" y="119"/>
                    </a:cubicBezTo>
                    <a:cubicBezTo>
                      <a:pt x="0" y="119"/>
                      <a:pt x="0" y="118"/>
                      <a:pt x="0" y="117"/>
                    </a:cubicBezTo>
                    <a:cubicBezTo>
                      <a:pt x="0" y="117"/>
                      <a:pt x="0" y="116"/>
                      <a:pt x="1" y="116"/>
                    </a:cubicBezTo>
                    <a:close/>
                  </a:path>
                </a:pathLst>
              </a:custGeom>
              <a:solidFill>
                <a:schemeClr val="bg1">
                  <a:lumMod val="50000"/>
                </a:schemeClr>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46" name="Freeform 339"/>
              <p:cNvSpPr>
                <a:spLocks noEditPoints="1"/>
              </p:cNvSpPr>
              <p:nvPr/>
            </p:nvSpPr>
            <p:spPr bwMode="auto">
              <a:xfrm>
                <a:off x="6157" y="1820"/>
                <a:ext cx="345" cy="35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47" name="Freeform 340"/>
              <p:cNvSpPr>
                <a:spLocks/>
              </p:cNvSpPr>
              <p:nvPr/>
            </p:nvSpPr>
            <p:spPr bwMode="auto">
              <a:xfrm>
                <a:off x="6296" y="1982"/>
                <a:ext cx="82" cy="81"/>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48" name="Freeform 341"/>
              <p:cNvSpPr>
                <a:spLocks noEditPoints="1"/>
              </p:cNvSpPr>
              <p:nvPr/>
            </p:nvSpPr>
            <p:spPr bwMode="auto">
              <a:xfrm>
                <a:off x="6542" y="1850"/>
                <a:ext cx="330" cy="357"/>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49" name="Freeform 342"/>
              <p:cNvSpPr>
                <a:spLocks/>
              </p:cNvSpPr>
              <p:nvPr/>
            </p:nvSpPr>
            <p:spPr bwMode="auto">
              <a:xfrm>
                <a:off x="6669" y="2013"/>
                <a:ext cx="70" cy="72"/>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92" name="Freeform 343"/>
              <p:cNvSpPr>
                <a:spLocks/>
              </p:cNvSpPr>
              <p:nvPr/>
            </p:nvSpPr>
            <p:spPr bwMode="auto">
              <a:xfrm>
                <a:off x="6167" y="1737"/>
                <a:ext cx="261" cy="68"/>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93" name="Freeform 344"/>
              <p:cNvSpPr>
                <a:spLocks/>
              </p:cNvSpPr>
              <p:nvPr/>
            </p:nvSpPr>
            <p:spPr bwMode="auto">
              <a:xfrm>
                <a:off x="6656" y="1735"/>
                <a:ext cx="229" cy="69"/>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94" name="Freeform 345"/>
              <p:cNvSpPr>
                <a:spLocks/>
              </p:cNvSpPr>
              <p:nvPr/>
            </p:nvSpPr>
            <p:spPr bwMode="auto">
              <a:xfrm>
                <a:off x="6051" y="2131"/>
                <a:ext cx="84" cy="11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95" name="Freeform 346"/>
              <p:cNvSpPr>
                <a:spLocks/>
              </p:cNvSpPr>
              <p:nvPr/>
            </p:nvSpPr>
            <p:spPr bwMode="auto">
              <a:xfrm>
                <a:off x="6900" y="2159"/>
                <a:ext cx="64" cy="82"/>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96" name="Freeform 347"/>
              <p:cNvSpPr>
                <a:spLocks/>
              </p:cNvSpPr>
              <p:nvPr/>
            </p:nvSpPr>
            <p:spPr bwMode="auto">
              <a:xfrm>
                <a:off x="6108" y="2188"/>
                <a:ext cx="804" cy="213"/>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grpSp>
        <p:nvGrpSpPr>
          <p:cNvPr id="30728" name="Group 7335"/>
          <p:cNvGrpSpPr>
            <a:grpSpLocks/>
          </p:cNvGrpSpPr>
          <p:nvPr/>
        </p:nvGrpSpPr>
        <p:grpSpPr bwMode="auto">
          <a:xfrm>
            <a:off x="5006975" y="998538"/>
            <a:ext cx="3565525" cy="2881312"/>
            <a:chOff x="4718792" y="510136"/>
            <a:chExt cx="4272093" cy="3453943"/>
          </a:xfrm>
        </p:grpSpPr>
        <p:grpSp>
          <p:nvGrpSpPr>
            <p:cNvPr id="7301" name="Group 7300"/>
            <p:cNvGrpSpPr/>
            <p:nvPr/>
          </p:nvGrpSpPr>
          <p:grpSpPr>
            <a:xfrm rot="18895621">
              <a:off x="5127867" y="101061"/>
              <a:ext cx="3453943" cy="4272093"/>
              <a:chOff x="10455275" y="1393825"/>
              <a:chExt cx="3900488" cy="4824413"/>
            </a:xfrm>
            <a:solidFill>
              <a:schemeClr val="bg1">
                <a:lumMod val="75000"/>
              </a:schemeClr>
            </a:solidFill>
          </p:grpSpPr>
          <p:sp>
            <p:nvSpPr>
              <p:cNvPr id="802" name="Freeform 351"/>
              <p:cNvSpPr>
                <a:spLocks/>
              </p:cNvSpPr>
              <p:nvPr/>
            </p:nvSpPr>
            <p:spPr bwMode="auto">
              <a:xfrm>
                <a:off x="11241088" y="4222750"/>
                <a:ext cx="577850" cy="1163638"/>
              </a:xfrm>
              <a:custGeom>
                <a:avLst/>
                <a:gdLst>
                  <a:gd name="T0" fmla="*/ 120 w 667"/>
                  <a:gd name="T1" fmla="*/ 1043 h 1343"/>
                  <a:gd name="T2" fmla="*/ 123 w 667"/>
                  <a:gd name="T3" fmla="*/ 1032 h 1343"/>
                  <a:gd name="T4" fmla="*/ 398 w 667"/>
                  <a:gd name="T5" fmla="*/ 234 h 1343"/>
                  <a:gd name="T6" fmla="*/ 425 w 667"/>
                  <a:gd name="T7" fmla="*/ 140 h 1343"/>
                  <a:gd name="T8" fmla="*/ 533 w 667"/>
                  <a:gd name="T9" fmla="*/ 170 h 1343"/>
                  <a:gd name="T10" fmla="*/ 539 w 667"/>
                  <a:gd name="T11" fmla="*/ 300 h 1343"/>
                  <a:gd name="T12" fmla="*/ 528 w 667"/>
                  <a:gd name="T13" fmla="*/ 295 h 1343"/>
                  <a:gd name="T14" fmla="*/ 258 w 667"/>
                  <a:gd name="T15" fmla="*/ 1079 h 1343"/>
                  <a:gd name="T16" fmla="*/ 252 w 667"/>
                  <a:gd name="T17" fmla="*/ 1092 h 1343"/>
                  <a:gd name="T18" fmla="*/ 257 w 667"/>
                  <a:gd name="T19" fmla="*/ 1094 h 1343"/>
                  <a:gd name="T20" fmla="*/ 242 w 667"/>
                  <a:gd name="T21" fmla="*/ 1203 h 1343"/>
                  <a:gd name="T22" fmla="*/ 134 w 667"/>
                  <a:gd name="T23" fmla="*/ 1172 h 1343"/>
                  <a:gd name="T24" fmla="*/ 120 w 667"/>
                  <a:gd name="T25" fmla="*/ 104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1343">
                    <a:moveTo>
                      <a:pt x="120" y="1043"/>
                    </a:moveTo>
                    <a:cubicBezTo>
                      <a:pt x="121" y="1039"/>
                      <a:pt x="122" y="1036"/>
                      <a:pt x="123" y="1032"/>
                    </a:cubicBezTo>
                    <a:cubicBezTo>
                      <a:pt x="398" y="234"/>
                      <a:pt x="398" y="234"/>
                      <a:pt x="398" y="234"/>
                    </a:cubicBezTo>
                    <a:cubicBezTo>
                      <a:pt x="373" y="201"/>
                      <a:pt x="323" y="127"/>
                      <a:pt x="425" y="140"/>
                    </a:cubicBezTo>
                    <a:cubicBezTo>
                      <a:pt x="350" y="0"/>
                      <a:pt x="551" y="20"/>
                      <a:pt x="533" y="170"/>
                    </a:cubicBezTo>
                    <a:cubicBezTo>
                      <a:pt x="656" y="121"/>
                      <a:pt x="667" y="302"/>
                      <a:pt x="539" y="300"/>
                    </a:cubicBezTo>
                    <a:cubicBezTo>
                      <a:pt x="528" y="295"/>
                      <a:pt x="528" y="295"/>
                      <a:pt x="528" y="295"/>
                    </a:cubicBezTo>
                    <a:cubicBezTo>
                      <a:pt x="258" y="1079"/>
                      <a:pt x="258" y="1079"/>
                      <a:pt x="258" y="1079"/>
                    </a:cubicBezTo>
                    <a:cubicBezTo>
                      <a:pt x="256" y="1084"/>
                      <a:pt x="254" y="1088"/>
                      <a:pt x="252" y="1092"/>
                    </a:cubicBezTo>
                    <a:cubicBezTo>
                      <a:pt x="257" y="1094"/>
                      <a:pt x="257" y="1094"/>
                      <a:pt x="257" y="1094"/>
                    </a:cubicBezTo>
                    <a:cubicBezTo>
                      <a:pt x="257" y="1094"/>
                      <a:pt x="371" y="1219"/>
                      <a:pt x="242" y="1203"/>
                    </a:cubicBezTo>
                    <a:cubicBezTo>
                      <a:pt x="317" y="1343"/>
                      <a:pt x="116" y="1322"/>
                      <a:pt x="134" y="1172"/>
                    </a:cubicBezTo>
                    <a:cubicBezTo>
                      <a:pt x="13" y="1221"/>
                      <a:pt x="0" y="1048"/>
                      <a:pt x="120" y="1043"/>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803" name="Freeform 352"/>
              <p:cNvSpPr>
                <a:spLocks/>
              </p:cNvSpPr>
              <p:nvPr/>
            </p:nvSpPr>
            <p:spPr bwMode="auto">
              <a:xfrm>
                <a:off x="10485438" y="5132388"/>
                <a:ext cx="965200" cy="673100"/>
              </a:xfrm>
              <a:custGeom>
                <a:avLst/>
                <a:gdLst>
                  <a:gd name="T0" fmla="*/ 301 w 1114"/>
                  <a:gd name="T1" fmla="*/ 648 h 776"/>
                  <a:gd name="T2" fmla="*/ 309 w 1114"/>
                  <a:gd name="T3" fmla="*/ 643 h 776"/>
                  <a:gd name="T4" fmla="*/ 906 w 1114"/>
                  <a:gd name="T5" fmla="*/ 236 h 776"/>
                  <a:gd name="T6" fmla="*/ 978 w 1114"/>
                  <a:gd name="T7" fmla="*/ 192 h 776"/>
                  <a:gd name="T8" fmla="*/ 925 w 1114"/>
                  <a:gd name="T9" fmla="*/ 112 h 776"/>
                  <a:gd name="T10" fmla="*/ 815 w 1114"/>
                  <a:gd name="T11" fmla="*/ 137 h 776"/>
                  <a:gd name="T12" fmla="*/ 821 w 1114"/>
                  <a:gd name="T13" fmla="*/ 145 h 776"/>
                  <a:gd name="T14" fmla="*/ 236 w 1114"/>
                  <a:gd name="T15" fmla="*/ 545 h 776"/>
                  <a:gd name="T16" fmla="*/ 226 w 1114"/>
                  <a:gd name="T17" fmla="*/ 553 h 776"/>
                  <a:gd name="T18" fmla="*/ 223 w 1114"/>
                  <a:gd name="T19" fmla="*/ 549 h 776"/>
                  <a:gd name="T20" fmla="*/ 136 w 1114"/>
                  <a:gd name="T21" fmla="*/ 587 h 776"/>
                  <a:gd name="T22" fmla="*/ 189 w 1114"/>
                  <a:gd name="T23" fmla="*/ 667 h 776"/>
                  <a:gd name="T24" fmla="*/ 301 w 1114"/>
                  <a:gd name="T25" fmla="*/ 64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4" h="776">
                    <a:moveTo>
                      <a:pt x="301" y="648"/>
                    </a:moveTo>
                    <a:cubicBezTo>
                      <a:pt x="304" y="647"/>
                      <a:pt x="307" y="645"/>
                      <a:pt x="309" y="643"/>
                    </a:cubicBezTo>
                    <a:cubicBezTo>
                      <a:pt x="906" y="236"/>
                      <a:pt x="906" y="236"/>
                      <a:pt x="906" y="236"/>
                    </a:cubicBezTo>
                    <a:cubicBezTo>
                      <a:pt x="939" y="249"/>
                      <a:pt x="1015" y="272"/>
                      <a:pt x="978" y="192"/>
                    </a:cubicBezTo>
                    <a:cubicBezTo>
                      <a:pt x="1114" y="221"/>
                      <a:pt x="1045" y="63"/>
                      <a:pt x="925" y="112"/>
                    </a:cubicBezTo>
                    <a:cubicBezTo>
                      <a:pt x="934" y="0"/>
                      <a:pt x="780" y="33"/>
                      <a:pt x="815" y="137"/>
                    </a:cubicBezTo>
                    <a:cubicBezTo>
                      <a:pt x="821" y="145"/>
                      <a:pt x="821" y="145"/>
                      <a:pt x="821" y="145"/>
                    </a:cubicBezTo>
                    <a:cubicBezTo>
                      <a:pt x="236" y="545"/>
                      <a:pt x="236" y="545"/>
                      <a:pt x="236" y="545"/>
                    </a:cubicBezTo>
                    <a:cubicBezTo>
                      <a:pt x="232" y="547"/>
                      <a:pt x="229" y="550"/>
                      <a:pt x="226" y="553"/>
                    </a:cubicBezTo>
                    <a:cubicBezTo>
                      <a:pt x="223" y="549"/>
                      <a:pt x="223" y="549"/>
                      <a:pt x="223" y="549"/>
                    </a:cubicBezTo>
                    <a:cubicBezTo>
                      <a:pt x="223" y="549"/>
                      <a:pt x="90" y="486"/>
                      <a:pt x="136" y="587"/>
                    </a:cubicBezTo>
                    <a:cubicBezTo>
                      <a:pt x="0" y="558"/>
                      <a:pt x="69" y="716"/>
                      <a:pt x="189" y="667"/>
                    </a:cubicBezTo>
                    <a:cubicBezTo>
                      <a:pt x="180" y="776"/>
                      <a:pt x="327" y="747"/>
                      <a:pt x="301" y="64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804" name="Freeform 353"/>
              <p:cNvSpPr>
                <a:spLocks/>
              </p:cNvSpPr>
              <p:nvPr/>
            </p:nvSpPr>
            <p:spPr bwMode="auto">
              <a:xfrm>
                <a:off x="10658475" y="2414588"/>
                <a:ext cx="969963" cy="700088"/>
              </a:xfrm>
              <a:custGeom>
                <a:avLst/>
                <a:gdLst>
                  <a:gd name="T0" fmla="*/ 183 w 1120"/>
                  <a:gd name="T1" fmla="*/ 311 h 809"/>
                  <a:gd name="T2" fmla="*/ 192 w 1120"/>
                  <a:gd name="T3" fmla="*/ 316 h 809"/>
                  <a:gd name="T4" fmla="*/ 883 w 1120"/>
                  <a:gd name="T5" fmla="*/ 633 h 809"/>
                  <a:gd name="T6" fmla="*/ 961 w 1120"/>
                  <a:gd name="T7" fmla="*/ 674 h 809"/>
                  <a:gd name="T8" fmla="*/ 1010 w 1120"/>
                  <a:gd name="T9" fmla="*/ 587 h 809"/>
                  <a:gd name="T10" fmla="*/ 930 w 1120"/>
                  <a:gd name="T11" fmla="*/ 503 h 809"/>
                  <a:gd name="T12" fmla="*/ 926 w 1120"/>
                  <a:gd name="T13" fmla="*/ 513 h 809"/>
                  <a:gd name="T14" fmla="*/ 248 w 1120"/>
                  <a:gd name="T15" fmla="*/ 201 h 809"/>
                  <a:gd name="T16" fmla="*/ 235 w 1120"/>
                  <a:gd name="T17" fmla="*/ 196 h 809"/>
                  <a:gd name="T18" fmla="*/ 237 w 1120"/>
                  <a:gd name="T19" fmla="*/ 192 h 809"/>
                  <a:gd name="T20" fmla="*/ 158 w 1120"/>
                  <a:gd name="T21" fmla="*/ 135 h 809"/>
                  <a:gd name="T22" fmla="*/ 109 w 1120"/>
                  <a:gd name="T23" fmla="*/ 222 h 809"/>
                  <a:gd name="T24" fmla="*/ 183 w 1120"/>
                  <a:gd name="T25" fmla="*/ 311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0" h="809">
                    <a:moveTo>
                      <a:pt x="183" y="311"/>
                    </a:moveTo>
                    <a:cubicBezTo>
                      <a:pt x="186" y="313"/>
                      <a:pt x="189" y="314"/>
                      <a:pt x="192" y="316"/>
                    </a:cubicBezTo>
                    <a:cubicBezTo>
                      <a:pt x="883" y="633"/>
                      <a:pt x="883" y="633"/>
                      <a:pt x="883" y="633"/>
                    </a:cubicBezTo>
                    <a:cubicBezTo>
                      <a:pt x="887" y="669"/>
                      <a:pt x="904" y="747"/>
                      <a:pt x="961" y="674"/>
                    </a:cubicBezTo>
                    <a:cubicBezTo>
                      <a:pt x="1003" y="809"/>
                      <a:pt x="1118" y="668"/>
                      <a:pt x="1010" y="587"/>
                    </a:cubicBezTo>
                    <a:cubicBezTo>
                      <a:pt x="1120" y="538"/>
                      <a:pt x="1010" y="419"/>
                      <a:pt x="930" y="503"/>
                    </a:cubicBezTo>
                    <a:cubicBezTo>
                      <a:pt x="926" y="513"/>
                      <a:pt x="926" y="513"/>
                      <a:pt x="926" y="513"/>
                    </a:cubicBezTo>
                    <a:cubicBezTo>
                      <a:pt x="248" y="201"/>
                      <a:pt x="248" y="201"/>
                      <a:pt x="248" y="201"/>
                    </a:cubicBezTo>
                    <a:cubicBezTo>
                      <a:pt x="244" y="199"/>
                      <a:pt x="240" y="198"/>
                      <a:pt x="235" y="196"/>
                    </a:cubicBezTo>
                    <a:cubicBezTo>
                      <a:pt x="237" y="192"/>
                      <a:pt x="237" y="192"/>
                      <a:pt x="237" y="192"/>
                    </a:cubicBezTo>
                    <a:cubicBezTo>
                      <a:pt x="237" y="192"/>
                      <a:pt x="230" y="42"/>
                      <a:pt x="158" y="135"/>
                    </a:cubicBezTo>
                    <a:cubicBezTo>
                      <a:pt x="116" y="0"/>
                      <a:pt x="1" y="141"/>
                      <a:pt x="109" y="222"/>
                    </a:cubicBezTo>
                    <a:cubicBezTo>
                      <a:pt x="0" y="270"/>
                      <a:pt x="103" y="384"/>
                      <a:pt x="183" y="31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805" name="Freeform 354"/>
              <p:cNvSpPr>
                <a:spLocks/>
              </p:cNvSpPr>
              <p:nvPr/>
            </p:nvSpPr>
            <p:spPr bwMode="auto">
              <a:xfrm>
                <a:off x="10542588" y="1727200"/>
                <a:ext cx="490538" cy="927100"/>
              </a:xfrm>
              <a:custGeom>
                <a:avLst/>
                <a:gdLst>
                  <a:gd name="T0" fmla="*/ 312 w 567"/>
                  <a:gd name="T1" fmla="*/ 182 h 1069"/>
                  <a:gd name="T2" fmla="*/ 309 w 567"/>
                  <a:gd name="T3" fmla="*/ 191 h 1069"/>
                  <a:gd name="T4" fmla="*/ 133 w 567"/>
                  <a:gd name="T5" fmla="*/ 851 h 1069"/>
                  <a:gd name="T6" fmla="*/ 109 w 567"/>
                  <a:gd name="T7" fmla="*/ 926 h 1069"/>
                  <a:gd name="T8" fmla="*/ 190 w 567"/>
                  <a:gd name="T9" fmla="*/ 963 h 1069"/>
                  <a:gd name="T10" fmla="*/ 251 w 567"/>
                  <a:gd name="T11" fmla="*/ 882 h 1069"/>
                  <a:gd name="T12" fmla="*/ 242 w 567"/>
                  <a:gd name="T13" fmla="*/ 879 h 1069"/>
                  <a:gd name="T14" fmla="*/ 414 w 567"/>
                  <a:gd name="T15" fmla="*/ 231 h 1069"/>
                  <a:gd name="T16" fmla="*/ 417 w 567"/>
                  <a:gd name="T17" fmla="*/ 219 h 1069"/>
                  <a:gd name="T18" fmla="*/ 421 w 567"/>
                  <a:gd name="T19" fmla="*/ 221 h 1069"/>
                  <a:gd name="T20" fmla="*/ 459 w 567"/>
                  <a:gd name="T21" fmla="*/ 143 h 1069"/>
                  <a:gd name="T22" fmla="*/ 377 w 567"/>
                  <a:gd name="T23" fmla="*/ 106 h 1069"/>
                  <a:gd name="T24" fmla="*/ 312 w 567"/>
                  <a:gd name="T25" fmla="*/ 182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1069">
                    <a:moveTo>
                      <a:pt x="312" y="182"/>
                    </a:moveTo>
                    <a:cubicBezTo>
                      <a:pt x="311" y="185"/>
                      <a:pt x="310" y="188"/>
                      <a:pt x="309" y="191"/>
                    </a:cubicBezTo>
                    <a:cubicBezTo>
                      <a:pt x="133" y="851"/>
                      <a:pt x="133" y="851"/>
                      <a:pt x="133" y="851"/>
                    </a:cubicBezTo>
                    <a:cubicBezTo>
                      <a:pt x="103" y="858"/>
                      <a:pt x="39" y="881"/>
                      <a:pt x="109" y="926"/>
                    </a:cubicBezTo>
                    <a:cubicBezTo>
                      <a:pt x="0" y="976"/>
                      <a:pt x="136" y="1069"/>
                      <a:pt x="190" y="963"/>
                    </a:cubicBezTo>
                    <a:cubicBezTo>
                      <a:pt x="247" y="1059"/>
                      <a:pt x="333" y="948"/>
                      <a:pt x="251" y="882"/>
                    </a:cubicBezTo>
                    <a:cubicBezTo>
                      <a:pt x="242" y="879"/>
                      <a:pt x="242" y="879"/>
                      <a:pt x="242" y="879"/>
                    </a:cubicBezTo>
                    <a:cubicBezTo>
                      <a:pt x="414" y="231"/>
                      <a:pt x="414" y="231"/>
                      <a:pt x="414" y="231"/>
                    </a:cubicBezTo>
                    <a:cubicBezTo>
                      <a:pt x="415" y="227"/>
                      <a:pt x="416" y="223"/>
                      <a:pt x="417" y="219"/>
                    </a:cubicBezTo>
                    <a:cubicBezTo>
                      <a:pt x="421" y="221"/>
                      <a:pt x="421" y="221"/>
                      <a:pt x="421" y="221"/>
                    </a:cubicBezTo>
                    <a:cubicBezTo>
                      <a:pt x="421" y="221"/>
                      <a:pt x="547" y="200"/>
                      <a:pt x="459" y="143"/>
                    </a:cubicBezTo>
                    <a:cubicBezTo>
                      <a:pt x="567" y="92"/>
                      <a:pt x="432" y="0"/>
                      <a:pt x="377" y="106"/>
                    </a:cubicBezTo>
                    <a:cubicBezTo>
                      <a:pt x="322" y="11"/>
                      <a:pt x="238" y="116"/>
                      <a:pt x="312" y="18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806" name="Freeform 355"/>
              <p:cNvSpPr>
                <a:spLocks/>
              </p:cNvSpPr>
              <p:nvPr/>
            </p:nvSpPr>
            <p:spPr bwMode="auto">
              <a:xfrm>
                <a:off x="11684000" y="2001838"/>
                <a:ext cx="719138" cy="814388"/>
              </a:xfrm>
              <a:custGeom>
                <a:avLst/>
                <a:gdLst>
                  <a:gd name="T0" fmla="*/ 570 w 830"/>
                  <a:gd name="T1" fmla="*/ 913 h 941"/>
                  <a:gd name="T2" fmla="*/ 647 w 830"/>
                  <a:gd name="T3" fmla="*/ 718 h 941"/>
                  <a:gd name="T4" fmla="*/ 797 w 830"/>
                  <a:gd name="T5" fmla="*/ 584 h 941"/>
                  <a:gd name="T6" fmla="*/ 736 w 830"/>
                  <a:gd name="T7" fmla="*/ 451 h 941"/>
                  <a:gd name="T8" fmla="*/ 764 w 830"/>
                  <a:gd name="T9" fmla="*/ 193 h 941"/>
                  <a:gd name="T10" fmla="*/ 408 w 830"/>
                  <a:gd name="T11" fmla="*/ 1 h 941"/>
                  <a:gd name="T12" fmla="*/ 66 w 830"/>
                  <a:gd name="T13" fmla="*/ 192 h 941"/>
                  <a:gd name="T14" fmla="*/ 98 w 830"/>
                  <a:gd name="T15" fmla="*/ 451 h 941"/>
                  <a:gd name="T16" fmla="*/ 46 w 830"/>
                  <a:gd name="T17" fmla="*/ 586 h 941"/>
                  <a:gd name="T18" fmla="*/ 193 w 830"/>
                  <a:gd name="T19" fmla="*/ 724 h 941"/>
                  <a:gd name="T20" fmla="*/ 269 w 830"/>
                  <a:gd name="T21" fmla="*/ 913 h 941"/>
                  <a:gd name="T22" fmla="*/ 570 w 830"/>
                  <a:gd name="T23" fmla="*/ 913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0" h="941">
                    <a:moveTo>
                      <a:pt x="570" y="913"/>
                    </a:moveTo>
                    <a:cubicBezTo>
                      <a:pt x="641" y="885"/>
                      <a:pt x="642" y="759"/>
                      <a:pt x="647" y="718"/>
                    </a:cubicBezTo>
                    <a:cubicBezTo>
                      <a:pt x="652" y="683"/>
                      <a:pt x="775" y="655"/>
                      <a:pt x="797" y="584"/>
                    </a:cubicBezTo>
                    <a:cubicBezTo>
                      <a:pt x="807" y="552"/>
                      <a:pt x="783" y="472"/>
                      <a:pt x="736" y="451"/>
                    </a:cubicBezTo>
                    <a:cubicBezTo>
                      <a:pt x="775" y="389"/>
                      <a:pt x="830" y="269"/>
                      <a:pt x="764" y="193"/>
                    </a:cubicBezTo>
                    <a:cubicBezTo>
                      <a:pt x="734" y="159"/>
                      <a:pt x="562" y="0"/>
                      <a:pt x="408" y="1"/>
                    </a:cubicBezTo>
                    <a:cubicBezTo>
                      <a:pt x="261" y="1"/>
                      <a:pt x="95" y="159"/>
                      <a:pt x="66" y="192"/>
                    </a:cubicBezTo>
                    <a:cubicBezTo>
                      <a:pt x="0" y="268"/>
                      <a:pt x="32" y="348"/>
                      <a:pt x="98" y="451"/>
                    </a:cubicBezTo>
                    <a:cubicBezTo>
                      <a:pt x="51" y="472"/>
                      <a:pt x="35" y="554"/>
                      <a:pt x="46" y="586"/>
                    </a:cubicBezTo>
                    <a:cubicBezTo>
                      <a:pt x="71" y="656"/>
                      <a:pt x="187" y="689"/>
                      <a:pt x="193" y="724"/>
                    </a:cubicBezTo>
                    <a:cubicBezTo>
                      <a:pt x="198" y="765"/>
                      <a:pt x="214" y="885"/>
                      <a:pt x="269" y="913"/>
                    </a:cubicBezTo>
                    <a:cubicBezTo>
                      <a:pt x="325" y="941"/>
                      <a:pt x="500" y="941"/>
                      <a:pt x="570" y="913"/>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20" name="Freeform 356"/>
              <p:cNvSpPr>
                <a:spLocks/>
              </p:cNvSpPr>
              <p:nvPr/>
            </p:nvSpPr>
            <p:spPr bwMode="auto">
              <a:xfrm>
                <a:off x="11561763" y="3030538"/>
                <a:ext cx="603250" cy="768350"/>
              </a:xfrm>
              <a:custGeom>
                <a:avLst/>
                <a:gdLst>
                  <a:gd name="T0" fmla="*/ 480 w 696"/>
                  <a:gd name="T1" fmla="*/ 0 h 888"/>
                  <a:gd name="T2" fmla="*/ 114 w 696"/>
                  <a:gd name="T3" fmla="*/ 216 h 888"/>
                  <a:gd name="T4" fmla="*/ 84 w 696"/>
                  <a:gd name="T5" fmla="*/ 324 h 888"/>
                  <a:gd name="T6" fmla="*/ 48 w 696"/>
                  <a:gd name="T7" fmla="*/ 444 h 888"/>
                  <a:gd name="T8" fmla="*/ 48 w 696"/>
                  <a:gd name="T9" fmla="*/ 444 h 888"/>
                  <a:gd name="T10" fmla="*/ 36 w 696"/>
                  <a:gd name="T11" fmla="*/ 540 h 888"/>
                  <a:gd name="T12" fmla="*/ 48 w 696"/>
                  <a:gd name="T13" fmla="*/ 624 h 888"/>
                  <a:gd name="T14" fmla="*/ 66 w 696"/>
                  <a:gd name="T15" fmla="*/ 738 h 888"/>
                  <a:gd name="T16" fmla="*/ 312 w 696"/>
                  <a:gd name="T17" fmla="*/ 828 h 888"/>
                  <a:gd name="T18" fmla="*/ 618 w 696"/>
                  <a:gd name="T19" fmla="*/ 564 h 888"/>
                  <a:gd name="T20" fmla="*/ 666 w 696"/>
                  <a:gd name="T21" fmla="*/ 210 h 888"/>
                  <a:gd name="T22" fmla="*/ 576 w 696"/>
                  <a:gd name="T23" fmla="*/ 48 h 888"/>
                  <a:gd name="T24" fmla="*/ 480 w 696"/>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88">
                    <a:moveTo>
                      <a:pt x="480" y="0"/>
                    </a:moveTo>
                    <a:cubicBezTo>
                      <a:pt x="366" y="0"/>
                      <a:pt x="0" y="60"/>
                      <a:pt x="114" y="216"/>
                    </a:cubicBezTo>
                    <a:cubicBezTo>
                      <a:pt x="54" y="228"/>
                      <a:pt x="42" y="282"/>
                      <a:pt x="84" y="324"/>
                    </a:cubicBezTo>
                    <a:cubicBezTo>
                      <a:pt x="48" y="360"/>
                      <a:pt x="30" y="402"/>
                      <a:pt x="48" y="444"/>
                    </a:cubicBezTo>
                    <a:cubicBezTo>
                      <a:pt x="48" y="444"/>
                      <a:pt x="48" y="444"/>
                      <a:pt x="48" y="444"/>
                    </a:cubicBezTo>
                    <a:cubicBezTo>
                      <a:pt x="18" y="480"/>
                      <a:pt x="6" y="504"/>
                      <a:pt x="36" y="540"/>
                    </a:cubicBezTo>
                    <a:cubicBezTo>
                      <a:pt x="6" y="582"/>
                      <a:pt x="6" y="594"/>
                      <a:pt x="48" y="624"/>
                    </a:cubicBezTo>
                    <a:cubicBezTo>
                      <a:pt x="12" y="666"/>
                      <a:pt x="12" y="720"/>
                      <a:pt x="66" y="738"/>
                    </a:cubicBezTo>
                    <a:cubicBezTo>
                      <a:pt x="42" y="888"/>
                      <a:pt x="234" y="864"/>
                      <a:pt x="312" y="828"/>
                    </a:cubicBezTo>
                    <a:cubicBezTo>
                      <a:pt x="432" y="780"/>
                      <a:pt x="546" y="666"/>
                      <a:pt x="618" y="564"/>
                    </a:cubicBezTo>
                    <a:cubicBezTo>
                      <a:pt x="690" y="462"/>
                      <a:pt x="696" y="336"/>
                      <a:pt x="666" y="210"/>
                    </a:cubicBezTo>
                    <a:cubicBezTo>
                      <a:pt x="654" y="150"/>
                      <a:pt x="624" y="90"/>
                      <a:pt x="576" y="48"/>
                    </a:cubicBezTo>
                    <a:cubicBezTo>
                      <a:pt x="546" y="18"/>
                      <a:pt x="516" y="3"/>
                      <a:pt x="480"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21" name="Freeform 357"/>
              <p:cNvSpPr>
                <a:spLocks/>
              </p:cNvSpPr>
              <p:nvPr/>
            </p:nvSpPr>
            <p:spPr bwMode="auto">
              <a:xfrm>
                <a:off x="11938000" y="3030538"/>
                <a:ext cx="603250" cy="768350"/>
              </a:xfrm>
              <a:custGeom>
                <a:avLst/>
                <a:gdLst>
                  <a:gd name="T0" fmla="*/ 216 w 696"/>
                  <a:gd name="T1" fmla="*/ 0 h 888"/>
                  <a:gd name="T2" fmla="*/ 582 w 696"/>
                  <a:gd name="T3" fmla="*/ 216 h 888"/>
                  <a:gd name="T4" fmla="*/ 612 w 696"/>
                  <a:gd name="T5" fmla="*/ 324 h 888"/>
                  <a:gd name="T6" fmla="*/ 648 w 696"/>
                  <a:gd name="T7" fmla="*/ 444 h 888"/>
                  <a:gd name="T8" fmla="*/ 648 w 696"/>
                  <a:gd name="T9" fmla="*/ 444 h 888"/>
                  <a:gd name="T10" fmla="*/ 660 w 696"/>
                  <a:gd name="T11" fmla="*/ 540 h 888"/>
                  <a:gd name="T12" fmla="*/ 648 w 696"/>
                  <a:gd name="T13" fmla="*/ 624 h 888"/>
                  <a:gd name="T14" fmla="*/ 630 w 696"/>
                  <a:gd name="T15" fmla="*/ 738 h 888"/>
                  <a:gd name="T16" fmla="*/ 384 w 696"/>
                  <a:gd name="T17" fmla="*/ 828 h 888"/>
                  <a:gd name="T18" fmla="*/ 78 w 696"/>
                  <a:gd name="T19" fmla="*/ 564 h 888"/>
                  <a:gd name="T20" fmla="*/ 30 w 696"/>
                  <a:gd name="T21" fmla="*/ 210 h 888"/>
                  <a:gd name="T22" fmla="*/ 120 w 696"/>
                  <a:gd name="T23" fmla="*/ 48 h 888"/>
                  <a:gd name="T24" fmla="*/ 216 w 696"/>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88">
                    <a:moveTo>
                      <a:pt x="216" y="0"/>
                    </a:moveTo>
                    <a:cubicBezTo>
                      <a:pt x="330" y="0"/>
                      <a:pt x="696" y="60"/>
                      <a:pt x="582" y="216"/>
                    </a:cubicBezTo>
                    <a:cubicBezTo>
                      <a:pt x="642" y="228"/>
                      <a:pt x="654" y="282"/>
                      <a:pt x="612" y="324"/>
                    </a:cubicBezTo>
                    <a:cubicBezTo>
                      <a:pt x="648" y="360"/>
                      <a:pt x="666" y="402"/>
                      <a:pt x="648" y="444"/>
                    </a:cubicBezTo>
                    <a:cubicBezTo>
                      <a:pt x="648" y="444"/>
                      <a:pt x="648" y="444"/>
                      <a:pt x="648" y="444"/>
                    </a:cubicBezTo>
                    <a:cubicBezTo>
                      <a:pt x="678" y="480"/>
                      <a:pt x="690" y="504"/>
                      <a:pt x="660" y="540"/>
                    </a:cubicBezTo>
                    <a:cubicBezTo>
                      <a:pt x="690" y="582"/>
                      <a:pt x="690" y="594"/>
                      <a:pt x="648" y="624"/>
                    </a:cubicBezTo>
                    <a:cubicBezTo>
                      <a:pt x="684" y="666"/>
                      <a:pt x="684" y="720"/>
                      <a:pt x="630" y="738"/>
                    </a:cubicBezTo>
                    <a:cubicBezTo>
                      <a:pt x="654" y="888"/>
                      <a:pt x="462" y="864"/>
                      <a:pt x="384" y="828"/>
                    </a:cubicBezTo>
                    <a:cubicBezTo>
                      <a:pt x="264" y="780"/>
                      <a:pt x="150" y="666"/>
                      <a:pt x="78" y="564"/>
                    </a:cubicBezTo>
                    <a:cubicBezTo>
                      <a:pt x="6" y="462"/>
                      <a:pt x="0" y="336"/>
                      <a:pt x="30" y="210"/>
                    </a:cubicBezTo>
                    <a:cubicBezTo>
                      <a:pt x="42" y="150"/>
                      <a:pt x="72" y="90"/>
                      <a:pt x="120" y="48"/>
                    </a:cubicBezTo>
                    <a:cubicBezTo>
                      <a:pt x="150" y="18"/>
                      <a:pt x="180" y="3"/>
                      <a:pt x="216"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22" name="Freeform 358"/>
              <p:cNvSpPr>
                <a:spLocks/>
              </p:cNvSpPr>
              <p:nvPr/>
            </p:nvSpPr>
            <p:spPr bwMode="auto">
              <a:xfrm>
                <a:off x="11779250" y="3055938"/>
                <a:ext cx="161925" cy="46038"/>
              </a:xfrm>
              <a:custGeom>
                <a:avLst/>
                <a:gdLst>
                  <a:gd name="T0" fmla="*/ 148 w 187"/>
                  <a:gd name="T1" fmla="*/ 2 h 53"/>
                  <a:gd name="T2" fmla="*/ 49 w 187"/>
                  <a:gd name="T3" fmla="*/ 19 h 53"/>
                  <a:gd name="T4" fmla="*/ 101 w 187"/>
                  <a:gd name="T5" fmla="*/ 49 h 53"/>
                  <a:gd name="T6" fmla="*/ 187 w 187"/>
                  <a:gd name="T7" fmla="*/ 15 h 53"/>
                  <a:gd name="T8" fmla="*/ 148 w 187"/>
                  <a:gd name="T9" fmla="*/ 2 h 53"/>
                </a:gdLst>
                <a:ahLst/>
                <a:cxnLst>
                  <a:cxn ang="0">
                    <a:pos x="T0" y="T1"/>
                  </a:cxn>
                  <a:cxn ang="0">
                    <a:pos x="T2" y="T3"/>
                  </a:cxn>
                  <a:cxn ang="0">
                    <a:pos x="T4" y="T5"/>
                  </a:cxn>
                  <a:cxn ang="0">
                    <a:pos x="T6" y="T7"/>
                  </a:cxn>
                  <a:cxn ang="0">
                    <a:pos x="T8" y="T9"/>
                  </a:cxn>
                </a:cxnLst>
                <a:rect l="0" t="0" r="r" b="b"/>
                <a:pathLst>
                  <a:path w="187" h="53">
                    <a:moveTo>
                      <a:pt x="148" y="2"/>
                    </a:moveTo>
                    <a:cubicBezTo>
                      <a:pt x="135" y="0"/>
                      <a:pt x="63" y="13"/>
                      <a:pt x="49" y="19"/>
                    </a:cubicBezTo>
                    <a:cubicBezTo>
                      <a:pt x="0" y="42"/>
                      <a:pt x="79" y="46"/>
                      <a:pt x="101" y="49"/>
                    </a:cubicBezTo>
                    <a:cubicBezTo>
                      <a:pt x="133" y="53"/>
                      <a:pt x="159" y="29"/>
                      <a:pt x="187" y="15"/>
                    </a:cubicBezTo>
                    <a:cubicBezTo>
                      <a:pt x="180" y="3"/>
                      <a:pt x="161" y="2"/>
                      <a:pt x="148" y="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78" name="Freeform 374"/>
              <p:cNvSpPr>
                <a:spLocks/>
              </p:cNvSpPr>
              <p:nvPr/>
            </p:nvSpPr>
            <p:spPr bwMode="auto">
              <a:xfrm>
                <a:off x="11877675" y="2811463"/>
                <a:ext cx="298450" cy="136525"/>
              </a:xfrm>
              <a:custGeom>
                <a:avLst/>
                <a:gdLst>
                  <a:gd name="T0" fmla="*/ 144 w 344"/>
                  <a:gd name="T1" fmla="*/ 2 h 158"/>
                  <a:gd name="T2" fmla="*/ 63 w 344"/>
                  <a:gd name="T3" fmla="*/ 86 h 158"/>
                  <a:gd name="T4" fmla="*/ 117 w 344"/>
                  <a:gd name="T5" fmla="*/ 76 h 158"/>
                  <a:gd name="T6" fmla="*/ 147 w 344"/>
                  <a:gd name="T7" fmla="*/ 128 h 158"/>
                  <a:gd name="T8" fmla="*/ 259 w 344"/>
                  <a:gd name="T9" fmla="*/ 86 h 158"/>
                  <a:gd name="T10" fmla="*/ 336 w 344"/>
                  <a:gd name="T11" fmla="*/ 72 h 158"/>
                  <a:gd name="T12" fmla="*/ 286 w 344"/>
                  <a:gd name="T13" fmla="*/ 16 h 158"/>
                  <a:gd name="T14" fmla="*/ 144 w 344"/>
                  <a:gd name="T15" fmla="*/ 2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158">
                    <a:moveTo>
                      <a:pt x="144" y="2"/>
                    </a:moveTo>
                    <a:cubicBezTo>
                      <a:pt x="125" y="12"/>
                      <a:pt x="0" y="58"/>
                      <a:pt x="63" y="86"/>
                    </a:cubicBezTo>
                    <a:cubicBezTo>
                      <a:pt x="82" y="94"/>
                      <a:pt x="100" y="66"/>
                      <a:pt x="117" y="76"/>
                    </a:cubicBezTo>
                    <a:cubicBezTo>
                      <a:pt x="126" y="82"/>
                      <a:pt x="134" y="118"/>
                      <a:pt x="147" y="128"/>
                    </a:cubicBezTo>
                    <a:cubicBezTo>
                      <a:pt x="193" y="158"/>
                      <a:pt x="223" y="102"/>
                      <a:pt x="259" y="86"/>
                    </a:cubicBezTo>
                    <a:cubicBezTo>
                      <a:pt x="276" y="76"/>
                      <a:pt x="328" y="96"/>
                      <a:pt x="336" y="72"/>
                    </a:cubicBezTo>
                    <a:cubicBezTo>
                      <a:pt x="344" y="42"/>
                      <a:pt x="301" y="22"/>
                      <a:pt x="286" y="16"/>
                    </a:cubicBezTo>
                    <a:cubicBezTo>
                      <a:pt x="246" y="0"/>
                      <a:pt x="182" y="2"/>
                      <a:pt x="144" y="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79" name="Freeform 375"/>
              <p:cNvSpPr>
                <a:spLocks/>
              </p:cNvSpPr>
              <p:nvPr/>
            </p:nvSpPr>
            <p:spPr bwMode="auto">
              <a:xfrm>
                <a:off x="11942763" y="2876550"/>
                <a:ext cx="211138" cy="101600"/>
              </a:xfrm>
              <a:custGeom>
                <a:avLst/>
                <a:gdLst>
                  <a:gd name="T0" fmla="*/ 58 w 244"/>
                  <a:gd name="T1" fmla="*/ 32 h 116"/>
                  <a:gd name="T2" fmla="*/ 15 w 244"/>
                  <a:gd name="T3" fmla="*/ 84 h 116"/>
                  <a:gd name="T4" fmla="*/ 137 w 244"/>
                  <a:gd name="T5" fmla="*/ 108 h 116"/>
                  <a:gd name="T6" fmla="*/ 229 w 244"/>
                  <a:gd name="T7" fmla="*/ 70 h 116"/>
                  <a:gd name="T8" fmla="*/ 209 w 244"/>
                  <a:gd name="T9" fmla="*/ 20 h 116"/>
                  <a:gd name="T10" fmla="*/ 58 w 244"/>
                  <a:gd name="T11" fmla="*/ 32 h 116"/>
                </a:gdLst>
                <a:ahLst/>
                <a:cxnLst>
                  <a:cxn ang="0">
                    <a:pos x="T0" y="T1"/>
                  </a:cxn>
                  <a:cxn ang="0">
                    <a:pos x="T2" y="T3"/>
                  </a:cxn>
                  <a:cxn ang="0">
                    <a:pos x="T4" y="T5"/>
                  </a:cxn>
                  <a:cxn ang="0">
                    <a:pos x="T6" y="T7"/>
                  </a:cxn>
                  <a:cxn ang="0">
                    <a:pos x="T8" y="T9"/>
                  </a:cxn>
                  <a:cxn ang="0">
                    <a:pos x="T10" y="T11"/>
                  </a:cxn>
                </a:cxnLst>
                <a:rect l="0" t="0" r="r" b="b"/>
                <a:pathLst>
                  <a:path w="244" h="116">
                    <a:moveTo>
                      <a:pt x="58" y="32"/>
                    </a:moveTo>
                    <a:cubicBezTo>
                      <a:pt x="42" y="32"/>
                      <a:pt x="0" y="52"/>
                      <a:pt x="15" y="84"/>
                    </a:cubicBezTo>
                    <a:cubicBezTo>
                      <a:pt x="27" y="116"/>
                      <a:pt x="112" y="108"/>
                      <a:pt x="137" y="108"/>
                    </a:cubicBezTo>
                    <a:cubicBezTo>
                      <a:pt x="168" y="108"/>
                      <a:pt x="211" y="106"/>
                      <a:pt x="229" y="70"/>
                    </a:cubicBezTo>
                    <a:cubicBezTo>
                      <a:pt x="244" y="44"/>
                      <a:pt x="238" y="32"/>
                      <a:pt x="209" y="20"/>
                    </a:cubicBezTo>
                    <a:cubicBezTo>
                      <a:pt x="164" y="0"/>
                      <a:pt x="103" y="26"/>
                      <a:pt x="58" y="3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32" name="Freeform 376"/>
              <p:cNvSpPr>
                <a:spLocks/>
              </p:cNvSpPr>
              <p:nvPr/>
            </p:nvSpPr>
            <p:spPr bwMode="auto">
              <a:xfrm>
                <a:off x="11888788" y="2947988"/>
                <a:ext cx="276225" cy="96838"/>
              </a:xfrm>
              <a:custGeom>
                <a:avLst/>
                <a:gdLst>
                  <a:gd name="T0" fmla="*/ 95 w 319"/>
                  <a:gd name="T1" fmla="*/ 24 h 112"/>
                  <a:gd name="T2" fmla="*/ 204 w 319"/>
                  <a:gd name="T3" fmla="*/ 110 h 112"/>
                  <a:gd name="T4" fmla="*/ 299 w 319"/>
                  <a:gd name="T5" fmla="*/ 76 h 112"/>
                  <a:gd name="T6" fmla="*/ 265 w 319"/>
                  <a:gd name="T7" fmla="*/ 16 h 112"/>
                  <a:gd name="T8" fmla="*/ 95 w 319"/>
                  <a:gd name="T9" fmla="*/ 24 h 112"/>
                </a:gdLst>
                <a:ahLst/>
                <a:cxnLst>
                  <a:cxn ang="0">
                    <a:pos x="T0" y="T1"/>
                  </a:cxn>
                  <a:cxn ang="0">
                    <a:pos x="T2" y="T3"/>
                  </a:cxn>
                  <a:cxn ang="0">
                    <a:pos x="T4" y="T5"/>
                  </a:cxn>
                  <a:cxn ang="0">
                    <a:pos x="T6" y="T7"/>
                  </a:cxn>
                  <a:cxn ang="0">
                    <a:pos x="T8" y="T9"/>
                  </a:cxn>
                </a:cxnLst>
                <a:rect l="0" t="0" r="r" b="b"/>
                <a:pathLst>
                  <a:path w="319" h="112">
                    <a:moveTo>
                      <a:pt x="95" y="24"/>
                    </a:moveTo>
                    <a:cubicBezTo>
                      <a:pt x="0" y="78"/>
                      <a:pt x="180" y="108"/>
                      <a:pt x="204" y="110"/>
                    </a:cubicBezTo>
                    <a:cubicBezTo>
                      <a:pt x="236" y="112"/>
                      <a:pt x="279" y="112"/>
                      <a:pt x="299" y="76"/>
                    </a:cubicBezTo>
                    <a:cubicBezTo>
                      <a:pt x="319" y="40"/>
                      <a:pt x="297" y="26"/>
                      <a:pt x="265" y="16"/>
                    </a:cubicBezTo>
                    <a:cubicBezTo>
                      <a:pt x="216" y="0"/>
                      <a:pt x="127" y="11"/>
                      <a:pt x="95" y="2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34" name="Freeform 378"/>
              <p:cNvSpPr>
                <a:spLocks/>
              </p:cNvSpPr>
              <p:nvPr/>
            </p:nvSpPr>
            <p:spPr bwMode="auto">
              <a:xfrm>
                <a:off x="12063413" y="2876550"/>
                <a:ext cx="560388" cy="192088"/>
              </a:xfrm>
              <a:custGeom>
                <a:avLst/>
                <a:gdLst>
                  <a:gd name="T0" fmla="*/ 60 w 646"/>
                  <a:gd name="T1" fmla="*/ 154 h 222"/>
                  <a:gd name="T2" fmla="*/ 236 w 646"/>
                  <a:gd name="T3" fmla="*/ 134 h 222"/>
                  <a:gd name="T4" fmla="*/ 506 w 646"/>
                  <a:gd name="T5" fmla="*/ 62 h 222"/>
                  <a:gd name="T6" fmla="*/ 593 w 646"/>
                  <a:gd name="T7" fmla="*/ 129 h 222"/>
                  <a:gd name="T8" fmla="*/ 524 w 646"/>
                  <a:gd name="T9" fmla="*/ 195 h 222"/>
                  <a:gd name="T10" fmla="*/ 287 w 646"/>
                  <a:gd name="T11" fmla="*/ 177 h 222"/>
                  <a:gd name="T12" fmla="*/ 104 w 646"/>
                  <a:gd name="T13" fmla="*/ 206 h 222"/>
                  <a:gd name="T14" fmla="*/ 60 w 646"/>
                  <a:gd name="T15" fmla="*/ 15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222">
                    <a:moveTo>
                      <a:pt x="60" y="154"/>
                    </a:moveTo>
                    <a:cubicBezTo>
                      <a:pt x="126" y="154"/>
                      <a:pt x="164" y="152"/>
                      <a:pt x="236" y="134"/>
                    </a:cubicBezTo>
                    <a:cubicBezTo>
                      <a:pt x="263" y="128"/>
                      <a:pt x="407" y="122"/>
                      <a:pt x="506" y="62"/>
                    </a:cubicBezTo>
                    <a:cubicBezTo>
                      <a:pt x="552" y="0"/>
                      <a:pt x="646" y="63"/>
                      <a:pt x="593" y="129"/>
                    </a:cubicBezTo>
                    <a:cubicBezTo>
                      <a:pt x="627" y="181"/>
                      <a:pt x="584" y="222"/>
                      <a:pt x="524" y="195"/>
                    </a:cubicBezTo>
                    <a:cubicBezTo>
                      <a:pt x="423" y="161"/>
                      <a:pt x="327" y="170"/>
                      <a:pt x="287" y="177"/>
                    </a:cubicBezTo>
                    <a:cubicBezTo>
                      <a:pt x="239" y="189"/>
                      <a:pt x="146" y="212"/>
                      <a:pt x="104" y="206"/>
                    </a:cubicBezTo>
                    <a:cubicBezTo>
                      <a:pt x="44" y="200"/>
                      <a:pt x="0" y="184"/>
                      <a:pt x="60" y="15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35" name="Freeform 379"/>
              <p:cNvSpPr>
                <a:spLocks noEditPoints="1"/>
              </p:cNvSpPr>
              <p:nvPr/>
            </p:nvSpPr>
            <p:spPr bwMode="auto">
              <a:xfrm>
                <a:off x="11576050" y="3905250"/>
                <a:ext cx="987425" cy="617538"/>
              </a:xfrm>
              <a:custGeom>
                <a:avLst/>
                <a:gdLst>
                  <a:gd name="T0" fmla="*/ 1077 w 1141"/>
                  <a:gd name="T1" fmla="*/ 109 h 712"/>
                  <a:gd name="T2" fmla="*/ 920 w 1141"/>
                  <a:gd name="T3" fmla="*/ 21 h 712"/>
                  <a:gd name="T4" fmla="*/ 813 w 1141"/>
                  <a:gd name="T5" fmla="*/ 115 h 712"/>
                  <a:gd name="T6" fmla="*/ 720 w 1141"/>
                  <a:gd name="T7" fmla="*/ 232 h 712"/>
                  <a:gd name="T8" fmla="*/ 434 w 1141"/>
                  <a:gd name="T9" fmla="*/ 229 h 712"/>
                  <a:gd name="T10" fmla="*/ 381 w 1141"/>
                  <a:gd name="T11" fmla="*/ 235 h 712"/>
                  <a:gd name="T12" fmla="*/ 264 w 1141"/>
                  <a:gd name="T13" fmla="*/ 117 h 712"/>
                  <a:gd name="T14" fmla="*/ 64 w 1141"/>
                  <a:gd name="T15" fmla="*/ 51 h 712"/>
                  <a:gd name="T16" fmla="*/ 13 w 1141"/>
                  <a:gd name="T17" fmla="*/ 211 h 712"/>
                  <a:gd name="T18" fmla="*/ 69 w 1141"/>
                  <a:gd name="T19" fmla="*/ 253 h 712"/>
                  <a:gd name="T20" fmla="*/ 104 w 1141"/>
                  <a:gd name="T21" fmla="*/ 320 h 712"/>
                  <a:gd name="T22" fmla="*/ 234 w 1141"/>
                  <a:gd name="T23" fmla="*/ 413 h 712"/>
                  <a:gd name="T24" fmla="*/ 154 w 1141"/>
                  <a:gd name="T25" fmla="*/ 464 h 712"/>
                  <a:gd name="T26" fmla="*/ 213 w 1141"/>
                  <a:gd name="T27" fmla="*/ 531 h 712"/>
                  <a:gd name="T28" fmla="*/ 280 w 1141"/>
                  <a:gd name="T29" fmla="*/ 597 h 712"/>
                  <a:gd name="T30" fmla="*/ 354 w 1141"/>
                  <a:gd name="T31" fmla="*/ 664 h 712"/>
                  <a:gd name="T32" fmla="*/ 432 w 1141"/>
                  <a:gd name="T33" fmla="*/ 699 h 712"/>
                  <a:gd name="T34" fmla="*/ 514 w 1141"/>
                  <a:gd name="T35" fmla="*/ 640 h 712"/>
                  <a:gd name="T36" fmla="*/ 669 w 1141"/>
                  <a:gd name="T37" fmla="*/ 699 h 712"/>
                  <a:gd name="T38" fmla="*/ 728 w 1141"/>
                  <a:gd name="T39" fmla="*/ 643 h 712"/>
                  <a:gd name="T40" fmla="*/ 810 w 1141"/>
                  <a:gd name="T41" fmla="*/ 621 h 712"/>
                  <a:gd name="T42" fmla="*/ 880 w 1141"/>
                  <a:gd name="T43" fmla="*/ 560 h 712"/>
                  <a:gd name="T44" fmla="*/ 925 w 1141"/>
                  <a:gd name="T45" fmla="*/ 480 h 712"/>
                  <a:gd name="T46" fmla="*/ 893 w 1141"/>
                  <a:gd name="T47" fmla="*/ 400 h 712"/>
                  <a:gd name="T48" fmla="*/ 941 w 1141"/>
                  <a:gd name="T49" fmla="*/ 315 h 712"/>
                  <a:gd name="T50" fmla="*/ 1021 w 1141"/>
                  <a:gd name="T51" fmla="*/ 272 h 712"/>
                  <a:gd name="T52" fmla="*/ 1104 w 1141"/>
                  <a:gd name="T53" fmla="*/ 277 h 712"/>
                  <a:gd name="T54" fmla="*/ 1077 w 1141"/>
                  <a:gd name="T55" fmla="*/ 109 h 712"/>
                  <a:gd name="T56" fmla="*/ 449 w 1141"/>
                  <a:gd name="T57" fmla="*/ 588 h 712"/>
                  <a:gd name="T58" fmla="*/ 389 w 1141"/>
                  <a:gd name="T59" fmla="*/ 604 h 712"/>
                  <a:gd name="T60" fmla="*/ 369 w 1141"/>
                  <a:gd name="T61" fmla="*/ 562 h 712"/>
                  <a:gd name="T62" fmla="*/ 405 w 1141"/>
                  <a:gd name="T63" fmla="*/ 536 h 712"/>
                  <a:gd name="T64" fmla="*/ 449 w 1141"/>
                  <a:gd name="T65" fmla="*/ 588 h 712"/>
                  <a:gd name="T66" fmla="*/ 567 w 1141"/>
                  <a:gd name="T67" fmla="*/ 514 h 712"/>
                  <a:gd name="T68" fmla="*/ 435 w 1141"/>
                  <a:gd name="T69" fmla="*/ 462 h 712"/>
                  <a:gd name="T70" fmla="*/ 403 w 1141"/>
                  <a:gd name="T71" fmla="*/ 350 h 712"/>
                  <a:gd name="T72" fmla="*/ 457 w 1141"/>
                  <a:gd name="T73" fmla="*/ 316 h 712"/>
                  <a:gd name="T74" fmla="*/ 605 w 1141"/>
                  <a:gd name="T75" fmla="*/ 338 h 712"/>
                  <a:gd name="T76" fmla="*/ 679 w 1141"/>
                  <a:gd name="T77" fmla="*/ 370 h 712"/>
                  <a:gd name="T78" fmla="*/ 689 w 1141"/>
                  <a:gd name="T79" fmla="*/ 436 h 712"/>
                  <a:gd name="T80" fmla="*/ 659 w 1141"/>
                  <a:gd name="T81" fmla="*/ 486 h 712"/>
                  <a:gd name="T82" fmla="*/ 567 w 1141"/>
                  <a:gd name="T83" fmla="*/ 514 h 712"/>
                  <a:gd name="T84" fmla="*/ 715 w 1141"/>
                  <a:gd name="T85" fmla="*/ 582 h 712"/>
                  <a:gd name="T86" fmla="*/ 654 w 1141"/>
                  <a:gd name="T87" fmla="*/ 597 h 712"/>
                  <a:gd name="T88" fmla="*/ 634 w 1141"/>
                  <a:gd name="T89" fmla="*/ 557 h 712"/>
                  <a:gd name="T90" fmla="*/ 670 w 1141"/>
                  <a:gd name="T91" fmla="*/ 533 h 712"/>
                  <a:gd name="T92" fmla="*/ 715 w 1141"/>
                  <a:gd name="T93" fmla="*/ 58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1" h="712">
                    <a:moveTo>
                      <a:pt x="1077" y="109"/>
                    </a:moveTo>
                    <a:cubicBezTo>
                      <a:pt x="1045" y="37"/>
                      <a:pt x="1002" y="0"/>
                      <a:pt x="920" y="21"/>
                    </a:cubicBezTo>
                    <a:cubicBezTo>
                      <a:pt x="864" y="37"/>
                      <a:pt x="840" y="64"/>
                      <a:pt x="813" y="115"/>
                    </a:cubicBezTo>
                    <a:cubicBezTo>
                      <a:pt x="794" y="152"/>
                      <a:pt x="760" y="213"/>
                      <a:pt x="720" y="232"/>
                    </a:cubicBezTo>
                    <a:cubicBezTo>
                      <a:pt x="645" y="272"/>
                      <a:pt x="514" y="229"/>
                      <a:pt x="434" y="229"/>
                    </a:cubicBezTo>
                    <a:cubicBezTo>
                      <a:pt x="418" y="235"/>
                      <a:pt x="397" y="237"/>
                      <a:pt x="381" y="235"/>
                    </a:cubicBezTo>
                    <a:cubicBezTo>
                      <a:pt x="317" y="221"/>
                      <a:pt x="304" y="157"/>
                      <a:pt x="264" y="117"/>
                    </a:cubicBezTo>
                    <a:cubicBezTo>
                      <a:pt x="221" y="69"/>
                      <a:pt x="128" y="40"/>
                      <a:pt x="64" y="51"/>
                    </a:cubicBezTo>
                    <a:cubicBezTo>
                      <a:pt x="0" y="61"/>
                      <a:pt x="5" y="157"/>
                      <a:pt x="13" y="211"/>
                    </a:cubicBezTo>
                    <a:cubicBezTo>
                      <a:pt x="21" y="253"/>
                      <a:pt x="37" y="237"/>
                      <a:pt x="69" y="253"/>
                    </a:cubicBezTo>
                    <a:cubicBezTo>
                      <a:pt x="104" y="269"/>
                      <a:pt x="82" y="291"/>
                      <a:pt x="104" y="320"/>
                    </a:cubicBezTo>
                    <a:cubicBezTo>
                      <a:pt x="128" y="355"/>
                      <a:pt x="261" y="360"/>
                      <a:pt x="234" y="413"/>
                    </a:cubicBezTo>
                    <a:cubicBezTo>
                      <a:pt x="221" y="443"/>
                      <a:pt x="168" y="437"/>
                      <a:pt x="154" y="464"/>
                    </a:cubicBezTo>
                    <a:cubicBezTo>
                      <a:pt x="141" y="493"/>
                      <a:pt x="194" y="517"/>
                      <a:pt x="213" y="531"/>
                    </a:cubicBezTo>
                    <a:cubicBezTo>
                      <a:pt x="242" y="549"/>
                      <a:pt x="258" y="568"/>
                      <a:pt x="280" y="597"/>
                    </a:cubicBezTo>
                    <a:cubicBezTo>
                      <a:pt x="301" y="627"/>
                      <a:pt x="328" y="643"/>
                      <a:pt x="354" y="664"/>
                    </a:cubicBezTo>
                    <a:cubicBezTo>
                      <a:pt x="381" y="683"/>
                      <a:pt x="397" y="707"/>
                      <a:pt x="432" y="699"/>
                    </a:cubicBezTo>
                    <a:cubicBezTo>
                      <a:pt x="464" y="691"/>
                      <a:pt x="485" y="659"/>
                      <a:pt x="514" y="640"/>
                    </a:cubicBezTo>
                    <a:cubicBezTo>
                      <a:pt x="592" y="589"/>
                      <a:pt x="602" y="680"/>
                      <a:pt x="669" y="699"/>
                    </a:cubicBezTo>
                    <a:cubicBezTo>
                      <a:pt x="720" y="712"/>
                      <a:pt x="701" y="669"/>
                      <a:pt x="728" y="643"/>
                    </a:cubicBezTo>
                    <a:cubicBezTo>
                      <a:pt x="746" y="621"/>
                      <a:pt x="786" y="627"/>
                      <a:pt x="810" y="621"/>
                    </a:cubicBezTo>
                    <a:cubicBezTo>
                      <a:pt x="853" y="613"/>
                      <a:pt x="853" y="589"/>
                      <a:pt x="880" y="560"/>
                    </a:cubicBezTo>
                    <a:cubicBezTo>
                      <a:pt x="901" y="536"/>
                      <a:pt x="930" y="517"/>
                      <a:pt x="925" y="480"/>
                    </a:cubicBezTo>
                    <a:cubicBezTo>
                      <a:pt x="920" y="451"/>
                      <a:pt x="890" y="432"/>
                      <a:pt x="893" y="400"/>
                    </a:cubicBezTo>
                    <a:cubicBezTo>
                      <a:pt x="896" y="368"/>
                      <a:pt x="920" y="333"/>
                      <a:pt x="941" y="315"/>
                    </a:cubicBezTo>
                    <a:cubicBezTo>
                      <a:pt x="960" y="296"/>
                      <a:pt x="997" y="275"/>
                      <a:pt x="1021" y="272"/>
                    </a:cubicBezTo>
                    <a:cubicBezTo>
                      <a:pt x="1042" y="269"/>
                      <a:pt x="1085" y="291"/>
                      <a:pt x="1104" y="277"/>
                    </a:cubicBezTo>
                    <a:cubicBezTo>
                      <a:pt x="1141" y="253"/>
                      <a:pt x="1093" y="141"/>
                      <a:pt x="1077" y="109"/>
                    </a:cubicBezTo>
                    <a:close/>
                    <a:moveTo>
                      <a:pt x="449" y="588"/>
                    </a:moveTo>
                    <a:cubicBezTo>
                      <a:pt x="440" y="606"/>
                      <a:pt x="412" y="614"/>
                      <a:pt x="389" y="604"/>
                    </a:cubicBezTo>
                    <a:cubicBezTo>
                      <a:pt x="375" y="598"/>
                      <a:pt x="363" y="580"/>
                      <a:pt x="369" y="562"/>
                    </a:cubicBezTo>
                    <a:cubicBezTo>
                      <a:pt x="373" y="550"/>
                      <a:pt x="393" y="540"/>
                      <a:pt x="405" y="536"/>
                    </a:cubicBezTo>
                    <a:cubicBezTo>
                      <a:pt x="448" y="538"/>
                      <a:pt x="459" y="568"/>
                      <a:pt x="449" y="588"/>
                    </a:cubicBezTo>
                    <a:close/>
                    <a:moveTo>
                      <a:pt x="567" y="514"/>
                    </a:moveTo>
                    <a:cubicBezTo>
                      <a:pt x="527" y="526"/>
                      <a:pt x="469" y="486"/>
                      <a:pt x="435" y="462"/>
                    </a:cubicBezTo>
                    <a:cubicBezTo>
                      <a:pt x="399" y="436"/>
                      <a:pt x="365" y="390"/>
                      <a:pt x="403" y="350"/>
                    </a:cubicBezTo>
                    <a:cubicBezTo>
                      <a:pt x="415" y="338"/>
                      <a:pt x="439" y="318"/>
                      <a:pt x="457" y="316"/>
                    </a:cubicBezTo>
                    <a:cubicBezTo>
                      <a:pt x="505" y="312"/>
                      <a:pt x="563" y="318"/>
                      <a:pt x="605" y="338"/>
                    </a:cubicBezTo>
                    <a:cubicBezTo>
                      <a:pt x="629" y="348"/>
                      <a:pt x="657" y="356"/>
                      <a:pt x="679" y="370"/>
                    </a:cubicBezTo>
                    <a:cubicBezTo>
                      <a:pt x="705" y="388"/>
                      <a:pt x="695" y="408"/>
                      <a:pt x="689" y="436"/>
                    </a:cubicBezTo>
                    <a:cubicBezTo>
                      <a:pt x="685" y="462"/>
                      <a:pt x="685" y="478"/>
                      <a:pt x="659" y="486"/>
                    </a:cubicBezTo>
                    <a:cubicBezTo>
                      <a:pt x="629" y="496"/>
                      <a:pt x="597" y="506"/>
                      <a:pt x="567" y="514"/>
                    </a:cubicBezTo>
                    <a:close/>
                    <a:moveTo>
                      <a:pt x="715" y="582"/>
                    </a:moveTo>
                    <a:cubicBezTo>
                      <a:pt x="705" y="599"/>
                      <a:pt x="677" y="607"/>
                      <a:pt x="654" y="597"/>
                    </a:cubicBezTo>
                    <a:cubicBezTo>
                      <a:pt x="640" y="591"/>
                      <a:pt x="628" y="574"/>
                      <a:pt x="634" y="557"/>
                    </a:cubicBezTo>
                    <a:cubicBezTo>
                      <a:pt x="638" y="546"/>
                      <a:pt x="658" y="537"/>
                      <a:pt x="670" y="533"/>
                    </a:cubicBezTo>
                    <a:cubicBezTo>
                      <a:pt x="714" y="535"/>
                      <a:pt x="725" y="563"/>
                      <a:pt x="715" y="58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36" name="Freeform 380"/>
              <p:cNvSpPr>
                <a:spLocks/>
              </p:cNvSpPr>
              <p:nvPr/>
            </p:nvSpPr>
            <p:spPr bwMode="auto">
              <a:xfrm>
                <a:off x="11947525" y="3502025"/>
                <a:ext cx="184150" cy="180975"/>
              </a:xfrm>
              <a:custGeom>
                <a:avLst/>
                <a:gdLst>
                  <a:gd name="T0" fmla="*/ 0 w 213"/>
                  <a:gd name="T1" fmla="*/ 120 h 208"/>
                  <a:gd name="T2" fmla="*/ 56 w 213"/>
                  <a:gd name="T3" fmla="*/ 181 h 208"/>
                  <a:gd name="T4" fmla="*/ 125 w 213"/>
                  <a:gd name="T5" fmla="*/ 202 h 208"/>
                  <a:gd name="T6" fmla="*/ 187 w 213"/>
                  <a:gd name="T7" fmla="*/ 173 h 208"/>
                  <a:gd name="T8" fmla="*/ 208 w 213"/>
                  <a:gd name="T9" fmla="*/ 88 h 208"/>
                  <a:gd name="T10" fmla="*/ 48 w 213"/>
                  <a:gd name="T11" fmla="*/ 77 h 208"/>
                  <a:gd name="T12" fmla="*/ 0 w 213"/>
                  <a:gd name="T13" fmla="*/ 120 h 208"/>
                </a:gdLst>
                <a:ahLst/>
                <a:cxnLst>
                  <a:cxn ang="0">
                    <a:pos x="T0" y="T1"/>
                  </a:cxn>
                  <a:cxn ang="0">
                    <a:pos x="T2" y="T3"/>
                  </a:cxn>
                  <a:cxn ang="0">
                    <a:pos x="T4" y="T5"/>
                  </a:cxn>
                  <a:cxn ang="0">
                    <a:pos x="T6" y="T7"/>
                  </a:cxn>
                  <a:cxn ang="0">
                    <a:pos x="T8" y="T9"/>
                  </a:cxn>
                  <a:cxn ang="0">
                    <a:pos x="T10" y="T11"/>
                  </a:cxn>
                  <a:cxn ang="0">
                    <a:pos x="T12" y="T13"/>
                  </a:cxn>
                </a:cxnLst>
                <a:rect l="0" t="0" r="r" b="b"/>
                <a:pathLst>
                  <a:path w="213" h="208">
                    <a:moveTo>
                      <a:pt x="0" y="120"/>
                    </a:moveTo>
                    <a:cubicBezTo>
                      <a:pt x="21" y="136"/>
                      <a:pt x="37" y="160"/>
                      <a:pt x="56" y="181"/>
                    </a:cubicBezTo>
                    <a:cubicBezTo>
                      <a:pt x="80" y="208"/>
                      <a:pt x="88" y="202"/>
                      <a:pt x="125" y="202"/>
                    </a:cubicBezTo>
                    <a:cubicBezTo>
                      <a:pt x="160" y="202"/>
                      <a:pt x="171" y="205"/>
                      <a:pt x="187" y="173"/>
                    </a:cubicBezTo>
                    <a:cubicBezTo>
                      <a:pt x="197" y="152"/>
                      <a:pt x="213" y="112"/>
                      <a:pt x="208" y="88"/>
                    </a:cubicBezTo>
                    <a:cubicBezTo>
                      <a:pt x="187" y="0"/>
                      <a:pt x="91" y="42"/>
                      <a:pt x="48" y="77"/>
                    </a:cubicBezTo>
                    <a:cubicBezTo>
                      <a:pt x="37" y="88"/>
                      <a:pt x="11" y="112"/>
                      <a:pt x="0" y="12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37" name="Freeform 381"/>
              <p:cNvSpPr>
                <a:spLocks/>
              </p:cNvSpPr>
              <p:nvPr/>
            </p:nvSpPr>
            <p:spPr bwMode="auto">
              <a:xfrm>
                <a:off x="11960225" y="3662363"/>
                <a:ext cx="171450" cy="96838"/>
              </a:xfrm>
              <a:custGeom>
                <a:avLst/>
                <a:gdLst>
                  <a:gd name="T0" fmla="*/ 27 w 197"/>
                  <a:gd name="T1" fmla="*/ 13 h 112"/>
                  <a:gd name="T2" fmla="*/ 13 w 197"/>
                  <a:gd name="T3" fmla="*/ 74 h 112"/>
                  <a:gd name="T4" fmla="*/ 123 w 197"/>
                  <a:gd name="T5" fmla="*/ 101 h 112"/>
                  <a:gd name="T6" fmla="*/ 187 w 197"/>
                  <a:gd name="T7" fmla="*/ 85 h 112"/>
                  <a:gd name="T8" fmla="*/ 176 w 197"/>
                  <a:gd name="T9" fmla="*/ 24 h 112"/>
                  <a:gd name="T10" fmla="*/ 27 w 197"/>
                  <a:gd name="T11" fmla="*/ 13 h 112"/>
                </a:gdLst>
                <a:ahLst/>
                <a:cxnLst>
                  <a:cxn ang="0">
                    <a:pos x="T0" y="T1"/>
                  </a:cxn>
                  <a:cxn ang="0">
                    <a:pos x="T2" y="T3"/>
                  </a:cxn>
                  <a:cxn ang="0">
                    <a:pos x="T4" y="T5"/>
                  </a:cxn>
                  <a:cxn ang="0">
                    <a:pos x="T6" y="T7"/>
                  </a:cxn>
                  <a:cxn ang="0">
                    <a:pos x="T8" y="T9"/>
                  </a:cxn>
                  <a:cxn ang="0">
                    <a:pos x="T10" y="T11"/>
                  </a:cxn>
                </a:cxnLst>
                <a:rect l="0" t="0" r="r" b="b"/>
                <a:pathLst>
                  <a:path w="197" h="112">
                    <a:moveTo>
                      <a:pt x="27" y="13"/>
                    </a:moveTo>
                    <a:cubicBezTo>
                      <a:pt x="8" y="18"/>
                      <a:pt x="0" y="58"/>
                      <a:pt x="13" y="74"/>
                    </a:cubicBezTo>
                    <a:cubicBezTo>
                      <a:pt x="29" y="104"/>
                      <a:pt x="93" y="101"/>
                      <a:pt x="123" y="101"/>
                    </a:cubicBezTo>
                    <a:cubicBezTo>
                      <a:pt x="155" y="104"/>
                      <a:pt x="171" y="112"/>
                      <a:pt x="187" y="85"/>
                    </a:cubicBezTo>
                    <a:cubicBezTo>
                      <a:pt x="197" y="61"/>
                      <a:pt x="195" y="37"/>
                      <a:pt x="176" y="24"/>
                    </a:cubicBezTo>
                    <a:cubicBezTo>
                      <a:pt x="141" y="0"/>
                      <a:pt x="24" y="13"/>
                      <a:pt x="27" y="13"/>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38" name="Freeform 382"/>
              <p:cNvSpPr>
                <a:spLocks/>
              </p:cNvSpPr>
              <p:nvPr/>
            </p:nvSpPr>
            <p:spPr bwMode="auto">
              <a:xfrm>
                <a:off x="11923713" y="3735388"/>
                <a:ext cx="211138" cy="93663"/>
              </a:xfrm>
              <a:custGeom>
                <a:avLst/>
                <a:gdLst>
                  <a:gd name="T0" fmla="*/ 72 w 243"/>
                  <a:gd name="T1" fmla="*/ 19 h 107"/>
                  <a:gd name="T2" fmla="*/ 190 w 243"/>
                  <a:gd name="T3" fmla="*/ 104 h 107"/>
                  <a:gd name="T4" fmla="*/ 240 w 243"/>
                  <a:gd name="T5" fmla="*/ 69 h 107"/>
                  <a:gd name="T6" fmla="*/ 208 w 243"/>
                  <a:gd name="T7" fmla="*/ 5 h 107"/>
                  <a:gd name="T8" fmla="*/ 102 w 243"/>
                  <a:gd name="T9" fmla="*/ 19 h 107"/>
                  <a:gd name="T10" fmla="*/ 72 w 243"/>
                  <a:gd name="T11" fmla="*/ 19 h 107"/>
                </a:gdLst>
                <a:ahLst/>
                <a:cxnLst>
                  <a:cxn ang="0">
                    <a:pos x="T0" y="T1"/>
                  </a:cxn>
                  <a:cxn ang="0">
                    <a:pos x="T2" y="T3"/>
                  </a:cxn>
                  <a:cxn ang="0">
                    <a:pos x="T4" y="T5"/>
                  </a:cxn>
                  <a:cxn ang="0">
                    <a:pos x="T6" y="T7"/>
                  </a:cxn>
                  <a:cxn ang="0">
                    <a:pos x="T8" y="T9"/>
                  </a:cxn>
                  <a:cxn ang="0">
                    <a:pos x="T10" y="T11"/>
                  </a:cxn>
                </a:cxnLst>
                <a:rect l="0" t="0" r="r" b="b"/>
                <a:pathLst>
                  <a:path w="243" h="107">
                    <a:moveTo>
                      <a:pt x="72" y="19"/>
                    </a:moveTo>
                    <a:cubicBezTo>
                      <a:pt x="0" y="101"/>
                      <a:pt x="147" y="101"/>
                      <a:pt x="190" y="104"/>
                    </a:cubicBezTo>
                    <a:cubicBezTo>
                      <a:pt x="224" y="107"/>
                      <a:pt x="235" y="101"/>
                      <a:pt x="240" y="69"/>
                    </a:cubicBezTo>
                    <a:cubicBezTo>
                      <a:pt x="243" y="43"/>
                      <a:pt x="238" y="11"/>
                      <a:pt x="208" y="5"/>
                    </a:cubicBezTo>
                    <a:cubicBezTo>
                      <a:pt x="179" y="0"/>
                      <a:pt x="131" y="16"/>
                      <a:pt x="102" y="19"/>
                    </a:cubicBezTo>
                    <a:cubicBezTo>
                      <a:pt x="96" y="19"/>
                      <a:pt x="96" y="19"/>
                      <a:pt x="72" y="19"/>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39" name="Freeform 383"/>
              <p:cNvSpPr>
                <a:spLocks/>
              </p:cNvSpPr>
              <p:nvPr/>
            </p:nvSpPr>
            <p:spPr bwMode="auto">
              <a:xfrm>
                <a:off x="11949113" y="3779838"/>
                <a:ext cx="219075" cy="146050"/>
              </a:xfrm>
              <a:custGeom>
                <a:avLst/>
                <a:gdLst>
                  <a:gd name="T0" fmla="*/ 49 w 254"/>
                  <a:gd name="T1" fmla="*/ 26 h 168"/>
                  <a:gd name="T2" fmla="*/ 35 w 254"/>
                  <a:gd name="T3" fmla="*/ 112 h 168"/>
                  <a:gd name="T4" fmla="*/ 217 w 254"/>
                  <a:gd name="T5" fmla="*/ 98 h 168"/>
                  <a:gd name="T6" fmla="*/ 49 w 254"/>
                  <a:gd name="T7" fmla="*/ 26 h 168"/>
                </a:gdLst>
                <a:ahLst/>
                <a:cxnLst>
                  <a:cxn ang="0">
                    <a:pos x="T0" y="T1"/>
                  </a:cxn>
                  <a:cxn ang="0">
                    <a:pos x="T2" y="T3"/>
                  </a:cxn>
                  <a:cxn ang="0">
                    <a:pos x="T4" y="T5"/>
                  </a:cxn>
                  <a:cxn ang="0">
                    <a:pos x="T6" y="T7"/>
                  </a:cxn>
                </a:cxnLst>
                <a:rect l="0" t="0" r="r" b="b"/>
                <a:pathLst>
                  <a:path w="254" h="168">
                    <a:moveTo>
                      <a:pt x="49" y="26"/>
                    </a:moveTo>
                    <a:cubicBezTo>
                      <a:pt x="2" y="26"/>
                      <a:pt x="0" y="111"/>
                      <a:pt x="35" y="112"/>
                    </a:cubicBezTo>
                    <a:cubicBezTo>
                      <a:pt x="71" y="113"/>
                      <a:pt x="190" y="168"/>
                      <a:pt x="217" y="98"/>
                    </a:cubicBezTo>
                    <a:cubicBezTo>
                      <a:pt x="254" y="0"/>
                      <a:pt x="95" y="26"/>
                      <a:pt x="49" y="2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40" name="Freeform 384"/>
              <p:cNvSpPr>
                <a:spLocks/>
              </p:cNvSpPr>
              <p:nvPr/>
            </p:nvSpPr>
            <p:spPr bwMode="auto">
              <a:xfrm>
                <a:off x="11928475" y="3870325"/>
                <a:ext cx="242888" cy="101600"/>
              </a:xfrm>
              <a:custGeom>
                <a:avLst/>
                <a:gdLst>
                  <a:gd name="T0" fmla="*/ 48 w 281"/>
                  <a:gd name="T1" fmla="*/ 29 h 117"/>
                  <a:gd name="T2" fmla="*/ 214 w 281"/>
                  <a:gd name="T3" fmla="*/ 104 h 117"/>
                  <a:gd name="T4" fmla="*/ 201 w 281"/>
                  <a:gd name="T5" fmla="*/ 5 h 117"/>
                  <a:gd name="T6" fmla="*/ 48 w 281"/>
                  <a:gd name="T7" fmla="*/ 29 h 117"/>
                </a:gdLst>
                <a:ahLst/>
                <a:cxnLst>
                  <a:cxn ang="0">
                    <a:pos x="T0" y="T1"/>
                  </a:cxn>
                  <a:cxn ang="0">
                    <a:pos x="T2" y="T3"/>
                  </a:cxn>
                  <a:cxn ang="0">
                    <a:pos x="T4" y="T5"/>
                  </a:cxn>
                  <a:cxn ang="0">
                    <a:pos x="T6" y="T7"/>
                  </a:cxn>
                </a:cxnLst>
                <a:rect l="0" t="0" r="r" b="b"/>
                <a:pathLst>
                  <a:path w="281" h="117">
                    <a:moveTo>
                      <a:pt x="48" y="29"/>
                    </a:moveTo>
                    <a:cubicBezTo>
                      <a:pt x="0" y="101"/>
                      <a:pt x="174" y="117"/>
                      <a:pt x="214" y="104"/>
                    </a:cubicBezTo>
                    <a:cubicBezTo>
                      <a:pt x="281" y="85"/>
                      <a:pt x="265" y="10"/>
                      <a:pt x="201" y="5"/>
                    </a:cubicBezTo>
                    <a:cubicBezTo>
                      <a:pt x="155" y="0"/>
                      <a:pt x="96" y="29"/>
                      <a:pt x="48" y="29"/>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41" name="Freeform 385"/>
              <p:cNvSpPr>
                <a:spLocks/>
              </p:cNvSpPr>
              <p:nvPr/>
            </p:nvSpPr>
            <p:spPr bwMode="auto">
              <a:xfrm>
                <a:off x="11963400" y="3933825"/>
                <a:ext cx="242888" cy="104775"/>
              </a:xfrm>
              <a:custGeom>
                <a:avLst/>
                <a:gdLst>
                  <a:gd name="T0" fmla="*/ 21 w 280"/>
                  <a:gd name="T1" fmla="*/ 24 h 120"/>
                  <a:gd name="T2" fmla="*/ 10 w 280"/>
                  <a:gd name="T3" fmla="*/ 80 h 120"/>
                  <a:gd name="T4" fmla="*/ 138 w 280"/>
                  <a:gd name="T5" fmla="*/ 104 h 120"/>
                  <a:gd name="T6" fmla="*/ 176 w 280"/>
                  <a:gd name="T7" fmla="*/ 3 h 120"/>
                  <a:gd name="T8" fmla="*/ 85 w 280"/>
                  <a:gd name="T9" fmla="*/ 8 h 120"/>
                  <a:gd name="T10" fmla="*/ 21 w 280"/>
                  <a:gd name="T11" fmla="*/ 24 h 120"/>
                </a:gdLst>
                <a:ahLst/>
                <a:cxnLst>
                  <a:cxn ang="0">
                    <a:pos x="T0" y="T1"/>
                  </a:cxn>
                  <a:cxn ang="0">
                    <a:pos x="T2" y="T3"/>
                  </a:cxn>
                  <a:cxn ang="0">
                    <a:pos x="T4" y="T5"/>
                  </a:cxn>
                  <a:cxn ang="0">
                    <a:pos x="T6" y="T7"/>
                  </a:cxn>
                  <a:cxn ang="0">
                    <a:pos x="T8" y="T9"/>
                  </a:cxn>
                  <a:cxn ang="0">
                    <a:pos x="T10" y="T11"/>
                  </a:cxn>
                </a:cxnLst>
                <a:rect l="0" t="0" r="r" b="b"/>
                <a:pathLst>
                  <a:path w="280" h="120">
                    <a:moveTo>
                      <a:pt x="21" y="24"/>
                    </a:moveTo>
                    <a:cubicBezTo>
                      <a:pt x="5" y="24"/>
                      <a:pt x="0" y="64"/>
                      <a:pt x="10" y="80"/>
                    </a:cubicBezTo>
                    <a:cubicBezTo>
                      <a:pt x="32" y="120"/>
                      <a:pt x="104" y="112"/>
                      <a:pt x="138" y="104"/>
                    </a:cubicBezTo>
                    <a:cubicBezTo>
                      <a:pt x="197" y="88"/>
                      <a:pt x="280" y="11"/>
                      <a:pt x="176" y="3"/>
                    </a:cubicBezTo>
                    <a:cubicBezTo>
                      <a:pt x="146" y="0"/>
                      <a:pt x="114" y="3"/>
                      <a:pt x="85" y="8"/>
                    </a:cubicBezTo>
                    <a:cubicBezTo>
                      <a:pt x="72" y="11"/>
                      <a:pt x="18" y="22"/>
                      <a:pt x="21" y="2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42" name="Freeform 386"/>
              <p:cNvSpPr>
                <a:spLocks/>
              </p:cNvSpPr>
              <p:nvPr/>
            </p:nvSpPr>
            <p:spPr bwMode="auto">
              <a:xfrm>
                <a:off x="11938000" y="3989388"/>
                <a:ext cx="233363" cy="117475"/>
              </a:xfrm>
              <a:custGeom>
                <a:avLst/>
                <a:gdLst>
                  <a:gd name="T0" fmla="*/ 43 w 270"/>
                  <a:gd name="T1" fmla="*/ 46 h 136"/>
                  <a:gd name="T2" fmla="*/ 30 w 270"/>
                  <a:gd name="T3" fmla="*/ 110 h 136"/>
                  <a:gd name="T4" fmla="*/ 179 w 270"/>
                  <a:gd name="T5" fmla="*/ 112 h 136"/>
                  <a:gd name="T6" fmla="*/ 259 w 270"/>
                  <a:gd name="T7" fmla="*/ 59 h 136"/>
                  <a:gd name="T8" fmla="*/ 224 w 270"/>
                  <a:gd name="T9" fmla="*/ 8 h 136"/>
                  <a:gd name="T10" fmla="*/ 43 w 270"/>
                  <a:gd name="T11" fmla="*/ 46 h 136"/>
                </a:gdLst>
                <a:ahLst/>
                <a:cxnLst>
                  <a:cxn ang="0">
                    <a:pos x="T0" y="T1"/>
                  </a:cxn>
                  <a:cxn ang="0">
                    <a:pos x="T2" y="T3"/>
                  </a:cxn>
                  <a:cxn ang="0">
                    <a:pos x="T4" y="T5"/>
                  </a:cxn>
                  <a:cxn ang="0">
                    <a:pos x="T6" y="T7"/>
                  </a:cxn>
                  <a:cxn ang="0">
                    <a:pos x="T8" y="T9"/>
                  </a:cxn>
                  <a:cxn ang="0">
                    <a:pos x="T10" y="T11"/>
                  </a:cxn>
                </a:cxnLst>
                <a:rect l="0" t="0" r="r" b="b"/>
                <a:pathLst>
                  <a:path w="270" h="136">
                    <a:moveTo>
                      <a:pt x="43" y="46"/>
                    </a:moveTo>
                    <a:cubicBezTo>
                      <a:pt x="0" y="51"/>
                      <a:pt x="3" y="91"/>
                      <a:pt x="30" y="110"/>
                    </a:cubicBezTo>
                    <a:cubicBezTo>
                      <a:pt x="70" y="136"/>
                      <a:pt x="134" y="118"/>
                      <a:pt x="179" y="112"/>
                    </a:cubicBezTo>
                    <a:cubicBezTo>
                      <a:pt x="219" y="110"/>
                      <a:pt x="246" y="102"/>
                      <a:pt x="259" y="59"/>
                    </a:cubicBezTo>
                    <a:cubicBezTo>
                      <a:pt x="270" y="24"/>
                      <a:pt x="259" y="14"/>
                      <a:pt x="224" y="8"/>
                    </a:cubicBezTo>
                    <a:cubicBezTo>
                      <a:pt x="158" y="0"/>
                      <a:pt x="107" y="35"/>
                      <a:pt x="43" y="4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43" name="Freeform 387"/>
              <p:cNvSpPr>
                <a:spLocks/>
              </p:cNvSpPr>
              <p:nvPr/>
            </p:nvSpPr>
            <p:spPr bwMode="auto">
              <a:xfrm>
                <a:off x="11911013" y="3686175"/>
                <a:ext cx="69850" cy="47625"/>
              </a:xfrm>
              <a:custGeom>
                <a:avLst/>
                <a:gdLst>
                  <a:gd name="T0" fmla="*/ 71 w 81"/>
                  <a:gd name="T1" fmla="*/ 8 h 55"/>
                  <a:gd name="T2" fmla="*/ 19 w 81"/>
                  <a:gd name="T3" fmla="*/ 35 h 55"/>
                  <a:gd name="T4" fmla="*/ 61 w 81"/>
                  <a:gd name="T5" fmla="*/ 55 h 55"/>
                  <a:gd name="T6" fmla="*/ 79 w 81"/>
                  <a:gd name="T7" fmla="*/ 34 h 55"/>
                  <a:gd name="T8" fmla="*/ 71 w 81"/>
                  <a:gd name="T9" fmla="*/ 8 h 55"/>
                </a:gdLst>
                <a:ahLst/>
                <a:cxnLst>
                  <a:cxn ang="0">
                    <a:pos x="T0" y="T1"/>
                  </a:cxn>
                  <a:cxn ang="0">
                    <a:pos x="T2" y="T3"/>
                  </a:cxn>
                  <a:cxn ang="0">
                    <a:pos x="T4" y="T5"/>
                  </a:cxn>
                  <a:cxn ang="0">
                    <a:pos x="T6" y="T7"/>
                  </a:cxn>
                  <a:cxn ang="0">
                    <a:pos x="T8" y="T9"/>
                  </a:cxn>
                </a:cxnLst>
                <a:rect l="0" t="0" r="r" b="b"/>
                <a:pathLst>
                  <a:path w="81" h="55">
                    <a:moveTo>
                      <a:pt x="71" y="8"/>
                    </a:moveTo>
                    <a:cubicBezTo>
                      <a:pt x="55" y="0"/>
                      <a:pt x="0" y="8"/>
                      <a:pt x="19" y="35"/>
                    </a:cubicBezTo>
                    <a:cubicBezTo>
                      <a:pt x="21" y="38"/>
                      <a:pt x="57" y="55"/>
                      <a:pt x="61" y="55"/>
                    </a:cubicBezTo>
                    <a:cubicBezTo>
                      <a:pt x="67" y="55"/>
                      <a:pt x="77" y="38"/>
                      <a:pt x="79" y="34"/>
                    </a:cubicBezTo>
                    <a:cubicBezTo>
                      <a:pt x="81" y="22"/>
                      <a:pt x="79" y="15"/>
                      <a:pt x="71" y="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44" name="Freeform 388"/>
              <p:cNvSpPr>
                <a:spLocks/>
              </p:cNvSpPr>
              <p:nvPr/>
            </p:nvSpPr>
            <p:spPr bwMode="auto">
              <a:xfrm>
                <a:off x="11899900" y="3751263"/>
                <a:ext cx="101600" cy="52388"/>
              </a:xfrm>
              <a:custGeom>
                <a:avLst/>
                <a:gdLst>
                  <a:gd name="T0" fmla="*/ 89 w 117"/>
                  <a:gd name="T1" fmla="*/ 10 h 61"/>
                  <a:gd name="T2" fmla="*/ 40 w 117"/>
                  <a:gd name="T3" fmla="*/ 10 h 61"/>
                  <a:gd name="T4" fmla="*/ 90 w 117"/>
                  <a:gd name="T5" fmla="*/ 52 h 61"/>
                  <a:gd name="T6" fmla="*/ 89 w 117"/>
                  <a:gd name="T7" fmla="*/ 10 h 61"/>
                </a:gdLst>
                <a:ahLst/>
                <a:cxnLst>
                  <a:cxn ang="0">
                    <a:pos x="T0" y="T1"/>
                  </a:cxn>
                  <a:cxn ang="0">
                    <a:pos x="T2" y="T3"/>
                  </a:cxn>
                  <a:cxn ang="0">
                    <a:pos x="T4" y="T5"/>
                  </a:cxn>
                  <a:cxn ang="0">
                    <a:pos x="T6" y="T7"/>
                  </a:cxn>
                </a:cxnLst>
                <a:rect l="0" t="0" r="r" b="b"/>
                <a:pathLst>
                  <a:path w="117" h="61">
                    <a:moveTo>
                      <a:pt x="89" y="10"/>
                    </a:moveTo>
                    <a:cubicBezTo>
                      <a:pt x="70" y="4"/>
                      <a:pt x="50" y="0"/>
                      <a:pt x="40" y="10"/>
                    </a:cubicBezTo>
                    <a:cubicBezTo>
                      <a:pt x="0" y="46"/>
                      <a:pt x="49" y="61"/>
                      <a:pt x="90" y="52"/>
                    </a:cubicBezTo>
                    <a:cubicBezTo>
                      <a:pt x="103" y="42"/>
                      <a:pt x="117" y="13"/>
                      <a:pt x="89" y="1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45" name="Freeform 389"/>
              <p:cNvSpPr>
                <a:spLocks/>
              </p:cNvSpPr>
              <p:nvPr/>
            </p:nvSpPr>
            <p:spPr bwMode="auto">
              <a:xfrm>
                <a:off x="11906250" y="3813175"/>
                <a:ext cx="90488" cy="42863"/>
              </a:xfrm>
              <a:custGeom>
                <a:avLst/>
                <a:gdLst>
                  <a:gd name="T0" fmla="*/ 21 w 104"/>
                  <a:gd name="T1" fmla="*/ 14 h 50"/>
                  <a:gd name="T2" fmla="*/ 82 w 104"/>
                  <a:gd name="T3" fmla="*/ 46 h 50"/>
                  <a:gd name="T4" fmla="*/ 100 w 104"/>
                  <a:gd name="T5" fmla="*/ 34 h 50"/>
                  <a:gd name="T6" fmla="*/ 85 w 104"/>
                  <a:gd name="T7" fmla="*/ 4 h 50"/>
                  <a:gd name="T8" fmla="*/ 21 w 104"/>
                  <a:gd name="T9" fmla="*/ 14 h 50"/>
                </a:gdLst>
                <a:ahLst/>
                <a:cxnLst>
                  <a:cxn ang="0">
                    <a:pos x="T0" y="T1"/>
                  </a:cxn>
                  <a:cxn ang="0">
                    <a:pos x="T2" y="T3"/>
                  </a:cxn>
                  <a:cxn ang="0">
                    <a:pos x="T4" y="T5"/>
                  </a:cxn>
                  <a:cxn ang="0">
                    <a:pos x="T6" y="T7"/>
                  </a:cxn>
                  <a:cxn ang="0">
                    <a:pos x="T8" y="T9"/>
                  </a:cxn>
                </a:cxnLst>
                <a:rect l="0" t="0" r="r" b="b"/>
                <a:pathLst>
                  <a:path w="104" h="50">
                    <a:moveTo>
                      <a:pt x="21" y="14"/>
                    </a:moveTo>
                    <a:cubicBezTo>
                      <a:pt x="0" y="50"/>
                      <a:pt x="65" y="48"/>
                      <a:pt x="82" y="46"/>
                    </a:cubicBezTo>
                    <a:cubicBezTo>
                      <a:pt x="96" y="45"/>
                      <a:pt x="96" y="48"/>
                      <a:pt x="100" y="34"/>
                    </a:cubicBezTo>
                    <a:cubicBezTo>
                      <a:pt x="104" y="20"/>
                      <a:pt x="98" y="8"/>
                      <a:pt x="85" y="4"/>
                    </a:cubicBezTo>
                    <a:cubicBezTo>
                      <a:pt x="73" y="0"/>
                      <a:pt x="29" y="9"/>
                      <a:pt x="21" y="1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46" name="Freeform 390"/>
              <p:cNvSpPr>
                <a:spLocks/>
              </p:cNvSpPr>
              <p:nvPr/>
            </p:nvSpPr>
            <p:spPr bwMode="auto">
              <a:xfrm>
                <a:off x="11899900" y="3884613"/>
                <a:ext cx="80963" cy="41275"/>
              </a:xfrm>
              <a:custGeom>
                <a:avLst/>
                <a:gdLst>
                  <a:gd name="T0" fmla="*/ 5 w 94"/>
                  <a:gd name="T1" fmla="*/ 11 h 47"/>
                  <a:gd name="T2" fmla="*/ 34 w 94"/>
                  <a:gd name="T3" fmla="*/ 43 h 47"/>
                  <a:gd name="T4" fmla="*/ 93 w 94"/>
                  <a:gd name="T5" fmla="*/ 39 h 47"/>
                  <a:gd name="T6" fmla="*/ 57 w 94"/>
                  <a:gd name="T7" fmla="*/ 3 h 47"/>
                  <a:gd name="T8" fmla="*/ 26 w 94"/>
                  <a:gd name="T9" fmla="*/ 3 h 47"/>
                  <a:gd name="T10" fmla="*/ 5 w 94"/>
                  <a:gd name="T11" fmla="*/ 11 h 47"/>
                </a:gdLst>
                <a:ahLst/>
                <a:cxnLst>
                  <a:cxn ang="0">
                    <a:pos x="T0" y="T1"/>
                  </a:cxn>
                  <a:cxn ang="0">
                    <a:pos x="T2" y="T3"/>
                  </a:cxn>
                  <a:cxn ang="0">
                    <a:pos x="T4" y="T5"/>
                  </a:cxn>
                  <a:cxn ang="0">
                    <a:pos x="T6" y="T7"/>
                  </a:cxn>
                  <a:cxn ang="0">
                    <a:pos x="T8" y="T9"/>
                  </a:cxn>
                  <a:cxn ang="0">
                    <a:pos x="T10" y="T11"/>
                  </a:cxn>
                </a:cxnLst>
                <a:rect l="0" t="0" r="r" b="b"/>
                <a:pathLst>
                  <a:path w="94" h="47">
                    <a:moveTo>
                      <a:pt x="5" y="11"/>
                    </a:moveTo>
                    <a:cubicBezTo>
                      <a:pt x="13" y="23"/>
                      <a:pt x="21" y="39"/>
                      <a:pt x="34" y="43"/>
                    </a:cubicBezTo>
                    <a:cubicBezTo>
                      <a:pt x="49" y="47"/>
                      <a:pt x="77" y="42"/>
                      <a:pt x="93" y="39"/>
                    </a:cubicBezTo>
                    <a:cubicBezTo>
                      <a:pt x="94" y="22"/>
                      <a:pt x="73" y="7"/>
                      <a:pt x="57" y="3"/>
                    </a:cubicBezTo>
                    <a:cubicBezTo>
                      <a:pt x="46" y="2"/>
                      <a:pt x="36" y="0"/>
                      <a:pt x="26" y="3"/>
                    </a:cubicBezTo>
                    <a:cubicBezTo>
                      <a:pt x="21" y="4"/>
                      <a:pt x="0" y="2"/>
                      <a:pt x="5" y="1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47" name="Freeform 391"/>
              <p:cNvSpPr>
                <a:spLocks/>
              </p:cNvSpPr>
              <p:nvPr/>
            </p:nvSpPr>
            <p:spPr bwMode="auto">
              <a:xfrm>
                <a:off x="11914188" y="3944938"/>
                <a:ext cx="73025" cy="41275"/>
              </a:xfrm>
              <a:custGeom>
                <a:avLst/>
                <a:gdLst>
                  <a:gd name="T0" fmla="*/ 8 w 85"/>
                  <a:gd name="T1" fmla="*/ 8 h 48"/>
                  <a:gd name="T2" fmla="*/ 17 w 85"/>
                  <a:gd name="T3" fmla="*/ 32 h 48"/>
                  <a:gd name="T4" fmla="*/ 69 w 85"/>
                  <a:gd name="T5" fmla="*/ 42 h 48"/>
                  <a:gd name="T6" fmla="*/ 55 w 85"/>
                  <a:gd name="T7" fmla="*/ 1 h 48"/>
                  <a:gd name="T8" fmla="*/ 20 w 85"/>
                  <a:gd name="T9" fmla="*/ 2 h 48"/>
                  <a:gd name="T10" fmla="*/ 8 w 85"/>
                  <a:gd name="T11" fmla="*/ 8 h 48"/>
                </a:gdLst>
                <a:ahLst/>
                <a:cxnLst>
                  <a:cxn ang="0">
                    <a:pos x="T0" y="T1"/>
                  </a:cxn>
                  <a:cxn ang="0">
                    <a:pos x="T2" y="T3"/>
                  </a:cxn>
                  <a:cxn ang="0">
                    <a:pos x="T4" y="T5"/>
                  </a:cxn>
                  <a:cxn ang="0">
                    <a:pos x="T6" y="T7"/>
                  </a:cxn>
                  <a:cxn ang="0">
                    <a:pos x="T8" y="T9"/>
                  </a:cxn>
                  <a:cxn ang="0">
                    <a:pos x="T10" y="T11"/>
                  </a:cxn>
                </a:cxnLst>
                <a:rect l="0" t="0" r="r" b="b"/>
                <a:pathLst>
                  <a:path w="85" h="48">
                    <a:moveTo>
                      <a:pt x="8" y="8"/>
                    </a:moveTo>
                    <a:cubicBezTo>
                      <a:pt x="0" y="24"/>
                      <a:pt x="5" y="26"/>
                      <a:pt x="17" y="32"/>
                    </a:cubicBezTo>
                    <a:cubicBezTo>
                      <a:pt x="27" y="34"/>
                      <a:pt x="60" y="48"/>
                      <a:pt x="69" y="42"/>
                    </a:cubicBezTo>
                    <a:cubicBezTo>
                      <a:pt x="85" y="33"/>
                      <a:pt x="71" y="5"/>
                      <a:pt x="55" y="1"/>
                    </a:cubicBezTo>
                    <a:cubicBezTo>
                      <a:pt x="45" y="0"/>
                      <a:pt x="29" y="0"/>
                      <a:pt x="20" y="2"/>
                    </a:cubicBezTo>
                    <a:cubicBezTo>
                      <a:pt x="17" y="2"/>
                      <a:pt x="11" y="4"/>
                      <a:pt x="8" y="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48" name="Freeform 392"/>
              <p:cNvSpPr>
                <a:spLocks/>
              </p:cNvSpPr>
              <p:nvPr/>
            </p:nvSpPr>
            <p:spPr bwMode="auto">
              <a:xfrm>
                <a:off x="11907838" y="4014788"/>
                <a:ext cx="61913" cy="39688"/>
              </a:xfrm>
              <a:custGeom>
                <a:avLst/>
                <a:gdLst>
                  <a:gd name="T0" fmla="*/ 11 w 72"/>
                  <a:gd name="T1" fmla="*/ 0 h 45"/>
                  <a:gd name="T2" fmla="*/ 3 w 72"/>
                  <a:gd name="T3" fmla="*/ 21 h 45"/>
                  <a:gd name="T4" fmla="*/ 40 w 72"/>
                  <a:gd name="T5" fmla="*/ 41 h 45"/>
                  <a:gd name="T6" fmla="*/ 52 w 72"/>
                  <a:gd name="T7" fmla="*/ 11 h 45"/>
                  <a:gd name="T8" fmla="*/ 11 w 72"/>
                  <a:gd name="T9" fmla="*/ 0 h 45"/>
                </a:gdLst>
                <a:ahLst/>
                <a:cxnLst>
                  <a:cxn ang="0">
                    <a:pos x="T0" y="T1"/>
                  </a:cxn>
                  <a:cxn ang="0">
                    <a:pos x="T2" y="T3"/>
                  </a:cxn>
                  <a:cxn ang="0">
                    <a:pos x="T4" y="T5"/>
                  </a:cxn>
                  <a:cxn ang="0">
                    <a:pos x="T6" y="T7"/>
                  </a:cxn>
                  <a:cxn ang="0">
                    <a:pos x="T8" y="T9"/>
                  </a:cxn>
                </a:cxnLst>
                <a:rect l="0" t="0" r="r" b="b"/>
                <a:pathLst>
                  <a:path w="72" h="45">
                    <a:moveTo>
                      <a:pt x="11" y="0"/>
                    </a:moveTo>
                    <a:cubicBezTo>
                      <a:pt x="4" y="1"/>
                      <a:pt x="0" y="13"/>
                      <a:pt x="3" y="21"/>
                    </a:cubicBezTo>
                    <a:cubicBezTo>
                      <a:pt x="7" y="33"/>
                      <a:pt x="28" y="40"/>
                      <a:pt x="40" y="41"/>
                    </a:cubicBezTo>
                    <a:cubicBezTo>
                      <a:pt x="71" y="45"/>
                      <a:pt x="72" y="33"/>
                      <a:pt x="52" y="11"/>
                    </a:cubicBezTo>
                    <a:cubicBezTo>
                      <a:pt x="43" y="1"/>
                      <a:pt x="24" y="1"/>
                      <a:pt x="11"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49" name="Freeform 393"/>
              <p:cNvSpPr>
                <a:spLocks/>
              </p:cNvSpPr>
              <p:nvPr/>
            </p:nvSpPr>
            <p:spPr bwMode="auto">
              <a:xfrm>
                <a:off x="12109450" y="3671888"/>
                <a:ext cx="69850" cy="47625"/>
              </a:xfrm>
              <a:custGeom>
                <a:avLst/>
                <a:gdLst>
                  <a:gd name="T0" fmla="*/ 10 w 81"/>
                  <a:gd name="T1" fmla="*/ 8 h 55"/>
                  <a:gd name="T2" fmla="*/ 62 w 81"/>
                  <a:gd name="T3" fmla="*/ 35 h 55"/>
                  <a:gd name="T4" fmla="*/ 20 w 81"/>
                  <a:gd name="T5" fmla="*/ 55 h 55"/>
                  <a:gd name="T6" fmla="*/ 2 w 81"/>
                  <a:gd name="T7" fmla="*/ 34 h 55"/>
                  <a:gd name="T8" fmla="*/ 10 w 81"/>
                  <a:gd name="T9" fmla="*/ 8 h 55"/>
                </a:gdLst>
                <a:ahLst/>
                <a:cxnLst>
                  <a:cxn ang="0">
                    <a:pos x="T0" y="T1"/>
                  </a:cxn>
                  <a:cxn ang="0">
                    <a:pos x="T2" y="T3"/>
                  </a:cxn>
                  <a:cxn ang="0">
                    <a:pos x="T4" y="T5"/>
                  </a:cxn>
                  <a:cxn ang="0">
                    <a:pos x="T6" y="T7"/>
                  </a:cxn>
                  <a:cxn ang="0">
                    <a:pos x="T8" y="T9"/>
                  </a:cxn>
                </a:cxnLst>
                <a:rect l="0" t="0" r="r" b="b"/>
                <a:pathLst>
                  <a:path w="81" h="55">
                    <a:moveTo>
                      <a:pt x="10" y="8"/>
                    </a:moveTo>
                    <a:cubicBezTo>
                      <a:pt x="26" y="0"/>
                      <a:pt x="81" y="8"/>
                      <a:pt x="62" y="35"/>
                    </a:cubicBezTo>
                    <a:cubicBezTo>
                      <a:pt x="60" y="38"/>
                      <a:pt x="24" y="55"/>
                      <a:pt x="20" y="55"/>
                    </a:cubicBezTo>
                    <a:cubicBezTo>
                      <a:pt x="14" y="55"/>
                      <a:pt x="4" y="38"/>
                      <a:pt x="2" y="34"/>
                    </a:cubicBezTo>
                    <a:cubicBezTo>
                      <a:pt x="0" y="22"/>
                      <a:pt x="2" y="15"/>
                      <a:pt x="10" y="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50" name="Freeform 394"/>
              <p:cNvSpPr>
                <a:spLocks/>
              </p:cNvSpPr>
              <p:nvPr/>
            </p:nvSpPr>
            <p:spPr bwMode="auto">
              <a:xfrm>
                <a:off x="12088813" y="3735388"/>
                <a:ext cx="101600" cy="53975"/>
              </a:xfrm>
              <a:custGeom>
                <a:avLst/>
                <a:gdLst>
                  <a:gd name="T0" fmla="*/ 28 w 117"/>
                  <a:gd name="T1" fmla="*/ 10 h 61"/>
                  <a:gd name="T2" fmla="*/ 77 w 117"/>
                  <a:gd name="T3" fmla="*/ 10 h 61"/>
                  <a:gd name="T4" fmla="*/ 27 w 117"/>
                  <a:gd name="T5" fmla="*/ 52 h 61"/>
                  <a:gd name="T6" fmla="*/ 28 w 117"/>
                  <a:gd name="T7" fmla="*/ 10 h 61"/>
                </a:gdLst>
                <a:ahLst/>
                <a:cxnLst>
                  <a:cxn ang="0">
                    <a:pos x="T0" y="T1"/>
                  </a:cxn>
                  <a:cxn ang="0">
                    <a:pos x="T2" y="T3"/>
                  </a:cxn>
                  <a:cxn ang="0">
                    <a:pos x="T4" y="T5"/>
                  </a:cxn>
                  <a:cxn ang="0">
                    <a:pos x="T6" y="T7"/>
                  </a:cxn>
                </a:cxnLst>
                <a:rect l="0" t="0" r="r" b="b"/>
                <a:pathLst>
                  <a:path w="117" h="61">
                    <a:moveTo>
                      <a:pt x="28" y="10"/>
                    </a:moveTo>
                    <a:cubicBezTo>
                      <a:pt x="47" y="4"/>
                      <a:pt x="67" y="0"/>
                      <a:pt x="77" y="10"/>
                    </a:cubicBezTo>
                    <a:cubicBezTo>
                      <a:pt x="117" y="46"/>
                      <a:pt x="68" y="61"/>
                      <a:pt x="27" y="52"/>
                    </a:cubicBezTo>
                    <a:cubicBezTo>
                      <a:pt x="13" y="42"/>
                      <a:pt x="0" y="13"/>
                      <a:pt x="28" y="1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51" name="Freeform 395"/>
              <p:cNvSpPr>
                <a:spLocks/>
              </p:cNvSpPr>
              <p:nvPr/>
            </p:nvSpPr>
            <p:spPr bwMode="auto">
              <a:xfrm>
                <a:off x="12101513" y="3811588"/>
                <a:ext cx="90488" cy="42863"/>
              </a:xfrm>
              <a:custGeom>
                <a:avLst/>
                <a:gdLst>
                  <a:gd name="T0" fmla="*/ 83 w 104"/>
                  <a:gd name="T1" fmla="*/ 14 h 50"/>
                  <a:gd name="T2" fmla="*/ 22 w 104"/>
                  <a:gd name="T3" fmla="*/ 46 h 50"/>
                  <a:gd name="T4" fmla="*/ 4 w 104"/>
                  <a:gd name="T5" fmla="*/ 34 h 50"/>
                  <a:gd name="T6" fmla="*/ 19 w 104"/>
                  <a:gd name="T7" fmla="*/ 4 h 50"/>
                  <a:gd name="T8" fmla="*/ 83 w 104"/>
                  <a:gd name="T9" fmla="*/ 14 h 50"/>
                </a:gdLst>
                <a:ahLst/>
                <a:cxnLst>
                  <a:cxn ang="0">
                    <a:pos x="T0" y="T1"/>
                  </a:cxn>
                  <a:cxn ang="0">
                    <a:pos x="T2" y="T3"/>
                  </a:cxn>
                  <a:cxn ang="0">
                    <a:pos x="T4" y="T5"/>
                  </a:cxn>
                  <a:cxn ang="0">
                    <a:pos x="T6" y="T7"/>
                  </a:cxn>
                  <a:cxn ang="0">
                    <a:pos x="T8" y="T9"/>
                  </a:cxn>
                </a:cxnLst>
                <a:rect l="0" t="0" r="r" b="b"/>
                <a:pathLst>
                  <a:path w="104" h="50">
                    <a:moveTo>
                      <a:pt x="83" y="14"/>
                    </a:moveTo>
                    <a:cubicBezTo>
                      <a:pt x="104" y="50"/>
                      <a:pt x="39" y="48"/>
                      <a:pt x="22" y="46"/>
                    </a:cubicBezTo>
                    <a:cubicBezTo>
                      <a:pt x="8" y="45"/>
                      <a:pt x="8" y="48"/>
                      <a:pt x="4" y="34"/>
                    </a:cubicBezTo>
                    <a:cubicBezTo>
                      <a:pt x="0" y="20"/>
                      <a:pt x="6" y="8"/>
                      <a:pt x="19" y="4"/>
                    </a:cubicBezTo>
                    <a:cubicBezTo>
                      <a:pt x="31" y="0"/>
                      <a:pt x="75" y="9"/>
                      <a:pt x="83" y="1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52" name="Freeform 396"/>
              <p:cNvSpPr>
                <a:spLocks/>
              </p:cNvSpPr>
              <p:nvPr/>
            </p:nvSpPr>
            <p:spPr bwMode="auto">
              <a:xfrm>
                <a:off x="12107863" y="3870325"/>
                <a:ext cx="82550" cy="41275"/>
              </a:xfrm>
              <a:custGeom>
                <a:avLst/>
                <a:gdLst>
                  <a:gd name="T0" fmla="*/ 90 w 95"/>
                  <a:gd name="T1" fmla="*/ 11 h 47"/>
                  <a:gd name="T2" fmla="*/ 60 w 95"/>
                  <a:gd name="T3" fmla="*/ 43 h 47"/>
                  <a:gd name="T4" fmla="*/ 2 w 95"/>
                  <a:gd name="T5" fmla="*/ 39 h 47"/>
                  <a:gd name="T6" fmla="*/ 38 w 95"/>
                  <a:gd name="T7" fmla="*/ 3 h 47"/>
                  <a:gd name="T8" fmla="*/ 68 w 95"/>
                  <a:gd name="T9" fmla="*/ 3 h 47"/>
                  <a:gd name="T10" fmla="*/ 90 w 95"/>
                  <a:gd name="T11" fmla="*/ 11 h 47"/>
                </a:gdLst>
                <a:ahLst/>
                <a:cxnLst>
                  <a:cxn ang="0">
                    <a:pos x="T0" y="T1"/>
                  </a:cxn>
                  <a:cxn ang="0">
                    <a:pos x="T2" y="T3"/>
                  </a:cxn>
                  <a:cxn ang="0">
                    <a:pos x="T4" y="T5"/>
                  </a:cxn>
                  <a:cxn ang="0">
                    <a:pos x="T6" y="T7"/>
                  </a:cxn>
                  <a:cxn ang="0">
                    <a:pos x="T8" y="T9"/>
                  </a:cxn>
                  <a:cxn ang="0">
                    <a:pos x="T10" y="T11"/>
                  </a:cxn>
                </a:cxnLst>
                <a:rect l="0" t="0" r="r" b="b"/>
                <a:pathLst>
                  <a:path w="95" h="47">
                    <a:moveTo>
                      <a:pt x="90" y="11"/>
                    </a:moveTo>
                    <a:cubicBezTo>
                      <a:pt x="82" y="23"/>
                      <a:pt x="74" y="39"/>
                      <a:pt x="60" y="43"/>
                    </a:cubicBezTo>
                    <a:cubicBezTo>
                      <a:pt x="46" y="47"/>
                      <a:pt x="18" y="42"/>
                      <a:pt x="2" y="39"/>
                    </a:cubicBezTo>
                    <a:cubicBezTo>
                      <a:pt x="0" y="22"/>
                      <a:pt x="22" y="7"/>
                      <a:pt x="38" y="3"/>
                    </a:cubicBezTo>
                    <a:cubicBezTo>
                      <a:pt x="48" y="2"/>
                      <a:pt x="59" y="0"/>
                      <a:pt x="68" y="3"/>
                    </a:cubicBezTo>
                    <a:cubicBezTo>
                      <a:pt x="74" y="4"/>
                      <a:pt x="95" y="1"/>
                      <a:pt x="90" y="1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53" name="Freeform 397"/>
              <p:cNvSpPr>
                <a:spLocks/>
              </p:cNvSpPr>
              <p:nvPr/>
            </p:nvSpPr>
            <p:spPr bwMode="auto">
              <a:xfrm>
                <a:off x="12126913" y="3937000"/>
                <a:ext cx="74613" cy="42863"/>
              </a:xfrm>
              <a:custGeom>
                <a:avLst/>
                <a:gdLst>
                  <a:gd name="T0" fmla="*/ 77 w 85"/>
                  <a:gd name="T1" fmla="*/ 8 h 48"/>
                  <a:gd name="T2" fmla="*/ 68 w 85"/>
                  <a:gd name="T3" fmla="*/ 32 h 48"/>
                  <a:gd name="T4" fmla="*/ 16 w 85"/>
                  <a:gd name="T5" fmla="*/ 43 h 48"/>
                  <a:gd name="T6" fmla="*/ 31 w 85"/>
                  <a:gd name="T7" fmla="*/ 2 h 48"/>
                  <a:gd name="T8" fmla="*/ 65 w 85"/>
                  <a:gd name="T9" fmla="*/ 3 h 48"/>
                  <a:gd name="T10" fmla="*/ 77 w 85"/>
                  <a:gd name="T11" fmla="*/ 8 h 48"/>
                </a:gdLst>
                <a:ahLst/>
                <a:cxnLst>
                  <a:cxn ang="0">
                    <a:pos x="T0" y="T1"/>
                  </a:cxn>
                  <a:cxn ang="0">
                    <a:pos x="T2" y="T3"/>
                  </a:cxn>
                  <a:cxn ang="0">
                    <a:pos x="T4" y="T5"/>
                  </a:cxn>
                  <a:cxn ang="0">
                    <a:pos x="T6" y="T7"/>
                  </a:cxn>
                  <a:cxn ang="0">
                    <a:pos x="T8" y="T9"/>
                  </a:cxn>
                  <a:cxn ang="0">
                    <a:pos x="T10" y="T11"/>
                  </a:cxn>
                </a:cxnLst>
                <a:rect l="0" t="0" r="r" b="b"/>
                <a:pathLst>
                  <a:path w="85" h="48">
                    <a:moveTo>
                      <a:pt x="77" y="8"/>
                    </a:moveTo>
                    <a:cubicBezTo>
                      <a:pt x="85" y="24"/>
                      <a:pt x="80" y="27"/>
                      <a:pt x="68" y="32"/>
                    </a:cubicBezTo>
                    <a:cubicBezTo>
                      <a:pt x="59" y="35"/>
                      <a:pt x="25" y="48"/>
                      <a:pt x="16" y="43"/>
                    </a:cubicBezTo>
                    <a:cubicBezTo>
                      <a:pt x="0" y="34"/>
                      <a:pt x="15" y="6"/>
                      <a:pt x="31" y="2"/>
                    </a:cubicBezTo>
                    <a:cubicBezTo>
                      <a:pt x="40" y="0"/>
                      <a:pt x="56" y="0"/>
                      <a:pt x="65" y="3"/>
                    </a:cubicBezTo>
                    <a:cubicBezTo>
                      <a:pt x="68" y="3"/>
                      <a:pt x="75" y="5"/>
                      <a:pt x="77" y="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54" name="Freeform 398"/>
              <p:cNvSpPr>
                <a:spLocks/>
              </p:cNvSpPr>
              <p:nvPr/>
            </p:nvSpPr>
            <p:spPr bwMode="auto">
              <a:xfrm>
                <a:off x="12136438" y="4014788"/>
                <a:ext cx="61913" cy="39688"/>
              </a:xfrm>
              <a:custGeom>
                <a:avLst/>
                <a:gdLst>
                  <a:gd name="T0" fmla="*/ 62 w 72"/>
                  <a:gd name="T1" fmla="*/ 0 h 45"/>
                  <a:gd name="T2" fmla="*/ 70 w 72"/>
                  <a:gd name="T3" fmla="*/ 21 h 45"/>
                  <a:gd name="T4" fmla="*/ 32 w 72"/>
                  <a:gd name="T5" fmla="*/ 41 h 45"/>
                  <a:gd name="T6" fmla="*/ 20 w 72"/>
                  <a:gd name="T7" fmla="*/ 11 h 45"/>
                  <a:gd name="T8" fmla="*/ 62 w 72"/>
                  <a:gd name="T9" fmla="*/ 0 h 45"/>
                </a:gdLst>
                <a:ahLst/>
                <a:cxnLst>
                  <a:cxn ang="0">
                    <a:pos x="T0" y="T1"/>
                  </a:cxn>
                  <a:cxn ang="0">
                    <a:pos x="T2" y="T3"/>
                  </a:cxn>
                  <a:cxn ang="0">
                    <a:pos x="T4" y="T5"/>
                  </a:cxn>
                  <a:cxn ang="0">
                    <a:pos x="T6" y="T7"/>
                  </a:cxn>
                  <a:cxn ang="0">
                    <a:pos x="T8" y="T9"/>
                  </a:cxn>
                </a:cxnLst>
                <a:rect l="0" t="0" r="r" b="b"/>
                <a:pathLst>
                  <a:path w="72" h="45">
                    <a:moveTo>
                      <a:pt x="62" y="0"/>
                    </a:moveTo>
                    <a:cubicBezTo>
                      <a:pt x="68" y="1"/>
                      <a:pt x="72" y="13"/>
                      <a:pt x="70" y="21"/>
                    </a:cubicBezTo>
                    <a:cubicBezTo>
                      <a:pt x="66" y="33"/>
                      <a:pt x="44" y="40"/>
                      <a:pt x="32" y="41"/>
                    </a:cubicBezTo>
                    <a:cubicBezTo>
                      <a:pt x="2" y="45"/>
                      <a:pt x="0" y="33"/>
                      <a:pt x="20" y="11"/>
                    </a:cubicBezTo>
                    <a:cubicBezTo>
                      <a:pt x="30" y="1"/>
                      <a:pt x="48" y="1"/>
                      <a:pt x="62"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55" name="Freeform 399"/>
              <p:cNvSpPr>
                <a:spLocks/>
              </p:cNvSpPr>
              <p:nvPr/>
            </p:nvSpPr>
            <p:spPr bwMode="auto">
              <a:xfrm>
                <a:off x="11950700" y="4041775"/>
                <a:ext cx="196850" cy="260350"/>
              </a:xfrm>
              <a:custGeom>
                <a:avLst/>
                <a:gdLst>
                  <a:gd name="T0" fmla="*/ 40 w 228"/>
                  <a:gd name="T1" fmla="*/ 17 h 300"/>
                  <a:gd name="T2" fmla="*/ 13 w 228"/>
                  <a:gd name="T3" fmla="*/ 123 h 300"/>
                  <a:gd name="T4" fmla="*/ 64 w 228"/>
                  <a:gd name="T5" fmla="*/ 253 h 300"/>
                  <a:gd name="T6" fmla="*/ 180 w 228"/>
                  <a:gd name="T7" fmla="*/ 221 h 300"/>
                  <a:gd name="T8" fmla="*/ 217 w 228"/>
                  <a:gd name="T9" fmla="*/ 123 h 300"/>
                  <a:gd name="T10" fmla="*/ 215 w 228"/>
                  <a:gd name="T11" fmla="*/ 27 h 300"/>
                  <a:gd name="T12" fmla="*/ 123 w 228"/>
                  <a:gd name="T13" fmla="*/ 12 h 300"/>
                  <a:gd name="T14" fmla="*/ 40 w 228"/>
                  <a:gd name="T15" fmla="*/ 17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300">
                    <a:moveTo>
                      <a:pt x="40" y="17"/>
                    </a:moveTo>
                    <a:cubicBezTo>
                      <a:pt x="0" y="22"/>
                      <a:pt x="9" y="93"/>
                      <a:pt x="13" y="123"/>
                    </a:cubicBezTo>
                    <a:cubicBezTo>
                      <a:pt x="22" y="167"/>
                      <a:pt x="42" y="214"/>
                      <a:pt x="64" y="253"/>
                    </a:cubicBezTo>
                    <a:cubicBezTo>
                      <a:pt x="92" y="300"/>
                      <a:pt x="158" y="263"/>
                      <a:pt x="180" y="221"/>
                    </a:cubicBezTo>
                    <a:cubicBezTo>
                      <a:pt x="195" y="192"/>
                      <a:pt x="206" y="152"/>
                      <a:pt x="217" y="123"/>
                    </a:cubicBezTo>
                    <a:cubicBezTo>
                      <a:pt x="224" y="101"/>
                      <a:pt x="228" y="47"/>
                      <a:pt x="215" y="27"/>
                    </a:cubicBezTo>
                    <a:cubicBezTo>
                      <a:pt x="193" y="0"/>
                      <a:pt x="147" y="3"/>
                      <a:pt x="123" y="12"/>
                    </a:cubicBezTo>
                    <a:cubicBezTo>
                      <a:pt x="110" y="15"/>
                      <a:pt x="79" y="27"/>
                      <a:pt x="40" y="17"/>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56" name="Freeform 400"/>
              <p:cNvSpPr>
                <a:spLocks/>
              </p:cNvSpPr>
              <p:nvPr/>
            </p:nvSpPr>
            <p:spPr bwMode="auto">
              <a:xfrm>
                <a:off x="10455275" y="5667375"/>
                <a:ext cx="482600" cy="457200"/>
              </a:xfrm>
              <a:custGeom>
                <a:avLst/>
                <a:gdLst>
                  <a:gd name="T0" fmla="*/ 301 w 557"/>
                  <a:gd name="T1" fmla="*/ 79 h 528"/>
                  <a:gd name="T2" fmla="*/ 342 w 557"/>
                  <a:gd name="T3" fmla="*/ 151 h 528"/>
                  <a:gd name="T4" fmla="*/ 388 w 557"/>
                  <a:gd name="T5" fmla="*/ 212 h 528"/>
                  <a:gd name="T6" fmla="*/ 417 w 557"/>
                  <a:gd name="T7" fmla="*/ 286 h 528"/>
                  <a:gd name="T8" fmla="*/ 512 w 557"/>
                  <a:gd name="T9" fmla="*/ 399 h 528"/>
                  <a:gd name="T10" fmla="*/ 554 w 557"/>
                  <a:gd name="T11" fmla="*/ 457 h 528"/>
                  <a:gd name="T12" fmla="*/ 494 w 557"/>
                  <a:gd name="T13" fmla="*/ 491 h 528"/>
                  <a:gd name="T14" fmla="*/ 433 w 557"/>
                  <a:gd name="T15" fmla="*/ 525 h 528"/>
                  <a:gd name="T16" fmla="*/ 358 w 557"/>
                  <a:gd name="T17" fmla="*/ 505 h 528"/>
                  <a:gd name="T18" fmla="*/ 310 w 557"/>
                  <a:gd name="T19" fmla="*/ 451 h 528"/>
                  <a:gd name="T20" fmla="*/ 266 w 557"/>
                  <a:gd name="T21" fmla="*/ 357 h 528"/>
                  <a:gd name="T22" fmla="*/ 161 w 557"/>
                  <a:gd name="T23" fmla="*/ 236 h 528"/>
                  <a:gd name="T24" fmla="*/ 6 w 557"/>
                  <a:gd name="T25" fmla="*/ 121 h 528"/>
                  <a:gd name="T26" fmla="*/ 43 w 557"/>
                  <a:gd name="T27" fmla="*/ 36 h 528"/>
                  <a:gd name="T28" fmla="*/ 130 w 557"/>
                  <a:gd name="T29" fmla="*/ 45 h 528"/>
                  <a:gd name="T30" fmla="*/ 150 w 557"/>
                  <a:gd name="T31" fmla="*/ 5 h 528"/>
                  <a:gd name="T32" fmla="*/ 201 w 557"/>
                  <a:gd name="T33" fmla="*/ 30 h 528"/>
                  <a:gd name="T34" fmla="*/ 301 w 557"/>
                  <a:gd name="T35" fmla="*/ 7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7" h="528">
                    <a:moveTo>
                      <a:pt x="301" y="79"/>
                    </a:moveTo>
                    <a:cubicBezTo>
                      <a:pt x="306" y="88"/>
                      <a:pt x="330" y="131"/>
                      <a:pt x="342" y="151"/>
                    </a:cubicBezTo>
                    <a:cubicBezTo>
                      <a:pt x="354" y="171"/>
                      <a:pt x="377" y="190"/>
                      <a:pt x="388" y="212"/>
                    </a:cubicBezTo>
                    <a:cubicBezTo>
                      <a:pt x="402" y="234"/>
                      <a:pt x="404" y="263"/>
                      <a:pt x="417" y="286"/>
                    </a:cubicBezTo>
                    <a:cubicBezTo>
                      <a:pt x="440" y="326"/>
                      <a:pt x="484" y="359"/>
                      <a:pt x="512" y="399"/>
                    </a:cubicBezTo>
                    <a:cubicBezTo>
                      <a:pt x="523" y="413"/>
                      <a:pt x="552" y="439"/>
                      <a:pt x="554" y="457"/>
                    </a:cubicBezTo>
                    <a:cubicBezTo>
                      <a:pt x="557" y="491"/>
                      <a:pt x="514" y="480"/>
                      <a:pt x="494" y="491"/>
                    </a:cubicBezTo>
                    <a:cubicBezTo>
                      <a:pt x="467" y="504"/>
                      <a:pt x="465" y="523"/>
                      <a:pt x="433" y="525"/>
                    </a:cubicBezTo>
                    <a:cubicBezTo>
                      <a:pt x="405" y="528"/>
                      <a:pt x="379" y="526"/>
                      <a:pt x="358" y="505"/>
                    </a:cubicBezTo>
                    <a:cubicBezTo>
                      <a:pt x="340" y="487"/>
                      <a:pt x="325" y="467"/>
                      <a:pt x="310" y="451"/>
                    </a:cubicBezTo>
                    <a:cubicBezTo>
                      <a:pt x="285" y="422"/>
                      <a:pt x="282" y="388"/>
                      <a:pt x="266" y="357"/>
                    </a:cubicBezTo>
                    <a:cubicBezTo>
                      <a:pt x="241" y="313"/>
                      <a:pt x="203" y="265"/>
                      <a:pt x="161" y="236"/>
                    </a:cubicBezTo>
                    <a:cubicBezTo>
                      <a:pt x="104" y="194"/>
                      <a:pt x="24" y="209"/>
                      <a:pt x="6" y="121"/>
                    </a:cubicBezTo>
                    <a:cubicBezTo>
                      <a:pt x="0" y="88"/>
                      <a:pt x="12" y="54"/>
                      <a:pt x="43" y="36"/>
                    </a:cubicBezTo>
                    <a:cubicBezTo>
                      <a:pt x="75" y="13"/>
                      <a:pt x="103" y="62"/>
                      <a:pt x="130" y="45"/>
                    </a:cubicBezTo>
                    <a:cubicBezTo>
                      <a:pt x="120" y="26"/>
                      <a:pt x="130" y="7"/>
                      <a:pt x="150" y="5"/>
                    </a:cubicBezTo>
                    <a:cubicBezTo>
                      <a:pt x="168" y="0"/>
                      <a:pt x="186" y="16"/>
                      <a:pt x="201" y="30"/>
                    </a:cubicBezTo>
                    <a:cubicBezTo>
                      <a:pt x="221" y="47"/>
                      <a:pt x="276" y="92"/>
                      <a:pt x="301" y="79"/>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57" name="Freeform 401"/>
              <p:cNvSpPr>
                <a:spLocks/>
              </p:cNvSpPr>
              <p:nvPr/>
            </p:nvSpPr>
            <p:spPr bwMode="auto">
              <a:xfrm>
                <a:off x="10782300" y="6130925"/>
                <a:ext cx="73025" cy="87313"/>
              </a:xfrm>
              <a:custGeom>
                <a:avLst/>
                <a:gdLst>
                  <a:gd name="T0" fmla="*/ 51 w 85"/>
                  <a:gd name="T1" fmla="*/ 0 h 101"/>
                  <a:gd name="T2" fmla="*/ 79 w 85"/>
                  <a:gd name="T3" fmla="*/ 83 h 101"/>
                  <a:gd name="T4" fmla="*/ 16 w 85"/>
                  <a:gd name="T5" fmla="*/ 46 h 101"/>
                  <a:gd name="T6" fmla="*/ 51 w 85"/>
                  <a:gd name="T7" fmla="*/ 0 h 101"/>
                </a:gdLst>
                <a:ahLst/>
                <a:cxnLst>
                  <a:cxn ang="0">
                    <a:pos x="T0" y="T1"/>
                  </a:cxn>
                  <a:cxn ang="0">
                    <a:pos x="T2" y="T3"/>
                  </a:cxn>
                  <a:cxn ang="0">
                    <a:pos x="T4" y="T5"/>
                  </a:cxn>
                  <a:cxn ang="0">
                    <a:pos x="T6" y="T7"/>
                  </a:cxn>
                </a:cxnLst>
                <a:rect l="0" t="0" r="r" b="b"/>
                <a:pathLst>
                  <a:path w="85" h="101">
                    <a:moveTo>
                      <a:pt x="51" y="0"/>
                    </a:moveTo>
                    <a:cubicBezTo>
                      <a:pt x="59" y="6"/>
                      <a:pt x="85" y="79"/>
                      <a:pt x="79" y="83"/>
                    </a:cubicBezTo>
                    <a:cubicBezTo>
                      <a:pt x="63" y="101"/>
                      <a:pt x="21" y="59"/>
                      <a:pt x="16" y="46"/>
                    </a:cubicBezTo>
                    <a:cubicBezTo>
                      <a:pt x="0" y="9"/>
                      <a:pt x="34" y="8"/>
                      <a:pt x="51"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58" name="Freeform 402"/>
              <p:cNvSpPr>
                <a:spLocks/>
              </p:cNvSpPr>
              <p:nvPr/>
            </p:nvSpPr>
            <p:spPr bwMode="auto">
              <a:xfrm>
                <a:off x="10882313" y="6100763"/>
                <a:ext cx="82550" cy="88900"/>
              </a:xfrm>
              <a:custGeom>
                <a:avLst/>
                <a:gdLst>
                  <a:gd name="T0" fmla="*/ 34 w 94"/>
                  <a:gd name="T1" fmla="*/ 0 h 103"/>
                  <a:gd name="T2" fmla="*/ 77 w 94"/>
                  <a:gd name="T3" fmla="*/ 79 h 103"/>
                  <a:gd name="T4" fmla="*/ 0 w 94"/>
                  <a:gd name="T5" fmla="*/ 23 h 103"/>
                  <a:gd name="T6" fmla="*/ 34 w 94"/>
                  <a:gd name="T7" fmla="*/ 0 h 103"/>
                </a:gdLst>
                <a:ahLst/>
                <a:cxnLst>
                  <a:cxn ang="0">
                    <a:pos x="T0" y="T1"/>
                  </a:cxn>
                  <a:cxn ang="0">
                    <a:pos x="T2" y="T3"/>
                  </a:cxn>
                  <a:cxn ang="0">
                    <a:pos x="T4" y="T5"/>
                  </a:cxn>
                  <a:cxn ang="0">
                    <a:pos x="T6" y="T7"/>
                  </a:cxn>
                </a:cxnLst>
                <a:rect l="0" t="0" r="r" b="b"/>
                <a:pathLst>
                  <a:path w="94" h="103">
                    <a:moveTo>
                      <a:pt x="34" y="0"/>
                    </a:moveTo>
                    <a:cubicBezTo>
                      <a:pt x="49" y="13"/>
                      <a:pt x="94" y="63"/>
                      <a:pt x="77" y="79"/>
                    </a:cubicBezTo>
                    <a:cubicBezTo>
                      <a:pt x="50" y="103"/>
                      <a:pt x="13" y="33"/>
                      <a:pt x="0" y="23"/>
                    </a:cubicBezTo>
                    <a:cubicBezTo>
                      <a:pt x="6" y="11"/>
                      <a:pt x="22" y="0"/>
                      <a:pt x="34"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59" name="Freeform 403"/>
              <p:cNvSpPr>
                <a:spLocks/>
              </p:cNvSpPr>
              <p:nvPr/>
            </p:nvSpPr>
            <p:spPr bwMode="auto">
              <a:xfrm>
                <a:off x="10844213" y="6129338"/>
                <a:ext cx="69850" cy="63500"/>
              </a:xfrm>
              <a:custGeom>
                <a:avLst/>
                <a:gdLst>
                  <a:gd name="T0" fmla="*/ 34 w 81"/>
                  <a:gd name="T1" fmla="*/ 0 h 73"/>
                  <a:gd name="T2" fmla="*/ 75 w 81"/>
                  <a:gd name="T3" fmla="*/ 58 h 73"/>
                  <a:gd name="T4" fmla="*/ 42 w 81"/>
                  <a:gd name="T5" fmla="*/ 66 h 73"/>
                  <a:gd name="T6" fmla="*/ 0 w 81"/>
                  <a:gd name="T7" fmla="*/ 7 h 73"/>
                  <a:gd name="T8" fmla="*/ 34 w 81"/>
                  <a:gd name="T9" fmla="*/ 0 h 73"/>
                </a:gdLst>
                <a:ahLst/>
                <a:cxnLst>
                  <a:cxn ang="0">
                    <a:pos x="T0" y="T1"/>
                  </a:cxn>
                  <a:cxn ang="0">
                    <a:pos x="T2" y="T3"/>
                  </a:cxn>
                  <a:cxn ang="0">
                    <a:pos x="T4" y="T5"/>
                  </a:cxn>
                  <a:cxn ang="0">
                    <a:pos x="T6" y="T7"/>
                  </a:cxn>
                  <a:cxn ang="0">
                    <a:pos x="T8" y="T9"/>
                  </a:cxn>
                </a:cxnLst>
                <a:rect l="0" t="0" r="r" b="b"/>
                <a:pathLst>
                  <a:path w="81" h="73">
                    <a:moveTo>
                      <a:pt x="34" y="0"/>
                    </a:moveTo>
                    <a:cubicBezTo>
                      <a:pt x="47" y="15"/>
                      <a:pt x="68" y="41"/>
                      <a:pt x="75" y="58"/>
                    </a:cubicBezTo>
                    <a:cubicBezTo>
                      <a:pt x="81" y="71"/>
                      <a:pt x="56" y="73"/>
                      <a:pt x="42" y="66"/>
                    </a:cubicBezTo>
                    <a:cubicBezTo>
                      <a:pt x="21" y="38"/>
                      <a:pt x="0" y="24"/>
                      <a:pt x="0" y="7"/>
                    </a:cubicBezTo>
                    <a:cubicBezTo>
                      <a:pt x="10" y="1"/>
                      <a:pt x="23" y="4"/>
                      <a:pt x="34"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60" name="Freeform 404"/>
              <p:cNvSpPr>
                <a:spLocks/>
              </p:cNvSpPr>
              <p:nvPr/>
            </p:nvSpPr>
            <p:spPr bwMode="auto">
              <a:xfrm>
                <a:off x="10933113" y="6073775"/>
                <a:ext cx="50800" cy="68263"/>
              </a:xfrm>
              <a:custGeom>
                <a:avLst/>
                <a:gdLst>
                  <a:gd name="T0" fmla="*/ 41 w 59"/>
                  <a:gd name="T1" fmla="*/ 76 h 78"/>
                  <a:gd name="T2" fmla="*/ 49 w 59"/>
                  <a:gd name="T3" fmla="*/ 39 h 78"/>
                  <a:gd name="T4" fmla="*/ 16 w 59"/>
                  <a:gd name="T5" fmla="*/ 1 h 78"/>
                  <a:gd name="T6" fmla="*/ 1 w 59"/>
                  <a:gd name="T7" fmla="*/ 28 h 78"/>
                  <a:gd name="T8" fmla="*/ 41 w 59"/>
                  <a:gd name="T9" fmla="*/ 76 h 78"/>
                </a:gdLst>
                <a:ahLst/>
                <a:cxnLst>
                  <a:cxn ang="0">
                    <a:pos x="T0" y="T1"/>
                  </a:cxn>
                  <a:cxn ang="0">
                    <a:pos x="T2" y="T3"/>
                  </a:cxn>
                  <a:cxn ang="0">
                    <a:pos x="T4" y="T5"/>
                  </a:cxn>
                  <a:cxn ang="0">
                    <a:pos x="T6" y="T7"/>
                  </a:cxn>
                  <a:cxn ang="0">
                    <a:pos x="T8" y="T9"/>
                  </a:cxn>
                </a:cxnLst>
                <a:rect l="0" t="0" r="r" b="b"/>
                <a:pathLst>
                  <a:path w="59" h="78">
                    <a:moveTo>
                      <a:pt x="41" y="76"/>
                    </a:moveTo>
                    <a:cubicBezTo>
                      <a:pt x="52" y="78"/>
                      <a:pt x="59" y="63"/>
                      <a:pt x="49" y="39"/>
                    </a:cubicBezTo>
                    <a:cubicBezTo>
                      <a:pt x="45" y="31"/>
                      <a:pt x="28" y="3"/>
                      <a:pt x="16" y="1"/>
                    </a:cubicBezTo>
                    <a:cubicBezTo>
                      <a:pt x="8" y="0"/>
                      <a:pt x="2" y="17"/>
                      <a:pt x="1" y="28"/>
                    </a:cubicBezTo>
                    <a:cubicBezTo>
                      <a:pt x="0" y="43"/>
                      <a:pt x="25" y="74"/>
                      <a:pt x="41" y="7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61" name="Freeform 405"/>
              <p:cNvSpPr>
                <a:spLocks/>
              </p:cNvSpPr>
              <p:nvPr/>
            </p:nvSpPr>
            <p:spPr bwMode="auto">
              <a:xfrm>
                <a:off x="12317413" y="4144963"/>
                <a:ext cx="1101725" cy="736600"/>
              </a:xfrm>
              <a:custGeom>
                <a:avLst/>
                <a:gdLst>
                  <a:gd name="T0" fmla="*/ 1056 w 1271"/>
                  <a:gd name="T1" fmla="*/ 505 h 850"/>
                  <a:gd name="T2" fmla="*/ 1046 w 1271"/>
                  <a:gd name="T3" fmla="*/ 501 h 850"/>
                  <a:gd name="T4" fmla="*/ 261 w 1271"/>
                  <a:gd name="T5" fmla="*/ 190 h 850"/>
                  <a:gd name="T6" fmla="*/ 172 w 1271"/>
                  <a:gd name="T7" fmla="*/ 149 h 850"/>
                  <a:gd name="T8" fmla="*/ 125 w 1271"/>
                  <a:gd name="T9" fmla="*/ 250 h 850"/>
                  <a:gd name="T10" fmla="*/ 220 w 1271"/>
                  <a:gd name="T11" fmla="*/ 339 h 850"/>
                  <a:gd name="T12" fmla="*/ 224 w 1271"/>
                  <a:gd name="T13" fmla="*/ 328 h 850"/>
                  <a:gd name="T14" fmla="*/ 994 w 1271"/>
                  <a:gd name="T15" fmla="*/ 633 h 850"/>
                  <a:gd name="T16" fmla="*/ 1008 w 1271"/>
                  <a:gd name="T17" fmla="*/ 637 h 850"/>
                  <a:gd name="T18" fmla="*/ 1007 w 1271"/>
                  <a:gd name="T19" fmla="*/ 642 h 850"/>
                  <a:gd name="T20" fmla="*/ 1099 w 1271"/>
                  <a:gd name="T21" fmla="*/ 702 h 850"/>
                  <a:gd name="T22" fmla="*/ 1146 w 1271"/>
                  <a:gd name="T23" fmla="*/ 600 h 850"/>
                  <a:gd name="T24" fmla="*/ 1056 w 1271"/>
                  <a:gd name="T25" fmla="*/ 50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1" h="850">
                    <a:moveTo>
                      <a:pt x="1056" y="505"/>
                    </a:moveTo>
                    <a:cubicBezTo>
                      <a:pt x="1053" y="504"/>
                      <a:pt x="1050" y="502"/>
                      <a:pt x="1046" y="501"/>
                    </a:cubicBezTo>
                    <a:cubicBezTo>
                      <a:pt x="261" y="190"/>
                      <a:pt x="261" y="190"/>
                      <a:pt x="261" y="190"/>
                    </a:cubicBezTo>
                    <a:cubicBezTo>
                      <a:pt x="253" y="149"/>
                      <a:pt x="229" y="63"/>
                      <a:pt x="172" y="149"/>
                    </a:cubicBezTo>
                    <a:cubicBezTo>
                      <a:pt x="115" y="0"/>
                      <a:pt x="0" y="166"/>
                      <a:pt x="125" y="250"/>
                    </a:cubicBezTo>
                    <a:cubicBezTo>
                      <a:pt x="7" y="312"/>
                      <a:pt x="138" y="438"/>
                      <a:pt x="220" y="339"/>
                    </a:cubicBezTo>
                    <a:cubicBezTo>
                      <a:pt x="224" y="328"/>
                      <a:pt x="224" y="328"/>
                      <a:pt x="224" y="328"/>
                    </a:cubicBezTo>
                    <a:cubicBezTo>
                      <a:pt x="994" y="633"/>
                      <a:pt x="994" y="633"/>
                      <a:pt x="994" y="633"/>
                    </a:cubicBezTo>
                    <a:cubicBezTo>
                      <a:pt x="999" y="635"/>
                      <a:pt x="1004" y="636"/>
                      <a:pt x="1008" y="637"/>
                    </a:cubicBezTo>
                    <a:cubicBezTo>
                      <a:pt x="1007" y="642"/>
                      <a:pt x="1007" y="642"/>
                      <a:pt x="1007" y="642"/>
                    </a:cubicBezTo>
                    <a:cubicBezTo>
                      <a:pt x="1007" y="642"/>
                      <a:pt x="1027" y="811"/>
                      <a:pt x="1099" y="702"/>
                    </a:cubicBezTo>
                    <a:cubicBezTo>
                      <a:pt x="1156" y="850"/>
                      <a:pt x="1271" y="684"/>
                      <a:pt x="1146" y="600"/>
                    </a:cubicBezTo>
                    <a:cubicBezTo>
                      <a:pt x="1261" y="540"/>
                      <a:pt x="1139" y="418"/>
                      <a:pt x="1056" y="505"/>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62" name="Freeform 406"/>
              <p:cNvSpPr>
                <a:spLocks/>
              </p:cNvSpPr>
              <p:nvPr/>
            </p:nvSpPr>
            <p:spPr bwMode="auto">
              <a:xfrm>
                <a:off x="13234988" y="4386263"/>
                <a:ext cx="1006475" cy="452438"/>
              </a:xfrm>
              <a:custGeom>
                <a:avLst/>
                <a:gdLst>
                  <a:gd name="T0" fmla="*/ 908 w 1162"/>
                  <a:gd name="T1" fmla="*/ 102 h 524"/>
                  <a:gd name="T2" fmla="*/ 899 w 1162"/>
                  <a:gd name="T3" fmla="*/ 104 h 524"/>
                  <a:gd name="T4" fmla="*/ 201 w 1162"/>
                  <a:gd name="T5" fmla="*/ 292 h 524"/>
                  <a:gd name="T6" fmla="*/ 119 w 1162"/>
                  <a:gd name="T7" fmla="*/ 309 h 524"/>
                  <a:gd name="T8" fmla="*/ 142 w 1162"/>
                  <a:gd name="T9" fmla="*/ 402 h 524"/>
                  <a:gd name="T10" fmla="*/ 255 w 1162"/>
                  <a:gd name="T11" fmla="*/ 415 h 524"/>
                  <a:gd name="T12" fmla="*/ 251 w 1162"/>
                  <a:gd name="T13" fmla="*/ 405 h 524"/>
                  <a:gd name="T14" fmla="*/ 936 w 1162"/>
                  <a:gd name="T15" fmla="*/ 221 h 524"/>
                  <a:gd name="T16" fmla="*/ 948 w 1162"/>
                  <a:gd name="T17" fmla="*/ 216 h 524"/>
                  <a:gd name="T18" fmla="*/ 949 w 1162"/>
                  <a:gd name="T19" fmla="*/ 221 h 524"/>
                  <a:gd name="T20" fmla="*/ 1043 w 1162"/>
                  <a:gd name="T21" fmla="*/ 214 h 524"/>
                  <a:gd name="T22" fmla="*/ 1020 w 1162"/>
                  <a:gd name="T23" fmla="*/ 121 h 524"/>
                  <a:gd name="T24" fmla="*/ 908 w 1162"/>
                  <a:gd name="T25" fmla="*/ 10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2" h="524">
                    <a:moveTo>
                      <a:pt x="908" y="102"/>
                    </a:moveTo>
                    <a:cubicBezTo>
                      <a:pt x="905" y="102"/>
                      <a:pt x="902" y="103"/>
                      <a:pt x="899" y="104"/>
                    </a:cubicBezTo>
                    <a:cubicBezTo>
                      <a:pt x="201" y="292"/>
                      <a:pt x="201" y="292"/>
                      <a:pt x="201" y="292"/>
                    </a:cubicBezTo>
                    <a:cubicBezTo>
                      <a:pt x="174" y="268"/>
                      <a:pt x="110" y="222"/>
                      <a:pt x="119" y="309"/>
                    </a:cubicBezTo>
                    <a:cubicBezTo>
                      <a:pt x="0" y="237"/>
                      <a:pt x="12" y="409"/>
                      <a:pt x="142" y="402"/>
                    </a:cubicBezTo>
                    <a:cubicBezTo>
                      <a:pt x="97" y="505"/>
                      <a:pt x="253" y="524"/>
                      <a:pt x="255" y="415"/>
                    </a:cubicBezTo>
                    <a:cubicBezTo>
                      <a:pt x="251" y="405"/>
                      <a:pt x="251" y="405"/>
                      <a:pt x="251" y="405"/>
                    </a:cubicBezTo>
                    <a:cubicBezTo>
                      <a:pt x="936" y="221"/>
                      <a:pt x="936" y="221"/>
                      <a:pt x="936" y="221"/>
                    </a:cubicBezTo>
                    <a:cubicBezTo>
                      <a:pt x="940" y="220"/>
                      <a:pt x="944" y="218"/>
                      <a:pt x="948" y="216"/>
                    </a:cubicBezTo>
                    <a:cubicBezTo>
                      <a:pt x="949" y="221"/>
                      <a:pt x="949" y="221"/>
                      <a:pt x="949" y="221"/>
                    </a:cubicBezTo>
                    <a:cubicBezTo>
                      <a:pt x="949" y="221"/>
                      <a:pt x="1054" y="325"/>
                      <a:pt x="1043" y="214"/>
                    </a:cubicBezTo>
                    <a:cubicBezTo>
                      <a:pt x="1162" y="286"/>
                      <a:pt x="1150" y="114"/>
                      <a:pt x="1020" y="121"/>
                    </a:cubicBezTo>
                    <a:cubicBezTo>
                      <a:pt x="1065" y="21"/>
                      <a:pt x="916" y="0"/>
                      <a:pt x="908" y="10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63" name="Freeform 407"/>
              <p:cNvSpPr>
                <a:spLocks/>
              </p:cNvSpPr>
              <p:nvPr/>
            </p:nvSpPr>
            <p:spPr bwMode="auto">
              <a:xfrm>
                <a:off x="14104938" y="3995738"/>
                <a:ext cx="250825" cy="600075"/>
              </a:xfrm>
              <a:custGeom>
                <a:avLst/>
                <a:gdLst>
                  <a:gd name="T0" fmla="*/ 0 w 289"/>
                  <a:gd name="T1" fmla="*/ 475 h 693"/>
                  <a:gd name="T2" fmla="*/ 21 w 289"/>
                  <a:gd name="T3" fmla="*/ 394 h 693"/>
                  <a:gd name="T4" fmla="*/ 30 w 289"/>
                  <a:gd name="T5" fmla="*/ 318 h 693"/>
                  <a:gd name="T6" fmla="*/ 61 w 289"/>
                  <a:gd name="T7" fmla="*/ 244 h 693"/>
                  <a:gd name="T8" fmla="*/ 71 w 289"/>
                  <a:gd name="T9" fmla="*/ 98 h 693"/>
                  <a:gd name="T10" fmla="*/ 82 w 289"/>
                  <a:gd name="T11" fmla="*/ 26 h 693"/>
                  <a:gd name="T12" fmla="*/ 149 w 289"/>
                  <a:gd name="T13" fmla="*/ 44 h 693"/>
                  <a:gd name="T14" fmla="*/ 216 w 289"/>
                  <a:gd name="T15" fmla="*/ 62 h 693"/>
                  <a:gd name="T16" fmla="*/ 256 w 289"/>
                  <a:gd name="T17" fmla="*/ 129 h 693"/>
                  <a:gd name="T18" fmla="*/ 253 w 289"/>
                  <a:gd name="T19" fmla="*/ 201 h 693"/>
                  <a:gd name="T20" fmla="*/ 218 w 289"/>
                  <a:gd name="T21" fmla="*/ 299 h 693"/>
                  <a:gd name="T22" fmla="*/ 209 w 289"/>
                  <a:gd name="T23" fmla="*/ 459 h 693"/>
                  <a:gd name="T24" fmla="*/ 241 w 289"/>
                  <a:gd name="T25" fmla="*/ 649 h 693"/>
                  <a:gd name="T26" fmla="*/ 155 w 289"/>
                  <a:gd name="T27" fmla="*/ 684 h 693"/>
                  <a:gd name="T28" fmla="*/ 99 w 289"/>
                  <a:gd name="T29" fmla="*/ 618 h 693"/>
                  <a:gd name="T30" fmla="*/ 56 w 289"/>
                  <a:gd name="T31" fmla="*/ 633 h 693"/>
                  <a:gd name="T32" fmla="*/ 37 w 289"/>
                  <a:gd name="T33" fmla="*/ 579 h 693"/>
                  <a:gd name="T34" fmla="*/ 0 w 289"/>
                  <a:gd name="T35" fmla="*/ 47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693">
                    <a:moveTo>
                      <a:pt x="0" y="475"/>
                    </a:moveTo>
                    <a:cubicBezTo>
                      <a:pt x="3" y="464"/>
                      <a:pt x="15" y="417"/>
                      <a:pt x="21" y="394"/>
                    </a:cubicBezTo>
                    <a:cubicBezTo>
                      <a:pt x="26" y="371"/>
                      <a:pt x="23" y="342"/>
                      <a:pt x="30" y="318"/>
                    </a:cubicBezTo>
                    <a:cubicBezTo>
                      <a:pt x="35" y="292"/>
                      <a:pt x="54" y="270"/>
                      <a:pt x="61" y="244"/>
                    </a:cubicBezTo>
                    <a:cubicBezTo>
                      <a:pt x="72" y="200"/>
                      <a:pt x="63" y="146"/>
                      <a:pt x="71" y="98"/>
                    </a:cubicBezTo>
                    <a:cubicBezTo>
                      <a:pt x="73" y="80"/>
                      <a:pt x="70" y="41"/>
                      <a:pt x="82" y="26"/>
                    </a:cubicBezTo>
                    <a:cubicBezTo>
                      <a:pt x="103" y="0"/>
                      <a:pt x="126" y="38"/>
                      <a:pt x="149" y="44"/>
                    </a:cubicBezTo>
                    <a:cubicBezTo>
                      <a:pt x="177" y="54"/>
                      <a:pt x="191" y="42"/>
                      <a:pt x="216" y="62"/>
                    </a:cubicBezTo>
                    <a:cubicBezTo>
                      <a:pt x="238" y="80"/>
                      <a:pt x="255" y="99"/>
                      <a:pt x="256" y="129"/>
                    </a:cubicBezTo>
                    <a:cubicBezTo>
                      <a:pt x="256" y="154"/>
                      <a:pt x="253" y="179"/>
                      <a:pt x="253" y="201"/>
                    </a:cubicBezTo>
                    <a:cubicBezTo>
                      <a:pt x="250" y="239"/>
                      <a:pt x="229" y="265"/>
                      <a:pt x="218" y="299"/>
                    </a:cubicBezTo>
                    <a:cubicBezTo>
                      <a:pt x="206" y="348"/>
                      <a:pt x="200" y="409"/>
                      <a:pt x="209" y="459"/>
                    </a:cubicBezTo>
                    <a:cubicBezTo>
                      <a:pt x="222" y="529"/>
                      <a:pt x="289" y="574"/>
                      <a:pt x="241" y="649"/>
                    </a:cubicBezTo>
                    <a:cubicBezTo>
                      <a:pt x="223" y="677"/>
                      <a:pt x="190" y="693"/>
                      <a:pt x="155" y="684"/>
                    </a:cubicBezTo>
                    <a:cubicBezTo>
                      <a:pt x="117" y="679"/>
                      <a:pt x="130" y="624"/>
                      <a:pt x="99" y="618"/>
                    </a:cubicBezTo>
                    <a:cubicBezTo>
                      <a:pt x="93" y="639"/>
                      <a:pt x="73" y="645"/>
                      <a:pt x="56" y="633"/>
                    </a:cubicBezTo>
                    <a:cubicBezTo>
                      <a:pt x="41" y="623"/>
                      <a:pt x="39" y="599"/>
                      <a:pt x="37" y="579"/>
                    </a:cubicBezTo>
                    <a:cubicBezTo>
                      <a:pt x="35" y="552"/>
                      <a:pt x="27" y="482"/>
                      <a:pt x="0" y="475"/>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64" name="Freeform 408"/>
              <p:cNvSpPr>
                <a:spLocks/>
              </p:cNvSpPr>
              <p:nvPr/>
            </p:nvSpPr>
            <p:spPr bwMode="auto">
              <a:xfrm>
                <a:off x="14300200" y="3976688"/>
                <a:ext cx="55563" cy="93663"/>
              </a:xfrm>
              <a:custGeom>
                <a:avLst/>
                <a:gdLst>
                  <a:gd name="T0" fmla="*/ 1 w 64"/>
                  <a:gd name="T1" fmla="*/ 80 h 109"/>
                  <a:gd name="T2" fmla="*/ 39 w 64"/>
                  <a:gd name="T3" fmla="*/ 1 h 109"/>
                  <a:gd name="T4" fmla="*/ 59 w 64"/>
                  <a:gd name="T5" fmla="*/ 72 h 109"/>
                  <a:gd name="T6" fmla="*/ 1 w 64"/>
                  <a:gd name="T7" fmla="*/ 80 h 109"/>
                </a:gdLst>
                <a:ahLst/>
                <a:cxnLst>
                  <a:cxn ang="0">
                    <a:pos x="T0" y="T1"/>
                  </a:cxn>
                  <a:cxn ang="0">
                    <a:pos x="T2" y="T3"/>
                  </a:cxn>
                  <a:cxn ang="0">
                    <a:pos x="T4" y="T5"/>
                  </a:cxn>
                  <a:cxn ang="0">
                    <a:pos x="T6" y="T7"/>
                  </a:cxn>
                </a:cxnLst>
                <a:rect l="0" t="0" r="r" b="b"/>
                <a:pathLst>
                  <a:path w="64" h="109">
                    <a:moveTo>
                      <a:pt x="1" y="80"/>
                    </a:moveTo>
                    <a:cubicBezTo>
                      <a:pt x="0" y="70"/>
                      <a:pt x="32" y="0"/>
                      <a:pt x="39" y="1"/>
                    </a:cubicBezTo>
                    <a:cubicBezTo>
                      <a:pt x="62" y="0"/>
                      <a:pt x="64" y="59"/>
                      <a:pt x="59" y="72"/>
                    </a:cubicBezTo>
                    <a:cubicBezTo>
                      <a:pt x="44" y="109"/>
                      <a:pt x="19" y="87"/>
                      <a:pt x="1" y="8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65" name="Freeform 409"/>
              <p:cNvSpPr>
                <a:spLocks/>
              </p:cNvSpPr>
              <p:nvPr/>
            </p:nvSpPr>
            <p:spPr bwMode="auto">
              <a:xfrm>
                <a:off x="14216063" y="3932238"/>
                <a:ext cx="53975" cy="85725"/>
              </a:xfrm>
              <a:custGeom>
                <a:avLst/>
                <a:gdLst>
                  <a:gd name="T0" fmla="*/ 2 w 62"/>
                  <a:gd name="T1" fmla="*/ 87 h 99"/>
                  <a:gd name="T2" fmla="*/ 26 w 62"/>
                  <a:gd name="T3" fmla="*/ 1 h 99"/>
                  <a:gd name="T4" fmla="*/ 43 w 62"/>
                  <a:gd name="T5" fmla="*/ 94 h 99"/>
                  <a:gd name="T6" fmla="*/ 2 w 62"/>
                  <a:gd name="T7" fmla="*/ 87 h 99"/>
                </a:gdLst>
                <a:ahLst/>
                <a:cxnLst>
                  <a:cxn ang="0">
                    <a:pos x="T0" y="T1"/>
                  </a:cxn>
                  <a:cxn ang="0">
                    <a:pos x="T2" y="T3"/>
                  </a:cxn>
                  <a:cxn ang="0">
                    <a:pos x="T4" y="T5"/>
                  </a:cxn>
                  <a:cxn ang="0">
                    <a:pos x="T6" y="T7"/>
                  </a:cxn>
                </a:cxnLst>
                <a:rect l="0" t="0" r="r" b="b"/>
                <a:pathLst>
                  <a:path w="62" h="99">
                    <a:moveTo>
                      <a:pt x="2" y="87"/>
                    </a:moveTo>
                    <a:cubicBezTo>
                      <a:pt x="0" y="67"/>
                      <a:pt x="2" y="0"/>
                      <a:pt x="26" y="1"/>
                    </a:cubicBezTo>
                    <a:cubicBezTo>
                      <a:pt x="62" y="2"/>
                      <a:pt x="40" y="77"/>
                      <a:pt x="43" y="94"/>
                    </a:cubicBezTo>
                    <a:cubicBezTo>
                      <a:pt x="30" y="99"/>
                      <a:pt x="10" y="95"/>
                      <a:pt x="2" y="87"/>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66" name="Freeform 410"/>
              <p:cNvSpPr>
                <a:spLocks/>
              </p:cNvSpPr>
              <p:nvPr/>
            </p:nvSpPr>
            <p:spPr bwMode="auto">
              <a:xfrm>
                <a:off x="14265275" y="3941763"/>
                <a:ext cx="36513" cy="88900"/>
              </a:xfrm>
              <a:custGeom>
                <a:avLst/>
                <a:gdLst>
                  <a:gd name="T0" fmla="*/ 0 w 42"/>
                  <a:gd name="T1" fmla="*/ 84 h 103"/>
                  <a:gd name="T2" fmla="*/ 12 w 42"/>
                  <a:gd name="T3" fmla="*/ 14 h 103"/>
                  <a:gd name="T4" fmla="*/ 41 w 42"/>
                  <a:gd name="T5" fmla="*/ 31 h 103"/>
                  <a:gd name="T6" fmla="*/ 29 w 42"/>
                  <a:gd name="T7" fmla="*/ 103 h 103"/>
                  <a:gd name="T8" fmla="*/ 0 w 42"/>
                  <a:gd name="T9" fmla="*/ 84 h 103"/>
                </a:gdLst>
                <a:ahLst/>
                <a:cxnLst>
                  <a:cxn ang="0">
                    <a:pos x="T0" y="T1"/>
                  </a:cxn>
                  <a:cxn ang="0">
                    <a:pos x="T2" y="T3"/>
                  </a:cxn>
                  <a:cxn ang="0">
                    <a:pos x="T4" y="T5"/>
                  </a:cxn>
                  <a:cxn ang="0">
                    <a:pos x="T6" y="T7"/>
                  </a:cxn>
                  <a:cxn ang="0">
                    <a:pos x="T8" y="T9"/>
                  </a:cxn>
                </a:cxnLst>
                <a:rect l="0" t="0" r="r" b="b"/>
                <a:pathLst>
                  <a:path w="42" h="103">
                    <a:moveTo>
                      <a:pt x="0" y="84"/>
                    </a:moveTo>
                    <a:cubicBezTo>
                      <a:pt x="2" y="64"/>
                      <a:pt x="4" y="30"/>
                      <a:pt x="12" y="14"/>
                    </a:cubicBezTo>
                    <a:cubicBezTo>
                      <a:pt x="16" y="0"/>
                      <a:pt x="35" y="17"/>
                      <a:pt x="41" y="31"/>
                    </a:cubicBezTo>
                    <a:cubicBezTo>
                      <a:pt x="36" y="65"/>
                      <a:pt x="42" y="90"/>
                      <a:pt x="29" y="103"/>
                    </a:cubicBezTo>
                    <a:cubicBezTo>
                      <a:pt x="19" y="100"/>
                      <a:pt x="11" y="88"/>
                      <a:pt x="0" y="8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67" name="Freeform 411"/>
              <p:cNvSpPr>
                <a:spLocks/>
              </p:cNvSpPr>
              <p:nvPr/>
            </p:nvSpPr>
            <p:spPr bwMode="auto">
              <a:xfrm>
                <a:off x="14168438" y="3933825"/>
                <a:ext cx="44450" cy="74613"/>
              </a:xfrm>
              <a:custGeom>
                <a:avLst/>
                <a:gdLst>
                  <a:gd name="T0" fmla="*/ 42 w 51"/>
                  <a:gd name="T1" fmla="*/ 9 h 87"/>
                  <a:gd name="T2" fmla="*/ 10 w 51"/>
                  <a:gd name="T3" fmla="*/ 30 h 87"/>
                  <a:gd name="T4" fmla="*/ 7 w 51"/>
                  <a:gd name="T5" fmla="*/ 81 h 87"/>
                  <a:gd name="T6" fmla="*/ 36 w 51"/>
                  <a:gd name="T7" fmla="*/ 72 h 87"/>
                  <a:gd name="T8" fmla="*/ 42 w 51"/>
                  <a:gd name="T9" fmla="*/ 9 h 87"/>
                </a:gdLst>
                <a:ahLst/>
                <a:cxnLst>
                  <a:cxn ang="0">
                    <a:pos x="T0" y="T1"/>
                  </a:cxn>
                  <a:cxn ang="0">
                    <a:pos x="T2" y="T3"/>
                  </a:cxn>
                  <a:cxn ang="0">
                    <a:pos x="T4" y="T5"/>
                  </a:cxn>
                  <a:cxn ang="0">
                    <a:pos x="T6" y="T7"/>
                  </a:cxn>
                  <a:cxn ang="0">
                    <a:pos x="T8" y="T9"/>
                  </a:cxn>
                </a:cxnLst>
                <a:rect l="0" t="0" r="r" b="b"/>
                <a:pathLst>
                  <a:path w="51" h="87">
                    <a:moveTo>
                      <a:pt x="42" y="9"/>
                    </a:moveTo>
                    <a:cubicBezTo>
                      <a:pt x="35" y="0"/>
                      <a:pt x="19" y="6"/>
                      <a:pt x="10" y="30"/>
                    </a:cubicBezTo>
                    <a:cubicBezTo>
                      <a:pt x="7" y="39"/>
                      <a:pt x="0" y="71"/>
                      <a:pt x="7" y="81"/>
                    </a:cubicBezTo>
                    <a:cubicBezTo>
                      <a:pt x="12" y="87"/>
                      <a:pt x="28" y="79"/>
                      <a:pt x="36" y="72"/>
                    </a:cubicBezTo>
                    <a:cubicBezTo>
                      <a:pt x="48" y="61"/>
                      <a:pt x="51" y="22"/>
                      <a:pt x="42" y="9"/>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68" name="Freeform 412"/>
              <p:cNvSpPr>
                <a:spLocks/>
              </p:cNvSpPr>
              <p:nvPr/>
            </p:nvSpPr>
            <p:spPr bwMode="auto">
              <a:xfrm>
                <a:off x="10745788" y="1504950"/>
                <a:ext cx="239713" cy="314325"/>
              </a:xfrm>
              <a:custGeom>
                <a:avLst/>
                <a:gdLst>
                  <a:gd name="T0" fmla="*/ 50 w 276"/>
                  <a:gd name="T1" fmla="*/ 349 h 363"/>
                  <a:gd name="T2" fmla="*/ 83 w 276"/>
                  <a:gd name="T3" fmla="*/ 228 h 363"/>
                  <a:gd name="T4" fmla="*/ 189 w 276"/>
                  <a:gd name="T5" fmla="*/ 159 h 363"/>
                  <a:gd name="T6" fmla="*/ 209 w 276"/>
                  <a:gd name="T7" fmla="*/ 9 h 363"/>
                  <a:gd name="T8" fmla="*/ 223 w 276"/>
                  <a:gd name="T9" fmla="*/ 243 h 363"/>
                  <a:gd name="T10" fmla="*/ 50 w 276"/>
                  <a:gd name="T11" fmla="*/ 349 h 363"/>
                </a:gdLst>
                <a:ahLst/>
                <a:cxnLst>
                  <a:cxn ang="0">
                    <a:pos x="T0" y="T1"/>
                  </a:cxn>
                  <a:cxn ang="0">
                    <a:pos x="T2" y="T3"/>
                  </a:cxn>
                  <a:cxn ang="0">
                    <a:pos x="T4" y="T5"/>
                  </a:cxn>
                  <a:cxn ang="0">
                    <a:pos x="T6" y="T7"/>
                  </a:cxn>
                  <a:cxn ang="0">
                    <a:pos x="T8" y="T9"/>
                  </a:cxn>
                  <a:cxn ang="0">
                    <a:pos x="T10" y="T11"/>
                  </a:cxn>
                </a:cxnLst>
                <a:rect l="0" t="0" r="r" b="b"/>
                <a:pathLst>
                  <a:path w="276" h="363">
                    <a:moveTo>
                      <a:pt x="50" y="349"/>
                    </a:moveTo>
                    <a:cubicBezTo>
                      <a:pt x="0" y="354"/>
                      <a:pt x="47" y="260"/>
                      <a:pt x="83" y="228"/>
                    </a:cubicBezTo>
                    <a:cubicBezTo>
                      <a:pt x="112" y="202"/>
                      <a:pt x="173" y="197"/>
                      <a:pt x="189" y="159"/>
                    </a:cubicBezTo>
                    <a:cubicBezTo>
                      <a:pt x="200" y="134"/>
                      <a:pt x="157" y="0"/>
                      <a:pt x="209" y="9"/>
                    </a:cubicBezTo>
                    <a:cubicBezTo>
                      <a:pt x="276" y="23"/>
                      <a:pt x="232" y="209"/>
                      <a:pt x="223" y="243"/>
                    </a:cubicBezTo>
                    <a:cubicBezTo>
                      <a:pt x="210" y="300"/>
                      <a:pt x="106" y="363"/>
                      <a:pt x="50" y="349"/>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69" name="Freeform 413"/>
              <p:cNvSpPr>
                <a:spLocks/>
              </p:cNvSpPr>
              <p:nvPr/>
            </p:nvSpPr>
            <p:spPr bwMode="auto">
              <a:xfrm>
                <a:off x="10636250" y="1663700"/>
                <a:ext cx="138113" cy="117475"/>
              </a:xfrm>
              <a:custGeom>
                <a:avLst/>
                <a:gdLst>
                  <a:gd name="T0" fmla="*/ 124 w 160"/>
                  <a:gd name="T1" fmla="*/ 130 h 135"/>
                  <a:gd name="T2" fmla="*/ 70 w 160"/>
                  <a:gd name="T3" fmla="*/ 77 h 135"/>
                  <a:gd name="T4" fmla="*/ 41 w 160"/>
                  <a:gd name="T5" fmla="*/ 0 h 135"/>
                  <a:gd name="T6" fmla="*/ 160 w 160"/>
                  <a:gd name="T7" fmla="*/ 106 h 135"/>
                  <a:gd name="T8" fmla="*/ 124 w 160"/>
                  <a:gd name="T9" fmla="*/ 130 h 135"/>
                </a:gdLst>
                <a:ahLst/>
                <a:cxnLst>
                  <a:cxn ang="0">
                    <a:pos x="T0" y="T1"/>
                  </a:cxn>
                  <a:cxn ang="0">
                    <a:pos x="T2" y="T3"/>
                  </a:cxn>
                  <a:cxn ang="0">
                    <a:pos x="T4" y="T5"/>
                  </a:cxn>
                  <a:cxn ang="0">
                    <a:pos x="T6" y="T7"/>
                  </a:cxn>
                  <a:cxn ang="0">
                    <a:pos x="T8" y="T9"/>
                  </a:cxn>
                </a:cxnLst>
                <a:rect l="0" t="0" r="r" b="b"/>
                <a:pathLst>
                  <a:path w="160" h="135">
                    <a:moveTo>
                      <a:pt x="124" y="130"/>
                    </a:moveTo>
                    <a:cubicBezTo>
                      <a:pt x="102" y="121"/>
                      <a:pt x="87" y="95"/>
                      <a:pt x="70" y="77"/>
                    </a:cubicBezTo>
                    <a:cubicBezTo>
                      <a:pt x="54" y="60"/>
                      <a:pt x="0" y="24"/>
                      <a:pt x="41" y="0"/>
                    </a:cubicBezTo>
                    <a:cubicBezTo>
                      <a:pt x="84" y="35"/>
                      <a:pt x="126" y="61"/>
                      <a:pt x="160" y="106"/>
                    </a:cubicBezTo>
                    <a:cubicBezTo>
                      <a:pt x="151" y="133"/>
                      <a:pt x="135" y="135"/>
                      <a:pt x="124" y="13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70" name="Freeform 414"/>
              <p:cNvSpPr>
                <a:spLocks/>
              </p:cNvSpPr>
              <p:nvPr/>
            </p:nvSpPr>
            <p:spPr bwMode="auto">
              <a:xfrm>
                <a:off x="10601325" y="1552575"/>
                <a:ext cx="69850" cy="114300"/>
              </a:xfrm>
              <a:custGeom>
                <a:avLst/>
                <a:gdLst>
                  <a:gd name="T0" fmla="*/ 58 w 80"/>
                  <a:gd name="T1" fmla="*/ 129 h 133"/>
                  <a:gd name="T2" fmla="*/ 30 w 80"/>
                  <a:gd name="T3" fmla="*/ 11 h 133"/>
                  <a:gd name="T4" fmla="*/ 80 w 80"/>
                  <a:gd name="T5" fmla="*/ 114 h 133"/>
                  <a:gd name="T6" fmla="*/ 58 w 80"/>
                  <a:gd name="T7" fmla="*/ 129 h 133"/>
                </a:gdLst>
                <a:ahLst/>
                <a:cxnLst>
                  <a:cxn ang="0">
                    <a:pos x="T0" y="T1"/>
                  </a:cxn>
                  <a:cxn ang="0">
                    <a:pos x="T2" y="T3"/>
                  </a:cxn>
                  <a:cxn ang="0">
                    <a:pos x="T4" y="T5"/>
                  </a:cxn>
                  <a:cxn ang="0">
                    <a:pos x="T6" y="T7"/>
                  </a:cxn>
                </a:cxnLst>
                <a:rect l="0" t="0" r="r" b="b"/>
                <a:pathLst>
                  <a:path w="80" h="133">
                    <a:moveTo>
                      <a:pt x="58" y="129"/>
                    </a:moveTo>
                    <a:cubicBezTo>
                      <a:pt x="40" y="106"/>
                      <a:pt x="0" y="36"/>
                      <a:pt x="30" y="11"/>
                    </a:cubicBezTo>
                    <a:cubicBezTo>
                      <a:pt x="51" y="0"/>
                      <a:pt x="64" y="84"/>
                      <a:pt x="80" y="114"/>
                    </a:cubicBezTo>
                    <a:cubicBezTo>
                      <a:pt x="76" y="123"/>
                      <a:pt x="64" y="133"/>
                      <a:pt x="58" y="129"/>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71" name="Freeform 415"/>
              <p:cNvSpPr>
                <a:spLocks/>
              </p:cNvSpPr>
              <p:nvPr/>
            </p:nvSpPr>
            <p:spPr bwMode="auto">
              <a:xfrm>
                <a:off x="10663238" y="1612900"/>
                <a:ext cx="139700" cy="119063"/>
              </a:xfrm>
              <a:custGeom>
                <a:avLst/>
                <a:gdLst>
                  <a:gd name="T0" fmla="*/ 124 w 161"/>
                  <a:gd name="T1" fmla="*/ 130 h 137"/>
                  <a:gd name="T2" fmla="*/ 69 w 161"/>
                  <a:gd name="T3" fmla="*/ 77 h 137"/>
                  <a:gd name="T4" fmla="*/ 41 w 161"/>
                  <a:gd name="T5" fmla="*/ 0 h 137"/>
                  <a:gd name="T6" fmla="*/ 160 w 161"/>
                  <a:gd name="T7" fmla="*/ 107 h 137"/>
                  <a:gd name="T8" fmla="*/ 124 w 161"/>
                  <a:gd name="T9" fmla="*/ 130 h 137"/>
                </a:gdLst>
                <a:ahLst/>
                <a:cxnLst>
                  <a:cxn ang="0">
                    <a:pos x="T0" y="T1"/>
                  </a:cxn>
                  <a:cxn ang="0">
                    <a:pos x="T2" y="T3"/>
                  </a:cxn>
                  <a:cxn ang="0">
                    <a:pos x="T4" y="T5"/>
                  </a:cxn>
                  <a:cxn ang="0">
                    <a:pos x="T6" y="T7"/>
                  </a:cxn>
                  <a:cxn ang="0">
                    <a:pos x="T8" y="T9"/>
                  </a:cxn>
                </a:cxnLst>
                <a:rect l="0" t="0" r="r" b="b"/>
                <a:pathLst>
                  <a:path w="161" h="137">
                    <a:moveTo>
                      <a:pt x="124" y="130"/>
                    </a:moveTo>
                    <a:cubicBezTo>
                      <a:pt x="102" y="121"/>
                      <a:pt x="87" y="95"/>
                      <a:pt x="69" y="77"/>
                    </a:cubicBezTo>
                    <a:cubicBezTo>
                      <a:pt x="53" y="60"/>
                      <a:pt x="0" y="25"/>
                      <a:pt x="41" y="0"/>
                    </a:cubicBezTo>
                    <a:cubicBezTo>
                      <a:pt x="84" y="36"/>
                      <a:pt x="126" y="61"/>
                      <a:pt x="160" y="107"/>
                    </a:cubicBezTo>
                    <a:cubicBezTo>
                      <a:pt x="161" y="123"/>
                      <a:pt x="144" y="137"/>
                      <a:pt x="124" y="13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72" name="Freeform 416"/>
              <p:cNvSpPr>
                <a:spLocks/>
              </p:cNvSpPr>
              <p:nvPr/>
            </p:nvSpPr>
            <p:spPr bwMode="auto">
              <a:xfrm>
                <a:off x="10625138" y="1501775"/>
                <a:ext cx="69850" cy="114300"/>
              </a:xfrm>
              <a:custGeom>
                <a:avLst/>
                <a:gdLst>
                  <a:gd name="T0" fmla="*/ 59 w 80"/>
                  <a:gd name="T1" fmla="*/ 129 h 132"/>
                  <a:gd name="T2" fmla="*/ 31 w 80"/>
                  <a:gd name="T3" fmla="*/ 11 h 132"/>
                  <a:gd name="T4" fmla="*/ 80 w 80"/>
                  <a:gd name="T5" fmla="*/ 114 h 132"/>
                  <a:gd name="T6" fmla="*/ 59 w 80"/>
                  <a:gd name="T7" fmla="*/ 129 h 132"/>
                </a:gdLst>
                <a:ahLst/>
                <a:cxnLst>
                  <a:cxn ang="0">
                    <a:pos x="T0" y="T1"/>
                  </a:cxn>
                  <a:cxn ang="0">
                    <a:pos x="T2" y="T3"/>
                  </a:cxn>
                  <a:cxn ang="0">
                    <a:pos x="T4" y="T5"/>
                  </a:cxn>
                  <a:cxn ang="0">
                    <a:pos x="T6" y="T7"/>
                  </a:cxn>
                </a:cxnLst>
                <a:rect l="0" t="0" r="r" b="b"/>
                <a:pathLst>
                  <a:path w="80" h="132">
                    <a:moveTo>
                      <a:pt x="59" y="129"/>
                    </a:moveTo>
                    <a:cubicBezTo>
                      <a:pt x="40" y="106"/>
                      <a:pt x="0" y="35"/>
                      <a:pt x="31" y="11"/>
                    </a:cubicBezTo>
                    <a:cubicBezTo>
                      <a:pt x="52" y="0"/>
                      <a:pt x="64" y="84"/>
                      <a:pt x="80" y="114"/>
                    </a:cubicBezTo>
                    <a:cubicBezTo>
                      <a:pt x="76" y="123"/>
                      <a:pt x="64" y="132"/>
                      <a:pt x="59" y="129"/>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73" name="Freeform 417"/>
              <p:cNvSpPr>
                <a:spLocks/>
              </p:cNvSpPr>
              <p:nvPr/>
            </p:nvSpPr>
            <p:spPr bwMode="auto">
              <a:xfrm>
                <a:off x="10696575" y="1563688"/>
                <a:ext cx="149225" cy="131763"/>
              </a:xfrm>
              <a:custGeom>
                <a:avLst/>
                <a:gdLst>
                  <a:gd name="T0" fmla="*/ 137 w 174"/>
                  <a:gd name="T1" fmla="*/ 147 h 152"/>
                  <a:gd name="T2" fmla="*/ 76 w 174"/>
                  <a:gd name="T3" fmla="*/ 85 h 152"/>
                  <a:gd name="T4" fmla="*/ 41 w 174"/>
                  <a:gd name="T5" fmla="*/ 0 h 152"/>
                  <a:gd name="T6" fmla="*/ 174 w 174"/>
                  <a:gd name="T7" fmla="*/ 124 h 152"/>
                  <a:gd name="T8" fmla="*/ 137 w 174"/>
                  <a:gd name="T9" fmla="*/ 147 h 152"/>
                </a:gdLst>
                <a:ahLst/>
                <a:cxnLst>
                  <a:cxn ang="0">
                    <a:pos x="T0" y="T1"/>
                  </a:cxn>
                  <a:cxn ang="0">
                    <a:pos x="T2" y="T3"/>
                  </a:cxn>
                  <a:cxn ang="0">
                    <a:pos x="T4" y="T5"/>
                  </a:cxn>
                  <a:cxn ang="0">
                    <a:pos x="T6" y="T7"/>
                  </a:cxn>
                  <a:cxn ang="0">
                    <a:pos x="T8" y="T9"/>
                  </a:cxn>
                </a:cxnLst>
                <a:rect l="0" t="0" r="r" b="b"/>
                <a:pathLst>
                  <a:path w="174" h="152">
                    <a:moveTo>
                      <a:pt x="137" y="147"/>
                    </a:moveTo>
                    <a:cubicBezTo>
                      <a:pt x="113" y="135"/>
                      <a:pt x="96" y="106"/>
                      <a:pt x="76" y="85"/>
                    </a:cubicBezTo>
                    <a:cubicBezTo>
                      <a:pt x="58" y="66"/>
                      <a:pt x="0" y="25"/>
                      <a:pt x="41" y="0"/>
                    </a:cubicBezTo>
                    <a:cubicBezTo>
                      <a:pt x="51" y="0"/>
                      <a:pt x="135" y="72"/>
                      <a:pt x="174" y="124"/>
                    </a:cubicBezTo>
                    <a:cubicBezTo>
                      <a:pt x="163" y="135"/>
                      <a:pt x="159" y="152"/>
                      <a:pt x="137" y="147"/>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74" name="Freeform 418"/>
              <p:cNvSpPr>
                <a:spLocks/>
              </p:cNvSpPr>
              <p:nvPr/>
            </p:nvSpPr>
            <p:spPr bwMode="auto">
              <a:xfrm>
                <a:off x="10648950" y="1443038"/>
                <a:ext cx="77788" cy="125413"/>
              </a:xfrm>
              <a:custGeom>
                <a:avLst/>
                <a:gdLst>
                  <a:gd name="T0" fmla="*/ 68 w 90"/>
                  <a:gd name="T1" fmla="*/ 140 h 144"/>
                  <a:gd name="T2" fmla="*/ 31 w 90"/>
                  <a:gd name="T3" fmla="*/ 11 h 144"/>
                  <a:gd name="T4" fmla="*/ 90 w 90"/>
                  <a:gd name="T5" fmla="*/ 125 h 144"/>
                  <a:gd name="T6" fmla="*/ 68 w 90"/>
                  <a:gd name="T7" fmla="*/ 140 h 144"/>
                </a:gdLst>
                <a:ahLst/>
                <a:cxnLst>
                  <a:cxn ang="0">
                    <a:pos x="T0" y="T1"/>
                  </a:cxn>
                  <a:cxn ang="0">
                    <a:pos x="T2" y="T3"/>
                  </a:cxn>
                  <a:cxn ang="0">
                    <a:pos x="T4" y="T5"/>
                  </a:cxn>
                  <a:cxn ang="0">
                    <a:pos x="T6" y="T7"/>
                  </a:cxn>
                </a:cxnLst>
                <a:rect l="0" t="0" r="r" b="b"/>
                <a:pathLst>
                  <a:path w="90" h="144">
                    <a:moveTo>
                      <a:pt x="68" y="140"/>
                    </a:moveTo>
                    <a:cubicBezTo>
                      <a:pt x="47" y="114"/>
                      <a:pt x="0" y="35"/>
                      <a:pt x="31" y="11"/>
                    </a:cubicBezTo>
                    <a:cubicBezTo>
                      <a:pt x="52" y="0"/>
                      <a:pt x="71" y="92"/>
                      <a:pt x="90" y="125"/>
                    </a:cubicBezTo>
                    <a:cubicBezTo>
                      <a:pt x="86" y="135"/>
                      <a:pt x="74" y="144"/>
                      <a:pt x="68" y="14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75" name="Freeform 419"/>
              <p:cNvSpPr>
                <a:spLocks/>
              </p:cNvSpPr>
              <p:nvPr/>
            </p:nvSpPr>
            <p:spPr bwMode="auto">
              <a:xfrm>
                <a:off x="10747375" y="1519238"/>
                <a:ext cx="138113" cy="144463"/>
              </a:xfrm>
              <a:custGeom>
                <a:avLst/>
                <a:gdLst>
                  <a:gd name="T0" fmla="*/ 119 w 158"/>
                  <a:gd name="T1" fmla="*/ 158 h 168"/>
                  <a:gd name="T2" fmla="*/ 67 w 158"/>
                  <a:gd name="T3" fmla="*/ 89 h 168"/>
                  <a:gd name="T4" fmla="*/ 44 w 158"/>
                  <a:gd name="T5" fmla="*/ 0 h 168"/>
                  <a:gd name="T6" fmla="*/ 158 w 158"/>
                  <a:gd name="T7" fmla="*/ 140 h 168"/>
                  <a:gd name="T8" fmla="*/ 119 w 158"/>
                  <a:gd name="T9" fmla="*/ 158 h 168"/>
                </a:gdLst>
                <a:ahLst/>
                <a:cxnLst>
                  <a:cxn ang="0">
                    <a:pos x="T0" y="T1"/>
                  </a:cxn>
                  <a:cxn ang="0">
                    <a:pos x="T2" y="T3"/>
                  </a:cxn>
                  <a:cxn ang="0">
                    <a:pos x="T4" y="T5"/>
                  </a:cxn>
                  <a:cxn ang="0">
                    <a:pos x="T6" y="T7"/>
                  </a:cxn>
                  <a:cxn ang="0">
                    <a:pos x="T8" y="T9"/>
                  </a:cxn>
                </a:cxnLst>
                <a:rect l="0" t="0" r="r" b="b"/>
                <a:pathLst>
                  <a:path w="158" h="168">
                    <a:moveTo>
                      <a:pt x="119" y="158"/>
                    </a:moveTo>
                    <a:cubicBezTo>
                      <a:pt x="97" y="143"/>
                      <a:pt x="84" y="113"/>
                      <a:pt x="67" y="89"/>
                    </a:cubicBezTo>
                    <a:cubicBezTo>
                      <a:pt x="52" y="68"/>
                      <a:pt x="0" y="18"/>
                      <a:pt x="44" y="0"/>
                    </a:cubicBezTo>
                    <a:cubicBezTo>
                      <a:pt x="85" y="47"/>
                      <a:pt x="127" y="83"/>
                      <a:pt x="158" y="140"/>
                    </a:cubicBezTo>
                    <a:cubicBezTo>
                      <a:pt x="146" y="150"/>
                      <a:pt x="143" y="168"/>
                      <a:pt x="119" y="15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76" name="Freeform 420"/>
              <p:cNvSpPr>
                <a:spLocks/>
              </p:cNvSpPr>
              <p:nvPr/>
            </p:nvSpPr>
            <p:spPr bwMode="auto">
              <a:xfrm>
                <a:off x="10717213" y="1393825"/>
                <a:ext cx="65088" cy="127000"/>
              </a:xfrm>
              <a:custGeom>
                <a:avLst/>
                <a:gdLst>
                  <a:gd name="T0" fmla="*/ 53 w 76"/>
                  <a:gd name="T1" fmla="*/ 141 h 146"/>
                  <a:gd name="T2" fmla="*/ 34 w 76"/>
                  <a:gd name="T3" fmla="*/ 7 h 146"/>
                  <a:gd name="T4" fmla="*/ 76 w 76"/>
                  <a:gd name="T5" fmla="*/ 129 h 146"/>
                  <a:gd name="T6" fmla="*/ 53 w 76"/>
                  <a:gd name="T7" fmla="*/ 141 h 146"/>
                </a:gdLst>
                <a:ahLst/>
                <a:cxnLst>
                  <a:cxn ang="0">
                    <a:pos x="T0" y="T1"/>
                  </a:cxn>
                  <a:cxn ang="0">
                    <a:pos x="T2" y="T3"/>
                  </a:cxn>
                  <a:cxn ang="0">
                    <a:pos x="T4" y="T5"/>
                  </a:cxn>
                  <a:cxn ang="0">
                    <a:pos x="T6" y="T7"/>
                  </a:cxn>
                </a:cxnLst>
                <a:rect l="0" t="0" r="r" b="b"/>
                <a:pathLst>
                  <a:path w="76" h="146">
                    <a:moveTo>
                      <a:pt x="53" y="141"/>
                    </a:moveTo>
                    <a:cubicBezTo>
                      <a:pt x="36" y="112"/>
                      <a:pt x="0" y="27"/>
                      <a:pt x="34" y="7"/>
                    </a:cubicBezTo>
                    <a:cubicBezTo>
                      <a:pt x="56" y="0"/>
                      <a:pt x="62" y="93"/>
                      <a:pt x="76" y="129"/>
                    </a:cubicBezTo>
                    <a:cubicBezTo>
                      <a:pt x="71" y="138"/>
                      <a:pt x="58" y="146"/>
                      <a:pt x="53" y="14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77" name="Freeform 421"/>
              <p:cNvSpPr>
                <a:spLocks/>
              </p:cNvSpPr>
              <p:nvPr/>
            </p:nvSpPr>
            <p:spPr bwMode="auto">
              <a:xfrm>
                <a:off x="12477750" y="2759075"/>
                <a:ext cx="1069975" cy="323850"/>
              </a:xfrm>
              <a:custGeom>
                <a:avLst/>
                <a:gdLst>
                  <a:gd name="T0" fmla="*/ 996 w 1235"/>
                  <a:gd name="T1" fmla="*/ 102 h 375"/>
                  <a:gd name="T2" fmla="*/ 986 w 1235"/>
                  <a:gd name="T3" fmla="*/ 101 h 375"/>
                  <a:gd name="T4" fmla="*/ 226 w 1235"/>
                  <a:gd name="T5" fmla="*/ 127 h 375"/>
                  <a:gd name="T6" fmla="*/ 138 w 1235"/>
                  <a:gd name="T7" fmla="*/ 125 h 375"/>
                  <a:gd name="T8" fmla="*/ 133 w 1235"/>
                  <a:gd name="T9" fmla="*/ 225 h 375"/>
                  <a:gd name="T10" fmla="*/ 243 w 1235"/>
                  <a:gd name="T11" fmla="*/ 265 h 375"/>
                  <a:gd name="T12" fmla="*/ 242 w 1235"/>
                  <a:gd name="T13" fmla="*/ 254 h 375"/>
                  <a:gd name="T14" fmla="*/ 987 w 1235"/>
                  <a:gd name="T15" fmla="*/ 229 h 375"/>
                  <a:gd name="T16" fmla="*/ 1001 w 1235"/>
                  <a:gd name="T17" fmla="*/ 228 h 375"/>
                  <a:gd name="T18" fmla="*/ 1001 w 1235"/>
                  <a:gd name="T19" fmla="*/ 232 h 375"/>
                  <a:gd name="T20" fmla="*/ 1098 w 1235"/>
                  <a:gd name="T21" fmla="*/ 248 h 375"/>
                  <a:gd name="T22" fmla="*/ 1102 w 1235"/>
                  <a:gd name="T23" fmla="*/ 148 h 375"/>
                  <a:gd name="T24" fmla="*/ 996 w 1235"/>
                  <a:gd name="T25" fmla="*/ 10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5" h="375">
                    <a:moveTo>
                      <a:pt x="996" y="102"/>
                    </a:moveTo>
                    <a:cubicBezTo>
                      <a:pt x="992" y="101"/>
                      <a:pt x="989" y="101"/>
                      <a:pt x="986" y="101"/>
                    </a:cubicBezTo>
                    <a:cubicBezTo>
                      <a:pt x="226" y="127"/>
                      <a:pt x="226" y="127"/>
                      <a:pt x="226" y="127"/>
                    </a:cubicBezTo>
                    <a:cubicBezTo>
                      <a:pt x="206" y="97"/>
                      <a:pt x="156" y="34"/>
                      <a:pt x="138" y="125"/>
                    </a:cubicBezTo>
                    <a:cubicBezTo>
                      <a:pt x="40" y="24"/>
                      <a:pt x="0" y="201"/>
                      <a:pt x="133" y="225"/>
                    </a:cubicBezTo>
                    <a:cubicBezTo>
                      <a:pt x="56" y="318"/>
                      <a:pt x="208" y="375"/>
                      <a:pt x="243" y="265"/>
                    </a:cubicBezTo>
                    <a:cubicBezTo>
                      <a:pt x="242" y="254"/>
                      <a:pt x="242" y="254"/>
                      <a:pt x="242" y="254"/>
                    </a:cubicBezTo>
                    <a:cubicBezTo>
                      <a:pt x="987" y="229"/>
                      <a:pt x="987" y="229"/>
                      <a:pt x="987" y="229"/>
                    </a:cubicBezTo>
                    <a:cubicBezTo>
                      <a:pt x="992" y="229"/>
                      <a:pt x="996" y="228"/>
                      <a:pt x="1001" y="228"/>
                    </a:cubicBezTo>
                    <a:cubicBezTo>
                      <a:pt x="1001" y="232"/>
                      <a:pt x="1001" y="232"/>
                      <a:pt x="1001" y="232"/>
                    </a:cubicBezTo>
                    <a:cubicBezTo>
                      <a:pt x="1001" y="232"/>
                      <a:pt x="1075" y="363"/>
                      <a:pt x="1098" y="248"/>
                    </a:cubicBezTo>
                    <a:cubicBezTo>
                      <a:pt x="1196" y="350"/>
                      <a:pt x="1235" y="172"/>
                      <a:pt x="1102" y="148"/>
                    </a:cubicBezTo>
                    <a:cubicBezTo>
                      <a:pt x="1178" y="57"/>
                      <a:pt x="1034" y="0"/>
                      <a:pt x="996" y="10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78" name="Freeform 422"/>
              <p:cNvSpPr>
                <a:spLocks/>
              </p:cNvSpPr>
              <p:nvPr/>
            </p:nvSpPr>
            <p:spPr bwMode="auto">
              <a:xfrm>
                <a:off x="13354050" y="2846388"/>
                <a:ext cx="306388" cy="958850"/>
              </a:xfrm>
              <a:custGeom>
                <a:avLst/>
                <a:gdLst>
                  <a:gd name="T0" fmla="*/ 265 w 355"/>
                  <a:gd name="T1" fmla="*/ 896 h 1107"/>
                  <a:gd name="T2" fmla="*/ 264 w 355"/>
                  <a:gd name="T3" fmla="*/ 887 h 1107"/>
                  <a:gd name="T4" fmla="*/ 220 w 355"/>
                  <a:gd name="T5" fmla="*/ 206 h 1107"/>
                  <a:gd name="T6" fmla="*/ 219 w 355"/>
                  <a:gd name="T7" fmla="*/ 127 h 1107"/>
                  <a:gd name="T8" fmla="*/ 130 w 355"/>
                  <a:gd name="T9" fmla="*/ 118 h 1107"/>
                  <a:gd name="T10" fmla="*/ 99 w 355"/>
                  <a:gd name="T11" fmla="*/ 214 h 1107"/>
                  <a:gd name="T12" fmla="*/ 108 w 355"/>
                  <a:gd name="T13" fmla="*/ 214 h 1107"/>
                  <a:gd name="T14" fmla="*/ 152 w 355"/>
                  <a:gd name="T15" fmla="*/ 883 h 1107"/>
                  <a:gd name="T16" fmla="*/ 153 w 355"/>
                  <a:gd name="T17" fmla="*/ 894 h 1107"/>
                  <a:gd name="T18" fmla="*/ 149 w 355"/>
                  <a:gd name="T19" fmla="*/ 894 h 1107"/>
                  <a:gd name="T20" fmla="*/ 138 w 355"/>
                  <a:gd name="T21" fmla="*/ 980 h 1107"/>
                  <a:gd name="T22" fmla="*/ 227 w 355"/>
                  <a:gd name="T23" fmla="*/ 989 h 1107"/>
                  <a:gd name="T24" fmla="*/ 265 w 355"/>
                  <a:gd name="T25" fmla="*/ 89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1107">
                    <a:moveTo>
                      <a:pt x="265" y="896"/>
                    </a:moveTo>
                    <a:cubicBezTo>
                      <a:pt x="265" y="893"/>
                      <a:pt x="265" y="890"/>
                      <a:pt x="264" y="887"/>
                    </a:cubicBezTo>
                    <a:cubicBezTo>
                      <a:pt x="220" y="206"/>
                      <a:pt x="220" y="206"/>
                      <a:pt x="220" y="206"/>
                    </a:cubicBezTo>
                    <a:cubicBezTo>
                      <a:pt x="246" y="189"/>
                      <a:pt x="300" y="147"/>
                      <a:pt x="219" y="127"/>
                    </a:cubicBezTo>
                    <a:cubicBezTo>
                      <a:pt x="306" y="44"/>
                      <a:pt x="148" y="0"/>
                      <a:pt x="130" y="118"/>
                    </a:cubicBezTo>
                    <a:cubicBezTo>
                      <a:pt x="46" y="44"/>
                      <a:pt x="0" y="177"/>
                      <a:pt x="99" y="214"/>
                    </a:cubicBezTo>
                    <a:cubicBezTo>
                      <a:pt x="108" y="214"/>
                      <a:pt x="108" y="214"/>
                      <a:pt x="108" y="214"/>
                    </a:cubicBezTo>
                    <a:cubicBezTo>
                      <a:pt x="152" y="883"/>
                      <a:pt x="152" y="883"/>
                      <a:pt x="152" y="883"/>
                    </a:cubicBezTo>
                    <a:cubicBezTo>
                      <a:pt x="152" y="887"/>
                      <a:pt x="153" y="890"/>
                      <a:pt x="153" y="894"/>
                    </a:cubicBezTo>
                    <a:cubicBezTo>
                      <a:pt x="149" y="894"/>
                      <a:pt x="149" y="894"/>
                      <a:pt x="149" y="894"/>
                    </a:cubicBezTo>
                    <a:cubicBezTo>
                      <a:pt x="149" y="894"/>
                      <a:pt x="36" y="954"/>
                      <a:pt x="138" y="980"/>
                    </a:cubicBezTo>
                    <a:cubicBezTo>
                      <a:pt x="51" y="1063"/>
                      <a:pt x="209" y="1107"/>
                      <a:pt x="227" y="989"/>
                    </a:cubicBezTo>
                    <a:cubicBezTo>
                      <a:pt x="310" y="1061"/>
                      <a:pt x="355" y="936"/>
                      <a:pt x="265" y="89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79" name="Freeform 423"/>
              <p:cNvSpPr>
                <a:spLocks/>
              </p:cNvSpPr>
              <p:nvPr/>
            </p:nvSpPr>
            <p:spPr bwMode="auto">
              <a:xfrm>
                <a:off x="13365163" y="3713163"/>
                <a:ext cx="339725" cy="303213"/>
              </a:xfrm>
              <a:custGeom>
                <a:avLst/>
                <a:gdLst>
                  <a:gd name="T0" fmla="*/ 343 w 391"/>
                  <a:gd name="T1" fmla="*/ 28 h 351"/>
                  <a:gd name="T2" fmla="*/ 264 w 391"/>
                  <a:gd name="T3" fmla="*/ 141 h 351"/>
                  <a:gd name="T4" fmla="*/ 136 w 391"/>
                  <a:gd name="T5" fmla="*/ 183 h 351"/>
                  <a:gd name="T6" fmla="*/ 58 w 391"/>
                  <a:gd name="T7" fmla="*/ 328 h 351"/>
                  <a:gd name="T8" fmla="*/ 137 w 391"/>
                  <a:gd name="T9" fmla="*/ 90 h 351"/>
                  <a:gd name="T10" fmla="*/ 343 w 391"/>
                  <a:gd name="T11" fmla="*/ 28 h 351"/>
                </a:gdLst>
                <a:ahLst/>
                <a:cxnLst>
                  <a:cxn ang="0">
                    <a:pos x="T0" y="T1"/>
                  </a:cxn>
                  <a:cxn ang="0">
                    <a:pos x="T2" y="T3"/>
                  </a:cxn>
                  <a:cxn ang="0">
                    <a:pos x="T4" y="T5"/>
                  </a:cxn>
                  <a:cxn ang="0">
                    <a:pos x="T6" y="T7"/>
                  </a:cxn>
                  <a:cxn ang="0">
                    <a:pos x="T8" y="T9"/>
                  </a:cxn>
                  <a:cxn ang="0">
                    <a:pos x="T10" y="T11"/>
                  </a:cxn>
                </a:cxnLst>
                <a:rect l="0" t="0" r="r" b="b"/>
                <a:pathLst>
                  <a:path w="391" h="351">
                    <a:moveTo>
                      <a:pt x="343" y="28"/>
                    </a:moveTo>
                    <a:cubicBezTo>
                      <a:pt x="391" y="36"/>
                      <a:pt x="310" y="118"/>
                      <a:pt x="264" y="141"/>
                    </a:cubicBezTo>
                    <a:cubicBezTo>
                      <a:pt x="226" y="159"/>
                      <a:pt x="167" y="149"/>
                      <a:pt x="136" y="183"/>
                    </a:cubicBezTo>
                    <a:cubicBezTo>
                      <a:pt x="116" y="205"/>
                      <a:pt x="103" y="351"/>
                      <a:pt x="58" y="328"/>
                    </a:cubicBezTo>
                    <a:cubicBezTo>
                      <a:pt x="0" y="297"/>
                      <a:pt x="116" y="122"/>
                      <a:pt x="137" y="90"/>
                    </a:cubicBezTo>
                    <a:cubicBezTo>
                      <a:pt x="172" y="37"/>
                      <a:pt x="296" y="0"/>
                      <a:pt x="343" y="2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80" name="Freeform 424"/>
              <p:cNvSpPr>
                <a:spLocks/>
              </p:cNvSpPr>
              <p:nvPr/>
            </p:nvSpPr>
            <p:spPr bwMode="auto">
              <a:xfrm>
                <a:off x="13655675" y="3770313"/>
                <a:ext cx="103188" cy="139700"/>
              </a:xfrm>
              <a:custGeom>
                <a:avLst/>
                <a:gdLst>
                  <a:gd name="T0" fmla="*/ 44 w 119"/>
                  <a:gd name="T1" fmla="*/ 10 h 161"/>
                  <a:gd name="T2" fmla="*/ 74 w 119"/>
                  <a:gd name="T3" fmla="*/ 77 h 161"/>
                  <a:gd name="T4" fmla="*/ 70 w 119"/>
                  <a:gd name="T5" fmla="*/ 161 h 161"/>
                  <a:gd name="T6" fmla="*/ 0 w 119"/>
                  <a:gd name="T7" fmla="*/ 24 h 161"/>
                  <a:gd name="T8" fmla="*/ 44 w 119"/>
                  <a:gd name="T9" fmla="*/ 10 h 161"/>
                </a:gdLst>
                <a:ahLst/>
                <a:cxnLst>
                  <a:cxn ang="0">
                    <a:pos x="T0" y="T1"/>
                  </a:cxn>
                  <a:cxn ang="0">
                    <a:pos x="T2" y="T3"/>
                  </a:cxn>
                  <a:cxn ang="0">
                    <a:pos x="T4" y="T5"/>
                  </a:cxn>
                  <a:cxn ang="0">
                    <a:pos x="T6" y="T7"/>
                  </a:cxn>
                  <a:cxn ang="0">
                    <a:pos x="T8" y="T9"/>
                  </a:cxn>
                </a:cxnLst>
                <a:rect l="0" t="0" r="r" b="b"/>
                <a:pathLst>
                  <a:path w="119" h="161">
                    <a:moveTo>
                      <a:pt x="44" y="10"/>
                    </a:moveTo>
                    <a:cubicBezTo>
                      <a:pt x="61" y="25"/>
                      <a:pt x="65" y="54"/>
                      <a:pt x="74" y="77"/>
                    </a:cubicBezTo>
                    <a:cubicBezTo>
                      <a:pt x="83" y="98"/>
                      <a:pt x="119" y="147"/>
                      <a:pt x="70" y="161"/>
                    </a:cubicBezTo>
                    <a:cubicBezTo>
                      <a:pt x="44" y="115"/>
                      <a:pt x="14" y="79"/>
                      <a:pt x="0" y="24"/>
                    </a:cubicBezTo>
                    <a:cubicBezTo>
                      <a:pt x="19" y="0"/>
                      <a:pt x="35" y="2"/>
                      <a:pt x="44" y="1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81" name="Freeform 425"/>
              <p:cNvSpPr>
                <a:spLocks/>
              </p:cNvSpPr>
              <p:nvPr/>
            </p:nvSpPr>
            <p:spPr bwMode="auto">
              <a:xfrm>
                <a:off x="13696950" y="3911600"/>
                <a:ext cx="53975" cy="117475"/>
              </a:xfrm>
              <a:custGeom>
                <a:avLst/>
                <a:gdLst>
                  <a:gd name="T0" fmla="*/ 45 w 63"/>
                  <a:gd name="T1" fmla="*/ 5 h 135"/>
                  <a:gd name="T2" fmla="*/ 24 w 63"/>
                  <a:gd name="T3" fmla="*/ 130 h 135"/>
                  <a:gd name="T4" fmla="*/ 19 w 63"/>
                  <a:gd name="T5" fmla="*/ 14 h 135"/>
                  <a:gd name="T6" fmla="*/ 45 w 63"/>
                  <a:gd name="T7" fmla="*/ 5 h 135"/>
                </a:gdLst>
                <a:ahLst/>
                <a:cxnLst>
                  <a:cxn ang="0">
                    <a:pos x="T0" y="T1"/>
                  </a:cxn>
                  <a:cxn ang="0">
                    <a:pos x="T2" y="T3"/>
                  </a:cxn>
                  <a:cxn ang="0">
                    <a:pos x="T4" y="T5"/>
                  </a:cxn>
                  <a:cxn ang="0">
                    <a:pos x="T6" y="T7"/>
                  </a:cxn>
                </a:cxnLst>
                <a:rect l="0" t="0" r="r" b="b"/>
                <a:pathLst>
                  <a:path w="63" h="135">
                    <a:moveTo>
                      <a:pt x="45" y="5"/>
                    </a:moveTo>
                    <a:cubicBezTo>
                      <a:pt x="53" y="32"/>
                      <a:pt x="63" y="113"/>
                      <a:pt x="24" y="130"/>
                    </a:cubicBezTo>
                    <a:cubicBezTo>
                      <a:pt x="0" y="135"/>
                      <a:pt x="22" y="48"/>
                      <a:pt x="19" y="14"/>
                    </a:cubicBezTo>
                    <a:cubicBezTo>
                      <a:pt x="26" y="6"/>
                      <a:pt x="41" y="0"/>
                      <a:pt x="45" y="5"/>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82" name="Freeform 426"/>
              <p:cNvSpPr>
                <a:spLocks/>
              </p:cNvSpPr>
              <p:nvPr/>
            </p:nvSpPr>
            <p:spPr bwMode="auto">
              <a:xfrm>
                <a:off x="13609638" y="3813175"/>
                <a:ext cx="103188" cy="141288"/>
              </a:xfrm>
              <a:custGeom>
                <a:avLst/>
                <a:gdLst>
                  <a:gd name="T0" fmla="*/ 44 w 118"/>
                  <a:gd name="T1" fmla="*/ 12 h 164"/>
                  <a:gd name="T2" fmla="*/ 73 w 118"/>
                  <a:gd name="T3" fmla="*/ 80 h 164"/>
                  <a:gd name="T4" fmla="*/ 70 w 118"/>
                  <a:gd name="T5" fmla="*/ 164 h 164"/>
                  <a:gd name="T6" fmla="*/ 0 w 118"/>
                  <a:gd name="T7" fmla="*/ 27 h 164"/>
                  <a:gd name="T8" fmla="*/ 44 w 118"/>
                  <a:gd name="T9" fmla="*/ 12 h 164"/>
                </a:gdLst>
                <a:ahLst/>
                <a:cxnLst>
                  <a:cxn ang="0">
                    <a:pos x="T0" y="T1"/>
                  </a:cxn>
                  <a:cxn ang="0">
                    <a:pos x="T2" y="T3"/>
                  </a:cxn>
                  <a:cxn ang="0">
                    <a:pos x="T4" y="T5"/>
                  </a:cxn>
                  <a:cxn ang="0">
                    <a:pos x="T6" y="T7"/>
                  </a:cxn>
                  <a:cxn ang="0">
                    <a:pos x="T8" y="T9"/>
                  </a:cxn>
                </a:cxnLst>
                <a:rect l="0" t="0" r="r" b="b"/>
                <a:pathLst>
                  <a:path w="118" h="164">
                    <a:moveTo>
                      <a:pt x="44" y="12"/>
                    </a:moveTo>
                    <a:cubicBezTo>
                      <a:pt x="60" y="27"/>
                      <a:pt x="64" y="57"/>
                      <a:pt x="73" y="80"/>
                    </a:cubicBezTo>
                    <a:cubicBezTo>
                      <a:pt x="82" y="101"/>
                      <a:pt x="118" y="150"/>
                      <a:pt x="70" y="164"/>
                    </a:cubicBezTo>
                    <a:cubicBezTo>
                      <a:pt x="44" y="117"/>
                      <a:pt x="14" y="81"/>
                      <a:pt x="0" y="27"/>
                    </a:cubicBezTo>
                    <a:cubicBezTo>
                      <a:pt x="6" y="10"/>
                      <a:pt x="27" y="0"/>
                      <a:pt x="44" y="1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83" name="Freeform 427"/>
              <p:cNvSpPr>
                <a:spLocks/>
              </p:cNvSpPr>
              <p:nvPr/>
            </p:nvSpPr>
            <p:spPr bwMode="auto">
              <a:xfrm>
                <a:off x="13654088" y="3954463"/>
                <a:ext cx="53975" cy="117475"/>
              </a:xfrm>
              <a:custGeom>
                <a:avLst/>
                <a:gdLst>
                  <a:gd name="T0" fmla="*/ 44 w 62"/>
                  <a:gd name="T1" fmla="*/ 5 h 135"/>
                  <a:gd name="T2" fmla="*/ 24 w 62"/>
                  <a:gd name="T3" fmla="*/ 130 h 135"/>
                  <a:gd name="T4" fmla="*/ 18 w 62"/>
                  <a:gd name="T5" fmla="*/ 14 h 135"/>
                  <a:gd name="T6" fmla="*/ 44 w 62"/>
                  <a:gd name="T7" fmla="*/ 5 h 135"/>
                </a:gdLst>
                <a:ahLst/>
                <a:cxnLst>
                  <a:cxn ang="0">
                    <a:pos x="T0" y="T1"/>
                  </a:cxn>
                  <a:cxn ang="0">
                    <a:pos x="T2" y="T3"/>
                  </a:cxn>
                  <a:cxn ang="0">
                    <a:pos x="T4" y="T5"/>
                  </a:cxn>
                  <a:cxn ang="0">
                    <a:pos x="T6" y="T7"/>
                  </a:cxn>
                </a:cxnLst>
                <a:rect l="0" t="0" r="r" b="b"/>
                <a:pathLst>
                  <a:path w="62" h="135">
                    <a:moveTo>
                      <a:pt x="44" y="5"/>
                    </a:moveTo>
                    <a:cubicBezTo>
                      <a:pt x="53" y="32"/>
                      <a:pt x="62" y="113"/>
                      <a:pt x="24" y="130"/>
                    </a:cubicBezTo>
                    <a:cubicBezTo>
                      <a:pt x="0" y="135"/>
                      <a:pt x="21" y="48"/>
                      <a:pt x="18" y="14"/>
                    </a:cubicBezTo>
                    <a:cubicBezTo>
                      <a:pt x="25" y="6"/>
                      <a:pt x="40" y="0"/>
                      <a:pt x="44" y="5"/>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84" name="Freeform 428"/>
              <p:cNvSpPr>
                <a:spLocks/>
              </p:cNvSpPr>
              <p:nvPr/>
            </p:nvSpPr>
            <p:spPr bwMode="auto">
              <a:xfrm>
                <a:off x="13554075" y="3838575"/>
                <a:ext cx="107950" cy="155575"/>
              </a:xfrm>
              <a:custGeom>
                <a:avLst/>
                <a:gdLst>
                  <a:gd name="T0" fmla="*/ 44 w 125"/>
                  <a:gd name="T1" fmla="*/ 10 h 181"/>
                  <a:gd name="T2" fmla="*/ 77 w 125"/>
                  <a:gd name="T3" fmla="*/ 87 h 181"/>
                  <a:gd name="T4" fmla="*/ 76 w 125"/>
                  <a:gd name="T5" fmla="*/ 181 h 181"/>
                  <a:gd name="T6" fmla="*/ 0 w 125"/>
                  <a:gd name="T7" fmla="*/ 24 h 181"/>
                  <a:gd name="T8" fmla="*/ 44 w 125"/>
                  <a:gd name="T9" fmla="*/ 10 h 181"/>
                </a:gdLst>
                <a:ahLst/>
                <a:cxnLst>
                  <a:cxn ang="0">
                    <a:pos x="T0" y="T1"/>
                  </a:cxn>
                  <a:cxn ang="0">
                    <a:pos x="T2" y="T3"/>
                  </a:cxn>
                  <a:cxn ang="0">
                    <a:pos x="T4" y="T5"/>
                  </a:cxn>
                  <a:cxn ang="0">
                    <a:pos x="T6" y="T7"/>
                  </a:cxn>
                  <a:cxn ang="0">
                    <a:pos x="T8" y="T9"/>
                  </a:cxn>
                </a:cxnLst>
                <a:rect l="0" t="0" r="r" b="b"/>
                <a:pathLst>
                  <a:path w="125" h="181">
                    <a:moveTo>
                      <a:pt x="44" y="10"/>
                    </a:moveTo>
                    <a:cubicBezTo>
                      <a:pt x="62" y="28"/>
                      <a:pt x="67" y="61"/>
                      <a:pt x="77" y="87"/>
                    </a:cubicBezTo>
                    <a:cubicBezTo>
                      <a:pt x="87" y="111"/>
                      <a:pt x="125" y="167"/>
                      <a:pt x="76" y="181"/>
                    </a:cubicBezTo>
                    <a:cubicBezTo>
                      <a:pt x="67" y="179"/>
                      <a:pt x="16" y="86"/>
                      <a:pt x="0" y="24"/>
                    </a:cubicBezTo>
                    <a:cubicBezTo>
                      <a:pt x="15" y="15"/>
                      <a:pt x="26" y="0"/>
                      <a:pt x="44" y="1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85" name="Freeform 429"/>
              <p:cNvSpPr>
                <a:spLocks/>
              </p:cNvSpPr>
              <p:nvPr/>
            </p:nvSpPr>
            <p:spPr bwMode="auto">
              <a:xfrm>
                <a:off x="13608050" y="3995738"/>
                <a:ext cx="53975" cy="130175"/>
              </a:xfrm>
              <a:custGeom>
                <a:avLst/>
                <a:gdLst>
                  <a:gd name="T0" fmla="*/ 40 w 62"/>
                  <a:gd name="T1" fmla="*/ 6 h 150"/>
                  <a:gd name="T2" fmla="*/ 24 w 62"/>
                  <a:gd name="T3" fmla="*/ 144 h 150"/>
                  <a:gd name="T4" fmla="*/ 14 w 62"/>
                  <a:gd name="T5" fmla="*/ 14 h 150"/>
                  <a:gd name="T6" fmla="*/ 40 w 62"/>
                  <a:gd name="T7" fmla="*/ 6 h 150"/>
                </a:gdLst>
                <a:ahLst/>
                <a:cxnLst>
                  <a:cxn ang="0">
                    <a:pos x="T0" y="T1"/>
                  </a:cxn>
                  <a:cxn ang="0">
                    <a:pos x="T2" y="T3"/>
                  </a:cxn>
                  <a:cxn ang="0">
                    <a:pos x="T4" y="T5"/>
                  </a:cxn>
                  <a:cxn ang="0">
                    <a:pos x="T6" y="T7"/>
                  </a:cxn>
                </a:cxnLst>
                <a:rect l="0" t="0" r="r" b="b"/>
                <a:pathLst>
                  <a:path w="62" h="150">
                    <a:moveTo>
                      <a:pt x="40" y="6"/>
                    </a:moveTo>
                    <a:cubicBezTo>
                      <a:pt x="50" y="37"/>
                      <a:pt x="62" y="128"/>
                      <a:pt x="24" y="144"/>
                    </a:cubicBezTo>
                    <a:cubicBezTo>
                      <a:pt x="0" y="150"/>
                      <a:pt x="18" y="53"/>
                      <a:pt x="14" y="14"/>
                    </a:cubicBezTo>
                    <a:cubicBezTo>
                      <a:pt x="21" y="6"/>
                      <a:pt x="36" y="0"/>
                      <a:pt x="40" y="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86" name="Freeform 430"/>
              <p:cNvSpPr>
                <a:spLocks/>
              </p:cNvSpPr>
              <p:nvPr/>
            </p:nvSpPr>
            <p:spPr bwMode="auto">
              <a:xfrm>
                <a:off x="13506450" y="3859213"/>
                <a:ext cx="87313" cy="168275"/>
              </a:xfrm>
              <a:custGeom>
                <a:avLst/>
                <a:gdLst>
                  <a:gd name="T0" fmla="*/ 45 w 102"/>
                  <a:gd name="T1" fmla="*/ 16 h 194"/>
                  <a:gd name="T2" fmla="*/ 66 w 102"/>
                  <a:gd name="T3" fmla="*/ 99 h 194"/>
                  <a:gd name="T4" fmla="*/ 52 w 102"/>
                  <a:gd name="T5" fmla="*/ 194 h 194"/>
                  <a:gd name="T6" fmla="*/ 0 w 102"/>
                  <a:gd name="T7" fmla="*/ 25 h 194"/>
                  <a:gd name="T8" fmla="*/ 45 w 102"/>
                  <a:gd name="T9" fmla="*/ 16 h 194"/>
                </a:gdLst>
                <a:ahLst/>
                <a:cxnLst>
                  <a:cxn ang="0">
                    <a:pos x="T0" y="T1"/>
                  </a:cxn>
                  <a:cxn ang="0">
                    <a:pos x="T2" y="T3"/>
                  </a:cxn>
                  <a:cxn ang="0">
                    <a:pos x="T4" y="T5"/>
                  </a:cxn>
                  <a:cxn ang="0">
                    <a:pos x="T6" y="T7"/>
                  </a:cxn>
                  <a:cxn ang="0">
                    <a:pos x="T8" y="T9"/>
                  </a:cxn>
                </a:cxnLst>
                <a:rect l="0" t="0" r="r" b="b"/>
                <a:pathLst>
                  <a:path w="102" h="194">
                    <a:moveTo>
                      <a:pt x="45" y="16"/>
                    </a:moveTo>
                    <a:cubicBezTo>
                      <a:pt x="59" y="37"/>
                      <a:pt x="59" y="71"/>
                      <a:pt x="66" y="99"/>
                    </a:cubicBezTo>
                    <a:cubicBezTo>
                      <a:pt x="72" y="124"/>
                      <a:pt x="102" y="186"/>
                      <a:pt x="52" y="194"/>
                    </a:cubicBezTo>
                    <a:cubicBezTo>
                      <a:pt x="32" y="136"/>
                      <a:pt x="7" y="89"/>
                      <a:pt x="0" y="25"/>
                    </a:cubicBezTo>
                    <a:cubicBezTo>
                      <a:pt x="15" y="18"/>
                      <a:pt x="25" y="0"/>
                      <a:pt x="45" y="1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87" name="Freeform 431"/>
              <p:cNvSpPr>
                <a:spLocks/>
              </p:cNvSpPr>
              <p:nvPr/>
            </p:nvSpPr>
            <p:spPr bwMode="auto">
              <a:xfrm>
                <a:off x="13522325" y="4029075"/>
                <a:ext cx="53975" cy="127000"/>
              </a:xfrm>
              <a:custGeom>
                <a:avLst/>
                <a:gdLst>
                  <a:gd name="T0" fmla="*/ 59 w 63"/>
                  <a:gd name="T1" fmla="*/ 7 h 147"/>
                  <a:gd name="T2" fmla="*/ 24 w 63"/>
                  <a:gd name="T3" fmla="*/ 145 h 147"/>
                  <a:gd name="T4" fmla="*/ 32 w 63"/>
                  <a:gd name="T5" fmla="*/ 12 h 147"/>
                  <a:gd name="T6" fmla="*/ 59 w 63"/>
                  <a:gd name="T7" fmla="*/ 7 h 147"/>
                </a:gdLst>
                <a:ahLst/>
                <a:cxnLst>
                  <a:cxn ang="0">
                    <a:pos x="T0" y="T1"/>
                  </a:cxn>
                  <a:cxn ang="0">
                    <a:pos x="T2" y="T3"/>
                  </a:cxn>
                  <a:cxn ang="0">
                    <a:pos x="T4" y="T5"/>
                  </a:cxn>
                  <a:cxn ang="0">
                    <a:pos x="T6" y="T7"/>
                  </a:cxn>
                </a:cxnLst>
                <a:rect l="0" t="0" r="r" b="b"/>
                <a:pathLst>
                  <a:path w="63" h="147">
                    <a:moveTo>
                      <a:pt x="59" y="7"/>
                    </a:moveTo>
                    <a:cubicBezTo>
                      <a:pt x="63" y="40"/>
                      <a:pt x="63" y="134"/>
                      <a:pt x="24" y="145"/>
                    </a:cubicBezTo>
                    <a:cubicBezTo>
                      <a:pt x="0" y="147"/>
                      <a:pt x="31" y="52"/>
                      <a:pt x="32" y="12"/>
                    </a:cubicBezTo>
                    <a:cubicBezTo>
                      <a:pt x="40" y="5"/>
                      <a:pt x="55" y="0"/>
                      <a:pt x="59" y="7"/>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7302" name="Group 7301"/>
            <p:cNvGrpSpPr/>
            <p:nvPr/>
          </p:nvGrpSpPr>
          <p:grpSpPr>
            <a:xfrm rot="18895621">
              <a:off x="5978692" y="1900234"/>
              <a:ext cx="806904" cy="614316"/>
              <a:chOff x="11596688" y="3057525"/>
              <a:chExt cx="911225" cy="693738"/>
            </a:xfrm>
            <a:solidFill>
              <a:schemeClr val="tx1"/>
            </a:solidFill>
          </p:grpSpPr>
          <p:sp>
            <p:nvSpPr>
              <p:cNvPr id="1261" name="Freeform 359"/>
              <p:cNvSpPr>
                <a:spLocks/>
              </p:cNvSpPr>
              <p:nvPr/>
            </p:nvSpPr>
            <p:spPr bwMode="auto">
              <a:xfrm>
                <a:off x="11680825" y="3127375"/>
                <a:ext cx="211138" cy="76200"/>
              </a:xfrm>
              <a:custGeom>
                <a:avLst/>
                <a:gdLst>
                  <a:gd name="T0" fmla="*/ 42 w 243"/>
                  <a:gd name="T1" fmla="*/ 1 h 89"/>
                  <a:gd name="T2" fmla="*/ 39 w 243"/>
                  <a:gd name="T3" fmla="*/ 74 h 89"/>
                  <a:gd name="T4" fmla="*/ 139 w 243"/>
                  <a:gd name="T5" fmla="*/ 74 h 89"/>
                  <a:gd name="T6" fmla="*/ 243 w 243"/>
                  <a:gd name="T7" fmla="*/ 70 h 89"/>
                  <a:gd name="T8" fmla="*/ 42 w 243"/>
                  <a:gd name="T9" fmla="*/ 1 h 89"/>
                </a:gdLst>
                <a:ahLst/>
                <a:cxnLst>
                  <a:cxn ang="0">
                    <a:pos x="T0" y="T1"/>
                  </a:cxn>
                  <a:cxn ang="0">
                    <a:pos x="T2" y="T3"/>
                  </a:cxn>
                  <a:cxn ang="0">
                    <a:pos x="T4" y="T5"/>
                  </a:cxn>
                  <a:cxn ang="0">
                    <a:pos x="T6" y="T7"/>
                  </a:cxn>
                  <a:cxn ang="0">
                    <a:pos x="T8" y="T9"/>
                  </a:cxn>
                </a:cxnLst>
                <a:rect l="0" t="0" r="r" b="b"/>
                <a:pathLst>
                  <a:path w="243" h="89">
                    <a:moveTo>
                      <a:pt x="42" y="1"/>
                    </a:moveTo>
                    <a:cubicBezTo>
                      <a:pt x="0" y="0"/>
                      <a:pt x="16" y="61"/>
                      <a:pt x="39" y="74"/>
                    </a:cubicBezTo>
                    <a:cubicBezTo>
                      <a:pt x="68" y="89"/>
                      <a:pt x="108" y="76"/>
                      <a:pt x="139" y="74"/>
                    </a:cubicBezTo>
                    <a:cubicBezTo>
                      <a:pt x="174" y="72"/>
                      <a:pt x="210" y="76"/>
                      <a:pt x="243" y="70"/>
                    </a:cubicBezTo>
                    <a:cubicBezTo>
                      <a:pt x="240" y="28"/>
                      <a:pt x="78" y="10"/>
                      <a:pt x="42" y="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62" name="Freeform 360"/>
              <p:cNvSpPr>
                <a:spLocks/>
              </p:cNvSpPr>
              <p:nvPr/>
            </p:nvSpPr>
            <p:spPr bwMode="auto">
              <a:xfrm>
                <a:off x="11620500" y="3228975"/>
                <a:ext cx="292100" cy="71438"/>
              </a:xfrm>
              <a:custGeom>
                <a:avLst/>
                <a:gdLst>
                  <a:gd name="T0" fmla="*/ 32 w 337"/>
                  <a:gd name="T1" fmla="*/ 12 h 82"/>
                  <a:gd name="T2" fmla="*/ 72 w 337"/>
                  <a:gd name="T3" fmla="*/ 78 h 82"/>
                  <a:gd name="T4" fmla="*/ 180 w 337"/>
                  <a:gd name="T5" fmla="*/ 62 h 82"/>
                  <a:gd name="T6" fmla="*/ 294 w 337"/>
                  <a:gd name="T7" fmla="*/ 59 h 82"/>
                  <a:gd name="T8" fmla="*/ 286 w 337"/>
                  <a:gd name="T9" fmla="*/ 16 h 82"/>
                  <a:gd name="T10" fmla="*/ 188 w 337"/>
                  <a:gd name="T11" fmla="*/ 10 h 82"/>
                  <a:gd name="T12" fmla="*/ 32 w 337"/>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337" h="82">
                    <a:moveTo>
                      <a:pt x="32" y="12"/>
                    </a:moveTo>
                    <a:cubicBezTo>
                      <a:pt x="0" y="44"/>
                      <a:pt x="34" y="82"/>
                      <a:pt x="72" y="78"/>
                    </a:cubicBezTo>
                    <a:cubicBezTo>
                      <a:pt x="108" y="72"/>
                      <a:pt x="142" y="63"/>
                      <a:pt x="180" y="62"/>
                    </a:cubicBezTo>
                    <a:cubicBezTo>
                      <a:pt x="216" y="60"/>
                      <a:pt x="260" y="68"/>
                      <a:pt x="294" y="59"/>
                    </a:cubicBezTo>
                    <a:cubicBezTo>
                      <a:pt x="337" y="47"/>
                      <a:pt x="321" y="24"/>
                      <a:pt x="286" y="16"/>
                    </a:cubicBezTo>
                    <a:cubicBezTo>
                      <a:pt x="254" y="8"/>
                      <a:pt x="222" y="8"/>
                      <a:pt x="188" y="10"/>
                    </a:cubicBezTo>
                    <a:cubicBezTo>
                      <a:pt x="141" y="11"/>
                      <a:pt x="60" y="0"/>
                      <a:pt x="32" y="1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65" name="Freeform 361"/>
              <p:cNvSpPr>
                <a:spLocks/>
              </p:cNvSpPr>
              <p:nvPr/>
            </p:nvSpPr>
            <p:spPr bwMode="auto">
              <a:xfrm>
                <a:off x="11618913" y="3309938"/>
                <a:ext cx="307975" cy="92075"/>
              </a:xfrm>
              <a:custGeom>
                <a:avLst/>
                <a:gdLst>
                  <a:gd name="T0" fmla="*/ 16 w 355"/>
                  <a:gd name="T1" fmla="*/ 29 h 106"/>
                  <a:gd name="T2" fmla="*/ 111 w 355"/>
                  <a:gd name="T3" fmla="*/ 97 h 106"/>
                  <a:gd name="T4" fmla="*/ 232 w 355"/>
                  <a:gd name="T5" fmla="*/ 65 h 106"/>
                  <a:gd name="T6" fmla="*/ 306 w 355"/>
                  <a:gd name="T7" fmla="*/ 17 h 106"/>
                  <a:gd name="T8" fmla="*/ 148 w 355"/>
                  <a:gd name="T9" fmla="*/ 32 h 106"/>
                  <a:gd name="T10" fmla="*/ 78 w 355"/>
                  <a:gd name="T11" fmla="*/ 34 h 106"/>
                  <a:gd name="T12" fmla="*/ 16 w 355"/>
                  <a:gd name="T13" fmla="*/ 29 h 106"/>
                </a:gdLst>
                <a:ahLst/>
                <a:cxnLst>
                  <a:cxn ang="0">
                    <a:pos x="T0" y="T1"/>
                  </a:cxn>
                  <a:cxn ang="0">
                    <a:pos x="T2" y="T3"/>
                  </a:cxn>
                  <a:cxn ang="0">
                    <a:pos x="T4" y="T5"/>
                  </a:cxn>
                  <a:cxn ang="0">
                    <a:pos x="T6" y="T7"/>
                  </a:cxn>
                  <a:cxn ang="0">
                    <a:pos x="T8" y="T9"/>
                  </a:cxn>
                  <a:cxn ang="0">
                    <a:pos x="T10" y="T11"/>
                  </a:cxn>
                  <a:cxn ang="0">
                    <a:pos x="T12" y="T13"/>
                  </a:cxn>
                </a:cxnLst>
                <a:rect l="0" t="0" r="r" b="b"/>
                <a:pathLst>
                  <a:path w="355" h="106">
                    <a:moveTo>
                      <a:pt x="16" y="29"/>
                    </a:moveTo>
                    <a:cubicBezTo>
                      <a:pt x="0" y="82"/>
                      <a:pt x="72" y="106"/>
                      <a:pt x="111" y="97"/>
                    </a:cubicBezTo>
                    <a:cubicBezTo>
                      <a:pt x="152" y="89"/>
                      <a:pt x="191" y="73"/>
                      <a:pt x="232" y="65"/>
                    </a:cubicBezTo>
                    <a:cubicBezTo>
                      <a:pt x="248" y="61"/>
                      <a:pt x="355" y="37"/>
                      <a:pt x="306" y="17"/>
                    </a:cubicBezTo>
                    <a:cubicBezTo>
                      <a:pt x="263" y="0"/>
                      <a:pt x="192" y="28"/>
                      <a:pt x="148" y="32"/>
                    </a:cubicBezTo>
                    <a:cubicBezTo>
                      <a:pt x="126" y="33"/>
                      <a:pt x="102" y="34"/>
                      <a:pt x="78" y="34"/>
                    </a:cubicBezTo>
                    <a:cubicBezTo>
                      <a:pt x="64" y="34"/>
                      <a:pt x="35" y="20"/>
                      <a:pt x="16" y="29"/>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66" name="Freeform 362"/>
              <p:cNvSpPr>
                <a:spLocks/>
              </p:cNvSpPr>
              <p:nvPr/>
            </p:nvSpPr>
            <p:spPr bwMode="auto">
              <a:xfrm>
                <a:off x="11599863" y="3398838"/>
                <a:ext cx="341313" cy="96838"/>
              </a:xfrm>
              <a:custGeom>
                <a:avLst/>
                <a:gdLst>
                  <a:gd name="T0" fmla="*/ 20 w 394"/>
                  <a:gd name="T1" fmla="*/ 36 h 111"/>
                  <a:gd name="T2" fmla="*/ 36 w 394"/>
                  <a:gd name="T3" fmla="*/ 82 h 111"/>
                  <a:gd name="T4" fmla="*/ 118 w 394"/>
                  <a:gd name="T5" fmla="*/ 108 h 111"/>
                  <a:gd name="T6" fmla="*/ 348 w 394"/>
                  <a:gd name="T7" fmla="*/ 38 h 111"/>
                  <a:gd name="T8" fmla="*/ 305 w 394"/>
                  <a:gd name="T9" fmla="*/ 4 h 111"/>
                  <a:gd name="T10" fmla="*/ 206 w 394"/>
                  <a:gd name="T11" fmla="*/ 18 h 111"/>
                  <a:gd name="T12" fmla="*/ 104 w 394"/>
                  <a:gd name="T13" fmla="*/ 32 h 111"/>
                  <a:gd name="T14" fmla="*/ 20 w 394"/>
                  <a:gd name="T15" fmla="*/ 3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11">
                    <a:moveTo>
                      <a:pt x="20" y="36"/>
                    </a:moveTo>
                    <a:cubicBezTo>
                      <a:pt x="0" y="51"/>
                      <a:pt x="21" y="68"/>
                      <a:pt x="36" y="82"/>
                    </a:cubicBezTo>
                    <a:cubicBezTo>
                      <a:pt x="54" y="100"/>
                      <a:pt x="93" y="111"/>
                      <a:pt x="118" y="108"/>
                    </a:cubicBezTo>
                    <a:cubicBezTo>
                      <a:pt x="185" y="100"/>
                      <a:pt x="293" y="79"/>
                      <a:pt x="348" y="38"/>
                    </a:cubicBezTo>
                    <a:cubicBezTo>
                      <a:pt x="394" y="3"/>
                      <a:pt x="333" y="0"/>
                      <a:pt x="305" y="4"/>
                    </a:cubicBezTo>
                    <a:cubicBezTo>
                      <a:pt x="272" y="8"/>
                      <a:pt x="240" y="11"/>
                      <a:pt x="206" y="18"/>
                    </a:cubicBezTo>
                    <a:cubicBezTo>
                      <a:pt x="173" y="24"/>
                      <a:pt x="138" y="28"/>
                      <a:pt x="104" y="32"/>
                    </a:cubicBezTo>
                    <a:cubicBezTo>
                      <a:pt x="80" y="36"/>
                      <a:pt x="42" y="30"/>
                      <a:pt x="20" y="3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67" name="Freeform 363"/>
              <p:cNvSpPr>
                <a:spLocks/>
              </p:cNvSpPr>
              <p:nvPr/>
            </p:nvSpPr>
            <p:spPr bwMode="auto">
              <a:xfrm>
                <a:off x="11596688" y="3463925"/>
                <a:ext cx="347663" cy="101600"/>
              </a:xfrm>
              <a:custGeom>
                <a:avLst/>
                <a:gdLst>
                  <a:gd name="T0" fmla="*/ 12 w 402"/>
                  <a:gd name="T1" fmla="*/ 71 h 116"/>
                  <a:gd name="T2" fmla="*/ 28 w 402"/>
                  <a:gd name="T3" fmla="*/ 106 h 116"/>
                  <a:gd name="T4" fmla="*/ 120 w 402"/>
                  <a:gd name="T5" fmla="*/ 110 h 116"/>
                  <a:gd name="T6" fmla="*/ 364 w 402"/>
                  <a:gd name="T7" fmla="*/ 44 h 116"/>
                  <a:gd name="T8" fmla="*/ 306 w 402"/>
                  <a:gd name="T9" fmla="*/ 14 h 116"/>
                  <a:gd name="T10" fmla="*/ 190 w 402"/>
                  <a:gd name="T11" fmla="*/ 48 h 116"/>
                  <a:gd name="T12" fmla="*/ 90 w 402"/>
                  <a:gd name="T13" fmla="*/ 75 h 116"/>
                  <a:gd name="T14" fmla="*/ 12 w 402"/>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116">
                    <a:moveTo>
                      <a:pt x="12" y="71"/>
                    </a:moveTo>
                    <a:cubicBezTo>
                      <a:pt x="0" y="87"/>
                      <a:pt x="13" y="99"/>
                      <a:pt x="28" y="106"/>
                    </a:cubicBezTo>
                    <a:cubicBezTo>
                      <a:pt x="52" y="116"/>
                      <a:pt x="95" y="113"/>
                      <a:pt x="120" y="110"/>
                    </a:cubicBezTo>
                    <a:cubicBezTo>
                      <a:pt x="188" y="104"/>
                      <a:pt x="314" y="102"/>
                      <a:pt x="364" y="44"/>
                    </a:cubicBezTo>
                    <a:cubicBezTo>
                      <a:pt x="402" y="0"/>
                      <a:pt x="336" y="10"/>
                      <a:pt x="306" y="14"/>
                    </a:cubicBezTo>
                    <a:cubicBezTo>
                      <a:pt x="266" y="20"/>
                      <a:pt x="228" y="36"/>
                      <a:pt x="190" y="48"/>
                    </a:cubicBezTo>
                    <a:cubicBezTo>
                      <a:pt x="158" y="59"/>
                      <a:pt x="125" y="72"/>
                      <a:pt x="90" y="75"/>
                    </a:cubicBezTo>
                    <a:cubicBezTo>
                      <a:pt x="72" y="76"/>
                      <a:pt x="29" y="74"/>
                      <a:pt x="12" y="7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68" name="Freeform 364"/>
              <p:cNvSpPr>
                <a:spLocks/>
              </p:cNvSpPr>
              <p:nvPr/>
            </p:nvSpPr>
            <p:spPr bwMode="auto">
              <a:xfrm>
                <a:off x="11596688" y="3567113"/>
                <a:ext cx="236538" cy="88900"/>
              </a:xfrm>
              <a:custGeom>
                <a:avLst/>
                <a:gdLst>
                  <a:gd name="T0" fmla="*/ 0 w 273"/>
                  <a:gd name="T1" fmla="*/ 28 h 101"/>
                  <a:gd name="T2" fmla="*/ 165 w 273"/>
                  <a:gd name="T3" fmla="*/ 73 h 101"/>
                  <a:gd name="T4" fmla="*/ 237 w 273"/>
                  <a:gd name="T5" fmla="*/ 19 h 101"/>
                  <a:gd name="T6" fmla="*/ 128 w 273"/>
                  <a:gd name="T7" fmla="*/ 21 h 101"/>
                  <a:gd name="T8" fmla="*/ 0 w 273"/>
                  <a:gd name="T9" fmla="*/ 28 h 101"/>
                </a:gdLst>
                <a:ahLst/>
                <a:cxnLst>
                  <a:cxn ang="0">
                    <a:pos x="T0" y="T1"/>
                  </a:cxn>
                  <a:cxn ang="0">
                    <a:pos x="T2" y="T3"/>
                  </a:cxn>
                  <a:cxn ang="0">
                    <a:pos x="T4" y="T5"/>
                  </a:cxn>
                  <a:cxn ang="0">
                    <a:pos x="T6" y="T7"/>
                  </a:cxn>
                  <a:cxn ang="0">
                    <a:pos x="T8" y="T9"/>
                  </a:cxn>
                </a:cxnLst>
                <a:rect l="0" t="0" r="r" b="b"/>
                <a:pathLst>
                  <a:path w="273" h="101">
                    <a:moveTo>
                      <a:pt x="0" y="28"/>
                    </a:moveTo>
                    <a:cubicBezTo>
                      <a:pt x="9" y="101"/>
                      <a:pt x="113" y="84"/>
                      <a:pt x="165" y="73"/>
                    </a:cubicBezTo>
                    <a:cubicBezTo>
                      <a:pt x="185" y="69"/>
                      <a:pt x="273" y="48"/>
                      <a:pt x="237" y="19"/>
                    </a:cubicBezTo>
                    <a:cubicBezTo>
                      <a:pt x="213" y="0"/>
                      <a:pt x="154" y="17"/>
                      <a:pt x="128" y="21"/>
                    </a:cubicBezTo>
                    <a:cubicBezTo>
                      <a:pt x="98" y="27"/>
                      <a:pt x="4" y="13"/>
                      <a:pt x="0" y="2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69" name="Freeform 365"/>
              <p:cNvSpPr>
                <a:spLocks/>
              </p:cNvSpPr>
              <p:nvPr/>
            </p:nvSpPr>
            <p:spPr bwMode="auto">
              <a:xfrm>
                <a:off x="11625263" y="3671888"/>
                <a:ext cx="173038" cy="76200"/>
              </a:xfrm>
              <a:custGeom>
                <a:avLst/>
                <a:gdLst>
                  <a:gd name="T0" fmla="*/ 31 w 200"/>
                  <a:gd name="T1" fmla="*/ 10 h 88"/>
                  <a:gd name="T2" fmla="*/ 43 w 200"/>
                  <a:gd name="T3" fmla="*/ 63 h 88"/>
                  <a:gd name="T4" fmla="*/ 142 w 200"/>
                  <a:gd name="T5" fmla="*/ 66 h 88"/>
                  <a:gd name="T6" fmla="*/ 196 w 200"/>
                  <a:gd name="T7" fmla="*/ 35 h 88"/>
                  <a:gd name="T8" fmla="*/ 151 w 200"/>
                  <a:gd name="T9" fmla="*/ 7 h 88"/>
                  <a:gd name="T10" fmla="*/ 77 w 200"/>
                  <a:gd name="T11" fmla="*/ 12 h 88"/>
                  <a:gd name="T12" fmla="*/ 31 w 200"/>
                  <a:gd name="T13" fmla="*/ 10 h 88"/>
                </a:gdLst>
                <a:ahLst/>
                <a:cxnLst>
                  <a:cxn ang="0">
                    <a:pos x="T0" y="T1"/>
                  </a:cxn>
                  <a:cxn ang="0">
                    <a:pos x="T2" y="T3"/>
                  </a:cxn>
                  <a:cxn ang="0">
                    <a:pos x="T4" y="T5"/>
                  </a:cxn>
                  <a:cxn ang="0">
                    <a:pos x="T6" y="T7"/>
                  </a:cxn>
                  <a:cxn ang="0">
                    <a:pos x="T8" y="T9"/>
                  </a:cxn>
                  <a:cxn ang="0">
                    <a:pos x="T10" y="T11"/>
                  </a:cxn>
                  <a:cxn ang="0">
                    <a:pos x="T12" y="T13"/>
                  </a:cxn>
                </a:cxnLst>
                <a:rect l="0" t="0" r="r" b="b"/>
                <a:pathLst>
                  <a:path w="200" h="88">
                    <a:moveTo>
                      <a:pt x="31" y="10"/>
                    </a:moveTo>
                    <a:cubicBezTo>
                      <a:pt x="0" y="22"/>
                      <a:pt x="27" y="52"/>
                      <a:pt x="43" y="63"/>
                    </a:cubicBezTo>
                    <a:cubicBezTo>
                      <a:pt x="80" y="88"/>
                      <a:pt x="100" y="82"/>
                      <a:pt x="142" y="66"/>
                    </a:cubicBezTo>
                    <a:cubicBezTo>
                      <a:pt x="154" y="60"/>
                      <a:pt x="194" y="51"/>
                      <a:pt x="196" y="35"/>
                    </a:cubicBezTo>
                    <a:cubicBezTo>
                      <a:pt x="200" y="14"/>
                      <a:pt x="166" y="8"/>
                      <a:pt x="151" y="7"/>
                    </a:cubicBezTo>
                    <a:cubicBezTo>
                      <a:pt x="111" y="3"/>
                      <a:pt x="116" y="22"/>
                      <a:pt x="77" y="12"/>
                    </a:cubicBezTo>
                    <a:cubicBezTo>
                      <a:pt x="72" y="11"/>
                      <a:pt x="44" y="0"/>
                      <a:pt x="31" y="1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70" name="Freeform 366"/>
              <p:cNvSpPr>
                <a:spLocks/>
              </p:cNvSpPr>
              <p:nvPr/>
            </p:nvSpPr>
            <p:spPr bwMode="auto">
              <a:xfrm>
                <a:off x="12161838" y="3057525"/>
                <a:ext cx="161925" cy="46038"/>
              </a:xfrm>
              <a:custGeom>
                <a:avLst/>
                <a:gdLst>
                  <a:gd name="T0" fmla="*/ 38 w 186"/>
                  <a:gd name="T1" fmla="*/ 3 h 53"/>
                  <a:gd name="T2" fmla="*/ 137 w 186"/>
                  <a:gd name="T3" fmla="*/ 20 h 53"/>
                  <a:gd name="T4" fmla="*/ 85 w 186"/>
                  <a:gd name="T5" fmla="*/ 49 h 53"/>
                  <a:gd name="T6" fmla="*/ 0 w 186"/>
                  <a:gd name="T7" fmla="*/ 16 h 53"/>
                  <a:gd name="T8" fmla="*/ 38 w 186"/>
                  <a:gd name="T9" fmla="*/ 3 h 53"/>
                </a:gdLst>
                <a:ahLst/>
                <a:cxnLst>
                  <a:cxn ang="0">
                    <a:pos x="T0" y="T1"/>
                  </a:cxn>
                  <a:cxn ang="0">
                    <a:pos x="T2" y="T3"/>
                  </a:cxn>
                  <a:cxn ang="0">
                    <a:pos x="T4" y="T5"/>
                  </a:cxn>
                  <a:cxn ang="0">
                    <a:pos x="T6" y="T7"/>
                  </a:cxn>
                  <a:cxn ang="0">
                    <a:pos x="T8" y="T9"/>
                  </a:cxn>
                </a:cxnLst>
                <a:rect l="0" t="0" r="r" b="b"/>
                <a:pathLst>
                  <a:path w="186" h="53">
                    <a:moveTo>
                      <a:pt x="38" y="3"/>
                    </a:moveTo>
                    <a:cubicBezTo>
                      <a:pt x="51" y="0"/>
                      <a:pt x="124" y="13"/>
                      <a:pt x="137" y="20"/>
                    </a:cubicBezTo>
                    <a:cubicBezTo>
                      <a:pt x="186" y="43"/>
                      <a:pt x="108" y="47"/>
                      <a:pt x="85" y="49"/>
                    </a:cubicBezTo>
                    <a:cubicBezTo>
                      <a:pt x="53" y="53"/>
                      <a:pt x="28" y="29"/>
                      <a:pt x="0" y="16"/>
                    </a:cubicBezTo>
                    <a:cubicBezTo>
                      <a:pt x="6" y="4"/>
                      <a:pt x="25" y="3"/>
                      <a:pt x="38" y="3"/>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71" name="Freeform 367"/>
              <p:cNvSpPr>
                <a:spLocks/>
              </p:cNvSpPr>
              <p:nvPr/>
            </p:nvSpPr>
            <p:spPr bwMode="auto">
              <a:xfrm>
                <a:off x="12211050" y="3127375"/>
                <a:ext cx="211138" cy="77788"/>
              </a:xfrm>
              <a:custGeom>
                <a:avLst/>
                <a:gdLst>
                  <a:gd name="T0" fmla="*/ 202 w 243"/>
                  <a:gd name="T1" fmla="*/ 2 h 90"/>
                  <a:gd name="T2" fmla="*/ 204 w 243"/>
                  <a:gd name="T3" fmla="*/ 75 h 90"/>
                  <a:gd name="T4" fmla="*/ 104 w 243"/>
                  <a:gd name="T5" fmla="*/ 75 h 90"/>
                  <a:gd name="T6" fmla="*/ 0 w 243"/>
                  <a:gd name="T7" fmla="*/ 71 h 90"/>
                  <a:gd name="T8" fmla="*/ 202 w 243"/>
                  <a:gd name="T9" fmla="*/ 2 h 90"/>
                </a:gdLst>
                <a:ahLst/>
                <a:cxnLst>
                  <a:cxn ang="0">
                    <a:pos x="T0" y="T1"/>
                  </a:cxn>
                  <a:cxn ang="0">
                    <a:pos x="T2" y="T3"/>
                  </a:cxn>
                  <a:cxn ang="0">
                    <a:pos x="T4" y="T5"/>
                  </a:cxn>
                  <a:cxn ang="0">
                    <a:pos x="T6" y="T7"/>
                  </a:cxn>
                  <a:cxn ang="0">
                    <a:pos x="T8" y="T9"/>
                  </a:cxn>
                </a:cxnLst>
                <a:rect l="0" t="0" r="r" b="b"/>
                <a:pathLst>
                  <a:path w="243" h="90">
                    <a:moveTo>
                      <a:pt x="202" y="2"/>
                    </a:moveTo>
                    <a:cubicBezTo>
                      <a:pt x="243" y="0"/>
                      <a:pt x="227" y="62"/>
                      <a:pt x="204" y="75"/>
                    </a:cubicBezTo>
                    <a:cubicBezTo>
                      <a:pt x="175" y="90"/>
                      <a:pt x="135" y="76"/>
                      <a:pt x="104" y="75"/>
                    </a:cubicBezTo>
                    <a:cubicBezTo>
                      <a:pt x="70" y="72"/>
                      <a:pt x="34" y="76"/>
                      <a:pt x="0" y="71"/>
                    </a:cubicBezTo>
                    <a:cubicBezTo>
                      <a:pt x="3" y="28"/>
                      <a:pt x="166" y="11"/>
                      <a:pt x="202" y="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72" name="Freeform 368"/>
              <p:cNvSpPr>
                <a:spLocks/>
              </p:cNvSpPr>
              <p:nvPr/>
            </p:nvSpPr>
            <p:spPr bwMode="auto">
              <a:xfrm>
                <a:off x="12190413" y="3230563"/>
                <a:ext cx="293688" cy="69850"/>
              </a:xfrm>
              <a:custGeom>
                <a:avLst/>
                <a:gdLst>
                  <a:gd name="T0" fmla="*/ 306 w 338"/>
                  <a:gd name="T1" fmla="*/ 13 h 82"/>
                  <a:gd name="T2" fmla="*/ 266 w 338"/>
                  <a:gd name="T3" fmla="*/ 78 h 82"/>
                  <a:gd name="T4" fmla="*/ 158 w 338"/>
                  <a:gd name="T5" fmla="*/ 62 h 82"/>
                  <a:gd name="T6" fmla="*/ 43 w 338"/>
                  <a:gd name="T7" fmla="*/ 60 h 82"/>
                  <a:gd name="T8" fmla="*/ 51 w 338"/>
                  <a:gd name="T9" fmla="*/ 17 h 82"/>
                  <a:gd name="T10" fmla="*/ 150 w 338"/>
                  <a:gd name="T11" fmla="*/ 10 h 82"/>
                  <a:gd name="T12" fmla="*/ 306 w 338"/>
                  <a:gd name="T13" fmla="*/ 13 h 82"/>
                </a:gdLst>
                <a:ahLst/>
                <a:cxnLst>
                  <a:cxn ang="0">
                    <a:pos x="T0" y="T1"/>
                  </a:cxn>
                  <a:cxn ang="0">
                    <a:pos x="T2" y="T3"/>
                  </a:cxn>
                  <a:cxn ang="0">
                    <a:pos x="T4" y="T5"/>
                  </a:cxn>
                  <a:cxn ang="0">
                    <a:pos x="T6" y="T7"/>
                  </a:cxn>
                  <a:cxn ang="0">
                    <a:pos x="T8" y="T9"/>
                  </a:cxn>
                  <a:cxn ang="0">
                    <a:pos x="T10" y="T11"/>
                  </a:cxn>
                  <a:cxn ang="0">
                    <a:pos x="T12" y="T13"/>
                  </a:cxn>
                </a:cxnLst>
                <a:rect l="0" t="0" r="r" b="b"/>
                <a:pathLst>
                  <a:path w="338" h="82">
                    <a:moveTo>
                      <a:pt x="306" y="13"/>
                    </a:moveTo>
                    <a:cubicBezTo>
                      <a:pt x="338" y="45"/>
                      <a:pt x="303" y="82"/>
                      <a:pt x="266" y="78"/>
                    </a:cubicBezTo>
                    <a:cubicBezTo>
                      <a:pt x="230" y="73"/>
                      <a:pt x="195" y="64"/>
                      <a:pt x="158" y="62"/>
                    </a:cubicBezTo>
                    <a:cubicBezTo>
                      <a:pt x="122" y="61"/>
                      <a:pt x="78" y="69"/>
                      <a:pt x="43" y="60"/>
                    </a:cubicBezTo>
                    <a:cubicBezTo>
                      <a:pt x="0" y="48"/>
                      <a:pt x="16" y="25"/>
                      <a:pt x="51" y="17"/>
                    </a:cubicBezTo>
                    <a:cubicBezTo>
                      <a:pt x="83" y="9"/>
                      <a:pt x="115" y="9"/>
                      <a:pt x="150" y="10"/>
                    </a:cubicBezTo>
                    <a:cubicBezTo>
                      <a:pt x="196" y="12"/>
                      <a:pt x="277" y="0"/>
                      <a:pt x="306" y="13"/>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73" name="Freeform 369"/>
              <p:cNvSpPr>
                <a:spLocks/>
              </p:cNvSpPr>
              <p:nvPr/>
            </p:nvSpPr>
            <p:spPr bwMode="auto">
              <a:xfrm>
                <a:off x="12176125" y="3311525"/>
                <a:ext cx="307975" cy="92075"/>
              </a:xfrm>
              <a:custGeom>
                <a:avLst/>
                <a:gdLst>
                  <a:gd name="T0" fmla="*/ 339 w 355"/>
                  <a:gd name="T1" fmla="*/ 30 h 107"/>
                  <a:gd name="T2" fmla="*/ 244 w 355"/>
                  <a:gd name="T3" fmla="*/ 98 h 107"/>
                  <a:gd name="T4" fmla="*/ 123 w 355"/>
                  <a:gd name="T5" fmla="*/ 66 h 107"/>
                  <a:gd name="T6" fmla="*/ 50 w 355"/>
                  <a:gd name="T7" fmla="*/ 18 h 107"/>
                  <a:gd name="T8" fmla="*/ 207 w 355"/>
                  <a:gd name="T9" fmla="*/ 32 h 107"/>
                  <a:gd name="T10" fmla="*/ 278 w 355"/>
                  <a:gd name="T11" fmla="*/ 35 h 107"/>
                  <a:gd name="T12" fmla="*/ 339 w 355"/>
                  <a:gd name="T13" fmla="*/ 30 h 107"/>
                </a:gdLst>
                <a:ahLst/>
                <a:cxnLst>
                  <a:cxn ang="0">
                    <a:pos x="T0" y="T1"/>
                  </a:cxn>
                  <a:cxn ang="0">
                    <a:pos x="T2" y="T3"/>
                  </a:cxn>
                  <a:cxn ang="0">
                    <a:pos x="T4" y="T5"/>
                  </a:cxn>
                  <a:cxn ang="0">
                    <a:pos x="T6" y="T7"/>
                  </a:cxn>
                  <a:cxn ang="0">
                    <a:pos x="T8" y="T9"/>
                  </a:cxn>
                  <a:cxn ang="0">
                    <a:pos x="T10" y="T11"/>
                  </a:cxn>
                  <a:cxn ang="0">
                    <a:pos x="T12" y="T13"/>
                  </a:cxn>
                </a:cxnLst>
                <a:rect l="0" t="0" r="r" b="b"/>
                <a:pathLst>
                  <a:path w="355" h="107">
                    <a:moveTo>
                      <a:pt x="339" y="30"/>
                    </a:moveTo>
                    <a:cubicBezTo>
                      <a:pt x="355" y="83"/>
                      <a:pt x="283" y="107"/>
                      <a:pt x="244" y="98"/>
                    </a:cubicBezTo>
                    <a:cubicBezTo>
                      <a:pt x="203" y="90"/>
                      <a:pt x="164" y="74"/>
                      <a:pt x="123" y="66"/>
                    </a:cubicBezTo>
                    <a:cubicBezTo>
                      <a:pt x="107" y="62"/>
                      <a:pt x="0" y="38"/>
                      <a:pt x="50" y="18"/>
                    </a:cubicBezTo>
                    <a:cubicBezTo>
                      <a:pt x="92" y="0"/>
                      <a:pt x="163" y="28"/>
                      <a:pt x="207" y="32"/>
                    </a:cubicBezTo>
                    <a:cubicBezTo>
                      <a:pt x="230" y="34"/>
                      <a:pt x="254" y="35"/>
                      <a:pt x="278" y="35"/>
                    </a:cubicBezTo>
                    <a:cubicBezTo>
                      <a:pt x="291" y="35"/>
                      <a:pt x="320" y="21"/>
                      <a:pt x="339" y="3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74" name="Freeform 370"/>
              <p:cNvSpPr>
                <a:spLocks/>
              </p:cNvSpPr>
              <p:nvPr/>
            </p:nvSpPr>
            <p:spPr bwMode="auto">
              <a:xfrm>
                <a:off x="12161838" y="3400425"/>
                <a:ext cx="341313" cy="96838"/>
              </a:xfrm>
              <a:custGeom>
                <a:avLst/>
                <a:gdLst>
                  <a:gd name="T0" fmla="*/ 375 w 394"/>
                  <a:gd name="T1" fmla="*/ 36 h 111"/>
                  <a:gd name="T2" fmla="*/ 359 w 394"/>
                  <a:gd name="T3" fmla="*/ 81 h 111"/>
                  <a:gd name="T4" fmla="*/ 276 w 394"/>
                  <a:gd name="T5" fmla="*/ 108 h 111"/>
                  <a:gd name="T6" fmla="*/ 47 w 394"/>
                  <a:gd name="T7" fmla="*/ 37 h 111"/>
                  <a:gd name="T8" fmla="*/ 89 w 394"/>
                  <a:gd name="T9" fmla="*/ 4 h 111"/>
                  <a:gd name="T10" fmla="*/ 188 w 394"/>
                  <a:gd name="T11" fmla="*/ 17 h 111"/>
                  <a:gd name="T12" fmla="*/ 291 w 394"/>
                  <a:gd name="T13" fmla="*/ 32 h 111"/>
                  <a:gd name="T14" fmla="*/ 375 w 394"/>
                  <a:gd name="T15" fmla="*/ 3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11">
                    <a:moveTo>
                      <a:pt x="375" y="36"/>
                    </a:moveTo>
                    <a:cubicBezTo>
                      <a:pt x="394" y="50"/>
                      <a:pt x="373" y="68"/>
                      <a:pt x="359" y="81"/>
                    </a:cubicBezTo>
                    <a:cubicBezTo>
                      <a:pt x="340" y="100"/>
                      <a:pt x="301" y="111"/>
                      <a:pt x="276" y="108"/>
                    </a:cubicBezTo>
                    <a:cubicBezTo>
                      <a:pt x="209" y="100"/>
                      <a:pt x="101" y="79"/>
                      <a:pt x="47" y="37"/>
                    </a:cubicBezTo>
                    <a:cubicBezTo>
                      <a:pt x="0" y="3"/>
                      <a:pt x="61" y="0"/>
                      <a:pt x="89" y="4"/>
                    </a:cubicBezTo>
                    <a:cubicBezTo>
                      <a:pt x="123" y="8"/>
                      <a:pt x="155" y="11"/>
                      <a:pt x="188" y="17"/>
                    </a:cubicBezTo>
                    <a:cubicBezTo>
                      <a:pt x="221" y="24"/>
                      <a:pt x="256" y="28"/>
                      <a:pt x="291" y="32"/>
                    </a:cubicBezTo>
                    <a:cubicBezTo>
                      <a:pt x="315" y="36"/>
                      <a:pt x="352" y="29"/>
                      <a:pt x="375" y="3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75" name="Freeform 371"/>
              <p:cNvSpPr>
                <a:spLocks/>
              </p:cNvSpPr>
              <p:nvPr/>
            </p:nvSpPr>
            <p:spPr bwMode="auto">
              <a:xfrm>
                <a:off x="12158663" y="3467100"/>
                <a:ext cx="349250" cy="100013"/>
              </a:xfrm>
              <a:custGeom>
                <a:avLst/>
                <a:gdLst>
                  <a:gd name="T0" fmla="*/ 391 w 403"/>
                  <a:gd name="T1" fmla="*/ 71 h 116"/>
                  <a:gd name="T2" fmla="*/ 375 w 403"/>
                  <a:gd name="T3" fmla="*/ 105 h 116"/>
                  <a:gd name="T4" fmla="*/ 282 w 403"/>
                  <a:gd name="T5" fmla="*/ 110 h 116"/>
                  <a:gd name="T6" fmla="*/ 39 w 403"/>
                  <a:gd name="T7" fmla="*/ 44 h 116"/>
                  <a:gd name="T8" fmla="*/ 96 w 403"/>
                  <a:gd name="T9" fmla="*/ 13 h 116"/>
                  <a:gd name="T10" fmla="*/ 212 w 403"/>
                  <a:gd name="T11" fmla="*/ 48 h 116"/>
                  <a:gd name="T12" fmla="*/ 312 w 403"/>
                  <a:gd name="T13" fmla="*/ 75 h 116"/>
                  <a:gd name="T14" fmla="*/ 391 w 403"/>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16">
                    <a:moveTo>
                      <a:pt x="391" y="71"/>
                    </a:moveTo>
                    <a:cubicBezTo>
                      <a:pt x="403" y="86"/>
                      <a:pt x="389" y="99"/>
                      <a:pt x="375" y="105"/>
                    </a:cubicBezTo>
                    <a:cubicBezTo>
                      <a:pt x="351" y="116"/>
                      <a:pt x="307" y="113"/>
                      <a:pt x="282" y="110"/>
                    </a:cubicBezTo>
                    <a:cubicBezTo>
                      <a:pt x="214" y="103"/>
                      <a:pt x="88" y="101"/>
                      <a:pt x="39" y="44"/>
                    </a:cubicBezTo>
                    <a:cubicBezTo>
                      <a:pt x="0" y="0"/>
                      <a:pt x="67" y="9"/>
                      <a:pt x="96" y="13"/>
                    </a:cubicBezTo>
                    <a:cubicBezTo>
                      <a:pt x="136" y="20"/>
                      <a:pt x="175" y="36"/>
                      <a:pt x="212" y="48"/>
                    </a:cubicBezTo>
                    <a:cubicBezTo>
                      <a:pt x="244" y="59"/>
                      <a:pt x="277" y="72"/>
                      <a:pt x="312" y="75"/>
                    </a:cubicBezTo>
                    <a:cubicBezTo>
                      <a:pt x="331" y="76"/>
                      <a:pt x="373" y="73"/>
                      <a:pt x="391" y="7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76" name="Freeform 372"/>
              <p:cNvSpPr>
                <a:spLocks/>
              </p:cNvSpPr>
              <p:nvPr/>
            </p:nvSpPr>
            <p:spPr bwMode="auto">
              <a:xfrm>
                <a:off x="12269788" y="3568700"/>
                <a:ext cx="238125" cy="88900"/>
              </a:xfrm>
              <a:custGeom>
                <a:avLst/>
                <a:gdLst>
                  <a:gd name="T0" fmla="*/ 274 w 274"/>
                  <a:gd name="T1" fmla="*/ 28 h 101"/>
                  <a:gd name="T2" fmla="*/ 108 w 274"/>
                  <a:gd name="T3" fmla="*/ 73 h 101"/>
                  <a:gd name="T4" fmla="*/ 36 w 274"/>
                  <a:gd name="T5" fmla="*/ 18 h 101"/>
                  <a:gd name="T6" fmla="*/ 146 w 274"/>
                  <a:gd name="T7" fmla="*/ 21 h 101"/>
                  <a:gd name="T8" fmla="*/ 274 w 274"/>
                  <a:gd name="T9" fmla="*/ 28 h 101"/>
                </a:gdLst>
                <a:ahLst/>
                <a:cxnLst>
                  <a:cxn ang="0">
                    <a:pos x="T0" y="T1"/>
                  </a:cxn>
                  <a:cxn ang="0">
                    <a:pos x="T2" y="T3"/>
                  </a:cxn>
                  <a:cxn ang="0">
                    <a:pos x="T4" y="T5"/>
                  </a:cxn>
                  <a:cxn ang="0">
                    <a:pos x="T6" y="T7"/>
                  </a:cxn>
                  <a:cxn ang="0">
                    <a:pos x="T8" y="T9"/>
                  </a:cxn>
                </a:cxnLst>
                <a:rect l="0" t="0" r="r" b="b"/>
                <a:pathLst>
                  <a:path w="274" h="101">
                    <a:moveTo>
                      <a:pt x="274" y="28"/>
                    </a:moveTo>
                    <a:cubicBezTo>
                      <a:pt x="264" y="101"/>
                      <a:pt x="160" y="84"/>
                      <a:pt x="108" y="73"/>
                    </a:cubicBezTo>
                    <a:cubicBezTo>
                      <a:pt x="88" y="69"/>
                      <a:pt x="0" y="48"/>
                      <a:pt x="36" y="18"/>
                    </a:cubicBezTo>
                    <a:cubicBezTo>
                      <a:pt x="60" y="0"/>
                      <a:pt x="119" y="17"/>
                      <a:pt x="146" y="21"/>
                    </a:cubicBezTo>
                    <a:cubicBezTo>
                      <a:pt x="175" y="26"/>
                      <a:pt x="269" y="13"/>
                      <a:pt x="274" y="2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77" name="Freeform 373"/>
              <p:cNvSpPr>
                <a:spLocks/>
              </p:cNvSpPr>
              <p:nvPr/>
            </p:nvSpPr>
            <p:spPr bwMode="auto">
              <a:xfrm>
                <a:off x="12304713" y="3675063"/>
                <a:ext cx="173038" cy="76200"/>
              </a:xfrm>
              <a:custGeom>
                <a:avLst/>
                <a:gdLst>
                  <a:gd name="T0" fmla="*/ 169 w 200"/>
                  <a:gd name="T1" fmla="*/ 9 h 88"/>
                  <a:gd name="T2" fmla="*/ 157 w 200"/>
                  <a:gd name="T3" fmla="*/ 63 h 88"/>
                  <a:gd name="T4" fmla="*/ 59 w 200"/>
                  <a:gd name="T5" fmla="*/ 65 h 88"/>
                  <a:gd name="T6" fmla="*/ 4 w 200"/>
                  <a:gd name="T7" fmla="*/ 35 h 88"/>
                  <a:gd name="T8" fmla="*/ 49 w 200"/>
                  <a:gd name="T9" fmla="*/ 7 h 88"/>
                  <a:gd name="T10" fmla="*/ 123 w 200"/>
                  <a:gd name="T11" fmla="*/ 12 h 88"/>
                  <a:gd name="T12" fmla="*/ 169 w 200"/>
                  <a:gd name="T13" fmla="*/ 9 h 88"/>
                </a:gdLst>
                <a:ahLst/>
                <a:cxnLst>
                  <a:cxn ang="0">
                    <a:pos x="T0" y="T1"/>
                  </a:cxn>
                  <a:cxn ang="0">
                    <a:pos x="T2" y="T3"/>
                  </a:cxn>
                  <a:cxn ang="0">
                    <a:pos x="T4" y="T5"/>
                  </a:cxn>
                  <a:cxn ang="0">
                    <a:pos x="T6" y="T7"/>
                  </a:cxn>
                  <a:cxn ang="0">
                    <a:pos x="T8" y="T9"/>
                  </a:cxn>
                  <a:cxn ang="0">
                    <a:pos x="T10" y="T11"/>
                  </a:cxn>
                  <a:cxn ang="0">
                    <a:pos x="T12" y="T13"/>
                  </a:cxn>
                </a:cxnLst>
                <a:rect l="0" t="0" r="r" b="b"/>
                <a:pathLst>
                  <a:path w="200" h="88">
                    <a:moveTo>
                      <a:pt x="169" y="9"/>
                    </a:moveTo>
                    <a:cubicBezTo>
                      <a:pt x="200" y="21"/>
                      <a:pt x="173" y="52"/>
                      <a:pt x="157" y="63"/>
                    </a:cubicBezTo>
                    <a:cubicBezTo>
                      <a:pt x="120" y="88"/>
                      <a:pt x="100" y="81"/>
                      <a:pt x="59" y="65"/>
                    </a:cubicBezTo>
                    <a:cubicBezTo>
                      <a:pt x="47" y="60"/>
                      <a:pt x="7" y="51"/>
                      <a:pt x="4" y="35"/>
                    </a:cubicBezTo>
                    <a:cubicBezTo>
                      <a:pt x="0" y="13"/>
                      <a:pt x="35" y="8"/>
                      <a:pt x="49" y="7"/>
                    </a:cubicBezTo>
                    <a:cubicBezTo>
                      <a:pt x="89" y="3"/>
                      <a:pt x="84" y="21"/>
                      <a:pt x="123" y="12"/>
                    </a:cubicBezTo>
                    <a:cubicBezTo>
                      <a:pt x="128" y="10"/>
                      <a:pt x="156" y="0"/>
                      <a:pt x="169" y="9"/>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sp>
          <p:nvSpPr>
            <p:cNvPr id="7233" name="Freeform 377"/>
            <p:cNvSpPr>
              <a:spLocks/>
            </p:cNvSpPr>
            <p:nvPr/>
          </p:nvSpPr>
          <p:spPr bwMode="auto">
            <a:xfrm rot="18895621">
              <a:off x="5683985" y="2033526"/>
              <a:ext cx="494780" cy="169285"/>
            </a:xfrm>
            <a:custGeom>
              <a:avLst/>
              <a:gdLst>
                <a:gd name="T0" fmla="*/ 585 w 645"/>
                <a:gd name="T1" fmla="*/ 154 h 222"/>
                <a:gd name="T2" fmla="*/ 409 w 645"/>
                <a:gd name="T3" fmla="*/ 134 h 222"/>
                <a:gd name="T4" fmla="*/ 140 w 645"/>
                <a:gd name="T5" fmla="*/ 62 h 222"/>
                <a:gd name="T6" fmla="*/ 53 w 645"/>
                <a:gd name="T7" fmla="*/ 129 h 222"/>
                <a:gd name="T8" fmla="*/ 121 w 645"/>
                <a:gd name="T9" fmla="*/ 195 h 222"/>
                <a:gd name="T10" fmla="*/ 359 w 645"/>
                <a:gd name="T11" fmla="*/ 177 h 222"/>
                <a:gd name="T12" fmla="*/ 541 w 645"/>
                <a:gd name="T13" fmla="*/ 206 h 222"/>
                <a:gd name="T14" fmla="*/ 585 w 645"/>
                <a:gd name="T15" fmla="*/ 15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222">
                  <a:moveTo>
                    <a:pt x="585" y="154"/>
                  </a:moveTo>
                  <a:cubicBezTo>
                    <a:pt x="519" y="154"/>
                    <a:pt x="481" y="152"/>
                    <a:pt x="409" y="134"/>
                  </a:cubicBezTo>
                  <a:cubicBezTo>
                    <a:pt x="383" y="128"/>
                    <a:pt x="238" y="122"/>
                    <a:pt x="140" y="62"/>
                  </a:cubicBezTo>
                  <a:cubicBezTo>
                    <a:pt x="94" y="0"/>
                    <a:pt x="0" y="63"/>
                    <a:pt x="53" y="129"/>
                  </a:cubicBezTo>
                  <a:cubicBezTo>
                    <a:pt x="19" y="181"/>
                    <a:pt x="61" y="222"/>
                    <a:pt x="121" y="195"/>
                  </a:cubicBezTo>
                  <a:cubicBezTo>
                    <a:pt x="222" y="161"/>
                    <a:pt x="318" y="170"/>
                    <a:pt x="359" y="177"/>
                  </a:cubicBezTo>
                  <a:cubicBezTo>
                    <a:pt x="407" y="189"/>
                    <a:pt x="499" y="212"/>
                    <a:pt x="541" y="206"/>
                  </a:cubicBezTo>
                  <a:cubicBezTo>
                    <a:pt x="601" y="200"/>
                    <a:pt x="645" y="184"/>
                    <a:pt x="585" y="154"/>
                  </a:cubicBezTo>
                  <a:close/>
                </a:path>
              </a:pathLst>
            </a:custGeom>
            <a:solidFill>
              <a:schemeClr val="bg1">
                <a:lumMod val="75000"/>
              </a:schemeClr>
            </a:solidFill>
            <a:ln>
              <a:noFill/>
            </a:ln>
          </p:spPr>
          <p:txBody>
            <a:bodyPr/>
            <a:lstStyle/>
            <a:p>
              <a:pPr fontAlgn="auto">
                <a:spcBef>
                  <a:spcPts val="0"/>
                </a:spcBef>
                <a:spcAft>
                  <a:spcPts val="0"/>
                </a:spcAft>
                <a:defRPr/>
              </a:pPr>
              <a:endParaRPr lang="nl-BE">
                <a:latin typeface="+mn-lt"/>
                <a:cs typeface="+mn-cs"/>
              </a:endParaRPr>
            </a:p>
          </p:txBody>
        </p:sp>
        <p:grpSp>
          <p:nvGrpSpPr>
            <p:cNvPr id="7300" name="Group 7299"/>
            <p:cNvGrpSpPr/>
            <p:nvPr/>
          </p:nvGrpSpPr>
          <p:grpSpPr>
            <a:xfrm rot="18895621">
              <a:off x="5550343" y="1441441"/>
              <a:ext cx="441407" cy="324730"/>
              <a:chOff x="11798300" y="2251075"/>
              <a:chExt cx="498475" cy="366713"/>
            </a:xfrm>
            <a:solidFill>
              <a:srgbClr val="970F00"/>
            </a:solidFill>
          </p:grpSpPr>
          <p:sp>
            <p:nvSpPr>
              <p:cNvPr id="7288" name="Freeform 432"/>
              <p:cNvSpPr>
                <a:spLocks noEditPoints="1"/>
              </p:cNvSpPr>
              <p:nvPr/>
            </p:nvSpPr>
            <p:spPr bwMode="auto">
              <a:xfrm>
                <a:off x="11855450" y="2297113"/>
                <a:ext cx="188913" cy="198438"/>
              </a:xfrm>
              <a:custGeom>
                <a:avLst/>
                <a:gdLst>
                  <a:gd name="T0" fmla="*/ 62 w 219"/>
                  <a:gd name="T1" fmla="*/ 221 h 228"/>
                  <a:gd name="T2" fmla="*/ 87 w 219"/>
                  <a:gd name="T3" fmla="*/ 220 h 228"/>
                  <a:gd name="T4" fmla="*/ 113 w 219"/>
                  <a:gd name="T5" fmla="*/ 220 h 228"/>
                  <a:gd name="T6" fmla="*/ 163 w 219"/>
                  <a:gd name="T7" fmla="*/ 224 h 228"/>
                  <a:gd name="T8" fmla="*/ 162 w 219"/>
                  <a:gd name="T9" fmla="*/ 225 h 228"/>
                  <a:gd name="T10" fmla="*/ 198 w 219"/>
                  <a:gd name="T11" fmla="*/ 167 h 228"/>
                  <a:gd name="T12" fmla="*/ 204 w 219"/>
                  <a:gd name="T13" fmla="*/ 133 h 228"/>
                  <a:gd name="T14" fmla="*/ 201 w 219"/>
                  <a:gd name="T15" fmla="*/ 100 h 228"/>
                  <a:gd name="T16" fmla="*/ 169 w 219"/>
                  <a:gd name="T17" fmla="*/ 43 h 228"/>
                  <a:gd name="T18" fmla="*/ 112 w 219"/>
                  <a:gd name="T19" fmla="*/ 18 h 228"/>
                  <a:gd name="T20" fmla="*/ 52 w 219"/>
                  <a:gd name="T21" fmla="*/ 38 h 228"/>
                  <a:gd name="T22" fmla="*/ 13 w 219"/>
                  <a:gd name="T23" fmla="*/ 93 h 228"/>
                  <a:gd name="T24" fmla="*/ 7 w 219"/>
                  <a:gd name="T25" fmla="*/ 161 h 228"/>
                  <a:gd name="T26" fmla="*/ 39 w 219"/>
                  <a:gd name="T27" fmla="*/ 222 h 228"/>
                  <a:gd name="T28" fmla="*/ 39 w 219"/>
                  <a:gd name="T29" fmla="*/ 222 h 228"/>
                  <a:gd name="T30" fmla="*/ 62 w 219"/>
                  <a:gd name="T31" fmla="*/ 221 h 228"/>
                  <a:gd name="T32" fmla="*/ 62 w 219"/>
                  <a:gd name="T33" fmla="*/ 221 h 228"/>
                  <a:gd name="T34" fmla="*/ 39 w 219"/>
                  <a:gd name="T35" fmla="*/ 222 h 228"/>
                  <a:gd name="T36" fmla="*/ 39 w 219"/>
                  <a:gd name="T37" fmla="*/ 222 h 228"/>
                  <a:gd name="T38" fmla="*/ 39 w 219"/>
                  <a:gd name="T39" fmla="*/ 222 h 228"/>
                  <a:gd name="T40" fmla="*/ 4 w 219"/>
                  <a:gd name="T41" fmla="*/ 162 h 228"/>
                  <a:gd name="T42" fmla="*/ 0 w 219"/>
                  <a:gd name="T43" fmla="*/ 126 h 228"/>
                  <a:gd name="T44" fmla="*/ 5 w 219"/>
                  <a:gd name="T45" fmla="*/ 90 h 228"/>
                  <a:gd name="T46" fmla="*/ 43 w 219"/>
                  <a:gd name="T47" fmla="*/ 27 h 228"/>
                  <a:gd name="T48" fmla="*/ 75 w 219"/>
                  <a:gd name="T49" fmla="*/ 7 h 228"/>
                  <a:gd name="T50" fmla="*/ 112 w 219"/>
                  <a:gd name="T51" fmla="*/ 0 h 228"/>
                  <a:gd name="T52" fmla="*/ 150 w 219"/>
                  <a:gd name="T53" fmla="*/ 8 h 228"/>
                  <a:gd name="T54" fmla="*/ 182 w 219"/>
                  <a:gd name="T55" fmla="*/ 30 h 228"/>
                  <a:gd name="T56" fmla="*/ 215 w 219"/>
                  <a:gd name="T57" fmla="*/ 97 h 228"/>
                  <a:gd name="T58" fmla="*/ 207 w 219"/>
                  <a:gd name="T59" fmla="*/ 170 h 228"/>
                  <a:gd name="T60" fmla="*/ 189 w 219"/>
                  <a:gd name="T61" fmla="*/ 202 h 228"/>
                  <a:gd name="T62" fmla="*/ 164 w 219"/>
                  <a:gd name="T63" fmla="*/ 227 h 228"/>
                  <a:gd name="T64" fmla="*/ 163 w 219"/>
                  <a:gd name="T65" fmla="*/ 228 h 228"/>
                  <a:gd name="T66" fmla="*/ 163 w 219"/>
                  <a:gd name="T67" fmla="*/ 228 h 228"/>
                  <a:gd name="T68" fmla="*/ 113 w 219"/>
                  <a:gd name="T69" fmla="*/ 221 h 228"/>
                  <a:gd name="T70" fmla="*/ 62 w 219"/>
                  <a:gd name="T71"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28">
                    <a:moveTo>
                      <a:pt x="62" y="221"/>
                    </a:moveTo>
                    <a:cubicBezTo>
                      <a:pt x="70" y="220"/>
                      <a:pt x="79" y="220"/>
                      <a:pt x="87" y="220"/>
                    </a:cubicBezTo>
                    <a:cubicBezTo>
                      <a:pt x="96" y="220"/>
                      <a:pt x="104" y="220"/>
                      <a:pt x="113" y="220"/>
                    </a:cubicBezTo>
                    <a:cubicBezTo>
                      <a:pt x="130" y="221"/>
                      <a:pt x="146" y="222"/>
                      <a:pt x="163" y="224"/>
                    </a:cubicBezTo>
                    <a:cubicBezTo>
                      <a:pt x="162" y="225"/>
                      <a:pt x="162" y="225"/>
                      <a:pt x="162" y="225"/>
                    </a:cubicBezTo>
                    <a:cubicBezTo>
                      <a:pt x="180" y="209"/>
                      <a:pt x="192" y="189"/>
                      <a:pt x="198" y="167"/>
                    </a:cubicBezTo>
                    <a:cubicBezTo>
                      <a:pt x="202" y="156"/>
                      <a:pt x="203" y="145"/>
                      <a:pt x="204" y="133"/>
                    </a:cubicBezTo>
                    <a:cubicBezTo>
                      <a:pt x="204" y="122"/>
                      <a:pt x="203" y="111"/>
                      <a:pt x="201" y="100"/>
                    </a:cubicBezTo>
                    <a:cubicBezTo>
                      <a:pt x="196" y="78"/>
                      <a:pt x="185" y="58"/>
                      <a:pt x="169" y="43"/>
                    </a:cubicBezTo>
                    <a:cubicBezTo>
                      <a:pt x="154" y="28"/>
                      <a:pt x="133" y="18"/>
                      <a:pt x="112" y="18"/>
                    </a:cubicBezTo>
                    <a:cubicBezTo>
                      <a:pt x="91" y="17"/>
                      <a:pt x="69" y="25"/>
                      <a:pt x="52" y="38"/>
                    </a:cubicBezTo>
                    <a:cubicBezTo>
                      <a:pt x="34" y="52"/>
                      <a:pt x="21" y="71"/>
                      <a:pt x="13" y="93"/>
                    </a:cubicBezTo>
                    <a:cubicBezTo>
                      <a:pt x="5" y="114"/>
                      <a:pt x="3" y="138"/>
                      <a:pt x="7" y="161"/>
                    </a:cubicBezTo>
                    <a:cubicBezTo>
                      <a:pt x="11" y="184"/>
                      <a:pt x="22" y="206"/>
                      <a:pt x="39" y="222"/>
                    </a:cubicBezTo>
                    <a:cubicBezTo>
                      <a:pt x="39" y="222"/>
                      <a:pt x="39" y="222"/>
                      <a:pt x="39" y="222"/>
                    </a:cubicBezTo>
                    <a:cubicBezTo>
                      <a:pt x="47" y="222"/>
                      <a:pt x="54" y="221"/>
                      <a:pt x="62" y="221"/>
                    </a:cubicBezTo>
                    <a:close/>
                    <a:moveTo>
                      <a:pt x="62" y="221"/>
                    </a:moveTo>
                    <a:cubicBezTo>
                      <a:pt x="54" y="221"/>
                      <a:pt x="47" y="222"/>
                      <a:pt x="39" y="222"/>
                    </a:cubicBezTo>
                    <a:cubicBezTo>
                      <a:pt x="39" y="222"/>
                      <a:pt x="39" y="222"/>
                      <a:pt x="39" y="222"/>
                    </a:cubicBezTo>
                    <a:cubicBezTo>
                      <a:pt x="39" y="222"/>
                      <a:pt x="39" y="222"/>
                      <a:pt x="39" y="222"/>
                    </a:cubicBezTo>
                    <a:cubicBezTo>
                      <a:pt x="22" y="206"/>
                      <a:pt x="10" y="185"/>
                      <a:pt x="4" y="162"/>
                    </a:cubicBezTo>
                    <a:cubicBezTo>
                      <a:pt x="1" y="150"/>
                      <a:pt x="0" y="138"/>
                      <a:pt x="0" y="126"/>
                    </a:cubicBezTo>
                    <a:cubicBezTo>
                      <a:pt x="0" y="114"/>
                      <a:pt x="2" y="102"/>
                      <a:pt x="5" y="90"/>
                    </a:cubicBezTo>
                    <a:cubicBezTo>
                      <a:pt x="11" y="67"/>
                      <a:pt x="24" y="44"/>
                      <a:pt x="43" y="27"/>
                    </a:cubicBezTo>
                    <a:cubicBezTo>
                      <a:pt x="52" y="19"/>
                      <a:pt x="63" y="12"/>
                      <a:pt x="75" y="7"/>
                    </a:cubicBezTo>
                    <a:cubicBezTo>
                      <a:pt x="86" y="3"/>
                      <a:pt x="99" y="0"/>
                      <a:pt x="112" y="0"/>
                    </a:cubicBezTo>
                    <a:cubicBezTo>
                      <a:pt x="125" y="0"/>
                      <a:pt x="138" y="3"/>
                      <a:pt x="150" y="8"/>
                    </a:cubicBezTo>
                    <a:cubicBezTo>
                      <a:pt x="162" y="14"/>
                      <a:pt x="173" y="21"/>
                      <a:pt x="182" y="30"/>
                    </a:cubicBezTo>
                    <a:cubicBezTo>
                      <a:pt x="200" y="48"/>
                      <a:pt x="211" y="72"/>
                      <a:pt x="215" y="97"/>
                    </a:cubicBezTo>
                    <a:cubicBezTo>
                      <a:pt x="219" y="122"/>
                      <a:pt x="216" y="147"/>
                      <a:pt x="207" y="170"/>
                    </a:cubicBezTo>
                    <a:cubicBezTo>
                      <a:pt x="203" y="181"/>
                      <a:pt x="197" y="192"/>
                      <a:pt x="189" y="202"/>
                    </a:cubicBezTo>
                    <a:cubicBezTo>
                      <a:pt x="182" y="211"/>
                      <a:pt x="174" y="220"/>
                      <a:pt x="164" y="227"/>
                    </a:cubicBezTo>
                    <a:cubicBezTo>
                      <a:pt x="163" y="228"/>
                      <a:pt x="163" y="228"/>
                      <a:pt x="163" y="228"/>
                    </a:cubicBezTo>
                    <a:cubicBezTo>
                      <a:pt x="163" y="228"/>
                      <a:pt x="163" y="228"/>
                      <a:pt x="163" y="228"/>
                    </a:cubicBezTo>
                    <a:cubicBezTo>
                      <a:pt x="146" y="224"/>
                      <a:pt x="129" y="222"/>
                      <a:pt x="113" y="221"/>
                    </a:cubicBezTo>
                    <a:cubicBezTo>
                      <a:pt x="96" y="220"/>
                      <a:pt x="79" y="220"/>
                      <a:pt x="62" y="22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89" name="Freeform 433"/>
              <p:cNvSpPr>
                <a:spLocks/>
              </p:cNvSpPr>
              <p:nvPr/>
            </p:nvSpPr>
            <p:spPr bwMode="auto">
              <a:xfrm>
                <a:off x="11931650" y="2386013"/>
                <a:ext cx="44450" cy="44450"/>
              </a:xfrm>
              <a:custGeom>
                <a:avLst/>
                <a:gdLst>
                  <a:gd name="T0" fmla="*/ 50 w 52"/>
                  <a:gd name="T1" fmla="*/ 30 h 52"/>
                  <a:gd name="T2" fmla="*/ 29 w 52"/>
                  <a:gd name="T3" fmla="*/ 2 h 52"/>
                  <a:gd name="T4" fmla="*/ 2 w 52"/>
                  <a:gd name="T5" fmla="*/ 23 h 52"/>
                  <a:gd name="T6" fmla="*/ 23 w 52"/>
                  <a:gd name="T7" fmla="*/ 50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52" y="16"/>
                      <a:pt x="43" y="4"/>
                      <a:pt x="29" y="2"/>
                    </a:cubicBezTo>
                    <a:cubicBezTo>
                      <a:pt x="16" y="0"/>
                      <a:pt x="4" y="10"/>
                      <a:pt x="2" y="23"/>
                    </a:cubicBezTo>
                    <a:cubicBezTo>
                      <a:pt x="0" y="36"/>
                      <a:pt x="9" y="48"/>
                      <a:pt x="23" y="50"/>
                    </a:cubicBezTo>
                    <a:cubicBezTo>
                      <a:pt x="36" y="52"/>
                      <a:pt x="48" y="43"/>
                      <a:pt x="50" y="3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90" name="Freeform 434"/>
              <p:cNvSpPr>
                <a:spLocks noEditPoints="1"/>
              </p:cNvSpPr>
              <p:nvPr/>
            </p:nvSpPr>
            <p:spPr bwMode="auto">
              <a:xfrm>
                <a:off x="12066588" y="2314575"/>
                <a:ext cx="182563" cy="196850"/>
              </a:xfrm>
              <a:custGeom>
                <a:avLst/>
                <a:gdLst>
                  <a:gd name="T0" fmla="*/ 51 w 210"/>
                  <a:gd name="T1" fmla="*/ 216 h 227"/>
                  <a:gd name="T2" fmla="*/ 99 w 210"/>
                  <a:gd name="T3" fmla="*/ 209 h 227"/>
                  <a:gd name="T4" fmla="*/ 148 w 210"/>
                  <a:gd name="T5" fmla="*/ 216 h 227"/>
                  <a:gd name="T6" fmla="*/ 144 w 210"/>
                  <a:gd name="T7" fmla="*/ 217 h 227"/>
                  <a:gd name="T8" fmla="*/ 168 w 210"/>
                  <a:gd name="T9" fmla="*/ 195 h 227"/>
                  <a:gd name="T10" fmla="*/ 184 w 210"/>
                  <a:gd name="T11" fmla="*/ 166 h 227"/>
                  <a:gd name="T12" fmla="*/ 190 w 210"/>
                  <a:gd name="T13" fmla="*/ 102 h 227"/>
                  <a:gd name="T14" fmla="*/ 180 w 210"/>
                  <a:gd name="T15" fmla="*/ 71 h 227"/>
                  <a:gd name="T16" fmla="*/ 163 w 210"/>
                  <a:gd name="T17" fmla="*/ 45 h 227"/>
                  <a:gd name="T18" fmla="*/ 138 w 210"/>
                  <a:gd name="T19" fmla="*/ 26 h 227"/>
                  <a:gd name="T20" fmla="*/ 123 w 210"/>
                  <a:gd name="T21" fmla="*/ 20 h 227"/>
                  <a:gd name="T22" fmla="*/ 108 w 210"/>
                  <a:gd name="T23" fmla="*/ 18 h 227"/>
                  <a:gd name="T24" fmla="*/ 50 w 210"/>
                  <a:gd name="T25" fmla="*/ 38 h 227"/>
                  <a:gd name="T26" fmla="*/ 16 w 210"/>
                  <a:gd name="T27" fmla="*/ 93 h 227"/>
                  <a:gd name="T28" fmla="*/ 12 w 210"/>
                  <a:gd name="T29" fmla="*/ 125 h 227"/>
                  <a:gd name="T30" fmla="*/ 16 w 210"/>
                  <a:gd name="T31" fmla="*/ 159 h 227"/>
                  <a:gd name="T32" fmla="*/ 51 w 210"/>
                  <a:gd name="T33" fmla="*/ 216 h 227"/>
                  <a:gd name="T34" fmla="*/ 51 w 210"/>
                  <a:gd name="T35" fmla="*/ 216 h 227"/>
                  <a:gd name="T36" fmla="*/ 8 w 210"/>
                  <a:gd name="T37" fmla="*/ 161 h 227"/>
                  <a:gd name="T38" fmla="*/ 1 w 210"/>
                  <a:gd name="T39" fmla="*/ 126 h 227"/>
                  <a:gd name="T40" fmla="*/ 4 w 210"/>
                  <a:gd name="T41" fmla="*/ 90 h 227"/>
                  <a:gd name="T42" fmla="*/ 39 w 210"/>
                  <a:gd name="T43" fmla="*/ 26 h 227"/>
                  <a:gd name="T44" fmla="*/ 71 w 210"/>
                  <a:gd name="T45" fmla="*/ 6 h 227"/>
                  <a:gd name="T46" fmla="*/ 109 w 210"/>
                  <a:gd name="T47" fmla="*/ 0 h 227"/>
                  <a:gd name="T48" fmla="*/ 128 w 210"/>
                  <a:gd name="T49" fmla="*/ 3 h 227"/>
                  <a:gd name="T50" fmla="*/ 146 w 210"/>
                  <a:gd name="T51" fmla="*/ 10 h 227"/>
                  <a:gd name="T52" fmla="*/ 176 w 210"/>
                  <a:gd name="T53" fmla="*/ 33 h 227"/>
                  <a:gd name="T54" fmla="*/ 206 w 210"/>
                  <a:gd name="T55" fmla="*/ 99 h 227"/>
                  <a:gd name="T56" fmla="*/ 197 w 210"/>
                  <a:gd name="T57" fmla="*/ 172 h 227"/>
                  <a:gd name="T58" fmla="*/ 177 w 210"/>
                  <a:gd name="T59" fmla="*/ 203 h 227"/>
                  <a:gd name="T60" fmla="*/ 149 w 210"/>
                  <a:gd name="T61" fmla="*/ 225 h 227"/>
                  <a:gd name="T62" fmla="*/ 147 w 210"/>
                  <a:gd name="T63" fmla="*/ 227 h 227"/>
                  <a:gd name="T64" fmla="*/ 145 w 210"/>
                  <a:gd name="T65" fmla="*/ 226 h 227"/>
                  <a:gd name="T66" fmla="*/ 99 w 210"/>
                  <a:gd name="T67" fmla="*/ 215 h 227"/>
                  <a:gd name="T68" fmla="*/ 51 w 210"/>
                  <a:gd name="T69"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27">
                    <a:moveTo>
                      <a:pt x="51" y="216"/>
                    </a:moveTo>
                    <a:cubicBezTo>
                      <a:pt x="66" y="211"/>
                      <a:pt x="83" y="209"/>
                      <a:pt x="99" y="209"/>
                    </a:cubicBezTo>
                    <a:cubicBezTo>
                      <a:pt x="115" y="209"/>
                      <a:pt x="132" y="211"/>
                      <a:pt x="148" y="216"/>
                    </a:cubicBezTo>
                    <a:cubicBezTo>
                      <a:pt x="144" y="217"/>
                      <a:pt x="144" y="217"/>
                      <a:pt x="144" y="217"/>
                    </a:cubicBezTo>
                    <a:cubicBezTo>
                      <a:pt x="153" y="211"/>
                      <a:pt x="161" y="203"/>
                      <a:pt x="168" y="195"/>
                    </a:cubicBezTo>
                    <a:cubicBezTo>
                      <a:pt x="174" y="186"/>
                      <a:pt x="180" y="176"/>
                      <a:pt x="184" y="166"/>
                    </a:cubicBezTo>
                    <a:cubicBezTo>
                      <a:pt x="191" y="146"/>
                      <a:pt x="194" y="123"/>
                      <a:pt x="190" y="102"/>
                    </a:cubicBezTo>
                    <a:cubicBezTo>
                      <a:pt x="188" y="91"/>
                      <a:pt x="185" y="81"/>
                      <a:pt x="180" y="71"/>
                    </a:cubicBezTo>
                    <a:cubicBezTo>
                      <a:pt x="176" y="62"/>
                      <a:pt x="170" y="53"/>
                      <a:pt x="163" y="45"/>
                    </a:cubicBezTo>
                    <a:cubicBezTo>
                      <a:pt x="155" y="37"/>
                      <a:pt x="147" y="31"/>
                      <a:pt x="138" y="26"/>
                    </a:cubicBezTo>
                    <a:cubicBezTo>
                      <a:pt x="133" y="24"/>
                      <a:pt x="128" y="22"/>
                      <a:pt x="123" y="20"/>
                    </a:cubicBezTo>
                    <a:cubicBezTo>
                      <a:pt x="118" y="19"/>
                      <a:pt x="113" y="18"/>
                      <a:pt x="108" y="18"/>
                    </a:cubicBezTo>
                    <a:cubicBezTo>
                      <a:pt x="87" y="16"/>
                      <a:pt x="66" y="24"/>
                      <a:pt x="50" y="38"/>
                    </a:cubicBezTo>
                    <a:cubicBezTo>
                      <a:pt x="34" y="52"/>
                      <a:pt x="22" y="71"/>
                      <a:pt x="16" y="93"/>
                    </a:cubicBezTo>
                    <a:cubicBezTo>
                      <a:pt x="13" y="103"/>
                      <a:pt x="12" y="114"/>
                      <a:pt x="12" y="125"/>
                    </a:cubicBezTo>
                    <a:cubicBezTo>
                      <a:pt x="12" y="136"/>
                      <a:pt x="13" y="148"/>
                      <a:pt x="16" y="159"/>
                    </a:cubicBezTo>
                    <a:cubicBezTo>
                      <a:pt x="21" y="180"/>
                      <a:pt x="33" y="201"/>
                      <a:pt x="51" y="216"/>
                    </a:cubicBezTo>
                    <a:close/>
                    <a:moveTo>
                      <a:pt x="51" y="216"/>
                    </a:moveTo>
                    <a:cubicBezTo>
                      <a:pt x="31" y="203"/>
                      <a:pt x="16" y="183"/>
                      <a:pt x="8" y="161"/>
                    </a:cubicBezTo>
                    <a:cubicBezTo>
                      <a:pt x="4" y="150"/>
                      <a:pt x="2" y="138"/>
                      <a:pt x="1" y="126"/>
                    </a:cubicBezTo>
                    <a:cubicBezTo>
                      <a:pt x="0" y="114"/>
                      <a:pt x="1" y="101"/>
                      <a:pt x="4" y="90"/>
                    </a:cubicBezTo>
                    <a:cubicBezTo>
                      <a:pt x="9" y="66"/>
                      <a:pt x="21" y="43"/>
                      <a:pt x="39" y="26"/>
                    </a:cubicBezTo>
                    <a:cubicBezTo>
                      <a:pt x="49" y="18"/>
                      <a:pt x="59" y="11"/>
                      <a:pt x="71" y="6"/>
                    </a:cubicBezTo>
                    <a:cubicBezTo>
                      <a:pt x="83" y="2"/>
                      <a:pt x="96" y="0"/>
                      <a:pt x="109" y="0"/>
                    </a:cubicBezTo>
                    <a:cubicBezTo>
                      <a:pt x="115" y="1"/>
                      <a:pt x="122" y="2"/>
                      <a:pt x="128" y="3"/>
                    </a:cubicBezTo>
                    <a:cubicBezTo>
                      <a:pt x="134" y="5"/>
                      <a:pt x="140" y="7"/>
                      <a:pt x="146" y="10"/>
                    </a:cubicBezTo>
                    <a:cubicBezTo>
                      <a:pt x="157" y="15"/>
                      <a:pt x="167" y="23"/>
                      <a:pt x="176" y="33"/>
                    </a:cubicBezTo>
                    <a:cubicBezTo>
                      <a:pt x="193" y="51"/>
                      <a:pt x="203" y="75"/>
                      <a:pt x="206" y="99"/>
                    </a:cubicBezTo>
                    <a:cubicBezTo>
                      <a:pt x="210" y="124"/>
                      <a:pt x="207" y="149"/>
                      <a:pt x="197" y="172"/>
                    </a:cubicBezTo>
                    <a:cubicBezTo>
                      <a:pt x="192" y="183"/>
                      <a:pt x="185" y="193"/>
                      <a:pt x="177" y="203"/>
                    </a:cubicBezTo>
                    <a:cubicBezTo>
                      <a:pt x="169" y="212"/>
                      <a:pt x="160" y="220"/>
                      <a:pt x="149" y="225"/>
                    </a:cubicBezTo>
                    <a:cubicBezTo>
                      <a:pt x="147" y="227"/>
                      <a:pt x="147" y="227"/>
                      <a:pt x="147" y="227"/>
                    </a:cubicBezTo>
                    <a:cubicBezTo>
                      <a:pt x="145" y="226"/>
                      <a:pt x="145" y="226"/>
                      <a:pt x="145" y="226"/>
                    </a:cubicBezTo>
                    <a:cubicBezTo>
                      <a:pt x="130" y="220"/>
                      <a:pt x="115" y="216"/>
                      <a:pt x="99" y="215"/>
                    </a:cubicBezTo>
                    <a:cubicBezTo>
                      <a:pt x="83" y="213"/>
                      <a:pt x="67" y="213"/>
                      <a:pt x="51" y="21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91" name="Freeform 435"/>
              <p:cNvSpPr>
                <a:spLocks/>
              </p:cNvSpPr>
              <p:nvPr/>
            </p:nvSpPr>
            <p:spPr bwMode="auto">
              <a:xfrm>
                <a:off x="12136438" y="2403475"/>
                <a:ext cx="39688" cy="39688"/>
              </a:xfrm>
              <a:custGeom>
                <a:avLst/>
                <a:gdLst>
                  <a:gd name="T0" fmla="*/ 42 w 45"/>
                  <a:gd name="T1" fmla="*/ 28 h 46"/>
                  <a:gd name="T2" fmla="*/ 27 w 45"/>
                  <a:gd name="T3" fmla="*/ 3 h 46"/>
                  <a:gd name="T4" fmla="*/ 2 w 45"/>
                  <a:gd name="T5" fmla="*/ 18 h 46"/>
                  <a:gd name="T6" fmla="*/ 17 w 45"/>
                  <a:gd name="T7" fmla="*/ 43 h 46"/>
                  <a:gd name="T8" fmla="*/ 42 w 45"/>
                  <a:gd name="T9" fmla="*/ 28 h 46"/>
                </a:gdLst>
                <a:ahLst/>
                <a:cxnLst>
                  <a:cxn ang="0">
                    <a:pos x="T0" y="T1"/>
                  </a:cxn>
                  <a:cxn ang="0">
                    <a:pos x="T2" y="T3"/>
                  </a:cxn>
                  <a:cxn ang="0">
                    <a:pos x="T4" y="T5"/>
                  </a:cxn>
                  <a:cxn ang="0">
                    <a:pos x="T6" y="T7"/>
                  </a:cxn>
                  <a:cxn ang="0">
                    <a:pos x="T8" y="T9"/>
                  </a:cxn>
                </a:cxnLst>
                <a:rect l="0" t="0" r="r" b="b"/>
                <a:pathLst>
                  <a:path w="45" h="46">
                    <a:moveTo>
                      <a:pt x="42" y="28"/>
                    </a:moveTo>
                    <a:cubicBezTo>
                      <a:pt x="45" y="17"/>
                      <a:pt x="38" y="5"/>
                      <a:pt x="27" y="3"/>
                    </a:cubicBezTo>
                    <a:cubicBezTo>
                      <a:pt x="16" y="0"/>
                      <a:pt x="5" y="7"/>
                      <a:pt x="2" y="18"/>
                    </a:cubicBezTo>
                    <a:cubicBezTo>
                      <a:pt x="0" y="29"/>
                      <a:pt x="6" y="40"/>
                      <a:pt x="17" y="43"/>
                    </a:cubicBezTo>
                    <a:cubicBezTo>
                      <a:pt x="29" y="46"/>
                      <a:pt x="40" y="39"/>
                      <a:pt x="42" y="2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92" name="Freeform 436"/>
              <p:cNvSpPr>
                <a:spLocks/>
              </p:cNvSpPr>
              <p:nvPr/>
            </p:nvSpPr>
            <p:spPr bwMode="auto">
              <a:xfrm>
                <a:off x="11860213" y="2252663"/>
                <a:ext cx="71438" cy="36513"/>
              </a:xfrm>
              <a:custGeom>
                <a:avLst/>
                <a:gdLst>
                  <a:gd name="T0" fmla="*/ 81 w 82"/>
                  <a:gd name="T1" fmla="*/ 0 h 42"/>
                  <a:gd name="T2" fmla="*/ 0 w 82"/>
                  <a:gd name="T3" fmla="*/ 42 h 42"/>
                  <a:gd name="T4" fmla="*/ 82 w 82"/>
                  <a:gd name="T5" fmla="*/ 15 h 42"/>
                </a:gdLst>
                <a:ahLst/>
                <a:cxnLst>
                  <a:cxn ang="0">
                    <a:pos x="T0" y="T1"/>
                  </a:cxn>
                  <a:cxn ang="0">
                    <a:pos x="T2" y="T3"/>
                  </a:cxn>
                  <a:cxn ang="0">
                    <a:pos x="T4" y="T5"/>
                  </a:cxn>
                </a:cxnLst>
                <a:rect l="0" t="0" r="r" b="b"/>
                <a:pathLst>
                  <a:path w="82" h="42">
                    <a:moveTo>
                      <a:pt x="81" y="0"/>
                    </a:moveTo>
                    <a:cubicBezTo>
                      <a:pt x="48" y="1"/>
                      <a:pt x="19" y="17"/>
                      <a:pt x="0" y="42"/>
                    </a:cubicBezTo>
                    <a:cubicBezTo>
                      <a:pt x="23" y="26"/>
                      <a:pt x="51" y="17"/>
                      <a:pt x="82" y="15"/>
                    </a:cubicBezTo>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93" name="Freeform 437"/>
              <p:cNvSpPr>
                <a:spLocks/>
              </p:cNvSpPr>
              <p:nvPr/>
            </p:nvSpPr>
            <p:spPr bwMode="auto">
              <a:xfrm>
                <a:off x="11930063" y="2251075"/>
                <a:ext cx="74613" cy="30163"/>
              </a:xfrm>
              <a:custGeom>
                <a:avLst/>
                <a:gdLst>
                  <a:gd name="T0" fmla="*/ 1 w 85"/>
                  <a:gd name="T1" fmla="*/ 17 h 35"/>
                  <a:gd name="T2" fmla="*/ 85 w 85"/>
                  <a:gd name="T3" fmla="*/ 35 h 35"/>
                  <a:gd name="T4" fmla="*/ 0 w 85"/>
                  <a:gd name="T5" fmla="*/ 2 h 35"/>
                </a:gdLst>
                <a:ahLst/>
                <a:cxnLst>
                  <a:cxn ang="0">
                    <a:pos x="T0" y="T1"/>
                  </a:cxn>
                  <a:cxn ang="0">
                    <a:pos x="T2" y="T3"/>
                  </a:cxn>
                  <a:cxn ang="0">
                    <a:pos x="T4" y="T5"/>
                  </a:cxn>
                </a:cxnLst>
                <a:rect l="0" t="0" r="r" b="b"/>
                <a:pathLst>
                  <a:path w="85" h="35">
                    <a:moveTo>
                      <a:pt x="1" y="17"/>
                    </a:moveTo>
                    <a:cubicBezTo>
                      <a:pt x="32" y="16"/>
                      <a:pt x="61" y="22"/>
                      <a:pt x="85" y="35"/>
                    </a:cubicBezTo>
                    <a:cubicBezTo>
                      <a:pt x="64" y="13"/>
                      <a:pt x="33" y="0"/>
                      <a:pt x="0" y="2"/>
                    </a:cubicBezTo>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94" name="Freeform 438"/>
              <p:cNvSpPr>
                <a:spLocks/>
              </p:cNvSpPr>
              <p:nvPr/>
            </p:nvSpPr>
            <p:spPr bwMode="auto">
              <a:xfrm>
                <a:off x="12128500" y="2251075"/>
                <a:ext cx="66675" cy="25400"/>
              </a:xfrm>
              <a:custGeom>
                <a:avLst/>
                <a:gdLst>
                  <a:gd name="T0" fmla="*/ 77 w 77"/>
                  <a:gd name="T1" fmla="*/ 3 h 29"/>
                  <a:gd name="T2" fmla="*/ 0 w 77"/>
                  <a:gd name="T3" fmla="*/ 29 h 29"/>
                  <a:gd name="T4" fmla="*/ 75 w 77"/>
                  <a:gd name="T5" fmla="*/ 16 h 29"/>
                </a:gdLst>
                <a:ahLst/>
                <a:cxnLst>
                  <a:cxn ang="0">
                    <a:pos x="T0" y="T1"/>
                  </a:cxn>
                  <a:cxn ang="0">
                    <a:pos x="T2" y="T3"/>
                  </a:cxn>
                  <a:cxn ang="0">
                    <a:pos x="T4" y="T5"/>
                  </a:cxn>
                </a:cxnLst>
                <a:rect l="0" t="0" r="r" b="b"/>
                <a:pathLst>
                  <a:path w="77" h="29">
                    <a:moveTo>
                      <a:pt x="77" y="3"/>
                    </a:moveTo>
                    <a:cubicBezTo>
                      <a:pt x="48" y="0"/>
                      <a:pt x="20" y="10"/>
                      <a:pt x="0" y="29"/>
                    </a:cubicBezTo>
                    <a:cubicBezTo>
                      <a:pt x="22" y="18"/>
                      <a:pt x="48" y="13"/>
                      <a:pt x="75" y="16"/>
                    </a:cubicBezTo>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95" name="Freeform 439"/>
              <p:cNvSpPr>
                <a:spLocks/>
              </p:cNvSpPr>
              <p:nvPr/>
            </p:nvSpPr>
            <p:spPr bwMode="auto">
              <a:xfrm>
                <a:off x="12193588" y="2254250"/>
                <a:ext cx="61913" cy="33338"/>
              </a:xfrm>
              <a:custGeom>
                <a:avLst/>
                <a:gdLst>
                  <a:gd name="T0" fmla="*/ 0 w 71"/>
                  <a:gd name="T1" fmla="*/ 13 h 40"/>
                  <a:gd name="T2" fmla="*/ 71 w 71"/>
                  <a:gd name="T3" fmla="*/ 40 h 40"/>
                  <a:gd name="T4" fmla="*/ 2 w 71"/>
                  <a:gd name="T5" fmla="*/ 0 h 40"/>
                </a:gdLst>
                <a:ahLst/>
                <a:cxnLst>
                  <a:cxn ang="0">
                    <a:pos x="T0" y="T1"/>
                  </a:cxn>
                  <a:cxn ang="0">
                    <a:pos x="T2" y="T3"/>
                  </a:cxn>
                  <a:cxn ang="0">
                    <a:pos x="T4" y="T5"/>
                  </a:cxn>
                </a:cxnLst>
                <a:rect l="0" t="0" r="r" b="b"/>
                <a:pathLst>
                  <a:path w="71" h="40">
                    <a:moveTo>
                      <a:pt x="0" y="13"/>
                    </a:moveTo>
                    <a:cubicBezTo>
                      <a:pt x="28" y="16"/>
                      <a:pt x="52" y="26"/>
                      <a:pt x="71" y="40"/>
                    </a:cubicBezTo>
                    <a:cubicBezTo>
                      <a:pt x="55" y="18"/>
                      <a:pt x="31" y="3"/>
                      <a:pt x="2" y="0"/>
                    </a:cubicBezTo>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96" name="Freeform 440"/>
              <p:cNvSpPr>
                <a:spLocks/>
              </p:cNvSpPr>
              <p:nvPr/>
            </p:nvSpPr>
            <p:spPr bwMode="auto">
              <a:xfrm>
                <a:off x="11801475" y="2468563"/>
                <a:ext cx="41275" cy="42863"/>
              </a:xfrm>
              <a:custGeom>
                <a:avLst/>
                <a:gdLst>
                  <a:gd name="T0" fmla="*/ 0 w 48"/>
                  <a:gd name="T1" fmla="*/ 22 h 49"/>
                  <a:gd name="T2" fmla="*/ 22 w 48"/>
                  <a:gd name="T3" fmla="*/ 4 h 49"/>
                  <a:gd name="T4" fmla="*/ 48 w 48"/>
                  <a:gd name="T5" fmla="*/ 2 h 49"/>
                  <a:gd name="T6" fmla="*/ 27 w 48"/>
                  <a:gd name="T7" fmla="*/ 15 h 49"/>
                  <a:gd name="T8" fmla="*/ 13 w 48"/>
                  <a:gd name="T9" fmla="*/ 30 h 49"/>
                  <a:gd name="T10" fmla="*/ 9 w 48"/>
                  <a:gd name="T11" fmla="*/ 49 h 49"/>
                </a:gdLst>
                <a:ahLst/>
                <a:cxnLst>
                  <a:cxn ang="0">
                    <a:pos x="T0" y="T1"/>
                  </a:cxn>
                  <a:cxn ang="0">
                    <a:pos x="T2" y="T3"/>
                  </a:cxn>
                  <a:cxn ang="0">
                    <a:pos x="T4" y="T5"/>
                  </a:cxn>
                  <a:cxn ang="0">
                    <a:pos x="T6" y="T7"/>
                  </a:cxn>
                  <a:cxn ang="0">
                    <a:pos x="T8" y="T9"/>
                  </a:cxn>
                  <a:cxn ang="0">
                    <a:pos x="T10" y="T11"/>
                  </a:cxn>
                </a:cxnLst>
                <a:rect l="0" t="0" r="r" b="b"/>
                <a:pathLst>
                  <a:path w="48" h="49">
                    <a:moveTo>
                      <a:pt x="0" y="22"/>
                    </a:moveTo>
                    <a:cubicBezTo>
                      <a:pt x="5" y="13"/>
                      <a:pt x="14" y="8"/>
                      <a:pt x="22" y="4"/>
                    </a:cubicBezTo>
                    <a:cubicBezTo>
                      <a:pt x="31" y="1"/>
                      <a:pt x="39" y="0"/>
                      <a:pt x="48" y="2"/>
                    </a:cubicBezTo>
                    <a:cubicBezTo>
                      <a:pt x="41" y="6"/>
                      <a:pt x="34" y="10"/>
                      <a:pt x="27" y="15"/>
                    </a:cubicBezTo>
                    <a:cubicBezTo>
                      <a:pt x="21" y="19"/>
                      <a:pt x="16" y="24"/>
                      <a:pt x="13" y="30"/>
                    </a:cubicBezTo>
                    <a:cubicBezTo>
                      <a:pt x="9" y="35"/>
                      <a:pt x="8" y="41"/>
                      <a:pt x="9" y="49"/>
                    </a:cubicBezTo>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97" name="Freeform 441"/>
              <p:cNvSpPr>
                <a:spLocks/>
              </p:cNvSpPr>
              <p:nvPr/>
            </p:nvSpPr>
            <p:spPr bwMode="auto">
              <a:xfrm>
                <a:off x="11798300" y="2511425"/>
                <a:ext cx="14288" cy="20638"/>
              </a:xfrm>
              <a:custGeom>
                <a:avLst/>
                <a:gdLst>
                  <a:gd name="T0" fmla="*/ 12 w 16"/>
                  <a:gd name="T1" fmla="*/ 0 h 24"/>
                  <a:gd name="T2" fmla="*/ 16 w 16"/>
                  <a:gd name="T3" fmla="*/ 24 h 24"/>
                  <a:gd name="T4" fmla="*/ 0 w 16"/>
                  <a:gd name="T5" fmla="*/ 2 h 24"/>
                </a:gdLst>
                <a:ahLst/>
                <a:cxnLst>
                  <a:cxn ang="0">
                    <a:pos x="T0" y="T1"/>
                  </a:cxn>
                  <a:cxn ang="0">
                    <a:pos x="T2" y="T3"/>
                  </a:cxn>
                  <a:cxn ang="0">
                    <a:pos x="T4" y="T5"/>
                  </a:cxn>
                </a:cxnLst>
                <a:rect l="0" t="0" r="r" b="b"/>
                <a:pathLst>
                  <a:path w="16" h="24">
                    <a:moveTo>
                      <a:pt x="12" y="0"/>
                    </a:moveTo>
                    <a:cubicBezTo>
                      <a:pt x="12" y="7"/>
                      <a:pt x="14" y="15"/>
                      <a:pt x="16" y="24"/>
                    </a:cubicBezTo>
                    <a:cubicBezTo>
                      <a:pt x="9" y="18"/>
                      <a:pt x="3" y="11"/>
                      <a:pt x="0" y="2"/>
                    </a:cubicBezTo>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98" name="Freeform 442"/>
              <p:cNvSpPr>
                <a:spLocks/>
              </p:cNvSpPr>
              <p:nvPr/>
            </p:nvSpPr>
            <p:spPr bwMode="auto">
              <a:xfrm>
                <a:off x="12265025" y="2484438"/>
                <a:ext cx="31750" cy="44450"/>
              </a:xfrm>
              <a:custGeom>
                <a:avLst/>
                <a:gdLst>
                  <a:gd name="T0" fmla="*/ 31 w 37"/>
                  <a:gd name="T1" fmla="*/ 51 h 51"/>
                  <a:gd name="T2" fmla="*/ 30 w 37"/>
                  <a:gd name="T3" fmla="*/ 33 h 51"/>
                  <a:gd name="T4" fmla="*/ 26 w 37"/>
                  <a:gd name="T5" fmla="*/ 19 h 51"/>
                  <a:gd name="T6" fmla="*/ 16 w 37"/>
                  <a:gd name="T7" fmla="*/ 10 h 51"/>
                  <a:gd name="T8" fmla="*/ 0 w 37"/>
                  <a:gd name="T9" fmla="*/ 3 h 51"/>
                  <a:gd name="T10" fmla="*/ 19 w 37"/>
                  <a:gd name="T11" fmla="*/ 1 h 51"/>
                  <a:gd name="T12" fmla="*/ 29 w 37"/>
                  <a:gd name="T13" fmla="*/ 5 h 51"/>
                  <a:gd name="T14" fmla="*/ 37 w 37"/>
                  <a:gd name="T15" fmla="*/ 13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1">
                    <a:moveTo>
                      <a:pt x="31" y="51"/>
                    </a:moveTo>
                    <a:cubicBezTo>
                      <a:pt x="30" y="44"/>
                      <a:pt x="30" y="39"/>
                      <a:pt x="30" y="33"/>
                    </a:cubicBezTo>
                    <a:cubicBezTo>
                      <a:pt x="29" y="28"/>
                      <a:pt x="28" y="23"/>
                      <a:pt x="26" y="19"/>
                    </a:cubicBezTo>
                    <a:cubicBezTo>
                      <a:pt x="24" y="15"/>
                      <a:pt x="21" y="12"/>
                      <a:pt x="16" y="10"/>
                    </a:cubicBezTo>
                    <a:cubicBezTo>
                      <a:pt x="12" y="7"/>
                      <a:pt x="6" y="5"/>
                      <a:pt x="0" y="3"/>
                    </a:cubicBezTo>
                    <a:cubicBezTo>
                      <a:pt x="6" y="0"/>
                      <a:pt x="13" y="0"/>
                      <a:pt x="19" y="1"/>
                    </a:cubicBezTo>
                    <a:cubicBezTo>
                      <a:pt x="23" y="2"/>
                      <a:pt x="26" y="3"/>
                      <a:pt x="29" y="5"/>
                    </a:cubicBezTo>
                    <a:cubicBezTo>
                      <a:pt x="32" y="7"/>
                      <a:pt x="35" y="10"/>
                      <a:pt x="37" y="13"/>
                    </a:cubicBezTo>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299" name="Freeform 443"/>
              <p:cNvSpPr>
                <a:spLocks/>
              </p:cNvSpPr>
              <p:nvPr/>
            </p:nvSpPr>
            <p:spPr bwMode="auto">
              <a:xfrm>
                <a:off x="11828463" y="2500313"/>
                <a:ext cx="441325" cy="117475"/>
              </a:xfrm>
              <a:custGeom>
                <a:avLst/>
                <a:gdLst>
                  <a:gd name="T0" fmla="*/ 249 w 510"/>
                  <a:gd name="T1" fmla="*/ 129 h 136"/>
                  <a:gd name="T2" fmla="*/ 112 w 510"/>
                  <a:gd name="T3" fmla="*/ 87 h 136"/>
                  <a:gd name="T4" fmla="*/ 50 w 510"/>
                  <a:gd name="T5" fmla="*/ 49 h 136"/>
                  <a:gd name="T6" fmla="*/ 0 w 510"/>
                  <a:gd name="T7" fmla="*/ 0 h 136"/>
                  <a:gd name="T8" fmla="*/ 57 w 510"/>
                  <a:gd name="T9" fmla="*/ 40 h 136"/>
                  <a:gd name="T10" fmla="*/ 119 w 510"/>
                  <a:gd name="T11" fmla="*/ 71 h 136"/>
                  <a:gd name="T12" fmla="*/ 252 w 510"/>
                  <a:gd name="T13" fmla="*/ 107 h 136"/>
                  <a:gd name="T14" fmla="*/ 388 w 510"/>
                  <a:gd name="T15" fmla="*/ 101 h 136"/>
                  <a:gd name="T16" fmla="*/ 510 w 510"/>
                  <a:gd name="T17" fmla="*/ 37 h 136"/>
                  <a:gd name="T18" fmla="*/ 458 w 510"/>
                  <a:gd name="T19" fmla="*/ 85 h 136"/>
                  <a:gd name="T20" fmla="*/ 393 w 510"/>
                  <a:gd name="T21" fmla="*/ 117 h 136"/>
                  <a:gd name="T22" fmla="*/ 249 w 510"/>
                  <a:gd name="T23"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136">
                    <a:moveTo>
                      <a:pt x="249" y="129"/>
                    </a:moveTo>
                    <a:cubicBezTo>
                      <a:pt x="201" y="123"/>
                      <a:pt x="155" y="109"/>
                      <a:pt x="112" y="87"/>
                    </a:cubicBezTo>
                    <a:cubicBezTo>
                      <a:pt x="90" y="76"/>
                      <a:pt x="70" y="64"/>
                      <a:pt x="50" y="49"/>
                    </a:cubicBezTo>
                    <a:cubicBezTo>
                      <a:pt x="32" y="35"/>
                      <a:pt x="14" y="19"/>
                      <a:pt x="0" y="0"/>
                    </a:cubicBezTo>
                    <a:cubicBezTo>
                      <a:pt x="17" y="15"/>
                      <a:pt x="36" y="29"/>
                      <a:pt x="57" y="40"/>
                    </a:cubicBezTo>
                    <a:cubicBezTo>
                      <a:pt x="77" y="52"/>
                      <a:pt x="98" y="62"/>
                      <a:pt x="119" y="71"/>
                    </a:cubicBezTo>
                    <a:cubicBezTo>
                      <a:pt x="162" y="89"/>
                      <a:pt x="206" y="102"/>
                      <a:pt x="252" y="107"/>
                    </a:cubicBezTo>
                    <a:cubicBezTo>
                      <a:pt x="297" y="113"/>
                      <a:pt x="344" y="112"/>
                      <a:pt x="388" y="101"/>
                    </a:cubicBezTo>
                    <a:cubicBezTo>
                      <a:pt x="432" y="90"/>
                      <a:pt x="474" y="67"/>
                      <a:pt x="510" y="37"/>
                    </a:cubicBezTo>
                    <a:cubicBezTo>
                      <a:pt x="496" y="56"/>
                      <a:pt x="478" y="72"/>
                      <a:pt x="458" y="85"/>
                    </a:cubicBezTo>
                    <a:cubicBezTo>
                      <a:pt x="438" y="99"/>
                      <a:pt x="416" y="110"/>
                      <a:pt x="393" y="117"/>
                    </a:cubicBezTo>
                    <a:cubicBezTo>
                      <a:pt x="347" y="133"/>
                      <a:pt x="297" y="136"/>
                      <a:pt x="249" y="129"/>
                    </a:cubicBezTo>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grpSp>
        <p:nvGrpSpPr>
          <p:cNvPr id="7305" name="Group 446"/>
          <p:cNvGrpSpPr>
            <a:grpSpLocks noChangeAspect="1"/>
          </p:cNvGrpSpPr>
          <p:nvPr/>
        </p:nvGrpSpPr>
        <p:grpSpPr bwMode="auto">
          <a:xfrm>
            <a:off x="5936939" y="621138"/>
            <a:ext cx="1776619" cy="443686"/>
            <a:chOff x="2360" y="-423"/>
            <a:chExt cx="1894" cy="473"/>
          </a:xfrm>
          <a:solidFill>
            <a:schemeClr val="bg1">
              <a:lumMod val="50000"/>
            </a:schemeClr>
          </a:solidFill>
        </p:grpSpPr>
        <p:sp>
          <p:nvSpPr>
            <p:cNvPr id="7307" name="Freeform 447"/>
            <p:cNvSpPr>
              <a:spLocks/>
            </p:cNvSpPr>
            <p:nvPr/>
          </p:nvSpPr>
          <p:spPr bwMode="auto">
            <a:xfrm>
              <a:off x="2360" y="-423"/>
              <a:ext cx="424" cy="473"/>
            </a:xfrm>
            <a:custGeom>
              <a:avLst/>
              <a:gdLst>
                <a:gd name="T0" fmla="*/ 103 w 179"/>
                <a:gd name="T1" fmla="*/ 75 h 197"/>
                <a:gd name="T2" fmla="*/ 115 w 179"/>
                <a:gd name="T3" fmla="*/ 65 h 197"/>
                <a:gd name="T4" fmla="*/ 118 w 179"/>
                <a:gd name="T5" fmla="*/ 71 h 197"/>
                <a:gd name="T6" fmla="*/ 118 w 179"/>
                <a:gd name="T7" fmla="*/ 71 h 197"/>
                <a:gd name="T8" fmla="*/ 156 w 179"/>
                <a:gd name="T9" fmla="*/ 22 h 197"/>
                <a:gd name="T10" fmla="*/ 150 w 179"/>
                <a:gd name="T11" fmla="*/ 17 h 197"/>
                <a:gd name="T12" fmla="*/ 65 w 179"/>
                <a:gd name="T13" fmla="*/ 82 h 197"/>
                <a:gd name="T14" fmla="*/ 36 w 179"/>
                <a:gd name="T15" fmla="*/ 146 h 197"/>
                <a:gd name="T16" fmla="*/ 61 w 179"/>
                <a:gd name="T17" fmla="*/ 173 h 197"/>
                <a:gd name="T18" fmla="*/ 166 w 179"/>
                <a:gd name="T19" fmla="*/ 114 h 197"/>
                <a:gd name="T20" fmla="*/ 154 w 179"/>
                <a:gd name="T21" fmla="*/ 138 h 197"/>
                <a:gd name="T22" fmla="*/ 46 w 179"/>
                <a:gd name="T23" fmla="*/ 197 h 197"/>
                <a:gd name="T24" fmla="*/ 0 w 179"/>
                <a:gd name="T25" fmla="*/ 153 h 197"/>
                <a:gd name="T26" fmla="*/ 54 w 179"/>
                <a:gd name="T27" fmla="*/ 57 h 197"/>
                <a:gd name="T28" fmla="*/ 153 w 179"/>
                <a:gd name="T29" fmla="*/ 0 h 197"/>
                <a:gd name="T30" fmla="*/ 177 w 179"/>
                <a:gd name="T31" fmla="*/ 22 h 197"/>
                <a:gd name="T32" fmla="*/ 87 w 179"/>
                <a:gd name="T33" fmla="*/ 120 h 197"/>
                <a:gd name="T34" fmla="*/ 74 w 179"/>
                <a:gd name="T35" fmla="*/ 109 h 197"/>
                <a:gd name="T36" fmla="*/ 85 w 179"/>
                <a:gd name="T37" fmla="*/ 90 h 197"/>
                <a:gd name="T38" fmla="*/ 103 w 179"/>
                <a:gd name="T39" fmla="*/ 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197">
                  <a:moveTo>
                    <a:pt x="103" y="75"/>
                  </a:moveTo>
                  <a:cubicBezTo>
                    <a:pt x="105" y="73"/>
                    <a:pt x="113" y="65"/>
                    <a:pt x="115" y="65"/>
                  </a:cubicBezTo>
                  <a:cubicBezTo>
                    <a:pt x="118" y="65"/>
                    <a:pt x="119" y="67"/>
                    <a:pt x="118" y="71"/>
                  </a:cubicBezTo>
                  <a:cubicBezTo>
                    <a:pt x="118" y="71"/>
                    <a:pt x="118" y="71"/>
                    <a:pt x="118" y="71"/>
                  </a:cubicBezTo>
                  <a:cubicBezTo>
                    <a:pt x="141" y="51"/>
                    <a:pt x="156" y="30"/>
                    <a:pt x="156" y="22"/>
                  </a:cubicBezTo>
                  <a:cubicBezTo>
                    <a:pt x="156" y="18"/>
                    <a:pt x="154" y="16"/>
                    <a:pt x="150" y="17"/>
                  </a:cubicBezTo>
                  <a:cubicBezTo>
                    <a:pt x="146" y="18"/>
                    <a:pt x="118" y="19"/>
                    <a:pt x="65" y="82"/>
                  </a:cubicBezTo>
                  <a:cubicBezTo>
                    <a:pt x="48" y="101"/>
                    <a:pt x="36" y="128"/>
                    <a:pt x="36" y="146"/>
                  </a:cubicBezTo>
                  <a:cubicBezTo>
                    <a:pt x="36" y="163"/>
                    <a:pt x="44" y="173"/>
                    <a:pt x="61" y="173"/>
                  </a:cubicBezTo>
                  <a:cubicBezTo>
                    <a:pt x="91" y="173"/>
                    <a:pt x="144" y="134"/>
                    <a:pt x="166" y="114"/>
                  </a:cubicBezTo>
                  <a:cubicBezTo>
                    <a:pt x="167" y="126"/>
                    <a:pt x="163" y="129"/>
                    <a:pt x="154" y="138"/>
                  </a:cubicBezTo>
                  <a:cubicBezTo>
                    <a:pt x="108" y="183"/>
                    <a:pt x="68" y="197"/>
                    <a:pt x="46" y="197"/>
                  </a:cubicBezTo>
                  <a:cubicBezTo>
                    <a:pt x="19" y="197"/>
                    <a:pt x="0" y="181"/>
                    <a:pt x="0" y="153"/>
                  </a:cubicBezTo>
                  <a:cubicBezTo>
                    <a:pt x="0" y="118"/>
                    <a:pt x="30" y="80"/>
                    <a:pt x="54" y="57"/>
                  </a:cubicBezTo>
                  <a:cubicBezTo>
                    <a:pt x="74" y="38"/>
                    <a:pt x="125" y="0"/>
                    <a:pt x="153" y="0"/>
                  </a:cubicBezTo>
                  <a:cubicBezTo>
                    <a:pt x="167" y="0"/>
                    <a:pt x="177" y="7"/>
                    <a:pt x="177" y="22"/>
                  </a:cubicBezTo>
                  <a:cubicBezTo>
                    <a:pt x="179" y="55"/>
                    <a:pt x="117" y="116"/>
                    <a:pt x="87" y="120"/>
                  </a:cubicBezTo>
                  <a:cubicBezTo>
                    <a:pt x="80" y="121"/>
                    <a:pt x="74" y="116"/>
                    <a:pt x="74" y="109"/>
                  </a:cubicBezTo>
                  <a:cubicBezTo>
                    <a:pt x="74" y="102"/>
                    <a:pt x="80" y="94"/>
                    <a:pt x="85" y="90"/>
                  </a:cubicBezTo>
                  <a:lnTo>
                    <a:pt x="103" y="75"/>
                  </a:ln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308" name="Freeform 448"/>
            <p:cNvSpPr>
              <a:spLocks noEditPoints="1"/>
            </p:cNvSpPr>
            <p:nvPr/>
          </p:nvSpPr>
          <p:spPr bwMode="auto">
            <a:xfrm>
              <a:off x="2751" y="-240"/>
              <a:ext cx="299" cy="230"/>
            </a:xfrm>
            <a:custGeom>
              <a:avLst/>
              <a:gdLst>
                <a:gd name="T0" fmla="*/ 47 w 126"/>
                <a:gd name="T1" fmla="*/ 74 h 96"/>
                <a:gd name="T2" fmla="*/ 22 w 126"/>
                <a:gd name="T3" fmla="*/ 90 h 96"/>
                <a:gd name="T4" fmla="*/ 1 w 126"/>
                <a:gd name="T5" fmla="*/ 61 h 96"/>
                <a:gd name="T6" fmla="*/ 89 w 126"/>
                <a:gd name="T7" fmla="*/ 0 h 96"/>
                <a:gd name="T8" fmla="*/ 105 w 126"/>
                <a:gd name="T9" fmla="*/ 12 h 96"/>
                <a:gd name="T10" fmla="*/ 96 w 126"/>
                <a:gd name="T11" fmla="*/ 18 h 96"/>
                <a:gd name="T12" fmla="*/ 103 w 126"/>
                <a:gd name="T13" fmla="*/ 28 h 96"/>
                <a:gd name="T14" fmla="*/ 83 w 126"/>
                <a:gd name="T15" fmla="*/ 63 h 96"/>
                <a:gd name="T16" fmla="*/ 90 w 126"/>
                <a:gd name="T17" fmla="*/ 69 h 96"/>
                <a:gd name="T18" fmla="*/ 124 w 126"/>
                <a:gd name="T19" fmla="*/ 50 h 96"/>
                <a:gd name="T20" fmla="*/ 126 w 126"/>
                <a:gd name="T21" fmla="*/ 59 h 96"/>
                <a:gd name="T22" fmla="*/ 72 w 126"/>
                <a:gd name="T23" fmla="*/ 96 h 96"/>
                <a:gd name="T24" fmla="*/ 60 w 126"/>
                <a:gd name="T25" fmla="*/ 83 h 96"/>
                <a:gd name="T26" fmla="*/ 69 w 126"/>
                <a:gd name="T27" fmla="*/ 56 h 96"/>
                <a:gd name="T28" fmla="*/ 69 w 126"/>
                <a:gd name="T29" fmla="*/ 56 h 96"/>
                <a:gd name="T30" fmla="*/ 47 w 126"/>
                <a:gd name="T31" fmla="*/ 74 h 96"/>
                <a:gd name="T32" fmla="*/ 18 w 126"/>
                <a:gd name="T33" fmla="*/ 67 h 96"/>
                <a:gd name="T34" fmla="*/ 23 w 126"/>
                <a:gd name="T35" fmla="*/ 72 h 96"/>
                <a:gd name="T36" fmla="*/ 82 w 126"/>
                <a:gd name="T37" fmla="*/ 24 h 96"/>
                <a:gd name="T38" fmla="*/ 82 w 126"/>
                <a:gd name="T39" fmla="*/ 24 h 96"/>
                <a:gd name="T40" fmla="*/ 18 w 126"/>
                <a:gd name="T41" fmla="*/ 6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96">
                  <a:moveTo>
                    <a:pt x="47" y="74"/>
                  </a:moveTo>
                  <a:cubicBezTo>
                    <a:pt x="42" y="77"/>
                    <a:pt x="27" y="90"/>
                    <a:pt x="22" y="90"/>
                  </a:cubicBezTo>
                  <a:cubicBezTo>
                    <a:pt x="15" y="90"/>
                    <a:pt x="1" y="74"/>
                    <a:pt x="1" y="61"/>
                  </a:cubicBezTo>
                  <a:cubicBezTo>
                    <a:pt x="0" y="32"/>
                    <a:pt x="62" y="1"/>
                    <a:pt x="89" y="0"/>
                  </a:cubicBezTo>
                  <a:cubicBezTo>
                    <a:pt x="100" y="0"/>
                    <a:pt x="105" y="9"/>
                    <a:pt x="105" y="12"/>
                  </a:cubicBezTo>
                  <a:cubicBezTo>
                    <a:pt x="105" y="15"/>
                    <a:pt x="99" y="17"/>
                    <a:pt x="96" y="18"/>
                  </a:cubicBezTo>
                  <a:cubicBezTo>
                    <a:pt x="101" y="20"/>
                    <a:pt x="103" y="22"/>
                    <a:pt x="103" y="28"/>
                  </a:cubicBezTo>
                  <a:cubicBezTo>
                    <a:pt x="103" y="35"/>
                    <a:pt x="83" y="52"/>
                    <a:pt x="83" y="63"/>
                  </a:cubicBezTo>
                  <a:cubicBezTo>
                    <a:pt x="83" y="67"/>
                    <a:pt x="86" y="69"/>
                    <a:pt x="90" y="69"/>
                  </a:cubicBezTo>
                  <a:cubicBezTo>
                    <a:pt x="100" y="69"/>
                    <a:pt x="114" y="57"/>
                    <a:pt x="124" y="50"/>
                  </a:cubicBezTo>
                  <a:cubicBezTo>
                    <a:pt x="126" y="59"/>
                    <a:pt x="126" y="59"/>
                    <a:pt x="126" y="59"/>
                  </a:cubicBezTo>
                  <a:cubicBezTo>
                    <a:pt x="116" y="70"/>
                    <a:pt x="84" y="96"/>
                    <a:pt x="72" y="96"/>
                  </a:cubicBezTo>
                  <a:cubicBezTo>
                    <a:pt x="64" y="96"/>
                    <a:pt x="60" y="90"/>
                    <a:pt x="60" y="83"/>
                  </a:cubicBezTo>
                  <a:cubicBezTo>
                    <a:pt x="60" y="75"/>
                    <a:pt x="66" y="63"/>
                    <a:pt x="69" y="56"/>
                  </a:cubicBezTo>
                  <a:cubicBezTo>
                    <a:pt x="69" y="56"/>
                    <a:pt x="69" y="56"/>
                    <a:pt x="69" y="56"/>
                  </a:cubicBezTo>
                  <a:lnTo>
                    <a:pt x="47" y="74"/>
                  </a:lnTo>
                  <a:close/>
                  <a:moveTo>
                    <a:pt x="18" y="67"/>
                  </a:moveTo>
                  <a:cubicBezTo>
                    <a:pt x="18" y="69"/>
                    <a:pt x="19" y="73"/>
                    <a:pt x="23" y="72"/>
                  </a:cubicBezTo>
                  <a:cubicBezTo>
                    <a:pt x="27" y="71"/>
                    <a:pt x="35" y="72"/>
                    <a:pt x="82" y="24"/>
                  </a:cubicBezTo>
                  <a:cubicBezTo>
                    <a:pt x="82" y="24"/>
                    <a:pt x="82" y="24"/>
                    <a:pt x="82" y="24"/>
                  </a:cubicBezTo>
                  <a:cubicBezTo>
                    <a:pt x="25" y="41"/>
                    <a:pt x="18" y="56"/>
                    <a:pt x="18" y="67"/>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309" name="Freeform 449"/>
            <p:cNvSpPr>
              <a:spLocks noEditPoints="1"/>
            </p:cNvSpPr>
            <p:nvPr/>
          </p:nvSpPr>
          <p:spPr bwMode="auto">
            <a:xfrm>
              <a:off x="3042" y="-380"/>
              <a:ext cx="195" cy="360"/>
            </a:xfrm>
            <a:custGeom>
              <a:avLst/>
              <a:gdLst>
                <a:gd name="T0" fmla="*/ 77 w 82"/>
                <a:gd name="T1" fmla="*/ 112 h 150"/>
                <a:gd name="T2" fmla="*/ 21 w 82"/>
                <a:gd name="T3" fmla="*/ 150 h 150"/>
                <a:gd name="T4" fmla="*/ 0 w 82"/>
                <a:gd name="T5" fmla="*/ 119 h 150"/>
                <a:gd name="T6" fmla="*/ 26 w 82"/>
                <a:gd name="T7" fmla="*/ 48 h 150"/>
                <a:gd name="T8" fmla="*/ 77 w 82"/>
                <a:gd name="T9" fmla="*/ 0 h 150"/>
                <a:gd name="T10" fmla="*/ 82 w 82"/>
                <a:gd name="T11" fmla="*/ 9 h 150"/>
                <a:gd name="T12" fmla="*/ 22 w 82"/>
                <a:gd name="T13" fmla="*/ 102 h 150"/>
                <a:gd name="T14" fmla="*/ 21 w 82"/>
                <a:gd name="T15" fmla="*/ 119 h 150"/>
                <a:gd name="T16" fmla="*/ 33 w 82"/>
                <a:gd name="T17" fmla="*/ 129 h 150"/>
                <a:gd name="T18" fmla="*/ 74 w 82"/>
                <a:gd name="T19" fmla="*/ 105 h 150"/>
                <a:gd name="T20" fmla="*/ 77 w 82"/>
                <a:gd name="T21" fmla="*/ 112 h 150"/>
                <a:gd name="T22" fmla="*/ 28 w 82"/>
                <a:gd name="T23" fmla="*/ 81 h 150"/>
                <a:gd name="T24" fmla="*/ 64 w 82"/>
                <a:gd name="T25" fmla="*/ 28 h 150"/>
                <a:gd name="T26" fmla="*/ 27 w 82"/>
                <a:gd name="T27" fmla="*/ 80 h 150"/>
                <a:gd name="T28" fmla="*/ 28 w 82"/>
                <a:gd name="T29" fmla="*/ 8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50">
                  <a:moveTo>
                    <a:pt x="77" y="112"/>
                  </a:moveTo>
                  <a:cubicBezTo>
                    <a:pt x="64" y="126"/>
                    <a:pt x="41" y="150"/>
                    <a:pt x="21" y="150"/>
                  </a:cubicBezTo>
                  <a:cubicBezTo>
                    <a:pt x="3" y="150"/>
                    <a:pt x="0" y="133"/>
                    <a:pt x="0" y="119"/>
                  </a:cubicBezTo>
                  <a:cubicBezTo>
                    <a:pt x="0" y="94"/>
                    <a:pt x="10" y="67"/>
                    <a:pt x="26" y="48"/>
                  </a:cubicBezTo>
                  <a:cubicBezTo>
                    <a:pt x="47" y="22"/>
                    <a:pt x="70" y="0"/>
                    <a:pt x="77" y="0"/>
                  </a:cubicBezTo>
                  <a:cubicBezTo>
                    <a:pt x="81" y="0"/>
                    <a:pt x="82" y="6"/>
                    <a:pt x="82" y="9"/>
                  </a:cubicBezTo>
                  <a:cubicBezTo>
                    <a:pt x="80" y="31"/>
                    <a:pt x="74" y="52"/>
                    <a:pt x="22" y="102"/>
                  </a:cubicBezTo>
                  <a:cubicBezTo>
                    <a:pt x="20" y="107"/>
                    <a:pt x="19" y="113"/>
                    <a:pt x="21" y="119"/>
                  </a:cubicBezTo>
                  <a:cubicBezTo>
                    <a:pt x="23" y="124"/>
                    <a:pt x="26" y="129"/>
                    <a:pt x="33" y="129"/>
                  </a:cubicBezTo>
                  <a:cubicBezTo>
                    <a:pt x="46" y="129"/>
                    <a:pt x="64" y="114"/>
                    <a:pt x="74" y="105"/>
                  </a:cubicBezTo>
                  <a:lnTo>
                    <a:pt x="77" y="112"/>
                  </a:lnTo>
                  <a:close/>
                  <a:moveTo>
                    <a:pt x="28" y="81"/>
                  </a:moveTo>
                  <a:cubicBezTo>
                    <a:pt x="45" y="65"/>
                    <a:pt x="59" y="42"/>
                    <a:pt x="64" y="28"/>
                  </a:cubicBezTo>
                  <a:cubicBezTo>
                    <a:pt x="52" y="34"/>
                    <a:pt x="38" y="55"/>
                    <a:pt x="27" y="80"/>
                  </a:cubicBezTo>
                  <a:lnTo>
                    <a:pt x="28" y="81"/>
                  </a:ln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310" name="Freeform 450"/>
            <p:cNvSpPr>
              <a:spLocks/>
            </p:cNvSpPr>
            <p:nvPr/>
          </p:nvSpPr>
          <p:spPr bwMode="auto">
            <a:xfrm>
              <a:off x="3213" y="-245"/>
              <a:ext cx="216" cy="228"/>
            </a:xfrm>
            <a:custGeom>
              <a:avLst/>
              <a:gdLst>
                <a:gd name="T0" fmla="*/ 27 w 91"/>
                <a:gd name="T1" fmla="*/ 47 h 95"/>
                <a:gd name="T2" fmla="*/ 17 w 91"/>
                <a:gd name="T3" fmla="*/ 61 h 95"/>
                <a:gd name="T4" fmla="*/ 35 w 91"/>
                <a:gd name="T5" fmla="*/ 74 h 95"/>
                <a:gd name="T6" fmla="*/ 88 w 91"/>
                <a:gd name="T7" fmla="*/ 46 h 95"/>
                <a:gd name="T8" fmla="*/ 91 w 91"/>
                <a:gd name="T9" fmla="*/ 56 h 95"/>
                <a:gd name="T10" fmla="*/ 27 w 91"/>
                <a:gd name="T11" fmla="*/ 95 h 95"/>
                <a:gd name="T12" fmla="*/ 0 w 91"/>
                <a:gd name="T13" fmla="*/ 60 h 95"/>
                <a:gd name="T14" fmla="*/ 23 w 91"/>
                <a:gd name="T15" fmla="*/ 21 h 95"/>
                <a:gd name="T16" fmla="*/ 70 w 91"/>
                <a:gd name="T17" fmla="*/ 0 h 95"/>
                <a:gd name="T18" fmla="*/ 80 w 91"/>
                <a:gd name="T19" fmla="*/ 11 h 95"/>
                <a:gd name="T20" fmla="*/ 55 w 91"/>
                <a:gd name="T21" fmla="*/ 42 h 95"/>
                <a:gd name="T22" fmla="*/ 47 w 91"/>
                <a:gd name="T23" fmla="*/ 32 h 95"/>
                <a:gd name="T24" fmla="*/ 27 w 91"/>
                <a:gd name="T25" fmla="*/ 4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5">
                  <a:moveTo>
                    <a:pt x="27" y="47"/>
                  </a:moveTo>
                  <a:cubicBezTo>
                    <a:pt x="22" y="51"/>
                    <a:pt x="17" y="54"/>
                    <a:pt x="17" y="61"/>
                  </a:cubicBezTo>
                  <a:cubicBezTo>
                    <a:pt x="17" y="67"/>
                    <a:pt x="23" y="74"/>
                    <a:pt x="35" y="74"/>
                  </a:cubicBezTo>
                  <a:cubicBezTo>
                    <a:pt x="54" y="74"/>
                    <a:pt x="74" y="57"/>
                    <a:pt x="88" y="46"/>
                  </a:cubicBezTo>
                  <a:cubicBezTo>
                    <a:pt x="91" y="56"/>
                    <a:pt x="91" y="56"/>
                    <a:pt x="91" y="56"/>
                  </a:cubicBezTo>
                  <a:cubicBezTo>
                    <a:pt x="77" y="71"/>
                    <a:pt x="50" y="95"/>
                    <a:pt x="27" y="95"/>
                  </a:cubicBezTo>
                  <a:cubicBezTo>
                    <a:pt x="9" y="95"/>
                    <a:pt x="0" y="78"/>
                    <a:pt x="0" y="60"/>
                  </a:cubicBezTo>
                  <a:cubicBezTo>
                    <a:pt x="0" y="40"/>
                    <a:pt x="7" y="33"/>
                    <a:pt x="23" y="21"/>
                  </a:cubicBezTo>
                  <a:cubicBezTo>
                    <a:pt x="33" y="13"/>
                    <a:pt x="56" y="0"/>
                    <a:pt x="70" y="0"/>
                  </a:cubicBezTo>
                  <a:cubicBezTo>
                    <a:pt x="77" y="0"/>
                    <a:pt x="80" y="4"/>
                    <a:pt x="80" y="11"/>
                  </a:cubicBezTo>
                  <a:cubicBezTo>
                    <a:pt x="80" y="24"/>
                    <a:pt x="61" y="42"/>
                    <a:pt x="55" y="42"/>
                  </a:cubicBezTo>
                  <a:cubicBezTo>
                    <a:pt x="50" y="42"/>
                    <a:pt x="47" y="36"/>
                    <a:pt x="47" y="32"/>
                  </a:cubicBezTo>
                  <a:lnTo>
                    <a:pt x="27" y="47"/>
                  </a:ln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311" name="Freeform 451"/>
            <p:cNvSpPr>
              <a:spLocks noEditPoints="1"/>
            </p:cNvSpPr>
            <p:nvPr/>
          </p:nvSpPr>
          <p:spPr bwMode="auto">
            <a:xfrm>
              <a:off x="3410" y="-303"/>
              <a:ext cx="180" cy="286"/>
            </a:xfrm>
            <a:custGeom>
              <a:avLst/>
              <a:gdLst>
                <a:gd name="T0" fmla="*/ 71 w 76"/>
                <a:gd name="T1" fmla="*/ 85 h 119"/>
                <a:gd name="T2" fmla="*/ 21 w 76"/>
                <a:gd name="T3" fmla="*/ 119 h 119"/>
                <a:gd name="T4" fmla="*/ 0 w 76"/>
                <a:gd name="T5" fmla="*/ 91 h 119"/>
                <a:gd name="T6" fmla="*/ 44 w 76"/>
                <a:gd name="T7" fmla="*/ 34 h 119"/>
                <a:gd name="T8" fmla="*/ 55 w 76"/>
                <a:gd name="T9" fmla="*/ 40 h 119"/>
                <a:gd name="T10" fmla="*/ 21 w 76"/>
                <a:gd name="T11" fmla="*/ 80 h 119"/>
                <a:gd name="T12" fmla="*/ 34 w 76"/>
                <a:gd name="T13" fmla="*/ 95 h 119"/>
                <a:gd name="T14" fmla="*/ 68 w 76"/>
                <a:gd name="T15" fmla="*/ 76 h 119"/>
                <a:gd name="T16" fmla="*/ 71 w 76"/>
                <a:gd name="T17" fmla="*/ 85 h 119"/>
                <a:gd name="T18" fmla="*/ 48 w 76"/>
                <a:gd name="T19" fmla="*/ 18 h 119"/>
                <a:gd name="T20" fmla="*/ 68 w 76"/>
                <a:gd name="T21" fmla="*/ 0 h 119"/>
                <a:gd name="T22" fmla="*/ 76 w 76"/>
                <a:gd name="T23" fmla="*/ 8 h 119"/>
                <a:gd name="T24" fmla="*/ 57 w 76"/>
                <a:gd name="T25" fmla="*/ 29 h 119"/>
                <a:gd name="T26" fmla="*/ 48 w 76"/>
                <a:gd name="T27" fmla="*/ 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19">
                  <a:moveTo>
                    <a:pt x="71" y="85"/>
                  </a:moveTo>
                  <a:cubicBezTo>
                    <a:pt x="60" y="98"/>
                    <a:pt x="39" y="119"/>
                    <a:pt x="21" y="119"/>
                  </a:cubicBezTo>
                  <a:cubicBezTo>
                    <a:pt x="7" y="119"/>
                    <a:pt x="0" y="103"/>
                    <a:pt x="0" y="91"/>
                  </a:cubicBezTo>
                  <a:cubicBezTo>
                    <a:pt x="0" y="62"/>
                    <a:pt x="30" y="34"/>
                    <a:pt x="44" y="34"/>
                  </a:cubicBezTo>
                  <a:cubicBezTo>
                    <a:pt x="48" y="34"/>
                    <a:pt x="55" y="35"/>
                    <a:pt x="55" y="40"/>
                  </a:cubicBezTo>
                  <a:cubicBezTo>
                    <a:pt x="55" y="52"/>
                    <a:pt x="31" y="73"/>
                    <a:pt x="21" y="80"/>
                  </a:cubicBezTo>
                  <a:cubicBezTo>
                    <a:pt x="19" y="90"/>
                    <a:pt x="23" y="95"/>
                    <a:pt x="34" y="95"/>
                  </a:cubicBezTo>
                  <a:cubicBezTo>
                    <a:pt x="46" y="95"/>
                    <a:pt x="59" y="83"/>
                    <a:pt x="68" y="76"/>
                  </a:cubicBezTo>
                  <a:lnTo>
                    <a:pt x="71" y="85"/>
                  </a:lnTo>
                  <a:close/>
                  <a:moveTo>
                    <a:pt x="48" y="18"/>
                  </a:moveTo>
                  <a:cubicBezTo>
                    <a:pt x="48" y="9"/>
                    <a:pt x="59" y="0"/>
                    <a:pt x="68" y="0"/>
                  </a:cubicBezTo>
                  <a:cubicBezTo>
                    <a:pt x="73" y="0"/>
                    <a:pt x="76" y="3"/>
                    <a:pt x="76" y="8"/>
                  </a:cubicBezTo>
                  <a:cubicBezTo>
                    <a:pt x="76" y="17"/>
                    <a:pt x="67" y="29"/>
                    <a:pt x="57" y="29"/>
                  </a:cubicBezTo>
                  <a:cubicBezTo>
                    <a:pt x="51" y="29"/>
                    <a:pt x="48" y="24"/>
                    <a:pt x="48" y="1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312" name="Freeform 452"/>
            <p:cNvSpPr>
              <a:spLocks/>
            </p:cNvSpPr>
            <p:nvPr/>
          </p:nvSpPr>
          <p:spPr bwMode="auto">
            <a:xfrm>
              <a:off x="3566" y="-243"/>
              <a:ext cx="287" cy="233"/>
            </a:xfrm>
            <a:custGeom>
              <a:avLst/>
              <a:gdLst>
                <a:gd name="T0" fmla="*/ 71 w 121"/>
                <a:gd name="T1" fmla="*/ 27 h 97"/>
                <a:gd name="T2" fmla="*/ 106 w 121"/>
                <a:gd name="T3" fmla="*/ 0 h 97"/>
                <a:gd name="T4" fmla="*/ 111 w 121"/>
                <a:gd name="T5" fmla="*/ 13 h 97"/>
                <a:gd name="T6" fmla="*/ 101 w 121"/>
                <a:gd name="T7" fmla="*/ 28 h 97"/>
                <a:gd name="T8" fmla="*/ 77 w 121"/>
                <a:gd name="T9" fmla="*/ 64 h 97"/>
                <a:gd name="T10" fmla="*/ 83 w 121"/>
                <a:gd name="T11" fmla="*/ 70 h 97"/>
                <a:gd name="T12" fmla="*/ 120 w 121"/>
                <a:gd name="T13" fmla="*/ 47 h 97"/>
                <a:gd name="T14" fmla="*/ 121 w 121"/>
                <a:gd name="T15" fmla="*/ 57 h 97"/>
                <a:gd name="T16" fmla="*/ 66 w 121"/>
                <a:gd name="T17" fmla="*/ 97 h 97"/>
                <a:gd name="T18" fmla="*/ 52 w 121"/>
                <a:gd name="T19" fmla="*/ 81 h 97"/>
                <a:gd name="T20" fmla="*/ 57 w 121"/>
                <a:gd name="T21" fmla="*/ 61 h 97"/>
                <a:gd name="T22" fmla="*/ 56 w 121"/>
                <a:gd name="T23" fmla="*/ 60 h 97"/>
                <a:gd name="T24" fmla="*/ 18 w 121"/>
                <a:gd name="T25" fmla="*/ 90 h 97"/>
                <a:gd name="T26" fmla="*/ 0 w 121"/>
                <a:gd name="T27" fmla="*/ 66 h 97"/>
                <a:gd name="T28" fmla="*/ 33 w 121"/>
                <a:gd name="T29" fmla="*/ 9 h 97"/>
                <a:gd name="T30" fmla="*/ 43 w 121"/>
                <a:gd name="T31" fmla="*/ 7 h 97"/>
                <a:gd name="T32" fmla="*/ 58 w 121"/>
                <a:gd name="T33" fmla="*/ 12 h 97"/>
                <a:gd name="T34" fmla="*/ 48 w 121"/>
                <a:gd name="T35" fmla="*/ 24 h 97"/>
                <a:gd name="T36" fmla="*/ 30 w 121"/>
                <a:gd name="T37" fmla="*/ 41 h 97"/>
                <a:gd name="T38" fmla="*/ 17 w 121"/>
                <a:gd name="T39" fmla="*/ 62 h 97"/>
                <a:gd name="T40" fmla="*/ 19 w 121"/>
                <a:gd name="T41" fmla="*/ 66 h 97"/>
                <a:gd name="T42" fmla="*/ 48 w 121"/>
                <a:gd name="T43" fmla="*/ 49 h 97"/>
                <a:gd name="T44" fmla="*/ 71 w 121"/>
                <a:gd name="T4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97">
                  <a:moveTo>
                    <a:pt x="71" y="27"/>
                  </a:moveTo>
                  <a:cubicBezTo>
                    <a:pt x="76" y="23"/>
                    <a:pt x="100" y="0"/>
                    <a:pt x="106" y="0"/>
                  </a:cubicBezTo>
                  <a:cubicBezTo>
                    <a:pt x="108" y="0"/>
                    <a:pt x="110" y="1"/>
                    <a:pt x="111" y="13"/>
                  </a:cubicBezTo>
                  <a:cubicBezTo>
                    <a:pt x="112" y="19"/>
                    <a:pt x="105" y="24"/>
                    <a:pt x="101" y="28"/>
                  </a:cubicBezTo>
                  <a:cubicBezTo>
                    <a:pt x="94" y="35"/>
                    <a:pt x="77" y="54"/>
                    <a:pt x="77" y="64"/>
                  </a:cubicBezTo>
                  <a:cubicBezTo>
                    <a:pt x="77" y="68"/>
                    <a:pt x="79" y="70"/>
                    <a:pt x="83" y="70"/>
                  </a:cubicBezTo>
                  <a:cubicBezTo>
                    <a:pt x="92" y="70"/>
                    <a:pt x="112" y="53"/>
                    <a:pt x="120" y="47"/>
                  </a:cubicBezTo>
                  <a:cubicBezTo>
                    <a:pt x="121" y="57"/>
                    <a:pt x="121" y="57"/>
                    <a:pt x="121" y="57"/>
                  </a:cubicBezTo>
                  <a:cubicBezTo>
                    <a:pt x="109" y="69"/>
                    <a:pt x="84" y="97"/>
                    <a:pt x="66" y="97"/>
                  </a:cubicBezTo>
                  <a:cubicBezTo>
                    <a:pt x="57" y="97"/>
                    <a:pt x="52" y="89"/>
                    <a:pt x="52" y="81"/>
                  </a:cubicBezTo>
                  <a:cubicBezTo>
                    <a:pt x="52" y="74"/>
                    <a:pt x="54" y="67"/>
                    <a:pt x="57" y="61"/>
                  </a:cubicBezTo>
                  <a:cubicBezTo>
                    <a:pt x="56" y="60"/>
                    <a:pt x="56" y="60"/>
                    <a:pt x="56" y="60"/>
                  </a:cubicBezTo>
                  <a:cubicBezTo>
                    <a:pt x="47" y="68"/>
                    <a:pt x="31" y="90"/>
                    <a:pt x="18" y="90"/>
                  </a:cubicBezTo>
                  <a:cubicBezTo>
                    <a:pt x="6" y="90"/>
                    <a:pt x="0" y="76"/>
                    <a:pt x="0" y="66"/>
                  </a:cubicBezTo>
                  <a:cubicBezTo>
                    <a:pt x="0" y="43"/>
                    <a:pt x="18" y="19"/>
                    <a:pt x="33" y="9"/>
                  </a:cubicBezTo>
                  <a:cubicBezTo>
                    <a:pt x="36" y="7"/>
                    <a:pt x="39" y="7"/>
                    <a:pt x="43" y="7"/>
                  </a:cubicBezTo>
                  <a:cubicBezTo>
                    <a:pt x="47" y="7"/>
                    <a:pt x="59" y="4"/>
                    <a:pt x="58" y="12"/>
                  </a:cubicBezTo>
                  <a:cubicBezTo>
                    <a:pt x="58" y="15"/>
                    <a:pt x="51" y="22"/>
                    <a:pt x="48" y="24"/>
                  </a:cubicBezTo>
                  <a:cubicBezTo>
                    <a:pt x="41" y="33"/>
                    <a:pt x="40" y="35"/>
                    <a:pt x="30" y="41"/>
                  </a:cubicBezTo>
                  <a:cubicBezTo>
                    <a:pt x="23" y="47"/>
                    <a:pt x="17" y="52"/>
                    <a:pt x="17" y="62"/>
                  </a:cubicBezTo>
                  <a:cubicBezTo>
                    <a:pt x="17" y="63"/>
                    <a:pt x="17" y="66"/>
                    <a:pt x="19" y="66"/>
                  </a:cubicBezTo>
                  <a:cubicBezTo>
                    <a:pt x="23" y="66"/>
                    <a:pt x="37" y="59"/>
                    <a:pt x="48" y="49"/>
                  </a:cubicBezTo>
                  <a:lnTo>
                    <a:pt x="71" y="27"/>
                  </a:ln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313" name="Freeform 453"/>
            <p:cNvSpPr>
              <a:spLocks/>
            </p:cNvSpPr>
            <p:nvPr/>
          </p:nvSpPr>
          <p:spPr bwMode="auto">
            <a:xfrm>
              <a:off x="3839" y="-240"/>
              <a:ext cx="415" cy="225"/>
            </a:xfrm>
            <a:custGeom>
              <a:avLst/>
              <a:gdLst>
                <a:gd name="T0" fmla="*/ 83 w 175"/>
                <a:gd name="T1" fmla="*/ 75 h 94"/>
                <a:gd name="T2" fmla="*/ 61 w 175"/>
                <a:gd name="T3" fmla="*/ 91 h 94"/>
                <a:gd name="T4" fmla="*/ 51 w 175"/>
                <a:gd name="T5" fmla="*/ 80 h 94"/>
                <a:gd name="T6" fmla="*/ 72 w 175"/>
                <a:gd name="T7" fmla="*/ 39 h 94"/>
                <a:gd name="T8" fmla="*/ 73 w 175"/>
                <a:gd name="T9" fmla="*/ 36 h 94"/>
                <a:gd name="T10" fmla="*/ 71 w 175"/>
                <a:gd name="T11" fmla="*/ 34 h 94"/>
                <a:gd name="T12" fmla="*/ 62 w 175"/>
                <a:gd name="T13" fmla="*/ 42 h 94"/>
                <a:gd name="T14" fmla="*/ 25 w 175"/>
                <a:gd name="T15" fmla="*/ 83 h 94"/>
                <a:gd name="T16" fmla="*/ 15 w 175"/>
                <a:gd name="T17" fmla="*/ 90 h 94"/>
                <a:gd name="T18" fmla="*/ 0 w 175"/>
                <a:gd name="T19" fmla="*/ 62 h 94"/>
                <a:gd name="T20" fmla="*/ 40 w 175"/>
                <a:gd name="T21" fmla="*/ 9 h 94"/>
                <a:gd name="T22" fmla="*/ 51 w 175"/>
                <a:gd name="T23" fmla="*/ 14 h 94"/>
                <a:gd name="T24" fmla="*/ 41 w 175"/>
                <a:gd name="T25" fmla="*/ 30 h 94"/>
                <a:gd name="T26" fmla="*/ 28 w 175"/>
                <a:gd name="T27" fmla="*/ 44 h 94"/>
                <a:gd name="T28" fmla="*/ 21 w 175"/>
                <a:gd name="T29" fmla="*/ 57 h 94"/>
                <a:gd name="T30" fmla="*/ 23 w 175"/>
                <a:gd name="T31" fmla="*/ 59 h 94"/>
                <a:gd name="T32" fmla="*/ 27 w 175"/>
                <a:gd name="T33" fmla="*/ 55 h 94"/>
                <a:gd name="T34" fmla="*/ 97 w 175"/>
                <a:gd name="T35" fmla="*/ 0 h 94"/>
                <a:gd name="T36" fmla="*/ 107 w 175"/>
                <a:gd name="T37" fmla="*/ 11 h 94"/>
                <a:gd name="T38" fmla="*/ 85 w 175"/>
                <a:gd name="T39" fmla="*/ 50 h 94"/>
                <a:gd name="T40" fmla="*/ 85 w 175"/>
                <a:gd name="T41" fmla="*/ 51 h 94"/>
                <a:gd name="T42" fmla="*/ 138 w 175"/>
                <a:gd name="T43" fmla="*/ 9 h 94"/>
                <a:gd name="T44" fmla="*/ 149 w 175"/>
                <a:gd name="T45" fmla="*/ 2 h 94"/>
                <a:gd name="T46" fmla="*/ 154 w 175"/>
                <a:gd name="T47" fmla="*/ 9 h 94"/>
                <a:gd name="T48" fmla="*/ 159 w 175"/>
                <a:gd name="T49" fmla="*/ 19 h 94"/>
                <a:gd name="T50" fmla="*/ 151 w 175"/>
                <a:gd name="T51" fmla="*/ 31 h 94"/>
                <a:gd name="T52" fmla="*/ 131 w 175"/>
                <a:gd name="T53" fmla="*/ 61 h 94"/>
                <a:gd name="T54" fmla="*/ 137 w 175"/>
                <a:gd name="T55" fmla="*/ 67 h 94"/>
                <a:gd name="T56" fmla="*/ 174 w 175"/>
                <a:gd name="T57" fmla="*/ 45 h 94"/>
                <a:gd name="T58" fmla="*/ 175 w 175"/>
                <a:gd name="T59" fmla="*/ 57 h 94"/>
                <a:gd name="T60" fmla="*/ 116 w 175"/>
                <a:gd name="T61" fmla="*/ 94 h 94"/>
                <a:gd name="T62" fmla="*/ 104 w 175"/>
                <a:gd name="T63" fmla="*/ 80 h 94"/>
                <a:gd name="T64" fmla="*/ 122 w 175"/>
                <a:gd name="T65" fmla="*/ 41 h 94"/>
                <a:gd name="T66" fmla="*/ 121 w 175"/>
                <a:gd name="T67" fmla="*/ 41 h 94"/>
                <a:gd name="T68" fmla="*/ 83 w 175"/>
                <a:gd name="T69"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94">
                  <a:moveTo>
                    <a:pt x="83" y="75"/>
                  </a:moveTo>
                  <a:cubicBezTo>
                    <a:pt x="78" y="81"/>
                    <a:pt x="69" y="91"/>
                    <a:pt x="61" y="91"/>
                  </a:cubicBezTo>
                  <a:cubicBezTo>
                    <a:pt x="55" y="91"/>
                    <a:pt x="51" y="86"/>
                    <a:pt x="51" y="80"/>
                  </a:cubicBezTo>
                  <a:cubicBezTo>
                    <a:pt x="50" y="74"/>
                    <a:pt x="56" y="63"/>
                    <a:pt x="72" y="39"/>
                  </a:cubicBezTo>
                  <a:cubicBezTo>
                    <a:pt x="72" y="39"/>
                    <a:pt x="73" y="37"/>
                    <a:pt x="73" y="36"/>
                  </a:cubicBezTo>
                  <a:cubicBezTo>
                    <a:pt x="73" y="35"/>
                    <a:pt x="72" y="34"/>
                    <a:pt x="71" y="34"/>
                  </a:cubicBezTo>
                  <a:cubicBezTo>
                    <a:pt x="69" y="34"/>
                    <a:pt x="64" y="40"/>
                    <a:pt x="62" y="42"/>
                  </a:cubicBezTo>
                  <a:cubicBezTo>
                    <a:pt x="50" y="55"/>
                    <a:pt x="36" y="69"/>
                    <a:pt x="25" y="83"/>
                  </a:cubicBezTo>
                  <a:cubicBezTo>
                    <a:pt x="22" y="86"/>
                    <a:pt x="19" y="90"/>
                    <a:pt x="15" y="90"/>
                  </a:cubicBezTo>
                  <a:cubicBezTo>
                    <a:pt x="3" y="90"/>
                    <a:pt x="0" y="71"/>
                    <a:pt x="0" y="62"/>
                  </a:cubicBezTo>
                  <a:cubicBezTo>
                    <a:pt x="0" y="39"/>
                    <a:pt x="26" y="7"/>
                    <a:pt x="40" y="9"/>
                  </a:cubicBezTo>
                  <a:cubicBezTo>
                    <a:pt x="43" y="9"/>
                    <a:pt x="51" y="9"/>
                    <a:pt x="51" y="14"/>
                  </a:cubicBezTo>
                  <a:cubicBezTo>
                    <a:pt x="51" y="19"/>
                    <a:pt x="44" y="26"/>
                    <a:pt x="41" y="30"/>
                  </a:cubicBezTo>
                  <a:cubicBezTo>
                    <a:pt x="37" y="35"/>
                    <a:pt x="31" y="39"/>
                    <a:pt x="28" y="44"/>
                  </a:cubicBezTo>
                  <a:cubicBezTo>
                    <a:pt x="25" y="48"/>
                    <a:pt x="21" y="52"/>
                    <a:pt x="21" y="57"/>
                  </a:cubicBezTo>
                  <a:cubicBezTo>
                    <a:pt x="21" y="57"/>
                    <a:pt x="22" y="59"/>
                    <a:pt x="23" y="59"/>
                  </a:cubicBezTo>
                  <a:cubicBezTo>
                    <a:pt x="24" y="59"/>
                    <a:pt x="27" y="56"/>
                    <a:pt x="27" y="55"/>
                  </a:cubicBezTo>
                  <a:cubicBezTo>
                    <a:pt x="39" y="43"/>
                    <a:pt x="82" y="0"/>
                    <a:pt x="97" y="0"/>
                  </a:cubicBezTo>
                  <a:cubicBezTo>
                    <a:pt x="104" y="0"/>
                    <a:pt x="107" y="5"/>
                    <a:pt x="107" y="11"/>
                  </a:cubicBezTo>
                  <a:cubicBezTo>
                    <a:pt x="107" y="22"/>
                    <a:pt x="90" y="41"/>
                    <a:pt x="85" y="50"/>
                  </a:cubicBezTo>
                  <a:cubicBezTo>
                    <a:pt x="85" y="51"/>
                    <a:pt x="85" y="51"/>
                    <a:pt x="85" y="51"/>
                  </a:cubicBezTo>
                  <a:cubicBezTo>
                    <a:pt x="138" y="9"/>
                    <a:pt x="138" y="9"/>
                    <a:pt x="138" y="9"/>
                  </a:cubicBezTo>
                  <a:cubicBezTo>
                    <a:pt x="140" y="7"/>
                    <a:pt x="146" y="2"/>
                    <a:pt x="149" y="2"/>
                  </a:cubicBezTo>
                  <a:cubicBezTo>
                    <a:pt x="151" y="2"/>
                    <a:pt x="154" y="8"/>
                    <a:pt x="154" y="9"/>
                  </a:cubicBezTo>
                  <a:cubicBezTo>
                    <a:pt x="156" y="12"/>
                    <a:pt x="159" y="15"/>
                    <a:pt x="159" y="19"/>
                  </a:cubicBezTo>
                  <a:cubicBezTo>
                    <a:pt x="159" y="23"/>
                    <a:pt x="154" y="28"/>
                    <a:pt x="151" y="31"/>
                  </a:cubicBezTo>
                  <a:cubicBezTo>
                    <a:pt x="133" y="51"/>
                    <a:pt x="131" y="55"/>
                    <a:pt x="131" y="61"/>
                  </a:cubicBezTo>
                  <a:cubicBezTo>
                    <a:pt x="131" y="64"/>
                    <a:pt x="134" y="67"/>
                    <a:pt x="137" y="67"/>
                  </a:cubicBezTo>
                  <a:cubicBezTo>
                    <a:pt x="142" y="65"/>
                    <a:pt x="144" y="65"/>
                    <a:pt x="174" y="45"/>
                  </a:cubicBezTo>
                  <a:cubicBezTo>
                    <a:pt x="175" y="57"/>
                    <a:pt x="175" y="57"/>
                    <a:pt x="175" y="57"/>
                  </a:cubicBezTo>
                  <a:cubicBezTo>
                    <a:pt x="164" y="65"/>
                    <a:pt x="130" y="94"/>
                    <a:pt x="116" y="94"/>
                  </a:cubicBezTo>
                  <a:cubicBezTo>
                    <a:pt x="109" y="94"/>
                    <a:pt x="104" y="87"/>
                    <a:pt x="104" y="80"/>
                  </a:cubicBezTo>
                  <a:cubicBezTo>
                    <a:pt x="104" y="68"/>
                    <a:pt x="116" y="51"/>
                    <a:pt x="122" y="41"/>
                  </a:cubicBezTo>
                  <a:cubicBezTo>
                    <a:pt x="121" y="41"/>
                    <a:pt x="121" y="41"/>
                    <a:pt x="121" y="41"/>
                  </a:cubicBezTo>
                  <a:lnTo>
                    <a:pt x="83" y="75"/>
                  </a:ln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30730" name="Group 7334"/>
          <p:cNvGrpSpPr>
            <a:grpSpLocks/>
          </p:cNvGrpSpPr>
          <p:nvPr/>
        </p:nvGrpSpPr>
        <p:grpSpPr bwMode="auto">
          <a:xfrm>
            <a:off x="441325" y="690563"/>
            <a:ext cx="3032125" cy="3233737"/>
            <a:chOff x="328930" y="458532"/>
            <a:chExt cx="3865614" cy="4123233"/>
          </a:xfrm>
        </p:grpSpPr>
        <p:grpSp>
          <p:nvGrpSpPr>
            <p:cNvPr id="30731" name="Group 1"/>
            <p:cNvGrpSpPr>
              <a:grpSpLocks/>
            </p:cNvGrpSpPr>
            <p:nvPr/>
          </p:nvGrpSpPr>
          <p:grpSpPr bwMode="auto">
            <a:xfrm>
              <a:off x="2177974" y="458532"/>
              <a:ext cx="948827" cy="2497539"/>
              <a:chOff x="3705543" y="1052296"/>
              <a:chExt cx="932103" cy="2453518"/>
            </a:xfrm>
          </p:grpSpPr>
          <p:sp>
            <p:nvSpPr>
              <p:cNvPr id="30764" name="Freeform 169"/>
              <p:cNvSpPr>
                <a:spLocks noEditPoints="1"/>
              </p:cNvSpPr>
              <p:nvPr/>
            </p:nvSpPr>
            <p:spPr bwMode="auto">
              <a:xfrm>
                <a:off x="3933287" y="1183776"/>
                <a:ext cx="453139" cy="197221"/>
              </a:xfrm>
              <a:custGeom>
                <a:avLst/>
                <a:gdLst>
                  <a:gd name="T0" fmla="*/ 453139 w 168"/>
                  <a:gd name="T1" fmla="*/ 24315 h 73"/>
                  <a:gd name="T2" fmla="*/ 445047 w 168"/>
                  <a:gd name="T3" fmla="*/ 37823 h 73"/>
                  <a:gd name="T4" fmla="*/ 439653 w 168"/>
                  <a:gd name="T5" fmla="*/ 45928 h 73"/>
                  <a:gd name="T6" fmla="*/ 442350 w 168"/>
                  <a:gd name="T7" fmla="*/ 105365 h 73"/>
                  <a:gd name="T8" fmla="*/ 445047 w 168"/>
                  <a:gd name="T9" fmla="*/ 132381 h 73"/>
                  <a:gd name="T10" fmla="*/ 450442 w 168"/>
                  <a:gd name="T11" fmla="*/ 162099 h 73"/>
                  <a:gd name="T12" fmla="*/ 436955 w 168"/>
                  <a:gd name="T13" fmla="*/ 178309 h 73"/>
                  <a:gd name="T14" fmla="*/ 401891 w 168"/>
                  <a:gd name="T15" fmla="*/ 108066 h 73"/>
                  <a:gd name="T16" fmla="*/ 385708 w 168"/>
                  <a:gd name="T17" fmla="*/ 37823 h 73"/>
                  <a:gd name="T18" fmla="*/ 418075 w 168"/>
                  <a:gd name="T19" fmla="*/ 10807 h 73"/>
                  <a:gd name="T20" fmla="*/ 453139 w 168"/>
                  <a:gd name="T21" fmla="*/ 24315 h 73"/>
                  <a:gd name="T22" fmla="*/ 89009 w 168"/>
                  <a:gd name="T23" fmla="*/ 10807 h 73"/>
                  <a:gd name="T24" fmla="*/ 188808 w 168"/>
                  <a:gd name="T25" fmla="*/ 27017 h 73"/>
                  <a:gd name="T26" fmla="*/ 202294 w 168"/>
                  <a:gd name="T27" fmla="*/ 54033 h 73"/>
                  <a:gd name="T28" fmla="*/ 169927 w 168"/>
                  <a:gd name="T29" fmla="*/ 137785 h 73"/>
                  <a:gd name="T30" fmla="*/ 32367 w 168"/>
                  <a:gd name="T31" fmla="*/ 197221 h 73"/>
                  <a:gd name="T32" fmla="*/ 2697 w 168"/>
                  <a:gd name="T33" fmla="*/ 186414 h 73"/>
                  <a:gd name="T34" fmla="*/ 0 w 168"/>
                  <a:gd name="T35" fmla="*/ 175608 h 73"/>
                  <a:gd name="T36" fmla="*/ 8092 w 168"/>
                  <a:gd name="T37" fmla="*/ 145889 h 73"/>
                  <a:gd name="T38" fmla="*/ 18881 w 168"/>
                  <a:gd name="T39" fmla="*/ 110768 h 73"/>
                  <a:gd name="T40" fmla="*/ 21578 w 168"/>
                  <a:gd name="T41" fmla="*/ 45928 h 73"/>
                  <a:gd name="T42" fmla="*/ 26973 w 168"/>
                  <a:gd name="T43" fmla="*/ 13508 h 73"/>
                  <a:gd name="T44" fmla="*/ 89009 w 168"/>
                  <a:gd name="T45" fmla="*/ 10807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8"/>
                  <a:gd name="T70" fmla="*/ 0 h 73"/>
                  <a:gd name="T71" fmla="*/ 168 w 168"/>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8" h="73">
                    <a:moveTo>
                      <a:pt x="168" y="9"/>
                    </a:moveTo>
                    <a:cubicBezTo>
                      <a:pt x="168" y="10"/>
                      <a:pt x="167" y="11"/>
                      <a:pt x="165" y="14"/>
                    </a:cubicBezTo>
                    <a:cubicBezTo>
                      <a:pt x="164" y="16"/>
                      <a:pt x="163" y="17"/>
                      <a:pt x="163" y="17"/>
                    </a:cubicBezTo>
                    <a:cubicBezTo>
                      <a:pt x="163" y="19"/>
                      <a:pt x="163" y="26"/>
                      <a:pt x="164" y="39"/>
                    </a:cubicBezTo>
                    <a:cubicBezTo>
                      <a:pt x="164" y="39"/>
                      <a:pt x="164" y="43"/>
                      <a:pt x="165" y="49"/>
                    </a:cubicBezTo>
                    <a:cubicBezTo>
                      <a:pt x="167" y="55"/>
                      <a:pt x="167" y="59"/>
                      <a:pt x="167" y="60"/>
                    </a:cubicBezTo>
                    <a:cubicBezTo>
                      <a:pt x="167" y="64"/>
                      <a:pt x="165" y="66"/>
                      <a:pt x="162" y="66"/>
                    </a:cubicBezTo>
                    <a:cubicBezTo>
                      <a:pt x="158" y="66"/>
                      <a:pt x="154" y="57"/>
                      <a:pt x="149" y="40"/>
                    </a:cubicBezTo>
                    <a:cubicBezTo>
                      <a:pt x="145" y="23"/>
                      <a:pt x="143" y="14"/>
                      <a:pt x="143" y="14"/>
                    </a:cubicBezTo>
                    <a:cubicBezTo>
                      <a:pt x="143" y="8"/>
                      <a:pt x="147" y="5"/>
                      <a:pt x="155" y="4"/>
                    </a:cubicBezTo>
                    <a:cubicBezTo>
                      <a:pt x="164" y="2"/>
                      <a:pt x="168" y="4"/>
                      <a:pt x="168" y="9"/>
                    </a:cubicBezTo>
                    <a:close/>
                    <a:moveTo>
                      <a:pt x="33" y="4"/>
                    </a:moveTo>
                    <a:cubicBezTo>
                      <a:pt x="54" y="6"/>
                      <a:pt x="66" y="8"/>
                      <a:pt x="70" y="10"/>
                    </a:cubicBezTo>
                    <a:cubicBezTo>
                      <a:pt x="74" y="12"/>
                      <a:pt x="75" y="15"/>
                      <a:pt x="75" y="20"/>
                    </a:cubicBezTo>
                    <a:cubicBezTo>
                      <a:pt x="75" y="31"/>
                      <a:pt x="71" y="41"/>
                      <a:pt x="63" y="51"/>
                    </a:cubicBezTo>
                    <a:cubicBezTo>
                      <a:pt x="52" y="65"/>
                      <a:pt x="35" y="73"/>
                      <a:pt x="12" y="73"/>
                    </a:cubicBezTo>
                    <a:cubicBezTo>
                      <a:pt x="6" y="73"/>
                      <a:pt x="3" y="71"/>
                      <a:pt x="1" y="69"/>
                    </a:cubicBezTo>
                    <a:cubicBezTo>
                      <a:pt x="1" y="67"/>
                      <a:pt x="0" y="66"/>
                      <a:pt x="0" y="65"/>
                    </a:cubicBezTo>
                    <a:cubicBezTo>
                      <a:pt x="0" y="65"/>
                      <a:pt x="1" y="61"/>
                      <a:pt x="3" y="54"/>
                    </a:cubicBezTo>
                    <a:cubicBezTo>
                      <a:pt x="5" y="47"/>
                      <a:pt x="7" y="43"/>
                      <a:pt x="7" y="41"/>
                    </a:cubicBezTo>
                    <a:cubicBezTo>
                      <a:pt x="8" y="32"/>
                      <a:pt x="9" y="24"/>
                      <a:pt x="8" y="17"/>
                    </a:cubicBezTo>
                    <a:cubicBezTo>
                      <a:pt x="8" y="11"/>
                      <a:pt x="9" y="7"/>
                      <a:pt x="10" y="5"/>
                    </a:cubicBezTo>
                    <a:cubicBezTo>
                      <a:pt x="13" y="0"/>
                      <a:pt x="21" y="0"/>
                      <a:pt x="33" y="4"/>
                    </a:cubicBezTo>
                    <a:close/>
                  </a:path>
                </a:pathLst>
              </a:custGeom>
              <a:solidFill>
                <a:srgbClr val="73717E"/>
              </a:solidFill>
              <a:ln w="9525">
                <a:noFill/>
                <a:round/>
                <a:headEnd/>
                <a:tailEnd/>
              </a:ln>
            </p:spPr>
            <p:txBody>
              <a:bodyPr/>
              <a:lstStyle/>
              <a:p>
                <a:endParaRPr lang="en-US"/>
              </a:p>
            </p:txBody>
          </p:sp>
          <p:sp>
            <p:nvSpPr>
              <p:cNvPr id="30765" name="Freeform 170"/>
              <p:cNvSpPr>
                <a:spLocks noEditPoints="1"/>
              </p:cNvSpPr>
              <p:nvPr/>
            </p:nvSpPr>
            <p:spPr bwMode="auto">
              <a:xfrm>
                <a:off x="3945025" y="1092210"/>
                <a:ext cx="448443" cy="110350"/>
              </a:xfrm>
              <a:custGeom>
                <a:avLst/>
                <a:gdLst>
                  <a:gd name="T0" fmla="*/ 448443 w 167"/>
                  <a:gd name="T1" fmla="*/ 75361 h 41"/>
                  <a:gd name="T2" fmla="*/ 418905 w 167"/>
                  <a:gd name="T3" fmla="*/ 96893 h 41"/>
                  <a:gd name="T4" fmla="*/ 335661 w 167"/>
                  <a:gd name="T5" fmla="*/ 110350 h 41"/>
                  <a:gd name="T6" fmla="*/ 319549 w 167"/>
                  <a:gd name="T7" fmla="*/ 96893 h 41"/>
                  <a:gd name="T8" fmla="*/ 346402 w 167"/>
                  <a:gd name="T9" fmla="*/ 59212 h 41"/>
                  <a:gd name="T10" fmla="*/ 383996 w 167"/>
                  <a:gd name="T11" fmla="*/ 13457 h 41"/>
                  <a:gd name="T12" fmla="*/ 429646 w 167"/>
                  <a:gd name="T13" fmla="*/ 29606 h 41"/>
                  <a:gd name="T14" fmla="*/ 448443 w 167"/>
                  <a:gd name="T15" fmla="*/ 75361 h 41"/>
                  <a:gd name="T16" fmla="*/ 0 w 167"/>
                  <a:gd name="T17" fmla="*/ 53829 h 41"/>
                  <a:gd name="T18" fmla="*/ 13426 w 167"/>
                  <a:gd name="T19" fmla="*/ 21532 h 41"/>
                  <a:gd name="T20" fmla="*/ 45650 w 167"/>
                  <a:gd name="T21" fmla="*/ 10766 h 41"/>
                  <a:gd name="T22" fmla="*/ 77873 w 167"/>
                  <a:gd name="T23" fmla="*/ 24223 h 41"/>
                  <a:gd name="T24" fmla="*/ 91300 w 167"/>
                  <a:gd name="T25" fmla="*/ 67287 h 41"/>
                  <a:gd name="T26" fmla="*/ 88614 w 167"/>
                  <a:gd name="T27" fmla="*/ 83435 h 41"/>
                  <a:gd name="T28" fmla="*/ 59076 w 167"/>
                  <a:gd name="T29" fmla="*/ 96893 h 41"/>
                  <a:gd name="T30" fmla="*/ 10741 w 167"/>
                  <a:gd name="T31" fmla="*/ 75361 h 41"/>
                  <a:gd name="T32" fmla="*/ 0 w 167"/>
                  <a:gd name="T33" fmla="*/ 53829 h 41"/>
                  <a:gd name="T34" fmla="*/ 166488 w 167"/>
                  <a:gd name="T35" fmla="*/ 78052 h 41"/>
                  <a:gd name="T36" fmla="*/ 166488 w 167"/>
                  <a:gd name="T37" fmla="*/ 48446 h 41"/>
                  <a:gd name="T38" fmla="*/ 182600 w 167"/>
                  <a:gd name="T39" fmla="*/ 29606 h 41"/>
                  <a:gd name="T40" fmla="*/ 201397 w 167"/>
                  <a:gd name="T41" fmla="*/ 72670 h 41"/>
                  <a:gd name="T42" fmla="*/ 201397 w 167"/>
                  <a:gd name="T43" fmla="*/ 91510 h 41"/>
                  <a:gd name="T44" fmla="*/ 185285 w 167"/>
                  <a:gd name="T45" fmla="*/ 104967 h 41"/>
                  <a:gd name="T46" fmla="*/ 166488 w 167"/>
                  <a:gd name="T47" fmla="*/ 78052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41"/>
                  <a:gd name="T74" fmla="*/ 167 w 167"/>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41">
                    <a:moveTo>
                      <a:pt x="167" y="28"/>
                    </a:moveTo>
                    <a:cubicBezTo>
                      <a:pt x="167" y="31"/>
                      <a:pt x="163" y="33"/>
                      <a:pt x="156" y="36"/>
                    </a:cubicBezTo>
                    <a:cubicBezTo>
                      <a:pt x="148" y="39"/>
                      <a:pt x="137" y="41"/>
                      <a:pt x="125" y="41"/>
                    </a:cubicBezTo>
                    <a:cubicBezTo>
                      <a:pt x="121" y="41"/>
                      <a:pt x="119" y="39"/>
                      <a:pt x="119" y="36"/>
                    </a:cubicBezTo>
                    <a:cubicBezTo>
                      <a:pt x="119" y="35"/>
                      <a:pt x="122" y="30"/>
                      <a:pt x="129" y="22"/>
                    </a:cubicBezTo>
                    <a:cubicBezTo>
                      <a:pt x="135" y="13"/>
                      <a:pt x="140" y="8"/>
                      <a:pt x="143" y="5"/>
                    </a:cubicBezTo>
                    <a:cubicBezTo>
                      <a:pt x="148" y="0"/>
                      <a:pt x="154" y="2"/>
                      <a:pt x="160" y="11"/>
                    </a:cubicBezTo>
                    <a:cubicBezTo>
                      <a:pt x="164" y="19"/>
                      <a:pt x="167" y="24"/>
                      <a:pt x="167" y="28"/>
                    </a:cubicBezTo>
                    <a:close/>
                    <a:moveTo>
                      <a:pt x="0" y="20"/>
                    </a:moveTo>
                    <a:cubicBezTo>
                      <a:pt x="0" y="15"/>
                      <a:pt x="2" y="11"/>
                      <a:pt x="5" y="8"/>
                    </a:cubicBezTo>
                    <a:cubicBezTo>
                      <a:pt x="9" y="5"/>
                      <a:pt x="13" y="4"/>
                      <a:pt x="17" y="4"/>
                    </a:cubicBezTo>
                    <a:cubicBezTo>
                      <a:pt x="22" y="4"/>
                      <a:pt x="26" y="6"/>
                      <a:pt x="29" y="9"/>
                    </a:cubicBezTo>
                    <a:cubicBezTo>
                      <a:pt x="33" y="13"/>
                      <a:pt x="34" y="18"/>
                      <a:pt x="34" y="25"/>
                    </a:cubicBezTo>
                    <a:cubicBezTo>
                      <a:pt x="34" y="27"/>
                      <a:pt x="34" y="29"/>
                      <a:pt x="33" y="31"/>
                    </a:cubicBezTo>
                    <a:cubicBezTo>
                      <a:pt x="31" y="34"/>
                      <a:pt x="27" y="36"/>
                      <a:pt x="22" y="36"/>
                    </a:cubicBezTo>
                    <a:cubicBezTo>
                      <a:pt x="14" y="36"/>
                      <a:pt x="8" y="33"/>
                      <a:pt x="4" y="28"/>
                    </a:cubicBezTo>
                    <a:cubicBezTo>
                      <a:pt x="1" y="25"/>
                      <a:pt x="0" y="22"/>
                      <a:pt x="0" y="20"/>
                    </a:cubicBezTo>
                    <a:close/>
                    <a:moveTo>
                      <a:pt x="62" y="29"/>
                    </a:moveTo>
                    <a:cubicBezTo>
                      <a:pt x="62" y="22"/>
                      <a:pt x="62" y="18"/>
                      <a:pt x="62" y="18"/>
                    </a:cubicBezTo>
                    <a:cubicBezTo>
                      <a:pt x="62" y="10"/>
                      <a:pt x="64" y="8"/>
                      <a:pt x="68" y="11"/>
                    </a:cubicBezTo>
                    <a:cubicBezTo>
                      <a:pt x="73" y="14"/>
                      <a:pt x="75" y="19"/>
                      <a:pt x="75" y="27"/>
                    </a:cubicBezTo>
                    <a:cubicBezTo>
                      <a:pt x="75" y="31"/>
                      <a:pt x="75" y="33"/>
                      <a:pt x="75" y="34"/>
                    </a:cubicBezTo>
                    <a:cubicBezTo>
                      <a:pt x="74" y="37"/>
                      <a:pt x="72" y="39"/>
                      <a:pt x="69" y="39"/>
                    </a:cubicBezTo>
                    <a:cubicBezTo>
                      <a:pt x="66" y="39"/>
                      <a:pt x="64" y="36"/>
                      <a:pt x="62" y="29"/>
                    </a:cubicBezTo>
                    <a:close/>
                  </a:path>
                </a:pathLst>
              </a:custGeom>
              <a:solidFill>
                <a:srgbClr val="53505F"/>
              </a:solidFill>
              <a:ln w="9525">
                <a:noFill/>
                <a:round/>
                <a:headEnd/>
                <a:tailEnd/>
              </a:ln>
            </p:spPr>
            <p:txBody>
              <a:bodyPr/>
              <a:lstStyle/>
              <a:p>
                <a:endParaRPr lang="en-US"/>
              </a:p>
            </p:txBody>
          </p:sp>
          <p:sp>
            <p:nvSpPr>
              <p:cNvPr id="30766" name="Freeform 171"/>
              <p:cNvSpPr>
                <a:spLocks/>
              </p:cNvSpPr>
              <p:nvPr/>
            </p:nvSpPr>
            <p:spPr bwMode="auto">
              <a:xfrm>
                <a:off x="3923895" y="1094558"/>
                <a:ext cx="490704" cy="98610"/>
              </a:xfrm>
              <a:custGeom>
                <a:avLst/>
                <a:gdLst>
                  <a:gd name="T0" fmla="*/ 431712 w 183"/>
                  <a:gd name="T1" fmla="*/ 18656 h 37"/>
                  <a:gd name="T2" fmla="*/ 450482 w 183"/>
                  <a:gd name="T3" fmla="*/ 7995 h 37"/>
                  <a:gd name="T4" fmla="*/ 466571 w 183"/>
                  <a:gd name="T5" fmla="*/ 15991 h 37"/>
                  <a:gd name="T6" fmla="*/ 490704 w 183"/>
                  <a:gd name="T7" fmla="*/ 61298 h 37"/>
                  <a:gd name="T8" fmla="*/ 450482 w 183"/>
                  <a:gd name="T9" fmla="*/ 85284 h 37"/>
                  <a:gd name="T10" fmla="*/ 375402 w 183"/>
                  <a:gd name="T11" fmla="*/ 98610 h 37"/>
                  <a:gd name="T12" fmla="*/ 179657 w 183"/>
                  <a:gd name="T13" fmla="*/ 98610 h 37"/>
                  <a:gd name="T14" fmla="*/ 16089 w 183"/>
                  <a:gd name="T15" fmla="*/ 74624 h 37"/>
                  <a:gd name="T16" fmla="*/ 0 w 183"/>
                  <a:gd name="T17" fmla="*/ 58633 h 37"/>
                  <a:gd name="T18" fmla="*/ 0 w 183"/>
                  <a:gd name="T19" fmla="*/ 42642 h 37"/>
                  <a:gd name="T20" fmla="*/ 32177 w 183"/>
                  <a:gd name="T21" fmla="*/ 0 h 37"/>
                  <a:gd name="T22" fmla="*/ 32177 w 183"/>
                  <a:gd name="T23" fmla="*/ 5330 h 37"/>
                  <a:gd name="T24" fmla="*/ 50947 w 183"/>
                  <a:gd name="T25" fmla="*/ 21321 h 37"/>
                  <a:gd name="T26" fmla="*/ 101895 w 183"/>
                  <a:gd name="T27" fmla="*/ 31982 h 37"/>
                  <a:gd name="T28" fmla="*/ 185020 w 183"/>
                  <a:gd name="T29" fmla="*/ 31982 h 37"/>
                  <a:gd name="T30" fmla="*/ 190382 w 183"/>
                  <a:gd name="T31" fmla="*/ 34647 h 37"/>
                  <a:gd name="T32" fmla="*/ 329817 w 183"/>
                  <a:gd name="T33" fmla="*/ 34647 h 37"/>
                  <a:gd name="T34" fmla="*/ 431712 w 183"/>
                  <a:gd name="T35" fmla="*/ 18656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37"/>
                  <a:gd name="T56" fmla="*/ 183 w 183"/>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37">
                    <a:moveTo>
                      <a:pt x="161" y="7"/>
                    </a:moveTo>
                    <a:cubicBezTo>
                      <a:pt x="164" y="6"/>
                      <a:pt x="167" y="4"/>
                      <a:pt x="168" y="3"/>
                    </a:cubicBezTo>
                    <a:cubicBezTo>
                      <a:pt x="170" y="4"/>
                      <a:pt x="172" y="5"/>
                      <a:pt x="174" y="6"/>
                    </a:cubicBezTo>
                    <a:cubicBezTo>
                      <a:pt x="180" y="10"/>
                      <a:pt x="183" y="16"/>
                      <a:pt x="183" y="23"/>
                    </a:cubicBezTo>
                    <a:cubicBezTo>
                      <a:pt x="183" y="27"/>
                      <a:pt x="178" y="30"/>
                      <a:pt x="168" y="32"/>
                    </a:cubicBezTo>
                    <a:cubicBezTo>
                      <a:pt x="165" y="33"/>
                      <a:pt x="156" y="34"/>
                      <a:pt x="140" y="37"/>
                    </a:cubicBezTo>
                    <a:cubicBezTo>
                      <a:pt x="67" y="37"/>
                      <a:pt x="67" y="37"/>
                      <a:pt x="67" y="37"/>
                    </a:cubicBezTo>
                    <a:cubicBezTo>
                      <a:pt x="34" y="35"/>
                      <a:pt x="14" y="31"/>
                      <a:pt x="6" y="28"/>
                    </a:cubicBezTo>
                    <a:cubicBezTo>
                      <a:pt x="3" y="26"/>
                      <a:pt x="1" y="24"/>
                      <a:pt x="0" y="22"/>
                    </a:cubicBezTo>
                    <a:cubicBezTo>
                      <a:pt x="0" y="22"/>
                      <a:pt x="0" y="20"/>
                      <a:pt x="0" y="16"/>
                    </a:cubicBezTo>
                    <a:cubicBezTo>
                      <a:pt x="0" y="9"/>
                      <a:pt x="4" y="4"/>
                      <a:pt x="12" y="0"/>
                    </a:cubicBezTo>
                    <a:cubicBezTo>
                      <a:pt x="12" y="1"/>
                      <a:pt x="12" y="1"/>
                      <a:pt x="12" y="2"/>
                    </a:cubicBezTo>
                    <a:cubicBezTo>
                      <a:pt x="12" y="4"/>
                      <a:pt x="15" y="6"/>
                      <a:pt x="19" y="8"/>
                    </a:cubicBezTo>
                    <a:cubicBezTo>
                      <a:pt x="24" y="10"/>
                      <a:pt x="31" y="11"/>
                      <a:pt x="38" y="12"/>
                    </a:cubicBezTo>
                    <a:cubicBezTo>
                      <a:pt x="69" y="12"/>
                      <a:pt x="69" y="12"/>
                      <a:pt x="69" y="12"/>
                    </a:cubicBezTo>
                    <a:cubicBezTo>
                      <a:pt x="71" y="13"/>
                      <a:pt x="71" y="13"/>
                      <a:pt x="71" y="13"/>
                    </a:cubicBezTo>
                    <a:cubicBezTo>
                      <a:pt x="123" y="13"/>
                      <a:pt x="123" y="13"/>
                      <a:pt x="123" y="13"/>
                    </a:cubicBezTo>
                    <a:cubicBezTo>
                      <a:pt x="141" y="12"/>
                      <a:pt x="153" y="10"/>
                      <a:pt x="161" y="7"/>
                    </a:cubicBezTo>
                    <a:close/>
                  </a:path>
                </a:pathLst>
              </a:custGeom>
              <a:solidFill>
                <a:srgbClr val="D1D3D4"/>
              </a:solidFill>
              <a:ln w="9525">
                <a:noFill/>
                <a:round/>
                <a:headEnd/>
                <a:tailEnd/>
              </a:ln>
            </p:spPr>
            <p:txBody>
              <a:bodyPr/>
              <a:lstStyle/>
              <a:p>
                <a:endParaRPr lang="en-US"/>
              </a:p>
            </p:txBody>
          </p:sp>
          <p:sp>
            <p:nvSpPr>
              <p:cNvPr id="30767" name="Freeform 172"/>
              <p:cNvSpPr>
                <a:spLocks noEditPoints="1"/>
              </p:cNvSpPr>
              <p:nvPr/>
            </p:nvSpPr>
            <p:spPr bwMode="auto">
              <a:xfrm>
                <a:off x="3712587" y="1059340"/>
                <a:ext cx="918016" cy="2437082"/>
              </a:xfrm>
              <a:custGeom>
                <a:avLst/>
                <a:gdLst>
                  <a:gd name="T0" fmla="*/ 401127 w 341"/>
                  <a:gd name="T1" fmla="*/ 69938 h 906"/>
                  <a:gd name="T2" fmla="*/ 261137 w 341"/>
                  <a:gd name="T3" fmla="*/ 56489 h 906"/>
                  <a:gd name="T4" fmla="*/ 209986 w 341"/>
                  <a:gd name="T5" fmla="*/ 78008 h 906"/>
                  <a:gd name="T6" fmla="*/ 390359 w 341"/>
                  <a:gd name="T7" fmla="*/ 134497 h 906"/>
                  <a:gd name="T8" fmla="*/ 702646 w 341"/>
                  <a:gd name="T9" fmla="*/ 96838 h 906"/>
                  <a:gd name="T10" fmla="*/ 643419 w 341"/>
                  <a:gd name="T11" fmla="*/ 53799 h 906"/>
                  <a:gd name="T12" fmla="*/ 713414 w 341"/>
                  <a:gd name="T13" fmla="*/ 322792 h 906"/>
                  <a:gd name="T14" fmla="*/ 883018 w 341"/>
                  <a:gd name="T15" fmla="*/ 723593 h 906"/>
                  <a:gd name="T16" fmla="*/ 912632 w 341"/>
                  <a:gd name="T17" fmla="*/ 1108254 h 906"/>
                  <a:gd name="T18" fmla="*/ 918016 w 341"/>
                  <a:gd name="T19" fmla="*/ 1560163 h 906"/>
                  <a:gd name="T20" fmla="*/ 912632 w 341"/>
                  <a:gd name="T21" fmla="*/ 1778048 h 906"/>
                  <a:gd name="T22" fmla="*/ 909940 w 341"/>
                  <a:gd name="T23" fmla="*/ 1885645 h 906"/>
                  <a:gd name="T24" fmla="*/ 904555 w 341"/>
                  <a:gd name="T25" fmla="*/ 2251476 h 906"/>
                  <a:gd name="T26" fmla="*/ 576116 w 341"/>
                  <a:gd name="T27" fmla="*/ 2431702 h 906"/>
                  <a:gd name="T28" fmla="*/ 349977 w 341"/>
                  <a:gd name="T29" fmla="*/ 2426322 h 906"/>
                  <a:gd name="T30" fmla="*/ 10769 w 341"/>
                  <a:gd name="T31" fmla="*/ 2098150 h 906"/>
                  <a:gd name="T32" fmla="*/ 8076 w 341"/>
                  <a:gd name="T33" fmla="*/ 1877575 h 906"/>
                  <a:gd name="T34" fmla="*/ 8076 w 341"/>
                  <a:gd name="T35" fmla="*/ 1726939 h 906"/>
                  <a:gd name="T36" fmla="*/ 2692 w 341"/>
                  <a:gd name="T37" fmla="*/ 1517124 h 906"/>
                  <a:gd name="T38" fmla="*/ 2692 w 341"/>
                  <a:gd name="T39" fmla="*/ 1041005 h 906"/>
                  <a:gd name="T40" fmla="*/ 107685 w 341"/>
                  <a:gd name="T41" fmla="*/ 521848 h 906"/>
                  <a:gd name="T42" fmla="*/ 239599 w 341"/>
                  <a:gd name="T43" fmla="*/ 223265 h 906"/>
                  <a:gd name="T44" fmla="*/ 234215 w 341"/>
                  <a:gd name="T45" fmla="*/ 131807 h 906"/>
                  <a:gd name="T46" fmla="*/ 212678 w 341"/>
                  <a:gd name="T47" fmla="*/ 37659 h 906"/>
                  <a:gd name="T48" fmla="*/ 395743 w 341"/>
                  <a:gd name="T49" fmla="*/ 2690 h 906"/>
                  <a:gd name="T50" fmla="*/ 694569 w 341"/>
                  <a:gd name="T51" fmla="*/ 40349 h 906"/>
                  <a:gd name="T52" fmla="*/ 681109 w 341"/>
                  <a:gd name="T53" fmla="*/ 134497 h 906"/>
                  <a:gd name="T54" fmla="*/ 433433 w 341"/>
                  <a:gd name="T55" fmla="*/ 21519 h 906"/>
                  <a:gd name="T56" fmla="*/ 282674 w 341"/>
                  <a:gd name="T57" fmla="*/ 45729 h 906"/>
                  <a:gd name="T58" fmla="*/ 538426 w 341"/>
                  <a:gd name="T59" fmla="*/ 53799 h 906"/>
                  <a:gd name="T60" fmla="*/ 683801 w 341"/>
                  <a:gd name="T61" fmla="*/ 306653 h 906"/>
                  <a:gd name="T62" fmla="*/ 592268 w 341"/>
                  <a:gd name="T63" fmla="*/ 153326 h 906"/>
                  <a:gd name="T64" fmla="*/ 253060 w 341"/>
                  <a:gd name="T65" fmla="*/ 172156 h 906"/>
                  <a:gd name="T66" fmla="*/ 228831 w 341"/>
                  <a:gd name="T67" fmla="*/ 306653 h 906"/>
                  <a:gd name="T68" fmla="*/ 457662 w 341"/>
                  <a:gd name="T69" fmla="*/ 330862 h 906"/>
                  <a:gd name="T70" fmla="*/ 683801 w 341"/>
                  <a:gd name="T71" fmla="*/ 306653 h 906"/>
                  <a:gd name="T72" fmla="*/ 441509 w 341"/>
                  <a:gd name="T73" fmla="*/ 349692 h 906"/>
                  <a:gd name="T74" fmla="*/ 185757 w 341"/>
                  <a:gd name="T75" fmla="*/ 384661 h 906"/>
                  <a:gd name="T76" fmla="*/ 45766 w 341"/>
                  <a:gd name="T77" fmla="*/ 737043 h 906"/>
                  <a:gd name="T78" fmla="*/ 24229 w 341"/>
                  <a:gd name="T79" fmla="*/ 1159362 h 906"/>
                  <a:gd name="T80" fmla="*/ 24229 w 341"/>
                  <a:gd name="T81" fmla="*/ 1675830 h 906"/>
                  <a:gd name="T82" fmla="*/ 26921 w 341"/>
                  <a:gd name="T83" fmla="*/ 1869506 h 906"/>
                  <a:gd name="T84" fmla="*/ 51150 w 341"/>
                  <a:gd name="T85" fmla="*/ 2275686 h 906"/>
                  <a:gd name="T86" fmla="*/ 495352 w 341"/>
                  <a:gd name="T87" fmla="*/ 2404803 h 906"/>
                  <a:gd name="T88" fmla="*/ 829176 w 341"/>
                  <a:gd name="T89" fmla="*/ 2334864 h 906"/>
                  <a:gd name="T90" fmla="*/ 888403 w 341"/>
                  <a:gd name="T91" fmla="*/ 2006692 h 906"/>
                  <a:gd name="T92" fmla="*/ 896479 w 341"/>
                  <a:gd name="T93" fmla="*/ 1716179 h 906"/>
                  <a:gd name="T94" fmla="*/ 896479 w 341"/>
                  <a:gd name="T95" fmla="*/ 1527884 h 906"/>
                  <a:gd name="T96" fmla="*/ 896479 w 341"/>
                  <a:gd name="T97" fmla="*/ 919958 h 906"/>
                  <a:gd name="T98" fmla="*/ 764565 w 341"/>
                  <a:gd name="T99" fmla="*/ 486878 h 906"/>
                  <a:gd name="T100" fmla="*/ 670340 w 341"/>
                  <a:gd name="T101" fmla="*/ 333552 h 9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1"/>
                  <a:gd name="T154" fmla="*/ 0 h 906"/>
                  <a:gd name="T155" fmla="*/ 341 w 341"/>
                  <a:gd name="T156" fmla="*/ 906 h 9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1" h="906">
                    <a:moveTo>
                      <a:pt x="239" y="20"/>
                    </a:moveTo>
                    <a:cubicBezTo>
                      <a:pt x="231" y="23"/>
                      <a:pt x="219" y="25"/>
                      <a:pt x="201" y="26"/>
                    </a:cubicBezTo>
                    <a:cubicBezTo>
                      <a:pt x="149" y="26"/>
                      <a:pt x="149" y="26"/>
                      <a:pt x="149" y="26"/>
                    </a:cubicBezTo>
                    <a:cubicBezTo>
                      <a:pt x="147" y="25"/>
                      <a:pt x="147" y="25"/>
                      <a:pt x="147" y="25"/>
                    </a:cubicBezTo>
                    <a:cubicBezTo>
                      <a:pt x="116" y="25"/>
                      <a:pt x="116" y="25"/>
                      <a:pt x="116" y="25"/>
                    </a:cubicBezTo>
                    <a:cubicBezTo>
                      <a:pt x="109" y="24"/>
                      <a:pt x="102" y="23"/>
                      <a:pt x="97" y="21"/>
                    </a:cubicBezTo>
                    <a:cubicBezTo>
                      <a:pt x="93" y="19"/>
                      <a:pt x="90" y="17"/>
                      <a:pt x="90" y="15"/>
                    </a:cubicBezTo>
                    <a:cubicBezTo>
                      <a:pt x="90" y="14"/>
                      <a:pt x="90" y="14"/>
                      <a:pt x="90" y="13"/>
                    </a:cubicBezTo>
                    <a:cubicBezTo>
                      <a:pt x="82" y="17"/>
                      <a:pt x="78" y="22"/>
                      <a:pt x="78" y="29"/>
                    </a:cubicBezTo>
                    <a:cubicBezTo>
                      <a:pt x="78" y="33"/>
                      <a:pt x="78" y="35"/>
                      <a:pt x="78" y="35"/>
                    </a:cubicBezTo>
                    <a:cubicBezTo>
                      <a:pt x="79" y="37"/>
                      <a:pt x="81" y="39"/>
                      <a:pt x="84" y="41"/>
                    </a:cubicBezTo>
                    <a:cubicBezTo>
                      <a:pt x="92" y="44"/>
                      <a:pt x="112" y="48"/>
                      <a:pt x="145" y="50"/>
                    </a:cubicBezTo>
                    <a:cubicBezTo>
                      <a:pt x="218" y="50"/>
                      <a:pt x="218" y="50"/>
                      <a:pt x="218" y="50"/>
                    </a:cubicBezTo>
                    <a:cubicBezTo>
                      <a:pt x="234" y="47"/>
                      <a:pt x="243" y="46"/>
                      <a:pt x="246" y="45"/>
                    </a:cubicBezTo>
                    <a:cubicBezTo>
                      <a:pt x="256" y="43"/>
                      <a:pt x="261" y="40"/>
                      <a:pt x="261" y="36"/>
                    </a:cubicBezTo>
                    <a:cubicBezTo>
                      <a:pt x="261" y="29"/>
                      <a:pt x="258" y="23"/>
                      <a:pt x="252" y="19"/>
                    </a:cubicBezTo>
                    <a:cubicBezTo>
                      <a:pt x="250" y="18"/>
                      <a:pt x="248" y="17"/>
                      <a:pt x="246" y="16"/>
                    </a:cubicBezTo>
                    <a:cubicBezTo>
                      <a:pt x="245" y="17"/>
                      <a:pt x="242" y="19"/>
                      <a:pt x="239" y="20"/>
                    </a:cubicBezTo>
                    <a:close/>
                    <a:moveTo>
                      <a:pt x="253" y="50"/>
                    </a:moveTo>
                    <a:cubicBezTo>
                      <a:pt x="253" y="67"/>
                      <a:pt x="253" y="78"/>
                      <a:pt x="253" y="84"/>
                    </a:cubicBezTo>
                    <a:cubicBezTo>
                      <a:pt x="254" y="96"/>
                      <a:pt x="258" y="107"/>
                      <a:pt x="265" y="120"/>
                    </a:cubicBezTo>
                    <a:cubicBezTo>
                      <a:pt x="271" y="132"/>
                      <a:pt x="278" y="146"/>
                      <a:pt x="285" y="161"/>
                    </a:cubicBezTo>
                    <a:cubicBezTo>
                      <a:pt x="293" y="181"/>
                      <a:pt x="298" y="193"/>
                      <a:pt x="300" y="196"/>
                    </a:cubicBezTo>
                    <a:cubicBezTo>
                      <a:pt x="313" y="221"/>
                      <a:pt x="322" y="245"/>
                      <a:pt x="328" y="269"/>
                    </a:cubicBezTo>
                    <a:cubicBezTo>
                      <a:pt x="335" y="292"/>
                      <a:pt x="338" y="316"/>
                      <a:pt x="340" y="341"/>
                    </a:cubicBezTo>
                    <a:cubicBezTo>
                      <a:pt x="340" y="389"/>
                      <a:pt x="340" y="389"/>
                      <a:pt x="340" y="389"/>
                    </a:cubicBezTo>
                    <a:cubicBezTo>
                      <a:pt x="339" y="394"/>
                      <a:pt x="339" y="402"/>
                      <a:pt x="339" y="412"/>
                    </a:cubicBezTo>
                    <a:cubicBezTo>
                      <a:pt x="339" y="422"/>
                      <a:pt x="339" y="430"/>
                      <a:pt x="339" y="435"/>
                    </a:cubicBezTo>
                    <a:cubicBezTo>
                      <a:pt x="340" y="566"/>
                      <a:pt x="340" y="566"/>
                      <a:pt x="340" y="566"/>
                    </a:cubicBezTo>
                    <a:cubicBezTo>
                      <a:pt x="340" y="569"/>
                      <a:pt x="341" y="574"/>
                      <a:pt x="341" y="580"/>
                    </a:cubicBezTo>
                    <a:cubicBezTo>
                      <a:pt x="341" y="587"/>
                      <a:pt x="340" y="597"/>
                      <a:pt x="340" y="612"/>
                    </a:cubicBezTo>
                    <a:cubicBezTo>
                      <a:pt x="339" y="628"/>
                      <a:pt x="338" y="639"/>
                      <a:pt x="338" y="644"/>
                    </a:cubicBezTo>
                    <a:cubicBezTo>
                      <a:pt x="338" y="647"/>
                      <a:pt x="339" y="652"/>
                      <a:pt x="339" y="661"/>
                    </a:cubicBezTo>
                    <a:cubicBezTo>
                      <a:pt x="339" y="670"/>
                      <a:pt x="339" y="679"/>
                      <a:pt x="338" y="688"/>
                    </a:cubicBezTo>
                    <a:cubicBezTo>
                      <a:pt x="338" y="701"/>
                      <a:pt x="338" y="701"/>
                      <a:pt x="338" y="701"/>
                    </a:cubicBezTo>
                    <a:cubicBezTo>
                      <a:pt x="338" y="701"/>
                      <a:pt x="338" y="701"/>
                      <a:pt x="338" y="701"/>
                    </a:cubicBezTo>
                    <a:cubicBezTo>
                      <a:pt x="338" y="745"/>
                      <a:pt x="338" y="745"/>
                      <a:pt x="338" y="745"/>
                    </a:cubicBezTo>
                    <a:cubicBezTo>
                      <a:pt x="338" y="754"/>
                      <a:pt x="338" y="767"/>
                      <a:pt x="337" y="782"/>
                    </a:cubicBezTo>
                    <a:cubicBezTo>
                      <a:pt x="335" y="797"/>
                      <a:pt x="335" y="816"/>
                      <a:pt x="336" y="837"/>
                    </a:cubicBezTo>
                    <a:cubicBezTo>
                      <a:pt x="337" y="858"/>
                      <a:pt x="321" y="875"/>
                      <a:pt x="288" y="887"/>
                    </a:cubicBezTo>
                    <a:cubicBezTo>
                      <a:pt x="265" y="896"/>
                      <a:pt x="240" y="902"/>
                      <a:pt x="214" y="904"/>
                    </a:cubicBezTo>
                    <a:cubicBezTo>
                      <a:pt x="214" y="904"/>
                      <a:pt x="214" y="904"/>
                      <a:pt x="214" y="904"/>
                    </a:cubicBezTo>
                    <a:cubicBezTo>
                      <a:pt x="214" y="904"/>
                      <a:pt x="214" y="904"/>
                      <a:pt x="214" y="904"/>
                    </a:cubicBezTo>
                    <a:cubicBezTo>
                      <a:pt x="206" y="906"/>
                      <a:pt x="192" y="906"/>
                      <a:pt x="173" y="905"/>
                    </a:cubicBezTo>
                    <a:cubicBezTo>
                      <a:pt x="154" y="904"/>
                      <a:pt x="139" y="903"/>
                      <a:pt x="130" y="902"/>
                    </a:cubicBezTo>
                    <a:cubicBezTo>
                      <a:pt x="102" y="900"/>
                      <a:pt x="77" y="894"/>
                      <a:pt x="53" y="885"/>
                    </a:cubicBezTo>
                    <a:cubicBezTo>
                      <a:pt x="20" y="872"/>
                      <a:pt x="4" y="856"/>
                      <a:pt x="5" y="834"/>
                    </a:cubicBezTo>
                    <a:cubicBezTo>
                      <a:pt x="6" y="813"/>
                      <a:pt x="6" y="795"/>
                      <a:pt x="4" y="780"/>
                    </a:cubicBezTo>
                    <a:cubicBezTo>
                      <a:pt x="3" y="764"/>
                      <a:pt x="2" y="752"/>
                      <a:pt x="3" y="743"/>
                    </a:cubicBezTo>
                    <a:cubicBezTo>
                      <a:pt x="3" y="698"/>
                      <a:pt x="3" y="698"/>
                      <a:pt x="3" y="698"/>
                    </a:cubicBezTo>
                    <a:cubicBezTo>
                      <a:pt x="3" y="698"/>
                      <a:pt x="3" y="698"/>
                      <a:pt x="3" y="698"/>
                    </a:cubicBezTo>
                    <a:cubicBezTo>
                      <a:pt x="3" y="699"/>
                      <a:pt x="3" y="695"/>
                      <a:pt x="2" y="686"/>
                    </a:cubicBezTo>
                    <a:cubicBezTo>
                      <a:pt x="2" y="677"/>
                      <a:pt x="2" y="668"/>
                      <a:pt x="2" y="659"/>
                    </a:cubicBezTo>
                    <a:cubicBezTo>
                      <a:pt x="2" y="650"/>
                      <a:pt x="2" y="644"/>
                      <a:pt x="3" y="642"/>
                    </a:cubicBezTo>
                    <a:cubicBezTo>
                      <a:pt x="2" y="636"/>
                      <a:pt x="2" y="626"/>
                      <a:pt x="1" y="610"/>
                    </a:cubicBezTo>
                    <a:cubicBezTo>
                      <a:pt x="0" y="595"/>
                      <a:pt x="0" y="584"/>
                      <a:pt x="0" y="578"/>
                    </a:cubicBezTo>
                    <a:cubicBezTo>
                      <a:pt x="0" y="572"/>
                      <a:pt x="0" y="567"/>
                      <a:pt x="1" y="564"/>
                    </a:cubicBezTo>
                    <a:cubicBezTo>
                      <a:pt x="2" y="432"/>
                      <a:pt x="2" y="432"/>
                      <a:pt x="2" y="432"/>
                    </a:cubicBezTo>
                    <a:cubicBezTo>
                      <a:pt x="2" y="427"/>
                      <a:pt x="2" y="420"/>
                      <a:pt x="2" y="410"/>
                    </a:cubicBezTo>
                    <a:cubicBezTo>
                      <a:pt x="2" y="399"/>
                      <a:pt x="1" y="392"/>
                      <a:pt x="1" y="387"/>
                    </a:cubicBezTo>
                    <a:cubicBezTo>
                      <a:pt x="1" y="338"/>
                      <a:pt x="1" y="338"/>
                      <a:pt x="1" y="338"/>
                    </a:cubicBezTo>
                    <a:cubicBezTo>
                      <a:pt x="2" y="314"/>
                      <a:pt x="6" y="290"/>
                      <a:pt x="12" y="267"/>
                    </a:cubicBezTo>
                    <a:cubicBezTo>
                      <a:pt x="19" y="243"/>
                      <a:pt x="28" y="219"/>
                      <a:pt x="40" y="194"/>
                    </a:cubicBezTo>
                    <a:cubicBezTo>
                      <a:pt x="42" y="190"/>
                      <a:pt x="47" y="179"/>
                      <a:pt x="56" y="159"/>
                    </a:cubicBezTo>
                    <a:cubicBezTo>
                      <a:pt x="63" y="143"/>
                      <a:pt x="69" y="131"/>
                      <a:pt x="75" y="121"/>
                    </a:cubicBezTo>
                    <a:cubicBezTo>
                      <a:pt x="84" y="106"/>
                      <a:pt x="88" y="94"/>
                      <a:pt x="89" y="83"/>
                    </a:cubicBezTo>
                    <a:cubicBezTo>
                      <a:pt x="89" y="76"/>
                      <a:pt x="88" y="70"/>
                      <a:pt x="88" y="64"/>
                    </a:cubicBezTo>
                    <a:cubicBezTo>
                      <a:pt x="88" y="59"/>
                      <a:pt x="88" y="54"/>
                      <a:pt x="88" y="49"/>
                    </a:cubicBezTo>
                    <a:cubicBezTo>
                      <a:pt x="88" y="49"/>
                      <a:pt x="88" y="49"/>
                      <a:pt x="87" y="49"/>
                    </a:cubicBezTo>
                    <a:cubicBezTo>
                      <a:pt x="78" y="47"/>
                      <a:pt x="74" y="43"/>
                      <a:pt x="74" y="39"/>
                    </a:cubicBezTo>
                    <a:cubicBezTo>
                      <a:pt x="73" y="33"/>
                      <a:pt x="73" y="29"/>
                      <a:pt x="73" y="26"/>
                    </a:cubicBezTo>
                    <a:cubicBezTo>
                      <a:pt x="74" y="21"/>
                      <a:pt x="76" y="17"/>
                      <a:pt x="79" y="14"/>
                    </a:cubicBezTo>
                    <a:cubicBezTo>
                      <a:pt x="87" y="6"/>
                      <a:pt x="106" y="2"/>
                      <a:pt x="135" y="1"/>
                    </a:cubicBezTo>
                    <a:cubicBezTo>
                      <a:pt x="138" y="1"/>
                      <a:pt x="141" y="1"/>
                      <a:pt x="145" y="1"/>
                    </a:cubicBezTo>
                    <a:cubicBezTo>
                      <a:pt x="146" y="1"/>
                      <a:pt x="147" y="1"/>
                      <a:pt x="147" y="1"/>
                    </a:cubicBezTo>
                    <a:cubicBezTo>
                      <a:pt x="157" y="1"/>
                      <a:pt x="161" y="1"/>
                      <a:pt x="162" y="1"/>
                    </a:cubicBezTo>
                    <a:cubicBezTo>
                      <a:pt x="196" y="2"/>
                      <a:pt x="196" y="2"/>
                      <a:pt x="196" y="2"/>
                    </a:cubicBezTo>
                    <a:cubicBezTo>
                      <a:pt x="226" y="0"/>
                      <a:pt x="247" y="4"/>
                      <a:pt x="258" y="15"/>
                    </a:cubicBezTo>
                    <a:cubicBezTo>
                      <a:pt x="264" y="20"/>
                      <a:pt x="267" y="28"/>
                      <a:pt x="267" y="36"/>
                    </a:cubicBezTo>
                    <a:cubicBezTo>
                      <a:pt x="267" y="42"/>
                      <a:pt x="263" y="47"/>
                      <a:pt x="256" y="49"/>
                    </a:cubicBezTo>
                    <a:cubicBezTo>
                      <a:pt x="255" y="50"/>
                      <a:pt x="254" y="50"/>
                      <a:pt x="253" y="50"/>
                    </a:cubicBezTo>
                    <a:close/>
                    <a:moveTo>
                      <a:pt x="239" y="13"/>
                    </a:moveTo>
                    <a:cubicBezTo>
                      <a:pt x="228" y="10"/>
                      <a:pt x="214" y="8"/>
                      <a:pt x="195" y="9"/>
                    </a:cubicBezTo>
                    <a:cubicBezTo>
                      <a:pt x="161" y="8"/>
                      <a:pt x="161" y="8"/>
                      <a:pt x="161" y="8"/>
                    </a:cubicBezTo>
                    <a:cubicBezTo>
                      <a:pt x="131" y="7"/>
                      <a:pt x="109" y="8"/>
                      <a:pt x="96" y="11"/>
                    </a:cubicBezTo>
                    <a:cubicBezTo>
                      <a:pt x="95" y="12"/>
                      <a:pt x="95" y="13"/>
                      <a:pt x="95" y="13"/>
                    </a:cubicBezTo>
                    <a:cubicBezTo>
                      <a:pt x="96" y="15"/>
                      <a:pt x="99" y="16"/>
                      <a:pt x="105" y="17"/>
                    </a:cubicBezTo>
                    <a:cubicBezTo>
                      <a:pt x="107" y="18"/>
                      <a:pt x="111" y="19"/>
                      <a:pt x="116" y="19"/>
                    </a:cubicBezTo>
                    <a:cubicBezTo>
                      <a:pt x="138" y="19"/>
                      <a:pt x="149" y="19"/>
                      <a:pt x="150" y="20"/>
                    </a:cubicBezTo>
                    <a:cubicBezTo>
                      <a:pt x="200" y="20"/>
                      <a:pt x="200" y="20"/>
                      <a:pt x="200" y="20"/>
                    </a:cubicBezTo>
                    <a:cubicBezTo>
                      <a:pt x="209" y="17"/>
                      <a:pt x="217" y="15"/>
                      <a:pt x="225" y="15"/>
                    </a:cubicBezTo>
                    <a:cubicBezTo>
                      <a:pt x="231" y="14"/>
                      <a:pt x="236" y="13"/>
                      <a:pt x="239" y="13"/>
                    </a:cubicBezTo>
                    <a:close/>
                    <a:moveTo>
                      <a:pt x="254" y="114"/>
                    </a:moveTo>
                    <a:cubicBezTo>
                      <a:pt x="248" y="100"/>
                      <a:pt x="245" y="88"/>
                      <a:pt x="245" y="79"/>
                    </a:cubicBezTo>
                    <a:cubicBezTo>
                      <a:pt x="246" y="75"/>
                      <a:pt x="246" y="66"/>
                      <a:pt x="246" y="52"/>
                    </a:cubicBezTo>
                    <a:cubicBezTo>
                      <a:pt x="239" y="54"/>
                      <a:pt x="230" y="55"/>
                      <a:pt x="220" y="57"/>
                    </a:cubicBezTo>
                    <a:cubicBezTo>
                      <a:pt x="144" y="57"/>
                      <a:pt x="144" y="57"/>
                      <a:pt x="144" y="57"/>
                    </a:cubicBezTo>
                    <a:cubicBezTo>
                      <a:pt x="121" y="55"/>
                      <a:pt x="103" y="53"/>
                      <a:pt x="92" y="50"/>
                    </a:cubicBezTo>
                    <a:cubicBezTo>
                      <a:pt x="93" y="54"/>
                      <a:pt x="94" y="58"/>
                      <a:pt x="94" y="64"/>
                    </a:cubicBezTo>
                    <a:cubicBezTo>
                      <a:pt x="95" y="68"/>
                      <a:pt x="95" y="72"/>
                      <a:pt x="95" y="77"/>
                    </a:cubicBezTo>
                    <a:cubicBezTo>
                      <a:pt x="95" y="86"/>
                      <a:pt x="92" y="98"/>
                      <a:pt x="86" y="111"/>
                    </a:cubicBezTo>
                    <a:cubicBezTo>
                      <a:pt x="86" y="112"/>
                      <a:pt x="86" y="113"/>
                      <a:pt x="85" y="114"/>
                    </a:cubicBezTo>
                    <a:cubicBezTo>
                      <a:pt x="90" y="115"/>
                      <a:pt x="96" y="116"/>
                      <a:pt x="105" y="118"/>
                    </a:cubicBezTo>
                    <a:cubicBezTo>
                      <a:pt x="122" y="122"/>
                      <a:pt x="142" y="124"/>
                      <a:pt x="164" y="124"/>
                    </a:cubicBezTo>
                    <a:cubicBezTo>
                      <a:pt x="166" y="124"/>
                      <a:pt x="168" y="123"/>
                      <a:pt x="170" y="123"/>
                    </a:cubicBezTo>
                    <a:cubicBezTo>
                      <a:pt x="207" y="123"/>
                      <a:pt x="207" y="123"/>
                      <a:pt x="207" y="123"/>
                    </a:cubicBezTo>
                    <a:cubicBezTo>
                      <a:pt x="213" y="121"/>
                      <a:pt x="229" y="119"/>
                      <a:pt x="255" y="116"/>
                    </a:cubicBezTo>
                    <a:cubicBezTo>
                      <a:pt x="255" y="116"/>
                      <a:pt x="255" y="115"/>
                      <a:pt x="254" y="114"/>
                    </a:cubicBezTo>
                    <a:close/>
                    <a:moveTo>
                      <a:pt x="208" y="129"/>
                    </a:moveTo>
                    <a:cubicBezTo>
                      <a:pt x="170" y="129"/>
                      <a:pt x="170" y="129"/>
                      <a:pt x="170" y="129"/>
                    </a:cubicBezTo>
                    <a:cubicBezTo>
                      <a:pt x="168" y="130"/>
                      <a:pt x="165" y="130"/>
                      <a:pt x="164" y="130"/>
                    </a:cubicBezTo>
                    <a:cubicBezTo>
                      <a:pt x="138" y="130"/>
                      <a:pt x="117" y="128"/>
                      <a:pt x="101" y="124"/>
                    </a:cubicBezTo>
                    <a:cubicBezTo>
                      <a:pt x="97" y="123"/>
                      <a:pt x="91" y="121"/>
                      <a:pt x="83" y="119"/>
                    </a:cubicBezTo>
                    <a:cubicBezTo>
                      <a:pt x="79" y="127"/>
                      <a:pt x="75" y="135"/>
                      <a:pt x="69" y="143"/>
                    </a:cubicBezTo>
                    <a:cubicBezTo>
                      <a:pt x="65" y="151"/>
                      <a:pt x="60" y="161"/>
                      <a:pt x="55" y="176"/>
                    </a:cubicBezTo>
                    <a:cubicBezTo>
                      <a:pt x="50" y="191"/>
                      <a:pt x="45" y="202"/>
                      <a:pt x="42" y="209"/>
                    </a:cubicBezTo>
                    <a:cubicBezTo>
                      <a:pt x="30" y="228"/>
                      <a:pt x="22" y="250"/>
                      <a:pt x="17" y="274"/>
                    </a:cubicBezTo>
                    <a:cubicBezTo>
                      <a:pt x="14" y="288"/>
                      <a:pt x="11" y="310"/>
                      <a:pt x="8" y="340"/>
                    </a:cubicBezTo>
                    <a:cubicBezTo>
                      <a:pt x="8" y="384"/>
                      <a:pt x="8" y="384"/>
                      <a:pt x="8" y="384"/>
                    </a:cubicBezTo>
                    <a:cubicBezTo>
                      <a:pt x="8" y="394"/>
                      <a:pt x="9" y="410"/>
                      <a:pt x="9" y="431"/>
                    </a:cubicBezTo>
                    <a:cubicBezTo>
                      <a:pt x="8" y="566"/>
                      <a:pt x="8" y="566"/>
                      <a:pt x="8" y="566"/>
                    </a:cubicBezTo>
                    <a:cubicBezTo>
                      <a:pt x="7" y="573"/>
                      <a:pt x="7" y="581"/>
                      <a:pt x="7" y="593"/>
                    </a:cubicBezTo>
                    <a:cubicBezTo>
                      <a:pt x="9" y="606"/>
                      <a:pt x="9" y="616"/>
                      <a:pt x="9" y="623"/>
                    </a:cubicBezTo>
                    <a:cubicBezTo>
                      <a:pt x="8" y="630"/>
                      <a:pt x="8" y="634"/>
                      <a:pt x="8" y="636"/>
                    </a:cubicBezTo>
                    <a:cubicBezTo>
                      <a:pt x="8" y="637"/>
                      <a:pt x="8" y="644"/>
                      <a:pt x="8" y="658"/>
                    </a:cubicBezTo>
                    <a:cubicBezTo>
                      <a:pt x="9" y="674"/>
                      <a:pt x="10" y="686"/>
                      <a:pt x="10" y="695"/>
                    </a:cubicBezTo>
                    <a:cubicBezTo>
                      <a:pt x="10" y="743"/>
                      <a:pt x="10" y="743"/>
                      <a:pt x="10" y="743"/>
                    </a:cubicBezTo>
                    <a:cubicBezTo>
                      <a:pt x="11" y="775"/>
                      <a:pt x="13" y="803"/>
                      <a:pt x="15" y="825"/>
                    </a:cubicBezTo>
                    <a:cubicBezTo>
                      <a:pt x="16" y="835"/>
                      <a:pt x="17" y="842"/>
                      <a:pt x="19" y="846"/>
                    </a:cubicBezTo>
                    <a:cubicBezTo>
                      <a:pt x="21" y="853"/>
                      <a:pt x="26" y="860"/>
                      <a:pt x="33" y="866"/>
                    </a:cubicBezTo>
                    <a:cubicBezTo>
                      <a:pt x="50" y="880"/>
                      <a:pt x="82" y="889"/>
                      <a:pt x="130" y="892"/>
                    </a:cubicBezTo>
                    <a:cubicBezTo>
                      <a:pt x="146" y="893"/>
                      <a:pt x="164" y="894"/>
                      <a:pt x="184" y="894"/>
                    </a:cubicBezTo>
                    <a:cubicBezTo>
                      <a:pt x="196" y="894"/>
                      <a:pt x="205" y="894"/>
                      <a:pt x="213" y="894"/>
                    </a:cubicBezTo>
                    <a:cubicBezTo>
                      <a:pt x="211" y="894"/>
                      <a:pt x="211" y="894"/>
                      <a:pt x="211" y="894"/>
                    </a:cubicBezTo>
                    <a:cubicBezTo>
                      <a:pt x="259" y="891"/>
                      <a:pt x="291" y="882"/>
                      <a:pt x="308" y="868"/>
                    </a:cubicBezTo>
                    <a:cubicBezTo>
                      <a:pt x="315" y="862"/>
                      <a:pt x="319" y="856"/>
                      <a:pt x="322" y="848"/>
                    </a:cubicBezTo>
                    <a:cubicBezTo>
                      <a:pt x="323" y="844"/>
                      <a:pt x="325" y="837"/>
                      <a:pt x="326" y="828"/>
                    </a:cubicBezTo>
                    <a:cubicBezTo>
                      <a:pt x="328" y="805"/>
                      <a:pt x="330" y="778"/>
                      <a:pt x="330" y="746"/>
                    </a:cubicBezTo>
                    <a:cubicBezTo>
                      <a:pt x="330" y="697"/>
                      <a:pt x="330" y="697"/>
                      <a:pt x="330" y="697"/>
                    </a:cubicBezTo>
                    <a:cubicBezTo>
                      <a:pt x="331" y="689"/>
                      <a:pt x="332" y="676"/>
                      <a:pt x="332" y="660"/>
                    </a:cubicBezTo>
                    <a:cubicBezTo>
                      <a:pt x="333" y="647"/>
                      <a:pt x="333" y="639"/>
                      <a:pt x="333" y="638"/>
                    </a:cubicBezTo>
                    <a:cubicBezTo>
                      <a:pt x="333" y="637"/>
                      <a:pt x="333" y="633"/>
                      <a:pt x="332" y="626"/>
                    </a:cubicBezTo>
                    <a:cubicBezTo>
                      <a:pt x="331" y="619"/>
                      <a:pt x="332" y="608"/>
                      <a:pt x="333" y="595"/>
                    </a:cubicBezTo>
                    <a:cubicBezTo>
                      <a:pt x="334" y="584"/>
                      <a:pt x="333" y="575"/>
                      <a:pt x="333" y="568"/>
                    </a:cubicBezTo>
                    <a:cubicBezTo>
                      <a:pt x="332" y="433"/>
                      <a:pt x="332" y="433"/>
                      <a:pt x="332" y="433"/>
                    </a:cubicBezTo>
                    <a:cubicBezTo>
                      <a:pt x="332" y="412"/>
                      <a:pt x="332" y="396"/>
                      <a:pt x="333" y="386"/>
                    </a:cubicBezTo>
                    <a:cubicBezTo>
                      <a:pt x="333" y="342"/>
                      <a:pt x="333" y="342"/>
                      <a:pt x="333" y="342"/>
                    </a:cubicBezTo>
                    <a:cubicBezTo>
                      <a:pt x="330" y="312"/>
                      <a:pt x="327" y="290"/>
                      <a:pt x="324" y="277"/>
                    </a:cubicBezTo>
                    <a:cubicBezTo>
                      <a:pt x="319" y="252"/>
                      <a:pt x="312" y="234"/>
                      <a:pt x="305" y="221"/>
                    </a:cubicBezTo>
                    <a:cubicBezTo>
                      <a:pt x="297" y="208"/>
                      <a:pt x="290" y="195"/>
                      <a:pt x="284" y="181"/>
                    </a:cubicBezTo>
                    <a:cubicBezTo>
                      <a:pt x="279" y="168"/>
                      <a:pt x="273" y="156"/>
                      <a:pt x="269" y="146"/>
                    </a:cubicBezTo>
                    <a:cubicBezTo>
                      <a:pt x="265" y="138"/>
                      <a:pt x="261" y="130"/>
                      <a:pt x="258" y="122"/>
                    </a:cubicBezTo>
                    <a:cubicBezTo>
                      <a:pt x="256" y="123"/>
                      <a:pt x="253" y="124"/>
                      <a:pt x="249" y="124"/>
                    </a:cubicBezTo>
                    <a:cubicBezTo>
                      <a:pt x="239" y="126"/>
                      <a:pt x="225" y="128"/>
                      <a:pt x="208" y="129"/>
                    </a:cubicBezTo>
                    <a:close/>
                  </a:path>
                </a:pathLst>
              </a:custGeom>
              <a:solidFill>
                <a:srgbClr val="E2E2E2"/>
              </a:solidFill>
              <a:ln w="9525">
                <a:noFill/>
                <a:round/>
                <a:headEnd/>
                <a:tailEnd/>
              </a:ln>
            </p:spPr>
            <p:txBody>
              <a:bodyPr/>
              <a:lstStyle/>
              <a:p>
                <a:endParaRPr lang="en-US"/>
              </a:p>
            </p:txBody>
          </p:sp>
          <p:sp>
            <p:nvSpPr>
              <p:cNvPr id="30768" name="Freeform 173"/>
              <p:cNvSpPr>
                <a:spLocks/>
              </p:cNvSpPr>
              <p:nvPr/>
            </p:nvSpPr>
            <p:spPr bwMode="auto">
              <a:xfrm>
                <a:off x="3968504" y="1078123"/>
                <a:ext cx="387398" cy="35219"/>
              </a:xfrm>
              <a:custGeom>
                <a:avLst/>
                <a:gdLst>
                  <a:gd name="T0" fmla="*/ 387398 w 144"/>
                  <a:gd name="T1" fmla="*/ 16255 h 13"/>
                  <a:gd name="T2" fmla="*/ 349734 w 144"/>
                  <a:gd name="T3" fmla="*/ 21673 h 13"/>
                  <a:gd name="T4" fmla="*/ 282478 w 144"/>
                  <a:gd name="T5" fmla="*/ 35219 h 13"/>
                  <a:gd name="T6" fmla="*/ 147964 w 144"/>
                  <a:gd name="T7" fmla="*/ 35219 h 13"/>
                  <a:gd name="T8" fmla="*/ 56496 w 144"/>
                  <a:gd name="T9" fmla="*/ 32510 h 13"/>
                  <a:gd name="T10" fmla="*/ 26903 w 144"/>
                  <a:gd name="T11" fmla="*/ 27092 h 13"/>
                  <a:gd name="T12" fmla="*/ 0 w 144"/>
                  <a:gd name="T13" fmla="*/ 16255 h 13"/>
                  <a:gd name="T14" fmla="*/ 2690 w 144"/>
                  <a:gd name="T15" fmla="*/ 10837 h 13"/>
                  <a:gd name="T16" fmla="*/ 177557 w 144"/>
                  <a:gd name="T17" fmla="*/ 2709 h 13"/>
                  <a:gd name="T18" fmla="*/ 269026 w 144"/>
                  <a:gd name="T19" fmla="*/ 5418 h 13"/>
                  <a:gd name="T20" fmla="*/ 387398 w 144"/>
                  <a:gd name="T21" fmla="*/ 16255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13"/>
                  <a:gd name="T35" fmla="*/ 144 w 14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13">
                    <a:moveTo>
                      <a:pt x="144" y="6"/>
                    </a:moveTo>
                    <a:cubicBezTo>
                      <a:pt x="141" y="6"/>
                      <a:pt x="136" y="7"/>
                      <a:pt x="130" y="8"/>
                    </a:cubicBezTo>
                    <a:cubicBezTo>
                      <a:pt x="122" y="8"/>
                      <a:pt x="114" y="10"/>
                      <a:pt x="105" y="13"/>
                    </a:cubicBezTo>
                    <a:cubicBezTo>
                      <a:pt x="55" y="13"/>
                      <a:pt x="55" y="13"/>
                      <a:pt x="55" y="13"/>
                    </a:cubicBezTo>
                    <a:cubicBezTo>
                      <a:pt x="54" y="12"/>
                      <a:pt x="43" y="12"/>
                      <a:pt x="21" y="12"/>
                    </a:cubicBezTo>
                    <a:cubicBezTo>
                      <a:pt x="16" y="12"/>
                      <a:pt x="12" y="11"/>
                      <a:pt x="10" y="10"/>
                    </a:cubicBezTo>
                    <a:cubicBezTo>
                      <a:pt x="4" y="9"/>
                      <a:pt x="1" y="8"/>
                      <a:pt x="0" y="6"/>
                    </a:cubicBezTo>
                    <a:cubicBezTo>
                      <a:pt x="0" y="6"/>
                      <a:pt x="0" y="5"/>
                      <a:pt x="1" y="4"/>
                    </a:cubicBezTo>
                    <a:cubicBezTo>
                      <a:pt x="14" y="1"/>
                      <a:pt x="36" y="0"/>
                      <a:pt x="66" y="1"/>
                    </a:cubicBezTo>
                    <a:cubicBezTo>
                      <a:pt x="100" y="2"/>
                      <a:pt x="100" y="2"/>
                      <a:pt x="100" y="2"/>
                    </a:cubicBezTo>
                    <a:cubicBezTo>
                      <a:pt x="119" y="1"/>
                      <a:pt x="133" y="3"/>
                      <a:pt x="144" y="6"/>
                    </a:cubicBezTo>
                    <a:close/>
                  </a:path>
                </a:pathLst>
              </a:custGeom>
              <a:solidFill>
                <a:srgbClr val="939598"/>
              </a:solidFill>
              <a:ln w="9525">
                <a:noFill/>
                <a:round/>
                <a:headEnd/>
                <a:tailEnd/>
              </a:ln>
            </p:spPr>
            <p:txBody>
              <a:bodyPr/>
              <a:lstStyle/>
              <a:p>
                <a:endParaRPr lang="en-US"/>
              </a:p>
            </p:txBody>
          </p:sp>
          <p:sp>
            <p:nvSpPr>
              <p:cNvPr id="30769" name="Freeform 174"/>
              <p:cNvSpPr>
                <a:spLocks/>
              </p:cNvSpPr>
              <p:nvPr/>
            </p:nvSpPr>
            <p:spPr bwMode="auto">
              <a:xfrm>
                <a:off x="3942678" y="1193168"/>
                <a:ext cx="455486" cy="199569"/>
              </a:xfrm>
              <a:custGeom>
                <a:avLst/>
                <a:gdLst>
                  <a:gd name="T0" fmla="*/ 452807 w 170"/>
                  <a:gd name="T1" fmla="*/ 172600 h 74"/>
                  <a:gd name="T2" fmla="*/ 455486 w 170"/>
                  <a:gd name="T3" fmla="*/ 177994 h 74"/>
                  <a:gd name="T4" fmla="*/ 326878 w 170"/>
                  <a:gd name="T5" fmla="*/ 196872 h 74"/>
                  <a:gd name="T6" fmla="*/ 227743 w 170"/>
                  <a:gd name="T7" fmla="*/ 196872 h 74"/>
                  <a:gd name="T8" fmla="*/ 211667 w 170"/>
                  <a:gd name="T9" fmla="*/ 199569 h 74"/>
                  <a:gd name="T10" fmla="*/ 53587 w 170"/>
                  <a:gd name="T11" fmla="*/ 183388 h 74"/>
                  <a:gd name="T12" fmla="*/ 0 w 170"/>
                  <a:gd name="T13" fmla="*/ 172600 h 74"/>
                  <a:gd name="T14" fmla="*/ 2679 w 170"/>
                  <a:gd name="T15" fmla="*/ 164510 h 74"/>
                  <a:gd name="T16" fmla="*/ 26793 w 170"/>
                  <a:gd name="T17" fmla="*/ 72816 h 74"/>
                  <a:gd name="T18" fmla="*/ 24114 w 170"/>
                  <a:gd name="T19" fmla="*/ 37756 h 74"/>
                  <a:gd name="T20" fmla="*/ 18755 w 170"/>
                  <a:gd name="T21" fmla="*/ 0 h 74"/>
                  <a:gd name="T22" fmla="*/ 158080 w 170"/>
                  <a:gd name="T23" fmla="*/ 18878 h 74"/>
                  <a:gd name="T24" fmla="*/ 361710 w 170"/>
                  <a:gd name="T25" fmla="*/ 18878 h 74"/>
                  <a:gd name="T26" fmla="*/ 431372 w 170"/>
                  <a:gd name="T27" fmla="*/ 5394 h 74"/>
                  <a:gd name="T28" fmla="*/ 428693 w 170"/>
                  <a:gd name="T29" fmla="*/ 78209 h 74"/>
                  <a:gd name="T30" fmla="*/ 452807 w 170"/>
                  <a:gd name="T31" fmla="*/ 172600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74"/>
                  <a:gd name="T50" fmla="*/ 170 w 170"/>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74">
                    <a:moveTo>
                      <a:pt x="169" y="64"/>
                    </a:moveTo>
                    <a:cubicBezTo>
                      <a:pt x="170" y="65"/>
                      <a:pt x="170" y="66"/>
                      <a:pt x="170" y="66"/>
                    </a:cubicBezTo>
                    <a:cubicBezTo>
                      <a:pt x="144" y="69"/>
                      <a:pt x="128" y="71"/>
                      <a:pt x="122" y="73"/>
                    </a:cubicBezTo>
                    <a:cubicBezTo>
                      <a:pt x="85" y="73"/>
                      <a:pt x="85" y="73"/>
                      <a:pt x="85" y="73"/>
                    </a:cubicBezTo>
                    <a:cubicBezTo>
                      <a:pt x="83" y="73"/>
                      <a:pt x="81" y="74"/>
                      <a:pt x="79" y="74"/>
                    </a:cubicBezTo>
                    <a:cubicBezTo>
                      <a:pt x="57" y="74"/>
                      <a:pt x="37" y="72"/>
                      <a:pt x="20" y="68"/>
                    </a:cubicBezTo>
                    <a:cubicBezTo>
                      <a:pt x="11" y="66"/>
                      <a:pt x="5" y="65"/>
                      <a:pt x="0" y="64"/>
                    </a:cubicBezTo>
                    <a:cubicBezTo>
                      <a:pt x="1" y="63"/>
                      <a:pt x="1" y="62"/>
                      <a:pt x="1" y="61"/>
                    </a:cubicBezTo>
                    <a:cubicBezTo>
                      <a:pt x="7" y="48"/>
                      <a:pt x="10" y="36"/>
                      <a:pt x="10" y="27"/>
                    </a:cubicBezTo>
                    <a:cubicBezTo>
                      <a:pt x="10" y="22"/>
                      <a:pt x="10" y="18"/>
                      <a:pt x="9" y="14"/>
                    </a:cubicBezTo>
                    <a:cubicBezTo>
                      <a:pt x="9" y="8"/>
                      <a:pt x="8" y="4"/>
                      <a:pt x="7" y="0"/>
                    </a:cubicBezTo>
                    <a:cubicBezTo>
                      <a:pt x="18" y="3"/>
                      <a:pt x="36" y="5"/>
                      <a:pt x="59" y="7"/>
                    </a:cubicBezTo>
                    <a:cubicBezTo>
                      <a:pt x="135" y="7"/>
                      <a:pt x="135" y="7"/>
                      <a:pt x="135" y="7"/>
                    </a:cubicBezTo>
                    <a:cubicBezTo>
                      <a:pt x="145" y="5"/>
                      <a:pt x="154" y="4"/>
                      <a:pt x="161" y="2"/>
                    </a:cubicBezTo>
                    <a:cubicBezTo>
                      <a:pt x="161" y="16"/>
                      <a:pt x="161" y="25"/>
                      <a:pt x="160" y="29"/>
                    </a:cubicBezTo>
                    <a:cubicBezTo>
                      <a:pt x="160" y="38"/>
                      <a:pt x="163" y="50"/>
                      <a:pt x="169" y="64"/>
                    </a:cubicBezTo>
                    <a:close/>
                  </a:path>
                </a:pathLst>
              </a:custGeom>
              <a:solidFill>
                <a:srgbClr val="D1D3D4"/>
              </a:solidFill>
              <a:ln w="9525">
                <a:noFill/>
                <a:round/>
                <a:headEnd/>
                <a:tailEnd/>
              </a:ln>
            </p:spPr>
            <p:txBody>
              <a:bodyPr/>
              <a:lstStyle/>
              <a:p>
                <a:endParaRPr lang="en-US"/>
              </a:p>
            </p:txBody>
          </p:sp>
          <p:sp>
            <p:nvSpPr>
              <p:cNvPr id="30770" name="Freeform 175"/>
              <p:cNvSpPr>
                <a:spLocks/>
              </p:cNvSpPr>
              <p:nvPr/>
            </p:nvSpPr>
            <p:spPr bwMode="auto">
              <a:xfrm>
                <a:off x="3731370" y="1380997"/>
                <a:ext cx="880450" cy="2084903"/>
              </a:xfrm>
              <a:custGeom>
                <a:avLst/>
                <a:gdLst>
                  <a:gd name="T0" fmla="*/ 541194 w 327"/>
                  <a:gd name="T1" fmla="*/ 26902 h 775"/>
                  <a:gd name="T2" fmla="*/ 651587 w 327"/>
                  <a:gd name="T3" fmla="*/ 13451 h 775"/>
                  <a:gd name="T4" fmla="*/ 675819 w 327"/>
                  <a:gd name="T5" fmla="*/ 8071 h 775"/>
                  <a:gd name="T6" fmla="*/ 705437 w 327"/>
                  <a:gd name="T7" fmla="*/ 72635 h 775"/>
                  <a:gd name="T8" fmla="*/ 745825 w 327"/>
                  <a:gd name="T9" fmla="*/ 166792 h 775"/>
                  <a:gd name="T10" fmla="*/ 802367 w 327"/>
                  <a:gd name="T11" fmla="*/ 274400 h 775"/>
                  <a:gd name="T12" fmla="*/ 853525 w 327"/>
                  <a:gd name="T13" fmla="*/ 425051 h 775"/>
                  <a:gd name="T14" fmla="*/ 877757 w 327"/>
                  <a:gd name="T15" fmla="*/ 599914 h 775"/>
                  <a:gd name="T16" fmla="*/ 877757 w 327"/>
                  <a:gd name="T17" fmla="*/ 718283 h 775"/>
                  <a:gd name="T18" fmla="*/ 875065 w 327"/>
                  <a:gd name="T19" fmla="*/ 844722 h 775"/>
                  <a:gd name="T20" fmla="*/ 877757 w 327"/>
                  <a:gd name="T21" fmla="*/ 1207899 h 775"/>
                  <a:gd name="T22" fmla="*/ 877757 w 327"/>
                  <a:gd name="T23" fmla="*/ 1280534 h 775"/>
                  <a:gd name="T24" fmla="*/ 875065 w 327"/>
                  <a:gd name="T25" fmla="*/ 1363930 h 775"/>
                  <a:gd name="T26" fmla="*/ 877757 w 327"/>
                  <a:gd name="T27" fmla="*/ 1396213 h 775"/>
                  <a:gd name="T28" fmla="*/ 875065 w 327"/>
                  <a:gd name="T29" fmla="*/ 1455397 h 775"/>
                  <a:gd name="T30" fmla="*/ 869680 w 327"/>
                  <a:gd name="T31" fmla="*/ 1554934 h 775"/>
                  <a:gd name="T32" fmla="*/ 869680 w 327"/>
                  <a:gd name="T33" fmla="*/ 1686754 h 775"/>
                  <a:gd name="T34" fmla="*/ 858910 w 327"/>
                  <a:gd name="T35" fmla="*/ 1907350 h 775"/>
                  <a:gd name="T36" fmla="*/ 848140 w 327"/>
                  <a:gd name="T37" fmla="*/ 1961154 h 775"/>
                  <a:gd name="T38" fmla="*/ 810445 w 327"/>
                  <a:gd name="T39" fmla="*/ 2014958 h 775"/>
                  <a:gd name="T40" fmla="*/ 549272 w 327"/>
                  <a:gd name="T41" fmla="*/ 2084903 h 775"/>
                  <a:gd name="T42" fmla="*/ 554657 w 327"/>
                  <a:gd name="T43" fmla="*/ 2084903 h 775"/>
                  <a:gd name="T44" fmla="*/ 476574 w 327"/>
                  <a:gd name="T45" fmla="*/ 2084903 h 775"/>
                  <a:gd name="T46" fmla="*/ 331178 w 327"/>
                  <a:gd name="T47" fmla="*/ 2079523 h 775"/>
                  <a:gd name="T48" fmla="*/ 70005 w 327"/>
                  <a:gd name="T49" fmla="*/ 2009577 h 775"/>
                  <a:gd name="T50" fmla="*/ 32310 w 327"/>
                  <a:gd name="T51" fmla="*/ 1955774 h 775"/>
                  <a:gd name="T52" fmla="*/ 21540 w 327"/>
                  <a:gd name="T53" fmla="*/ 1899279 h 775"/>
                  <a:gd name="T54" fmla="*/ 8078 w 327"/>
                  <a:gd name="T55" fmla="*/ 1678683 h 775"/>
                  <a:gd name="T56" fmla="*/ 8078 w 327"/>
                  <a:gd name="T57" fmla="*/ 1549554 h 775"/>
                  <a:gd name="T58" fmla="*/ 2693 w 327"/>
                  <a:gd name="T59" fmla="*/ 1450017 h 775"/>
                  <a:gd name="T60" fmla="*/ 2693 w 327"/>
                  <a:gd name="T61" fmla="*/ 1390832 h 775"/>
                  <a:gd name="T62" fmla="*/ 5385 w 327"/>
                  <a:gd name="T63" fmla="*/ 1355859 h 775"/>
                  <a:gd name="T64" fmla="*/ 0 w 327"/>
                  <a:gd name="T65" fmla="*/ 1275154 h 775"/>
                  <a:gd name="T66" fmla="*/ 2693 w 327"/>
                  <a:gd name="T67" fmla="*/ 1202518 h 775"/>
                  <a:gd name="T68" fmla="*/ 5385 w 327"/>
                  <a:gd name="T69" fmla="*/ 839342 h 775"/>
                  <a:gd name="T70" fmla="*/ 2693 w 327"/>
                  <a:gd name="T71" fmla="*/ 712902 h 775"/>
                  <a:gd name="T72" fmla="*/ 2693 w 327"/>
                  <a:gd name="T73" fmla="*/ 594534 h 775"/>
                  <a:gd name="T74" fmla="*/ 26925 w 327"/>
                  <a:gd name="T75" fmla="*/ 416981 h 775"/>
                  <a:gd name="T76" fmla="*/ 94238 w 327"/>
                  <a:gd name="T77" fmla="*/ 242118 h 775"/>
                  <a:gd name="T78" fmla="*/ 129240 w 327"/>
                  <a:gd name="T79" fmla="*/ 153341 h 775"/>
                  <a:gd name="T80" fmla="*/ 166935 w 327"/>
                  <a:gd name="T81" fmla="*/ 64565 h 775"/>
                  <a:gd name="T82" fmla="*/ 204631 w 327"/>
                  <a:gd name="T83" fmla="*/ 0 h 775"/>
                  <a:gd name="T84" fmla="*/ 253096 w 327"/>
                  <a:gd name="T85" fmla="*/ 13451 h 775"/>
                  <a:gd name="T86" fmla="*/ 422724 w 327"/>
                  <a:gd name="T87" fmla="*/ 29592 h 775"/>
                  <a:gd name="T88" fmla="*/ 438879 w 327"/>
                  <a:gd name="T89" fmla="*/ 26902 h 775"/>
                  <a:gd name="T90" fmla="*/ 541194 w 327"/>
                  <a:gd name="T91" fmla="*/ 26902 h 7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7"/>
                  <a:gd name="T139" fmla="*/ 0 h 775"/>
                  <a:gd name="T140" fmla="*/ 327 w 327"/>
                  <a:gd name="T141" fmla="*/ 775 h 7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7" h="775">
                    <a:moveTo>
                      <a:pt x="201" y="10"/>
                    </a:moveTo>
                    <a:cubicBezTo>
                      <a:pt x="218" y="9"/>
                      <a:pt x="232" y="7"/>
                      <a:pt x="242" y="5"/>
                    </a:cubicBezTo>
                    <a:cubicBezTo>
                      <a:pt x="246" y="5"/>
                      <a:pt x="249" y="4"/>
                      <a:pt x="251" y="3"/>
                    </a:cubicBezTo>
                    <a:cubicBezTo>
                      <a:pt x="254" y="11"/>
                      <a:pt x="258" y="19"/>
                      <a:pt x="262" y="27"/>
                    </a:cubicBezTo>
                    <a:cubicBezTo>
                      <a:pt x="266" y="37"/>
                      <a:pt x="272" y="49"/>
                      <a:pt x="277" y="62"/>
                    </a:cubicBezTo>
                    <a:cubicBezTo>
                      <a:pt x="283" y="76"/>
                      <a:pt x="290" y="89"/>
                      <a:pt x="298" y="102"/>
                    </a:cubicBezTo>
                    <a:cubicBezTo>
                      <a:pt x="305" y="115"/>
                      <a:pt x="312" y="133"/>
                      <a:pt x="317" y="158"/>
                    </a:cubicBezTo>
                    <a:cubicBezTo>
                      <a:pt x="320" y="171"/>
                      <a:pt x="323" y="193"/>
                      <a:pt x="326" y="223"/>
                    </a:cubicBezTo>
                    <a:cubicBezTo>
                      <a:pt x="326" y="267"/>
                      <a:pt x="326" y="267"/>
                      <a:pt x="326" y="267"/>
                    </a:cubicBezTo>
                    <a:cubicBezTo>
                      <a:pt x="325" y="277"/>
                      <a:pt x="325" y="293"/>
                      <a:pt x="325" y="314"/>
                    </a:cubicBezTo>
                    <a:cubicBezTo>
                      <a:pt x="326" y="449"/>
                      <a:pt x="326" y="449"/>
                      <a:pt x="326" y="449"/>
                    </a:cubicBezTo>
                    <a:cubicBezTo>
                      <a:pt x="326" y="456"/>
                      <a:pt x="327" y="465"/>
                      <a:pt x="326" y="476"/>
                    </a:cubicBezTo>
                    <a:cubicBezTo>
                      <a:pt x="325" y="489"/>
                      <a:pt x="324" y="500"/>
                      <a:pt x="325" y="507"/>
                    </a:cubicBezTo>
                    <a:cubicBezTo>
                      <a:pt x="326" y="514"/>
                      <a:pt x="326" y="518"/>
                      <a:pt x="326" y="519"/>
                    </a:cubicBezTo>
                    <a:cubicBezTo>
                      <a:pt x="326" y="520"/>
                      <a:pt x="326" y="528"/>
                      <a:pt x="325" y="541"/>
                    </a:cubicBezTo>
                    <a:cubicBezTo>
                      <a:pt x="325" y="557"/>
                      <a:pt x="324" y="570"/>
                      <a:pt x="323" y="578"/>
                    </a:cubicBezTo>
                    <a:cubicBezTo>
                      <a:pt x="323" y="627"/>
                      <a:pt x="323" y="627"/>
                      <a:pt x="323" y="627"/>
                    </a:cubicBezTo>
                    <a:cubicBezTo>
                      <a:pt x="323" y="659"/>
                      <a:pt x="321" y="686"/>
                      <a:pt x="319" y="709"/>
                    </a:cubicBezTo>
                    <a:cubicBezTo>
                      <a:pt x="318" y="718"/>
                      <a:pt x="316" y="725"/>
                      <a:pt x="315" y="729"/>
                    </a:cubicBezTo>
                    <a:cubicBezTo>
                      <a:pt x="312" y="737"/>
                      <a:pt x="308" y="743"/>
                      <a:pt x="301" y="749"/>
                    </a:cubicBezTo>
                    <a:cubicBezTo>
                      <a:pt x="284" y="763"/>
                      <a:pt x="252" y="772"/>
                      <a:pt x="204" y="775"/>
                    </a:cubicBezTo>
                    <a:cubicBezTo>
                      <a:pt x="206" y="775"/>
                      <a:pt x="206" y="775"/>
                      <a:pt x="206" y="775"/>
                    </a:cubicBezTo>
                    <a:cubicBezTo>
                      <a:pt x="198" y="775"/>
                      <a:pt x="189" y="775"/>
                      <a:pt x="177" y="775"/>
                    </a:cubicBezTo>
                    <a:cubicBezTo>
                      <a:pt x="157" y="775"/>
                      <a:pt x="139" y="774"/>
                      <a:pt x="123" y="773"/>
                    </a:cubicBezTo>
                    <a:cubicBezTo>
                      <a:pt x="75" y="770"/>
                      <a:pt x="43" y="761"/>
                      <a:pt x="26" y="747"/>
                    </a:cubicBezTo>
                    <a:cubicBezTo>
                      <a:pt x="19" y="741"/>
                      <a:pt x="14" y="734"/>
                      <a:pt x="12" y="727"/>
                    </a:cubicBezTo>
                    <a:cubicBezTo>
                      <a:pt x="10" y="723"/>
                      <a:pt x="9" y="716"/>
                      <a:pt x="8" y="706"/>
                    </a:cubicBezTo>
                    <a:cubicBezTo>
                      <a:pt x="6" y="684"/>
                      <a:pt x="4" y="656"/>
                      <a:pt x="3" y="624"/>
                    </a:cubicBezTo>
                    <a:cubicBezTo>
                      <a:pt x="3" y="576"/>
                      <a:pt x="3" y="576"/>
                      <a:pt x="3" y="576"/>
                    </a:cubicBezTo>
                    <a:cubicBezTo>
                      <a:pt x="3" y="567"/>
                      <a:pt x="2" y="555"/>
                      <a:pt x="1" y="539"/>
                    </a:cubicBezTo>
                    <a:cubicBezTo>
                      <a:pt x="1" y="525"/>
                      <a:pt x="1" y="518"/>
                      <a:pt x="1" y="517"/>
                    </a:cubicBezTo>
                    <a:cubicBezTo>
                      <a:pt x="1" y="515"/>
                      <a:pt x="1" y="511"/>
                      <a:pt x="2" y="504"/>
                    </a:cubicBezTo>
                    <a:cubicBezTo>
                      <a:pt x="2" y="497"/>
                      <a:pt x="2" y="487"/>
                      <a:pt x="0" y="474"/>
                    </a:cubicBezTo>
                    <a:cubicBezTo>
                      <a:pt x="0" y="462"/>
                      <a:pt x="0" y="454"/>
                      <a:pt x="1" y="447"/>
                    </a:cubicBezTo>
                    <a:cubicBezTo>
                      <a:pt x="2" y="312"/>
                      <a:pt x="2" y="312"/>
                      <a:pt x="2" y="312"/>
                    </a:cubicBezTo>
                    <a:cubicBezTo>
                      <a:pt x="2" y="291"/>
                      <a:pt x="1" y="275"/>
                      <a:pt x="1" y="265"/>
                    </a:cubicBezTo>
                    <a:cubicBezTo>
                      <a:pt x="1" y="221"/>
                      <a:pt x="1" y="221"/>
                      <a:pt x="1" y="221"/>
                    </a:cubicBezTo>
                    <a:cubicBezTo>
                      <a:pt x="4" y="191"/>
                      <a:pt x="7" y="169"/>
                      <a:pt x="10" y="155"/>
                    </a:cubicBezTo>
                    <a:cubicBezTo>
                      <a:pt x="15" y="131"/>
                      <a:pt x="23" y="109"/>
                      <a:pt x="35" y="90"/>
                    </a:cubicBezTo>
                    <a:cubicBezTo>
                      <a:pt x="38" y="83"/>
                      <a:pt x="43" y="72"/>
                      <a:pt x="48" y="57"/>
                    </a:cubicBezTo>
                    <a:cubicBezTo>
                      <a:pt x="53" y="42"/>
                      <a:pt x="58" y="32"/>
                      <a:pt x="62" y="24"/>
                    </a:cubicBezTo>
                    <a:cubicBezTo>
                      <a:pt x="68" y="16"/>
                      <a:pt x="72" y="8"/>
                      <a:pt x="76" y="0"/>
                    </a:cubicBezTo>
                    <a:cubicBezTo>
                      <a:pt x="84" y="2"/>
                      <a:pt x="90" y="4"/>
                      <a:pt x="94" y="5"/>
                    </a:cubicBezTo>
                    <a:cubicBezTo>
                      <a:pt x="110" y="9"/>
                      <a:pt x="131" y="11"/>
                      <a:pt x="157" y="11"/>
                    </a:cubicBezTo>
                    <a:cubicBezTo>
                      <a:pt x="158" y="11"/>
                      <a:pt x="161" y="11"/>
                      <a:pt x="163" y="10"/>
                    </a:cubicBezTo>
                    <a:lnTo>
                      <a:pt x="201" y="10"/>
                    </a:lnTo>
                    <a:close/>
                  </a:path>
                </a:pathLst>
              </a:custGeom>
              <a:solidFill>
                <a:srgbClr val="D1D3D4"/>
              </a:solidFill>
              <a:ln w="9525">
                <a:noFill/>
                <a:round/>
                <a:headEnd/>
                <a:tailEnd/>
              </a:ln>
            </p:spPr>
            <p:txBody>
              <a:bodyPr/>
              <a:lstStyle/>
              <a:p>
                <a:endParaRPr lang="en-US"/>
              </a:p>
            </p:txBody>
          </p:sp>
          <p:sp>
            <p:nvSpPr>
              <p:cNvPr id="30771" name="Freeform 176"/>
              <p:cNvSpPr>
                <a:spLocks/>
              </p:cNvSpPr>
              <p:nvPr/>
            </p:nvSpPr>
            <p:spPr bwMode="auto">
              <a:xfrm>
                <a:off x="3731370" y="1383345"/>
                <a:ext cx="744274" cy="2082556"/>
              </a:xfrm>
              <a:custGeom>
                <a:avLst/>
                <a:gdLst>
                  <a:gd name="T0" fmla="*/ 650232 w 277"/>
                  <a:gd name="T1" fmla="*/ 1525594 h 774"/>
                  <a:gd name="T2" fmla="*/ 733526 w 277"/>
                  <a:gd name="T3" fmla="*/ 1619766 h 774"/>
                  <a:gd name="T4" fmla="*/ 744274 w 277"/>
                  <a:gd name="T5" fmla="*/ 1716629 h 774"/>
                  <a:gd name="T6" fmla="*/ 741587 w 277"/>
                  <a:gd name="T7" fmla="*/ 1808111 h 774"/>
                  <a:gd name="T8" fmla="*/ 714718 w 277"/>
                  <a:gd name="T9" fmla="*/ 1953405 h 774"/>
                  <a:gd name="T10" fmla="*/ 650232 w 277"/>
                  <a:gd name="T11" fmla="*/ 2071793 h 774"/>
                  <a:gd name="T12" fmla="*/ 548130 w 277"/>
                  <a:gd name="T13" fmla="*/ 2082556 h 774"/>
                  <a:gd name="T14" fmla="*/ 553503 w 277"/>
                  <a:gd name="T15" fmla="*/ 2082556 h 774"/>
                  <a:gd name="T16" fmla="*/ 475583 w 277"/>
                  <a:gd name="T17" fmla="*/ 2082556 h 774"/>
                  <a:gd name="T18" fmla="*/ 330490 w 277"/>
                  <a:gd name="T19" fmla="*/ 2077175 h 774"/>
                  <a:gd name="T20" fmla="*/ 69860 w 277"/>
                  <a:gd name="T21" fmla="*/ 2007218 h 774"/>
                  <a:gd name="T22" fmla="*/ 32243 w 277"/>
                  <a:gd name="T23" fmla="*/ 1953405 h 774"/>
                  <a:gd name="T24" fmla="*/ 21495 w 277"/>
                  <a:gd name="T25" fmla="*/ 1896902 h 774"/>
                  <a:gd name="T26" fmla="*/ 8061 w 277"/>
                  <a:gd name="T27" fmla="*/ 1676269 h 774"/>
                  <a:gd name="T28" fmla="*/ 8061 w 277"/>
                  <a:gd name="T29" fmla="*/ 1547119 h 774"/>
                  <a:gd name="T30" fmla="*/ 2687 w 277"/>
                  <a:gd name="T31" fmla="*/ 1447565 h 774"/>
                  <a:gd name="T32" fmla="*/ 2687 w 277"/>
                  <a:gd name="T33" fmla="*/ 1388371 h 774"/>
                  <a:gd name="T34" fmla="*/ 5374 w 277"/>
                  <a:gd name="T35" fmla="*/ 1353392 h 774"/>
                  <a:gd name="T36" fmla="*/ 0 w 277"/>
                  <a:gd name="T37" fmla="*/ 1272673 h 774"/>
                  <a:gd name="T38" fmla="*/ 2687 w 277"/>
                  <a:gd name="T39" fmla="*/ 1200026 h 774"/>
                  <a:gd name="T40" fmla="*/ 5374 w 277"/>
                  <a:gd name="T41" fmla="*/ 836789 h 774"/>
                  <a:gd name="T42" fmla="*/ 2687 w 277"/>
                  <a:gd name="T43" fmla="*/ 710329 h 774"/>
                  <a:gd name="T44" fmla="*/ 2687 w 277"/>
                  <a:gd name="T45" fmla="*/ 591941 h 774"/>
                  <a:gd name="T46" fmla="*/ 26869 w 277"/>
                  <a:gd name="T47" fmla="*/ 414359 h 774"/>
                  <a:gd name="T48" fmla="*/ 94042 w 277"/>
                  <a:gd name="T49" fmla="*/ 239467 h 774"/>
                  <a:gd name="T50" fmla="*/ 128972 w 277"/>
                  <a:gd name="T51" fmla="*/ 150676 h 774"/>
                  <a:gd name="T52" fmla="*/ 166588 w 277"/>
                  <a:gd name="T53" fmla="*/ 61885 h 774"/>
                  <a:gd name="T54" fmla="*/ 204205 w 277"/>
                  <a:gd name="T55" fmla="*/ 0 h 774"/>
                  <a:gd name="T56" fmla="*/ 212266 w 277"/>
                  <a:gd name="T57" fmla="*/ 0 h 774"/>
                  <a:gd name="T58" fmla="*/ 252569 w 277"/>
                  <a:gd name="T59" fmla="*/ 10763 h 774"/>
                  <a:gd name="T60" fmla="*/ 271378 w 277"/>
                  <a:gd name="T61" fmla="*/ 16144 h 774"/>
                  <a:gd name="T62" fmla="*/ 298247 w 277"/>
                  <a:gd name="T63" fmla="*/ 43050 h 774"/>
                  <a:gd name="T64" fmla="*/ 325116 w 277"/>
                  <a:gd name="T65" fmla="*/ 123769 h 774"/>
                  <a:gd name="T66" fmla="*/ 279439 w 277"/>
                  <a:gd name="T67" fmla="*/ 344402 h 774"/>
                  <a:gd name="T68" fmla="*/ 231074 w 277"/>
                  <a:gd name="T69" fmla="*/ 567725 h 774"/>
                  <a:gd name="T70" fmla="*/ 214953 w 277"/>
                  <a:gd name="T71" fmla="*/ 796430 h 774"/>
                  <a:gd name="T72" fmla="*/ 209579 w 277"/>
                  <a:gd name="T73" fmla="*/ 1006300 h 774"/>
                  <a:gd name="T74" fmla="*/ 212266 w 277"/>
                  <a:gd name="T75" fmla="*/ 1197335 h 774"/>
                  <a:gd name="T76" fmla="*/ 236448 w 277"/>
                  <a:gd name="T77" fmla="*/ 1436802 h 774"/>
                  <a:gd name="T78" fmla="*/ 298247 w 277"/>
                  <a:gd name="T79" fmla="*/ 1673579 h 774"/>
                  <a:gd name="T80" fmla="*/ 405723 w 277"/>
                  <a:gd name="T81" fmla="*/ 1856542 h 774"/>
                  <a:gd name="T82" fmla="*/ 464835 w 277"/>
                  <a:gd name="T83" fmla="*/ 1805420 h 774"/>
                  <a:gd name="T84" fmla="*/ 515887 w 277"/>
                  <a:gd name="T85" fmla="*/ 1692413 h 774"/>
                  <a:gd name="T86" fmla="*/ 572312 w 277"/>
                  <a:gd name="T87" fmla="*/ 1576716 h 774"/>
                  <a:gd name="T88" fmla="*/ 650232 w 277"/>
                  <a:gd name="T89" fmla="*/ 1525594 h 7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7"/>
                  <a:gd name="T136" fmla="*/ 0 h 774"/>
                  <a:gd name="T137" fmla="*/ 277 w 277"/>
                  <a:gd name="T138" fmla="*/ 774 h 7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7" h="774">
                    <a:moveTo>
                      <a:pt x="242" y="567"/>
                    </a:moveTo>
                    <a:cubicBezTo>
                      <a:pt x="257" y="567"/>
                      <a:pt x="267" y="579"/>
                      <a:pt x="273" y="602"/>
                    </a:cubicBezTo>
                    <a:cubicBezTo>
                      <a:pt x="276" y="614"/>
                      <a:pt x="277" y="626"/>
                      <a:pt x="277" y="638"/>
                    </a:cubicBezTo>
                    <a:cubicBezTo>
                      <a:pt x="277" y="656"/>
                      <a:pt x="276" y="667"/>
                      <a:pt x="276" y="672"/>
                    </a:cubicBezTo>
                    <a:cubicBezTo>
                      <a:pt x="275" y="692"/>
                      <a:pt x="272" y="710"/>
                      <a:pt x="266" y="726"/>
                    </a:cubicBezTo>
                    <a:cubicBezTo>
                      <a:pt x="261" y="744"/>
                      <a:pt x="252" y="759"/>
                      <a:pt x="242" y="770"/>
                    </a:cubicBezTo>
                    <a:cubicBezTo>
                      <a:pt x="230" y="772"/>
                      <a:pt x="218" y="773"/>
                      <a:pt x="204" y="774"/>
                    </a:cubicBezTo>
                    <a:cubicBezTo>
                      <a:pt x="206" y="774"/>
                      <a:pt x="206" y="774"/>
                      <a:pt x="206" y="774"/>
                    </a:cubicBezTo>
                    <a:cubicBezTo>
                      <a:pt x="198" y="774"/>
                      <a:pt x="189" y="774"/>
                      <a:pt x="177" y="774"/>
                    </a:cubicBezTo>
                    <a:cubicBezTo>
                      <a:pt x="157" y="774"/>
                      <a:pt x="139" y="773"/>
                      <a:pt x="123" y="772"/>
                    </a:cubicBezTo>
                    <a:cubicBezTo>
                      <a:pt x="75" y="769"/>
                      <a:pt x="43" y="760"/>
                      <a:pt x="26" y="746"/>
                    </a:cubicBezTo>
                    <a:cubicBezTo>
                      <a:pt x="19" y="740"/>
                      <a:pt x="14" y="733"/>
                      <a:pt x="12" y="726"/>
                    </a:cubicBezTo>
                    <a:cubicBezTo>
                      <a:pt x="10" y="722"/>
                      <a:pt x="9" y="715"/>
                      <a:pt x="8" y="705"/>
                    </a:cubicBezTo>
                    <a:cubicBezTo>
                      <a:pt x="6" y="683"/>
                      <a:pt x="4" y="655"/>
                      <a:pt x="3" y="623"/>
                    </a:cubicBezTo>
                    <a:cubicBezTo>
                      <a:pt x="3" y="575"/>
                      <a:pt x="3" y="575"/>
                      <a:pt x="3" y="575"/>
                    </a:cubicBezTo>
                    <a:cubicBezTo>
                      <a:pt x="3" y="566"/>
                      <a:pt x="2" y="554"/>
                      <a:pt x="1" y="538"/>
                    </a:cubicBezTo>
                    <a:cubicBezTo>
                      <a:pt x="1" y="524"/>
                      <a:pt x="1" y="517"/>
                      <a:pt x="1" y="516"/>
                    </a:cubicBezTo>
                    <a:cubicBezTo>
                      <a:pt x="1" y="514"/>
                      <a:pt x="1" y="510"/>
                      <a:pt x="2" y="503"/>
                    </a:cubicBezTo>
                    <a:cubicBezTo>
                      <a:pt x="2" y="496"/>
                      <a:pt x="2" y="486"/>
                      <a:pt x="0" y="473"/>
                    </a:cubicBezTo>
                    <a:cubicBezTo>
                      <a:pt x="0" y="461"/>
                      <a:pt x="0" y="453"/>
                      <a:pt x="1" y="446"/>
                    </a:cubicBezTo>
                    <a:cubicBezTo>
                      <a:pt x="2" y="311"/>
                      <a:pt x="2" y="311"/>
                      <a:pt x="2" y="311"/>
                    </a:cubicBezTo>
                    <a:cubicBezTo>
                      <a:pt x="2" y="290"/>
                      <a:pt x="1" y="274"/>
                      <a:pt x="1" y="264"/>
                    </a:cubicBezTo>
                    <a:cubicBezTo>
                      <a:pt x="1" y="220"/>
                      <a:pt x="1" y="220"/>
                      <a:pt x="1" y="220"/>
                    </a:cubicBezTo>
                    <a:cubicBezTo>
                      <a:pt x="4" y="190"/>
                      <a:pt x="7" y="168"/>
                      <a:pt x="10" y="154"/>
                    </a:cubicBezTo>
                    <a:cubicBezTo>
                      <a:pt x="15" y="130"/>
                      <a:pt x="23" y="108"/>
                      <a:pt x="35" y="89"/>
                    </a:cubicBezTo>
                    <a:cubicBezTo>
                      <a:pt x="38" y="82"/>
                      <a:pt x="43" y="71"/>
                      <a:pt x="48" y="56"/>
                    </a:cubicBezTo>
                    <a:cubicBezTo>
                      <a:pt x="53" y="41"/>
                      <a:pt x="58" y="31"/>
                      <a:pt x="62" y="23"/>
                    </a:cubicBezTo>
                    <a:cubicBezTo>
                      <a:pt x="67" y="16"/>
                      <a:pt x="72" y="8"/>
                      <a:pt x="76" y="0"/>
                    </a:cubicBezTo>
                    <a:cubicBezTo>
                      <a:pt x="77" y="0"/>
                      <a:pt x="78" y="0"/>
                      <a:pt x="79" y="0"/>
                    </a:cubicBezTo>
                    <a:cubicBezTo>
                      <a:pt x="85" y="2"/>
                      <a:pt x="90" y="4"/>
                      <a:pt x="94" y="4"/>
                    </a:cubicBezTo>
                    <a:cubicBezTo>
                      <a:pt x="96" y="5"/>
                      <a:pt x="99" y="5"/>
                      <a:pt x="101" y="6"/>
                    </a:cubicBezTo>
                    <a:cubicBezTo>
                      <a:pt x="105" y="8"/>
                      <a:pt x="108" y="12"/>
                      <a:pt x="111" y="16"/>
                    </a:cubicBezTo>
                    <a:cubicBezTo>
                      <a:pt x="118" y="24"/>
                      <a:pt x="121" y="34"/>
                      <a:pt x="121" y="46"/>
                    </a:cubicBezTo>
                    <a:cubicBezTo>
                      <a:pt x="121" y="53"/>
                      <a:pt x="115" y="80"/>
                      <a:pt x="104" y="128"/>
                    </a:cubicBezTo>
                    <a:cubicBezTo>
                      <a:pt x="93" y="177"/>
                      <a:pt x="87" y="205"/>
                      <a:pt x="86" y="211"/>
                    </a:cubicBezTo>
                    <a:cubicBezTo>
                      <a:pt x="83" y="243"/>
                      <a:pt x="81" y="271"/>
                      <a:pt x="80" y="296"/>
                    </a:cubicBezTo>
                    <a:cubicBezTo>
                      <a:pt x="78" y="319"/>
                      <a:pt x="78" y="346"/>
                      <a:pt x="78" y="374"/>
                    </a:cubicBezTo>
                    <a:cubicBezTo>
                      <a:pt x="78" y="412"/>
                      <a:pt x="78" y="436"/>
                      <a:pt x="79" y="445"/>
                    </a:cubicBezTo>
                    <a:cubicBezTo>
                      <a:pt x="79" y="456"/>
                      <a:pt x="82" y="485"/>
                      <a:pt x="88" y="534"/>
                    </a:cubicBezTo>
                    <a:cubicBezTo>
                      <a:pt x="90" y="554"/>
                      <a:pt x="97" y="583"/>
                      <a:pt x="111" y="622"/>
                    </a:cubicBezTo>
                    <a:cubicBezTo>
                      <a:pt x="126" y="668"/>
                      <a:pt x="140" y="690"/>
                      <a:pt x="151" y="690"/>
                    </a:cubicBezTo>
                    <a:cubicBezTo>
                      <a:pt x="159" y="690"/>
                      <a:pt x="166" y="684"/>
                      <a:pt x="173" y="671"/>
                    </a:cubicBezTo>
                    <a:cubicBezTo>
                      <a:pt x="176" y="665"/>
                      <a:pt x="183" y="651"/>
                      <a:pt x="192" y="629"/>
                    </a:cubicBezTo>
                    <a:cubicBezTo>
                      <a:pt x="200" y="609"/>
                      <a:pt x="207" y="595"/>
                      <a:pt x="213" y="586"/>
                    </a:cubicBezTo>
                    <a:cubicBezTo>
                      <a:pt x="222" y="574"/>
                      <a:pt x="231" y="567"/>
                      <a:pt x="242" y="567"/>
                    </a:cubicBezTo>
                    <a:close/>
                  </a:path>
                </a:pathLst>
              </a:custGeom>
              <a:solidFill>
                <a:srgbClr val="E6E7E8"/>
              </a:solidFill>
              <a:ln w="9525">
                <a:noFill/>
                <a:round/>
                <a:headEnd/>
                <a:tailEnd/>
              </a:ln>
            </p:spPr>
            <p:txBody>
              <a:bodyPr/>
              <a:lstStyle/>
              <a:p>
                <a:endParaRPr lang="en-US"/>
              </a:p>
            </p:txBody>
          </p:sp>
          <p:sp>
            <p:nvSpPr>
              <p:cNvPr id="30772" name="Freeform 177"/>
              <p:cNvSpPr>
                <a:spLocks noEditPoints="1"/>
              </p:cNvSpPr>
              <p:nvPr/>
            </p:nvSpPr>
            <p:spPr bwMode="auto">
              <a:xfrm>
                <a:off x="4172769" y="1371605"/>
                <a:ext cx="439051" cy="1368805"/>
              </a:xfrm>
              <a:custGeom>
                <a:avLst/>
                <a:gdLst>
                  <a:gd name="T0" fmla="*/ 96968 w 163"/>
                  <a:gd name="T1" fmla="*/ 18824 h 509"/>
                  <a:gd name="T2" fmla="*/ 67339 w 163"/>
                  <a:gd name="T3" fmla="*/ 18824 h 509"/>
                  <a:gd name="T4" fmla="*/ 94275 w 163"/>
                  <a:gd name="T5" fmla="*/ 13446 h 509"/>
                  <a:gd name="T6" fmla="*/ 123904 w 163"/>
                  <a:gd name="T7" fmla="*/ 10757 h 509"/>
                  <a:gd name="T8" fmla="*/ 96968 w 163"/>
                  <a:gd name="T9" fmla="*/ 18824 h 509"/>
                  <a:gd name="T10" fmla="*/ 226259 w 163"/>
                  <a:gd name="T11" fmla="*/ 0 h 509"/>
                  <a:gd name="T12" fmla="*/ 223566 w 163"/>
                  <a:gd name="T13" fmla="*/ 2689 h 509"/>
                  <a:gd name="T14" fmla="*/ 226259 w 163"/>
                  <a:gd name="T15" fmla="*/ 0 h 509"/>
                  <a:gd name="T16" fmla="*/ 226259 w 163"/>
                  <a:gd name="T17" fmla="*/ 0 h 509"/>
                  <a:gd name="T18" fmla="*/ 99662 w 163"/>
                  <a:gd name="T19" fmla="*/ 34960 h 509"/>
                  <a:gd name="T20" fmla="*/ 210098 w 163"/>
                  <a:gd name="T21" fmla="*/ 21514 h 509"/>
                  <a:gd name="T22" fmla="*/ 234340 w 163"/>
                  <a:gd name="T23" fmla="*/ 16135 h 509"/>
                  <a:gd name="T24" fmla="*/ 263969 w 163"/>
                  <a:gd name="T25" fmla="*/ 80676 h 509"/>
                  <a:gd name="T26" fmla="*/ 304373 w 163"/>
                  <a:gd name="T27" fmla="*/ 174798 h 509"/>
                  <a:gd name="T28" fmla="*/ 360938 w 163"/>
                  <a:gd name="T29" fmla="*/ 282366 h 509"/>
                  <a:gd name="T30" fmla="*/ 412115 w 163"/>
                  <a:gd name="T31" fmla="*/ 432962 h 509"/>
                  <a:gd name="T32" fmla="*/ 436357 w 163"/>
                  <a:gd name="T33" fmla="*/ 607760 h 509"/>
                  <a:gd name="T34" fmla="*/ 436357 w 163"/>
                  <a:gd name="T35" fmla="*/ 726085 h 509"/>
                  <a:gd name="T36" fmla="*/ 433664 w 163"/>
                  <a:gd name="T37" fmla="*/ 852478 h 509"/>
                  <a:gd name="T38" fmla="*/ 436357 w 163"/>
                  <a:gd name="T39" fmla="*/ 1215520 h 509"/>
                  <a:gd name="T40" fmla="*/ 436357 w 163"/>
                  <a:gd name="T41" fmla="*/ 1288129 h 509"/>
                  <a:gd name="T42" fmla="*/ 436357 w 163"/>
                  <a:gd name="T43" fmla="*/ 1290818 h 509"/>
                  <a:gd name="T44" fmla="*/ 369018 w 163"/>
                  <a:gd name="T45" fmla="*/ 1368805 h 509"/>
                  <a:gd name="T46" fmla="*/ 290905 w 163"/>
                  <a:gd name="T47" fmla="*/ 1124087 h 509"/>
                  <a:gd name="T48" fmla="*/ 245114 w 163"/>
                  <a:gd name="T49" fmla="*/ 715329 h 509"/>
                  <a:gd name="T50" fmla="*/ 204711 w 163"/>
                  <a:gd name="T51" fmla="*/ 551287 h 509"/>
                  <a:gd name="T52" fmla="*/ 150840 w 163"/>
                  <a:gd name="T53" fmla="*/ 389935 h 509"/>
                  <a:gd name="T54" fmla="*/ 64646 w 163"/>
                  <a:gd name="T55" fmla="*/ 204380 h 509"/>
                  <a:gd name="T56" fmla="*/ 0 w 163"/>
                  <a:gd name="T57" fmla="*/ 64541 h 509"/>
                  <a:gd name="T58" fmla="*/ 16161 w 163"/>
                  <a:gd name="T59" fmla="*/ 34960 h 509"/>
                  <a:gd name="T60" fmla="*/ 99662 w 163"/>
                  <a:gd name="T61" fmla="*/ 34960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3"/>
                  <a:gd name="T94" fmla="*/ 0 h 509"/>
                  <a:gd name="T95" fmla="*/ 163 w 163"/>
                  <a:gd name="T96" fmla="*/ 509 h 5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3" h="509">
                    <a:moveTo>
                      <a:pt x="36" y="7"/>
                    </a:moveTo>
                    <a:cubicBezTo>
                      <a:pt x="25" y="7"/>
                      <a:pt x="25" y="7"/>
                      <a:pt x="25" y="7"/>
                    </a:cubicBezTo>
                    <a:cubicBezTo>
                      <a:pt x="28" y="6"/>
                      <a:pt x="31" y="6"/>
                      <a:pt x="35" y="5"/>
                    </a:cubicBezTo>
                    <a:cubicBezTo>
                      <a:pt x="37" y="5"/>
                      <a:pt x="41" y="5"/>
                      <a:pt x="46" y="4"/>
                    </a:cubicBezTo>
                    <a:cubicBezTo>
                      <a:pt x="41" y="5"/>
                      <a:pt x="38" y="6"/>
                      <a:pt x="36" y="7"/>
                    </a:cubicBezTo>
                    <a:close/>
                    <a:moveTo>
                      <a:pt x="84" y="0"/>
                    </a:moveTo>
                    <a:cubicBezTo>
                      <a:pt x="84" y="1"/>
                      <a:pt x="84" y="1"/>
                      <a:pt x="83" y="1"/>
                    </a:cubicBezTo>
                    <a:cubicBezTo>
                      <a:pt x="84" y="0"/>
                      <a:pt x="84" y="0"/>
                      <a:pt x="84" y="0"/>
                    </a:cubicBezTo>
                    <a:cubicBezTo>
                      <a:pt x="84" y="0"/>
                      <a:pt x="84" y="0"/>
                      <a:pt x="84" y="0"/>
                    </a:cubicBezTo>
                    <a:close/>
                    <a:moveTo>
                      <a:pt x="37" y="13"/>
                    </a:moveTo>
                    <a:cubicBezTo>
                      <a:pt x="54" y="12"/>
                      <a:pt x="68" y="10"/>
                      <a:pt x="78" y="8"/>
                    </a:cubicBezTo>
                    <a:cubicBezTo>
                      <a:pt x="82" y="8"/>
                      <a:pt x="85" y="7"/>
                      <a:pt x="87" y="6"/>
                    </a:cubicBezTo>
                    <a:cubicBezTo>
                      <a:pt x="90" y="14"/>
                      <a:pt x="94" y="22"/>
                      <a:pt x="98" y="30"/>
                    </a:cubicBezTo>
                    <a:cubicBezTo>
                      <a:pt x="102" y="40"/>
                      <a:pt x="108" y="52"/>
                      <a:pt x="113" y="65"/>
                    </a:cubicBezTo>
                    <a:cubicBezTo>
                      <a:pt x="119" y="79"/>
                      <a:pt x="126" y="92"/>
                      <a:pt x="134" y="105"/>
                    </a:cubicBezTo>
                    <a:cubicBezTo>
                      <a:pt x="141" y="118"/>
                      <a:pt x="148" y="136"/>
                      <a:pt x="153" y="161"/>
                    </a:cubicBezTo>
                    <a:cubicBezTo>
                      <a:pt x="156" y="174"/>
                      <a:pt x="159" y="196"/>
                      <a:pt x="162" y="226"/>
                    </a:cubicBezTo>
                    <a:cubicBezTo>
                      <a:pt x="162" y="270"/>
                      <a:pt x="162" y="270"/>
                      <a:pt x="162" y="270"/>
                    </a:cubicBezTo>
                    <a:cubicBezTo>
                      <a:pt x="161" y="280"/>
                      <a:pt x="161" y="296"/>
                      <a:pt x="161" y="317"/>
                    </a:cubicBezTo>
                    <a:cubicBezTo>
                      <a:pt x="162" y="452"/>
                      <a:pt x="162" y="452"/>
                      <a:pt x="162" y="452"/>
                    </a:cubicBezTo>
                    <a:cubicBezTo>
                      <a:pt x="162" y="459"/>
                      <a:pt x="163" y="468"/>
                      <a:pt x="162" y="479"/>
                    </a:cubicBezTo>
                    <a:cubicBezTo>
                      <a:pt x="162" y="479"/>
                      <a:pt x="162" y="480"/>
                      <a:pt x="162" y="480"/>
                    </a:cubicBezTo>
                    <a:cubicBezTo>
                      <a:pt x="155" y="499"/>
                      <a:pt x="147" y="509"/>
                      <a:pt x="137" y="509"/>
                    </a:cubicBezTo>
                    <a:cubicBezTo>
                      <a:pt x="125" y="509"/>
                      <a:pt x="116" y="478"/>
                      <a:pt x="108" y="418"/>
                    </a:cubicBezTo>
                    <a:cubicBezTo>
                      <a:pt x="101" y="344"/>
                      <a:pt x="95" y="293"/>
                      <a:pt x="91" y="266"/>
                    </a:cubicBezTo>
                    <a:cubicBezTo>
                      <a:pt x="88" y="248"/>
                      <a:pt x="83" y="228"/>
                      <a:pt x="76" y="205"/>
                    </a:cubicBezTo>
                    <a:cubicBezTo>
                      <a:pt x="72" y="192"/>
                      <a:pt x="65" y="172"/>
                      <a:pt x="56" y="145"/>
                    </a:cubicBezTo>
                    <a:cubicBezTo>
                      <a:pt x="52" y="135"/>
                      <a:pt x="42" y="112"/>
                      <a:pt x="24" y="76"/>
                    </a:cubicBezTo>
                    <a:cubicBezTo>
                      <a:pt x="8" y="43"/>
                      <a:pt x="0" y="26"/>
                      <a:pt x="0" y="24"/>
                    </a:cubicBezTo>
                    <a:cubicBezTo>
                      <a:pt x="0" y="20"/>
                      <a:pt x="2" y="16"/>
                      <a:pt x="6" y="13"/>
                    </a:cubicBezTo>
                    <a:lnTo>
                      <a:pt x="37" y="13"/>
                    </a:lnTo>
                    <a:close/>
                  </a:path>
                </a:pathLst>
              </a:custGeom>
              <a:solidFill>
                <a:srgbClr val="A7A9AC"/>
              </a:solidFill>
              <a:ln w="9525">
                <a:noFill/>
                <a:round/>
                <a:headEnd/>
                <a:tailEnd/>
              </a:ln>
            </p:spPr>
            <p:txBody>
              <a:bodyPr/>
              <a:lstStyle/>
              <a:p>
                <a:endParaRPr lang="en-US"/>
              </a:p>
            </p:txBody>
          </p:sp>
          <p:sp>
            <p:nvSpPr>
              <p:cNvPr id="30773" name="Freeform 178"/>
              <p:cNvSpPr>
                <a:spLocks noEditPoints="1"/>
              </p:cNvSpPr>
              <p:nvPr/>
            </p:nvSpPr>
            <p:spPr bwMode="auto">
              <a:xfrm>
                <a:off x="4172769" y="2883629"/>
                <a:ext cx="450790" cy="582270"/>
              </a:xfrm>
              <a:custGeom>
                <a:avLst/>
                <a:gdLst>
                  <a:gd name="T0" fmla="*/ 448107 w 168"/>
                  <a:gd name="T1" fmla="*/ 180612 h 216"/>
                  <a:gd name="T2" fmla="*/ 448107 w 168"/>
                  <a:gd name="T3" fmla="*/ 137480 h 216"/>
                  <a:gd name="T4" fmla="*/ 450790 w 168"/>
                  <a:gd name="T5" fmla="*/ 177916 h 216"/>
                  <a:gd name="T6" fmla="*/ 448107 w 168"/>
                  <a:gd name="T7" fmla="*/ 204873 h 216"/>
                  <a:gd name="T8" fmla="*/ 448107 w 168"/>
                  <a:gd name="T9" fmla="*/ 180612 h 216"/>
                  <a:gd name="T10" fmla="*/ 429324 w 168"/>
                  <a:gd name="T11" fmla="*/ 32348 h 216"/>
                  <a:gd name="T12" fmla="*/ 426641 w 168"/>
                  <a:gd name="T13" fmla="*/ 51218 h 216"/>
                  <a:gd name="T14" fmla="*/ 426641 w 168"/>
                  <a:gd name="T15" fmla="*/ 183307 h 216"/>
                  <a:gd name="T16" fmla="*/ 415907 w 168"/>
                  <a:gd name="T17" fmla="*/ 404354 h 216"/>
                  <a:gd name="T18" fmla="*/ 405174 w 168"/>
                  <a:gd name="T19" fmla="*/ 458268 h 216"/>
                  <a:gd name="T20" fmla="*/ 367609 w 168"/>
                  <a:gd name="T21" fmla="*/ 512182 h 216"/>
                  <a:gd name="T22" fmla="*/ 107331 w 168"/>
                  <a:gd name="T23" fmla="*/ 582270 h 216"/>
                  <a:gd name="T24" fmla="*/ 112698 w 168"/>
                  <a:gd name="T25" fmla="*/ 582270 h 216"/>
                  <a:gd name="T26" fmla="*/ 34883 w 168"/>
                  <a:gd name="T27" fmla="*/ 582270 h 216"/>
                  <a:gd name="T28" fmla="*/ 0 w 168"/>
                  <a:gd name="T29" fmla="*/ 582270 h 216"/>
                  <a:gd name="T30" fmla="*/ 50982 w 168"/>
                  <a:gd name="T31" fmla="*/ 547226 h 216"/>
                  <a:gd name="T32" fmla="*/ 179779 w 168"/>
                  <a:gd name="T33" fmla="*/ 415137 h 216"/>
                  <a:gd name="T34" fmla="*/ 284427 w 168"/>
                  <a:gd name="T35" fmla="*/ 226438 h 216"/>
                  <a:gd name="T36" fmla="*/ 381025 w 168"/>
                  <a:gd name="T37" fmla="*/ 32348 h 216"/>
                  <a:gd name="T38" fmla="*/ 429324 w 168"/>
                  <a:gd name="T39" fmla="*/ 32348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216"/>
                  <a:gd name="T62" fmla="*/ 168 w 168"/>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216">
                    <a:moveTo>
                      <a:pt x="167" y="67"/>
                    </a:moveTo>
                    <a:cubicBezTo>
                      <a:pt x="167" y="51"/>
                      <a:pt x="167" y="51"/>
                      <a:pt x="167" y="51"/>
                    </a:cubicBezTo>
                    <a:cubicBezTo>
                      <a:pt x="167" y="56"/>
                      <a:pt x="167" y="61"/>
                      <a:pt x="168" y="66"/>
                    </a:cubicBezTo>
                    <a:cubicBezTo>
                      <a:pt x="168" y="69"/>
                      <a:pt x="167" y="72"/>
                      <a:pt x="167" y="76"/>
                    </a:cubicBezTo>
                    <a:cubicBezTo>
                      <a:pt x="167" y="73"/>
                      <a:pt x="167" y="70"/>
                      <a:pt x="167" y="67"/>
                    </a:cubicBezTo>
                    <a:close/>
                    <a:moveTo>
                      <a:pt x="160" y="12"/>
                    </a:moveTo>
                    <a:cubicBezTo>
                      <a:pt x="160" y="15"/>
                      <a:pt x="160" y="17"/>
                      <a:pt x="159" y="19"/>
                    </a:cubicBezTo>
                    <a:cubicBezTo>
                      <a:pt x="159" y="68"/>
                      <a:pt x="159" y="68"/>
                      <a:pt x="159" y="68"/>
                    </a:cubicBezTo>
                    <a:cubicBezTo>
                      <a:pt x="159" y="100"/>
                      <a:pt x="157" y="127"/>
                      <a:pt x="155" y="150"/>
                    </a:cubicBezTo>
                    <a:cubicBezTo>
                      <a:pt x="154" y="159"/>
                      <a:pt x="152" y="166"/>
                      <a:pt x="151" y="170"/>
                    </a:cubicBezTo>
                    <a:cubicBezTo>
                      <a:pt x="148" y="178"/>
                      <a:pt x="144" y="184"/>
                      <a:pt x="137" y="190"/>
                    </a:cubicBezTo>
                    <a:cubicBezTo>
                      <a:pt x="120" y="204"/>
                      <a:pt x="88" y="213"/>
                      <a:pt x="40" y="216"/>
                    </a:cubicBezTo>
                    <a:cubicBezTo>
                      <a:pt x="42" y="216"/>
                      <a:pt x="42" y="216"/>
                      <a:pt x="42" y="216"/>
                    </a:cubicBezTo>
                    <a:cubicBezTo>
                      <a:pt x="34" y="216"/>
                      <a:pt x="25" y="216"/>
                      <a:pt x="13" y="216"/>
                    </a:cubicBezTo>
                    <a:cubicBezTo>
                      <a:pt x="9" y="216"/>
                      <a:pt x="5" y="216"/>
                      <a:pt x="0" y="216"/>
                    </a:cubicBezTo>
                    <a:cubicBezTo>
                      <a:pt x="6" y="212"/>
                      <a:pt x="12" y="208"/>
                      <a:pt x="19" y="203"/>
                    </a:cubicBezTo>
                    <a:cubicBezTo>
                      <a:pt x="39" y="188"/>
                      <a:pt x="55" y="172"/>
                      <a:pt x="67" y="154"/>
                    </a:cubicBezTo>
                    <a:cubicBezTo>
                      <a:pt x="80" y="136"/>
                      <a:pt x="93" y="113"/>
                      <a:pt x="106" y="84"/>
                    </a:cubicBezTo>
                    <a:cubicBezTo>
                      <a:pt x="119" y="56"/>
                      <a:pt x="131" y="32"/>
                      <a:pt x="142" y="12"/>
                    </a:cubicBezTo>
                    <a:cubicBezTo>
                      <a:pt x="150" y="0"/>
                      <a:pt x="155" y="0"/>
                      <a:pt x="160" y="12"/>
                    </a:cubicBezTo>
                    <a:close/>
                  </a:path>
                </a:pathLst>
              </a:custGeom>
              <a:solidFill>
                <a:srgbClr val="A7A9AC"/>
              </a:solidFill>
              <a:ln w="9525">
                <a:noFill/>
                <a:round/>
                <a:headEnd/>
                <a:tailEnd/>
              </a:ln>
            </p:spPr>
            <p:txBody>
              <a:bodyPr/>
              <a:lstStyle/>
              <a:p>
                <a:endParaRPr lang="en-US"/>
              </a:p>
            </p:txBody>
          </p:sp>
          <p:sp>
            <p:nvSpPr>
              <p:cNvPr id="30774" name="Freeform 179"/>
              <p:cNvSpPr>
                <a:spLocks/>
              </p:cNvSpPr>
              <p:nvPr/>
            </p:nvSpPr>
            <p:spPr bwMode="auto">
              <a:xfrm>
                <a:off x="3895721" y="1392737"/>
                <a:ext cx="14087" cy="28174"/>
              </a:xfrm>
              <a:custGeom>
                <a:avLst/>
                <a:gdLst>
                  <a:gd name="T0" fmla="*/ 14087 w 5"/>
                  <a:gd name="T1" fmla="*/ 0 h 10"/>
                  <a:gd name="T2" fmla="*/ 0 w 5"/>
                  <a:gd name="T3" fmla="*/ 28174 h 10"/>
                  <a:gd name="T4" fmla="*/ 14087 w 5"/>
                  <a:gd name="T5" fmla="*/ 0 h 10"/>
                  <a:gd name="T6" fmla="*/ 0 60000 65536"/>
                  <a:gd name="T7" fmla="*/ 0 60000 65536"/>
                  <a:gd name="T8" fmla="*/ 0 60000 65536"/>
                  <a:gd name="T9" fmla="*/ 0 w 5"/>
                  <a:gd name="T10" fmla="*/ 0 h 10"/>
                  <a:gd name="T11" fmla="*/ 5 w 5"/>
                  <a:gd name="T12" fmla="*/ 10 h 10"/>
                </a:gdLst>
                <a:ahLst/>
                <a:cxnLst>
                  <a:cxn ang="T6">
                    <a:pos x="T0" y="T1"/>
                  </a:cxn>
                  <a:cxn ang="T7">
                    <a:pos x="T2" y="T3"/>
                  </a:cxn>
                  <a:cxn ang="T8">
                    <a:pos x="T4" y="T5"/>
                  </a:cxn>
                </a:cxnLst>
                <a:rect l="T9" t="T10" r="T11" b="T12"/>
                <a:pathLst>
                  <a:path w="5" h="10">
                    <a:moveTo>
                      <a:pt x="5" y="0"/>
                    </a:moveTo>
                    <a:cubicBezTo>
                      <a:pt x="3" y="3"/>
                      <a:pt x="2" y="7"/>
                      <a:pt x="0" y="10"/>
                    </a:cubicBezTo>
                    <a:cubicBezTo>
                      <a:pt x="0" y="6"/>
                      <a:pt x="2" y="3"/>
                      <a:pt x="5" y="0"/>
                    </a:cubicBezTo>
                    <a:close/>
                  </a:path>
                </a:pathLst>
              </a:custGeom>
              <a:solidFill>
                <a:srgbClr val="F0EEFA"/>
              </a:solidFill>
              <a:ln w="9525">
                <a:noFill/>
                <a:round/>
                <a:headEnd/>
                <a:tailEnd/>
              </a:ln>
            </p:spPr>
            <p:txBody>
              <a:bodyPr/>
              <a:lstStyle/>
              <a:p>
                <a:endParaRPr lang="en-US"/>
              </a:p>
            </p:txBody>
          </p:sp>
          <p:sp>
            <p:nvSpPr>
              <p:cNvPr id="30775" name="Freeform 180"/>
              <p:cNvSpPr>
                <a:spLocks noEditPoints="1"/>
              </p:cNvSpPr>
              <p:nvPr/>
            </p:nvSpPr>
            <p:spPr bwMode="auto">
              <a:xfrm>
                <a:off x="3799458" y="1202559"/>
                <a:ext cx="516530" cy="1087061"/>
              </a:xfrm>
              <a:custGeom>
                <a:avLst/>
                <a:gdLst>
                  <a:gd name="T0" fmla="*/ 508459 w 192"/>
                  <a:gd name="T1" fmla="*/ 64578 h 404"/>
                  <a:gd name="T2" fmla="*/ 476176 w 192"/>
                  <a:gd name="T3" fmla="*/ 86104 h 404"/>
                  <a:gd name="T4" fmla="*/ 443893 w 192"/>
                  <a:gd name="T5" fmla="*/ 72650 h 404"/>
                  <a:gd name="T6" fmla="*/ 433132 w 192"/>
                  <a:gd name="T7" fmla="*/ 53815 h 404"/>
                  <a:gd name="T8" fmla="*/ 473486 w 192"/>
                  <a:gd name="T9" fmla="*/ 5381 h 404"/>
                  <a:gd name="T10" fmla="*/ 503079 w 192"/>
                  <a:gd name="T11" fmla="*/ 10763 h 404"/>
                  <a:gd name="T12" fmla="*/ 516530 w 192"/>
                  <a:gd name="T13" fmla="*/ 34980 h 404"/>
                  <a:gd name="T14" fmla="*/ 508459 w 192"/>
                  <a:gd name="T15" fmla="*/ 64578 h 404"/>
                  <a:gd name="T16" fmla="*/ 207150 w 192"/>
                  <a:gd name="T17" fmla="*/ 161445 h 404"/>
                  <a:gd name="T18" fmla="*/ 223292 w 192"/>
                  <a:gd name="T19" fmla="*/ 107630 h 404"/>
                  <a:gd name="T20" fmla="*/ 236743 w 192"/>
                  <a:gd name="T21" fmla="*/ 5381 h 404"/>
                  <a:gd name="T22" fmla="*/ 269026 w 192"/>
                  <a:gd name="T23" fmla="*/ 0 h 404"/>
                  <a:gd name="T24" fmla="*/ 298619 w 192"/>
                  <a:gd name="T25" fmla="*/ 34980 h 404"/>
                  <a:gd name="T26" fmla="*/ 285168 w 192"/>
                  <a:gd name="T27" fmla="*/ 115702 h 404"/>
                  <a:gd name="T28" fmla="*/ 212531 w 192"/>
                  <a:gd name="T29" fmla="*/ 166826 h 404"/>
                  <a:gd name="T30" fmla="*/ 207150 w 192"/>
                  <a:gd name="T31" fmla="*/ 161445 h 404"/>
                  <a:gd name="T32" fmla="*/ 177557 w 192"/>
                  <a:gd name="T33" fmla="*/ 591964 h 404"/>
                  <a:gd name="T34" fmla="*/ 177557 w 192"/>
                  <a:gd name="T35" fmla="*/ 597345 h 404"/>
                  <a:gd name="T36" fmla="*/ 172177 w 192"/>
                  <a:gd name="T37" fmla="*/ 600036 h 404"/>
                  <a:gd name="T38" fmla="*/ 145274 w 192"/>
                  <a:gd name="T39" fmla="*/ 578510 h 404"/>
                  <a:gd name="T40" fmla="*/ 115681 w 192"/>
                  <a:gd name="T41" fmla="*/ 554293 h 404"/>
                  <a:gd name="T42" fmla="*/ 88779 w 192"/>
                  <a:gd name="T43" fmla="*/ 527386 h 404"/>
                  <a:gd name="T44" fmla="*/ 86088 w 192"/>
                  <a:gd name="T45" fmla="*/ 505860 h 404"/>
                  <a:gd name="T46" fmla="*/ 110301 w 192"/>
                  <a:gd name="T47" fmla="*/ 433210 h 404"/>
                  <a:gd name="T48" fmla="*/ 134513 w 192"/>
                  <a:gd name="T49" fmla="*/ 376704 h 404"/>
                  <a:gd name="T50" fmla="*/ 150655 w 192"/>
                  <a:gd name="T51" fmla="*/ 427828 h 404"/>
                  <a:gd name="T52" fmla="*/ 158725 w 192"/>
                  <a:gd name="T53" fmla="*/ 484334 h 404"/>
                  <a:gd name="T54" fmla="*/ 169486 w 192"/>
                  <a:gd name="T55" fmla="*/ 535458 h 404"/>
                  <a:gd name="T56" fmla="*/ 177557 w 192"/>
                  <a:gd name="T57" fmla="*/ 591964 h 404"/>
                  <a:gd name="T58" fmla="*/ 32283 w 192"/>
                  <a:gd name="T59" fmla="*/ 1030555 h 404"/>
                  <a:gd name="T60" fmla="*/ 26903 w 192"/>
                  <a:gd name="T61" fmla="*/ 1060154 h 404"/>
                  <a:gd name="T62" fmla="*/ 18832 w 192"/>
                  <a:gd name="T63" fmla="*/ 1087061 h 404"/>
                  <a:gd name="T64" fmla="*/ 8071 w 192"/>
                  <a:gd name="T65" fmla="*/ 998266 h 404"/>
                  <a:gd name="T66" fmla="*/ 0 w 192"/>
                  <a:gd name="T67" fmla="*/ 890637 h 404"/>
                  <a:gd name="T68" fmla="*/ 61876 w 192"/>
                  <a:gd name="T69" fmla="*/ 535458 h 404"/>
                  <a:gd name="T70" fmla="*/ 177557 w 192"/>
                  <a:gd name="T71" fmla="*/ 629634 h 404"/>
                  <a:gd name="T72" fmla="*/ 134513 w 192"/>
                  <a:gd name="T73" fmla="*/ 718429 h 404"/>
                  <a:gd name="T74" fmla="*/ 72637 w 192"/>
                  <a:gd name="T75" fmla="*/ 861038 h 404"/>
                  <a:gd name="T76" fmla="*/ 43044 w 192"/>
                  <a:gd name="T77" fmla="*/ 974050 h 404"/>
                  <a:gd name="T78" fmla="*/ 32283 w 192"/>
                  <a:gd name="T79" fmla="*/ 1030555 h 4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2"/>
                  <a:gd name="T121" fmla="*/ 0 h 404"/>
                  <a:gd name="T122" fmla="*/ 192 w 192"/>
                  <a:gd name="T123" fmla="*/ 404 h 4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2" h="404">
                    <a:moveTo>
                      <a:pt x="189" y="24"/>
                    </a:moveTo>
                    <a:cubicBezTo>
                      <a:pt x="186" y="29"/>
                      <a:pt x="182" y="32"/>
                      <a:pt x="177" y="32"/>
                    </a:cubicBezTo>
                    <a:cubicBezTo>
                      <a:pt x="172" y="32"/>
                      <a:pt x="168" y="30"/>
                      <a:pt x="165" y="27"/>
                    </a:cubicBezTo>
                    <a:cubicBezTo>
                      <a:pt x="162" y="25"/>
                      <a:pt x="161" y="22"/>
                      <a:pt x="161" y="20"/>
                    </a:cubicBezTo>
                    <a:cubicBezTo>
                      <a:pt x="161" y="9"/>
                      <a:pt x="166" y="3"/>
                      <a:pt x="176" y="2"/>
                    </a:cubicBezTo>
                    <a:cubicBezTo>
                      <a:pt x="180" y="1"/>
                      <a:pt x="184" y="2"/>
                      <a:pt x="187" y="4"/>
                    </a:cubicBezTo>
                    <a:cubicBezTo>
                      <a:pt x="190" y="7"/>
                      <a:pt x="192" y="9"/>
                      <a:pt x="192" y="13"/>
                    </a:cubicBezTo>
                    <a:cubicBezTo>
                      <a:pt x="192" y="17"/>
                      <a:pt x="191" y="20"/>
                      <a:pt x="189" y="24"/>
                    </a:cubicBezTo>
                    <a:close/>
                    <a:moveTo>
                      <a:pt x="77" y="60"/>
                    </a:moveTo>
                    <a:cubicBezTo>
                      <a:pt x="77" y="59"/>
                      <a:pt x="79" y="53"/>
                      <a:pt x="83" y="40"/>
                    </a:cubicBezTo>
                    <a:cubicBezTo>
                      <a:pt x="86" y="28"/>
                      <a:pt x="88" y="15"/>
                      <a:pt x="88" y="2"/>
                    </a:cubicBezTo>
                    <a:cubicBezTo>
                      <a:pt x="88" y="2"/>
                      <a:pt x="92" y="1"/>
                      <a:pt x="100" y="0"/>
                    </a:cubicBezTo>
                    <a:cubicBezTo>
                      <a:pt x="107" y="0"/>
                      <a:pt x="111" y="4"/>
                      <a:pt x="111" y="13"/>
                    </a:cubicBezTo>
                    <a:cubicBezTo>
                      <a:pt x="111" y="28"/>
                      <a:pt x="109" y="38"/>
                      <a:pt x="106" y="43"/>
                    </a:cubicBezTo>
                    <a:cubicBezTo>
                      <a:pt x="102" y="48"/>
                      <a:pt x="94" y="54"/>
                      <a:pt x="79" y="62"/>
                    </a:cubicBezTo>
                    <a:cubicBezTo>
                      <a:pt x="78" y="61"/>
                      <a:pt x="77" y="60"/>
                      <a:pt x="77" y="60"/>
                    </a:cubicBezTo>
                    <a:close/>
                    <a:moveTo>
                      <a:pt x="66" y="220"/>
                    </a:moveTo>
                    <a:cubicBezTo>
                      <a:pt x="66" y="222"/>
                      <a:pt x="66" y="222"/>
                      <a:pt x="66" y="222"/>
                    </a:cubicBezTo>
                    <a:cubicBezTo>
                      <a:pt x="66" y="222"/>
                      <a:pt x="65" y="223"/>
                      <a:pt x="64" y="223"/>
                    </a:cubicBezTo>
                    <a:cubicBezTo>
                      <a:pt x="63" y="223"/>
                      <a:pt x="59" y="220"/>
                      <a:pt x="54" y="215"/>
                    </a:cubicBezTo>
                    <a:cubicBezTo>
                      <a:pt x="48" y="210"/>
                      <a:pt x="45" y="207"/>
                      <a:pt x="43" y="206"/>
                    </a:cubicBezTo>
                    <a:cubicBezTo>
                      <a:pt x="37" y="200"/>
                      <a:pt x="34" y="197"/>
                      <a:pt x="33" y="196"/>
                    </a:cubicBezTo>
                    <a:cubicBezTo>
                      <a:pt x="33" y="195"/>
                      <a:pt x="32" y="192"/>
                      <a:pt x="32" y="188"/>
                    </a:cubicBezTo>
                    <a:cubicBezTo>
                      <a:pt x="32" y="184"/>
                      <a:pt x="35" y="175"/>
                      <a:pt x="41" y="161"/>
                    </a:cubicBezTo>
                    <a:cubicBezTo>
                      <a:pt x="46" y="148"/>
                      <a:pt x="49" y="141"/>
                      <a:pt x="50" y="140"/>
                    </a:cubicBezTo>
                    <a:cubicBezTo>
                      <a:pt x="53" y="145"/>
                      <a:pt x="55" y="151"/>
                      <a:pt x="56" y="159"/>
                    </a:cubicBezTo>
                    <a:cubicBezTo>
                      <a:pt x="57" y="164"/>
                      <a:pt x="58" y="171"/>
                      <a:pt x="59" y="180"/>
                    </a:cubicBezTo>
                    <a:cubicBezTo>
                      <a:pt x="59" y="181"/>
                      <a:pt x="60" y="187"/>
                      <a:pt x="63" y="199"/>
                    </a:cubicBezTo>
                    <a:cubicBezTo>
                      <a:pt x="65" y="210"/>
                      <a:pt x="66" y="217"/>
                      <a:pt x="66" y="220"/>
                    </a:cubicBezTo>
                    <a:close/>
                    <a:moveTo>
                      <a:pt x="12" y="383"/>
                    </a:moveTo>
                    <a:cubicBezTo>
                      <a:pt x="12" y="386"/>
                      <a:pt x="11" y="389"/>
                      <a:pt x="10" y="394"/>
                    </a:cubicBezTo>
                    <a:cubicBezTo>
                      <a:pt x="10" y="398"/>
                      <a:pt x="9" y="401"/>
                      <a:pt x="7" y="404"/>
                    </a:cubicBezTo>
                    <a:cubicBezTo>
                      <a:pt x="6" y="403"/>
                      <a:pt x="5" y="392"/>
                      <a:pt x="3" y="371"/>
                    </a:cubicBezTo>
                    <a:cubicBezTo>
                      <a:pt x="1" y="351"/>
                      <a:pt x="0" y="337"/>
                      <a:pt x="0" y="331"/>
                    </a:cubicBezTo>
                    <a:cubicBezTo>
                      <a:pt x="0" y="286"/>
                      <a:pt x="8" y="242"/>
                      <a:pt x="23" y="199"/>
                    </a:cubicBezTo>
                    <a:cubicBezTo>
                      <a:pt x="29" y="202"/>
                      <a:pt x="43" y="214"/>
                      <a:pt x="66" y="234"/>
                    </a:cubicBezTo>
                    <a:cubicBezTo>
                      <a:pt x="66" y="235"/>
                      <a:pt x="60" y="246"/>
                      <a:pt x="50" y="267"/>
                    </a:cubicBezTo>
                    <a:cubicBezTo>
                      <a:pt x="38" y="291"/>
                      <a:pt x="31" y="308"/>
                      <a:pt x="27" y="320"/>
                    </a:cubicBezTo>
                    <a:cubicBezTo>
                      <a:pt x="21" y="336"/>
                      <a:pt x="18" y="350"/>
                      <a:pt x="16" y="362"/>
                    </a:cubicBezTo>
                    <a:cubicBezTo>
                      <a:pt x="15" y="368"/>
                      <a:pt x="14" y="375"/>
                      <a:pt x="12" y="383"/>
                    </a:cubicBezTo>
                    <a:close/>
                  </a:path>
                </a:pathLst>
              </a:custGeom>
              <a:solidFill>
                <a:srgbClr val="FFFFFF"/>
              </a:solidFill>
              <a:ln w="9525">
                <a:noFill/>
                <a:round/>
                <a:headEnd/>
                <a:tailEnd/>
              </a:ln>
            </p:spPr>
            <p:txBody>
              <a:bodyPr/>
              <a:lstStyle/>
              <a:p>
                <a:endParaRPr lang="en-US"/>
              </a:p>
            </p:txBody>
          </p:sp>
          <p:sp>
            <p:nvSpPr>
              <p:cNvPr id="30776" name="Freeform 181"/>
              <p:cNvSpPr>
                <a:spLocks noEditPoints="1"/>
              </p:cNvSpPr>
              <p:nvPr/>
            </p:nvSpPr>
            <p:spPr bwMode="auto">
              <a:xfrm>
                <a:off x="3705543" y="1052296"/>
                <a:ext cx="932103" cy="2453518"/>
              </a:xfrm>
              <a:custGeom>
                <a:avLst/>
                <a:gdLst>
                  <a:gd name="T0" fmla="*/ 410985 w 347"/>
                  <a:gd name="T1" fmla="*/ 69947 h 912"/>
                  <a:gd name="T2" fmla="*/ 612448 w 347"/>
                  <a:gd name="T3" fmla="*/ 53805 h 912"/>
                  <a:gd name="T4" fmla="*/ 647368 w 347"/>
                  <a:gd name="T5" fmla="*/ 56495 h 912"/>
                  <a:gd name="T6" fmla="*/ 284735 w 347"/>
                  <a:gd name="T7" fmla="*/ 26903 h 912"/>
                  <a:gd name="T8" fmla="*/ 717209 w 347"/>
                  <a:gd name="T9" fmla="*/ 104920 h 912"/>
                  <a:gd name="T10" fmla="*/ 808539 w 347"/>
                  <a:gd name="T11" fmla="*/ 538052 h 912"/>
                  <a:gd name="T12" fmla="*/ 698406 w 347"/>
                  <a:gd name="T13" fmla="*/ 312070 h 912"/>
                  <a:gd name="T14" fmla="*/ 257873 w 347"/>
                  <a:gd name="T15" fmla="*/ 137203 h 912"/>
                  <a:gd name="T16" fmla="*/ 593645 w 347"/>
                  <a:gd name="T17" fmla="*/ 150655 h 912"/>
                  <a:gd name="T18" fmla="*/ 397554 w 347"/>
                  <a:gd name="T19" fmla="*/ 150655 h 912"/>
                  <a:gd name="T20" fmla="*/ 397554 w 347"/>
                  <a:gd name="T21" fmla="*/ 153345 h 912"/>
                  <a:gd name="T22" fmla="*/ 701092 w 347"/>
                  <a:gd name="T23" fmla="*/ 317451 h 912"/>
                  <a:gd name="T24" fmla="*/ 765560 w 347"/>
                  <a:gd name="T25" fmla="*/ 443893 h 912"/>
                  <a:gd name="T26" fmla="*/ 695720 w 347"/>
                  <a:gd name="T27" fmla="*/ 53805 h 912"/>
                  <a:gd name="T28" fmla="*/ 440533 w 347"/>
                  <a:gd name="T29" fmla="*/ 21522 h 912"/>
                  <a:gd name="T30" fmla="*/ 265931 w 347"/>
                  <a:gd name="T31" fmla="*/ 153345 h 912"/>
                  <a:gd name="T32" fmla="*/ 464708 w 347"/>
                  <a:gd name="T33" fmla="*/ 330902 h 912"/>
                  <a:gd name="T34" fmla="*/ 821970 w 347"/>
                  <a:gd name="T35" fmla="*/ 532672 h 912"/>
                  <a:gd name="T36" fmla="*/ 924044 w 347"/>
                  <a:gd name="T37" fmla="*/ 1740599 h 912"/>
                  <a:gd name="T38" fmla="*/ 585586 w 347"/>
                  <a:gd name="T39" fmla="*/ 2448137 h 912"/>
                  <a:gd name="T40" fmla="*/ 8059 w 347"/>
                  <a:gd name="T41" fmla="*/ 2006935 h 912"/>
                  <a:gd name="T42" fmla="*/ 5372 w 347"/>
                  <a:gd name="T43" fmla="*/ 1172954 h 912"/>
                  <a:gd name="T44" fmla="*/ 239070 w 347"/>
                  <a:gd name="T45" fmla="*/ 231362 h 912"/>
                  <a:gd name="T46" fmla="*/ 370692 w 347"/>
                  <a:gd name="T47" fmla="*/ 2690 h 912"/>
                  <a:gd name="T48" fmla="*/ 701092 w 347"/>
                  <a:gd name="T49" fmla="*/ 104920 h 912"/>
                  <a:gd name="T50" fmla="*/ 268618 w 347"/>
                  <a:gd name="T51" fmla="*/ 69947 h 912"/>
                  <a:gd name="T52" fmla="*/ 701092 w 347"/>
                  <a:gd name="T53" fmla="*/ 104920 h 912"/>
                  <a:gd name="T54" fmla="*/ 290107 w 347"/>
                  <a:gd name="T55" fmla="*/ 333592 h 912"/>
                  <a:gd name="T56" fmla="*/ 695720 w 347"/>
                  <a:gd name="T57" fmla="*/ 328212 h 912"/>
                  <a:gd name="T58" fmla="*/ 462022 w 347"/>
                  <a:gd name="T59" fmla="*/ 349734 h 912"/>
                  <a:gd name="T60" fmla="*/ 448591 w 347"/>
                  <a:gd name="T61" fmla="*/ 365876 h 912"/>
                  <a:gd name="T62" fmla="*/ 37606 w 347"/>
                  <a:gd name="T63" fmla="*/ 1041131 h 912"/>
                  <a:gd name="T64" fmla="*/ 42979 w 347"/>
                  <a:gd name="T65" fmla="*/ 2006935 h 912"/>
                  <a:gd name="T66" fmla="*/ 830028 w 347"/>
                  <a:gd name="T67" fmla="*/ 2337837 h 912"/>
                  <a:gd name="T68" fmla="*/ 891810 w 347"/>
                  <a:gd name="T69" fmla="*/ 1692174 h 912"/>
                  <a:gd name="T70" fmla="*/ 765560 w 347"/>
                  <a:gd name="T71" fmla="*/ 500389 h 912"/>
                  <a:gd name="T72" fmla="*/ 913300 w 347"/>
                  <a:gd name="T73" fmla="*/ 1530759 h 912"/>
                  <a:gd name="T74" fmla="*/ 907927 w 347"/>
                  <a:gd name="T75" fmla="*/ 1172954 h 912"/>
                  <a:gd name="T76" fmla="*/ 910614 w 347"/>
                  <a:gd name="T77" fmla="*/ 1046512 h 912"/>
                  <a:gd name="T78" fmla="*/ 913300 w 347"/>
                  <a:gd name="T79" fmla="*/ 1533449 h 912"/>
                  <a:gd name="T80" fmla="*/ 910614 w 347"/>
                  <a:gd name="T81" fmla="*/ 1786333 h 912"/>
                  <a:gd name="T82" fmla="*/ 582900 w 347"/>
                  <a:gd name="T83" fmla="*/ 2431996 h 912"/>
                  <a:gd name="T84" fmla="*/ 24176 w 347"/>
                  <a:gd name="T85" fmla="*/ 1888563 h 912"/>
                  <a:gd name="T86" fmla="*/ 24176 w 347"/>
                  <a:gd name="T87" fmla="*/ 1778263 h 912"/>
                  <a:gd name="T88" fmla="*/ 553352 w 347"/>
                  <a:gd name="T89" fmla="*/ 2421235 h 912"/>
                  <a:gd name="T90" fmla="*/ 907927 w 347"/>
                  <a:gd name="T91" fmla="*/ 1783643 h 912"/>
                  <a:gd name="T92" fmla="*/ 574842 w 347"/>
                  <a:gd name="T93" fmla="*/ 2421235 h 912"/>
                  <a:gd name="T94" fmla="*/ 26862 w 347"/>
                  <a:gd name="T95" fmla="*/ 2006935 h 912"/>
                  <a:gd name="T96" fmla="*/ 24176 w 347"/>
                  <a:gd name="T97" fmla="*/ 1880493 h 912"/>
                  <a:gd name="T98" fmla="*/ 472767 w 347"/>
                  <a:gd name="T99" fmla="*/ 2434686 h 912"/>
                  <a:gd name="T100" fmla="*/ 907927 w 347"/>
                  <a:gd name="T101" fmla="*/ 1899324 h 912"/>
                  <a:gd name="T102" fmla="*/ 410985 w 347"/>
                  <a:gd name="T103" fmla="*/ 53805 h 912"/>
                  <a:gd name="T104" fmla="*/ 260559 w 347"/>
                  <a:gd name="T105" fmla="*/ 34973 h 912"/>
                  <a:gd name="T106" fmla="*/ 255187 w 347"/>
                  <a:gd name="T107" fmla="*/ 231362 h 912"/>
                  <a:gd name="T108" fmla="*/ 255187 w 347"/>
                  <a:gd name="T109" fmla="*/ 236743 h 912"/>
                  <a:gd name="T110" fmla="*/ 188032 w 347"/>
                  <a:gd name="T111" fmla="*/ 387398 h 912"/>
                  <a:gd name="T112" fmla="*/ 21489 w 347"/>
                  <a:gd name="T113" fmla="*/ 1530759 h 912"/>
                  <a:gd name="T114" fmla="*/ 21489 w 347"/>
                  <a:gd name="T115" fmla="*/ 1170264 h 912"/>
                  <a:gd name="T116" fmla="*/ 123564 w 347"/>
                  <a:gd name="T117" fmla="*/ 532672 h 912"/>
                  <a:gd name="T118" fmla="*/ 18803 w 347"/>
                  <a:gd name="T119" fmla="*/ 1646440 h 912"/>
                  <a:gd name="T120" fmla="*/ 45665 w 347"/>
                  <a:gd name="T121" fmla="*/ 745202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7"/>
                  <a:gd name="T184" fmla="*/ 0 h 912"/>
                  <a:gd name="T185" fmla="*/ 347 w 347"/>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7" h="912">
                    <a:moveTo>
                      <a:pt x="246" y="18"/>
                    </a:moveTo>
                    <a:cubicBezTo>
                      <a:pt x="245" y="19"/>
                      <a:pt x="243" y="20"/>
                      <a:pt x="241" y="21"/>
                    </a:cubicBezTo>
                    <a:cubicBezTo>
                      <a:pt x="241" y="21"/>
                      <a:pt x="241" y="21"/>
                      <a:pt x="241" y="21"/>
                    </a:cubicBezTo>
                    <a:cubicBezTo>
                      <a:pt x="234" y="23"/>
                      <a:pt x="221" y="25"/>
                      <a:pt x="204" y="26"/>
                    </a:cubicBezTo>
                    <a:cubicBezTo>
                      <a:pt x="152" y="26"/>
                      <a:pt x="152" y="26"/>
                      <a:pt x="152" y="26"/>
                    </a:cubicBezTo>
                    <a:cubicBezTo>
                      <a:pt x="151" y="26"/>
                      <a:pt x="151" y="26"/>
                      <a:pt x="151" y="26"/>
                    </a:cubicBezTo>
                    <a:cubicBezTo>
                      <a:pt x="119" y="25"/>
                      <a:pt x="119" y="25"/>
                      <a:pt x="119" y="25"/>
                    </a:cubicBezTo>
                    <a:cubicBezTo>
                      <a:pt x="140" y="25"/>
                      <a:pt x="151" y="25"/>
                      <a:pt x="152" y="25"/>
                    </a:cubicBezTo>
                    <a:cubicBezTo>
                      <a:pt x="153" y="26"/>
                      <a:pt x="153" y="26"/>
                      <a:pt x="153" y="26"/>
                    </a:cubicBezTo>
                    <a:cubicBezTo>
                      <a:pt x="204" y="26"/>
                      <a:pt x="204" y="26"/>
                      <a:pt x="204" y="26"/>
                    </a:cubicBezTo>
                    <a:cubicBezTo>
                      <a:pt x="204" y="25"/>
                      <a:pt x="204" y="25"/>
                      <a:pt x="204" y="25"/>
                    </a:cubicBezTo>
                    <a:cubicBezTo>
                      <a:pt x="212" y="23"/>
                      <a:pt x="220" y="21"/>
                      <a:pt x="228" y="20"/>
                    </a:cubicBezTo>
                    <a:cubicBezTo>
                      <a:pt x="228" y="20"/>
                      <a:pt x="228" y="20"/>
                      <a:pt x="228" y="20"/>
                    </a:cubicBezTo>
                    <a:cubicBezTo>
                      <a:pt x="234" y="20"/>
                      <a:pt x="239" y="19"/>
                      <a:pt x="242" y="18"/>
                    </a:cubicBezTo>
                    <a:cubicBezTo>
                      <a:pt x="246" y="18"/>
                      <a:pt x="246" y="18"/>
                      <a:pt x="246" y="18"/>
                    </a:cubicBezTo>
                    <a:cubicBezTo>
                      <a:pt x="242" y="18"/>
                      <a:pt x="242" y="18"/>
                      <a:pt x="242" y="18"/>
                    </a:cubicBezTo>
                    <a:cubicBezTo>
                      <a:pt x="239" y="19"/>
                      <a:pt x="234" y="20"/>
                      <a:pt x="228" y="20"/>
                    </a:cubicBezTo>
                    <a:cubicBezTo>
                      <a:pt x="228" y="20"/>
                      <a:pt x="228" y="20"/>
                      <a:pt x="228" y="20"/>
                    </a:cubicBezTo>
                    <a:cubicBezTo>
                      <a:pt x="220" y="21"/>
                      <a:pt x="212" y="23"/>
                      <a:pt x="204" y="25"/>
                    </a:cubicBezTo>
                    <a:cubicBezTo>
                      <a:pt x="204" y="26"/>
                      <a:pt x="204" y="26"/>
                      <a:pt x="204" y="26"/>
                    </a:cubicBezTo>
                    <a:cubicBezTo>
                      <a:pt x="153" y="26"/>
                      <a:pt x="153" y="26"/>
                      <a:pt x="153" y="26"/>
                    </a:cubicBezTo>
                    <a:cubicBezTo>
                      <a:pt x="152" y="25"/>
                      <a:pt x="152" y="25"/>
                      <a:pt x="152" y="25"/>
                    </a:cubicBezTo>
                    <a:cubicBezTo>
                      <a:pt x="151" y="25"/>
                      <a:pt x="140" y="25"/>
                      <a:pt x="119" y="25"/>
                    </a:cubicBezTo>
                    <a:cubicBezTo>
                      <a:pt x="151" y="26"/>
                      <a:pt x="151" y="26"/>
                      <a:pt x="151" y="26"/>
                    </a:cubicBezTo>
                    <a:cubicBezTo>
                      <a:pt x="152" y="26"/>
                      <a:pt x="152" y="26"/>
                      <a:pt x="152" y="26"/>
                    </a:cubicBezTo>
                    <a:cubicBezTo>
                      <a:pt x="204" y="26"/>
                      <a:pt x="204" y="26"/>
                      <a:pt x="204" y="26"/>
                    </a:cubicBezTo>
                    <a:cubicBezTo>
                      <a:pt x="221" y="25"/>
                      <a:pt x="234" y="23"/>
                      <a:pt x="241" y="21"/>
                    </a:cubicBezTo>
                    <a:cubicBezTo>
                      <a:pt x="241" y="21"/>
                      <a:pt x="241" y="21"/>
                      <a:pt x="241" y="21"/>
                    </a:cubicBezTo>
                    <a:cubicBezTo>
                      <a:pt x="243" y="20"/>
                      <a:pt x="245" y="19"/>
                      <a:pt x="246" y="18"/>
                    </a:cubicBezTo>
                    <a:close/>
                    <a:moveTo>
                      <a:pt x="250" y="16"/>
                    </a:moveTo>
                    <a:cubicBezTo>
                      <a:pt x="250" y="16"/>
                      <a:pt x="250" y="16"/>
                      <a:pt x="250" y="16"/>
                    </a:cubicBezTo>
                    <a:cubicBezTo>
                      <a:pt x="250" y="15"/>
                      <a:pt x="250" y="15"/>
                      <a:pt x="250" y="15"/>
                    </a:cubicBezTo>
                    <a:cubicBezTo>
                      <a:pt x="242" y="13"/>
                      <a:pt x="242" y="13"/>
                      <a:pt x="242" y="13"/>
                    </a:cubicBezTo>
                    <a:cubicBezTo>
                      <a:pt x="232" y="10"/>
                      <a:pt x="217" y="8"/>
                      <a:pt x="198" y="9"/>
                    </a:cubicBezTo>
                    <a:cubicBezTo>
                      <a:pt x="164" y="8"/>
                      <a:pt x="164" y="8"/>
                      <a:pt x="164" y="8"/>
                    </a:cubicBezTo>
                    <a:cubicBezTo>
                      <a:pt x="139" y="7"/>
                      <a:pt x="119" y="8"/>
                      <a:pt x="106" y="10"/>
                    </a:cubicBezTo>
                    <a:cubicBezTo>
                      <a:pt x="115" y="8"/>
                      <a:pt x="125" y="7"/>
                      <a:pt x="138" y="7"/>
                    </a:cubicBezTo>
                    <a:cubicBezTo>
                      <a:pt x="138" y="7"/>
                      <a:pt x="138" y="7"/>
                      <a:pt x="138" y="7"/>
                    </a:cubicBezTo>
                    <a:cubicBezTo>
                      <a:pt x="141" y="7"/>
                      <a:pt x="144" y="7"/>
                      <a:pt x="148" y="7"/>
                    </a:cubicBezTo>
                    <a:cubicBezTo>
                      <a:pt x="148" y="7"/>
                      <a:pt x="148" y="7"/>
                      <a:pt x="148" y="7"/>
                    </a:cubicBezTo>
                    <a:cubicBezTo>
                      <a:pt x="149" y="7"/>
                      <a:pt x="150" y="7"/>
                      <a:pt x="150" y="7"/>
                    </a:cubicBezTo>
                    <a:cubicBezTo>
                      <a:pt x="159" y="7"/>
                      <a:pt x="164" y="7"/>
                      <a:pt x="165" y="7"/>
                    </a:cubicBezTo>
                    <a:cubicBezTo>
                      <a:pt x="199" y="8"/>
                      <a:pt x="199" y="8"/>
                      <a:pt x="199" y="8"/>
                    </a:cubicBezTo>
                    <a:cubicBezTo>
                      <a:pt x="228" y="6"/>
                      <a:pt x="248" y="10"/>
                      <a:pt x="259" y="20"/>
                    </a:cubicBezTo>
                    <a:cubicBezTo>
                      <a:pt x="265" y="25"/>
                      <a:pt x="267" y="31"/>
                      <a:pt x="267" y="39"/>
                    </a:cubicBezTo>
                    <a:cubicBezTo>
                      <a:pt x="267" y="44"/>
                      <a:pt x="264" y="47"/>
                      <a:pt x="258" y="50"/>
                    </a:cubicBezTo>
                    <a:cubicBezTo>
                      <a:pt x="258" y="50"/>
                      <a:pt x="258" y="50"/>
                      <a:pt x="258" y="50"/>
                    </a:cubicBezTo>
                    <a:cubicBezTo>
                      <a:pt x="257" y="50"/>
                      <a:pt x="256" y="50"/>
                      <a:pt x="255" y="51"/>
                    </a:cubicBezTo>
                    <a:cubicBezTo>
                      <a:pt x="254" y="51"/>
                      <a:pt x="254" y="51"/>
                      <a:pt x="254" y="51"/>
                    </a:cubicBezTo>
                    <a:cubicBezTo>
                      <a:pt x="254" y="53"/>
                      <a:pt x="254" y="53"/>
                      <a:pt x="254" y="53"/>
                    </a:cubicBezTo>
                    <a:cubicBezTo>
                      <a:pt x="253" y="70"/>
                      <a:pt x="253" y="81"/>
                      <a:pt x="253" y="87"/>
                    </a:cubicBezTo>
                    <a:cubicBezTo>
                      <a:pt x="255" y="99"/>
                      <a:pt x="258" y="111"/>
                      <a:pt x="265" y="124"/>
                    </a:cubicBezTo>
                    <a:cubicBezTo>
                      <a:pt x="272" y="136"/>
                      <a:pt x="278" y="150"/>
                      <a:pt x="285" y="165"/>
                    </a:cubicBezTo>
                    <a:cubicBezTo>
                      <a:pt x="294" y="185"/>
                      <a:pt x="299" y="197"/>
                      <a:pt x="301" y="200"/>
                    </a:cubicBezTo>
                    <a:cubicBezTo>
                      <a:pt x="306" y="211"/>
                      <a:pt x="311" y="222"/>
                      <a:pt x="315" y="232"/>
                    </a:cubicBezTo>
                    <a:cubicBezTo>
                      <a:pt x="313" y="229"/>
                      <a:pt x="312" y="225"/>
                      <a:pt x="310" y="223"/>
                    </a:cubicBezTo>
                    <a:cubicBezTo>
                      <a:pt x="302" y="210"/>
                      <a:pt x="296" y="197"/>
                      <a:pt x="290" y="183"/>
                    </a:cubicBezTo>
                    <a:cubicBezTo>
                      <a:pt x="284" y="170"/>
                      <a:pt x="279" y="158"/>
                      <a:pt x="274" y="148"/>
                    </a:cubicBezTo>
                    <a:cubicBezTo>
                      <a:pt x="271" y="140"/>
                      <a:pt x="267" y="132"/>
                      <a:pt x="263" y="124"/>
                    </a:cubicBezTo>
                    <a:cubicBezTo>
                      <a:pt x="263" y="122"/>
                      <a:pt x="263" y="122"/>
                      <a:pt x="263" y="122"/>
                    </a:cubicBezTo>
                    <a:cubicBezTo>
                      <a:pt x="263" y="122"/>
                      <a:pt x="263" y="122"/>
                      <a:pt x="263" y="122"/>
                    </a:cubicBezTo>
                    <a:cubicBezTo>
                      <a:pt x="261" y="118"/>
                      <a:pt x="261" y="118"/>
                      <a:pt x="261" y="118"/>
                    </a:cubicBezTo>
                    <a:cubicBezTo>
                      <a:pt x="261" y="117"/>
                      <a:pt x="260" y="116"/>
                      <a:pt x="260" y="116"/>
                    </a:cubicBezTo>
                    <a:cubicBezTo>
                      <a:pt x="260" y="116"/>
                      <a:pt x="260" y="116"/>
                      <a:pt x="260" y="116"/>
                    </a:cubicBezTo>
                    <a:cubicBezTo>
                      <a:pt x="254" y="102"/>
                      <a:pt x="251" y="91"/>
                      <a:pt x="251" y="82"/>
                    </a:cubicBezTo>
                    <a:cubicBezTo>
                      <a:pt x="251" y="82"/>
                      <a:pt x="251" y="82"/>
                      <a:pt x="251" y="82"/>
                    </a:cubicBezTo>
                    <a:cubicBezTo>
                      <a:pt x="251" y="78"/>
                      <a:pt x="251" y="69"/>
                      <a:pt x="251" y="56"/>
                    </a:cubicBezTo>
                    <a:cubicBezTo>
                      <a:pt x="251" y="52"/>
                      <a:pt x="251" y="52"/>
                      <a:pt x="251" y="52"/>
                    </a:cubicBezTo>
                    <a:cubicBezTo>
                      <a:pt x="248" y="53"/>
                      <a:pt x="248" y="53"/>
                      <a:pt x="248" y="53"/>
                    </a:cubicBezTo>
                    <a:cubicBezTo>
                      <a:pt x="242" y="54"/>
                      <a:pt x="233" y="56"/>
                      <a:pt x="223" y="57"/>
                    </a:cubicBezTo>
                    <a:cubicBezTo>
                      <a:pt x="148" y="57"/>
                      <a:pt x="148" y="57"/>
                      <a:pt x="148" y="57"/>
                    </a:cubicBezTo>
                    <a:cubicBezTo>
                      <a:pt x="124" y="55"/>
                      <a:pt x="107" y="53"/>
                      <a:pt x="96" y="51"/>
                    </a:cubicBezTo>
                    <a:cubicBezTo>
                      <a:pt x="92" y="50"/>
                      <a:pt x="92" y="50"/>
                      <a:pt x="92" y="50"/>
                    </a:cubicBezTo>
                    <a:cubicBezTo>
                      <a:pt x="92" y="50"/>
                      <a:pt x="92" y="50"/>
                      <a:pt x="92" y="50"/>
                    </a:cubicBezTo>
                    <a:cubicBezTo>
                      <a:pt x="91" y="50"/>
                      <a:pt x="91" y="50"/>
                      <a:pt x="91" y="50"/>
                    </a:cubicBezTo>
                    <a:cubicBezTo>
                      <a:pt x="84" y="48"/>
                      <a:pt x="80" y="45"/>
                      <a:pt x="79" y="42"/>
                    </a:cubicBezTo>
                    <a:cubicBezTo>
                      <a:pt x="79" y="42"/>
                      <a:pt x="79" y="42"/>
                      <a:pt x="79" y="42"/>
                    </a:cubicBezTo>
                    <a:cubicBezTo>
                      <a:pt x="79" y="41"/>
                      <a:pt x="79" y="41"/>
                      <a:pt x="79" y="41"/>
                    </a:cubicBezTo>
                    <a:cubicBezTo>
                      <a:pt x="80" y="43"/>
                      <a:pt x="83" y="45"/>
                      <a:pt x="86" y="46"/>
                    </a:cubicBezTo>
                    <a:cubicBezTo>
                      <a:pt x="94" y="50"/>
                      <a:pt x="114" y="53"/>
                      <a:pt x="148" y="56"/>
                    </a:cubicBezTo>
                    <a:cubicBezTo>
                      <a:pt x="221" y="56"/>
                      <a:pt x="221" y="56"/>
                      <a:pt x="221" y="56"/>
                    </a:cubicBezTo>
                    <a:cubicBezTo>
                      <a:pt x="237" y="53"/>
                      <a:pt x="247" y="52"/>
                      <a:pt x="250" y="51"/>
                    </a:cubicBezTo>
                    <a:cubicBezTo>
                      <a:pt x="262" y="48"/>
                      <a:pt x="267" y="44"/>
                      <a:pt x="267" y="39"/>
                    </a:cubicBezTo>
                    <a:cubicBezTo>
                      <a:pt x="267" y="31"/>
                      <a:pt x="263" y="24"/>
                      <a:pt x="257" y="20"/>
                    </a:cubicBezTo>
                    <a:cubicBezTo>
                      <a:pt x="255" y="18"/>
                      <a:pt x="253" y="17"/>
                      <a:pt x="250" y="16"/>
                    </a:cubicBezTo>
                    <a:cubicBezTo>
                      <a:pt x="253" y="17"/>
                      <a:pt x="255" y="18"/>
                      <a:pt x="257" y="20"/>
                    </a:cubicBezTo>
                    <a:cubicBezTo>
                      <a:pt x="263" y="24"/>
                      <a:pt x="267" y="31"/>
                      <a:pt x="267" y="39"/>
                    </a:cubicBezTo>
                    <a:cubicBezTo>
                      <a:pt x="267" y="44"/>
                      <a:pt x="262" y="48"/>
                      <a:pt x="250" y="51"/>
                    </a:cubicBezTo>
                    <a:cubicBezTo>
                      <a:pt x="247" y="52"/>
                      <a:pt x="237" y="53"/>
                      <a:pt x="221" y="56"/>
                    </a:cubicBezTo>
                    <a:cubicBezTo>
                      <a:pt x="148" y="56"/>
                      <a:pt x="148" y="56"/>
                      <a:pt x="148" y="56"/>
                    </a:cubicBezTo>
                    <a:cubicBezTo>
                      <a:pt x="114" y="53"/>
                      <a:pt x="94" y="50"/>
                      <a:pt x="86" y="46"/>
                    </a:cubicBezTo>
                    <a:cubicBezTo>
                      <a:pt x="83" y="45"/>
                      <a:pt x="80" y="43"/>
                      <a:pt x="79" y="41"/>
                    </a:cubicBezTo>
                    <a:cubicBezTo>
                      <a:pt x="79" y="41"/>
                      <a:pt x="79" y="41"/>
                      <a:pt x="79" y="42"/>
                    </a:cubicBezTo>
                    <a:cubicBezTo>
                      <a:pt x="79" y="42"/>
                      <a:pt x="79" y="42"/>
                      <a:pt x="79" y="42"/>
                    </a:cubicBezTo>
                    <a:cubicBezTo>
                      <a:pt x="80" y="45"/>
                      <a:pt x="84" y="48"/>
                      <a:pt x="91" y="50"/>
                    </a:cubicBezTo>
                    <a:cubicBezTo>
                      <a:pt x="92" y="50"/>
                      <a:pt x="92" y="50"/>
                      <a:pt x="92" y="50"/>
                    </a:cubicBezTo>
                    <a:cubicBezTo>
                      <a:pt x="92" y="50"/>
                      <a:pt x="92" y="50"/>
                      <a:pt x="92" y="50"/>
                    </a:cubicBezTo>
                    <a:cubicBezTo>
                      <a:pt x="96" y="51"/>
                      <a:pt x="96" y="51"/>
                      <a:pt x="96" y="51"/>
                    </a:cubicBezTo>
                    <a:cubicBezTo>
                      <a:pt x="107" y="53"/>
                      <a:pt x="124" y="55"/>
                      <a:pt x="148" y="57"/>
                    </a:cubicBezTo>
                    <a:cubicBezTo>
                      <a:pt x="223" y="57"/>
                      <a:pt x="223" y="57"/>
                      <a:pt x="223" y="57"/>
                    </a:cubicBezTo>
                    <a:cubicBezTo>
                      <a:pt x="233" y="56"/>
                      <a:pt x="242" y="54"/>
                      <a:pt x="248" y="53"/>
                    </a:cubicBezTo>
                    <a:cubicBezTo>
                      <a:pt x="251" y="52"/>
                      <a:pt x="251" y="52"/>
                      <a:pt x="251" y="52"/>
                    </a:cubicBezTo>
                    <a:cubicBezTo>
                      <a:pt x="251" y="56"/>
                      <a:pt x="251" y="56"/>
                      <a:pt x="251" y="56"/>
                    </a:cubicBezTo>
                    <a:cubicBezTo>
                      <a:pt x="251" y="69"/>
                      <a:pt x="251" y="78"/>
                      <a:pt x="251" y="82"/>
                    </a:cubicBezTo>
                    <a:cubicBezTo>
                      <a:pt x="251" y="82"/>
                      <a:pt x="251" y="82"/>
                      <a:pt x="251" y="82"/>
                    </a:cubicBezTo>
                    <a:cubicBezTo>
                      <a:pt x="251" y="91"/>
                      <a:pt x="254" y="102"/>
                      <a:pt x="260" y="116"/>
                    </a:cubicBezTo>
                    <a:cubicBezTo>
                      <a:pt x="260" y="116"/>
                      <a:pt x="260" y="116"/>
                      <a:pt x="260" y="116"/>
                    </a:cubicBezTo>
                    <a:cubicBezTo>
                      <a:pt x="260" y="116"/>
                      <a:pt x="261" y="117"/>
                      <a:pt x="261" y="118"/>
                    </a:cubicBezTo>
                    <a:cubicBezTo>
                      <a:pt x="263" y="122"/>
                      <a:pt x="263" y="122"/>
                      <a:pt x="263" y="122"/>
                    </a:cubicBezTo>
                    <a:cubicBezTo>
                      <a:pt x="263" y="122"/>
                      <a:pt x="263" y="122"/>
                      <a:pt x="263" y="122"/>
                    </a:cubicBezTo>
                    <a:cubicBezTo>
                      <a:pt x="263" y="124"/>
                      <a:pt x="263" y="124"/>
                      <a:pt x="263" y="124"/>
                    </a:cubicBezTo>
                    <a:cubicBezTo>
                      <a:pt x="267" y="132"/>
                      <a:pt x="271" y="140"/>
                      <a:pt x="274" y="148"/>
                    </a:cubicBezTo>
                    <a:cubicBezTo>
                      <a:pt x="279" y="158"/>
                      <a:pt x="284" y="170"/>
                      <a:pt x="290" y="183"/>
                    </a:cubicBezTo>
                    <a:cubicBezTo>
                      <a:pt x="296" y="197"/>
                      <a:pt x="302" y="210"/>
                      <a:pt x="310" y="223"/>
                    </a:cubicBezTo>
                    <a:cubicBezTo>
                      <a:pt x="312" y="225"/>
                      <a:pt x="313" y="229"/>
                      <a:pt x="315" y="232"/>
                    </a:cubicBezTo>
                    <a:cubicBezTo>
                      <a:pt x="311" y="222"/>
                      <a:pt x="306" y="211"/>
                      <a:pt x="301" y="200"/>
                    </a:cubicBezTo>
                    <a:cubicBezTo>
                      <a:pt x="299" y="197"/>
                      <a:pt x="294" y="185"/>
                      <a:pt x="285" y="165"/>
                    </a:cubicBezTo>
                    <a:cubicBezTo>
                      <a:pt x="278" y="150"/>
                      <a:pt x="272" y="136"/>
                      <a:pt x="265" y="124"/>
                    </a:cubicBezTo>
                    <a:cubicBezTo>
                      <a:pt x="258" y="111"/>
                      <a:pt x="255" y="99"/>
                      <a:pt x="253" y="87"/>
                    </a:cubicBezTo>
                    <a:cubicBezTo>
                      <a:pt x="253" y="81"/>
                      <a:pt x="253" y="70"/>
                      <a:pt x="254" y="53"/>
                    </a:cubicBezTo>
                    <a:cubicBezTo>
                      <a:pt x="254" y="51"/>
                      <a:pt x="254" y="51"/>
                      <a:pt x="254" y="51"/>
                    </a:cubicBezTo>
                    <a:cubicBezTo>
                      <a:pt x="255" y="51"/>
                      <a:pt x="255" y="51"/>
                      <a:pt x="255" y="51"/>
                    </a:cubicBezTo>
                    <a:cubicBezTo>
                      <a:pt x="256" y="50"/>
                      <a:pt x="257" y="50"/>
                      <a:pt x="258" y="50"/>
                    </a:cubicBezTo>
                    <a:cubicBezTo>
                      <a:pt x="258" y="50"/>
                      <a:pt x="258" y="50"/>
                      <a:pt x="258" y="50"/>
                    </a:cubicBezTo>
                    <a:cubicBezTo>
                      <a:pt x="264" y="47"/>
                      <a:pt x="267" y="44"/>
                      <a:pt x="267" y="39"/>
                    </a:cubicBezTo>
                    <a:cubicBezTo>
                      <a:pt x="267" y="31"/>
                      <a:pt x="265" y="25"/>
                      <a:pt x="259" y="20"/>
                    </a:cubicBezTo>
                    <a:cubicBezTo>
                      <a:pt x="248" y="10"/>
                      <a:pt x="228" y="6"/>
                      <a:pt x="199" y="8"/>
                    </a:cubicBezTo>
                    <a:cubicBezTo>
                      <a:pt x="165" y="7"/>
                      <a:pt x="165" y="7"/>
                      <a:pt x="165" y="7"/>
                    </a:cubicBezTo>
                    <a:cubicBezTo>
                      <a:pt x="164" y="7"/>
                      <a:pt x="159" y="7"/>
                      <a:pt x="150" y="7"/>
                    </a:cubicBezTo>
                    <a:cubicBezTo>
                      <a:pt x="150" y="7"/>
                      <a:pt x="149" y="7"/>
                      <a:pt x="148" y="7"/>
                    </a:cubicBezTo>
                    <a:cubicBezTo>
                      <a:pt x="148" y="7"/>
                      <a:pt x="148" y="7"/>
                      <a:pt x="148" y="7"/>
                    </a:cubicBezTo>
                    <a:cubicBezTo>
                      <a:pt x="144" y="7"/>
                      <a:pt x="141" y="7"/>
                      <a:pt x="138" y="7"/>
                    </a:cubicBezTo>
                    <a:cubicBezTo>
                      <a:pt x="138" y="7"/>
                      <a:pt x="138" y="7"/>
                      <a:pt x="138" y="7"/>
                    </a:cubicBezTo>
                    <a:cubicBezTo>
                      <a:pt x="125" y="7"/>
                      <a:pt x="115" y="8"/>
                      <a:pt x="106" y="10"/>
                    </a:cubicBezTo>
                    <a:cubicBezTo>
                      <a:pt x="119" y="8"/>
                      <a:pt x="139" y="7"/>
                      <a:pt x="164" y="8"/>
                    </a:cubicBezTo>
                    <a:cubicBezTo>
                      <a:pt x="198" y="9"/>
                      <a:pt x="198" y="9"/>
                      <a:pt x="198" y="9"/>
                    </a:cubicBezTo>
                    <a:cubicBezTo>
                      <a:pt x="217" y="8"/>
                      <a:pt x="232" y="10"/>
                      <a:pt x="242" y="13"/>
                    </a:cubicBezTo>
                    <a:cubicBezTo>
                      <a:pt x="250" y="15"/>
                      <a:pt x="250" y="15"/>
                      <a:pt x="250" y="15"/>
                    </a:cubicBezTo>
                    <a:cubicBezTo>
                      <a:pt x="250" y="16"/>
                      <a:pt x="250" y="16"/>
                      <a:pt x="250" y="16"/>
                    </a:cubicBezTo>
                    <a:close/>
                    <a:moveTo>
                      <a:pt x="246" y="82"/>
                    </a:moveTo>
                    <a:cubicBezTo>
                      <a:pt x="246" y="78"/>
                      <a:pt x="246" y="70"/>
                      <a:pt x="246" y="59"/>
                    </a:cubicBezTo>
                    <a:cubicBezTo>
                      <a:pt x="240" y="60"/>
                      <a:pt x="232" y="61"/>
                      <a:pt x="223" y="63"/>
                    </a:cubicBezTo>
                    <a:cubicBezTo>
                      <a:pt x="147" y="63"/>
                      <a:pt x="147" y="63"/>
                      <a:pt x="147" y="63"/>
                    </a:cubicBezTo>
                    <a:cubicBezTo>
                      <a:pt x="126" y="61"/>
                      <a:pt x="110" y="59"/>
                      <a:pt x="99" y="57"/>
                    </a:cubicBezTo>
                    <a:cubicBezTo>
                      <a:pt x="99" y="60"/>
                      <a:pt x="100" y="63"/>
                      <a:pt x="100" y="67"/>
                    </a:cubicBezTo>
                    <a:cubicBezTo>
                      <a:pt x="101" y="70"/>
                      <a:pt x="101" y="75"/>
                      <a:pt x="101" y="80"/>
                    </a:cubicBezTo>
                    <a:cubicBezTo>
                      <a:pt x="101" y="80"/>
                      <a:pt x="101" y="80"/>
                      <a:pt x="101" y="80"/>
                    </a:cubicBezTo>
                    <a:cubicBezTo>
                      <a:pt x="101" y="89"/>
                      <a:pt x="98" y="101"/>
                      <a:pt x="92" y="115"/>
                    </a:cubicBezTo>
                    <a:cubicBezTo>
                      <a:pt x="96" y="116"/>
                      <a:pt x="102" y="117"/>
                      <a:pt x="109" y="118"/>
                    </a:cubicBezTo>
                    <a:cubicBezTo>
                      <a:pt x="109" y="118"/>
                      <a:pt x="109" y="118"/>
                      <a:pt x="109" y="118"/>
                    </a:cubicBezTo>
                    <a:cubicBezTo>
                      <a:pt x="126" y="122"/>
                      <a:pt x="145" y="124"/>
                      <a:pt x="167" y="124"/>
                    </a:cubicBezTo>
                    <a:cubicBezTo>
                      <a:pt x="169" y="124"/>
                      <a:pt x="171" y="124"/>
                      <a:pt x="173" y="123"/>
                    </a:cubicBezTo>
                    <a:cubicBezTo>
                      <a:pt x="173" y="123"/>
                      <a:pt x="173" y="123"/>
                      <a:pt x="173" y="123"/>
                    </a:cubicBezTo>
                    <a:cubicBezTo>
                      <a:pt x="210" y="123"/>
                      <a:pt x="210" y="123"/>
                      <a:pt x="210" y="123"/>
                    </a:cubicBezTo>
                    <a:cubicBezTo>
                      <a:pt x="215" y="121"/>
                      <a:pt x="230" y="119"/>
                      <a:pt x="254" y="117"/>
                    </a:cubicBezTo>
                    <a:cubicBezTo>
                      <a:pt x="248" y="103"/>
                      <a:pt x="246" y="92"/>
                      <a:pt x="246" y="82"/>
                    </a:cubicBezTo>
                    <a:close/>
                    <a:moveTo>
                      <a:pt x="260" y="55"/>
                    </a:moveTo>
                    <a:cubicBezTo>
                      <a:pt x="260" y="55"/>
                      <a:pt x="259" y="55"/>
                      <a:pt x="259" y="55"/>
                    </a:cubicBezTo>
                    <a:cubicBezTo>
                      <a:pt x="259" y="71"/>
                      <a:pt x="258" y="81"/>
                      <a:pt x="259" y="87"/>
                    </a:cubicBezTo>
                    <a:cubicBezTo>
                      <a:pt x="260" y="98"/>
                      <a:pt x="264" y="109"/>
                      <a:pt x="270" y="121"/>
                    </a:cubicBezTo>
                    <a:cubicBezTo>
                      <a:pt x="277" y="134"/>
                      <a:pt x="283" y="147"/>
                      <a:pt x="290" y="163"/>
                    </a:cubicBezTo>
                    <a:cubicBezTo>
                      <a:pt x="299" y="183"/>
                      <a:pt x="304" y="194"/>
                      <a:pt x="306" y="198"/>
                    </a:cubicBezTo>
                    <a:cubicBezTo>
                      <a:pt x="318" y="223"/>
                      <a:pt x="328" y="247"/>
                      <a:pt x="334" y="271"/>
                    </a:cubicBezTo>
                    <a:cubicBezTo>
                      <a:pt x="340" y="294"/>
                      <a:pt x="344" y="319"/>
                      <a:pt x="346" y="344"/>
                    </a:cubicBezTo>
                    <a:cubicBezTo>
                      <a:pt x="346" y="392"/>
                      <a:pt x="346" y="392"/>
                      <a:pt x="346" y="392"/>
                    </a:cubicBezTo>
                    <a:cubicBezTo>
                      <a:pt x="345" y="397"/>
                      <a:pt x="345" y="405"/>
                      <a:pt x="345" y="415"/>
                    </a:cubicBezTo>
                    <a:cubicBezTo>
                      <a:pt x="345" y="425"/>
                      <a:pt x="345" y="433"/>
                      <a:pt x="344" y="438"/>
                    </a:cubicBezTo>
                    <a:cubicBezTo>
                      <a:pt x="346" y="569"/>
                      <a:pt x="346" y="569"/>
                      <a:pt x="346" y="569"/>
                    </a:cubicBezTo>
                    <a:cubicBezTo>
                      <a:pt x="346" y="572"/>
                      <a:pt x="347" y="577"/>
                      <a:pt x="347" y="583"/>
                    </a:cubicBezTo>
                    <a:cubicBezTo>
                      <a:pt x="347" y="590"/>
                      <a:pt x="346" y="600"/>
                      <a:pt x="346" y="615"/>
                    </a:cubicBezTo>
                    <a:cubicBezTo>
                      <a:pt x="345" y="631"/>
                      <a:pt x="344" y="641"/>
                      <a:pt x="344" y="647"/>
                    </a:cubicBezTo>
                    <a:cubicBezTo>
                      <a:pt x="344" y="647"/>
                      <a:pt x="344" y="647"/>
                      <a:pt x="344" y="647"/>
                    </a:cubicBezTo>
                    <a:cubicBezTo>
                      <a:pt x="344" y="650"/>
                      <a:pt x="344" y="656"/>
                      <a:pt x="345" y="664"/>
                    </a:cubicBezTo>
                    <a:cubicBezTo>
                      <a:pt x="345" y="673"/>
                      <a:pt x="345" y="682"/>
                      <a:pt x="344" y="691"/>
                    </a:cubicBezTo>
                    <a:cubicBezTo>
                      <a:pt x="344" y="748"/>
                      <a:pt x="344" y="748"/>
                      <a:pt x="344" y="748"/>
                    </a:cubicBezTo>
                    <a:cubicBezTo>
                      <a:pt x="344" y="748"/>
                      <a:pt x="344" y="748"/>
                      <a:pt x="344" y="748"/>
                    </a:cubicBezTo>
                    <a:cubicBezTo>
                      <a:pt x="344" y="757"/>
                      <a:pt x="344" y="770"/>
                      <a:pt x="342" y="785"/>
                    </a:cubicBezTo>
                    <a:cubicBezTo>
                      <a:pt x="341" y="801"/>
                      <a:pt x="341" y="819"/>
                      <a:pt x="342" y="840"/>
                    </a:cubicBezTo>
                    <a:cubicBezTo>
                      <a:pt x="343" y="862"/>
                      <a:pt x="326" y="880"/>
                      <a:pt x="292" y="893"/>
                    </a:cubicBezTo>
                    <a:cubicBezTo>
                      <a:pt x="269" y="902"/>
                      <a:pt x="244" y="907"/>
                      <a:pt x="218" y="910"/>
                    </a:cubicBezTo>
                    <a:cubicBezTo>
                      <a:pt x="217" y="910"/>
                      <a:pt x="217" y="910"/>
                      <a:pt x="217" y="910"/>
                    </a:cubicBezTo>
                    <a:cubicBezTo>
                      <a:pt x="217" y="910"/>
                      <a:pt x="217" y="910"/>
                      <a:pt x="217" y="910"/>
                    </a:cubicBezTo>
                    <a:cubicBezTo>
                      <a:pt x="209" y="912"/>
                      <a:pt x="195" y="912"/>
                      <a:pt x="176" y="911"/>
                    </a:cubicBezTo>
                    <a:cubicBezTo>
                      <a:pt x="157" y="910"/>
                      <a:pt x="142" y="909"/>
                      <a:pt x="132" y="908"/>
                    </a:cubicBezTo>
                    <a:cubicBezTo>
                      <a:pt x="132" y="908"/>
                      <a:pt x="132" y="908"/>
                      <a:pt x="132" y="908"/>
                    </a:cubicBezTo>
                    <a:cubicBezTo>
                      <a:pt x="105" y="906"/>
                      <a:pt x="79" y="900"/>
                      <a:pt x="55" y="890"/>
                    </a:cubicBezTo>
                    <a:cubicBezTo>
                      <a:pt x="20" y="877"/>
                      <a:pt x="4" y="860"/>
                      <a:pt x="5" y="837"/>
                    </a:cubicBezTo>
                    <a:cubicBezTo>
                      <a:pt x="6" y="816"/>
                      <a:pt x="6" y="798"/>
                      <a:pt x="4" y="783"/>
                    </a:cubicBezTo>
                    <a:cubicBezTo>
                      <a:pt x="3" y="767"/>
                      <a:pt x="2" y="755"/>
                      <a:pt x="3" y="746"/>
                    </a:cubicBezTo>
                    <a:cubicBezTo>
                      <a:pt x="3" y="699"/>
                      <a:pt x="3" y="699"/>
                      <a:pt x="3" y="699"/>
                    </a:cubicBezTo>
                    <a:cubicBezTo>
                      <a:pt x="3" y="699"/>
                      <a:pt x="3" y="699"/>
                      <a:pt x="3" y="699"/>
                    </a:cubicBezTo>
                    <a:cubicBezTo>
                      <a:pt x="3" y="697"/>
                      <a:pt x="3" y="693"/>
                      <a:pt x="3" y="689"/>
                    </a:cubicBezTo>
                    <a:cubicBezTo>
                      <a:pt x="2" y="680"/>
                      <a:pt x="2" y="671"/>
                      <a:pt x="2" y="662"/>
                    </a:cubicBezTo>
                    <a:cubicBezTo>
                      <a:pt x="2" y="653"/>
                      <a:pt x="2" y="647"/>
                      <a:pt x="3" y="645"/>
                    </a:cubicBezTo>
                    <a:cubicBezTo>
                      <a:pt x="2" y="639"/>
                      <a:pt x="2" y="628"/>
                      <a:pt x="1" y="613"/>
                    </a:cubicBezTo>
                    <a:cubicBezTo>
                      <a:pt x="0" y="598"/>
                      <a:pt x="0" y="587"/>
                      <a:pt x="0" y="581"/>
                    </a:cubicBezTo>
                    <a:cubicBezTo>
                      <a:pt x="0" y="575"/>
                      <a:pt x="0" y="570"/>
                      <a:pt x="1" y="566"/>
                    </a:cubicBezTo>
                    <a:cubicBezTo>
                      <a:pt x="2" y="436"/>
                      <a:pt x="2" y="436"/>
                      <a:pt x="2" y="436"/>
                    </a:cubicBezTo>
                    <a:cubicBezTo>
                      <a:pt x="2" y="431"/>
                      <a:pt x="2" y="423"/>
                      <a:pt x="2" y="413"/>
                    </a:cubicBezTo>
                    <a:cubicBezTo>
                      <a:pt x="2" y="403"/>
                      <a:pt x="2" y="395"/>
                      <a:pt x="1" y="390"/>
                    </a:cubicBezTo>
                    <a:cubicBezTo>
                      <a:pt x="1" y="341"/>
                      <a:pt x="1" y="341"/>
                      <a:pt x="1" y="341"/>
                    </a:cubicBezTo>
                    <a:cubicBezTo>
                      <a:pt x="2" y="316"/>
                      <a:pt x="6" y="292"/>
                      <a:pt x="12" y="269"/>
                    </a:cubicBezTo>
                    <a:cubicBezTo>
                      <a:pt x="19" y="245"/>
                      <a:pt x="28" y="221"/>
                      <a:pt x="41" y="195"/>
                    </a:cubicBezTo>
                    <a:cubicBezTo>
                      <a:pt x="43" y="192"/>
                      <a:pt x="48" y="180"/>
                      <a:pt x="57" y="161"/>
                    </a:cubicBezTo>
                    <a:cubicBezTo>
                      <a:pt x="63" y="145"/>
                      <a:pt x="70" y="132"/>
                      <a:pt x="76" y="122"/>
                    </a:cubicBezTo>
                    <a:cubicBezTo>
                      <a:pt x="84" y="109"/>
                      <a:pt x="89" y="96"/>
                      <a:pt x="89" y="86"/>
                    </a:cubicBezTo>
                    <a:cubicBezTo>
                      <a:pt x="89" y="86"/>
                      <a:pt x="89" y="86"/>
                      <a:pt x="89" y="86"/>
                    </a:cubicBezTo>
                    <a:cubicBezTo>
                      <a:pt x="89" y="79"/>
                      <a:pt x="88" y="73"/>
                      <a:pt x="88" y="67"/>
                    </a:cubicBezTo>
                    <a:cubicBezTo>
                      <a:pt x="88" y="67"/>
                      <a:pt x="88" y="67"/>
                      <a:pt x="88" y="67"/>
                    </a:cubicBezTo>
                    <a:cubicBezTo>
                      <a:pt x="88" y="62"/>
                      <a:pt x="88" y="58"/>
                      <a:pt x="88" y="54"/>
                    </a:cubicBezTo>
                    <a:cubicBezTo>
                      <a:pt x="78" y="52"/>
                      <a:pt x="73" y="47"/>
                      <a:pt x="74" y="42"/>
                    </a:cubicBezTo>
                    <a:cubicBezTo>
                      <a:pt x="74" y="42"/>
                      <a:pt x="74" y="42"/>
                      <a:pt x="74" y="42"/>
                    </a:cubicBezTo>
                    <a:cubicBezTo>
                      <a:pt x="73" y="36"/>
                      <a:pt x="73" y="32"/>
                      <a:pt x="74" y="29"/>
                    </a:cubicBezTo>
                    <a:cubicBezTo>
                      <a:pt x="74" y="23"/>
                      <a:pt x="76" y="19"/>
                      <a:pt x="80" y="15"/>
                    </a:cubicBezTo>
                    <a:cubicBezTo>
                      <a:pt x="89" y="7"/>
                      <a:pt x="108" y="2"/>
                      <a:pt x="138" y="1"/>
                    </a:cubicBezTo>
                    <a:cubicBezTo>
                      <a:pt x="138" y="1"/>
                      <a:pt x="138" y="1"/>
                      <a:pt x="138" y="1"/>
                    </a:cubicBezTo>
                    <a:cubicBezTo>
                      <a:pt x="140" y="1"/>
                      <a:pt x="144" y="1"/>
                      <a:pt x="148" y="1"/>
                    </a:cubicBezTo>
                    <a:cubicBezTo>
                      <a:pt x="148" y="1"/>
                      <a:pt x="148" y="1"/>
                      <a:pt x="148" y="1"/>
                    </a:cubicBezTo>
                    <a:cubicBezTo>
                      <a:pt x="149" y="1"/>
                      <a:pt x="150" y="1"/>
                      <a:pt x="150" y="1"/>
                    </a:cubicBezTo>
                    <a:cubicBezTo>
                      <a:pt x="160" y="2"/>
                      <a:pt x="164" y="2"/>
                      <a:pt x="165" y="2"/>
                    </a:cubicBezTo>
                    <a:cubicBezTo>
                      <a:pt x="199" y="2"/>
                      <a:pt x="199" y="2"/>
                      <a:pt x="199" y="2"/>
                    </a:cubicBezTo>
                    <a:cubicBezTo>
                      <a:pt x="230" y="0"/>
                      <a:pt x="252" y="4"/>
                      <a:pt x="263" y="16"/>
                    </a:cubicBezTo>
                    <a:cubicBezTo>
                      <a:pt x="270" y="22"/>
                      <a:pt x="273" y="30"/>
                      <a:pt x="273" y="39"/>
                    </a:cubicBezTo>
                    <a:cubicBezTo>
                      <a:pt x="273" y="46"/>
                      <a:pt x="269" y="52"/>
                      <a:pt x="260" y="55"/>
                    </a:cubicBezTo>
                    <a:close/>
                    <a:moveTo>
                      <a:pt x="261" y="39"/>
                    </a:moveTo>
                    <a:cubicBezTo>
                      <a:pt x="261" y="33"/>
                      <a:pt x="258" y="28"/>
                      <a:pt x="253" y="24"/>
                    </a:cubicBezTo>
                    <a:cubicBezTo>
                      <a:pt x="252" y="23"/>
                      <a:pt x="251" y="23"/>
                      <a:pt x="250" y="22"/>
                    </a:cubicBezTo>
                    <a:cubicBezTo>
                      <a:pt x="248" y="23"/>
                      <a:pt x="246" y="25"/>
                      <a:pt x="243" y="26"/>
                    </a:cubicBezTo>
                    <a:cubicBezTo>
                      <a:pt x="243" y="26"/>
                      <a:pt x="243" y="26"/>
                      <a:pt x="243" y="26"/>
                    </a:cubicBezTo>
                    <a:cubicBezTo>
                      <a:pt x="235" y="29"/>
                      <a:pt x="222" y="31"/>
                      <a:pt x="204" y="32"/>
                    </a:cubicBezTo>
                    <a:cubicBezTo>
                      <a:pt x="151" y="32"/>
                      <a:pt x="151" y="32"/>
                      <a:pt x="151" y="32"/>
                    </a:cubicBezTo>
                    <a:cubicBezTo>
                      <a:pt x="150" y="31"/>
                      <a:pt x="150" y="31"/>
                      <a:pt x="150" y="31"/>
                    </a:cubicBezTo>
                    <a:cubicBezTo>
                      <a:pt x="119" y="31"/>
                      <a:pt x="119" y="31"/>
                      <a:pt x="119" y="31"/>
                    </a:cubicBezTo>
                    <a:cubicBezTo>
                      <a:pt x="111" y="30"/>
                      <a:pt x="105" y="28"/>
                      <a:pt x="100" y="26"/>
                    </a:cubicBezTo>
                    <a:cubicBezTo>
                      <a:pt x="100" y="26"/>
                      <a:pt x="100" y="26"/>
                      <a:pt x="100" y="26"/>
                    </a:cubicBezTo>
                    <a:cubicBezTo>
                      <a:pt x="95" y="25"/>
                      <a:pt x="92" y="23"/>
                      <a:pt x="91" y="21"/>
                    </a:cubicBezTo>
                    <a:cubicBezTo>
                      <a:pt x="86" y="23"/>
                      <a:pt x="84" y="27"/>
                      <a:pt x="84" y="32"/>
                    </a:cubicBezTo>
                    <a:cubicBezTo>
                      <a:pt x="84" y="35"/>
                      <a:pt x="84" y="37"/>
                      <a:pt x="84" y="38"/>
                    </a:cubicBezTo>
                    <a:cubicBezTo>
                      <a:pt x="85" y="39"/>
                      <a:pt x="86" y="40"/>
                      <a:pt x="88" y="41"/>
                    </a:cubicBezTo>
                    <a:cubicBezTo>
                      <a:pt x="96" y="45"/>
                      <a:pt x="116" y="48"/>
                      <a:pt x="148" y="50"/>
                    </a:cubicBezTo>
                    <a:cubicBezTo>
                      <a:pt x="221" y="50"/>
                      <a:pt x="221" y="50"/>
                      <a:pt x="221" y="50"/>
                    </a:cubicBezTo>
                    <a:cubicBezTo>
                      <a:pt x="236" y="48"/>
                      <a:pt x="246" y="46"/>
                      <a:pt x="249" y="45"/>
                    </a:cubicBezTo>
                    <a:cubicBezTo>
                      <a:pt x="256" y="43"/>
                      <a:pt x="261" y="41"/>
                      <a:pt x="261" y="39"/>
                    </a:cubicBezTo>
                    <a:close/>
                    <a:moveTo>
                      <a:pt x="260" y="122"/>
                    </a:moveTo>
                    <a:cubicBezTo>
                      <a:pt x="258" y="123"/>
                      <a:pt x="255" y="124"/>
                      <a:pt x="251" y="125"/>
                    </a:cubicBezTo>
                    <a:cubicBezTo>
                      <a:pt x="242" y="126"/>
                      <a:pt x="228" y="128"/>
                      <a:pt x="211" y="129"/>
                    </a:cubicBezTo>
                    <a:cubicBezTo>
                      <a:pt x="172" y="129"/>
                      <a:pt x="172" y="129"/>
                      <a:pt x="172" y="129"/>
                    </a:cubicBezTo>
                    <a:cubicBezTo>
                      <a:pt x="172" y="130"/>
                      <a:pt x="172" y="130"/>
                      <a:pt x="172" y="130"/>
                    </a:cubicBezTo>
                    <a:cubicBezTo>
                      <a:pt x="170" y="130"/>
                      <a:pt x="168" y="130"/>
                      <a:pt x="167" y="130"/>
                    </a:cubicBezTo>
                    <a:cubicBezTo>
                      <a:pt x="141" y="130"/>
                      <a:pt x="120" y="128"/>
                      <a:pt x="104" y="125"/>
                    </a:cubicBezTo>
                    <a:cubicBezTo>
                      <a:pt x="101" y="124"/>
                      <a:pt x="97" y="123"/>
                      <a:pt x="92" y="121"/>
                    </a:cubicBezTo>
                    <a:cubicBezTo>
                      <a:pt x="96" y="121"/>
                      <a:pt x="101" y="122"/>
                      <a:pt x="108" y="124"/>
                    </a:cubicBezTo>
                    <a:cubicBezTo>
                      <a:pt x="125" y="128"/>
                      <a:pt x="145" y="129"/>
                      <a:pt x="167" y="129"/>
                    </a:cubicBezTo>
                    <a:cubicBezTo>
                      <a:pt x="169" y="130"/>
                      <a:pt x="171" y="129"/>
                      <a:pt x="174" y="129"/>
                    </a:cubicBezTo>
                    <a:cubicBezTo>
                      <a:pt x="210" y="128"/>
                      <a:pt x="210" y="128"/>
                      <a:pt x="210" y="128"/>
                    </a:cubicBezTo>
                    <a:cubicBezTo>
                      <a:pt x="211" y="128"/>
                      <a:pt x="211" y="128"/>
                      <a:pt x="211" y="128"/>
                    </a:cubicBezTo>
                    <a:cubicBezTo>
                      <a:pt x="216" y="126"/>
                      <a:pt x="232" y="124"/>
                      <a:pt x="259" y="122"/>
                    </a:cubicBezTo>
                    <a:cubicBezTo>
                      <a:pt x="261" y="122"/>
                      <a:pt x="261" y="122"/>
                      <a:pt x="261" y="122"/>
                    </a:cubicBezTo>
                    <a:cubicBezTo>
                      <a:pt x="260" y="122"/>
                      <a:pt x="260" y="122"/>
                      <a:pt x="260" y="122"/>
                    </a:cubicBezTo>
                    <a:cubicBezTo>
                      <a:pt x="261" y="122"/>
                      <a:pt x="261" y="122"/>
                      <a:pt x="261" y="122"/>
                    </a:cubicBezTo>
                    <a:cubicBezTo>
                      <a:pt x="259" y="122"/>
                      <a:pt x="259" y="122"/>
                      <a:pt x="259" y="122"/>
                    </a:cubicBezTo>
                    <a:cubicBezTo>
                      <a:pt x="232" y="124"/>
                      <a:pt x="216" y="126"/>
                      <a:pt x="211" y="128"/>
                    </a:cubicBezTo>
                    <a:cubicBezTo>
                      <a:pt x="210" y="128"/>
                      <a:pt x="210" y="128"/>
                      <a:pt x="210" y="128"/>
                    </a:cubicBezTo>
                    <a:cubicBezTo>
                      <a:pt x="174" y="129"/>
                      <a:pt x="174" y="129"/>
                      <a:pt x="174" y="129"/>
                    </a:cubicBezTo>
                    <a:cubicBezTo>
                      <a:pt x="171" y="129"/>
                      <a:pt x="169" y="130"/>
                      <a:pt x="167" y="129"/>
                    </a:cubicBezTo>
                    <a:cubicBezTo>
                      <a:pt x="145" y="129"/>
                      <a:pt x="125" y="128"/>
                      <a:pt x="108" y="124"/>
                    </a:cubicBezTo>
                    <a:cubicBezTo>
                      <a:pt x="101" y="122"/>
                      <a:pt x="96" y="121"/>
                      <a:pt x="92" y="121"/>
                    </a:cubicBezTo>
                    <a:cubicBezTo>
                      <a:pt x="97" y="123"/>
                      <a:pt x="101" y="124"/>
                      <a:pt x="104" y="125"/>
                    </a:cubicBezTo>
                    <a:cubicBezTo>
                      <a:pt x="120" y="128"/>
                      <a:pt x="141" y="130"/>
                      <a:pt x="167" y="130"/>
                    </a:cubicBezTo>
                    <a:cubicBezTo>
                      <a:pt x="168" y="130"/>
                      <a:pt x="170" y="130"/>
                      <a:pt x="172" y="130"/>
                    </a:cubicBezTo>
                    <a:cubicBezTo>
                      <a:pt x="172" y="129"/>
                      <a:pt x="172" y="129"/>
                      <a:pt x="172" y="129"/>
                    </a:cubicBezTo>
                    <a:cubicBezTo>
                      <a:pt x="211" y="129"/>
                      <a:pt x="211" y="129"/>
                      <a:pt x="211" y="129"/>
                    </a:cubicBezTo>
                    <a:cubicBezTo>
                      <a:pt x="228" y="128"/>
                      <a:pt x="242" y="126"/>
                      <a:pt x="251" y="125"/>
                    </a:cubicBezTo>
                    <a:cubicBezTo>
                      <a:pt x="255" y="124"/>
                      <a:pt x="258" y="123"/>
                      <a:pt x="260" y="122"/>
                    </a:cubicBezTo>
                    <a:close/>
                    <a:moveTo>
                      <a:pt x="252" y="130"/>
                    </a:moveTo>
                    <a:cubicBezTo>
                      <a:pt x="252" y="130"/>
                      <a:pt x="252" y="130"/>
                      <a:pt x="252" y="130"/>
                    </a:cubicBezTo>
                    <a:cubicBezTo>
                      <a:pt x="243" y="132"/>
                      <a:pt x="229" y="133"/>
                      <a:pt x="211" y="135"/>
                    </a:cubicBezTo>
                    <a:cubicBezTo>
                      <a:pt x="173" y="135"/>
                      <a:pt x="173" y="135"/>
                      <a:pt x="173" y="135"/>
                    </a:cubicBezTo>
                    <a:cubicBezTo>
                      <a:pt x="171" y="136"/>
                      <a:pt x="168" y="136"/>
                      <a:pt x="167" y="136"/>
                    </a:cubicBezTo>
                    <a:cubicBezTo>
                      <a:pt x="140" y="136"/>
                      <a:pt x="119" y="134"/>
                      <a:pt x="103" y="130"/>
                    </a:cubicBezTo>
                    <a:cubicBezTo>
                      <a:pt x="99" y="129"/>
                      <a:pt x="94" y="128"/>
                      <a:pt x="88" y="125"/>
                    </a:cubicBezTo>
                    <a:cubicBezTo>
                      <a:pt x="84" y="133"/>
                      <a:pt x="79" y="141"/>
                      <a:pt x="75" y="148"/>
                    </a:cubicBezTo>
                    <a:cubicBezTo>
                      <a:pt x="70" y="155"/>
                      <a:pt x="65" y="166"/>
                      <a:pt x="61" y="180"/>
                    </a:cubicBezTo>
                    <a:cubicBezTo>
                      <a:pt x="55" y="195"/>
                      <a:pt x="51" y="206"/>
                      <a:pt x="47" y="213"/>
                    </a:cubicBezTo>
                    <a:cubicBezTo>
                      <a:pt x="36" y="232"/>
                      <a:pt x="28" y="254"/>
                      <a:pt x="23" y="278"/>
                    </a:cubicBezTo>
                    <a:cubicBezTo>
                      <a:pt x="23" y="278"/>
                      <a:pt x="23" y="278"/>
                      <a:pt x="23" y="278"/>
                    </a:cubicBezTo>
                    <a:cubicBezTo>
                      <a:pt x="20" y="291"/>
                      <a:pt x="17" y="313"/>
                      <a:pt x="14" y="343"/>
                    </a:cubicBezTo>
                    <a:cubicBezTo>
                      <a:pt x="14" y="387"/>
                      <a:pt x="14" y="387"/>
                      <a:pt x="14" y="387"/>
                    </a:cubicBezTo>
                    <a:cubicBezTo>
                      <a:pt x="14" y="397"/>
                      <a:pt x="15" y="413"/>
                      <a:pt x="15" y="434"/>
                    </a:cubicBezTo>
                    <a:cubicBezTo>
                      <a:pt x="14" y="569"/>
                      <a:pt x="14" y="569"/>
                      <a:pt x="14" y="569"/>
                    </a:cubicBezTo>
                    <a:cubicBezTo>
                      <a:pt x="13" y="576"/>
                      <a:pt x="13" y="584"/>
                      <a:pt x="13" y="595"/>
                    </a:cubicBezTo>
                    <a:cubicBezTo>
                      <a:pt x="15" y="609"/>
                      <a:pt x="15" y="619"/>
                      <a:pt x="14" y="627"/>
                    </a:cubicBezTo>
                    <a:cubicBezTo>
                      <a:pt x="14" y="633"/>
                      <a:pt x="13" y="637"/>
                      <a:pt x="14" y="639"/>
                    </a:cubicBezTo>
                    <a:cubicBezTo>
                      <a:pt x="14" y="639"/>
                      <a:pt x="14" y="639"/>
                      <a:pt x="14" y="639"/>
                    </a:cubicBezTo>
                    <a:cubicBezTo>
                      <a:pt x="14" y="640"/>
                      <a:pt x="14" y="647"/>
                      <a:pt x="14" y="661"/>
                    </a:cubicBezTo>
                    <a:cubicBezTo>
                      <a:pt x="15" y="677"/>
                      <a:pt x="16" y="689"/>
                      <a:pt x="16" y="698"/>
                    </a:cubicBezTo>
                    <a:cubicBezTo>
                      <a:pt x="16" y="746"/>
                      <a:pt x="16" y="746"/>
                      <a:pt x="16" y="746"/>
                    </a:cubicBezTo>
                    <a:cubicBezTo>
                      <a:pt x="17" y="778"/>
                      <a:pt x="19" y="806"/>
                      <a:pt x="21" y="828"/>
                    </a:cubicBezTo>
                    <a:cubicBezTo>
                      <a:pt x="22" y="837"/>
                      <a:pt x="23" y="844"/>
                      <a:pt x="24" y="848"/>
                    </a:cubicBezTo>
                    <a:cubicBezTo>
                      <a:pt x="27" y="855"/>
                      <a:pt x="31" y="861"/>
                      <a:pt x="38" y="867"/>
                    </a:cubicBezTo>
                    <a:cubicBezTo>
                      <a:pt x="38" y="867"/>
                      <a:pt x="38" y="867"/>
                      <a:pt x="38" y="867"/>
                    </a:cubicBezTo>
                    <a:cubicBezTo>
                      <a:pt x="54" y="880"/>
                      <a:pt x="86" y="889"/>
                      <a:pt x="133" y="892"/>
                    </a:cubicBezTo>
                    <a:cubicBezTo>
                      <a:pt x="149" y="894"/>
                      <a:pt x="167" y="894"/>
                      <a:pt x="187" y="894"/>
                    </a:cubicBezTo>
                    <a:cubicBezTo>
                      <a:pt x="199" y="894"/>
                      <a:pt x="208" y="894"/>
                      <a:pt x="216" y="894"/>
                    </a:cubicBezTo>
                    <a:cubicBezTo>
                      <a:pt x="217" y="894"/>
                      <a:pt x="217" y="894"/>
                      <a:pt x="217" y="894"/>
                    </a:cubicBezTo>
                    <a:cubicBezTo>
                      <a:pt x="262" y="891"/>
                      <a:pt x="293" y="882"/>
                      <a:pt x="309" y="869"/>
                    </a:cubicBezTo>
                    <a:cubicBezTo>
                      <a:pt x="309" y="869"/>
                      <a:pt x="309" y="869"/>
                      <a:pt x="309" y="869"/>
                    </a:cubicBezTo>
                    <a:cubicBezTo>
                      <a:pt x="315" y="864"/>
                      <a:pt x="320" y="857"/>
                      <a:pt x="322" y="850"/>
                    </a:cubicBezTo>
                    <a:cubicBezTo>
                      <a:pt x="324" y="846"/>
                      <a:pt x="325" y="840"/>
                      <a:pt x="326" y="830"/>
                    </a:cubicBezTo>
                    <a:cubicBezTo>
                      <a:pt x="328" y="808"/>
                      <a:pt x="330" y="781"/>
                      <a:pt x="331" y="749"/>
                    </a:cubicBezTo>
                    <a:cubicBezTo>
                      <a:pt x="331" y="700"/>
                      <a:pt x="331" y="700"/>
                      <a:pt x="331" y="700"/>
                    </a:cubicBezTo>
                    <a:cubicBezTo>
                      <a:pt x="331" y="691"/>
                      <a:pt x="332" y="679"/>
                      <a:pt x="332" y="663"/>
                    </a:cubicBezTo>
                    <a:cubicBezTo>
                      <a:pt x="333" y="650"/>
                      <a:pt x="333" y="642"/>
                      <a:pt x="333" y="641"/>
                    </a:cubicBezTo>
                    <a:cubicBezTo>
                      <a:pt x="333" y="641"/>
                      <a:pt x="333" y="641"/>
                      <a:pt x="333" y="641"/>
                    </a:cubicBezTo>
                    <a:cubicBezTo>
                      <a:pt x="333" y="640"/>
                      <a:pt x="333" y="636"/>
                      <a:pt x="332" y="629"/>
                    </a:cubicBezTo>
                    <a:cubicBezTo>
                      <a:pt x="332" y="622"/>
                      <a:pt x="332" y="611"/>
                      <a:pt x="334" y="598"/>
                    </a:cubicBezTo>
                    <a:cubicBezTo>
                      <a:pt x="334" y="587"/>
                      <a:pt x="334" y="578"/>
                      <a:pt x="333" y="571"/>
                    </a:cubicBezTo>
                    <a:cubicBezTo>
                      <a:pt x="332" y="436"/>
                      <a:pt x="332" y="436"/>
                      <a:pt x="332" y="436"/>
                    </a:cubicBezTo>
                    <a:cubicBezTo>
                      <a:pt x="332" y="415"/>
                      <a:pt x="332" y="399"/>
                      <a:pt x="333" y="389"/>
                    </a:cubicBezTo>
                    <a:cubicBezTo>
                      <a:pt x="333" y="345"/>
                      <a:pt x="333" y="345"/>
                      <a:pt x="333" y="345"/>
                    </a:cubicBezTo>
                    <a:cubicBezTo>
                      <a:pt x="330" y="315"/>
                      <a:pt x="327" y="294"/>
                      <a:pt x="324" y="280"/>
                    </a:cubicBezTo>
                    <a:cubicBezTo>
                      <a:pt x="324" y="280"/>
                      <a:pt x="324" y="280"/>
                      <a:pt x="324" y="280"/>
                    </a:cubicBezTo>
                    <a:cubicBezTo>
                      <a:pt x="319" y="256"/>
                      <a:pt x="313" y="238"/>
                      <a:pt x="305" y="226"/>
                    </a:cubicBezTo>
                    <a:cubicBezTo>
                      <a:pt x="297" y="213"/>
                      <a:pt x="291" y="199"/>
                      <a:pt x="285" y="186"/>
                    </a:cubicBezTo>
                    <a:cubicBezTo>
                      <a:pt x="279" y="172"/>
                      <a:pt x="274" y="160"/>
                      <a:pt x="269" y="150"/>
                    </a:cubicBezTo>
                    <a:cubicBezTo>
                      <a:pt x="266" y="143"/>
                      <a:pt x="262" y="136"/>
                      <a:pt x="259" y="129"/>
                    </a:cubicBezTo>
                    <a:cubicBezTo>
                      <a:pt x="257" y="129"/>
                      <a:pt x="255" y="130"/>
                      <a:pt x="252" y="130"/>
                    </a:cubicBezTo>
                    <a:close/>
                    <a:moveTo>
                      <a:pt x="329" y="272"/>
                    </a:moveTo>
                    <a:cubicBezTo>
                      <a:pt x="335" y="295"/>
                      <a:pt x="339" y="319"/>
                      <a:pt x="340" y="344"/>
                    </a:cubicBezTo>
                    <a:cubicBezTo>
                      <a:pt x="340" y="392"/>
                      <a:pt x="340" y="392"/>
                      <a:pt x="340" y="392"/>
                    </a:cubicBezTo>
                    <a:cubicBezTo>
                      <a:pt x="339" y="397"/>
                      <a:pt x="339" y="405"/>
                      <a:pt x="339" y="415"/>
                    </a:cubicBezTo>
                    <a:cubicBezTo>
                      <a:pt x="339" y="425"/>
                      <a:pt x="339" y="433"/>
                      <a:pt x="339" y="438"/>
                    </a:cubicBezTo>
                    <a:cubicBezTo>
                      <a:pt x="340" y="569"/>
                      <a:pt x="340" y="569"/>
                      <a:pt x="340" y="569"/>
                    </a:cubicBezTo>
                    <a:cubicBezTo>
                      <a:pt x="340" y="570"/>
                      <a:pt x="340" y="570"/>
                      <a:pt x="340" y="570"/>
                    </a:cubicBezTo>
                    <a:cubicBezTo>
                      <a:pt x="341" y="573"/>
                      <a:pt x="341" y="577"/>
                      <a:pt x="341" y="583"/>
                    </a:cubicBezTo>
                    <a:cubicBezTo>
                      <a:pt x="341" y="589"/>
                      <a:pt x="341" y="600"/>
                      <a:pt x="340" y="615"/>
                    </a:cubicBezTo>
                    <a:cubicBezTo>
                      <a:pt x="339" y="625"/>
                      <a:pt x="339" y="633"/>
                      <a:pt x="339" y="639"/>
                    </a:cubicBezTo>
                    <a:cubicBezTo>
                      <a:pt x="339" y="637"/>
                      <a:pt x="338" y="633"/>
                      <a:pt x="338" y="628"/>
                    </a:cubicBezTo>
                    <a:cubicBezTo>
                      <a:pt x="337" y="621"/>
                      <a:pt x="338" y="611"/>
                      <a:pt x="339" y="598"/>
                    </a:cubicBezTo>
                    <a:cubicBezTo>
                      <a:pt x="339" y="598"/>
                      <a:pt x="339" y="598"/>
                      <a:pt x="339" y="598"/>
                    </a:cubicBezTo>
                    <a:cubicBezTo>
                      <a:pt x="339" y="587"/>
                      <a:pt x="339" y="578"/>
                      <a:pt x="339" y="571"/>
                    </a:cubicBezTo>
                    <a:cubicBezTo>
                      <a:pt x="338" y="436"/>
                      <a:pt x="338" y="436"/>
                      <a:pt x="338" y="436"/>
                    </a:cubicBezTo>
                    <a:cubicBezTo>
                      <a:pt x="338" y="415"/>
                      <a:pt x="338" y="400"/>
                      <a:pt x="339" y="389"/>
                    </a:cubicBezTo>
                    <a:cubicBezTo>
                      <a:pt x="339" y="345"/>
                      <a:pt x="339" y="345"/>
                      <a:pt x="339" y="345"/>
                    </a:cubicBezTo>
                    <a:cubicBezTo>
                      <a:pt x="336" y="314"/>
                      <a:pt x="333" y="293"/>
                      <a:pt x="330" y="279"/>
                    </a:cubicBezTo>
                    <a:cubicBezTo>
                      <a:pt x="328" y="272"/>
                      <a:pt x="327" y="266"/>
                      <a:pt x="325" y="260"/>
                    </a:cubicBezTo>
                    <a:cubicBezTo>
                      <a:pt x="326" y="264"/>
                      <a:pt x="328" y="268"/>
                      <a:pt x="329" y="272"/>
                    </a:cubicBezTo>
                    <a:cubicBezTo>
                      <a:pt x="328" y="268"/>
                      <a:pt x="326" y="264"/>
                      <a:pt x="325" y="260"/>
                    </a:cubicBezTo>
                    <a:cubicBezTo>
                      <a:pt x="327" y="266"/>
                      <a:pt x="328" y="272"/>
                      <a:pt x="330" y="279"/>
                    </a:cubicBezTo>
                    <a:cubicBezTo>
                      <a:pt x="333" y="293"/>
                      <a:pt x="336" y="314"/>
                      <a:pt x="339" y="345"/>
                    </a:cubicBezTo>
                    <a:cubicBezTo>
                      <a:pt x="339" y="389"/>
                      <a:pt x="339" y="389"/>
                      <a:pt x="339" y="389"/>
                    </a:cubicBezTo>
                    <a:cubicBezTo>
                      <a:pt x="338" y="400"/>
                      <a:pt x="338" y="415"/>
                      <a:pt x="338" y="436"/>
                    </a:cubicBezTo>
                    <a:cubicBezTo>
                      <a:pt x="339" y="571"/>
                      <a:pt x="339" y="571"/>
                      <a:pt x="339" y="571"/>
                    </a:cubicBezTo>
                    <a:cubicBezTo>
                      <a:pt x="339" y="578"/>
                      <a:pt x="339" y="587"/>
                      <a:pt x="339" y="598"/>
                    </a:cubicBezTo>
                    <a:cubicBezTo>
                      <a:pt x="339" y="598"/>
                      <a:pt x="339" y="598"/>
                      <a:pt x="339" y="598"/>
                    </a:cubicBezTo>
                    <a:cubicBezTo>
                      <a:pt x="338" y="611"/>
                      <a:pt x="337" y="621"/>
                      <a:pt x="338" y="628"/>
                    </a:cubicBezTo>
                    <a:cubicBezTo>
                      <a:pt x="338" y="633"/>
                      <a:pt x="339" y="637"/>
                      <a:pt x="339" y="639"/>
                    </a:cubicBezTo>
                    <a:cubicBezTo>
                      <a:pt x="339" y="633"/>
                      <a:pt x="339" y="625"/>
                      <a:pt x="340" y="615"/>
                    </a:cubicBezTo>
                    <a:cubicBezTo>
                      <a:pt x="341" y="600"/>
                      <a:pt x="341" y="589"/>
                      <a:pt x="341" y="583"/>
                    </a:cubicBezTo>
                    <a:cubicBezTo>
                      <a:pt x="341" y="577"/>
                      <a:pt x="341" y="573"/>
                      <a:pt x="340" y="570"/>
                    </a:cubicBezTo>
                    <a:cubicBezTo>
                      <a:pt x="340" y="569"/>
                      <a:pt x="340" y="569"/>
                      <a:pt x="340" y="569"/>
                    </a:cubicBezTo>
                    <a:cubicBezTo>
                      <a:pt x="339" y="438"/>
                      <a:pt x="339" y="438"/>
                      <a:pt x="339" y="438"/>
                    </a:cubicBezTo>
                    <a:cubicBezTo>
                      <a:pt x="339" y="433"/>
                      <a:pt x="339" y="425"/>
                      <a:pt x="339" y="415"/>
                    </a:cubicBezTo>
                    <a:cubicBezTo>
                      <a:pt x="339" y="405"/>
                      <a:pt x="339" y="397"/>
                      <a:pt x="340" y="392"/>
                    </a:cubicBezTo>
                    <a:cubicBezTo>
                      <a:pt x="340" y="344"/>
                      <a:pt x="340" y="344"/>
                      <a:pt x="340" y="344"/>
                    </a:cubicBezTo>
                    <a:cubicBezTo>
                      <a:pt x="339" y="319"/>
                      <a:pt x="335" y="295"/>
                      <a:pt x="329" y="272"/>
                    </a:cubicBezTo>
                    <a:close/>
                    <a:moveTo>
                      <a:pt x="338" y="663"/>
                    </a:moveTo>
                    <a:cubicBezTo>
                      <a:pt x="338" y="658"/>
                      <a:pt x="338" y="654"/>
                      <a:pt x="338" y="650"/>
                    </a:cubicBezTo>
                    <a:cubicBezTo>
                      <a:pt x="339" y="653"/>
                      <a:pt x="339" y="658"/>
                      <a:pt x="339" y="664"/>
                    </a:cubicBezTo>
                    <a:cubicBezTo>
                      <a:pt x="339" y="673"/>
                      <a:pt x="339" y="682"/>
                      <a:pt x="338" y="691"/>
                    </a:cubicBezTo>
                    <a:cubicBezTo>
                      <a:pt x="338" y="706"/>
                      <a:pt x="338" y="706"/>
                      <a:pt x="338" y="706"/>
                    </a:cubicBezTo>
                    <a:cubicBezTo>
                      <a:pt x="338" y="706"/>
                      <a:pt x="338" y="706"/>
                      <a:pt x="338" y="706"/>
                    </a:cubicBezTo>
                    <a:cubicBezTo>
                      <a:pt x="338" y="748"/>
                      <a:pt x="338" y="748"/>
                      <a:pt x="338" y="748"/>
                    </a:cubicBezTo>
                    <a:cubicBezTo>
                      <a:pt x="339" y="757"/>
                      <a:pt x="338" y="769"/>
                      <a:pt x="337" y="785"/>
                    </a:cubicBezTo>
                    <a:cubicBezTo>
                      <a:pt x="335" y="800"/>
                      <a:pt x="335" y="819"/>
                      <a:pt x="336" y="840"/>
                    </a:cubicBezTo>
                    <a:cubicBezTo>
                      <a:pt x="337" y="860"/>
                      <a:pt x="321" y="876"/>
                      <a:pt x="290" y="887"/>
                    </a:cubicBezTo>
                    <a:cubicBezTo>
                      <a:pt x="267" y="896"/>
                      <a:pt x="243" y="902"/>
                      <a:pt x="217" y="904"/>
                    </a:cubicBezTo>
                    <a:cubicBezTo>
                      <a:pt x="217" y="904"/>
                      <a:pt x="217" y="904"/>
                      <a:pt x="217" y="904"/>
                    </a:cubicBezTo>
                    <a:cubicBezTo>
                      <a:pt x="217" y="905"/>
                      <a:pt x="216" y="905"/>
                      <a:pt x="216" y="905"/>
                    </a:cubicBezTo>
                    <a:cubicBezTo>
                      <a:pt x="208" y="906"/>
                      <a:pt x="195" y="906"/>
                      <a:pt x="176" y="905"/>
                    </a:cubicBezTo>
                    <a:cubicBezTo>
                      <a:pt x="157" y="904"/>
                      <a:pt x="143" y="903"/>
                      <a:pt x="133" y="903"/>
                    </a:cubicBezTo>
                    <a:cubicBezTo>
                      <a:pt x="106" y="900"/>
                      <a:pt x="80" y="894"/>
                      <a:pt x="57" y="885"/>
                    </a:cubicBezTo>
                    <a:cubicBezTo>
                      <a:pt x="25" y="873"/>
                      <a:pt x="10" y="857"/>
                      <a:pt x="11" y="838"/>
                    </a:cubicBezTo>
                    <a:cubicBezTo>
                      <a:pt x="12" y="816"/>
                      <a:pt x="11" y="798"/>
                      <a:pt x="10" y="782"/>
                    </a:cubicBezTo>
                    <a:cubicBezTo>
                      <a:pt x="8" y="767"/>
                      <a:pt x="8" y="755"/>
                      <a:pt x="9" y="746"/>
                    </a:cubicBezTo>
                    <a:cubicBezTo>
                      <a:pt x="9" y="703"/>
                      <a:pt x="9" y="703"/>
                      <a:pt x="9" y="703"/>
                    </a:cubicBezTo>
                    <a:cubicBezTo>
                      <a:pt x="9" y="703"/>
                      <a:pt x="9" y="702"/>
                      <a:pt x="9" y="702"/>
                    </a:cubicBezTo>
                    <a:cubicBezTo>
                      <a:pt x="9" y="702"/>
                      <a:pt x="9" y="702"/>
                      <a:pt x="9" y="701"/>
                    </a:cubicBezTo>
                    <a:cubicBezTo>
                      <a:pt x="9" y="699"/>
                      <a:pt x="9" y="699"/>
                      <a:pt x="9" y="699"/>
                    </a:cubicBezTo>
                    <a:cubicBezTo>
                      <a:pt x="9" y="699"/>
                      <a:pt x="9" y="699"/>
                      <a:pt x="9" y="699"/>
                    </a:cubicBezTo>
                    <a:cubicBezTo>
                      <a:pt x="9" y="699"/>
                      <a:pt x="9" y="699"/>
                      <a:pt x="9" y="699"/>
                    </a:cubicBezTo>
                    <a:cubicBezTo>
                      <a:pt x="9" y="696"/>
                      <a:pt x="8" y="693"/>
                      <a:pt x="8" y="689"/>
                    </a:cubicBezTo>
                    <a:cubicBezTo>
                      <a:pt x="8" y="680"/>
                      <a:pt x="8" y="671"/>
                      <a:pt x="8" y="662"/>
                    </a:cubicBezTo>
                    <a:cubicBezTo>
                      <a:pt x="8" y="656"/>
                      <a:pt x="8" y="651"/>
                      <a:pt x="8" y="648"/>
                    </a:cubicBezTo>
                    <a:cubicBezTo>
                      <a:pt x="8" y="651"/>
                      <a:pt x="8" y="656"/>
                      <a:pt x="9" y="661"/>
                    </a:cubicBezTo>
                    <a:cubicBezTo>
                      <a:pt x="9" y="661"/>
                      <a:pt x="9" y="661"/>
                      <a:pt x="9" y="661"/>
                    </a:cubicBezTo>
                    <a:cubicBezTo>
                      <a:pt x="9" y="677"/>
                      <a:pt x="10" y="689"/>
                      <a:pt x="10" y="698"/>
                    </a:cubicBezTo>
                    <a:cubicBezTo>
                      <a:pt x="10" y="746"/>
                      <a:pt x="10" y="746"/>
                      <a:pt x="10" y="746"/>
                    </a:cubicBezTo>
                    <a:cubicBezTo>
                      <a:pt x="11" y="779"/>
                      <a:pt x="13" y="806"/>
                      <a:pt x="15" y="829"/>
                    </a:cubicBezTo>
                    <a:cubicBezTo>
                      <a:pt x="16" y="839"/>
                      <a:pt x="18" y="846"/>
                      <a:pt x="19" y="850"/>
                    </a:cubicBezTo>
                    <a:cubicBezTo>
                      <a:pt x="22" y="858"/>
                      <a:pt x="27" y="865"/>
                      <a:pt x="34" y="871"/>
                    </a:cubicBezTo>
                    <a:cubicBezTo>
                      <a:pt x="34" y="871"/>
                      <a:pt x="34" y="871"/>
                      <a:pt x="34" y="871"/>
                    </a:cubicBezTo>
                    <a:cubicBezTo>
                      <a:pt x="51" y="885"/>
                      <a:pt x="84" y="894"/>
                      <a:pt x="132" y="898"/>
                    </a:cubicBezTo>
                    <a:cubicBezTo>
                      <a:pt x="149" y="899"/>
                      <a:pt x="167" y="900"/>
                      <a:pt x="187" y="900"/>
                    </a:cubicBezTo>
                    <a:cubicBezTo>
                      <a:pt x="194" y="900"/>
                      <a:pt x="200" y="900"/>
                      <a:pt x="206" y="900"/>
                    </a:cubicBezTo>
                    <a:cubicBezTo>
                      <a:pt x="206" y="901"/>
                      <a:pt x="206" y="901"/>
                      <a:pt x="206" y="901"/>
                    </a:cubicBezTo>
                    <a:cubicBezTo>
                      <a:pt x="214" y="900"/>
                      <a:pt x="214" y="900"/>
                      <a:pt x="214" y="900"/>
                    </a:cubicBezTo>
                    <a:cubicBezTo>
                      <a:pt x="263" y="897"/>
                      <a:pt x="295" y="888"/>
                      <a:pt x="312" y="874"/>
                    </a:cubicBezTo>
                    <a:cubicBezTo>
                      <a:pt x="312" y="874"/>
                      <a:pt x="312" y="874"/>
                      <a:pt x="312" y="874"/>
                    </a:cubicBezTo>
                    <a:cubicBezTo>
                      <a:pt x="320" y="867"/>
                      <a:pt x="325" y="860"/>
                      <a:pt x="328" y="852"/>
                    </a:cubicBezTo>
                    <a:cubicBezTo>
                      <a:pt x="329" y="848"/>
                      <a:pt x="330" y="841"/>
                      <a:pt x="331" y="831"/>
                    </a:cubicBezTo>
                    <a:cubicBezTo>
                      <a:pt x="334" y="808"/>
                      <a:pt x="335" y="781"/>
                      <a:pt x="336" y="749"/>
                    </a:cubicBezTo>
                    <a:cubicBezTo>
                      <a:pt x="336" y="700"/>
                      <a:pt x="336" y="700"/>
                      <a:pt x="336" y="700"/>
                    </a:cubicBezTo>
                    <a:cubicBezTo>
                      <a:pt x="337" y="692"/>
                      <a:pt x="337" y="679"/>
                      <a:pt x="338" y="663"/>
                    </a:cubicBezTo>
                    <a:cubicBezTo>
                      <a:pt x="338" y="663"/>
                      <a:pt x="338" y="663"/>
                      <a:pt x="338" y="663"/>
                    </a:cubicBezTo>
                    <a:cubicBezTo>
                      <a:pt x="338" y="663"/>
                      <a:pt x="338" y="663"/>
                      <a:pt x="338" y="663"/>
                    </a:cubicBezTo>
                    <a:cubicBezTo>
                      <a:pt x="337" y="679"/>
                      <a:pt x="337" y="692"/>
                      <a:pt x="336" y="700"/>
                    </a:cubicBezTo>
                    <a:cubicBezTo>
                      <a:pt x="336" y="749"/>
                      <a:pt x="336" y="749"/>
                      <a:pt x="336" y="749"/>
                    </a:cubicBezTo>
                    <a:cubicBezTo>
                      <a:pt x="335" y="781"/>
                      <a:pt x="334" y="808"/>
                      <a:pt x="331" y="831"/>
                    </a:cubicBezTo>
                    <a:cubicBezTo>
                      <a:pt x="330" y="841"/>
                      <a:pt x="329" y="848"/>
                      <a:pt x="328" y="852"/>
                    </a:cubicBezTo>
                    <a:cubicBezTo>
                      <a:pt x="325" y="860"/>
                      <a:pt x="320" y="867"/>
                      <a:pt x="312" y="874"/>
                    </a:cubicBezTo>
                    <a:cubicBezTo>
                      <a:pt x="312" y="874"/>
                      <a:pt x="312" y="874"/>
                      <a:pt x="312" y="874"/>
                    </a:cubicBezTo>
                    <a:cubicBezTo>
                      <a:pt x="295" y="888"/>
                      <a:pt x="263" y="897"/>
                      <a:pt x="214" y="900"/>
                    </a:cubicBezTo>
                    <a:cubicBezTo>
                      <a:pt x="206" y="901"/>
                      <a:pt x="206" y="901"/>
                      <a:pt x="206" y="901"/>
                    </a:cubicBezTo>
                    <a:cubicBezTo>
                      <a:pt x="206" y="900"/>
                      <a:pt x="206" y="900"/>
                      <a:pt x="206" y="900"/>
                    </a:cubicBezTo>
                    <a:cubicBezTo>
                      <a:pt x="200" y="900"/>
                      <a:pt x="194" y="900"/>
                      <a:pt x="187" y="900"/>
                    </a:cubicBezTo>
                    <a:cubicBezTo>
                      <a:pt x="167" y="900"/>
                      <a:pt x="149" y="899"/>
                      <a:pt x="132" y="898"/>
                    </a:cubicBezTo>
                    <a:cubicBezTo>
                      <a:pt x="84" y="894"/>
                      <a:pt x="51" y="885"/>
                      <a:pt x="34" y="871"/>
                    </a:cubicBezTo>
                    <a:cubicBezTo>
                      <a:pt x="34" y="871"/>
                      <a:pt x="34" y="871"/>
                      <a:pt x="34" y="871"/>
                    </a:cubicBezTo>
                    <a:cubicBezTo>
                      <a:pt x="27" y="865"/>
                      <a:pt x="22" y="858"/>
                      <a:pt x="19" y="850"/>
                    </a:cubicBezTo>
                    <a:cubicBezTo>
                      <a:pt x="18" y="846"/>
                      <a:pt x="16" y="839"/>
                      <a:pt x="15" y="829"/>
                    </a:cubicBezTo>
                    <a:cubicBezTo>
                      <a:pt x="13" y="806"/>
                      <a:pt x="11" y="779"/>
                      <a:pt x="10" y="746"/>
                    </a:cubicBezTo>
                    <a:cubicBezTo>
                      <a:pt x="10" y="698"/>
                      <a:pt x="10" y="698"/>
                      <a:pt x="10" y="698"/>
                    </a:cubicBezTo>
                    <a:cubicBezTo>
                      <a:pt x="10" y="689"/>
                      <a:pt x="9" y="677"/>
                      <a:pt x="9" y="661"/>
                    </a:cubicBezTo>
                    <a:cubicBezTo>
                      <a:pt x="9" y="661"/>
                      <a:pt x="9" y="661"/>
                      <a:pt x="9" y="661"/>
                    </a:cubicBezTo>
                    <a:cubicBezTo>
                      <a:pt x="8" y="656"/>
                      <a:pt x="8" y="651"/>
                      <a:pt x="8" y="648"/>
                    </a:cubicBezTo>
                    <a:cubicBezTo>
                      <a:pt x="8" y="651"/>
                      <a:pt x="8" y="656"/>
                      <a:pt x="8" y="662"/>
                    </a:cubicBezTo>
                    <a:cubicBezTo>
                      <a:pt x="8" y="671"/>
                      <a:pt x="8" y="680"/>
                      <a:pt x="8" y="689"/>
                    </a:cubicBezTo>
                    <a:cubicBezTo>
                      <a:pt x="8" y="693"/>
                      <a:pt x="9" y="696"/>
                      <a:pt x="9" y="699"/>
                    </a:cubicBezTo>
                    <a:cubicBezTo>
                      <a:pt x="9" y="699"/>
                      <a:pt x="9" y="699"/>
                      <a:pt x="9" y="699"/>
                    </a:cubicBezTo>
                    <a:cubicBezTo>
                      <a:pt x="9" y="699"/>
                      <a:pt x="9" y="699"/>
                      <a:pt x="9" y="699"/>
                    </a:cubicBezTo>
                    <a:cubicBezTo>
                      <a:pt x="9" y="701"/>
                      <a:pt x="9" y="701"/>
                      <a:pt x="9" y="701"/>
                    </a:cubicBezTo>
                    <a:cubicBezTo>
                      <a:pt x="9" y="702"/>
                      <a:pt x="9" y="702"/>
                      <a:pt x="9" y="702"/>
                    </a:cubicBezTo>
                    <a:cubicBezTo>
                      <a:pt x="9" y="702"/>
                      <a:pt x="9" y="703"/>
                      <a:pt x="9" y="703"/>
                    </a:cubicBezTo>
                    <a:cubicBezTo>
                      <a:pt x="9" y="746"/>
                      <a:pt x="9" y="746"/>
                      <a:pt x="9" y="746"/>
                    </a:cubicBezTo>
                    <a:cubicBezTo>
                      <a:pt x="8" y="755"/>
                      <a:pt x="8" y="767"/>
                      <a:pt x="10" y="782"/>
                    </a:cubicBezTo>
                    <a:cubicBezTo>
                      <a:pt x="11" y="798"/>
                      <a:pt x="12" y="816"/>
                      <a:pt x="11" y="838"/>
                    </a:cubicBezTo>
                    <a:cubicBezTo>
                      <a:pt x="10" y="857"/>
                      <a:pt x="25" y="873"/>
                      <a:pt x="57" y="885"/>
                    </a:cubicBezTo>
                    <a:cubicBezTo>
                      <a:pt x="80" y="894"/>
                      <a:pt x="106" y="900"/>
                      <a:pt x="133" y="903"/>
                    </a:cubicBezTo>
                    <a:cubicBezTo>
                      <a:pt x="143" y="903"/>
                      <a:pt x="157" y="904"/>
                      <a:pt x="176" y="905"/>
                    </a:cubicBezTo>
                    <a:cubicBezTo>
                      <a:pt x="195" y="906"/>
                      <a:pt x="208" y="906"/>
                      <a:pt x="216" y="905"/>
                    </a:cubicBezTo>
                    <a:cubicBezTo>
                      <a:pt x="216" y="905"/>
                      <a:pt x="217" y="905"/>
                      <a:pt x="217" y="904"/>
                    </a:cubicBezTo>
                    <a:cubicBezTo>
                      <a:pt x="217" y="904"/>
                      <a:pt x="217" y="904"/>
                      <a:pt x="217" y="904"/>
                    </a:cubicBezTo>
                    <a:cubicBezTo>
                      <a:pt x="243" y="902"/>
                      <a:pt x="267" y="896"/>
                      <a:pt x="290" y="887"/>
                    </a:cubicBezTo>
                    <a:cubicBezTo>
                      <a:pt x="321" y="876"/>
                      <a:pt x="337" y="860"/>
                      <a:pt x="336" y="840"/>
                    </a:cubicBezTo>
                    <a:cubicBezTo>
                      <a:pt x="335" y="819"/>
                      <a:pt x="335" y="800"/>
                      <a:pt x="337" y="785"/>
                    </a:cubicBezTo>
                    <a:cubicBezTo>
                      <a:pt x="338" y="769"/>
                      <a:pt x="339" y="757"/>
                      <a:pt x="338" y="748"/>
                    </a:cubicBezTo>
                    <a:cubicBezTo>
                      <a:pt x="338" y="706"/>
                      <a:pt x="338" y="706"/>
                      <a:pt x="338" y="706"/>
                    </a:cubicBezTo>
                    <a:cubicBezTo>
                      <a:pt x="338" y="706"/>
                      <a:pt x="338" y="706"/>
                      <a:pt x="338" y="706"/>
                    </a:cubicBezTo>
                    <a:cubicBezTo>
                      <a:pt x="338" y="691"/>
                      <a:pt x="338" y="691"/>
                      <a:pt x="338" y="691"/>
                    </a:cubicBezTo>
                    <a:cubicBezTo>
                      <a:pt x="339" y="682"/>
                      <a:pt x="339" y="673"/>
                      <a:pt x="339" y="664"/>
                    </a:cubicBezTo>
                    <a:cubicBezTo>
                      <a:pt x="339" y="658"/>
                      <a:pt x="339" y="653"/>
                      <a:pt x="338" y="650"/>
                    </a:cubicBezTo>
                    <a:cubicBezTo>
                      <a:pt x="338" y="654"/>
                      <a:pt x="338" y="658"/>
                      <a:pt x="338" y="663"/>
                    </a:cubicBezTo>
                    <a:close/>
                    <a:moveTo>
                      <a:pt x="103" y="16"/>
                    </a:moveTo>
                    <a:cubicBezTo>
                      <a:pt x="105" y="17"/>
                      <a:pt x="106" y="17"/>
                      <a:pt x="108" y="18"/>
                    </a:cubicBezTo>
                    <a:cubicBezTo>
                      <a:pt x="108" y="18"/>
                      <a:pt x="108" y="18"/>
                      <a:pt x="108" y="18"/>
                    </a:cubicBezTo>
                    <a:cubicBezTo>
                      <a:pt x="111" y="18"/>
                      <a:pt x="115" y="19"/>
                      <a:pt x="119" y="19"/>
                    </a:cubicBezTo>
                    <a:cubicBezTo>
                      <a:pt x="139" y="19"/>
                      <a:pt x="150" y="20"/>
                      <a:pt x="153" y="20"/>
                    </a:cubicBezTo>
                    <a:cubicBezTo>
                      <a:pt x="203" y="20"/>
                      <a:pt x="203" y="20"/>
                      <a:pt x="203" y="20"/>
                    </a:cubicBezTo>
                    <a:cubicBezTo>
                      <a:pt x="210" y="18"/>
                      <a:pt x="217" y="16"/>
                      <a:pt x="223" y="15"/>
                    </a:cubicBezTo>
                    <a:cubicBezTo>
                      <a:pt x="216" y="15"/>
                      <a:pt x="208" y="14"/>
                      <a:pt x="198" y="15"/>
                    </a:cubicBezTo>
                    <a:cubicBezTo>
                      <a:pt x="164" y="14"/>
                      <a:pt x="164" y="14"/>
                      <a:pt x="164" y="14"/>
                    </a:cubicBezTo>
                    <a:cubicBezTo>
                      <a:pt x="137" y="13"/>
                      <a:pt x="116" y="14"/>
                      <a:pt x="103" y="16"/>
                    </a:cubicBezTo>
                    <a:close/>
                    <a:moveTo>
                      <a:pt x="97" y="12"/>
                    </a:moveTo>
                    <a:cubicBezTo>
                      <a:pt x="97" y="12"/>
                      <a:pt x="97" y="12"/>
                      <a:pt x="97" y="12"/>
                    </a:cubicBezTo>
                    <a:cubicBezTo>
                      <a:pt x="97" y="12"/>
                      <a:pt x="97" y="12"/>
                      <a:pt x="97" y="12"/>
                    </a:cubicBezTo>
                    <a:cubicBezTo>
                      <a:pt x="97" y="13"/>
                      <a:pt x="97" y="13"/>
                      <a:pt x="97" y="13"/>
                    </a:cubicBezTo>
                    <a:cubicBezTo>
                      <a:pt x="97" y="12"/>
                      <a:pt x="97" y="12"/>
                      <a:pt x="97" y="12"/>
                    </a:cubicBezTo>
                    <a:cubicBezTo>
                      <a:pt x="97" y="13"/>
                      <a:pt x="97" y="13"/>
                      <a:pt x="97" y="13"/>
                    </a:cubicBezTo>
                    <a:cubicBezTo>
                      <a:pt x="97" y="13"/>
                      <a:pt x="97" y="13"/>
                      <a:pt x="97" y="12"/>
                    </a:cubicBezTo>
                    <a:cubicBezTo>
                      <a:pt x="97" y="12"/>
                      <a:pt x="97" y="12"/>
                      <a:pt x="97" y="12"/>
                    </a:cubicBezTo>
                    <a:cubicBezTo>
                      <a:pt x="97" y="12"/>
                      <a:pt x="97" y="12"/>
                      <a:pt x="97" y="12"/>
                    </a:cubicBezTo>
                    <a:close/>
                    <a:moveTo>
                      <a:pt x="95" y="67"/>
                    </a:moveTo>
                    <a:cubicBezTo>
                      <a:pt x="95" y="71"/>
                      <a:pt x="95" y="75"/>
                      <a:pt x="95" y="80"/>
                    </a:cubicBezTo>
                    <a:cubicBezTo>
                      <a:pt x="95" y="83"/>
                      <a:pt x="95" y="85"/>
                      <a:pt x="95" y="88"/>
                    </a:cubicBezTo>
                    <a:cubicBezTo>
                      <a:pt x="95" y="87"/>
                      <a:pt x="95" y="87"/>
                      <a:pt x="95" y="86"/>
                    </a:cubicBezTo>
                    <a:cubicBezTo>
                      <a:pt x="95" y="86"/>
                      <a:pt x="95" y="86"/>
                      <a:pt x="95" y="86"/>
                    </a:cubicBezTo>
                    <a:cubicBezTo>
                      <a:pt x="94" y="79"/>
                      <a:pt x="94" y="73"/>
                      <a:pt x="94" y="67"/>
                    </a:cubicBezTo>
                    <a:cubicBezTo>
                      <a:pt x="94" y="64"/>
                      <a:pt x="94" y="61"/>
                      <a:pt x="94" y="59"/>
                    </a:cubicBezTo>
                    <a:cubicBezTo>
                      <a:pt x="94" y="61"/>
                      <a:pt x="94" y="64"/>
                      <a:pt x="95" y="67"/>
                    </a:cubicBezTo>
                    <a:cubicBezTo>
                      <a:pt x="94" y="64"/>
                      <a:pt x="94" y="61"/>
                      <a:pt x="94" y="59"/>
                    </a:cubicBezTo>
                    <a:cubicBezTo>
                      <a:pt x="94" y="61"/>
                      <a:pt x="94" y="64"/>
                      <a:pt x="94" y="67"/>
                    </a:cubicBezTo>
                    <a:cubicBezTo>
                      <a:pt x="94" y="73"/>
                      <a:pt x="94" y="79"/>
                      <a:pt x="95" y="86"/>
                    </a:cubicBezTo>
                    <a:cubicBezTo>
                      <a:pt x="95" y="86"/>
                      <a:pt x="95" y="86"/>
                      <a:pt x="95" y="86"/>
                    </a:cubicBezTo>
                    <a:cubicBezTo>
                      <a:pt x="95" y="87"/>
                      <a:pt x="95" y="87"/>
                      <a:pt x="95" y="88"/>
                    </a:cubicBezTo>
                    <a:cubicBezTo>
                      <a:pt x="95" y="85"/>
                      <a:pt x="95" y="83"/>
                      <a:pt x="95" y="80"/>
                    </a:cubicBezTo>
                    <a:cubicBezTo>
                      <a:pt x="95" y="75"/>
                      <a:pt x="95" y="71"/>
                      <a:pt x="95" y="67"/>
                    </a:cubicBezTo>
                    <a:close/>
                    <a:moveTo>
                      <a:pt x="85" y="117"/>
                    </a:moveTo>
                    <a:cubicBezTo>
                      <a:pt x="84" y="120"/>
                      <a:pt x="84" y="120"/>
                      <a:pt x="84" y="120"/>
                    </a:cubicBezTo>
                    <a:cubicBezTo>
                      <a:pt x="80" y="129"/>
                      <a:pt x="75" y="137"/>
                      <a:pt x="70" y="144"/>
                    </a:cubicBezTo>
                    <a:cubicBezTo>
                      <a:pt x="74" y="137"/>
                      <a:pt x="77" y="131"/>
                      <a:pt x="81" y="125"/>
                    </a:cubicBezTo>
                    <a:cubicBezTo>
                      <a:pt x="82" y="122"/>
                      <a:pt x="84" y="119"/>
                      <a:pt x="85" y="117"/>
                    </a:cubicBezTo>
                    <a:cubicBezTo>
                      <a:pt x="84" y="119"/>
                      <a:pt x="82" y="122"/>
                      <a:pt x="81" y="125"/>
                    </a:cubicBezTo>
                    <a:cubicBezTo>
                      <a:pt x="77" y="131"/>
                      <a:pt x="74" y="137"/>
                      <a:pt x="70" y="144"/>
                    </a:cubicBezTo>
                    <a:cubicBezTo>
                      <a:pt x="75" y="137"/>
                      <a:pt x="80" y="129"/>
                      <a:pt x="84" y="120"/>
                    </a:cubicBezTo>
                    <a:lnTo>
                      <a:pt x="85" y="117"/>
                    </a:lnTo>
                    <a:close/>
                    <a:moveTo>
                      <a:pt x="55" y="178"/>
                    </a:moveTo>
                    <a:cubicBezTo>
                      <a:pt x="50" y="193"/>
                      <a:pt x="46" y="204"/>
                      <a:pt x="42" y="210"/>
                    </a:cubicBezTo>
                    <a:cubicBezTo>
                      <a:pt x="31" y="230"/>
                      <a:pt x="22" y="252"/>
                      <a:pt x="17" y="277"/>
                    </a:cubicBezTo>
                    <a:cubicBezTo>
                      <a:pt x="14" y="290"/>
                      <a:pt x="11" y="312"/>
                      <a:pt x="8" y="343"/>
                    </a:cubicBezTo>
                    <a:cubicBezTo>
                      <a:pt x="8" y="387"/>
                      <a:pt x="8" y="387"/>
                      <a:pt x="8" y="387"/>
                    </a:cubicBezTo>
                    <a:cubicBezTo>
                      <a:pt x="9" y="397"/>
                      <a:pt x="9" y="413"/>
                      <a:pt x="9" y="434"/>
                    </a:cubicBezTo>
                    <a:cubicBezTo>
                      <a:pt x="8" y="569"/>
                      <a:pt x="8" y="569"/>
                      <a:pt x="8" y="569"/>
                    </a:cubicBezTo>
                    <a:cubicBezTo>
                      <a:pt x="7" y="575"/>
                      <a:pt x="7" y="584"/>
                      <a:pt x="7" y="596"/>
                    </a:cubicBezTo>
                    <a:cubicBezTo>
                      <a:pt x="7" y="596"/>
                      <a:pt x="7" y="596"/>
                      <a:pt x="7" y="596"/>
                    </a:cubicBezTo>
                    <a:cubicBezTo>
                      <a:pt x="9" y="609"/>
                      <a:pt x="9" y="619"/>
                      <a:pt x="9" y="626"/>
                    </a:cubicBezTo>
                    <a:cubicBezTo>
                      <a:pt x="8" y="631"/>
                      <a:pt x="8" y="634"/>
                      <a:pt x="8" y="637"/>
                    </a:cubicBezTo>
                    <a:cubicBezTo>
                      <a:pt x="8" y="631"/>
                      <a:pt x="7" y="623"/>
                      <a:pt x="7" y="612"/>
                    </a:cubicBezTo>
                    <a:cubicBezTo>
                      <a:pt x="6" y="598"/>
                      <a:pt x="6" y="587"/>
                      <a:pt x="6" y="581"/>
                    </a:cubicBezTo>
                    <a:cubicBezTo>
                      <a:pt x="6" y="575"/>
                      <a:pt x="6" y="571"/>
                      <a:pt x="7" y="567"/>
                    </a:cubicBezTo>
                    <a:cubicBezTo>
                      <a:pt x="7" y="567"/>
                      <a:pt x="7" y="567"/>
                      <a:pt x="7" y="567"/>
                    </a:cubicBezTo>
                    <a:cubicBezTo>
                      <a:pt x="8" y="435"/>
                      <a:pt x="8" y="435"/>
                      <a:pt x="8" y="435"/>
                    </a:cubicBezTo>
                    <a:cubicBezTo>
                      <a:pt x="8" y="430"/>
                      <a:pt x="7" y="423"/>
                      <a:pt x="7" y="413"/>
                    </a:cubicBezTo>
                    <a:cubicBezTo>
                      <a:pt x="7" y="403"/>
                      <a:pt x="7" y="395"/>
                      <a:pt x="7" y="390"/>
                    </a:cubicBezTo>
                    <a:cubicBezTo>
                      <a:pt x="7" y="342"/>
                      <a:pt x="7" y="342"/>
                      <a:pt x="7" y="342"/>
                    </a:cubicBezTo>
                    <a:cubicBezTo>
                      <a:pt x="8" y="317"/>
                      <a:pt x="12" y="293"/>
                      <a:pt x="18" y="270"/>
                    </a:cubicBezTo>
                    <a:cubicBezTo>
                      <a:pt x="24" y="247"/>
                      <a:pt x="34" y="223"/>
                      <a:pt x="46" y="198"/>
                    </a:cubicBezTo>
                    <a:cubicBezTo>
                      <a:pt x="47" y="195"/>
                      <a:pt x="51" y="188"/>
                      <a:pt x="56" y="176"/>
                    </a:cubicBezTo>
                    <a:cubicBezTo>
                      <a:pt x="56" y="176"/>
                      <a:pt x="56" y="177"/>
                      <a:pt x="55" y="178"/>
                    </a:cubicBezTo>
                    <a:cubicBezTo>
                      <a:pt x="56" y="177"/>
                      <a:pt x="56" y="176"/>
                      <a:pt x="56" y="176"/>
                    </a:cubicBezTo>
                    <a:cubicBezTo>
                      <a:pt x="51" y="188"/>
                      <a:pt x="47" y="195"/>
                      <a:pt x="46" y="198"/>
                    </a:cubicBezTo>
                    <a:cubicBezTo>
                      <a:pt x="34" y="223"/>
                      <a:pt x="24" y="247"/>
                      <a:pt x="18" y="270"/>
                    </a:cubicBezTo>
                    <a:cubicBezTo>
                      <a:pt x="12" y="293"/>
                      <a:pt x="8" y="317"/>
                      <a:pt x="7" y="342"/>
                    </a:cubicBezTo>
                    <a:cubicBezTo>
                      <a:pt x="7" y="390"/>
                      <a:pt x="7" y="390"/>
                      <a:pt x="7" y="390"/>
                    </a:cubicBezTo>
                    <a:cubicBezTo>
                      <a:pt x="7" y="395"/>
                      <a:pt x="7" y="403"/>
                      <a:pt x="7" y="413"/>
                    </a:cubicBezTo>
                    <a:cubicBezTo>
                      <a:pt x="7" y="423"/>
                      <a:pt x="8" y="430"/>
                      <a:pt x="8" y="435"/>
                    </a:cubicBezTo>
                    <a:cubicBezTo>
                      <a:pt x="7" y="567"/>
                      <a:pt x="7" y="567"/>
                      <a:pt x="7" y="567"/>
                    </a:cubicBezTo>
                    <a:cubicBezTo>
                      <a:pt x="7" y="567"/>
                      <a:pt x="7" y="567"/>
                      <a:pt x="7" y="567"/>
                    </a:cubicBezTo>
                    <a:cubicBezTo>
                      <a:pt x="6" y="571"/>
                      <a:pt x="6" y="575"/>
                      <a:pt x="6" y="581"/>
                    </a:cubicBezTo>
                    <a:cubicBezTo>
                      <a:pt x="6" y="587"/>
                      <a:pt x="6" y="598"/>
                      <a:pt x="7" y="612"/>
                    </a:cubicBezTo>
                    <a:cubicBezTo>
                      <a:pt x="7" y="623"/>
                      <a:pt x="8" y="631"/>
                      <a:pt x="8" y="637"/>
                    </a:cubicBezTo>
                    <a:cubicBezTo>
                      <a:pt x="8" y="634"/>
                      <a:pt x="8" y="631"/>
                      <a:pt x="9" y="626"/>
                    </a:cubicBezTo>
                    <a:cubicBezTo>
                      <a:pt x="9" y="619"/>
                      <a:pt x="9" y="609"/>
                      <a:pt x="7" y="596"/>
                    </a:cubicBezTo>
                    <a:cubicBezTo>
                      <a:pt x="7" y="596"/>
                      <a:pt x="7" y="596"/>
                      <a:pt x="7" y="596"/>
                    </a:cubicBezTo>
                    <a:cubicBezTo>
                      <a:pt x="7" y="584"/>
                      <a:pt x="7" y="575"/>
                      <a:pt x="8" y="569"/>
                    </a:cubicBezTo>
                    <a:cubicBezTo>
                      <a:pt x="9" y="434"/>
                      <a:pt x="9" y="434"/>
                      <a:pt x="9" y="434"/>
                    </a:cubicBezTo>
                    <a:cubicBezTo>
                      <a:pt x="9" y="413"/>
                      <a:pt x="9" y="397"/>
                      <a:pt x="8" y="387"/>
                    </a:cubicBezTo>
                    <a:cubicBezTo>
                      <a:pt x="8" y="343"/>
                      <a:pt x="8" y="343"/>
                      <a:pt x="8" y="343"/>
                    </a:cubicBezTo>
                    <a:cubicBezTo>
                      <a:pt x="11" y="312"/>
                      <a:pt x="14" y="290"/>
                      <a:pt x="17" y="277"/>
                    </a:cubicBezTo>
                    <a:cubicBezTo>
                      <a:pt x="22" y="252"/>
                      <a:pt x="31" y="230"/>
                      <a:pt x="42" y="210"/>
                    </a:cubicBezTo>
                    <a:cubicBezTo>
                      <a:pt x="46" y="204"/>
                      <a:pt x="50" y="193"/>
                      <a:pt x="55" y="178"/>
                    </a:cubicBezTo>
                    <a:close/>
                    <a:moveTo>
                      <a:pt x="3" y="702"/>
                    </a:moveTo>
                    <a:cubicBezTo>
                      <a:pt x="3" y="702"/>
                      <a:pt x="3" y="702"/>
                      <a:pt x="3" y="702"/>
                    </a:cubicBezTo>
                    <a:cubicBezTo>
                      <a:pt x="3" y="706"/>
                      <a:pt x="4" y="708"/>
                      <a:pt x="5" y="706"/>
                    </a:cubicBezTo>
                    <a:cubicBezTo>
                      <a:pt x="5" y="705"/>
                      <a:pt x="4" y="704"/>
                      <a:pt x="3" y="702"/>
                    </a:cubicBezTo>
                    <a:close/>
                  </a:path>
                </a:pathLst>
              </a:custGeom>
              <a:solidFill>
                <a:srgbClr val="000000"/>
              </a:solidFill>
              <a:ln w="9525">
                <a:noFill/>
                <a:round/>
                <a:headEnd/>
                <a:tailEnd/>
              </a:ln>
            </p:spPr>
            <p:txBody>
              <a:bodyPr/>
              <a:lstStyle/>
              <a:p>
                <a:endParaRPr lang="en-US"/>
              </a:p>
            </p:txBody>
          </p:sp>
        </p:grpSp>
        <p:grpSp>
          <p:nvGrpSpPr>
            <p:cNvPr id="30732" name="Group 772"/>
            <p:cNvGrpSpPr>
              <a:grpSpLocks/>
            </p:cNvGrpSpPr>
            <p:nvPr/>
          </p:nvGrpSpPr>
          <p:grpSpPr bwMode="auto">
            <a:xfrm>
              <a:off x="2946396" y="2392597"/>
              <a:ext cx="1248148" cy="1146086"/>
              <a:chOff x="6605589" y="1736725"/>
              <a:chExt cx="931863" cy="855663"/>
            </a:xfrm>
          </p:grpSpPr>
          <p:sp>
            <p:nvSpPr>
              <p:cNvPr id="30747" name="Freeform 152"/>
              <p:cNvSpPr>
                <a:spLocks noEditPoints="1"/>
              </p:cNvSpPr>
              <p:nvPr/>
            </p:nvSpPr>
            <p:spPr bwMode="auto">
              <a:xfrm>
                <a:off x="6618289" y="1809750"/>
                <a:ext cx="654050" cy="757238"/>
              </a:xfrm>
              <a:custGeom>
                <a:avLst/>
                <a:gdLst>
                  <a:gd name="T0" fmla="*/ 3634 w 360"/>
                  <a:gd name="T1" fmla="*/ 41867 h 416"/>
                  <a:gd name="T2" fmla="*/ 10901 w 360"/>
                  <a:gd name="T3" fmla="*/ 16383 h 416"/>
                  <a:gd name="T4" fmla="*/ 16351 w 360"/>
                  <a:gd name="T5" fmla="*/ 10922 h 416"/>
                  <a:gd name="T6" fmla="*/ 110825 w 360"/>
                  <a:gd name="T7" fmla="*/ 92834 h 416"/>
                  <a:gd name="T8" fmla="*/ 412415 w 360"/>
                  <a:gd name="T9" fmla="*/ 229356 h 416"/>
                  <a:gd name="T10" fmla="*/ 465102 w 360"/>
                  <a:gd name="T11" fmla="*/ 274863 h 416"/>
                  <a:gd name="T12" fmla="*/ 472370 w 360"/>
                  <a:gd name="T13" fmla="*/ 327651 h 416"/>
                  <a:gd name="T14" fmla="*/ 535958 w 360"/>
                  <a:gd name="T15" fmla="*/ 340393 h 416"/>
                  <a:gd name="T16" fmla="*/ 585011 w 360"/>
                  <a:gd name="T17" fmla="*/ 345854 h 416"/>
                  <a:gd name="T18" fmla="*/ 621348 w 360"/>
                  <a:gd name="T19" fmla="*/ 369518 h 416"/>
                  <a:gd name="T20" fmla="*/ 650416 w 360"/>
                  <a:gd name="T21" fmla="*/ 451430 h 416"/>
                  <a:gd name="T22" fmla="*/ 650416 w 360"/>
                  <a:gd name="T23" fmla="*/ 509679 h 416"/>
                  <a:gd name="T24" fmla="*/ 632248 w 360"/>
                  <a:gd name="T25" fmla="*/ 598873 h 416"/>
                  <a:gd name="T26" fmla="*/ 637699 w 360"/>
                  <a:gd name="T27" fmla="*/ 611615 h 416"/>
                  <a:gd name="T28" fmla="*/ 608630 w 360"/>
                  <a:gd name="T29" fmla="*/ 678966 h 416"/>
                  <a:gd name="T30" fmla="*/ 639516 w 360"/>
                  <a:gd name="T31" fmla="*/ 728113 h 416"/>
                  <a:gd name="T32" fmla="*/ 541408 w 360"/>
                  <a:gd name="T33" fmla="*/ 688067 h 416"/>
                  <a:gd name="T34" fmla="*/ 376079 w 360"/>
                  <a:gd name="T35" fmla="*/ 571569 h 416"/>
                  <a:gd name="T36" fmla="*/ 210749 w 360"/>
                  <a:gd name="T37" fmla="*/ 458711 h 416"/>
                  <a:gd name="T38" fmla="*/ 103558 w 360"/>
                  <a:gd name="T39" fmla="*/ 364057 h 416"/>
                  <a:gd name="T40" fmla="*/ 12718 w 360"/>
                  <a:gd name="T41" fmla="*/ 165646 h 416"/>
                  <a:gd name="T42" fmla="*/ 408781 w 360"/>
                  <a:gd name="T43" fmla="*/ 484196 h 416"/>
                  <a:gd name="T44" fmla="*/ 437850 w 360"/>
                  <a:gd name="T45" fmla="*/ 509679 h 416"/>
                  <a:gd name="T46" fmla="*/ 468736 w 360"/>
                  <a:gd name="T47" fmla="*/ 469633 h 416"/>
                  <a:gd name="T48" fmla="*/ 437850 w 360"/>
                  <a:gd name="T49" fmla="*/ 445969 h 416"/>
                  <a:gd name="T50" fmla="*/ 408781 w 360"/>
                  <a:gd name="T51" fmla="*/ 484196 h 416"/>
                  <a:gd name="T52" fmla="*/ 339743 w 360"/>
                  <a:gd name="T53" fmla="*/ 243918 h 416"/>
                  <a:gd name="T54" fmla="*/ 281605 w 360"/>
                  <a:gd name="T55" fmla="*/ 280324 h 416"/>
                  <a:gd name="T56" fmla="*/ 339743 w 360"/>
                  <a:gd name="T57" fmla="*/ 329471 h 416"/>
                  <a:gd name="T58" fmla="*/ 365178 w 360"/>
                  <a:gd name="T59" fmla="*/ 283964 h 416"/>
                  <a:gd name="T60" fmla="*/ 183497 w 360"/>
                  <a:gd name="T61" fmla="*/ 329471 h 416"/>
                  <a:gd name="T62" fmla="*/ 125360 w 360"/>
                  <a:gd name="T63" fmla="*/ 296706 h 416"/>
                  <a:gd name="T64" fmla="*/ 127176 w 360"/>
                  <a:gd name="T65" fmla="*/ 369518 h 416"/>
                  <a:gd name="T66" fmla="*/ 194398 w 360"/>
                  <a:gd name="T67" fmla="*/ 382260 h 416"/>
                  <a:gd name="T68" fmla="*/ 183497 w 360"/>
                  <a:gd name="T69" fmla="*/ 329471 h 416"/>
                  <a:gd name="T70" fmla="*/ 158062 w 360"/>
                  <a:gd name="T71" fmla="*/ 247559 h 416"/>
                  <a:gd name="T72" fmla="*/ 136260 w 360"/>
                  <a:gd name="T73" fmla="*/ 223895 h 416"/>
                  <a:gd name="T74" fmla="*/ 112642 w 360"/>
                  <a:gd name="T75" fmla="*/ 254840 h 416"/>
                  <a:gd name="T76" fmla="*/ 136260 w 360"/>
                  <a:gd name="T77" fmla="*/ 278503 h 416"/>
                  <a:gd name="T78" fmla="*/ 579561 w 360"/>
                  <a:gd name="T79" fmla="*/ 566108 h 416"/>
                  <a:gd name="T80" fmla="*/ 510522 w 360"/>
                  <a:gd name="T81" fmla="*/ 566108 h 416"/>
                  <a:gd name="T82" fmla="*/ 501438 w 360"/>
                  <a:gd name="T83" fmla="*/ 629818 h 416"/>
                  <a:gd name="T84" fmla="*/ 588645 w 360"/>
                  <a:gd name="T85" fmla="*/ 629818 h 416"/>
                  <a:gd name="T86" fmla="*/ 579561 w 360"/>
                  <a:gd name="T87" fmla="*/ 566108 h 4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0"/>
                  <a:gd name="T133" fmla="*/ 0 h 416"/>
                  <a:gd name="T134" fmla="*/ 360 w 360"/>
                  <a:gd name="T135" fmla="*/ 416 h 4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0" h="416">
                    <a:moveTo>
                      <a:pt x="0" y="42"/>
                    </a:moveTo>
                    <a:cubicBezTo>
                      <a:pt x="0" y="39"/>
                      <a:pt x="1" y="33"/>
                      <a:pt x="2" y="23"/>
                    </a:cubicBezTo>
                    <a:cubicBezTo>
                      <a:pt x="2" y="22"/>
                      <a:pt x="2" y="21"/>
                      <a:pt x="2" y="20"/>
                    </a:cubicBezTo>
                    <a:cubicBezTo>
                      <a:pt x="3" y="18"/>
                      <a:pt x="4" y="14"/>
                      <a:pt x="6" y="9"/>
                    </a:cubicBezTo>
                    <a:cubicBezTo>
                      <a:pt x="8" y="5"/>
                      <a:pt x="9" y="2"/>
                      <a:pt x="11" y="0"/>
                    </a:cubicBezTo>
                    <a:cubicBezTo>
                      <a:pt x="10" y="2"/>
                      <a:pt x="9" y="4"/>
                      <a:pt x="9" y="6"/>
                    </a:cubicBezTo>
                    <a:cubicBezTo>
                      <a:pt x="8" y="9"/>
                      <a:pt x="7" y="12"/>
                      <a:pt x="7" y="14"/>
                    </a:cubicBezTo>
                    <a:cubicBezTo>
                      <a:pt x="7" y="21"/>
                      <a:pt x="25" y="34"/>
                      <a:pt x="61" y="51"/>
                    </a:cubicBezTo>
                    <a:cubicBezTo>
                      <a:pt x="89" y="64"/>
                      <a:pt x="113" y="75"/>
                      <a:pt x="133" y="82"/>
                    </a:cubicBezTo>
                    <a:cubicBezTo>
                      <a:pt x="168" y="94"/>
                      <a:pt x="199" y="108"/>
                      <a:pt x="227" y="126"/>
                    </a:cubicBezTo>
                    <a:cubicBezTo>
                      <a:pt x="240" y="133"/>
                      <a:pt x="249" y="140"/>
                      <a:pt x="256" y="145"/>
                    </a:cubicBezTo>
                    <a:cubicBezTo>
                      <a:pt x="256" y="147"/>
                      <a:pt x="256" y="149"/>
                      <a:pt x="256" y="151"/>
                    </a:cubicBezTo>
                    <a:cubicBezTo>
                      <a:pt x="255" y="154"/>
                      <a:pt x="255" y="158"/>
                      <a:pt x="255" y="163"/>
                    </a:cubicBezTo>
                    <a:cubicBezTo>
                      <a:pt x="255" y="168"/>
                      <a:pt x="257" y="174"/>
                      <a:pt x="260" y="180"/>
                    </a:cubicBezTo>
                    <a:cubicBezTo>
                      <a:pt x="266" y="189"/>
                      <a:pt x="273" y="194"/>
                      <a:pt x="283" y="194"/>
                    </a:cubicBezTo>
                    <a:cubicBezTo>
                      <a:pt x="286" y="194"/>
                      <a:pt x="290" y="191"/>
                      <a:pt x="295" y="187"/>
                    </a:cubicBezTo>
                    <a:cubicBezTo>
                      <a:pt x="298" y="184"/>
                      <a:pt x="300" y="182"/>
                      <a:pt x="302" y="180"/>
                    </a:cubicBezTo>
                    <a:cubicBezTo>
                      <a:pt x="307" y="182"/>
                      <a:pt x="313" y="186"/>
                      <a:pt x="322" y="190"/>
                    </a:cubicBezTo>
                    <a:cubicBezTo>
                      <a:pt x="330" y="195"/>
                      <a:pt x="337" y="198"/>
                      <a:pt x="342" y="201"/>
                    </a:cubicBezTo>
                    <a:cubicBezTo>
                      <a:pt x="342" y="202"/>
                      <a:pt x="342" y="202"/>
                      <a:pt x="342" y="203"/>
                    </a:cubicBezTo>
                    <a:cubicBezTo>
                      <a:pt x="342" y="205"/>
                      <a:pt x="344" y="212"/>
                      <a:pt x="349" y="224"/>
                    </a:cubicBezTo>
                    <a:cubicBezTo>
                      <a:pt x="353" y="234"/>
                      <a:pt x="356" y="241"/>
                      <a:pt x="358" y="248"/>
                    </a:cubicBezTo>
                    <a:cubicBezTo>
                      <a:pt x="358" y="248"/>
                      <a:pt x="358" y="249"/>
                      <a:pt x="359" y="253"/>
                    </a:cubicBezTo>
                    <a:cubicBezTo>
                      <a:pt x="360" y="256"/>
                      <a:pt x="359" y="265"/>
                      <a:pt x="358" y="280"/>
                    </a:cubicBezTo>
                    <a:cubicBezTo>
                      <a:pt x="358" y="281"/>
                      <a:pt x="356" y="289"/>
                      <a:pt x="352" y="304"/>
                    </a:cubicBezTo>
                    <a:cubicBezTo>
                      <a:pt x="350" y="316"/>
                      <a:pt x="348" y="324"/>
                      <a:pt x="348" y="329"/>
                    </a:cubicBezTo>
                    <a:cubicBezTo>
                      <a:pt x="348" y="330"/>
                      <a:pt x="349" y="332"/>
                      <a:pt x="350" y="335"/>
                    </a:cubicBezTo>
                    <a:cubicBezTo>
                      <a:pt x="350" y="335"/>
                      <a:pt x="350" y="336"/>
                      <a:pt x="351" y="336"/>
                    </a:cubicBezTo>
                    <a:cubicBezTo>
                      <a:pt x="348" y="338"/>
                      <a:pt x="345" y="344"/>
                      <a:pt x="341" y="352"/>
                    </a:cubicBezTo>
                    <a:cubicBezTo>
                      <a:pt x="337" y="362"/>
                      <a:pt x="335" y="369"/>
                      <a:pt x="335" y="373"/>
                    </a:cubicBezTo>
                    <a:cubicBezTo>
                      <a:pt x="335" y="376"/>
                      <a:pt x="337" y="379"/>
                      <a:pt x="340" y="384"/>
                    </a:cubicBezTo>
                    <a:cubicBezTo>
                      <a:pt x="348" y="394"/>
                      <a:pt x="352" y="399"/>
                      <a:pt x="352" y="400"/>
                    </a:cubicBezTo>
                    <a:cubicBezTo>
                      <a:pt x="353" y="401"/>
                      <a:pt x="354" y="407"/>
                      <a:pt x="354" y="416"/>
                    </a:cubicBezTo>
                    <a:cubicBezTo>
                      <a:pt x="338" y="407"/>
                      <a:pt x="320" y="394"/>
                      <a:pt x="298" y="378"/>
                    </a:cubicBezTo>
                    <a:cubicBezTo>
                      <a:pt x="265" y="352"/>
                      <a:pt x="246" y="338"/>
                      <a:pt x="241" y="335"/>
                    </a:cubicBezTo>
                    <a:cubicBezTo>
                      <a:pt x="232" y="329"/>
                      <a:pt x="221" y="322"/>
                      <a:pt x="207" y="314"/>
                    </a:cubicBezTo>
                    <a:cubicBezTo>
                      <a:pt x="192" y="306"/>
                      <a:pt x="181" y="299"/>
                      <a:pt x="173" y="295"/>
                    </a:cubicBezTo>
                    <a:cubicBezTo>
                      <a:pt x="148" y="280"/>
                      <a:pt x="129" y="266"/>
                      <a:pt x="116" y="252"/>
                    </a:cubicBezTo>
                    <a:cubicBezTo>
                      <a:pt x="109" y="245"/>
                      <a:pt x="100" y="236"/>
                      <a:pt x="88" y="226"/>
                    </a:cubicBezTo>
                    <a:cubicBezTo>
                      <a:pt x="74" y="214"/>
                      <a:pt x="64" y="206"/>
                      <a:pt x="57" y="200"/>
                    </a:cubicBezTo>
                    <a:cubicBezTo>
                      <a:pt x="34" y="179"/>
                      <a:pt x="21" y="163"/>
                      <a:pt x="20" y="151"/>
                    </a:cubicBezTo>
                    <a:cubicBezTo>
                      <a:pt x="17" y="132"/>
                      <a:pt x="13" y="112"/>
                      <a:pt x="7" y="91"/>
                    </a:cubicBezTo>
                    <a:cubicBezTo>
                      <a:pt x="2" y="76"/>
                      <a:pt x="0" y="59"/>
                      <a:pt x="0" y="42"/>
                    </a:cubicBezTo>
                    <a:close/>
                    <a:moveTo>
                      <a:pt x="225" y="266"/>
                    </a:moveTo>
                    <a:cubicBezTo>
                      <a:pt x="225" y="270"/>
                      <a:pt x="226" y="272"/>
                      <a:pt x="226" y="274"/>
                    </a:cubicBezTo>
                    <a:cubicBezTo>
                      <a:pt x="229" y="278"/>
                      <a:pt x="233" y="280"/>
                      <a:pt x="241" y="280"/>
                    </a:cubicBezTo>
                    <a:cubicBezTo>
                      <a:pt x="246" y="280"/>
                      <a:pt x="250" y="277"/>
                      <a:pt x="254" y="270"/>
                    </a:cubicBezTo>
                    <a:cubicBezTo>
                      <a:pt x="257" y="265"/>
                      <a:pt x="258" y="261"/>
                      <a:pt x="258" y="258"/>
                    </a:cubicBezTo>
                    <a:cubicBezTo>
                      <a:pt x="258" y="253"/>
                      <a:pt x="257" y="249"/>
                      <a:pt x="253" y="246"/>
                    </a:cubicBezTo>
                    <a:cubicBezTo>
                      <a:pt x="250" y="244"/>
                      <a:pt x="246" y="244"/>
                      <a:pt x="241" y="245"/>
                    </a:cubicBezTo>
                    <a:cubicBezTo>
                      <a:pt x="237" y="246"/>
                      <a:pt x="233" y="248"/>
                      <a:pt x="230" y="252"/>
                    </a:cubicBezTo>
                    <a:cubicBezTo>
                      <a:pt x="227" y="256"/>
                      <a:pt x="225" y="260"/>
                      <a:pt x="225" y="266"/>
                    </a:cubicBezTo>
                    <a:close/>
                    <a:moveTo>
                      <a:pt x="197" y="145"/>
                    </a:moveTo>
                    <a:cubicBezTo>
                      <a:pt x="195" y="138"/>
                      <a:pt x="191" y="134"/>
                      <a:pt x="187" y="134"/>
                    </a:cubicBezTo>
                    <a:cubicBezTo>
                      <a:pt x="174" y="134"/>
                      <a:pt x="165" y="135"/>
                      <a:pt x="161" y="138"/>
                    </a:cubicBezTo>
                    <a:cubicBezTo>
                      <a:pt x="157" y="140"/>
                      <a:pt x="155" y="146"/>
                      <a:pt x="155" y="154"/>
                    </a:cubicBezTo>
                    <a:cubicBezTo>
                      <a:pt x="155" y="158"/>
                      <a:pt x="157" y="163"/>
                      <a:pt x="160" y="168"/>
                    </a:cubicBezTo>
                    <a:cubicBezTo>
                      <a:pt x="166" y="177"/>
                      <a:pt x="175" y="181"/>
                      <a:pt x="187" y="181"/>
                    </a:cubicBezTo>
                    <a:cubicBezTo>
                      <a:pt x="193" y="181"/>
                      <a:pt x="197" y="178"/>
                      <a:pt x="199" y="171"/>
                    </a:cubicBezTo>
                    <a:cubicBezTo>
                      <a:pt x="200" y="167"/>
                      <a:pt x="201" y="163"/>
                      <a:pt x="201" y="156"/>
                    </a:cubicBezTo>
                    <a:cubicBezTo>
                      <a:pt x="200" y="153"/>
                      <a:pt x="199" y="149"/>
                      <a:pt x="197" y="145"/>
                    </a:cubicBezTo>
                    <a:close/>
                    <a:moveTo>
                      <a:pt x="101" y="181"/>
                    </a:moveTo>
                    <a:cubicBezTo>
                      <a:pt x="97" y="174"/>
                      <a:pt x="92" y="169"/>
                      <a:pt x="85" y="165"/>
                    </a:cubicBezTo>
                    <a:cubicBezTo>
                      <a:pt x="79" y="161"/>
                      <a:pt x="73" y="161"/>
                      <a:pt x="69" y="163"/>
                    </a:cubicBezTo>
                    <a:cubicBezTo>
                      <a:pt x="64" y="166"/>
                      <a:pt x="62" y="174"/>
                      <a:pt x="62" y="185"/>
                    </a:cubicBezTo>
                    <a:cubicBezTo>
                      <a:pt x="62" y="190"/>
                      <a:pt x="65" y="196"/>
                      <a:pt x="70" y="203"/>
                    </a:cubicBezTo>
                    <a:cubicBezTo>
                      <a:pt x="77" y="212"/>
                      <a:pt x="85" y="216"/>
                      <a:pt x="95" y="216"/>
                    </a:cubicBezTo>
                    <a:cubicBezTo>
                      <a:pt x="101" y="216"/>
                      <a:pt x="105" y="214"/>
                      <a:pt x="107" y="210"/>
                    </a:cubicBezTo>
                    <a:cubicBezTo>
                      <a:pt x="108" y="208"/>
                      <a:pt x="109" y="205"/>
                      <a:pt x="109" y="201"/>
                    </a:cubicBezTo>
                    <a:cubicBezTo>
                      <a:pt x="109" y="194"/>
                      <a:pt x="106" y="188"/>
                      <a:pt x="101" y="181"/>
                    </a:cubicBezTo>
                    <a:close/>
                    <a:moveTo>
                      <a:pt x="85" y="146"/>
                    </a:moveTo>
                    <a:cubicBezTo>
                      <a:pt x="87" y="144"/>
                      <a:pt x="87" y="140"/>
                      <a:pt x="87" y="136"/>
                    </a:cubicBezTo>
                    <a:cubicBezTo>
                      <a:pt x="87" y="130"/>
                      <a:pt x="86" y="126"/>
                      <a:pt x="83" y="124"/>
                    </a:cubicBezTo>
                    <a:cubicBezTo>
                      <a:pt x="81" y="122"/>
                      <a:pt x="78" y="121"/>
                      <a:pt x="75" y="123"/>
                    </a:cubicBezTo>
                    <a:cubicBezTo>
                      <a:pt x="72" y="124"/>
                      <a:pt x="69" y="126"/>
                      <a:pt x="66" y="129"/>
                    </a:cubicBezTo>
                    <a:cubicBezTo>
                      <a:pt x="64" y="132"/>
                      <a:pt x="62" y="136"/>
                      <a:pt x="62" y="140"/>
                    </a:cubicBezTo>
                    <a:cubicBezTo>
                      <a:pt x="62" y="140"/>
                      <a:pt x="63" y="142"/>
                      <a:pt x="64" y="147"/>
                    </a:cubicBezTo>
                    <a:cubicBezTo>
                      <a:pt x="66" y="151"/>
                      <a:pt x="70" y="153"/>
                      <a:pt x="75" y="153"/>
                    </a:cubicBezTo>
                    <a:cubicBezTo>
                      <a:pt x="80" y="153"/>
                      <a:pt x="84" y="151"/>
                      <a:pt x="85" y="146"/>
                    </a:cubicBezTo>
                    <a:close/>
                    <a:moveTo>
                      <a:pt x="319" y="311"/>
                    </a:moveTo>
                    <a:cubicBezTo>
                      <a:pt x="314" y="306"/>
                      <a:pt x="308" y="304"/>
                      <a:pt x="300" y="304"/>
                    </a:cubicBezTo>
                    <a:cubicBezTo>
                      <a:pt x="292" y="304"/>
                      <a:pt x="286" y="306"/>
                      <a:pt x="281" y="311"/>
                    </a:cubicBezTo>
                    <a:cubicBezTo>
                      <a:pt x="275" y="316"/>
                      <a:pt x="272" y="323"/>
                      <a:pt x="272" y="332"/>
                    </a:cubicBezTo>
                    <a:cubicBezTo>
                      <a:pt x="272" y="338"/>
                      <a:pt x="273" y="343"/>
                      <a:pt x="276" y="346"/>
                    </a:cubicBezTo>
                    <a:cubicBezTo>
                      <a:pt x="281" y="353"/>
                      <a:pt x="292" y="356"/>
                      <a:pt x="307" y="356"/>
                    </a:cubicBezTo>
                    <a:cubicBezTo>
                      <a:pt x="314" y="356"/>
                      <a:pt x="320" y="353"/>
                      <a:pt x="324" y="346"/>
                    </a:cubicBezTo>
                    <a:cubicBezTo>
                      <a:pt x="327" y="341"/>
                      <a:pt x="328" y="335"/>
                      <a:pt x="328" y="330"/>
                    </a:cubicBezTo>
                    <a:cubicBezTo>
                      <a:pt x="328" y="322"/>
                      <a:pt x="325" y="316"/>
                      <a:pt x="319" y="311"/>
                    </a:cubicBezTo>
                    <a:close/>
                  </a:path>
                </a:pathLst>
              </a:custGeom>
              <a:solidFill>
                <a:srgbClr val="F7941E"/>
              </a:solidFill>
              <a:ln w="9525">
                <a:noFill/>
                <a:round/>
                <a:headEnd/>
                <a:tailEnd/>
              </a:ln>
            </p:spPr>
            <p:txBody>
              <a:bodyPr/>
              <a:lstStyle/>
              <a:p>
                <a:endParaRPr lang="en-US"/>
              </a:p>
            </p:txBody>
          </p:sp>
          <p:sp>
            <p:nvSpPr>
              <p:cNvPr id="30748" name="Freeform 153"/>
              <p:cNvSpPr>
                <a:spLocks noEditPoints="1"/>
              </p:cNvSpPr>
              <p:nvPr/>
            </p:nvSpPr>
            <p:spPr bwMode="auto">
              <a:xfrm>
                <a:off x="6638926" y="1754188"/>
                <a:ext cx="873125" cy="406400"/>
              </a:xfrm>
              <a:custGeom>
                <a:avLst/>
                <a:gdLst>
                  <a:gd name="T0" fmla="*/ 223738 w 480"/>
                  <a:gd name="T1" fmla="*/ 107043 h 224"/>
                  <a:gd name="T2" fmla="*/ 221919 w 480"/>
                  <a:gd name="T3" fmla="*/ 123371 h 224"/>
                  <a:gd name="T4" fmla="*/ 292861 w 480"/>
                  <a:gd name="T5" fmla="*/ 154214 h 224"/>
                  <a:gd name="T6" fmla="*/ 338336 w 480"/>
                  <a:gd name="T7" fmla="*/ 128814 h 224"/>
                  <a:gd name="T8" fmla="*/ 231014 w 480"/>
                  <a:gd name="T9" fmla="*/ 97971 h 224"/>
                  <a:gd name="T10" fmla="*/ 183720 w 480"/>
                  <a:gd name="T11" fmla="*/ 45357 h 224"/>
                  <a:gd name="T12" fmla="*/ 227376 w 480"/>
                  <a:gd name="T13" fmla="*/ 30843 h 224"/>
                  <a:gd name="T14" fmla="*/ 491133 w 480"/>
                  <a:gd name="T15" fmla="*/ 12700 h 224"/>
                  <a:gd name="T16" fmla="*/ 551160 w 480"/>
                  <a:gd name="T17" fmla="*/ 21771 h 224"/>
                  <a:gd name="T18" fmla="*/ 602093 w 480"/>
                  <a:gd name="T19" fmla="*/ 27214 h 224"/>
                  <a:gd name="T20" fmla="*/ 669396 w 480"/>
                  <a:gd name="T21" fmla="*/ 0 h 224"/>
                  <a:gd name="T22" fmla="*/ 762165 w 480"/>
                  <a:gd name="T23" fmla="*/ 3629 h 224"/>
                  <a:gd name="T24" fmla="*/ 771260 w 480"/>
                  <a:gd name="T25" fmla="*/ 12700 h 224"/>
                  <a:gd name="T26" fmla="*/ 838564 w 480"/>
                  <a:gd name="T27" fmla="*/ 10886 h 224"/>
                  <a:gd name="T28" fmla="*/ 873125 w 480"/>
                  <a:gd name="T29" fmla="*/ 3629 h 224"/>
                  <a:gd name="T30" fmla="*/ 869487 w 480"/>
                  <a:gd name="T31" fmla="*/ 19957 h 224"/>
                  <a:gd name="T32" fmla="*/ 838564 w 480"/>
                  <a:gd name="T33" fmla="*/ 32657 h 224"/>
                  <a:gd name="T34" fmla="*/ 827650 w 480"/>
                  <a:gd name="T35" fmla="*/ 50800 h 224"/>
                  <a:gd name="T36" fmla="*/ 840383 w 480"/>
                  <a:gd name="T37" fmla="*/ 79829 h 224"/>
                  <a:gd name="T38" fmla="*/ 731242 w 480"/>
                  <a:gd name="T39" fmla="*/ 255814 h 224"/>
                  <a:gd name="T40" fmla="*/ 674853 w 480"/>
                  <a:gd name="T41" fmla="*/ 366486 h 224"/>
                  <a:gd name="T42" fmla="*/ 645749 w 480"/>
                  <a:gd name="T43" fmla="*/ 393700 h 224"/>
                  <a:gd name="T44" fmla="*/ 609369 w 480"/>
                  <a:gd name="T45" fmla="*/ 406400 h 224"/>
                  <a:gd name="T46" fmla="*/ 529332 w 480"/>
                  <a:gd name="T47" fmla="*/ 370114 h 224"/>
                  <a:gd name="T48" fmla="*/ 567531 w 480"/>
                  <a:gd name="T49" fmla="*/ 322943 h 224"/>
                  <a:gd name="T50" fmla="*/ 522056 w 480"/>
                  <a:gd name="T51" fmla="*/ 293914 h 224"/>
                  <a:gd name="T52" fmla="*/ 449296 w 480"/>
                  <a:gd name="T53" fmla="*/ 306614 h 224"/>
                  <a:gd name="T54" fmla="*/ 345612 w 480"/>
                  <a:gd name="T55" fmla="*/ 237671 h 224"/>
                  <a:gd name="T56" fmla="*/ 200091 w 480"/>
                  <a:gd name="T57" fmla="*/ 181429 h 224"/>
                  <a:gd name="T58" fmla="*/ 63665 w 480"/>
                  <a:gd name="T59" fmla="*/ 127000 h 224"/>
                  <a:gd name="T60" fmla="*/ 70941 w 480"/>
                  <a:gd name="T61" fmla="*/ 36286 h 224"/>
                  <a:gd name="T62" fmla="*/ 154616 w 480"/>
                  <a:gd name="T63" fmla="*/ 39914 h 224"/>
                  <a:gd name="T64" fmla="*/ 618464 w 480"/>
                  <a:gd name="T65" fmla="*/ 235857 h 224"/>
                  <a:gd name="T66" fmla="*/ 718509 w 480"/>
                  <a:gd name="T67" fmla="*/ 208643 h 224"/>
                  <a:gd name="T68" fmla="*/ 665758 w 480"/>
                  <a:gd name="T69" fmla="*/ 185057 h 224"/>
                  <a:gd name="T70" fmla="*/ 613007 w 480"/>
                  <a:gd name="T71" fmla="*/ 221343 h 224"/>
                  <a:gd name="T72" fmla="*/ 613007 w 480"/>
                  <a:gd name="T73" fmla="*/ 132443 h 224"/>
                  <a:gd name="T74" fmla="*/ 673034 w 480"/>
                  <a:gd name="T75" fmla="*/ 148771 h 224"/>
                  <a:gd name="T76" fmla="*/ 754889 w 480"/>
                  <a:gd name="T77" fmla="*/ 119743 h 224"/>
                  <a:gd name="T78" fmla="*/ 743975 w 480"/>
                  <a:gd name="T79" fmla="*/ 99786 h 224"/>
                  <a:gd name="T80" fmla="*/ 643930 w 480"/>
                  <a:gd name="T81" fmla="*/ 101600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0"/>
                  <a:gd name="T124" fmla="*/ 0 h 224"/>
                  <a:gd name="T125" fmla="*/ 480 w 480"/>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0" h="224">
                    <a:moveTo>
                      <a:pt x="127" y="54"/>
                    </a:moveTo>
                    <a:cubicBezTo>
                      <a:pt x="126" y="55"/>
                      <a:pt x="125" y="56"/>
                      <a:pt x="123" y="59"/>
                    </a:cubicBezTo>
                    <a:cubicBezTo>
                      <a:pt x="121" y="61"/>
                      <a:pt x="120" y="63"/>
                      <a:pt x="120" y="64"/>
                    </a:cubicBezTo>
                    <a:cubicBezTo>
                      <a:pt x="120" y="64"/>
                      <a:pt x="121" y="66"/>
                      <a:pt x="122" y="68"/>
                    </a:cubicBezTo>
                    <a:cubicBezTo>
                      <a:pt x="124" y="71"/>
                      <a:pt x="127" y="73"/>
                      <a:pt x="130" y="75"/>
                    </a:cubicBezTo>
                    <a:cubicBezTo>
                      <a:pt x="138" y="82"/>
                      <a:pt x="149" y="85"/>
                      <a:pt x="161" y="85"/>
                    </a:cubicBezTo>
                    <a:cubicBezTo>
                      <a:pt x="169" y="85"/>
                      <a:pt x="176" y="83"/>
                      <a:pt x="181" y="80"/>
                    </a:cubicBezTo>
                    <a:cubicBezTo>
                      <a:pt x="185" y="78"/>
                      <a:pt x="186" y="74"/>
                      <a:pt x="186" y="71"/>
                    </a:cubicBezTo>
                    <a:cubicBezTo>
                      <a:pt x="186" y="66"/>
                      <a:pt x="184" y="63"/>
                      <a:pt x="179" y="60"/>
                    </a:cubicBezTo>
                    <a:cubicBezTo>
                      <a:pt x="170" y="55"/>
                      <a:pt x="152" y="53"/>
                      <a:pt x="127" y="54"/>
                    </a:cubicBezTo>
                    <a:close/>
                    <a:moveTo>
                      <a:pt x="85" y="22"/>
                    </a:moveTo>
                    <a:cubicBezTo>
                      <a:pt x="89" y="24"/>
                      <a:pt x="95" y="25"/>
                      <a:pt x="101" y="25"/>
                    </a:cubicBezTo>
                    <a:cubicBezTo>
                      <a:pt x="103" y="25"/>
                      <a:pt x="106" y="24"/>
                      <a:pt x="109" y="23"/>
                    </a:cubicBezTo>
                    <a:cubicBezTo>
                      <a:pt x="115" y="20"/>
                      <a:pt x="120" y="18"/>
                      <a:pt x="125" y="17"/>
                    </a:cubicBezTo>
                    <a:cubicBezTo>
                      <a:pt x="146" y="11"/>
                      <a:pt x="179" y="8"/>
                      <a:pt x="222" y="8"/>
                    </a:cubicBezTo>
                    <a:cubicBezTo>
                      <a:pt x="270" y="7"/>
                      <a:pt x="270" y="7"/>
                      <a:pt x="270" y="7"/>
                    </a:cubicBezTo>
                    <a:cubicBezTo>
                      <a:pt x="274" y="6"/>
                      <a:pt x="277" y="6"/>
                      <a:pt x="279" y="6"/>
                    </a:cubicBezTo>
                    <a:cubicBezTo>
                      <a:pt x="288" y="6"/>
                      <a:pt x="296" y="8"/>
                      <a:pt x="303" y="12"/>
                    </a:cubicBezTo>
                    <a:cubicBezTo>
                      <a:pt x="311" y="16"/>
                      <a:pt x="316" y="18"/>
                      <a:pt x="320" y="18"/>
                    </a:cubicBezTo>
                    <a:cubicBezTo>
                      <a:pt x="325" y="18"/>
                      <a:pt x="328" y="17"/>
                      <a:pt x="331" y="15"/>
                    </a:cubicBezTo>
                    <a:cubicBezTo>
                      <a:pt x="333" y="14"/>
                      <a:pt x="335" y="12"/>
                      <a:pt x="339" y="9"/>
                    </a:cubicBezTo>
                    <a:cubicBezTo>
                      <a:pt x="346" y="3"/>
                      <a:pt x="356" y="0"/>
                      <a:pt x="368" y="0"/>
                    </a:cubicBezTo>
                    <a:cubicBezTo>
                      <a:pt x="370" y="0"/>
                      <a:pt x="373" y="0"/>
                      <a:pt x="376" y="1"/>
                    </a:cubicBezTo>
                    <a:cubicBezTo>
                      <a:pt x="419" y="2"/>
                      <a:pt x="419" y="2"/>
                      <a:pt x="419" y="2"/>
                    </a:cubicBezTo>
                    <a:cubicBezTo>
                      <a:pt x="421" y="2"/>
                      <a:pt x="422" y="3"/>
                      <a:pt x="423" y="4"/>
                    </a:cubicBezTo>
                    <a:cubicBezTo>
                      <a:pt x="423" y="5"/>
                      <a:pt x="424" y="6"/>
                      <a:pt x="424" y="7"/>
                    </a:cubicBezTo>
                    <a:cubicBezTo>
                      <a:pt x="426" y="9"/>
                      <a:pt x="432" y="10"/>
                      <a:pt x="441" y="10"/>
                    </a:cubicBezTo>
                    <a:cubicBezTo>
                      <a:pt x="449" y="10"/>
                      <a:pt x="456" y="9"/>
                      <a:pt x="461" y="6"/>
                    </a:cubicBezTo>
                    <a:cubicBezTo>
                      <a:pt x="467" y="3"/>
                      <a:pt x="473" y="2"/>
                      <a:pt x="480" y="1"/>
                    </a:cubicBezTo>
                    <a:cubicBezTo>
                      <a:pt x="480" y="1"/>
                      <a:pt x="480" y="2"/>
                      <a:pt x="480" y="2"/>
                    </a:cubicBezTo>
                    <a:cubicBezTo>
                      <a:pt x="480" y="2"/>
                      <a:pt x="480" y="3"/>
                      <a:pt x="480" y="4"/>
                    </a:cubicBezTo>
                    <a:cubicBezTo>
                      <a:pt x="480" y="6"/>
                      <a:pt x="479" y="8"/>
                      <a:pt x="478" y="11"/>
                    </a:cubicBezTo>
                    <a:cubicBezTo>
                      <a:pt x="477" y="13"/>
                      <a:pt x="476" y="15"/>
                      <a:pt x="475" y="18"/>
                    </a:cubicBezTo>
                    <a:cubicBezTo>
                      <a:pt x="461" y="18"/>
                      <a:pt x="461" y="18"/>
                      <a:pt x="461" y="18"/>
                    </a:cubicBezTo>
                    <a:cubicBezTo>
                      <a:pt x="458" y="19"/>
                      <a:pt x="456" y="21"/>
                      <a:pt x="455" y="23"/>
                    </a:cubicBezTo>
                    <a:cubicBezTo>
                      <a:pt x="455" y="24"/>
                      <a:pt x="455" y="25"/>
                      <a:pt x="455" y="28"/>
                    </a:cubicBezTo>
                    <a:cubicBezTo>
                      <a:pt x="455" y="29"/>
                      <a:pt x="456" y="33"/>
                      <a:pt x="458" y="37"/>
                    </a:cubicBezTo>
                    <a:cubicBezTo>
                      <a:pt x="460" y="40"/>
                      <a:pt x="461" y="42"/>
                      <a:pt x="462" y="44"/>
                    </a:cubicBezTo>
                    <a:cubicBezTo>
                      <a:pt x="462" y="48"/>
                      <a:pt x="453" y="63"/>
                      <a:pt x="435" y="91"/>
                    </a:cubicBezTo>
                    <a:cubicBezTo>
                      <a:pt x="413" y="123"/>
                      <a:pt x="402" y="140"/>
                      <a:pt x="402" y="141"/>
                    </a:cubicBezTo>
                    <a:cubicBezTo>
                      <a:pt x="394" y="155"/>
                      <a:pt x="386" y="171"/>
                      <a:pt x="376" y="190"/>
                    </a:cubicBezTo>
                    <a:cubicBezTo>
                      <a:pt x="375" y="193"/>
                      <a:pt x="373" y="197"/>
                      <a:pt x="371" y="202"/>
                    </a:cubicBezTo>
                    <a:cubicBezTo>
                      <a:pt x="369" y="207"/>
                      <a:pt x="366" y="211"/>
                      <a:pt x="363" y="214"/>
                    </a:cubicBezTo>
                    <a:cubicBezTo>
                      <a:pt x="362" y="215"/>
                      <a:pt x="359" y="216"/>
                      <a:pt x="355" y="217"/>
                    </a:cubicBezTo>
                    <a:cubicBezTo>
                      <a:pt x="349" y="218"/>
                      <a:pt x="345" y="219"/>
                      <a:pt x="344" y="219"/>
                    </a:cubicBezTo>
                    <a:cubicBezTo>
                      <a:pt x="340" y="221"/>
                      <a:pt x="338" y="222"/>
                      <a:pt x="335" y="224"/>
                    </a:cubicBezTo>
                    <a:cubicBezTo>
                      <a:pt x="332" y="221"/>
                      <a:pt x="329" y="219"/>
                      <a:pt x="324" y="217"/>
                    </a:cubicBezTo>
                    <a:cubicBezTo>
                      <a:pt x="318" y="214"/>
                      <a:pt x="307" y="210"/>
                      <a:pt x="291" y="204"/>
                    </a:cubicBezTo>
                    <a:cubicBezTo>
                      <a:pt x="298" y="199"/>
                      <a:pt x="304" y="194"/>
                      <a:pt x="309" y="190"/>
                    </a:cubicBezTo>
                    <a:cubicBezTo>
                      <a:pt x="311" y="188"/>
                      <a:pt x="312" y="184"/>
                      <a:pt x="312" y="178"/>
                    </a:cubicBezTo>
                    <a:cubicBezTo>
                      <a:pt x="312" y="173"/>
                      <a:pt x="311" y="170"/>
                      <a:pt x="310" y="169"/>
                    </a:cubicBezTo>
                    <a:cubicBezTo>
                      <a:pt x="307" y="164"/>
                      <a:pt x="299" y="162"/>
                      <a:pt x="287" y="162"/>
                    </a:cubicBezTo>
                    <a:cubicBezTo>
                      <a:pt x="280" y="162"/>
                      <a:pt x="272" y="163"/>
                      <a:pt x="264" y="165"/>
                    </a:cubicBezTo>
                    <a:cubicBezTo>
                      <a:pt x="256" y="167"/>
                      <a:pt x="251" y="169"/>
                      <a:pt x="247" y="169"/>
                    </a:cubicBezTo>
                    <a:cubicBezTo>
                      <a:pt x="246" y="169"/>
                      <a:pt x="237" y="163"/>
                      <a:pt x="219" y="151"/>
                    </a:cubicBezTo>
                    <a:cubicBezTo>
                      <a:pt x="203" y="140"/>
                      <a:pt x="193" y="134"/>
                      <a:pt x="190" y="131"/>
                    </a:cubicBezTo>
                    <a:cubicBezTo>
                      <a:pt x="185" y="127"/>
                      <a:pt x="174" y="122"/>
                      <a:pt x="157" y="117"/>
                    </a:cubicBezTo>
                    <a:cubicBezTo>
                      <a:pt x="131" y="108"/>
                      <a:pt x="115" y="102"/>
                      <a:pt x="110" y="100"/>
                    </a:cubicBezTo>
                    <a:cubicBezTo>
                      <a:pt x="93" y="93"/>
                      <a:pt x="80" y="89"/>
                      <a:pt x="72" y="85"/>
                    </a:cubicBezTo>
                    <a:cubicBezTo>
                      <a:pt x="56" y="79"/>
                      <a:pt x="44" y="74"/>
                      <a:pt x="35" y="70"/>
                    </a:cubicBezTo>
                    <a:cubicBezTo>
                      <a:pt x="12" y="57"/>
                      <a:pt x="0" y="44"/>
                      <a:pt x="1" y="29"/>
                    </a:cubicBezTo>
                    <a:cubicBezTo>
                      <a:pt x="8" y="24"/>
                      <a:pt x="20" y="21"/>
                      <a:pt x="39" y="20"/>
                    </a:cubicBezTo>
                    <a:cubicBezTo>
                      <a:pt x="47" y="19"/>
                      <a:pt x="59" y="18"/>
                      <a:pt x="74" y="18"/>
                    </a:cubicBezTo>
                    <a:cubicBezTo>
                      <a:pt x="78" y="18"/>
                      <a:pt x="81" y="20"/>
                      <a:pt x="85" y="22"/>
                    </a:cubicBezTo>
                    <a:close/>
                    <a:moveTo>
                      <a:pt x="337" y="122"/>
                    </a:moveTo>
                    <a:cubicBezTo>
                      <a:pt x="337" y="125"/>
                      <a:pt x="338" y="128"/>
                      <a:pt x="340" y="130"/>
                    </a:cubicBezTo>
                    <a:cubicBezTo>
                      <a:pt x="344" y="135"/>
                      <a:pt x="353" y="137"/>
                      <a:pt x="366" y="137"/>
                    </a:cubicBezTo>
                    <a:cubicBezTo>
                      <a:pt x="386" y="137"/>
                      <a:pt x="395" y="130"/>
                      <a:pt x="395" y="115"/>
                    </a:cubicBezTo>
                    <a:cubicBezTo>
                      <a:pt x="395" y="112"/>
                      <a:pt x="392" y="109"/>
                      <a:pt x="386" y="106"/>
                    </a:cubicBezTo>
                    <a:cubicBezTo>
                      <a:pt x="381" y="103"/>
                      <a:pt x="374" y="102"/>
                      <a:pt x="366" y="102"/>
                    </a:cubicBezTo>
                    <a:cubicBezTo>
                      <a:pt x="358" y="101"/>
                      <a:pt x="352" y="103"/>
                      <a:pt x="347" y="106"/>
                    </a:cubicBezTo>
                    <a:cubicBezTo>
                      <a:pt x="341" y="109"/>
                      <a:pt x="337" y="114"/>
                      <a:pt x="337" y="122"/>
                    </a:cubicBezTo>
                    <a:close/>
                    <a:moveTo>
                      <a:pt x="336" y="71"/>
                    </a:moveTo>
                    <a:cubicBezTo>
                      <a:pt x="336" y="72"/>
                      <a:pt x="337" y="73"/>
                      <a:pt x="337" y="73"/>
                    </a:cubicBezTo>
                    <a:cubicBezTo>
                      <a:pt x="337" y="75"/>
                      <a:pt x="338" y="76"/>
                      <a:pt x="340" y="77"/>
                    </a:cubicBezTo>
                    <a:cubicBezTo>
                      <a:pt x="345" y="80"/>
                      <a:pt x="355" y="82"/>
                      <a:pt x="370" y="82"/>
                    </a:cubicBezTo>
                    <a:cubicBezTo>
                      <a:pt x="392" y="82"/>
                      <a:pt x="405" y="79"/>
                      <a:pt x="411" y="74"/>
                    </a:cubicBezTo>
                    <a:cubicBezTo>
                      <a:pt x="413" y="72"/>
                      <a:pt x="414" y="69"/>
                      <a:pt x="415" y="66"/>
                    </a:cubicBezTo>
                    <a:cubicBezTo>
                      <a:pt x="415" y="63"/>
                      <a:pt x="414" y="60"/>
                      <a:pt x="414" y="59"/>
                    </a:cubicBezTo>
                    <a:cubicBezTo>
                      <a:pt x="414" y="58"/>
                      <a:pt x="413" y="57"/>
                      <a:pt x="409" y="55"/>
                    </a:cubicBezTo>
                    <a:cubicBezTo>
                      <a:pt x="406" y="53"/>
                      <a:pt x="403" y="52"/>
                      <a:pt x="402" y="52"/>
                    </a:cubicBezTo>
                    <a:cubicBezTo>
                      <a:pt x="380" y="52"/>
                      <a:pt x="364" y="53"/>
                      <a:pt x="354" y="56"/>
                    </a:cubicBezTo>
                    <a:cubicBezTo>
                      <a:pt x="342" y="59"/>
                      <a:pt x="336" y="64"/>
                      <a:pt x="336" y="71"/>
                    </a:cubicBezTo>
                    <a:close/>
                  </a:path>
                </a:pathLst>
              </a:custGeom>
              <a:solidFill>
                <a:srgbClr val="FFF200"/>
              </a:solidFill>
              <a:ln w="9525">
                <a:noFill/>
                <a:round/>
                <a:headEnd/>
                <a:tailEnd/>
              </a:ln>
            </p:spPr>
            <p:txBody>
              <a:bodyPr/>
              <a:lstStyle/>
              <a:p>
                <a:endParaRPr lang="en-US"/>
              </a:p>
            </p:txBody>
          </p:sp>
          <p:sp>
            <p:nvSpPr>
              <p:cNvPr id="30749" name="Freeform 154"/>
              <p:cNvSpPr>
                <a:spLocks/>
              </p:cNvSpPr>
              <p:nvPr/>
            </p:nvSpPr>
            <p:spPr bwMode="auto">
              <a:xfrm>
                <a:off x="6869114" y="1862138"/>
                <a:ext cx="100013" cy="34925"/>
              </a:xfrm>
              <a:custGeom>
                <a:avLst/>
                <a:gdLst>
                  <a:gd name="T0" fmla="*/ 0 w 55"/>
                  <a:gd name="T1" fmla="*/ 5514 h 19"/>
                  <a:gd name="T2" fmla="*/ 3637 w 55"/>
                  <a:gd name="T3" fmla="*/ 0 h 19"/>
                  <a:gd name="T4" fmla="*/ 7274 w 55"/>
                  <a:gd name="T5" fmla="*/ 0 h 19"/>
                  <a:gd name="T6" fmla="*/ 87284 w 55"/>
                  <a:gd name="T7" fmla="*/ 7353 h 19"/>
                  <a:gd name="T8" fmla="*/ 100013 w 55"/>
                  <a:gd name="T9" fmla="*/ 18382 h 19"/>
                  <a:gd name="T10" fmla="*/ 94558 w 55"/>
                  <a:gd name="T11" fmla="*/ 27572 h 19"/>
                  <a:gd name="T12" fmla="*/ 61826 w 55"/>
                  <a:gd name="T13" fmla="*/ 34925 h 19"/>
                  <a:gd name="T14" fmla="*/ 18184 w 55"/>
                  <a:gd name="T15" fmla="*/ 23896 h 19"/>
                  <a:gd name="T16" fmla="*/ 0 w 55"/>
                  <a:gd name="T17" fmla="*/ 551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9"/>
                  <a:gd name="T29" fmla="*/ 55 w 5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9">
                    <a:moveTo>
                      <a:pt x="0" y="3"/>
                    </a:moveTo>
                    <a:cubicBezTo>
                      <a:pt x="0" y="2"/>
                      <a:pt x="0" y="1"/>
                      <a:pt x="2" y="0"/>
                    </a:cubicBezTo>
                    <a:cubicBezTo>
                      <a:pt x="2" y="0"/>
                      <a:pt x="3" y="0"/>
                      <a:pt x="4" y="0"/>
                    </a:cubicBezTo>
                    <a:cubicBezTo>
                      <a:pt x="26" y="0"/>
                      <a:pt x="41" y="2"/>
                      <a:pt x="48" y="4"/>
                    </a:cubicBezTo>
                    <a:cubicBezTo>
                      <a:pt x="53" y="5"/>
                      <a:pt x="55" y="8"/>
                      <a:pt x="55" y="10"/>
                    </a:cubicBezTo>
                    <a:cubicBezTo>
                      <a:pt x="55" y="12"/>
                      <a:pt x="54" y="13"/>
                      <a:pt x="52" y="15"/>
                    </a:cubicBezTo>
                    <a:cubicBezTo>
                      <a:pt x="48" y="18"/>
                      <a:pt x="42" y="19"/>
                      <a:pt x="34" y="19"/>
                    </a:cubicBezTo>
                    <a:cubicBezTo>
                      <a:pt x="25" y="19"/>
                      <a:pt x="17" y="17"/>
                      <a:pt x="10" y="13"/>
                    </a:cubicBezTo>
                    <a:cubicBezTo>
                      <a:pt x="3" y="10"/>
                      <a:pt x="0" y="6"/>
                      <a:pt x="0" y="3"/>
                    </a:cubicBezTo>
                    <a:close/>
                  </a:path>
                </a:pathLst>
              </a:custGeom>
              <a:solidFill>
                <a:srgbClr val="FBB040"/>
              </a:solidFill>
              <a:ln w="9525">
                <a:noFill/>
                <a:round/>
                <a:headEnd/>
                <a:tailEnd/>
              </a:ln>
            </p:spPr>
            <p:txBody>
              <a:bodyPr/>
              <a:lstStyle/>
              <a:p>
                <a:endParaRPr lang="en-US"/>
              </a:p>
            </p:txBody>
          </p:sp>
          <p:sp>
            <p:nvSpPr>
              <p:cNvPr id="30750" name="Freeform 155"/>
              <p:cNvSpPr>
                <a:spLocks/>
              </p:cNvSpPr>
              <p:nvPr/>
            </p:nvSpPr>
            <p:spPr bwMode="auto">
              <a:xfrm>
                <a:off x="7088189" y="2066925"/>
                <a:ext cx="100013" cy="80963"/>
              </a:xfrm>
              <a:custGeom>
                <a:avLst/>
                <a:gdLst>
                  <a:gd name="T0" fmla="*/ 100013 w 55"/>
                  <a:gd name="T1" fmla="*/ 14393 h 45"/>
                  <a:gd name="T2" fmla="*/ 83647 w 55"/>
                  <a:gd name="T3" fmla="*/ 39582 h 45"/>
                  <a:gd name="T4" fmla="*/ 65463 w 55"/>
                  <a:gd name="T5" fmla="*/ 61172 h 45"/>
                  <a:gd name="T6" fmla="*/ 65463 w 55"/>
                  <a:gd name="T7" fmla="*/ 62971 h 45"/>
                  <a:gd name="T8" fmla="*/ 60008 w 55"/>
                  <a:gd name="T9" fmla="*/ 70168 h 45"/>
                  <a:gd name="T10" fmla="*/ 43642 w 55"/>
                  <a:gd name="T11" fmla="*/ 80963 h 45"/>
                  <a:gd name="T12" fmla="*/ 1818 w 55"/>
                  <a:gd name="T13" fmla="*/ 44979 h 45"/>
                  <a:gd name="T14" fmla="*/ 0 w 55"/>
                  <a:gd name="T15" fmla="*/ 17992 h 45"/>
                  <a:gd name="T16" fmla="*/ 0 w 55"/>
                  <a:gd name="T17" fmla="*/ 12594 h 45"/>
                  <a:gd name="T18" fmla="*/ 25458 w 55"/>
                  <a:gd name="T19" fmla="*/ 5398 h 45"/>
                  <a:gd name="T20" fmla="*/ 70918 w 55"/>
                  <a:gd name="T21" fmla="*/ 0 h 45"/>
                  <a:gd name="T22" fmla="*/ 98195 w 55"/>
                  <a:gd name="T23" fmla="*/ 3598 h 45"/>
                  <a:gd name="T24" fmla="*/ 100013 w 55"/>
                  <a:gd name="T25" fmla="*/ 14393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45"/>
                  <a:gd name="T41" fmla="*/ 55 w 5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45">
                    <a:moveTo>
                      <a:pt x="55" y="8"/>
                    </a:moveTo>
                    <a:cubicBezTo>
                      <a:pt x="55" y="11"/>
                      <a:pt x="52" y="16"/>
                      <a:pt x="46" y="22"/>
                    </a:cubicBezTo>
                    <a:cubicBezTo>
                      <a:pt x="40" y="29"/>
                      <a:pt x="37" y="33"/>
                      <a:pt x="36" y="34"/>
                    </a:cubicBezTo>
                    <a:cubicBezTo>
                      <a:pt x="36" y="35"/>
                      <a:pt x="36" y="35"/>
                      <a:pt x="36" y="35"/>
                    </a:cubicBezTo>
                    <a:cubicBezTo>
                      <a:pt x="35" y="36"/>
                      <a:pt x="34" y="37"/>
                      <a:pt x="33" y="39"/>
                    </a:cubicBezTo>
                    <a:cubicBezTo>
                      <a:pt x="30" y="43"/>
                      <a:pt x="27" y="45"/>
                      <a:pt x="24" y="45"/>
                    </a:cubicBezTo>
                    <a:cubicBezTo>
                      <a:pt x="11" y="45"/>
                      <a:pt x="3" y="38"/>
                      <a:pt x="1" y="25"/>
                    </a:cubicBezTo>
                    <a:cubicBezTo>
                      <a:pt x="0" y="21"/>
                      <a:pt x="0" y="16"/>
                      <a:pt x="0" y="10"/>
                    </a:cubicBezTo>
                    <a:cubicBezTo>
                      <a:pt x="0" y="8"/>
                      <a:pt x="0" y="7"/>
                      <a:pt x="0" y="7"/>
                    </a:cubicBezTo>
                    <a:cubicBezTo>
                      <a:pt x="3" y="7"/>
                      <a:pt x="8" y="5"/>
                      <a:pt x="14" y="3"/>
                    </a:cubicBezTo>
                    <a:cubicBezTo>
                      <a:pt x="22" y="1"/>
                      <a:pt x="30" y="0"/>
                      <a:pt x="39" y="0"/>
                    </a:cubicBezTo>
                    <a:cubicBezTo>
                      <a:pt x="47" y="0"/>
                      <a:pt x="52" y="0"/>
                      <a:pt x="54" y="2"/>
                    </a:cubicBezTo>
                    <a:cubicBezTo>
                      <a:pt x="55" y="3"/>
                      <a:pt x="55" y="5"/>
                      <a:pt x="55" y="8"/>
                    </a:cubicBezTo>
                    <a:close/>
                  </a:path>
                </a:pathLst>
              </a:custGeom>
              <a:solidFill>
                <a:srgbClr val="FBB040"/>
              </a:solidFill>
              <a:ln w="9525">
                <a:noFill/>
                <a:round/>
                <a:headEnd/>
                <a:tailEnd/>
              </a:ln>
            </p:spPr>
            <p:txBody>
              <a:bodyPr/>
              <a:lstStyle/>
              <a:p>
                <a:endParaRPr lang="en-US"/>
              </a:p>
            </p:txBody>
          </p:sp>
          <p:sp>
            <p:nvSpPr>
              <p:cNvPr id="30751" name="Freeform 156"/>
              <p:cNvSpPr>
                <a:spLocks/>
              </p:cNvSpPr>
              <p:nvPr/>
            </p:nvSpPr>
            <p:spPr bwMode="auto">
              <a:xfrm>
                <a:off x="6908801" y="2058988"/>
                <a:ext cx="61913" cy="68263"/>
              </a:xfrm>
              <a:custGeom>
                <a:avLst/>
                <a:gdLst>
                  <a:gd name="T0" fmla="*/ 30957 w 34"/>
                  <a:gd name="T1" fmla="*/ 1845 h 37"/>
                  <a:gd name="T2" fmla="*/ 50987 w 34"/>
                  <a:gd name="T3" fmla="*/ 14760 h 37"/>
                  <a:gd name="T4" fmla="*/ 61913 w 34"/>
                  <a:gd name="T5" fmla="*/ 36899 h 37"/>
                  <a:gd name="T6" fmla="*/ 58271 w 34"/>
                  <a:gd name="T7" fmla="*/ 51658 h 37"/>
                  <a:gd name="T8" fmla="*/ 47345 w 34"/>
                  <a:gd name="T9" fmla="*/ 68263 h 37"/>
                  <a:gd name="T10" fmla="*/ 10926 w 34"/>
                  <a:gd name="T11" fmla="*/ 53503 h 37"/>
                  <a:gd name="T12" fmla="*/ 0 w 34"/>
                  <a:gd name="T13" fmla="*/ 31364 h 37"/>
                  <a:gd name="T14" fmla="*/ 9105 w 34"/>
                  <a:gd name="T15" fmla="*/ 5535 h 37"/>
                  <a:gd name="T16" fmla="*/ 30957 w 34"/>
                  <a:gd name="T17" fmla="*/ 184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37"/>
                  <a:gd name="T29" fmla="*/ 34 w 3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37">
                    <a:moveTo>
                      <a:pt x="17" y="1"/>
                    </a:moveTo>
                    <a:cubicBezTo>
                      <a:pt x="21" y="2"/>
                      <a:pt x="25" y="4"/>
                      <a:pt x="28" y="8"/>
                    </a:cubicBezTo>
                    <a:cubicBezTo>
                      <a:pt x="32" y="12"/>
                      <a:pt x="34" y="15"/>
                      <a:pt x="34" y="20"/>
                    </a:cubicBezTo>
                    <a:cubicBezTo>
                      <a:pt x="34" y="20"/>
                      <a:pt x="33" y="23"/>
                      <a:pt x="32" y="28"/>
                    </a:cubicBezTo>
                    <a:cubicBezTo>
                      <a:pt x="31" y="34"/>
                      <a:pt x="29" y="37"/>
                      <a:pt x="26" y="37"/>
                    </a:cubicBezTo>
                    <a:cubicBezTo>
                      <a:pt x="18" y="37"/>
                      <a:pt x="11" y="34"/>
                      <a:pt x="6" y="29"/>
                    </a:cubicBezTo>
                    <a:cubicBezTo>
                      <a:pt x="2" y="25"/>
                      <a:pt x="0" y="21"/>
                      <a:pt x="0" y="17"/>
                    </a:cubicBezTo>
                    <a:cubicBezTo>
                      <a:pt x="0" y="10"/>
                      <a:pt x="2" y="5"/>
                      <a:pt x="5" y="3"/>
                    </a:cubicBezTo>
                    <a:cubicBezTo>
                      <a:pt x="9" y="0"/>
                      <a:pt x="12" y="0"/>
                      <a:pt x="17" y="1"/>
                    </a:cubicBezTo>
                    <a:close/>
                  </a:path>
                </a:pathLst>
              </a:custGeom>
              <a:solidFill>
                <a:srgbClr val="FBB040"/>
              </a:solidFill>
              <a:ln w="9525">
                <a:noFill/>
                <a:round/>
                <a:headEnd/>
                <a:tailEnd/>
              </a:ln>
            </p:spPr>
            <p:txBody>
              <a:bodyPr/>
              <a:lstStyle/>
              <a:p>
                <a:endParaRPr lang="en-US"/>
              </a:p>
            </p:txBody>
          </p:sp>
          <p:sp>
            <p:nvSpPr>
              <p:cNvPr id="30752" name="Freeform 157"/>
              <p:cNvSpPr>
                <a:spLocks/>
              </p:cNvSpPr>
              <p:nvPr/>
            </p:nvSpPr>
            <p:spPr bwMode="auto">
              <a:xfrm>
                <a:off x="7035801" y="2266950"/>
                <a:ext cx="39688" cy="41275"/>
              </a:xfrm>
              <a:custGeom>
                <a:avLst/>
                <a:gdLst>
                  <a:gd name="T0" fmla="*/ 3608 w 22"/>
                  <a:gd name="T1" fmla="*/ 37686 h 23"/>
                  <a:gd name="T2" fmla="*/ 0 w 22"/>
                  <a:gd name="T3" fmla="*/ 28713 h 23"/>
                  <a:gd name="T4" fmla="*/ 19844 w 22"/>
                  <a:gd name="T5" fmla="*/ 3589 h 23"/>
                  <a:gd name="T6" fmla="*/ 34276 w 22"/>
                  <a:gd name="T7" fmla="*/ 1795 h 23"/>
                  <a:gd name="T8" fmla="*/ 39688 w 22"/>
                  <a:gd name="T9" fmla="*/ 12562 h 23"/>
                  <a:gd name="T10" fmla="*/ 34276 w 22"/>
                  <a:gd name="T11" fmla="*/ 26918 h 23"/>
                  <a:gd name="T12" fmla="*/ 18040 w 22"/>
                  <a:gd name="T13" fmla="*/ 41275 h 23"/>
                  <a:gd name="T14" fmla="*/ 3608 w 22"/>
                  <a:gd name="T15" fmla="*/ 37686 h 2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3"/>
                  <a:gd name="T26" fmla="*/ 22 w 2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3">
                    <a:moveTo>
                      <a:pt x="2" y="21"/>
                    </a:moveTo>
                    <a:cubicBezTo>
                      <a:pt x="1" y="20"/>
                      <a:pt x="0" y="18"/>
                      <a:pt x="0" y="16"/>
                    </a:cubicBezTo>
                    <a:cubicBezTo>
                      <a:pt x="0" y="9"/>
                      <a:pt x="4" y="4"/>
                      <a:pt x="11" y="2"/>
                    </a:cubicBezTo>
                    <a:cubicBezTo>
                      <a:pt x="14" y="1"/>
                      <a:pt x="17" y="0"/>
                      <a:pt x="19" y="1"/>
                    </a:cubicBezTo>
                    <a:cubicBezTo>
                      <a:pt x="21" y="2"/>
                      <a:pt x="22" y="4"/>
                      <a:pt x="22" y="7"/>
                    </a:cubicBezTo>
                    <a:cubicBezTo>
                      <a:pt x="21" y="9"/>
                      <a:pt x="20" y="12"/>
                      <a:pt x="19" y="15"/>
                    </a:cubicBezTo>
                    <a:cubicBezTo>
                      <a:pt x="16" y="20"/>
                      <a:pt x="13" y="23"/>
                      <a:pt x="10" y="23"/>
                    </a:cubicBezTo>
                    <a:cubicBezTo>
                      <a:pt x="6" y="23"/>
                      <a:pt x="3" y="22"/>
                      <a:pt x="2" y="21"/>
                    </a:cubicBezTo>
                    <a:close/>
                  </a:path>
                </a:pathLst>
              </a:custGeom>
              <a:solidFill>
                <a:srgbClr val="FBB040"/>
              </a:solidFill>
              <a:ln w="9525">
                <a:noFill/>
                <a:round/>
                <a:headEnd/>
                <a:tailEnd/>
              </a:ln>
            </p:spPr>
            <p:txBody>
              <a:bodyPr/>
              <a:lstStyle/>
              <a:p>
                <a:endParaRPr lang="en-US"/>
              </a:p>
            </p:txBody>
          </p:sp>
          <p:sp>
            <p:nvSpPr>
              <p:cNvPr id="30753" name="Freeform 158"/>
              <p:cNvSpPr>
                <a:spLocks/>
              </p:cNvSpPr>
              <p:nvPr/>
            </p:nvSpPr>
            <p:spPr bwMode="auto">
              <a:xfrm>
                <a:off x="6738939" y="2111375"/>
                <a:ext cx="66675" cy="79375"/>
              </a:xfrm>
              <a:custGeom>
                <a:avLst/>
                <a:gdLst>
                  <a:gd name="T0" fmla="*/ 66675 w 36"/>
                  <a:gd name="T1" fmla="*/ 71991 h 43"/>
                  <a:gd name="T2" fmla="*/ 53710 w 36"/>
                  <a:gd name="T3" fmla="*/ 79375 h 43"/>
                  <a:gd name="T4" fmla="*/ 16669 w 36"/>
                  <a:gd name="T5" fmla="*/ 62762 h 43"/>
                  <a:gd name="T6" fmla="*/ 0 w 36"/>
                  <a:gd name="T7" fmla="*/ 33227 h 43"/>
                  <a:gd name="T8" fmla="*/ 11112 w 36"/>
                  <a:gd name="T9" fmla="*/ 3692 h 43"/>
                  <a:gd name="T10" fmla="*/ 33338 w 36"/>
                  <a:gd name="T11" fmla="*/ 7384 h 43"/>
                  <a:gd name="T12" fmla="*/ 55562 w 36"/>
                  <a:gd name="T13" fmla="*/ 33227 h 43"/>
                  <a:gd name="T14" fmla="*/ 66675 w 36"/>
                  <a:gd name="T15" fmla="*/ 64608 h 43"/>
                  <a:gd name="T16" fmla="*/ 66675 w 36"/>
                  <a:gd name="T17" fmla="*/ 7199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3"/>
                  <a:gd name="T29" fmla="*/ 36 w 36"/>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3">
                    <a:moveTo>
                      <a:pt x="36" y="39"/>
                    </a:moveTo>
                    <a:cubicBezTo>
                      <a:pt x="35" y="42"/>
                      <a:pt x="33" y="43"/>
                      <a:pt x="29" y="43"/>
                    </a:cubicBezTo>
                    <a:cubicBezTo>
                      <a:pt x="22" y="43"/>
                      <a:pt x="15" y="40"/>
                      <a:pt x="9" y="34"/>
                    </a:cubicBezTo>
                    <a:cubicBezTo>
                      <a:pt x="3" y="29"/>
                      <a:pt x="0" y="23"/>
                      <a:pt x="0" y="18"/>
                    </a:cubicBezTo>
                    <a:cubicBezTo>
                      <a:pt x="0" y="10"/>
                      <a:pt x="2" y="4"/>
                      <a:pt x="6" y="2"/>
                    </a:cubicBezTo>
                    <a:cubicBezTo>
                      <a:pt x="9" y="0"/>
                      <a:pt x="13" y="1"/>
                      <a:pt x="18" y="4"/>
                    </a:cubicBezTo>
                    <a:cubicBezTo>
                      <a:pt x="23" y="7"/>
                      <a:pt x="27" y="12"/>
                      <a:pt x="30" y="18"/>
                    </a:cubicBezTo>
                    <a:cubicBezTo>
                      <a:pt x="34" y="24"/>
                      <a:pt x="36" y="29"/>
                      <a:pt x="36" y="35"/>
                    </a:cubicBezTo>
                    <a:cubicBezTo>
                      <a:pt x="36" y="35"/>
                      <a:pt x="36" y="36"/>
                      <a:pt x="36" y="39"/>
                    </a:cubicBezTo>
                    <a:close/>
                  </a:path>
                </a:pathLst>
              </a:custGeom>
              <a:solidFill>
                <a:srgbClr val="FBB040"/>
              </a:solidFill>
              <a:ln w="9525">
                <a:noFill/>
                <a:round/>
                <a:headEnd/>
                <a:tailEnd/>
              </a:ln>
            </p:spPr>
            <p:txBody>
              <a:bodyPr/>
              <a:lstStyle/>
              <a:p>
                <a:endParaRPr lang="en-US"/>
              </a:p>
            </p:txBody>
          </p:sp>
          <p:sp>
            <p:nvSpPr>
              <p:cNvPr id="30754" name="Freeform 159"/>
              <p:cNvSpPr>
                <a:spLocks/>
              </p:cNvSpPr>
              <p:nvPr/>
            </p:nvSpPr>
            <p:spPr bwMode="auto">
              <a:xfrm>
                <a:off x="6738939" y="2043113"/>
                <a:ext cx="28575" cy="36513"/>
              </a:xfrm>
              <a:custGeom>
                <a:avLst/>
                <a:gdLst>
                  <a:gd name="T0" fmla="*/ 0 w 15"/>
                  <a:gd name="T1" fmla="*/ 21908 h 20"/>
                  <a:gd name="T2" fmla="*/ 5715 w 15"/>
                  <a:gd name="T3" fmla="*/ 7303 h 20"/>
                  <a:gd name="T4" fmla="*/ 24765 w 15"/>
                  <a:gd name="T5" fmla="*/ 1826 h 20"/>
                  <a:gd name="T6" fmla="*/ 26670 w 15"/>
                  <a:gd name="T7" fmla="*/ 9128 h 20"/>
                  <a:gd name="T8" fmla="*/ 28575 w 15"/>
                  <a:gd name="T9" fmla="*/ 16431 h 20"/>
                  <a:gd name="T10" fmla="*/ 24765 w 15"/>
                  <a:gd name="T11" fmla="*/ 27385 h 20"/>
                  <a:gd name="T12" fmla="*/ 9525 w 15"/>
                  <a:gd name="T13" fmla="*/ 36513 h 20"/>
                  <a:gd name="T14" fmla="*/ 1905 w 15"/>
                  <a:gd name="T15" fmla="*/ 31036 h 20"/>
                  <a:gd name="T16" fmla="*/ 0 w 15"/>
                  <a:gd name="T17" fmla="*/ 2190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0" y="12"/>
                    </a:moveTo>
                    <a:cubicBezTo>
                      <a:pt x="0" y="9"/>
                      <a:pt x="1" y="6"/>
                      <a:pt x="3" y="4"/>
                    </a:cubicBezTo>
                    <a:cubicBezTo>
                      <a:pt x="5" y="1"/>
                      <a:pt x="9" y="0"/>
                      <a:pt x="13" y="1"/>
                    </a:cubicBezTo>
                    <a:cubicBezTo>
                      <a:pt x="13" y="2"/>
                      <a:pt x="14" y="3"/>
                      <a:pt x="14" y="5"/>
                    </a:cubicBezTo>
                    <a:cubicBezTo>
                      <a:pt x="15" y="6"/>
                      <a:pt x="15" y="7"/>
                      <a:pt x="15" y="9"/>
                    </a:cubicBezTo>
                    <a:cubicBezTo>
                      <a:pt x="15" y="10"/>
                      <a:pt x="14" y="12"/>
                      <a:pt x="13" y="15"/>
                    </a:cubicBezTo>
                    <a:cubicBezTo>
                      <a:pt x="11" y="18"/>
                      <a:pt x="9" y="20"/>
                      <a:pt x="5" y="20"/>
                    </a:cubicBezTo>
                    <a:cubicBezTo>
                      <a:pt x="3" y="20"/>
                      <a:pt x="2" y="19"/>
                      <a:pt x="1" y="17"/>
                    </a:cubicBezTo>
                    <a:cubicBezTo>
                      <a:pt x="0" y="15"/>
                      <a:pt x="0" y="14"/>
                      <a:pt x="0" y="12"/>
                    </a:cubicBezTo>
                    <a:close/>
                  </a:path>
                </a:pathLst>
              </a:custGeom>
              <a:solidFill>
                <a:srgbClr val="FBB040"/>
              </a:solidFill>
              <a:ln w="9525">
                <a:noFill/>
                <a:round/>
                <a:headEnd/>
                <a:tailEnd/>
              </a:ln>
            </p:spPr>
            <p:txBody>
              <a:bodyPr/>
              <a:lstStyle/>
              <a:p>
                <a:endParaRPr lang="en-US"/>
              </a:p>
            </p:txBody>
          </p:sp>
          <p:sp>
            <p:nvSpPr>
              <p:cNvPr id="30755" name="Freeform 160"/>
              <p:cNvSpPr>
                <a:spLocks/>
              </p:cNvSpPr>
              <p:nvPr/>
            </p:nvSpPr>
            <p:spPr bwMode="auto">
              <a:xfrm>
                <a:off x="7123114" y="2371725"/>
                <a:ext cx="79375" cy="73025"/>
              </a:xfrm>
              <a:custGeom>
                <a:avLst/>
                <a:gdLst>
                  <a:gd name="T0" fmla="*/ 66747 w 44"/>
                  <a:gd name="T1" fmla="*/ 12779 h 40"/>
                  <a:gd name="T2" fmla="*/ 79375 w 44"/>
                  <a:gd name="T3" fmla="*/ 40164 h 40"/>
                  <a:gd name="T4" fmla="*/ 73963 w 44"/>
                  <a:gd name="T5" fmla="*/ 56594 h 40"/>
                  <a:gd name="T6" fmla="*/ 52315 w 44"/>
                  <a:gd name="T7" fmla="*/ 73025 h 40"/>
                  <a:gd name="T8" fmla="*/ 9020 w 44"/>
                  <a:gd name="T9" fmla="*/ 62071 h 40"/>
                  <a:gd name="T10" fmla="*/ 0 w 44"/>
                  <a:gd name="T11" fmla="*/ 40164 h 40"/>
                  <a:gd name="T12" fmla="*/ 12628 w 44"/>
                  <a:gd name="T13" fmla="*/ 9128 h 40"/>
                  <a:gd name="T14" fmla="*/ 39688 w 44"/>
                  <a:gd name="T15" fmla="*/ 1826 h 40"/>
                  <a:gd name="T16" fmla="*/ 66747 w 44"/>
                  <a:gd name="T17" fmla="*/ 1277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0"/>
                  <a:gd name="T29" fmla="*/ 44 w 4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0">
                    <a:moveTo>
                      <a:pt x="37" y="7"/>
                    </a:moveTo>
                    <a:cubicBezTo>
                      <a:pt x="42" y="11"/>
                      <a:pt x="44" y="16"/>
                      <a:pt x="44" y="22"/>
                    </a:cubicBezTo>
                    <a:cubicBezTo>
                      <a:pt x="44" y="25"/>
                      <a:pt x="43" y="28"/>
                      <a:pt x="41" y="31"/>
                    </a:cubicBezTo>
                    <a:cubicBezTo>
                      <a:pt x="38" y="37"/>
                      <a:pt x="34" y="40"/>
                      <a:pt x="29" y="40"/>
                    </a:cubicBezTo>
                    <a:cubicBezTo>
                      <a:pt x="17" y="40"/>
                      <a:pt x="9" y="38"/>
                      <a:pt x="5" y="34"/>
                    </a:cubicBezTo>
                    <a:cubicBezTo>
                      <a:pt x="1" y="31"/>
                      <a:pt x="0" y="27"/>
                      <a:pt x="0" y="22"/>
                    </a:cubicBezTo>
                    <a:cubicBezTo>
                      <a:pt x="0" y="15"/>
                      <a:pt x="2" y="9"/>
                      <a:pt x="7" y="5"/>
                    </a:cubicBezTo>
                    <a:cubicBezTo>
                      <a:pt x="11" y="2"/>
                      <a:pt x="16" y="0"/>
                      <a:pt x="22" y="1"/>
                    </a:cubicBezTo>
                    <a:cubicBezTo>
                      <a:pt x="28" y="1"/>
                      <a:pt x="33" y="3"/>
                      <a:pt x="37" y="7"/>
                    </a:cubicBezTo>
                    <a:close/>
                  </a:path>
                </a:pathLst>
              </a:custGeom>
              <a:solidFill>
                <a:srgbClr val="FBB040"/>
              </a:solidFill>
              <a:ln w="9525">
                <a:noFill/>
                <a:round/>
                <a:headEnd/>
                <a:tailEnd/>
              </a:ln>
            </p:spPr>
            <p:txBody>
              <a:bodyPr/>
              <a:lstStyle/>
              <a:p>
                <a:endParaRPr lang="en-US"/>
              </a:p>
            </p:txBody>
          </p:sp>
          <p:sp>
            <p:nvSpPr>
              <p:cNvPr id="30756" name="Freeform 161"/>
              <p:cNvSpPr>
                <a:spLocks noEditPoints="1"/>
              </p:cNvSpPr>
              <p:nvPr/>
            </p:nvSpPr>
            <p:spPr bwMode="auto">
              <a:xfrm>
                <a:off x="7261226" y="1798638"/>
                <a:ext cx="260350" cy="766763"/>
              </a:xfrm>
              <a:custGeom>
                <a:avLst/>
                <a:gdLst>
                  <a:gd name="T0" fmla="*/ 216655 w 143"/>
                  <a:gd name="T1" fmla="*/ 9106 h 421"/>
                  <a:gd name="T2" fmla="*/ 218475 w 143"/>
                  <a:gd name="T3" fmla="*/ 3643 h 421"/>
                  <a:gd name="T4" fmla="*/ 218475 w 143"/>
                  <a:gd name="T5" fmla="*/ 1821 h 421"/>
                  <a:gd name="T6" fmla="*/ 253067 w 143"/>
                  <a:gd name="T7" fmla="*/ 0 h 421"/>
                  <a:gd name="T8" fmla="*/ 256709 w 143"/>
                  <a:gd name="T9" fmla="*/ 47354 h 421"/>
                  <a:gd name="T10" fmla="*/ 260350 w 143"/>
                  <a:gd name="T11" fmla="*/ 101992 h 421"/>
                  <a:gd name="T12" fmla="*/ 258529 w 143"/>
                  <a:gd name="T13" fmla="*/ 193057 h 421"/>
                  <a:gd name="T14" fmla="*/ 249426 w 143"/>
                  <a:gd name="T15" fmla="*/ 245874 h 421"/>
                  <a:gd name="T16" fmla="*/ 222117 w 143"/>
                  <a:gd name="T17" fmla="*/ 311441 h 421"/>
                  <a:gd name="T18" fmla="*/ 171139 w 143"/>
                  <a:gd name="T19" fmla="*/ 433467 h 421"/>
                  <a:gd name="T20" fmla="*/ 92852 w 143"/>
                  <a:gd name="T21" fmla="*/ 599204 h 421"/>
                  <a:gd name="T22" fmla="*/ 18206 w 143"/>
                  <a:gd name="T23" fmla="*/ 766763 h 421"/>
                  <a:gd name="T24" fmla="*/ 16386 w 143"/>
                  <a:gd name="T25" fmla="*/ 766763 h 421"/>
                  <a:gd name="T26" fmla="*/ 14565 w 143"/>
                  <a:gd name="T27" fmla="*/ 754014 h 421"/>
                  <a:gd name="T28" fmla="*/ 12744 w 143"/>
                  <a:gd name="T29" fmla="*/ 741265 h 421"/>
                  <a:gd name="T30" fmla="*/ 25489 w 143"/>
                  <a:gd name="T31" fmla="*/ 726695 h 421"/>
                  <a:gd name="T32" fmla="*/ 36413 w 143"/>
                  <a:gd name="T33" fmla="*/ 693911 h 421"/>
                  <a:gd name="T34" fmla="*/ 27309 w 143"/>
                  <a:gd name="T35" fmla="*/ 655664 h 421"/>
                  <a:gd name="T36" fmla="*/ 3641 w 143"/>
                  <a:gd name="T37" fmla="*/ 621060 h 421"/>
                  <a:gd name="T38" fmla="*/ 3641 w 143"/>
                  <a:gd name="T39" fmla="*/ 619239 h 421"/>
                  <a:gd name="T40" fmla="*/ 0 w 143"/>
                  <a:gd name="T41" fmla="*/ 610132 h 421"/>
                  <a:gd name="T42" fmla="*/ 3641 w 143"/>
                  <a:gd name="T43" fmla="*/ 582813 h 421"/>
                  <a:gd name="T44" fmla="*/ 12744 w 143"/>
                  <a:gd name="T45" fmla="*/ 551851 h 421"/>
                  <a:gd name="T46" fmla="*/ 21848 w 143"/>
                  <a:gd name="T47" fmla="*/ 477178 h 421"/>
                  <a:gd name="T48" fmla="*/ 20027 w 143"/>
                  <a:gd name="T49" fmla="*/ 448037 h 421"/>
                  <a:gd name="T50" fmla="*/ 30951 w 143"/>
                  <a:gd name="T51" fmla="*/ 429824 h 421"/>
                  <a:gd name="T52" fmla="*/ 52798 w 143"/>
                  <a:gd name="T53" fmla="*/ 369722 h 421"/>
                  <a:gd name="T54" fmla="*/ 100135 w 143"/>
                  <a:gd name="T55" fmla="*/ 249517 h 421"/>
                  <a:gd name="T56" fmla="*/ 174780 w 143"/>
                  <a:gd name="T57" fmla="*/ 129312 h 421"/>
                  <a:gd name="T58" fmla="*/ 231220 w 143"/>
                  <a:gd name="T59" fmla="*/ 36426 h 421"/>
                  <a:gd name="T60" fmla="*/ 223937 w 143"/>
                  <a:gd name="T61" fmla="*/ 21855 h 421"/>
                  <a:gd name="T62" fmla="*/ 216655 w 143"/>
                  <a:gd name="T63" fmla="*/ 9106 h 421"/>
                  <a:gd name="T64" fmla="*/ 136547 w 143"/>
                  <a:gd name="T65" fmla="*/ 373364 h 421"/>
                  <a:gd name="T66" fmla="*/ 131085 w 143"/>
                  <a:gd name="T67" fmla="*/ 395220 h 421"/>
                  <a:gd name="T68" fmla="*/ 131085 w 143"/>
                  <a:gd name="T69" fmla="*/ 404326 h 421"/>
                  <a:gd name="T70" fmla="*/ 143830 w 143"/>
                  <a:gd name="T71" fmla="*/ 415254 h 421"/>
                  <a:gd name="T72" fmla="*/ 163857 w 143"/>
                  <a:gd name="T73" fmla="*/ 395220 h 421"/>
                  <a:gd name="T74" fmla="*/ 158395 w 143"/>
                  <a:gd name="T75" fmla="*/ 375186 h 421"/>
                  <a:gd name="T76" fmla="*/ 147471 w 143"/>
                  <a:gd name="T77" fmla="*/ 367901 h 421"/>
                  <a:gd name="T78" fmla="*/ 136547 w 143"/>
                  <a:gd name="T79" fmla="*/ 373364 h 421"/>
                  <a:gd name="T80" fmla="*/ 183884 w 143"/>
                  <a:gd name="T81" fmla="*/ 295049 h 421"/>
                  <a:gd name="T82" fmla="*/ 207552 w 143"/>
                  <a:gd name="T83" fmla="*/ 280479 h 421"/>
                  <a:gd name="T84" fmla="*/ 214834 w 143"/>
                  <a:gd name="T85" fmla="*/ 256802 h 421"/>
                  <a:gd name="T86" fmla="*/ 207552 w 143"/>
                  <a:gd name="T87" fmla="*/ 229483 h 421"/>
                  <a:gd name="T88" fmla="*/ 176601 w 143"/>
                  <a:gd name="T89" fmla="*/ 216733 h 421"/>
                  <a:gd name="T90" fmla="*/ 162036 w 143"/>
                  <a:gd name="T91" fmla="*/ 267730 h 421"/>
                  <a:gd name="T92" fmla="*/ 163857 w 143"/>
                  <a:gd name="T93" fmla="*/ 280479 h 421"/>
                  <a:gd name="T94" fmla="*/ 183884 w 143"/>
                  <a:gd name="T95" fmla="*/ 295049 h 4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3"/>
                  <a:gd name="T145" fmla="*/ 0 h 421"/>
                  <a:gd name="T146" fmla="*/ 143 w 143"/>
                  <a:gd name="T147" fmla="*/ 421 h 4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3" h="421">
                    <a:moveTo>
                      <a:pt x="119" y="5"/>
                    </a:moveTo>
                    <a:cubicBezTo>
                      <a:pt x="119" y="4"/>
                      <a:pt x="120" y="3"/>
                      <a:pt x="120" y="2"/>
                    </a:cubicBezTo>
                    <a:cubicBezTo>
                      <a:pt x="120" y="1"/>
                      <a:pt x="120" y="1"/>
                      <a:pt x="120" y="1"/>
                    </a:cubicBezTo>
                    <a:cubicBezTo>
                      <a:pt x="128" y="4"/>
                      <a:pt x="135" y="4"/>
                      <a:pt x="139" y="0"/>
                    </a:cubicBezTo>
                    <a:cubicBezTo>
                      <a:pt x="140" y="4"/>
                      <a:pt x="140" y="13"/>
                      <a:pt x="141" y="26"/>
                    </a:cubicBezTo>
                    <a:cubicBezTo>
                      <a:pt x="142" y="45"/>
                      <a:pt x="143" y="55"/>
                      <a:pt x="143" y="56"/>
                    </a:cubicBezTo>
                    <a:cubicBezTo>
                      <a:pt x="143" y="81"/>
                      <a:pt x="143" y="98"/>
                      <a:pt x="142" y="106"/>
                    </a:cubicBezTo>
                    <a:cubicBezTo>
                      <a:pt x="141" y="117"/>
                      <a:pt x="140" y="127"/>
                      <a:pt x="137" y="135"/>
                    </a:cubicBezTo>
                    <a:cubicBezTo>
                      <a:pt x="135" y="141"/>
                      <a:pt x="130" y="153"/>
                      <a:pt x="122" y="171"/>
                    </a:cubicBezTo>
                    <a:cubicBezTo>
                      <a:pt x="112" y="194"/>
                      <a:pt x="103" y="217"/>
                      <a:pt x="94" y="238"/>
                    </a:cubicBezTo>
                    <a:cubicBezTo>
                      <a:pt x="88" y="254"/>
                      <a:pt x="74" y="284"/>
                      <a:pt x="51" y="329"/>
                    </a:cubicBezTo>
                    <a:cubicBezTo>
                      <a:pt x="30" y="369"/>
                      <a:pt x="17" y="400"/>
                      <a:pt x="10" y="421"/>
                    </a:cubicBezTo>
                    <a:cubicBezTo>
                      <a:pt x="9" y="421"/>
                      <a:pt x="9" y="421"/>
                      <a:pt x="9" y="421"/>
                    </a:cubicBezTo>
                    <a:cubicBezTo>
                      <a:pt x="9" y="419"/>
                      <a:pt x="8" y="417"/>
                      <a:pt x="8" y="414"/>
                    </a:cubicBezTo>
                    <a:cubicBezTo>
                      <a:pt x="7" y="411"/>
                      <a:pt x="7" y="409"/>
                      <a:pt x="7" y="407"/>
                    </a:cubicBezTo>
                    <a:cubicBezTo>
                      <a:pt x="9" y="405"/>
                      <a:pt x="12" y="402"/>
                      <a:pt x="14" y="399"/>
                    </a:cubicBezTo>
                    <a:cubicBezTo>
                      <a:pt x="18" y="393"/>
                      <a:pt x="20" y="387"/>
                      <a:pt x="20" y="381"/>
                    </a:cubicBezTo>
                    <a:cubicBezTo>
                      <a:pt x="19" y="374"/>
                      <a:pt x="18" y="367"/>
                      <a:pt x="15" y="360"/>
                    </a:cubicBezTo>
                    <a:cubicBezTo>
                      <a:pt x="11" y="349"/>
                      <a:pt x="7" y="342"/>
                      <a:pt x="2" y="341"/>
                    </a:cubicBezTo>
                    <a:cubicBezTo>
                      <a:pt x="2" y="340"/>
                      <a:pt x="2" y="340"/>
                      <a:pt x="2" y="340"/>
                    </a:cubicBezTo>
                    <a:cubicBezTo>
                      <a:pt x="1" y="338"/>
                      <a:pt x="0" y="336"/>
                      <a:pt x="0" y="335"/>
                    </a:cubicBezTo>
                    <a:cubicBezTo>
                      <a:pt x="0" y="331"/>
                      <a:pt x="1" y="326"/>
                      <a:pt x="2" y="320"/>
                    </a:cubicBezTo>
                    <a:cubicBezTo>
                      <a:pt x="5" y="313"/>
                      <a:pt x="6" y="307"/>
                      <a:pt x="7" y="303"/>
                    </a:cubicBezTo>
                    <a:cubicBezTo>
                      <a:pt x="12" y="285"/>
                      <a:pt x="14" y="271"/>
                      <a:pt x="12" y="262"/>
                    </a:cubicBezTo>
                    <a:cubicBezTo>
                      <a:pt x="10" y="253"/>
                      <a:pt x="10" y="248"/>
                      <a:pt x="11" y="246"/>
                    </a:cubicBezTo>
                    <a:cubicBezTo>
                      <a:pt x="13" y="244"/>
                      <a:pt x="15" y="241"/>
                      <a:pt x="17" y="236"/>
                    </a:cubicBezTo>
                    <a:cubicBezTo>
                      <a:pt x="19" y="231"/>
                      <a:pt x="23" y="220"/>
                      <a:pt x="29" y="203"/>
                    </a:cubicBezTo>
                    <a:cubicBezTo>
                      <a:pt x="39" y="172"/>
                      <a:pt x="48" y="150"/>
                      <a:pt x="55" y="137"/>
                    </a:cubicBezTo>
                    <a:cubicBezTo>
                      <a:pt x="59" y="128"/>
                      <a:pt x="73" y="107"/>
                      <a:pt x="96" y="71"/>
                    </a:cubicBezTo>
                    <a:cubicBezTo>
                      <a:pt x="116" y="40"/>
                      <a:pt x="127" y="23"/>
                      <a:pt x="127" y="20"/>
                    </a:cubicBezTo>
                    <a:cubicBezTo>
                      <a:pt x="127" y="18"/>
                      <a:pt x="125" y="15"/>
                      <a:pt x="123" y="12"/>
                    </a:cubicBezTo>
                    <a:cubicBezTo>
                      <a:pt x="121" y="9"/>
                      <a:pt x="119" y="7"/>
                      <a:pt x="119" y="5"/>
                    </a:cubicBezTo>
                    <a:close/>
                    <a:moveTo>
                      <a:pt x="75" y="205"/>
                    </a:moveTo>
                    <a:cubicBezTo>
                      <a:pt x="73" y="207"/>
                      <a:pt x="72" y="211"/>
                      <a:pt x="72" y="217"/>
                    </a:cubicBezTo>
                    <a:cubicBezTo>
                      <a:pt x="72" y="217"/>
                      <a:pt x="72" y="219"/>
                      <a:pt x="72" y="222"/>
                    </a:cubicBezTo>
                    <a:cubicBezTo>
                      <a:pt x="73" y="226"/>
                      <a:pt x="75" y="228"/>
                      <a:pt x="79" y="228"/>
                    </a:cubicBezTo>
                    <a:cubicBezTo>
                      <a:pt x="87" y="228"/>
                      <a:pt x="90" y="224"/>
                      <a:pt x="90" y="217"/>
                    </a:cubicBezTo>
                    <a:cubicBezTo>
                      <a:pt x="90" y="213"/>
                      <a:pt x="89" y="209"/>
                      <a:pt x="87" y="206"/>
                    </a:cubicBezTo>
                    <a:cubicBezTo>
                      <a:pt x="86" y="204"/>
                      <a:pt x="84" y="202"/>
                      <a:pt x="81" y="202"/>
                    </a:cubicBezTo>
                    <a:cubicBezTo>
                      <a:pt x="79" y="201"/>
                      <a:pt x="77" y="202"/>
                      <a:pt x="75" y="205"/>
                    </a:cubicBezTo>
                    <a:close/>
                    <a:moveTo>
                      <a:pt x="101" y="162"/>
                    </a:moveTo>
                    <a:cubicBezTo>
                      <a:pt x="107" y="162"/>
                      <a:pt x="112" y="159"/>
                      <a:pt x="114" y="154"/>
                    </a:cubicBezTo>
                    <a:cubicBezTo>
                      <a:pt x="117" y="150"/>
                      <a:pt x="118" y="146"/>
                      <a:pt x="118" y="141"/>
                    </a:cubicBezTo>
                    <a:cubicBezTo>
                      <a:pt x="118" y="136"/>
                      <a:pt x="116" y="131"/>
                      <a:pt x="114" y="126"/>
                    </a:cubicBezTo>
                    <a:cubicBezTo>
                      <a:pt x="110" y="117"/>
                      <a:pt x="104" y="115"/>
                      <a:pt x="97" y="119"/>
                    </a:cubicBezTo>
                    <a:cubicBezTo>
                      <a:pt x="92" y="134"/>
                      <a:pt x="89" y="143"/>
                      <a:pt x="89" y="147"/>
                    </a:cubicBezTo>
                    <a:cubicBezTo>
                      <a:pt x="89" y="147"/>
                      <a:pt x="90" y="149"/>
                      <a:pt x="90" y="154"/>
                    </a:cubicBezTo>
                    <a:cubicBezTo>
                      <a:pt x="92" y="160"/>
                      <a:pt x="96" y="162"/>
                      <a:pt x="101" y="162"/>
                    </a:cubicBezTo>
                    <a:close/>
                  </a:path>
                </a:pathLst>
              </a:custGeom>
              <a:solidFill>
                <a:srgbClr val="FBB040"/>
              </a:solidFill>
              <a:ln w="9525">
                <a:noFill/>
                <a:round/>
                <a:headEnd/>
                <a:tailEnd/>
              </a:ln>
            </p:spPr>
            <p:txBody>
              <a:bodyPr/>
              <a:lstStyle/>
              <a:p>
                <a:endParaRPr lang="en-US"/>
              </a:p>
            </p:txBody>
          </p:sp>
          <p:sp>
            <p:nvSpPr>
              <p:cNvPr id="30757" name="Freeform 162"/>
              <p:cNvSpPr>
                <a:spLocks/>
              </p:cNvSpPr>
              <p:nvPr/>
            </p:nvSpPr>
            <p:spPr bwMode="auto">
              <a:xfrm>
                <a:off x="7261226" y="1852613"/>
                <a:ext cx="120650" cy="39688"/>
              </a:xfrm>
              <a:custGeom>
                <a:avLst/>
                <a:gdLst>
                  <a:gd name="T0" fmla="*/ 49357 w 66"/>
                  <a:gd name="T1" fmla="*/ 39688 h 22"/>
                  <a:gd name="T2" fmla="*/ 31077 w 66"/>
                  <a:gd name="T3" fmla="*/ 37884 h 22"/>
                  <a:gd name="T4" fmla="*/ 0 w 66"/>
                  <a:gd name="T5" fmla="*/ 30668 h 22"/>
                  <a:gd name="T6" fmla="*/ 0 w 66"/>
                  <a:gd name="T7" fmla="*/ 28864 h 22"/>
                  <a:gd name="T8" fmla="*/ 80433 w 66"/>
                  <a:gd name="T9" fmla="*/ 1804 h 22"/>
                  <a:gd name="T10" fmla="*/ 109682 w 66"/>
                  <a:gd name="T11" fmla="*/ 7216 h 22"/>
                  <a:gd name="T12" fmla="*/ 120650 w 66"/>
                  <a:gd name="T13" fmla="*/ 19844 h 22"/>
                  <a:gd name="T14" fmla="*/ 111510 w 66"/>
                  <a:gd name="T15" fmla="*/ 30668 h 22"/>
                  <a:gd name="T16" fmla="*/ 49357 w 66"/>
                  <a:gd name="T17" fmla="*/ 3968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22"/>
                  <a:gd name="T29" fmla="*/ 66 w 66"/>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22">
                    <a:moveTo>
                      <a:pt x="27" y="22"/>
                    </a:moveTo>
                    <a:cubicBezTo>
                      <a:pt x="24" y="22"/>
                      <a:pt x="21" y="22"/>
                      <a:pt x="17" y="21"/>
                    </a:cubicBezTo>
                    <a:cubicBezTo>
                      <a:pt x="10" y="21"/>
                      <a:pt x="4" y="19"/>
                      <a:pt x="0" y="17"/>
                    </a:cubicBezTo>
                    <a:cubicBezTo>
                      <a:pt x="0" y="16"/>
                      <a:pt x="0" y="16"/>
                      <a:pt x="0" y="16"/>
                    </a:cubicBezTo>
                    <a:cubicBezTo>
                      <a:pt x="14" y="5"/>
                      <a:pt x="28" y="0"/>
                      <a:pt x="44" y="1"/>
                    </a:cubicBezTo>
                    <a:cubicBezTo>
                      <a:pt x="50" y="1"/>
                      <a:pt x="56" y="2"/>
                      <a:pt x="60" y="4"/>
                    </a:cubicBezTo>
                    <a:cubicBezTo>
                      <a:pt x="64" y="6"/>
                      <a:pt x="66" y="8"/>
                      <a:pt x="66" y="11"/>
                    </a:cubicBezTo>
                    <a:cubicBezTo>
                      <a:pt x="66" y="13"/>
                      <a:pt x="64" y="15"/>
                      <a:pt x="61" y="17"/>
                    </a:cubicBezTo>
                    <a:cubicBezTo>
                      <a:pt x="55" y="20"/>
                      <a:pt x="44" y="22"/>
                      <a:pt x="27" y="22"/>
                    </a:cubicBezTo>
                    <a:close/>
                  </a:path>
                </a:pathLst>
              </a:custGeom>
              <a:solidFill>
                <a:srgbClr val="FBB040"/>
              </a:solidFill>
              <a:ln w="9525">
                <a:noFill/>
                <a:round/>
                <a:headEnd/>
                <a:tailEnd/>
              </a:ln>
            </p:spPr>
            <p:txBody>
              <a:bodyPr/>
              <a:lstStyle/>
              <a:p>
                <a:endParaRPr lang="en-US"/>
              </a:p>
            </p:txBody>
          </p:sp>
          <p:sp>
            <p:nvSpPr>
              <p:cNvPr id="30758" name="Freeform 163"/>
              <p:cNvSpPr>
                <a:spLocks/>
              </p:cNvSpPr>
              <p:nvPr/>
            </p:nvSpPr>
            <p:spPr bwMode="auto">
              <a:xfrm>
                <a:off x="7264401" y="1946275"/>
                <a:ext cx="82550" cy="44450"/>
              </a:xfrm>
              <a:custGeom>
                <a:avLst/>
                <a:gdLst>
                  <a:gd name="T0" fmla="*/ 0 w 45"/>
                  <a:gd name="T1" fmla="*/ 27781 h 24"/>
                  <a:gd name="T2" fmla="*/ 7338 w 45"/>
                  <a:gd name="T3" fmla="*/ 11113 h 24"/>
                  <a:gd name="T4" fmla="*/ 55033 w 45"/>
                  <a:gd name="T5" fmla="*/ 0 h 24"/>
                  <a:gd name="T6" fmla="*/ 69709 w 45"/>
                  <a:gd name="T7" fmla="*/ 7408 h 24"/>
                  <a:gd name="T8" fmla="*/ 82550 w 45"/>
                  <a:gd name="T9" fmla="*/ 14817 h 24"/>
                  <a:gd name="T10" fmla="*/ 78881 w 45"/>
                  <a:gd name="T11" fmla="*/ 29633 h 24"/>
                  <a:gd name="T12" fmla="*/ 66040 w 45"/>
                  <a:gd name="T13" fmla="*/ 44450 h 24"/>
                  <a:gd name="T14" fmla="*/ 14676 w 45"/>
                  <a:gd name="T15" fmla="*/ 44450 h 24"/>
                  <a:gd name="T16" fmla="*/ 0 w 45"/>
                  <a:gd name="T17" fmla="*/ 37042 h 24"/>
                  <a:gd name="T18" fmla="*/ 0 w 45"/>
                  <a:gd name="T19" fmla="*/ 2778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4"/>
                  <a:gd name="T32" fmla="*/ 45 w 4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4">
                    <a:moveTo>
                      <a:pt x="0" y="15"/>
                    </a:moveTo>
                    <a:cubicBezTo>
                      <a:pt x="0" y="11"/>
                      <a:pt x="1" y="8"/>
                      <a:pt x="4" y="6"/>
                    </a:cubicBezTo>
                    <a:cubicBezTo>
                      <a:pt x="9" y="2"/>
                      <a:pt x="18" y="0"/>
                      <a:pt x="30" y="0"/>
                    </a:cubicBezTo>
                    <a:cubicBezTo>
                      <a:pt x="31" y="0"/>
                      <a:pt x="34" y="2"/>
                      <a:pt x="38" y="4"/>
                    </a:cubicBezTo>
                    <a:cubicBezTo>
                      <a:pt x="43" y="6"/>
                      <a:pt x="45" y="8"/>
                      <a:pt x="45" y="8"/>
                    </a:cubicBezTo>
                    <a:cubicBezTo>
                      <a:pt x="45" y="9"/>
                      <a:pt x="44" y="12"/>
                      <a:pt x="43" y="16"/>
                    </a:cubicBezTo>
                    <a:cubicBezTo>
                      <a:pt x="42" y="19"/>
                      <a:pt x="39" y="22"/>
                      <a:pt x="36" y="24"/>
                    </a:cubicBezTo>
                    <a:cubicBezTo>
                      <a:pt x="8" y="24"/>
                      <a:pt x="8" y="24"/>
                      <a:pt x="8" y="24"/>
                    </a:cubicBezTo>
                    <a:cubicBezTo>
                      <a:pt x="3" y="22"/>
                      <a:pt x="1" y="21"/>
                      <a:pt x="0" y="20"/>
                    </a:cubicBezTo>
                    <a:cubicBezTo>
                      <a:pt x="0" y="19"/>
                      <a:pt x="0" y="18"/>
                      <a:pt x="0" y="15"/>
                    </a:cubicBezTo>
                    <a:close/>
                  </a:path>
                </a:pathLst>
              </a:custGeom>
              <a:solidFill>
                <a:srgbClr val="FBB040"/>
              </a:solidFill>
              <a:ln w="9525">
                <a:noFill/>
                <a:round/>
                <a:headEnd/>
                <a:tailEnd/>
              </a:ln>
            </p:spPr>
            <p:txBody>
              <a:bodyPr/>
              <a:lstStyle/>
              <a:p>
                <a:endParaRPr lang="en-US"/>
              </a:p>
            </p:txBody>
          </p:sp>
          <p:pic>
            <p:nvPicPr>
              <p:cNvPr id="30759" name="Picture 164"/>
              <p:cNvPicPr>
                <a:picLocks noChangeAspect="1" noChangeArrowheads="1"/>
              </p:cNvPicPr>
              <p:nvPr/>
            </p:nvPicPr>
            <p:blipFill>
              <a:blip r:embed="rId5"/>
              <a:srcRect/>
              <a:stretch>
                <a:fillRect/>
              </a:stretch>
            </p:blipFill>
            <p:spPr bwMode="auto">
              <a:xfrm>
                <a:off x="7424739" y="2019300"/>
                <a:ext cx="44450" cy="71438"/>
              </a:xfrm>
              <a:prstGeom prst="rect">
                <a:avLst/>
              </a:prstGeom>
              <a:noFill/>
              <a:ln w="9525">
                <a:noFill/>
                <a:miter lim="800000"/>
                <a:headEnd/>
                <a:tailEnd/>
              </a:ln>
            </p:spPr>
          </p:pic>
          <p:pic>
            <p:nvPicPr>
              <p:cNvPr id="30760" name="Picture 165"/>
              <p:cNvPicPr>
                <a:picLocks noChangeAspect="1" noChangeArrowheads="1"/>
              </p:cNvPicPr>
              <p:nvPr/>
            </p:nvPicPr>
            <p:blipFill>
              <a:blip r:embed="rId6"/>
              <a:srcRect/>
              <a:stretch>
                <a:fillRect/>
              </a:stretch>
            </p:blipFill>
            <p:spPr bwMode="auto">
              <a:xfrm>
                <a:off x="7394576" y="2171700"/>
                <a:ext cx="26988" cy="38100"/>
              </a:xfrm>
              <a:prstGeom prst="rect">
                <a:avLst/>
              </a:prstGeom>
              <a:noFill/>
              <a:ln w="9525">
                <a:noFill/>
                <a:miter lim="800000"/>
                <a:headEnd/>
                <a:tailEnd/>
              </a:ln>
            </p:spPr>
          </p:pic>
          <p:sp>
            <p:nvSpPr>
              <p:cNvPr id="30761" name="Freeform 166"/>
              <p:cNvSpPr>
                <a:spLocks/>
              </p:cNvSpPr>
              <p:nvPr/>
            </p:nvSpPr>
            <p:spPr bwMode="auto">
              <a:xfrm>
                <a:off x="7251701" y="2157413"/>
                <a:ext cx="50800" cy="84138"/>
              </a:xfrm>
              <a:custGeom>
                <a:avLst/>
                <a:gdLst>
                  <a:gd name="T0" fmla="*/ 0 w 28"/>
                  <a:gd name="T1" fmla="*/ 25607 h 46"/>
                  <a:gd name="T2" fmla="*/ 10886 w 28"/>
                  <a:gd name="T3" fmla="*/ 7316 h 46"/>
                  <a:gd name="T4" fmla="*/ 50800 w 28"/>
                  <a:gd name="T5" fmla="*/ 0 h 46"/>
                  <a:gd name="T6" fmla="*/ 50800 w 28"/>
                  <a:gd name="T7" fmla="*/ 1829 h 46"/>
                  <a:gd name="T8" fmla="*/ 39914 w 28"/>
                  <a:gd name="T9" fmla="*/ 43898 h 46"/>
                  <a:gd name="T10" fmla="*/ 23586 w 28"/>
                  <a:gd name="T11" fmla="*/ 84138 h 46"/>
                  <a:gd name="T12" fmla="*/ 9071 w 28"/>
                  <a:gd name="T13" fmla="*/ 53044 h 46"/>
                  <a:gd name="T14" fmla="*/ 0 w 28"/>
                  <a:gd name="T15" fmla="*/ 25607 h 46"/>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6"/>
                  <a:gd name="T26" fmla="*/ 28 w 28"/>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6">
                    <a:moveTo>
                      <a:pt x="0" y="14"/>
                    </a:moveTo>
                    <a:cubicBezTo>
                      <a:pt x="0" y="8"/>
                      <a:pt x="2" y="5"/>
                      <a:pt x="6" y="4"/>
                    </a:cubicBezTo>
                    <a:cubicBezTo>
                      <a:pt x="9" y="3"/>
                      <a:pt x="16" y="2"/>
                      <a:pt x="28" y="0"/>
                    </a:cubicBezTo>
                    <a:cubicBezTo>
                      <a:pt x="28" y="1"/>
                      <a:pt x="28" y="1"/>
                      <a:pt x="28" y="1"/>
                    </a:cubicBezTo>
                    <a:cubicBezTo>
                      <a:pt x="28" y="6"/>
                      <a:pt x="26" y="14"/>
                      <a:pt x="22" y="24"/>
                    </a:cubicBezTo>
                    <a:cubicBezTo>
                      <a:pt x="20" y="29"/>
                      <a:pt x="17" y="37"/>
                      <a:pt x="13" y="46"/>
                    </a:cubicBezTo>
                    <a:cubicBezTo>
                      <a:pt x="12" y="44"/>
                      <a:pt x="9" y="38"/>
                      <a:pt x="5" y="29"/>
                    </a:cubicBezTo>
                    <a:cubicBezTo>
                      <a:pt x="2" y="20"/>
                      <a:pt x="0" y="15"/>
                      <a:pt x="0" y="14"/>
                    </a:cubicBezTo>
                    <a:close/>
                  </a:path>
                </a:pathLst>
              </a:custGeom>
              <a:solidFill>
                <a:srgbClr val="FBB040"/>
              </a:solidFill>
              <a:ln w="9525">
                <a:noFill/>
                <a:round/>
                <a:headEnd/>
                <a:tailEnd/>
              </a:ln>
            </p:spPr>
            <p:txBody>
              <a:bodyPr/>
              <a:lstStyle/>
              <a:p>
                <a:endParaRPr lang="en-US"/>
              </a:p>
            </p:txBody>
          </p:sp>
          <p:pic>
            <p:nvPicPr>
              <p:cNvPr id="30762" name="Picture 167"/>
              <p:cNvPicPr>
                <a:picLocks noChangeAspect="1" noChangeArrowheads="1"/>
              </p:cNvPicPr>
              <p:nvPr/>
            </p:nvPicPr>
            <p:blipFill>
              <a:blip r:embed="rId7"/>
              <a:srcRect/>
              <a:stretch>
                <a:fillRect/>
              </a:stretch>
            </p:blipFill>
            <p:spPr bwMode="auto">
              <a:xfrm>
                <a:off x="7234239" y="2435225"/>
                <a:ext cx="60325" cy="96838"/>
              </a:xfrm>
              <a:prstGeom prst="rect">
                <a:avLst/>
              </a:prstGeom>
              <a:noFill/>
              <a:ln w="9525">
                <a:noFill/>
                <a:miter lim="800000"/>
                <a:headEnd/>
                <a:tailEnd/>
              </a:ln>
            </p:spPr>
          </p:pic>
          <p:sp>
            <p:nvSpPr>
              <p:cNvPr id="30763" name="Freeform 168"/>
              <p:cNvSpPr>
                <a:spLocks noEditPoints="1"/>
              </p:cNvSpPr>
              <p:nvPr/>
            </p:nvSpPr>
            <p:spPr bwMode="auto">
              <a:xfrm>
                <a:off x="6605589" y="1736725"/>
                <a:ext cx="931863" cy="855663"/>
              </a:xfrm>
              <a:custGeom>
                <a:avLst/>
                <a:gdLst>
                  <a:gd name="T0" fmla="*/ 147136 w 513"/>
                  <a:gd name="T1" fmla="*/ 380497 h 470"/>
                  <a:gd name="T2" fmla="*/ 212530 w 513"/>
                  <a:gd name="T3" fmla="*/ 438755 h 470"/>
                  <a:gd name="T4" fmla="*/ 136237 w 513"/>
                  <a:gd name="T5" fmla="*/ 327701 h 470"/>
                  <a:gd name="T6" fmla="*/ 141687 w 513"/>
                  <a:gd name="T7" fmla="*/ 314957 h 470"/>
                  <a:gd name="T8" fmla="*/ 127155 w 513"/>
                  <a:gd name="T9" fmla="*/ 340445 h 470"/>
                  <a:gd name="T10" fmla="*/ 612159 w 513"/>
                  <a:gd name="T11" fmla="*/ 673607 h 470"/>
                  <a:gd name="T12" fmla="*/ 557665 w 513"/>
                  <a:gd name="T13" fmla="*/ 639016 h 470"/>
                  <a:gd name="T14" fmla="*/ 595811 w 513"/>
                  <a:gd name="T15" fmla="*/ 675428 h 470"/>
                  <a:gd name="T16" fmla="*/ 468656 w 513"/>
                  <a:gd name="T17" fmla="*/ 542527 h 470"/>
                  <a:gd name="T18" fmla="*/ 474106 w 513"/>
                  <a:gd name="T19" fmla="*/ 518860 h 470"/>
                  <a:gd name="T20" fmla="*/ 428693 w 513"/>
                  <a:gd name="T21" fmla="*/ 529783 h 470"/>
                  <a:gd name="T22" fmla="*/ 359666 w 513"/>
                  <a:gd name="T23" fmla="*/ 373215 h 470"/>
                  <a:gd name="T24" fmla="*/ 379648 w 513"/>
                  <a:gd name="T25" fmla="*/ 356830 h 470"/>
                  <a:gd name="T26" fmla="*/ 510436 w 513"/>
                  <a:gd name="T27" fmla="*/ 336804 h 470"/>
                  <a:gd name="T28" fmla="*/ 546766 w 513"/>
                  <a:gd name="T29" fmla="*/ 391420 h 470"/>
                  <a:gd name="T30" fmla="*/ 672104 w 513"/>
                  <a:gd name="T31" fmla="*/ 728224 h 470"/>
                  <a:gd name="T32" fmla="*/ 673920 w 513"/>
                  <a:gd name="T33" fmla="*/ 771917 h 470"/>
                  <a:gd name="T34" fmla="*/ 801075 w 513"/>
                  <a:gd name="T35" fmla="*/ 462422 h 470"/>
                  <a:gd name="T36" fmla="*/ 801075 w 513"/>
                  <a:gd name="T37" fmla="*/ 478807 h 470"/>
                  <a:gd name="T38" fmla="*/ 657572 w 513"/>
                  <a:gd name="T39" fmla="*/ 429652 h 470"/>
                  <a:gd name="T40" fmla="*/ 728415 w 513"/>
                  <a:gd name="T41" fmla="*/ 218467 h 470"/>
                  <a:gd name="T42" fmla="*/ 855570 w 513"/>
                  <a:gd name="T43" fmla="*/ 316777 h 470"/>
                  <a:gd name="T44" fmla="*/ 853753 w 513"/>
                  <a:gd name="T45" fmla="*/ 331342 h 470"/>
                  <a:gd name="T46" fmla="*/ 817424 w 513"/>
                  <a:gd name="T47" fmla="*/ 344086 h 470"/>
                  <a:gd name="T48" fmla="*/ 864652 w 513"/>
                  <a:gd name="T49" fmla="*/ 289469 h 470"/>
                  <a:gd name="T50" fmla="*/ 688452 w 513"/>
                  <a:gd name="T51" fmla="*/ 491551 h 470"/>
                  <a:gd name="T52" fmla="*/ 686636 w 513"/>
                  <a:gd name="T53" fmla="*/ 717301 h 470"/>
                  <a:gd name="T54" fmla="*/ 673920 w 513"/>
                  <a:gd name="T55" fmla="*/ 821072 h 470"/>
                  <a:gd name="T56" fmla="*/ 906432 w 513"/>
                  <a:gd name="T57" fmla="*/ 65540 h 470"/>
                  <a:gd name="T58" fmla="*/ 699351 w 513"/>
                  <a:gd name="T59" fmla="*/ 269443 h 470"/>
                  <a:gd name="T60" fmla="*/ 790176 w 513"/>
                  <a:gd name="T61" fmla="*/ 123798 h 470"/>
                  <a:gd name="T62" fmla="*/ 643040 w 513"/>
                  <a:gd name="T63" fmla="*/ 145645 h 470"/>
                  <a:gd name="T64" fmla="*/ 659388 w 513"/>
                  <a:gd name="T65" fmla="*/ 143824 h 470"/>
                  <a:gd name="T66" fmla="*/ 376015 w 513"/>
                  <a:gd name="T67" fmla="*/ 145645 h 470"/>
                  <a:gd name="T68" fmla="*/ 265209 w 513"/>
                  <a:gd name="T69" fmla="*/ 112875 h 470"/>
                  <a:gd name="T70" fmla="*/ 361483 w 513"/>
                  <a:gd name="T71" fmla="*/ 143824 h 470"/>
                  <a:gd name="T72" fmla="*/ 105357 w 513"/>
                  <a:gd name="T73" fmla="*/ 54617 h 470"/>
                  <a:gd name="T74" fmla="*/ 381464 w 513"/>
                  <a:gd name="T75" fmla="*/ 253058 h 470"/>
                  <a:gd name="T76" fmla="*/ 603077 w 513"/>
                  <a:gd name="T77" fmla="*/ 340445 h 470"/>
                  <a:gd name="T78" fmla="*/ 659388 w 513"/>
                  <a:gd name="T79" fmla="*/ 413267 h 470"/>
                  <a:gd name="T80" fmla="*/ 762929 w 513"/>
                  <a:gd name="T81" fmla="*/ 271263 h 470"/>
                  <a:gd name="T82" fmla="*/ 859203 w 513"/>
                  <a:gd name="T83" fmla="*/ 56437 h 470"/>
                  <a:gd name="T84" fmla="*/ 873735 w 513"/>
                  <a:gd name="T85" fmla="*/ 29129 h 470"/>
                  <a:gd name="T86" fmla="*/ 795626 w 513"/>
                  <a:gd name="T87" fmla="*/ 21847 h 470"/>
                  <a:gd name="T88" fmla="*/ 541316 w 513"/>
                  <a:gd name="T89" fmla="*/ 30950 h 470"/>
                  <a:gd name="T90" fmla="*/ 172567 w 513"/>
                  <a:gd name="T91" fmla="*/ 32770 h 470"/>
                  <a:gd name="T92" fmla="*/ 524968 w 513"/>
                  <a:gd name="T93" fmla="*/ 10923 h 470"/>
                  <a:gd name="T94" fmla="*/ 657572 w 513"/>
                  <a:gd name="T95" fmla="*/ 14564 h 470"/>
                  <a:gd name="T96" fmla="*/ 868285 w 513"/>
                  <a:gd name="T97" fmla="*/ 9103 h 470"/>
                  <a:gd name="T98" fmla="*/ 920964 w 513"/>
                  <a:gd name="T99" fmla="*/ 43693 h 470"/>
                  <a:gd name="T100" fmla="*/ 881001 w 513"/>
                  <a:gd name="T101" fmla="*/ 402344 h 470"/>
                  <a:gd name="T102" fmla="*/ 659388 w 513"/>
                  <a:gd name="T103" fmla="*/ 852022 h 470"/>
                  <a:gd name="T104" fmla="*/ 96274 w 513"/>
                  <a:gd name="T105" fmla="*/ 440575 h 470"/>
                  <a:gd name="T106" fmla="*/ 10899 w 513"/>
                  <a:gd name="T107" fmla="*/ 112875 h 470"/>
                  <a:gd name="T108" fmla="*/ 18165 w 513"/>
                  <a:gd name="T109" fmla="*/ 109234 h 470"/>
                  <a:gd name="T110" fmla="*/ 225246 w 513"/>
                  <a:gd name="T111" fmla="*/ 529783 h 470"/>
                  <a:gd name="T112" fmla="*/ 630324 w 513"/>
                  <a:gd name="T113" fmla="*/ 773738 h 470"/>
                  <a:gd name="T114" fmla="*/ 650306 w 513"/>
                  <a:gd name="T115" fmla="*/ 626273 h 470"/>
                  <a:gd name="T116" fmla="*/ 644856 w 513"/>
                  <a:gd name="T117" fmla="*/ 482448 h 470"/>
                  <a:gd name="T118" fmla="*/ 474106 w 513"/>
                  <a:gd name="T119" fmla="*/ 369574 h 4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3"/>
                  <a:gd name="T181" fmla="*/ 0 h 470"/>
                  <a:gd name="T182" fmla="*/ 513 w 513"/>
                  <a:gd name="T183" fmla="*/ 470 h 4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3" h="470">
                    <a:moveTo>
                      <a:pt x="75" y="224"/>
                    </a:moveTo>
                    <a:cubicBezTo>
                      <a:pt x="76" y="229"/>
                      <a:pt x="78" y="234"/>
                      <a:pt x="84" y="239"/>
                    </a:cubicBezTo>
                    <a:cubicBezTo>
                      <a:pt x="90" y="245"/>
                      <a:pt x="96" y="248"/>
                      <a:pt x="103" y="248"/>
                    </a:cubicBezTo>
                    <a:cubicBezTo>
                      <a:pt x="106" y="248"/>
                      <a:pt x="108" y="247"/>
                      <a:pt x="109" y="245"/>
                    </a:cubicBezTo>
                    <a:cubicBezTo>
                      <a:pt x="109" y="242"/>
                      <a:pt x="109" y="241"/>
                      <a:pt x="109" y="241"/>
                    </a:cubicBezTo>
                    <a:cubicBezTo>
                      <a:pt x="109" y="236"/>
                      <a:pt x="107" y="230"/>
                      <a:pt x="103" y="224"/>
                    </a:cubicBezTo>
                    <a:cubicBezTo>
                      <a:pt x="100" y="219"/>
                      <a:pt x="96" y="214"/>
                      <a:pt x="91" y="211"/>
                    </a:cubicBezTo>
                    <a:cubicBezTo>
                      <a:pt x="87" y="209"/>
                      <a:pt x="83" y="208"/>
                      <a:pt x="81" y="209"/>
                    </a:cubicBezTo>
                    <a:cubicBezTo>
                      <a:pt x="81" y="209"/>
                      <a:pt x="81" y="209"/>
                      <a:pt x="81" y="209"/>
                    </a:cubicBezTo>
                    <a:cubicBezTo>
                      <a:pt x="77" y="211"/>
                      <a:pt x="75" y="216"/>
                      <a:pt x="75" y="224"/>
                    </a:cubicBezTo>
                    <a:close/>
                    <a:moveTo>
                      <a:pt x="76" y="202"/>
                    </a:moveTo>
                    <a:cubicBezTo>
                      <a:pt x="76" y="202"/>
                      <a:pt x="76" y="202"/>
                      <a:pt x="76" y="202"/>
                    </a:cubicBezTo>
                    <a:cubicBezTo>
                      <a:pt x="80" y="200"/>
                      <a:pt x="86" y="200"/>
                      <a:pt x="93" y="204"/>
                    </a:cubicBezTo>
                    <a:cubicBezTo>
                      <a:pt x="99" y="208"/>
                      <a:pt x="105" y="213"/>
                      <a:pt x="110" y="220"/>
                    </a:cubicBezTo>
                    <a:cubicBezTo>
                      <a:pt x="110" y="220"/>
                      <a:pt x="110" y="220"/>
                      <a:pt x="110" y="220"/>
                    </a:cubicBezTo>
                    <a:cubicBezTo>
                      <a:pt x="115" y="227"/>
                      <a:pt x="117" y="234"/>
                      <a:pt x="117" y="241"/>
                    </a:cubicBezTo>
                    <a:cubicBezTo>
                      <a:pt x="117" y="245"/>
                      <a:pt x="117" y="249"/>
                      <a:pt x="116" y="251"/>
                    </a:cubicBezTo>
                    <a:cubicBezTo>
                      <a:pt x="113" y="255"/>
                      <a:pt x="109" y="257"/>
                      <a:pt x="102" y="257"/>
                    </a:cubicBezTo>
                    <a:cubicBezTo>
                      <a:pt x="92" y="257"/>
                      <a:pt x="83" y="253"/>
                      <a:pt x="76" y="243"/>
                    </a:cubicBezTo>
                    <a:cubicBezTo>
                      <a:pt x="71" y="236"/>
                      <a:pt x="68" y="230"/>
                      <a:pt x="68" y="225"/>
                    </a:cubicBezTo>
                    <a:cubicBezTo>
                      <a:pt x="68" y="213"/>
                      <a:pt x="70" y="206"/>
                      <a:pt x="76" y="202"/>
                    </a:cubicBezTo>
                    <a:close/>
                    <a:moveTo>
                      <a:pt x="78" y="173"/>
                    </a:moveTo>
                    <a:cubicBezTo>
                      <a:pt x="78" y="173"/>
                      <a:pt x="78" y="173"/>
                      <a:pt x="78" y="173"/>
                    </a:cubicBezTo>
                    <a:cubicBezTo>
                      <a:pt x="76" y="175"/>
                      <a:pt x="75" y="177"/>
                      <a:pt x="75" y="180"/>
                    </a:cubicBezTo>
                    <a:cubicBezTo>
                      <a:pt x="75" y="181"/>
                      <a:pt x="76" y="183"/>
                      <a:pt x="76" y="184"/>
                    </a:cubicBezTo>
                    <a:cubicBezTo>
                      <a:pt x="77" y="186"/>
                      <a:pt x="78" y="187"/>
                      <a:pt x="79" y="187"/>
                    </a:cubicBezTo>
                    <a:cubicBezTo>
                      <a:pt x="82" y="187"/>
                      <a:pt x="85" y="185"/>
                      <a:pt x="86" y="182"/>
                    </a:cubicBezTo>
                    <a:cubicBezTo>
                      <a:pt x="87" y="180"/>
                      <a:pt x="88" y="178"/>
                      <a:pt x="88" y="177"/>
                    </a:cubicBezTo>
                    <a:cubicBezTo>
                      <a:pt x="88" y="176"/>
                      <a:pt x="87" y="174"/>
                      <a:pt x="87" y="173"/>
                    </a:cubicBezTo>
                    <a:cubicBezTo>
                      <a:pt x="87" y="173"/>
                      <a:pt x="87" y="173"/>
                      <a:pt x="87" y="173"/>
                    </a:cubicBezTo>
                    <a:cubicBezTo>
                      <a:pt x="87" y="172"/>
                      <a:pt x="86" y="171"/>
                      <a:pt x="86" y="170"/>
                    </a:cubicBezTo>
                    <a:cubicBezTo>
                      <a:pt x="82" y="170"/>
                      <a:pt x="80" y="170"/>
                      <a:pt x="78" y="173"/>
                    </a:cubicBezTo>
                    <a:close/>
                    <a:moveTo>
                      <a:pt x="91" y="163"/>
                    </a:moveTo>
                    <a:cubicBezTo>
                      <a:pt x="94" y="165"/>
                      <a:pt x="95" y="170"/>
                      <a:pt x="95" y="176"/>
                    </a:cubicBezTo>
                    <a:cubicBezTo>
                      <a:pt x="95" y="181"/>
                      <a:pt x="95" y="184"/>
                      <a:pt x="94" y="187"/>
                    </a:cubicBezTo>
                    <a:cubicBezTo>
                      <a:pt x="94" y="187"/>
                      <a:pt x="94" y="187"/>
                      <a:pt x="94" y="187"/>
                    </a:cubicBezTo>
                    <a:cubicBezTo>
                      <a:pt x="92" y="192"/>
                      <a:pt x="88" y="194"/>
                      <a:pt x="82" y="194"/>
                    </a:cubicBezTo>
                    <a:cubicBezTo>
                      <a:pt x="76" y="194"/>
                      <a:pt x="72" y="192"/>
                      <a:pt x="70" y="187"/>
                    </a:cubicBezTo>
                    <a:cubicBezTo>
                      <a:pt x="70" y="187"/>
                      <a:pt x="70" y="187"/>
                      <a:pt x="70" y="187"/>
                    </a:cubicBezTo>
                    <a:cubicBezTo>
                      <a:pt x="70" y="187"/>
                      <a:pt x="70" y="187"/>
                      <a:pt x="70" y="187"/>
                    </a:cubicBezTo>
                    <a:cubicBezTo>
                      <a:pt x="69" y="182"/>
                      <a:pt x="68" y="180"/>
                      <a:pt x="68" y="180"/>
                    </a:cubicBezTo>
                    <a:cubicBezTo>
                      <a:pt x="68" y="176"/>
                      <a:pt x="69" y="172"/>
                      <a:pt x="72" y="168"/>
                    </a:cubicBezTo>
                    <a:cubicBezTo>
                      <a:pt x="75" y="165"/>
                      <a:pt x="78" y="163"/>
                      <a:pt x="81" y="161"/>
                    </a:cubicBezTo>
                    <a:cubicBezTo>
                      <a:pt x="85" y="160"/>
                      <a:pt x="89" y="161"/>
                      <a:pt x="91" y="163"/>
                    </a:cubicBezTo>
                    <a:close/>
                    <a:moveTo>
                      <a:pt x="307" y="343"/>
                    </a:moveTo>
                    <a:cubicBezTo>
                      <a:pt x="307" y="343"/>
                      <a:pt x="307" y="343"/>
                      <a:pt x="307" y="343"/>
                    </a:cubicBezTo>
                    <a:cubicBezTo>
                      <a:pt x="315" y="343"/>
                      <a:pt x="322" y="345"/>
                      <a:pt x="327" y="350"/>
                    </a:cubicBezTo>
                    <a:cubicBezTo>
                      <a:pt x="334" y="355"/>
                      <a:pt x="337" y="362"/>
                      <a:pt x="337" y="370"/>
                    </a:cubicBezTo>
                    <a:cubicBezTo>
                      <a:pt x="337" y="376"/>
                      <a:pt x="335" y="381"/>
                      <a:pt x="332" y="387"/>
                    </a:cubicBezTo>
                    <a:cubicBezTo>
                      <a:pt x="328" y="394"/>
                      <a:pt x="322" y="397"/>
                      <a:pt x="314" y="397"/>
                    </a:cubicBezTo>
                    <a:cubicBezTo>
                      <a:pt x="298" y="397"/>
                      <a:pt x="288" y="394"/>
                      <a:pt x="282" y="387"/>
                    </a:cubicBezTo>
                    <a:cubicBezTo>
                      <a:pt x="282" y="387"/>
                      <a:pt x="282" y="387"/>
                      <a:pt x="282" y="387"/>
                    </a:cubicBezTo>
                    <a:cubicBezTo>
                      <a:pt x="279" y="383"/>
                      <a:pt x="278" y="378"/>
                      <a:pt x="278" y="372"/>
                    </a:cubicBezTo>
                    <a:cubicBezTo>
                      <a:pt x="278" y="362"/>
                      <a:pt x="281" y="355"/>
                      <a:pt x="287" y="350"/>
                    </a:cubicBezTo>
                    <a:cubicBezTo>
                      <a:pt x="292" y="345"/>
                      <a:pt x="299" y="343"/>
                      <a:pt x="307" y="343"/>
                    </a:cubicBezTo>
                    <a:close/>
                    <a:moveTo>
                      <a:pt x="307" y="351"/>
                    </a:moveTo>
                    <a:cubicBezTo>
                      <a:pt x="307" y="351"/>
                      <a:pt x="307" y="351"/>
                      <a:pt x="307" y="351"/>
                    </a:cubicBezTo>
                    <a:cubicBezTo>
                      <a:pt x="301" y="350"/>
                      <a:pt x="297" y="352"/>
                      <a:pt x="293" y="355"/>
                    </a:cubicBezTo>
                    <a:cubicBezTo>
                      <a:pt x="288" y="359"/>
                      <a:pt x="286" y="364"/>
                      <a:pt x="286" y="371"/>
                    </a:cubicBezTo>
                    <a:cubicBezTo>
                      <a:pt x="286" y="376"/>
                      <a:pt x="288" y="379"/>
                      <a:pt x="291" y="382"/>
                    </a:cubicBezTo>
                    <a:cubicBezTo>
                      <a:pt x="291" y="382"/>
                      <a:pt x="291" y="382"/>
                      <a:pt x="291" y="382"/>
                    </a:cubicBezTo>
                    <a:cubicBezTo>
                      <a:pt x="295" y="386"/>
                      <a:pt x="303" y="388"/>
                      <a:pt x="314" y="388"/>
                    </a:cubicBezTo>
                    <a:cubicBezTo>
                      <a:pt x="319" y="388"/>
                      <a:pt x="322" y="385"/>
                      <a:pt x="325" y="379"/>
                    </a:cubicBezTo>
                    <a:cubicBezTo>
                      <a:pt x="327" y="376"/>
                      <a:pt x="328" y="374"/>
                      <a:pt x="328" y="371"/>
                    </a:cubicBezTo>
                    <a:cubicBezTo>
                      <a:pt x="328" y="365"/>
                      <a:pt x="326" y="361"/>
                      <a:pt x="322" y="357"/>
                    </a:cubicBezTo>
                    <a:cubicBezTo>
                      <a:pt x="321" y="357"/>
                      <a:pt x="321" y="357"/>
                      <a:pt x="321" y="357"/>
                    </a:cubicBezTo>
                    <a:cubicBezTo>
                      <a:pt x="318" y="353"/>
                      <a:pt x="313" y="351"/>
                      <a:pt x="307" y="351"/>
                    </a:cubicBezTo>
                    <a:close/>
                    <a:moveTo>
                      <a:pt x="240" y="311"/>
                    </a:moveTo>
                    <a:cubicBezTo>
                      <a:pt x="240" y="311"/>
                      <a:pt x="240" y="311"/>
                      <a:pt x="240" y="311"/>
                    </a:cubicBezTo>
                    <a:cubicBezTo>
                      <a:pt x="241" y="312"/>
                      <a:pt x="244" y="313"/>
                      <a:pt x="247" y="313"/>
                    </a:cubicBezTo>
                    <a:cubicBezTo>
                      <a:pt x="250" y="312"/>
                      <a:pt x="253" y="310"/>
                      <a:pt x="255" y="305"/>
                    </a:cubicBezTo>
                    <a:cubicBezTo>
                      <a:pt x="256" y="303"/>
                      <a:pt x="257" y="300"/>
                      <a:pt x="258" y="298"/>
                    </a:cubicBezTo>
                    <a:cubicBezTo>
                      <a:pt x="258" y="296"/>
                      <a:pt x="257" y="294"/>
                      <a:pt x="255" y="293"/>
                    </a:cubicBezTo>
                    <a:cubicBezTo>
                      <a:pt x="255" y="293"/>
                      <a:pt x="255" y="293"/>
                      <a:pt x="255" y="293"/>
                    </a:cubicBezTo>
                    <a:cubicBezTo>
                      <a:pt x="254" y="293"/>
                      <a:pt x="251" y="293"/>
                      <a:pt x="249" y="294"/>
                    </a:cubicBezTo>
                    <a:cubicBezTo>
                      <a:pt x="242" y="296"/>
                      <a:pt x="239" y="301"/>
                      <a:pt x="239" y="307"/>
                    </a:cubicBezTo>
                    <a:cubicBezTo>
                      <a:pt x="239" y="309"/>
                      <a:pt x="239" y="310"/>
                      <a:pt x="240" y="311"/>
                    </a:cubicBezTo>
                    <a:close/>
                    <a:moveTo>
                      <a:pt x="236" y="291"/>
                    </a:moveTo>
                    <a:cubicBezTo>
                      <a:pt x="240" y="287"/>
                      <a:pt x="244" y="285"/>
                      <a:pt x="248" y="284"/>
                    </a:cubicBezTo>
                    <a:cubicBezTo>
                      <a:pt x="253" y="283"/>
                      <a:pt x="257" y="283"/>
                      <a:pt x="261" y="285"/>
                    </a:cubicBezTo>
                    <a:cubicBezTo>
                      <a:pt x="261" y="285"/>
                      <a:pt x="261" y="285"/>
                      <a:pt x="261" y="285"/>
                    </a:cubicBezTo>
                    <a:cubicBezTo>
                      <a:pt x="265" y="288"/>
                      <a:pt x="267" y="292"/>
                      <a:pt x="267" y="298"/>
                    </a:cubicBezTo>
                    <a:cubicBezTo>
                      <a:pt x="267" y="301"/>
                      <a:pt x="265" y="306"/>
                      <a:pt x="262" y="311"/>
                    </a:cubicBezTo>
                    <a:cubicBezTo>
                      <a:pt x="258" y="318"/>
                      <a:pt x="253" y="321"/>
                      <a:pt x="248" y="321"/>
                    </a:cubicBezTo>
                    <a:cubicBezTo>
                      <a:pt x="240" y="321"/>
                      <a:pt x="235" y="319"/>
                      <a:pt x="232" y="314"/>
                    </a:cubicBezTo>
                    <a:cubicBezTo>
                      <a:pt x="232" y="314"/>
                      <a:pt x="232" y="314"/>
                      <a:pt x="232" y="314"/>
                    </a:cubicBezTo>
                    <a:cubicBezTo>
                      <a:pt x="231" y="313"/>
                      <a:pt x="231" y="310"/>
                      <a:pt x="231" y="306"/>
                    </a:cubicBezTo>
                    <a:cubicBezTo>
                      <a:pt x="231" y="300"/>
                      <a:pt x="233" y="295"/>
                      <a:pt x="236" y="291"/>
                    </a:cubicBezTo>
                    <a:close/>
                    <a:moveTo>
                      <a:pt x="195" y="186"/>
                    </a:moveTo>
                    <a:cubicBezTo>
                      <a:pt x="191" y="182"/>
                      <a:pt x="188" y="180"/>
                      <a:pt x="184" y="179"/>
                    </a:cubicBezTo>
                    <a:cubicBezTo>
                      <a:pt x="180" y="178"/>
                      <a:pt x="176" y="179"/>
                      <a:pt x="173" y="181"/>
                    </a:cubicBezTo>
                    <a:cubicBezTo>
                      <a:pt x="170" y="183"/>
                      <a:pt x="169" y="188"/>
                      <a:pt x="169" y="194"/>
                    </a:cubicBezTo>
                    <a:cubicBezTo>
                      <a:pt x="169" y="198"/>
                      <a:pt x="170" y="202"/>
                      <a:pt x="174" y="206"/>
                    </a:cubicBezTo>
                    <a:cubicBezTo>
                      <a:pt x="179" y="210"/>
                      <a:pt x="185" y="212"/>
                      <a:pt x="193" y="212"/>
                    </a:cubicBezTo>
                    <a:cubicBezTo>
                      <a:pt x="195" y="212"/>
                      <a:pt x="197" y="210"/>
                      <a:pt x="198" y="205"/>
                    </a:cubicBezTo>
                    <a:cubicBezTo>
                      <a:pt x="198" y="205"/>
                      <a:pt x="198" y="205"/>
                      <a:pt x="198" y="205"/>
                    </a:cubicBezTo>
                    <a:cubicBezTo>
                      <a:pt x="199" y="200"/>
                      <a:pt x="200" y="197"/>
                      <a:pt x="200" y="197"/>
                    </a:cubicBezTo>
                    <a:cubicBezTo>
                      <a:pt x="200" y="193"/>
                      <a:pt x="198" y="189"/>
                      <a:pt x="195" y="186"/>
                    </a:cubicBezTo>
                    <a:close/>
                    <a:moveTo>
                      <a:pt x="168" y="177"/>
                    </a:moveTo>
                    <a:cubicBezTo>
                      <a:pt x="172" y="174"/>
                      <a:pt x="180" y="173"/>
                      <a:pt x="194" y="173"/>
                    </a:cubicBezTo>
                    <a:cubicBezTo>
                      <a:pt x="199" y="173"/>
                      <a:pt x="203" y="177"/>
                      <a:pt x="206" y="185"/>
                    </a:cubicBezTo>
                    <a:cubicBezTo>
                      <a:pt x="206" y="185"/>
                      <a:pt x="206" y="185"/>
                      <a:pt x="206" y="185"/>
                    </a:cubicBezTo>
                    <a:cubicBezTo>
                      <a:pt x="207" y="188"/>
                      <a:pt x="208" y="192"/>
                      <a:pt x="209" y="196"/>
                    </a:cubicBezTo>
                    <a:cubicBezTo>
                      <a:pt x="209" y="196"/>
                      <a:pt x="209" y="196"/>
                      <a:pt x="209" y="196"/>
                    </a:cubicBezTo>
                    <a:cubicBezTo>
                      <a:pt x="209" y="203"/>
                      <a:pt x="208" y="208"/>
                      <a:pt x="207" y="211"/>
                    </a:cubicBezTo>
                    <a:cubicBezTo>
                      <a:pt x="207" y="211"/>
                      <a:pt x="207" y="211"/>
                      <a:pt x="207" y="211"/>
                    </a:cubicBezTo>
                    <a:cubicBezTo>
                      <a:pt x="205" y="219"/>
                      <a:pt x="200" y="223"/>
                      <a:pt x="194" y="223"/>
                    </a:cubicBezTo>
                    <a:cubicBezTo>
                      <a:pt x="181" y="223"/>
                      <a:pt x="172" y="218"/>
                      <a:pt x="166" y="209"/>
                    </a:cubicBezTo>
                    <a:cubicBezTo>
                      <a:pt x="163" y="204"/>
                      <a:pt x="161" y="199"/>
                      <a:pt x="161" y="194"/>
                    </a:cubicBezTo>
                    <a:cubicBezTo>
                      <a:pt x="161" y="185"/>
                      <a:pt x="163" y="179"/>
                      <a:pt x="168" y="177"/>
                    </a:cubicBezTo>
                    <a:close/>
                    <a:moveTo>
                      <a:pt x="281" y="185"/>
                    </a:moveTo>
                    <a:cubicBezTo>
                      <a:pt x="281" y="185"/>
                      <a:pt x="281" y="185"/>
                      <a:pt x="281" y="185"/>
                    </a:cubicBezTo>
                    <a:cubicBezTo>
                      <a:pt x="275" y="187"/>
                      <a:pt x="270" y="189"/>
                      <a:pt x="267" y="189"/>
                    </a:cubicBezTo>
                    <a:cubicBezTo>
                      <a:pt x="267" y="189"/>
                      <a:pt x="267" y="190"/>
                      <a:pt x="267" y="191"/>
                    </a:cubicBezTo>
                    <a:cubicBezTo>
                      <a:pt x="267" y="191"/>
                      <a:pt x="267" y="191"/>
                      <a:pt x="267" y="191"/>
                    </a:cubicBezTo>
                    <a:cubicBezTo>
                      <a:pt x="267" y="197"/>
                      <a:pt x="267" y="202"/>
                      <a:pt x="268" y="205"/>
                    </a:cubicBezTo>
                    <a:cubicBezTo>
                      <a:pt x="268" y="205"/>
                      <a:pt x="268" y="205"/>
                      <a:pt x="268" y="205"/>
                    </a:cubicBezTo>
                    <a:cubicBezTo>
                      <a:pt x="270" y="218"/>
                      <a:pt x="277" y="225"/>
                      <a:pt x="290" y="225"/>
                    </a:cubicBezTo>
                    <a:cubicBezTo>
                      <a:pt x="293" y="225"/>
                      <a:pt x="296" y="223"/>
                      <a:pt x="298" y="219"/>
                    </a:cubicBezTo>
                    <a:cubicBezTo>
                      <a:pt x="299" y="218"/>
                      <a:pt x="300" y="216"/>
                      <a:pt x="301" y="215"/>
                    </a:cubicBezTo>
                    <a:cubicBezTo>
                      <a:pt x="302" y="214"/>
                      <a:pt x="302" y="214"/>
                      <a:pt x="302" y="214"/>
                    </a:cubicBezTo>
                    <a:cubicBezTo>
                      <a:pt x="302" y="213"/>
                      <a:pt x="306" y="209"/>
                      <a:pt x="312" y="203"/>
                    </a:cubicBezTo>
                    <a:cubicBezTo>
                      <a:pt x="317" y="196"/>
                      <a:pt x="320" y="191"/>
                      <a:pt x="320" y="189"/>
                    </a:cubicBezTo>
                    <a:cubicBezTo>
                      <a:pt x="320" y="186"/>
                      <a:pt x="320" y="185"/>
                      <a:pt x="319" y="184"/>
                    </a:cubicBezTo>
                    <a:cubicBezTo>
                      <a:pt x="319" y="184"/>
                      <a:pt x="319" y="184"/>
                      <a:pt x="319" y="184"/>
                    </a:cubicBezTo>
                    <a:cubicBezTo>
                      <a:pt x="317" y="182"/>
                      <a:pt x="313" y="182"/>
                      <a:pt x="305" y="182"/>
                    </a:cubicBezTo>
                    <a:cubicBezTo>
                      <a:pt x="296" y="182"/>
                      <a:pt x="288" y="183"/>
                      <a:pt x="281" y="185"/>
                    </a:cubicBezTo>
                    <a:close/>
                    <a:moveTo>
                      <a:pt x="370" y="400"/>
                    </a:moveTo>
                    <a:cubicBezTo>
                      <a:pt x="370" y="400"/>
                      <a:pt x="370" y="400"/>
                      <a:pt x="370" y="400"/>
                    </a:cubicBezTo>
                    <a:cubicBezTo>
                      <a:pt x="367" y="394"/>
                      <a:pt x="365" y="390"/>
                      <a:pt x="362" y="388"/>
                    </a:cubicBezTo>
                    <a:cubicBezTo>
                      <a:pt x="360" y="392"/>
                      <a:pt x="358" y="396"/>
                      <a:pt x="356" y="399"/>
                    </a:cubicBezTo>
                    <a:cubicBezTo>
                      <a:pt x="353" y="405"/>
                      <a:pt x="351" y="410"/>
                      <a:pt x="351" y="413"/>
                    </a:cubicBezTo>
                    <a:cubicBezTo>
                      <a:pt x="351" y="416"/>
                      <a:pt x="353" y="418"/>
                      <a:pt x="356" y="421"/>
                    </a:cubicBezTo>
                    <a:cubicBezTo>
                      <a:pt x="366" y="431"/>
                      <a:pt x="366" y="431"/>
                      <a:pt x="366" y="431"/>
                    </a:cubicBezTo>
                    <a:cubicBezTo>
                      <a:pt x="367" y="430"/>
                      <a:pt x="369" y="427"/>
                      <a:pt x="371" y="424"/>
                    </a:cubicBezTo>
                    <a:cubicBezTo>
                      <a:pt x="371" y="424"/>
                      <a:pt x="371" y="424"/>
                      <a:pt x="371" y="424"/>
                    </a:cubicBezTo>
                    <a:cubicBezTo>
                      <a:pt x="372" y="420"/>
                      <a:pt x="373" y="418"/>
                      <a:pt x="373" y="415"/>
                    </a:cubicBezTo>
                    <a:cubicBezTo>
                      <a:pt x="373" y="411"/>
                      <a:pt x="372" y="406"/>
                      <a:pt x="370" y="400"/>
                    </a:cubicBezTo>
                    <a:close/>
                    <a:moveTo>
                      <a:pt x="441" y="247"/>
                    </a:moveTo>
                    <a:cubicBezTo>
                      <a:pt x="442" y="247"/>
                      <a:pt x="442" y="247"/>
                      <a:pt x="442" y="247"/>
                    </a:cubicBezTo>
                    <a:cubicBezTo>
                      <a:pt x="441" y="246"/>
                      <a:pt x="440" y="245"/>
                      <a:pt x="440" y="245"/>
                    </a:cubicBezTo>
                    <a:cubicBezTo>
                      <a:pt x="440" y="253"/>
                      <a:pt x="440" y="253"/>
                      <a:pt x="440" y="253"/>
                    </a:cubicBezTo>
                    <a:cubicBezTo>
                      <a:pt x="440" y="253"/>
                      <a:pt x="440" y="254"/>
                      <a:pt x="440" y="254"/>
                    </a:cubicBezTo>
                    <a:cubicBezTo>
                      <a:pt x="441" y="254"/>
                      <a:pt x="441" y="254"/>
                      <a:pt x="441" y="254"/>
                    </a:cubicBezTo>
                    <a:cubicBezTo>
                      <a:pt x="441" y="254"/>
                      <a:pt x="442" y="254"/>
                      <a:pt x="443" y="254"/>
                    </a:cubicBezTo>
                    <a:cubicBezTo>
                      <a:pt x="443" y="254"/>
                      <a:pt x="443" y="254"/>
                      <a:pt x="443" y="254"/>
                    </a:cubicBezTo>
                    <a:cubicBezTo>
                      <a:pt x="444" y="253"/>
                      <a:pt x="444" y="252"/>
                      <a:pt x="444" y="251"/>
                    </a:cubicBezTo>
                    <a:cubicBezTo>
                      <a:pt x="444" y="250"/>
                      <a:pt x="443" y="249"/>
                      <a:pt x="441" y="247"/>
                    </a:cubicBezTo>
                    <a:close/>
                    <a:moveTo>
                      <a:pt x="443" y="234"/>
                    </a:moveTo>
                    <a:cubicBezTo>
                      <a:pt x="445" y="235"/>
                      <a:pt x="448" y="237"/>
                      <a:pt x="449" y="240"/>
                    </a:cubicBezTo>
                    <a:cubicBezTo>
                      <a:pt x="451" y="243"/>
                      <a:pt x="452" y="247"/>
                      <a:pt x="452" y="251"/>
                    </a:cubicBezTo>
                    <a:cubicBezTo>
                      <a:pt x="452" y="259"/>
                      <a:pt x="449" y="263"/>
                      <a:pt x="441" y="263"/>
                    </a:cubicBezTo>
                    <a:cubicBezTo>
                      <a:pt x="436" y="263"/>
                      <a:pt x="433" y="261"/>
                      <a:pt x="432" y="257"/>
                    </a:cubicBezTo>
                    <a:cubicBezTo>
                      <a:pt x="432" y="256"/>
                      <a:pt x="432" y="256"/>
                      <a:pt x="432" y="256"/>
                    </a:cubicBezTo>
                    <a:cubicBezTo>
                      <a:pt x="432" y="256"/>
                      <a:pt x="432" y="256"/>
                      <a:pt x="432" y="256"/>
                    </a:cubicBezTo>
                    <a:cubicBezTo>
                      <a:pt x="432" y="253"/>
                      <a:pt x="432" y="251"/>
                      <a:pt x="432" y="251"/>
                    </a:cubicBezTo>
                    <a:cubicBezTo>
                      <a:pt x="432" y="245"/>
                      <a:pt x="433" y="241"/>
                      <a:pt x="435" y="238"/>
                    </a:cubicBezTo>
                    <a:cubicBezTo>
                      <a:pt x="437" y="235"/>
                      <a:pt x="439" y="234"/>
                      <a:pt x="443" y="234"/>
                    </a:cubicBezTo>
                    <a:close/>
                    <a:moveTo>
                      <a:pt x="383" y="232"/>
                    </a:moveTo>
                    <a:cubicBezTo>
                      <a:pt x="372" y="234"/>
                      <a:pt x="365" y="236"/>
                      <a:pt x="362" y="236"/>
                    </a:cubicBezTo>
                    <a:cubicBezTo>
                      <a:pt x="359" y="237"/>
                      <a:pt x="358" y="240"/>
                      <a:pt x="357" y="244"/>
                    </a:cubicBezTo>
                    <a:cubicBezTo>
                      <a:pt x="357" y="246"/>
                      <a:pt x="359" y="251"/>
                      <a:pt x="363" y="259"/>
                    </a:cubicBezTo>
                    <a:cubicBezTo>
                      <a:pt x="365" y="266"/>
                      <a:pt x="367" y="271"/>
                      <a:pt x="369" y="274"/>
                    </a:cubicBezTo>
                    <a:cubicBezTo>
                      <a:pt x="372" y="266"/>
                      <a:pt x="375" y="259"/>
                      <a:pt x="377" y="254"/>
                    </a:cubicBezTo>
                    <a:cubicBezTo>
                      <a:pt x="380" y="245"/>
                      <a:pt x="382" y="238"/>
                      <a:pt x="383" y="232"/>
                    </a:cubicBezTo>
                    <a:close/>
                    <a:moveTo>
                      <a:pt x="405" y="130"/>
                    </a:moveTo>
                    <a:cubicBezTo>
                      <a:pt x="406" y="127"/>
                      <a:pt x="406" y="125"/>
                      <a:pt x="407" y="123"/>
                    </a:cubicBezTo>
                    <a:cubicBezTo>
                      <a:pt x="406" y="123"/>
                      <a:pt x="404" y="122"/>
                      <a:pt x="401" y="120"/>
                    </a:cubicBezTo>
                    <a:cubicBezTo>
                      <a:pt x="396" y="118"/>
                      <a:pt x="394" y="117"/>
                      <a:pt x="393" y="117"/>
                    </a:cubicBezTo>
                    <a:cubicBezTo>
                      <a:pt x="381" y="117"/>
                      <a:pt x="373" y="119"/>
                      <a:pt x="368" y="122"/>
                    </a:cubicBezTo>
                    <a:cubicBezTo>
                      <a:pt x="365" y="124"/>
                      <a:pt x="364" y="126"/>
                      <a:pt x="364" y="130"/>
                    </a:cubicBezTo>
                    <a:cubicBezTo>
                      <a:pt x="364" y="132"/>
                      <a:pt x="364" y="134"/>
                      <a:pt x="364" y="134"/>
                    </a:cubicBezTo>
                    <a:cubicBezTo>
                      <a:pt x="365" y="135"/>
                      <a:pt x="367" y="136"/>
                      <a:pt x="371" y="138"/>
                    </a:cubicBezTo>
                    <a:cubicBezTo>
                      <a:pt x="399" y="138"/>
                      <a:pt x="399" y="138"/>
                      <a:pt x="399" y="138"/>
                    </a:cubicBezTo>
                    <a:cubicBezTo>
                      <a:pt x="402" y="136"/>
                      <a:pt x="404" y="133"/>
                      <a:pt x="405" y="130"/>
                    </a:cubicBezTo>
                    <a:close/>
                    <a:moveTo>
                      <a:pt x="471" y="174"/>
                    </a:moveTo>
                    <a:cubicBezTo>
                      <a:pt x="471" y="172"/>
                      <a:pt x="471" y="170"/>
                      <a:pt x="470" y="167"/>
                    </a:cubicBezTo>
                    <a:cubicBezTo>
                      <a:pt x="470" y="167"/>
                      <a:pt x="470" y="167"/>
                      <a:pt x="470" y="167"/>
                    </a:cubicBezTo>
                    <a:cubicBezTo>
                      <a:pt x="469" y="165"/>
                      <a:pt x="468" y="162"/>
                      <a:pt x="466" y="161"/>
                    </a:cubicBezTo>
                    <a:cubicBezTo>
                      <a:pt x="464" y="162"/>
                      <a:pt x="462" y="166"/>
                      <a:pt x="460" y="170"/>
                    </a:cubicBezTo>
                    <a:cubicBezTo>
                      <a:pt x="458" y="176"/>
                      <a:pt x="457" y="179"/>
                      <a:pt x="457" y="181"/>
                    </a:cubicBezTo>
                    <a:cubicBezTo>
                      <a:pt x="457" y="183"/>
                      <a:pt x="457" y="185"/>
                      <a:pt x="458" y="186"/>
                    </a:cubicBezTo>
                    <a:cubicBezTo>
                      <a:pt x="459" y="188"/>
                      <a:pt x="461" y="189"/>
                      <a:pt x="463" y="189"/>
                    </a:cubicBezTo>
                    <a:cubicBezTo>
                      <a:pt x="465" y="189"/>
                      <a:pt x="468" y="186"/>
                      <a:pt x="470" y="182"/>
                    </a:cubicBezTo>
                    <a:cubicBezTo>
                      <a:pt x="470" y="182"/>
                      <a:pt x="470" y="182"/>
                      <a:pt x="470" y="182"/>
                    </a:cubicBezTo>
                    <a:cubicBezTo>
                      <a:pt x="471" y="177"/>
                      <a:pt x="471" y="174"/>
                      <a:pt x="471" y="174"/>
                    </a:cubicBezTo>
                    <a:close/>
                    <a:moveTo>
                      <a:pt x="476" y="159"/>
                    </a:moveTo>
                    <a:cubicBezTo>
                      <a:pt x="476" y="159"/>
                      <a:pt x="476" y="159"/>
                      <a:pt x="476" y="159"/>
                    </a:cubicBezTo>
                    <a:cubicBezTo>
                      <a:pt x="479" y="165"/>
                      <a:pt x="480" y="170"/>
                      <a:pt x="480" y="175"/>
                    </a:cubicBezTo>
                    <a:cubicBezTo>
                      <a:pt x="480" y="180"/>
                      <a:pt x="479" y="184"/>
                      <a:pt x="477" y="188"/>
                    </a:cubicBezTo>
                    <a:cubicBezTo>
                      <a:pt x="473" y="195"/>
                      <a:pt x="469" y="198"/>
                      <a:pt x="462" y="198"/>
                    </a:cubicBezTo>
                    <a:cubicBezTo>
                      <a:pt x="456" y="198"/>
                      <a:pt x="453" y="195"/>
                      <a:pt x="450" y="189"/>
                    </a:cubicBezTo>
                    <a:cubicBezTo>
                      <a:pt x="450" y="189"/>
                      <a:pt x="450" y="189"/>
                      <a:pt x="450" y="189"/>
                    </a:cubicBezTo>
                    <a:cubicBezTo>
                      <a:pt x="450" y="189"/>
                      <a:pt x="450" y="189"/>
                      <a:pt x="450" y="189"/>
                    </a:cubicBezTo>
                    <a:cubicBezTo>
                      <a:pt x="449" y="184"/>
                      <a:pt x="449" y="181"/>
                      <a:pt x="449" y="181"/>
                    </a:cubicBezTo>
                    <a:cubicBezTo>
                      <a:pt x="449" y="177"/>
                      <a:pt x="452" y="167"/>
                      <a:pt x="457" y="153"/>
                    </a:cubicBezTo>
                    <a:cubicBezTo>
                      <a:pt x="457" y="152"/>
                      <a:pt x="457" y="152"/>
                      <a:pt x="457" y="152"/>
                    </a:cubicBezTo>
                    <a:cubicBezTo>
                      <a:pt x="458" y="152"/>
                      <a:pt x="458" y="152"/>
                      <a:pt x="458" y="152"/>
                    </a:cubicBezTo>
                    <a:cubicBezTo>
                      <a:pt x="462" y="150"/>
                      <a:pt x="465" y="149"/>
                      <a:pt x="468" y="150"/>
                    </a:cubicBezTo>
                    <a:cubicBezTo>
                      <a:pt x="471" y="152"/>
                      <a:pt x="474" y="155"/>
                      <a:pt x="476" y="159"/>
                    </a:cubicBezTo>
                    <a:close/>
                    <a:moveTo>
                      <a:pt x="482" y="39"/>
                    </a:moveTo>
                    <a:cubicBezTo>
                      <a:pt x="482" y="41"/>
                      <a:pt x="483" y="43"/>
                      <a:pt x="485" y="45"/>
                    </a:cubicBezTo>
                    <a:cubicBezTo>
                      <a:pt x="488" y="49"/>
                      <a:pt x="489" y="52"/>
                      <a:pt x="489" y="54"/>
                    </a:cubicBezTo>
                    <a:cubicBezTo>
                      <a:pt x="489" y="57"/>
                      <a:pt x="479" y="74"/>
                      <a:pt x="458" y="106"/>
                    </a:cubicBezTo>
                    <a:cubicBezTo>
                      <a:pt x="435" y="141"/>
                      <a:pt x="421" y="163"/>
                      <a:pt x="417" y="171"/>
                    </a:cubicBezTo>
                    <a:cubicBezTo>
                      <a:pt x="410" y="185"/>
                      <a:pt x="402" y="207"/>
                      <a:pt x="391" y="237"/>
                    </a:cubicBezTo>
                    <a:cubicBezTo>
                      <a:pt x="386" y="254"/>
                      <a:pt x="381" y="265"/>
                      <a:pt x="379" y="270"/>
                    </a:cubicBezTo>
                    <a:cubicBezTo>
                      <a:pt x="379" y="270"/>
                      <a:pt x="379" y="270"/>
                      <a:pt x="379" y="270"/>
                    </a:cubicBezTo>
                    <a:cubicBezTo>
                      <a:pt x="377" y="275"/>
                      <a:pt x="375" y="279"/>
                      <a:pt x="373" y="281"/>
                    </a:cubicBezTo>
                    <a:cubicBezTo>
                      <a:pt x="372" y="282"/>
                      <a:pt x="373" y="288"/>
                      <a:pt x="374" y="296"/>
                    </a:cubicBezTo>
                    <a:cubicBezTo>
                      <a:pt x="376" y="305"/>
                      <a:pt x="375" y="319"/>
                      <a:pt x="370" y="337"/>
                    </a:cubicBezTo>
                    <a:cubicBezTo>
                      <a:pt x="369" y="342"/>
                      <a:pt x="367" y="347"/>
                      <a:pt x="365" y="355"/>
                    </a:cubicBezTo>
                    <a:cubicBezTo>
                      <a:pt x="363" y="360"/>
                      <a:pt x="363" y="365"/>
                      <a:pt x="363" y="369"/>
                    </a:cubicBezTo>
                    <a:cubicBezTo>
                      <a:pt x="363" y="370"/>
                      <a:pt x="363" y="371"/>
                      <a:pt x="364" y="373"/>
                    </a:cubicBezTo>
                    <a:cubicBezTo>
                      <a:pt x="364" y="373"/>
                      <a:pt x="364" y="374"/>
                      <a:pt x="364" y="374"/>
                    </a:cubicBezTo>
                    <a:cubicBezTo>
                      <a:pt x="369" y="376"/>
                      <a:pt x="373" y="382"/>
                      <a:pt x="378" y="394"/>
                    </a:cubicBezTo>
                    <a:cubicBezTo>
                      <a:pt x="378" y="394"/>
                      <a:pt x="378" y="394"/>
                      <a:pt x="378" y="394"/>
                    </a:cubicBezTo>
                    <a:cubicBezTo>
                      <a:pt x="380" y="401"/>
                      <a:pt x="382" y="408"/>
                      <a:pt x="383" y="415"/>
                    </a:cubicBezTo>
                    <a:cubicBezTo>
                      <a:pt x="383" y="415"/>
                      <a:pt x="383" y="415"/>
                      <a:pt x="383" y="415"/>
                    </a:cubicBezTo>
                    <a:cubicBezTo>
                      <a:pt x="383" y="421"/>
                      <a:pt x="381" y="427"/>
                      <a:pt x="376" y="434"/>
                    </a:cubicBezTo>
                    <a:cubicBezTo>
                      <a:pt x="374" y="437"/>
                      <a:pt x="372" y="439"/>
                      <a:pt x="369" y="442"/>
                    </a:cubicBezTo>
                    <a:cubicBezTo>
                      <a:pt x="370" y="443"/>
                      <a:pt x="370" y="445"/>
                      <a:pt x="370" y="447"/>
                    </a:cubicBezTo>
                    <a:cubicBezTo>
                      <a:pt x="370" y="447"/>
                      <a:pt x="370" y="447"/>
                      <a:pt x="370" y="447"/>
                    </a:cubicBezTo>
                    <a:cubicBezTo>
                      <a:pt x="371" y="449"/>
                      <a:pt x="371" y="450"/>
                      <a:pt x="371" y="451"/>
                    </a:cubicBezTo>
                    <a:cubicBezTo>
                      <a:pt x="378" y="431"/>
                      <a:pt x="391" y="401"/>
                      <a:pt x="411" y="362"/>
                    </a:cubicBezTo>
                    <a:cubicBezTo>
                      <a:pt x="434" y="317"/>
                      <a:pt x="448" y="287"/>
                      <a:pt x="454" y="271"/>
                    </a:cubicBezTo>
                    <a:cubicBezTo>
                      <a:pt x="463" y="250"/>
                      <a:pt x="472" y="228"/>
                      <a:pt x="482" y="204"/>
                    </a:cubicBezTo>
                    <a:cubicBezTo>
                      <a:pt x="490" y="187"/>
                      <a:pt x="495" y="175"/>
                      <a:pt x="497" y="169"/>
                    </a:cubicBezTo>
                    <a:cubicBezTo>
                      <a:pt x="499" y="160"/>
                      <a:pt x="501" y="151"/>
                      <a:pt x="502" y="140"/>
                    </a:cubicBezTo>
                    <a:cubicBezTo>
                      <a:pt x="502" y="132"/>
                      <a:pt x="503" y="115"/>
                      <a:pt x="503" y="90"/>
                    </a:cubicBezTo>
                    <a:cubicBezTo>
                      <a:pt x="503" y="89"/>
                      <a:pt x="502" y="79"/>
                      <a:pt x="501" y="60"/>
                    </a:cubicBezTo>
                    <a:cubicBezTo>
                      <a:pt x="500" y="49"/>
                      <a:pt x="500" y="41"/>
                      <a:pt x="499" y="36"/>
                    </a:cubicBezTo>
                    <a:cubicBezTo>
                      <a:pt x="495" y="39"/>
                      <a:pt x="489" y="39"/>
                      <a:pt x="482" y="36"/>
                    </a:cubicBezTo>
                    <a:cubicBezTo>
                      <a:pt x="482" y="37"/>
                      <a:pt x="482" y="38"/>
                      <a:pt x="482" y="39"/>
                    </a:cubicBezTo>
                    <a:close/>
                    <a:moveTo>
                      <a:pt x="365" y="113"/>
                    </a:moveTo>
                    <a:cubicBezTo>
                      <a:pt x="370" y="110"/>
                      <a:pt x="377" y="109"/>
                      <a:pt x="386" y="109"/>
                    </a:cubicBezTo>
                    <a:cubicBezTo>
                      <a:pt x="393" y="110"/>
                      <a:pt x="400" y="111"/>
                      <a:pt x="406" y="114"/>
                    </a:cubicBezTo>
                    <a:cubicBezTo>
                      <a:pt x="406" y="114"/>
                      <a:pt x="406" y="114"/>
                      <a:pt x="406" y="114"/>
                    </a:cubicBezTo>
                    <a:cubicBezTo>
                      <a:pt x="413" y="117"/>
                      <a:pt x="416" y="120"/>
                      <a:pt x="416" y="124"/>
                    </a:cubicBezTo>
                    <a:cubicBezTo>
                      <a:pt x="416" y="140"/>
                      <a:pt x="406" y="148"/>
                      <a:pt x="385" y="148"/>
                    </a:cubicBezTo>
                    <a:cubicBezTo>
                      <a:pt x="371" y="148"/>
                      <a:pt x="362" y="145"/>
                      <a:pt x="358" y="140"/>
                    </a:cubicBezTo>
                    <a:cubicBezTo>
                      <a:pt x="356" y="138"/>
                      <a:pt x="355" y="135"/>
                      <a:pt x="355" y="131"/>
                    </a:cubicBezTo>
                    <a:cubicBezTo>
                      <a:pt x="355" y="123"/>
                      <a:pt x="359" y="117"/>
                      <a:pt x="365" y="113"/>
                    </a:cubicBezTo>
                    <a:close/>
                    <a:moveTo>
                      <a:pt x="354" y="80"/>
                    </a:moveTo>
                    <a:cubicBezTo>
                      <a:pt x="354" y="72"/>
                      <a:pt x="360" y="67"/>
                      <a:pt x="373" y="63"/>
                    </a:cubicBezTo>
                    <a:cubicBezTo>
                      <a:pt x="383" y="61"/>
                      <a:pt x="399" y="60"/>
                      <a:pt x="421" y="60"/>
                    </a:cubicBezTo>
                    <a:cubicBezTo>
                      <a:pt x="422" y="60"/>
                      <a:pt x="425" y="61"/>
                      <a:pt x="429" y="63"/>
                    </a:cubicBezTo>
                    <a:cubicBezTo>
                      <a:pt x="433" y="65"/>
                      <a:pt x="435" y="67"/>
                      <a:pt x="435" y="68"/>
                    </a:cubicBezTo>
                    <a:cubicBezTo>
                      <a:pt x="435" y="69"/>
                      <a:pt x="435" y="72"/>
                      <a:pt x="435" y="75"/>
                    </a:cubicBezTo>
                    <a:cubicBezTo>
                      <a:pt x="435" y="75"/>
                      <a:pt x="435" y="75"/>
                      <a:pt x="435" y="75"/>
                    </a:cubicBezTo>
                    <a:cubicBezTo>
                      <a:pt x="435" y="79"/>
                      <a:pt x="433" y="81"/>
                      <a:pt x="431" y="84"/>
                    </a:cubicBezTo>
                    <a:cubicBezTo>
                      <a:pt x="425" y="89"/>
                      <a:pt x="411" y="92"/>
                      <a:pt x="389" y="92"/>
                    </a:cubicBezTo>
                    <a:cubicBezTo>
                      <a:pt x="374" y="92"/>
                      <a:pt x="364" y="91"/>
                      <a:pt x="358" y="87"/>
                    </a:cubicBezTo>
                    <a:cubicBezTo>
                      <a:pt x="358" y="87"/>
                      <a:pt x="358" y="87"/>
                      <a:pt x="358" y="87"/>
                    </a:cubicBezTo>
                    <a:cubicBezTo>
                      <a:pt x="356" y="86"/>
                      <a:pt x="355" y="84"/>
                      <a:pt x="355" y="83"/>
                    </a:cubicBezTo>
                    <a:cubicBezTo>
                      <a:pt x="354" y="82"/>
                      <a:pt x="354" y="81"/>
                      <a:pt x="354" y="80"/>
                    </a:cubicBezTo>
                    <a:close/>
                    <a:moveTo>
                      <a:pt x="388" y="84"/>
                    </a:moveTo>
                    <a:cubicBezTo>
                      <a:pt x="388" y="84"/>
                      <a:pt x="388" y="84"/>
                      <a:pt x="388" y="84"/>
                    </a:cubicBezTo>
                    <a:cubicBezTo>
                      <a:pt x="404" y="84"/>
                      <a:pt x="416" y="82"/>
                      <a:pt x="422" y="79"/>
                    </a:cubicBezTo>
                    <a:cubicBezTo>
                      <a:pt x="422" y="79"/>
                      <a:pt x="422" y="79"/>
                      <a:pt x="422" y="79"/>
                    </a:cubicBezTo>
                    <a:cubicBezTo>
                      <a:pt x="424" y="78"/>
                      <a:pt x="425" y="76"/>
                      <a:pt x="425" y="74"/>
                    </a:cubicBezTo>
                    <a:cubicBezTo>
                      <a:pt x="425" y="72"/>
                      <a:pt x="424" y="70"/>
                      <a:pt x="420" y="68"/>
                    </a:cubicBezTo>
                    <a:cubicBezTo>
                      <a:pt x="416" y="66"/>
                      <a:pt x="411" y="65"/>
                      <a:pt x="405" y="65"/>
                    </a:cubicBezTo>
                    <a:cubicBezTo>
                      <a:pt x="390" y="64"/>
                      <a:pt x="376" y="69"/>
                      <a:pt x="363" y="79"/>
                    </a:cubicBezTo>
                    <a:cubicBezTo>
                      <a:pt x="367" y="81"/>
                      <a:pt x="372" y="83"/>
                      <a:pt x="378" y="83"/>
                    </a:cubicBezTo>
                    <a:cubicBezTo>
                      <a:pt x="378" y="83"/>
                      <a:pt x="378" y="83"/>
                      <a:pt x="378" y="83"/>
                    </a:cubicBezTo>
                    <a:cubicBezTo>
                      <a:pt x="382" y="84"/>
                      <a:pt x="385" y="84"/>
                      <a:pt x="388" y="84"/>
                    </a:cubicBezTo>
                    <a:close/>
                    <a:moveTo>
                      <a:pt x="146" y="62"/>
                    </a:moveTo>
                    <a:cubicBezTo>
                      <a:pt x="146" y="61"/>
                      <a:pt x="146" y="61"/>
                      <a:pt x="146" y="61"/>
                    </a:cubicBezTo>
                    <a:cubicBezTo>
                      <a:pt x="146" y="61"/>
                      <a:pt x="146" y="61"/>
                      <a:pt x="146" y="61"/>
                    </a:cubicBezTo>
                    <a:cubicBezTo>
                      <a:pt x="172" y="60"/>
                      <a:pt x="189" y="63"/>
                      <a:pt x="198" y="68"/>
                    </a:cubicBezTo>
                    <a:cubicBezTo>
                      <a:pt x="204" y="71"/>
                      <a:pt x="207" y="75"/>
                      <a:pt x="207" y="80"/>
                    </a:cubicBezTo>
                    <a:cubicBezTo>
                      <a:pt x="207" y="84"/>
                      <a:pt x="205" y="87"/>
                      <a:pt x="200" y="90"/>
                    </a:cubicBezTo>
                    <a:cubicBezTo>
                      <a:pt x="196" y="94"/>
                      <a:pt x="189" y="95"/>
                      <a:pt x="180" y="95"/>
                    </a:cubicBezTo>
                    <a:cubicBezTo>
                      <a:pt x="167" y="95"/>
                      <a:pt x="157" y="92"/>
                      <a:pt x="148" y="85"/>
                    </a:cubicBezTo>
                    <a:cubicBezTo>
                      <a:pt x="145" y="83"/>
                      <a:pt x="142" y="80"/>
                      <a:pt x="141" y="78"/>
                    </a:cubicBezTo>
                    <a:cubicBezTo>
                      <a:pt x="139" y="75"/>
                      <a:pt x="138" y="74"/>
                      <a:pt x="138" y="73"/>
                    </a:cubicBezTo>
                    <a:cubicBezTo>
                      <a:pt x="138" y="72"/>
                      <a:pt x="139" y="70"/>
                      <a:pt x="141" y="67"/>
                    </a:cubicBezTo>
                    <a:cubicBezTo>
                      <a:pt x="141" y="67"/>
                      <a:pt x="141" y="67"/>
                      <a:pt x="141" y="67"/>
                    </a:cubicBezTo>
                    <a:cubicBezTo>
                      <a:pt x="143" y="65"/>
                      <a:pt x="144" y="63"/>
                      <a:pt x="146" y="62"/>
                    </a:cubicBezTo>
                    <a:close/>
                    <a:moveTo>
                      <a:pt x="147" y="70"/>
                    </a:moveTo>
                    <a:cubicBezTo>
                      <a:pt x="147" y="70"/>
                      <a:pt x="147" y="70"/>
                      <a:pt x="147" y="70"/>
                    </a:cubicBezTo>
                    <a:cubicBezTo>
                      <a:pt x="147" y="71"/>
                      <a:pt x="146" y="71"/>
                      <a:pt x="146" y="72"/>
                    </a:cubicBezTo>
                    <a:cubicBezTo>
                      <a:pt x="146" y="75"/>
                      <a:pt x="149" y="78"/>
                      <a:pt x="155" y="81"/>
                    </a:cubicBezTo>
                    <a:cubicBezTo>
                      <a:pt x="155" y="81"/>
                      <a:pt x="155" y="81"/>
                      <a:pt x="155" y="81"/>
                    </a:cubicBezTo>
                    <a:cubicBezTo>
                      <a:pt x="162" y="85"/>
                      <a:pt x="170" y="87"/>
                      <a:pt x="179" y="87"/>
                    </a:cubicBezTo>
                    <a:cubicBezTo>
                      <a:pt x="187" y="87"/>
                      <a:pt x="193" y="86"/>
                      <a:pt x="196" y="83"/>
                    </a:cubicBezTo>
                    <a:cubicBezTo>
                      <a:pt x="198" y="82"/>
                      <a:pt x="199" y="80"/>
                      <a:pt x="199" y="79"/>
                    </a:cubicBezTo>
                    <a:cubicBezTo>
                      <a:pt x="199" y="77"/>
                      <a:pt x="197" y="75"/>
                      <a:pt x="193" y="74"/>
                    </a:cubicBezTo>
                    <a:cubicBezTo>
                      <a:pt x="185" y="72"/>
                      <a:pt x="171" y="71"/>
                      <a:pt x="149" y="70"/>
                    </a:cubicBezTo>
                    <a:cubicBezTo>
                      <a:pt x="149" y="70"/>
                      <a:pt x="149" y="70"/>
                      <a:pt x="149" y="70"/>
                    </a:cubicBezTo>
                    <a:cubicBezTo>
                      <a:pt x="148" y="70"/>
                      <a:pt x="148" y="70"/>
                      <a:pt x="147" y="70"/>
                    </a:cubicBezTo>
                    <a:close/>
                    <a:moveTo>
                      <a:pt x="120" y="35"/>
                    </a:moveTo>
                    <a:cubicBezTo>
                      <a:pt x="113" y="35"/>
                      <a:pt x="108" y="34"/>
                      <a:pt x="104" y="32"/>
                    </a:cubicBezTo>
                    <a:cubicBezTo>
                      <a:pt x="100" y="30"/>
                      <a:pt x="97" y="29"/>
                      <a:pt x="94" y="29"/>
                    </a:cubicBezTo>
                    <a:cubicBezTo>
                      <a:pt x="78" y="29"/>
                      <a:pt x="66" y="29"/>
                      <a:pt x="58" y="30"/>
                    </a:cubicBezTo>
                    <a:cubicBezTo>
                      <a:pt x="40" y="31"/>
                      <a:pt x="28" y="34"/>
                      <a:pt x="21" y="39"/>
                    </a:cubicBezTo>
                    <a:cubicBezTo>
                      <a:pt x="21" y="53"/>
                      <a:pt x="32" y="66"/>
                      <a:pt x="55" y="77"/>
                    </a:cubicBezTo>
                    <a:cubicBezTo>
                      <a:pt x="64" y="82"/>
                      <a:pt x="76" y="87"/>
                      <a:pt x="91" y="93"/>
                    </a:cubicBezTo>
                    <a:cubicBezTo>
                      <a:pt x="100" y="96"/>
                      <a:pt x="112" y="101"/>
                      <a:pt x="129" y="108"/>
                    </a:cubicBezTo>
                    <a:cubicBezTo>
                      <a:pt x="135" y="110"/>
                      <a:pt x="151" y="115"/>
                      <a:pt x="177" y="125"/>
                    </a:cubicBezTo>
                    <a:cubicBezTo>
                      <a:pt x="177" y="125"/>
                      <a:pt x="177" y="125"/>
                      <a:pt x="177" y="125"/>
                    </a:cubicBezTo>
                    <a:cubicBezTo>
                      <a:pt x="194" y="130"/>
                      <a:pt x="205" y="135"/>
                      <a:pt x="210" y="139"/>
                    </a:cubicBezTo>
                    <a:cubicBezTo>
                      <a:pt x="210" y="139"/>
                      <a:pt x="210" y="139"/>
                      <a:pt x="210" y="139"/>
                    </a:cubicBezTo>
                    <a:cubicBezTo>
                      <a:pt x="213" y="142"/>
                      <a:pt x="223" y="148"/>
                      <a:pt x="239" y="159"/>
                    </a:cubicBezTo>
                    <a:cubicBezTo>
                      <a:pt x="256" y="171"/>
                      <a:pt x="265" y="176"/>
                      <a:pt x="267" y="176"/>
                    </a:cubicBezTo>
                    <a:cubicBezTo>
                      <a:pt x="270" y="176"/>
                      <a:pt x="275" y="175"/>
                      <a:pt x="283" y="173"/>
                    </a:cubicBezTo>
                    <a:cubicBezTo>
                      <a:pt x="283" y="173"/>
                      <a:pt x="283" y="173"/>
                      <a:pt x="283" y="173"/>
                    </a:cubicBezTo>
                    <a:cubicBezTo>
                      <a:pt x="291" y="171"/>
                      <a:pt x="299" y="169"/>
                      <a:pt x="306" y="169"/>
                    </a:cubicBezTo>
                    <a:cubicBezTo>
                      <a:pt x="319" y="169"/>
                      <a:pt x="327" y="172"/>
                      <a:pt x="330" y="177"/>
                    </a:cubicBezTo>
                    <a:cubicBezTo>
                      <a:pt x="330" y="177"/>
                      <a:pt x="330" y="177"/>
                      <a:pt x="330" y="177"/>
                    </a:cubicBezTo>
                    <a:cubicBezTo>
                      <a:pt x="331" y="179"/>
                      <a:pt x="332" y="182"/>
                      <a:pt x="332" y="187"/>
                    </a:cubicBezTo>
                    <a:cubicBezTo>
                      <a:pt x="332" y="194"/>
                      <a:pt x="331" y="198"/>
                      <a:pt x="329" y="200"/>
                    </a:cubicBezTo>
                    <a:cubicBezTo>
                      <a:pt x="329" y="200"/>
                      <a:pt x="329" y="200"/>
                      <a:pt x="329" y="200"/>
                    </a:cubicBezTo>
                    <a:cubicBezTo>
                      <a:pt x="324" y="204"/>
                      <a:pt x="319" y="208"/>
                      <a:pt x="313" y="213"/>
                    </a:cubicBezTo>
                    <a:cubicBezTo>
                      <a:pt x="328" y="218"/>
                      <a:pt x="338" y="222"/>
                      <a:pt x="344" y="225"/>
                    </a:cubicBezTo>
                    <a:cubicBezTo>
                      <a:pt x="348" y="227"/>
                      <a:pt x="352" y="229"/>
                      <a:pt x="355" y="231"/>
                    </a:cubicBezTo>
                    <a:cubicBezTo>
                      <a:pt x="357" y="230"/>
                      <a:pt x="359" y="228"/>
                      <a:pt x="363" y="227"/>
                    </a:cubicBezTo>
                    <a:cubicBezTo>
                      <a:pt x="363" y="227"/>
                      <a:pt x="363" y="227"/>
                      <a:pt x="363" y="227"/>
                    </a:cubicBezTo>
                    <a:cubicBezTo>
                      <a:pt x="363" y="227"/>
                      <a:pt x="363" y="227"/>
                      <a:pt x="363" y="227"/>
                    </a:cubicBezTo>
                    <a:cubicBezTo>
                      <a:pt x="364" y="227"/>
                      <a:pt x="368" y="226"/>
                      <a:pt x="374" y="225"/>
                    </a:cubicBezTo>
                    <a:cubicBezTo>
                      <a:pt x="378" y="224"/>
                      <a:pt x="380" y="223"/>
                      <a:pt x="381" y="222"/>
                    </a:cubicBezTo>
                    <a:cubicBezTo>
                      <a:pt x="381" y="222"/>
                      <a:pt x="381" y="222"/>
                      <a:pt x="381" y="222"/>
                    </a:cubicBezTo>
                    <a:cubicBezTo>
                      <a:pt x="385" y="219"/>
                      <a:pt x="387" y="215"/>
                      <a:pt x="389" y="211"/>
                    </a:cubicBezTo>
                    <a:cubicBezTo>
                      <a:pt x="389" y="211"/>
                      <a:pt x="389" y="211"/>
                      <a:pt x="389" y="211"/>
                    </a:cubicBezTo>
                    <a:cubicBezTo>
                      <a:pt x="391" y="205"/>
                      <a:pt x="393" y="201"/>
                      <a:pt x="394" y="198"/>
                    </a:cubicBezTo>
                    <a:cubicBezTo>
                      <a:pt x="394" y="198"/>
                      <a:pt x="394" y="198"/>
                      <a:pt x="394" y="198"/>
                    </a:cubicBezTo>
                    <a:cubicBezTo>
                      <a:pt x="403" y="179"/>
                      <a:pt x="412" y="163"/>
                      <a:pt x="420" y="149"/>
                    </a:cubicBezTo>
                    <a:cubicBezTo>
                      <a:pt x="420" y="149"/>
                      <a:pt x="420" y="149"/>
                      <a:pt x="420" y="149"/>
                    </a:cubicBezTo>
                    <a:cubicBezTo>
                      <a:pt x="420" y="149"/>
                      <a:pt x="431" y="132"/>
                      <a:pt x="453" y="99"/>
                    </a:cubicBezTo>
                    <a:cubicBezTo>
                      <a:pt x="470" y="73"/>
                      <a:pt x="480" y="57"/>
                      <a:pt x="480" y="53"/>
                    </a:cubicBezTo>
                    <a:cubicBezTo>
                      <a:pt x="479" y="51"/>
                      <a:pt x="478" y="49"/>
                      <a:pt x="476" y="47"/>
                    </a:cubicBezTo>
                    <a:cubicBezTo>
                      <a:pt x="477" y="47"/>
                      <a:pt x="477" y="47"/>
                      <a:pt x="477" y="47"/>
                    </a:cubicBezTo>
                    <a:cubicBezTo>
                      <a:pt x="474" y="42"/>
                      <a:pt x="472" y="39"/>
                      <a:pt x="472" y="37"/>
                    </a:cubicBezTo>
                    <a:cubicBezTo>
                      <a:pt x="472" y="34"/>
                      <a:pt x="473" y="32"/>
                      <a:pt x="473" y="31"/>
                    </a:cubicBezTo>
                    <a:cubicBezTo>
                      <a:pt x="473" y="31"/>
                      <a:pt x="473" y="31"/>
                      <a:pt x="473" y="31"/>
                    </a:cubicBezTo>
                    <a:cubicBezTo>
                      <a:pt x="474" y="29"/>
                      <a:pt x="476" y="27"/>
                      <a:pt x="480" y="26"/>
                    </a:cubicBezTo>
                    <a:cubicBezTo>
                      <a:pt x="480" y="26"/>
                      <a:pt x="480" y="26"/>
                      <a:pt x="480" y="26"/>
                    </a:cubicBezTo>
                    <a:cubicBezTo>
                      <a:pt x="493" y="25"/>
                      <a:pt x="493" y="25"/>
                      <a:pt x="493" y="25"/>
                    </a:cubicBezTo>
                    <a:cubicBezTo>
                      <a:pt x="495" y="23"/>
                      <a:pt x="495" y="21"/>
                      <a:pt x="496" y="20"/>
                    </a:cubicBezTo>
                    <a:cubicBezTo>
                      <a:pt x="496" y="20"/>
                      <a:pt x="496" y="20"/>
                      <a:pt x="496" y="20"/>
                    </a:cubicBezTo>
                    <a:cubicBezTo>
                      <a:pt x="497" y="17"/>
                      <a:pt x="498" y="15"/>
                      <a:pt x="498" y="13"/>
                    </a:cubicBezTo>
                    <a:cubicBezTo>
                      <a:pt x="498" y="13"/>
                      <a:pt x="498" y="12"/>
                      <a:pt x="498" y="12"/>
                    </a:cubicBezTo>
                    <a:cubicBezTo>
                      <a:pt x="492" y="12"/>
                      <a:pt x="486" y="14"/>
                      <a:pt x="481" y="16"/>
                    </a:cubicBezTo>
                    <a:cubicBezTo>
                      <a:pt x="481" y="16"/>
                      <a:pt x="481" y="16"/>
                      <a:pt x="481" y="16"/>
                    </a:cubicBezTo>
                    <a:cubicBezTo>
                      <a:pt x="475" y="19"/>
                      <a:pt x="468" y="20"/>
                      <a:pt x="460" y="20"/>
                    </a:cubicBezTo>
                    <a:cubicBezTo>
                      <a:pt x="450" y="20"/>
                      <a:pt x="444" y="19"/>
                      <a:pt x="443" y="17"/>
                    </a:cubicBezTo>
                    <a:cubicBezTo>
                      <a:pt x="443" y="16"/>
                      <a:pt x="443" y="16"/>
                      <a:pt x="443" y="16"/>
                    </a:cubicBezTo>
                    <a:cubicBezTo>
                      <a:pt x="442" y="16"/>
                      <a:pt x="442" y="16"/>
                      <a:pt x="442" y="16"/>
                    </a:cubicBezTo>
                    <a:cubicBezTo>
                      <a:pt x="442" y="15"/>
                      <a:pt x="441" y="15"/>
                      <a:pt x="441" y="14"/>
                    </a:cubicBezTo>
                    <a:cubicBezTo>
                      <a:pt x="441" y="14"/>
                      <a:pt x="441" y="14"/>
                      <a:pt x="441" y="14"/>
                    </a:cubicBezTo>
                    <a:cubicBezTo>
                      <a:pt x="440" y="13"/>
                      <a:pt x="439" y="12"/>
                      <a:pt x="438" y="12"/>
                    </a:cubicBezTo>
                    <a:cubicBezTo>
                      <a:pt x="394" y="11"/>
                      <a:pt x="394" y="11"/>
                      <a:pt x="394" y="11"/>
                    </a:cubicBezTo>
                    <a:cubicBezTo>
                      <a:pt x="392" y="11"/>
                      <a:pt x="389" y="10"/>
                      <a:pt x="387" y="10"/>
                    </a:cubicBezTo>
                    <a:cubicBezTo>
                      <a:pt x="375" y="10"/>
                      <a:pt x="366" y="13"/>
                      <a:pt x="359" y="19"/>
                    </a:cubicBezTo>
                    <a:cubicBezTo>
                      <a:pt x="355" y="22"/>
                      <a:pt x="352" y="24"/>
                      <a:pt x="351" y="25"/>
                    </a:cubicBezTo>
                    <a:cubicBezTo>
                      <a:pt x="351" y="25"/>
                      <a:pt x="351" y="25"/>
                      <a:pt x="351" y="25"/>
                    </a:cubicBezTo>
                    <a:cubicBezTo>
                      <a:pt x="348" y="27"/>
                      <a:pt x="344" y="28"/>
                      <a:pt x="339" y="28"/>
                    </a:cubicBezTo>
                    <a:cubicBezTo>
                      <a:pt x="335" y="28"/>
                      <a:pt x="329" y="26"/>
                      <a:pt x="322" y="22"/>
                    </a:cubicBezTo>
                    <a:cubicBezTo>
                      <a:pt x="315" y="18"/>
                      <a:pt x="307" y="17"/>
                      <a:pt x="298" y="17"/>
                    </a:cubicBezTo>
                    <a:cubicBezTo>
                      <a:pt x="296" y="17"/>
                      <a:pt x="293" y="17"/>
                      <a:pt x="289" y="17"/>
                    </a:cubicBezTo>
                    <a:cubicBezTo>
                      <a:pt x="241" y="18"/>
                      <a:pt x="241" y="18"/>
                      <a:pt x="241" y="18"/>
                    </a:cubicBezTo>
                    <a:cubicBezTo>
                      <a:pt x="198" y="19"/>
                      <a:pt x="166" y="22"/>
                      <a:pt x="145" y="27"/>
                    </a:cubicBezTo>
                    <a:cubicBezTo>
                      <a:pt x="139" y="29"/>
                      <a:pt x="134" y="31"/>
                      <a:pt x="129" y="33"/>
                    </a:cubicBezTo>
                    <a:cubicBezTo>
                      <a:pt x="125" y="35"/>
                      <a:pt x="122" y="35"/>
                      <a:pt x="120" y="35"/>
                    </a:cubicBezTo>
                    <a:close/>
                    <a:moveTo>
                      <a:pt x="15" y="36"/>
                    </a:moveTo>
                    <a:cubicBezTo>
                      <a:pt x="15" y="36"/>
                      <a:pt x="15" y="36"/>
                      <a:pt x="15" y="36"/>
                    </a:cubicBezTo>
                    <a:cubicBezTo>
                      <a:pt x="27" y="24"/>
                      <a:pt x="54" y="18"/>
                      <a:pt x="95" y="18"/>
                    </a:cubicBezTo>
                    <a:cubicBezTo>
                      <a:pt x="100" y="18"/>
                      <a:pt x="105" y="19"/>
                      <a:pt x="109" y="21"/>
                    </a:cubicBezTo>
                    <a:cubicBezTo>
                      <a:pt x="112" y="24"/>
                      <a:pt x="116" y="25"/>
                      <a:pt x="120" y="25"/>
                    </a:cubicBezTo>
                    <a:cubicBezTo>
                      <a:pt x="123" y="25"/>
                      <a:pt x="126" y="23"/>
                      <a:pt x="129" y="20"/>
                    </a:cubicBezTo>
                    <a:cubicBezTo>
                      <a:pt x="133" y="17"/>
                      <a:pt x="136" y="15"/>
                      <a:pt x="137" y="15"/>
                    </a:cubicBezTo>
                    <a:cubicBezTo>
                      <a:pt x="137" y="15"/>
                      <a:pt x="137" y="15"/>
                      <a:pt x="137" y="15"/>
                    </a:cubicBezTo>
                    <a:cubicBezTo>
                      <a:pt x="205" y="10"/>
                      <a:pt x="239" y="8"/>
                      <a:pt x="240" y="7"/>
                    </a:cubicBezTo>
                    <a:cubicBezTo>
                      <a:pt x="241" y="7"/>
                      <a:pt x="241" y="7"/>
                      <a:pt x="241" y="7"/>
                    </a:cubicBezTo>
                    <a:cubicBezTo>
                      <a:pt x="289" y="6"/>
                      <a:pt x="289" y="6"/>
                      <a:pt x="289" y="6"/>
                    </a:cubicBezTo>
                    <a:cubicBezTo>
                      <a:pt x="294" y="6"/>
                      <a:pt x="297" y="6"/>
                      <a:pt x="299" y="6"/>
                    </a:cubicBezTo>
                    <a:cubicBezTo>
                      <a:pt x="310" y="6"/>
                      <a:pt x="319" y="8"/>
                      <a:pt x="325" y="12"/>
                    </a:cubicBezTo>
                    <a:cubicBezTo>
                      <a:pt x="328" y="14"/>
                      <a:pt x="330" y="15"/>
                      <a:pt x="331" y="15"/>
                    </a:cubicBezTo>
                    <a:cubicBezTo>
                      <a:pt x="333" y="17"/>
                      <a:pt x="336" y="17"/>
                      <a:pt x="339" y="17"/>
                    </a:cubicBezTo>
                    <a:cubicBezTo>
                      <a:pt x="343" y="17"/>
                      <a:pt x="347" y="16"/>
                      <a:pt x="351" y="15"/>
                    </a:cubicBezTo>
                    <a:cubicBezTo>
                      <a:pt x="351" y="14"/>
                      <a:pt x="351" y="14"/>
                      <a:pt x="351" y="14"/>
                    </a:cubicBezTo>
                    <a:cubicBezTo>
                      <a:pt x="352" y="14"/>
                      <a:pt x="355" y="12"/>
                      <a:pt x="362" y="8"/>
                    </a:cubicBezTo>
                    <a:cubicBezTo>
                      <a:pt x="362" y="8"/>
                      <a:pt x="362" y="8"/>
                      <a:pt x="362" y="8"/>
                    </a:cubicBezTo>
                    <a:cubicBezTo>
                      <a:pt x="362" y="8"/>
                      <a:pt x="362" y="8"/>
                      <a:pt x="362" y="8"/>
                    </a:cubicBezTo>
                    <a:cubicBezTo>
                      <a:pt x="372" y="3"/>
                      <a:pt x="384" y="0"/>
                      <a:pt x="395" y="0"/>
                    </a:cubicBezTo>
                    <a:cubicBezTo>
                      <a:pt x="439" y="1"/>
                      <a:pt x="439" y="1"/>
                      <a:pt x="439" y="1"/>
                    </a:cubicBezTo>
                    <a:cubicBezTo>
                      <a:pt x="443" y="2"/>
                      <a:pt x="446" y="3"/>
                      <a:pt x="448" y="5"/>
                    </a:cubicBezTo>
                    <a:cubicBezTo>
                      <a:pt x="448" y="5"/>
                      <a:pt x="448" y="5"/>
                      <a:pt x="448" y="5"/>
                    </a:cubicBezTo>
                    <a:cubicBezTo>
                      <a:pt x="450" y="6"/>
                      <a:pt x="451" y="8"/>
                      <a:pt x="453" y="10"/>
                    </a:cubicBezTo>
                    <a:cubicBezTo>
                      <a:pt x="466" y="8"/>
                      <a:pt x="474" y="7"/>
                      <a:pt x="478" y="5"/>
                    </a:cubicBezTo>
                    <a:cubicBezTo>
                      <a:pt x="478" y="5"/>
                      <a:pt x="478" y="5"/>
                      <a:pt x="478" y="5"/>
                    </a:cubicBezTo>
                    <a:cubicBezTo>
                      <a:pt x="485" y="3"/>
                      <a:pt x="489" y="2"/>
                      <a:pt x="491" y="1"/>
                    </a:cubicBezTo>
                    <a:cubicBezTo>
                      <a:pt x="502" y="1"/>
                      <a:pt x="502" y="1"/>
                      <a:pt x="502" y="1"/>
                    </a:cubicBezTo>
                    <a:cubicBezTo>
                      <a:pt x="505" y="2"/>
                      <a:pt x="507" y="4"/>
                      <a:pt x="508" y="7"/>
                    </a:cubicBezTo>
                    <a:cubicBezTo>
                      <a:pt x="508" y="7"/>
                      <a:pt x="508" y="7"/>
                      <a:pt x="508" y="7"/>
                    </a:cubicBezTo>
                    <a:cubicBezTo>
                      <a:pt x="508" y="7"/>
                      <a:pt x="508" y="7"/>
                      <a:pt x="508" y="7"/>
                    </a:cubicBezTo>
                    <a:cubicBezTo>
                      <a:pt x="508" y="8"/>
                      <a:pt x="508" y="10"/>
                      <a:pt x="508" y="14"/>
                    </a:cubicBezTo>
                    <a:cubicBezTo>
                      <a:pt x="508" y="14"/>
                      <a:pt x="508" y="14"/>
                      <a:pt x="508" y="14"/>
                    </a:cubicBezTo>
                    <a:cubicBezTo>
                      <a:pt x="508" y="18"/>
                      <a:pt x="508" y="21"/>
                      <a:pt x="507" y="24"/>
                    </a:cubicBezTo>
                    <a:cubicBezTo>
                      <a:pt x="509" y="44"/>
                      <a:pt x="510" y="62"/>
                      <a:pt x="512" y="78"/>
                    </a:cubicBezTo>
                    <a:cubicBezTo>
                      <a:pt x="513" y="88"/>
                      <a:pt x="513" y="107"/>
                      <a:pt x="513" y="135"/>
                    </a:cubicBezTo>
                    <a:cubicBezTo>
                      <a:pt x="513" y="150"/>
                      <a:pt x="513" y="158"/>
                      <a:pt x="513" y="159"/>
                    </a:cubicBezTo>
                    <a:cubicBezTo>
                      <a:pt x="513" y="159"/>
                      <a:pt x="513" y="159"/>
                      <a:pt x="513" y="159"/>
                    </a:cubicBezTo>
                    <a:cubicBezTo>
                      <a:pt x="513" y="163"/>
                      <a:pt x="512" y="167"/>
                      <a:pt x="510" y="170"/>
                    </a:cubicBezTo>
                    <a:cubicBezTo>
                      <a:pt x="510" y="170"/>
                      <a:pt x="510" y="170"/>
                      <a:pt x="510" y="170"/>
                    </a:cubicBezTo>
                    <a:cubicBezTo>
                      <a:pt x="508" y="175"/>
                      <a:pt x="505" y="180"/>
                      <a:pt x="502" y="185"/>
                    </a:cubicBezTo>
                    <a:cubicBezTo>
                      <a:pt x="497" y="194"/>
                      <a:pt x="491" y="206"/>
                      <a:pt x="485" y="221"/>
                    </a:cubicBezTo>
                    <a:cubicBezTo>
                      <a:pt x="481" y="230"/>
                      <a:pt x="475" y="244"/>
                      <a:pt x="469" y="262"/>
                    </a:cubicBezTo>
                    <a:cubicBezTo>
                      <a:pt x="461" y="285"/>
                      <a:pt x="456" y="299"/>
                      <a:pt x="454" y="304"/>
                    </a:cubicBezTo>
                    <a:cubicBezTo>
                      <a:pt x="449" y="315"/>
                      <a:pt x="442" y="329"/>
                      <a:pt x="433" y="345"/>
                    </a:cubicBezTo>
                    <a:cubicBezTo>
                      <a:pt x="429" y="352"/>
                      <a:pt x="421" y="366"/>
                      <a:pt x="408" y="388"/>
                    </a:cubicBezTo>
                    <a:cubicBezTo>
                      <a:pt x="404" y="393"/>
                      <a:pt x="398" y="409"/>
                      <a:pt x="388" y="435"/>
                    </a:cubicBezTo>
                    <a:cubicBezTo>
                      <a:pt x="379" y="459"/>
                      <a:pt x="374" y="470"/>
                      <a:pt x="371" y="470"/>
                    </a:cubicBezTo>
                    <a:cubicBezTo>
                      <a:pt x="368" y="470"/>
                      <a:pt x="366" y="469"/>
                      <a:pt x="364" y="468"/>
                    </a:cubicBezTo>
                    <a:cubicBezTo>
                      <a:pt x="364" y="468"/>
                      <a:pt x="364" y="468"/>
                      <a:pt x="363" y="468"/>
                    </a:cubicBezTo>
                    <a:cubicBezTo>
                      <a:pt x="355" y="468"/>
                      <a:pt x="335" y="455"/>
                      <a:pt x="302" y="430"/>
                    </a:cubicBezTo>
                    <a:cubicBezTo>
                      <a:pt x="285" y="417"/>
                      <a:pt x="273" y="407"/>
                      <a:pt x="265" y="401"/>
                    </a:cubicBezTo>
                    <a:cubicBezTo>
                      <a:pt x="252" y="391"/>
                      <a:pt x="243" y="385"/>
                      <a:pt x="238" y="381"/>
                    </a:cubicBezTo>
                    <a:cubicBezTo>
                      <a:pt x="206" y="363"/>
                      <a:pt x="184" y="350"/>
                      <a:pt x="170" y="341"/>
                    </a:cubicBezTo>
                    <a:cubicBezTo>
                      <a:pt x="146" y="326"/>
                      <a:pt x="126" y="310"/>
                      <a:pt x="112" y="293"/>
                    </a:cubicBezTo>
                    <a:cubicBezTo>
                      <a:pt x="105" y="286"/>
                      <a:pt x="96" y="277"/>
                      <a:pt x="84" y="267"/>
                    </a:cubicBezTo>
                    <a:cubicBezTo>
                      <a:pt x="84" y="267"/>
                      <a:pt x="84" y="267"/>
                      <a:pt x="84" y="267"/>
                    </a:cubicBezTo>
                    <a:cubicBezTo>
                      <a:pt x="70" y="256"/>
                      <a:pt x="59" y="247"/>
                      <a:pt x="53" y="242"/>
                    </a:cubicBezTo>
                    <a:cubicBezTo>
                      <a:pt x="42" y="232"/>
                      <a:pt x="34" y="224"/>
                      <a:pt x="28" y="217"/>
                    </a:cubicBezTo>
                    <a:cubicBezTo>
                      <a:pt x="21" y="209"/>
                      <a:pt x="18" y="200"/>
                      <a:pt x="18" y="193"/>
                    </a:cubicBezTo>
                    <a:cubicBezTo>
                      <a:pt x="18" y="175"/>
                      <a:pt x="14" y="156"/>
                      <a:pt x="9" y="137"/>
                    </a:cubicBezTo>
                    <a:cubicBezTo>
                      <a:pt x="3" y="119"/>
                      <a:pt x="0" y="103"/>
                      <a:pt x="0" y="88"/>
                    </a:cubicBezTo>
                    <a:cubicBezTo>
                      <a:pt x="0" y="85"/>
                      <a:pt x="2" y="77"/>
                      <a:pt x="5" y="64"/>
                    </a:cubicBezTo>
                    <a:cubicBezTo>
                      <a:pt x="5" y="64"/>
                      <a:pt x="5" y="64"/>
                      <a:pt x="5" y="64"/>
                    </a:cubicBezTo>
                    <a:cubicBezTo>
                      <a:pt x="5" y="64"/>
                      <a:pt x="5" y="64"/>
                      <a:pt x="5" y="64"/>
                    </a:cubicBezTo>
                    <a:cubicBezTo>
                      <a:pt x="5" y="64"/>
                      <a:pt x="6" y="63"/>
                      <a:pt x="6" y="62"/>
                    </a:cubicBezTo>
                    <a:cubicBezTo>
                      <a:pt x="5" y="60"/>
                      <a:pt x="5" y="60"/>
                      <a:pt x="5" y="60"/>
                    </a:cubicBezTo>
                    <a:cubicBezTo>
                      <a:pt x="5" y="60"/>
                      <a:pt x="5" y="60"/>
                      <a:pt x="5" y="60"/>
                    </a:cubicBezTo>
                    <a:cubicBezTo>
                      <a:pt x="6" y="56"/>
                      <a:pt x="6" y="53"/>
                      <a:pt x="7" y="50"/>
                    </a:cubicBezTo>
                    <a:cubicBezTo>
                      <a:pt x="7" y="50"/>
                      <a:pt x="7" y="50"/>
                      <a:pt x="7" y="50"/>
                    </a:cubicBezTo>
                    <a:cubicBezTo>
                      <a:pt x="8" y="44"/>
                      <a:pt x="11" y="40"/>
                      <a:pt x="15" y="36"/>
                    </a:cubicBezTo>
                    <a:close/>
                    <a:moveTo>
                      <a:pt x="13" y="54"/>
                    </a:moveTo>
                    <a:cubicBezTo>
                      <a:pt x="13" y="53"/>
                      <a:pt x="13" y="53"/>
                      <a:pt x="13" y="52"/>
                    </a:cubicBezTo>
                    <a:cubicBezTo>
                      <a:pt x="12" y="55"/>
                      <a:pt x="11" y="58"/>
                      <a:pt x="10" y="60"/>
                    </a:cubicBezTo>
                    <a:cubicBezTo>
                      <a:pt x="10" y="61"/>
                      <a:pt x="10" y="62"/>
                      <a:pt x="10" y="64"/>
                    </a:cubicBezTo>
                    <a:cubicBezTo>
                      <a:pt x="9" y="73"/>
                      <a:pt x="9" y="79"/>
                      <a:pt x="9" y="82"/>
                    </a:cubicBezTo>
                    <a:cubicBezTo>
                      <a:pt x="9" y="99"/>
                      <a:pt x="11" y="115"/>
                      <a:pt x="15" y="131"/>
                    </a:cubicBezTo>
                    <a:cubicBezTo>
                      <a:pt x="21" y="152"/>
                      <a:pt x="26" y="172"/>
                      <a:pt x="28" y="191"/>
                    </a:cubicBezTo>
                    <a:cubicBezTo>
                      <a:pt x="30" y="203"/>
                      <a:pt x="42" y="219"/>
                      <a:pt x="65" y="239"/>
                    </a:cubicBezTo>
                    <a:cubicBezTo>
                      <a:pt x="71" y="245"/>
                      <a:pt x="82" y="253"/>
                      <a:pt x="96" y="265"/>
                    </a:cubicBezTo>
                    <a:cubicBezTo>
                      <a:pt x="108" y="275"/>
                      <a:pt x="117" y="284"/>
                      <a:pt x="124" y="291"/>
                    </a:cubicBezTo>
                    <a:cubicBezTo>
                      <a:pt x="124" y="291"/>
                      <a:pt x="124" y="291"/>
                      <a:pt x="124" y="291"/>
                    </a:cubicBezTo>
                    <a:cubicBezTo>
                      <a:pt x="137" y="305"/>
                      <a:pt x="156" y="319"/>
                      <a:pt x="181" y="334"/>
                    </a:cubicBezTo>
                    <a:cubicBezTo>
                      <a:pt x="188" y="338"/>
                      <a:pt x="200" y="344"/>
                      <a:pt x="215" y="353"/>
                    </a:cubicBezTo>
                    <a:cubicBezTo>
                      <a:pt x="228" y="361"/>
                      <a:pt x="240" y="368"/>
                      <a:pt x="249" y="374"/>
                    </a:cubicBezTo>
                    <a:cubicBezTo>
                      <a:pt x="254" y="377"/>
                      <a:pt x="273" y="391"/>
                      <a:pt x="306" y="417"/>
                    </a:cubicBezTo>
                    <a:cubicBezTo>
                      <a:pt x="326" y="432"/>
                      <a:pt x="344" y="445"/>
                      <a:pt x="360" y="453"/>
                    </a:cubicBezTo>
                    <a:cubicBezTo>
                      <a:pt x="359" y="446"/>
                      <a:pt x="359" y="442"/>
                      <a:pt x="358" y="440"/>
                    </a:cubicBezTo>
                    <a:cubicBezTo>
                      <a:pt x="358" y="440"/>
                      <a:pt x="358" y="440"/>
                      <a:pt x="358" y="440"/>
                    </a:cubicBezTo>
                    <a:cubicBezTo>
                      <a:pt x="358" y="440"/>
                      <a:pt x="354" y="434"/>
                      <a:pt x="347" y="425"/>
                    </a:cubicBezTo>
                    <a:cubicBezTo>
                      <a:pt x="343" y="420"/>
                      <a:pt x="341" y="416"/>
                      <a:pt x="341" y="413"/>
                    </a:cubicBezTo>
                    <a:cubicBezTo>
                      <a:pt x="341" y="409"/>
                      <a:pt x="343" y="402"/>
                      <a:pt x="347" y="392"/>
                    </a:cubicBezTo>
                    <a:cubicBezTo>
                      <a:pt x="350" y="384"/>
                      <a:pt x="353" y="379"/>
                      <a:pt x="356" y="376"/>
                    </a:cubicBezTo>
                    <a:cubicBezTo>
                      <a:pt x="356" y="376"/>
                      <a:pt x="356" y="376"/>
                      <a:pt x="356" y="376"/>
                    </a:cubicBezTo>
                    <a:cubicBezTo>
                      <a:pt x="356" y="375"/>
                      <a:pt x="356" y="375"/>
                      <a:pt x="356" y="375"/>
                    </a:cubicBezTo>
                    <a:cubicBezTo>
                      <a:pt x="356" y="375"/>
                      <a:pt x="356" y="375"/>
                      <a:pt x="356" y="375"/>
                    </a:cubicBezTo>
                    <a:cubicBezTo>
                      <a:pt x="354" y="373"/>
                      <a:pt x="354" y="370"/>
                      <a:pt x="354" y="369"/>
                    </a:cubicBezTo>
                    <a:cubicBezTo>
                      <a:pt x="354" y="364"/>
                      <a:pt x="355" y="356"/>
                      <a:pt x="358" y="344"/>
                    </a:cubicBezTo>
                    <a:cubicBezTo>
                      <a:pt x="362" y="329"/>
                      <a:pt x="364" y="321"/>
                      <a:pt x="364" y="320"/>
                    </a:cubicBezTo>
                    <a:cubicBezTo>
                      <a:pt x="364" y="320"/>
                      <a:pt x="364" y="320"/>
                      <a:pt x="364" y="320"/>
                    </a:cubicBezTo>
                    <a:cubicBezTo>
                      <a:pt x="365" y="305"/>
                      <a:pt x="365" y="296"/>
                      <a:pt x="365" y="293"/>
                    </a:cubicBezTo>
                    <a:cubicBezTo>
                      <a:pt x="365" y="293"/>
                      <a:pt x="365" y="293"/>
                      <a:pt x="365" y="293"/>
                    </a:cubicBezTo>
                    <a:cubicBezTo>
                      <a:pt x="364" y="291"/>
                      <a:pt x="364" y="290"/>
                      <a:pt x="364" y="289"/>
                    </a:cubicBezTo>
                    <a:cubicBezTo>
                      <a:pt x="364" y="289"/>
                      <a:pt x="364" y="288"/>
                      <a:pt x="364" y="288"/>
                    </a:cubicBezTo>
                    <a:cubicBezTo>
                      <a:pt x="364" y="288"/>
                      <a:pt x="364" y="288"/>
                      <a:pt x="364" y="288"/>
                    </a:cubicBezTo>
                    <a:cubicBezTo>
                      <a:pt x="362" y="281"/>
                      <a:pt x="359" y="274"/>
                      <a:pt x="355" y="265"/>
                    </a:cubicBezTo>
                    <a:cubicBezTo>
                      <a:pt x="350" y="253"/>
                      <a:pt x="347" y="245"/>
                      <a:pt x="347" y="243"/>
                    </a:cubicBezTo>
                    <a:cubicBezTo>
                      <a:pt x="347" y="243"/>
                      <a:pt x="347" y="242"/>
                      <a:pt x="348" y="242"/>
                    </a:cubicBezTo>
                    <a:cubicBezTo>
                      <a:pt x="343" y="239"/>
                      <a:pt x="336" y="236"/>
                      <a:pt x="328" y="232"/>
                    </a:cubicBezTo>
                    <a:cubicBezTo>
                      <a:pt x="320" y="227"/>
                      <a:pt x="314" y="224"/>
                      <a:pt x="309" y="221"/>
                    </a:cubicBezTo>
                    <a:cubicBezTo>
                      <a:pt x="308" y="223"/>
                      <a:pt x="306" y="226"/>
                      <a:pt x="303" y="228"/>
                    </a:cubicBezTo>
                    <a:cubicBezTo>
                      <a:pt x="298" y="233"/>
                      <a:pt x="293" y="235"/>
                      <a:pt x="290" y="235"/>
                    </a:cubicBezTo>
                    <a:cubicBezTo>
                      <a:pt x="280" y="235"/>
                      <a:pt x="272" y="230"/>
                      <a:pt x="267" y="221"/>
                    </a:cubicBezTo>
                    <a:cubicBezTo>
                      <a:pt x="263" y="214"/>
                      <a:pt x="261" y="208"/>
                      <a:pt x="261" y="203"/>
                    </a:cubicBezTo>
                    <a:cubicBezTo>
                      <a:pt x="261" y="198"/>
                      <a:pt x="261" y="194"/>
                      <a:pt x="262" y="191"/>
                    </a:cubicBezTo>
                    <a:cubicBezTo>
                      <a:pt x="262" y="189"/>
                      <a:pt x="262" y="187"/>
                      <a:pt x="262" y="186"/>
                    </a:cubicBezTo>
                    <a:cubicBezTo>
                      <a:pt x="255" y="180"/>
                      <a:pt x="246" y="174"/>
                      <a:pt x="234" y="167"/>
                    </a:cubicBezTo>
                    <a:cubicBezTo>
                      <a:pt x="206" y="150"/>
                      <a:pt x="175" y="135"/>
                      <a:pt x="140" y="123"/>
                    </a:cubicBezTo>
                    <a:cubicBezTo>
                      <a:pt x="140" y="123"/>
                      <a:pt x="140" y="123"/>
                      <a:pt x="140" y="123"/>
                    </a:cubicBezTo>
                    <a:cubicBezTo>
                      <a:pt x="119" y="116"/>
                      <a:pt x="95" y="106"/>
                      <a:pt x="67" y="92"/>
                    </a:cubicBezTo>
                    <a:cubicBezTo>
                      <a:pt x="31" y="75"/>
                      <a:pt x="13" y="62"/>
                      <a:pt x="13" y="54"/>
                    </a:cubicBezTo>
                    <a:close/>
                  </a:path>
                </a:pathLst>
              </a:custGeom>
              <a:solidFill>
                <a:srgbClr val="000000"/>
              </a:solidFill>
              <a:ln w="9525">
                <a:noFill/>
                <a:round/>
                <a:headEnd/>
                <a:tailEnd/>
              </a:ln>
            </p:spPr>
            <p:txBody>
              <a:bodyPr/>
              <a:lstStyle/>
              <a:p>
                <a:endParaRPr lang="en-US"/>
              </a:p>
            </p:txBody>
          </p:sp>
        </p:grpSp>
        <p:pic>
          <p:nvPicPr>
            <p:cNvPr id="30733" name="Picture 734"/>
            <p:cNvPicPr>
              <a:picLocks noChangeAspect="1"/>
            </p:cNvPicPr>
            <p:nvPr/>
          </p:nvPicPr>
          <p:blipFill>
            <a:blip r:embed="rId8"/>
            <a:srcRect/>
            <a:stretch>
              <a:fillRect/>
            </a:stretch>
          </p:blipFill>
          <p:spPr bwMode="auto">
            <a:xfrm>
              <a:off x="328930" y="1985339"/>
              <a:ext cx="2819278" cy="1767572"/>
            </a:xfrm>
            <a:prstGeom prst="rect">
              <a:avLst/>
            </a:prstGeom>
            <a:noFill/>
            <a:ln w="9525">
              <a:noFill/>
              <a:miter lim="800000"/>
              <a:headEnd/>
              <a:tailEnd/>
            </a:ln>
          </p:spPr>
        </p:pic>
        <p:grpSp>
          <p:nvGrpSpPr>
            <p:cNvPr id="30734" name="Group 7333"/>
            <p:cNvGrpSpPr>
              <a:grpSpLocks/>
            </p:cNvGrpSpPr>
            <p:nvPr/>
          </p:nvGrpSpPr>
          <p:grpSpPr bwMode="auto">
            <a:xfrm>
              <a:off x="875976" y="3377881"/>
              <a:ext cx="2091449" cy="1203884"/>
              <a:chOff x="774646" y="3289523"/>
              <a:chExt cx="2091449" cy="1203884"/>
            </a:xfrm>
          </p:grpSpPr>
          <p:sp>
            <p:nvSpPr>
              <p:cNvPr id="7330" name="Freeform 7329"/>
              <p:cNvSpPr/>
              <p:nvPr/>
            </p:nvSpPr>
            <p:spPr>
              <a:xfrm>
                <a:off x="790239" y="3337607"/>
                <a:ext cx="2048168" cy="1139607"/>
              </a:xfrm>
              <a:custGeom>
                <a:avLst/>
                <a:gdLst>
                  <a:gd name="connsiteX0" fmla="*/ 0 w 2047875"/>
                  <a:gd name="connsiteY0" fmla="*/ 590550 h 1138237"/>
                  <a:gd name="connsiteX1" fmla="*/ 261938 w 2047875"/>
                  <a:gd name="connsiteY1" fmla="*/ 490537 h 1138237"/>
                  <a:gd name="connsiteX2" fmla="*/ 319088 w 2047875"/>
                  <a:gd name="connsiteY2" fmla="*/ 452437 h 1138237"/>
                  <a:gd name="connsiteX3" fmla="*/ 504825 w 2047875"/>
                  <a:gd name="connsiteY3" fmla="*/ 395287 h 1138237"/>
                  <a:gd name="connsiteX4" fmla="*/ 1485900 w 2047875"/>
                  <a:gd name="connsiteY4" fmla="*/ 0 h 1138237"/>
                  <a:gd name="connsiteX5" fmla="*/ 1590675 w 2047875"/>
                  <a:gd name="connsiteY5" fmla="*/ 80962 h 1138237"/>
                  <a:gd name="connsiteX6" fmla="*/ 1695450 w 2047875"/>
                  <a:gd name="connsiteY6" fmla="*/ 171450 h 1138237"/>
                  <a:gd name="connsiteX7" fmla="*/ 1976438 w 2047875"/>
                  <a:gd name="connsiteY7" fmla="*/ 219075 h 1138237"/>
                  <a:gd name="connsiteX8" fmla="*/ 2047875 w 2047875"/>
                  <a:gd name="connsiteY8" fmla="*/ 390525 h 1138237"/>
                  <a:gd name="connsiteX9" fmla="*/ 1905000 w 2047875"/>
                  <a:gd name="connsiteY9" fmla="*/ 466725 h 1138237"/>
                  <a:gd name="connsiteX10" fmla="*/ 1838325 w 2047875"/>
                  <a:gd name="connsiteY10" fmla="*/ 542925 h 1138237"/>
                  <a:gd name="connsiteX11" fmla="*/ 1595438 w 2047875"/>
                  <a:gd name="connsiteY11" fmla="*/ 881062 h 1138237"/>
                  <a:gd name="connsiteX12" fmla="*/ 1209675 w 2047875"/>
                  <a:gd name="connsiteY12" fmla="*/ 985837 h 1138237"/>
                  <a:gd name="connsiteX13" fmla="*/ 990600 w 2047875"/>
                  <a:gd name="connsiteY13" fmla="*/ 1138237 h 1138237"/>
                  <a:gd name="connsiteX14" fmla="*/ 847725 w 2047875"/>
                  <a:gd name="connsiteY14" fmla="*/ 1066800 h 1138237"/>
                  <a:gd name="connsiteX15" fmla="*/ 747713 w 2047875"/>
                  <a:gd name="connsiteY15" fmla="*/ 1023937 h 1138237"/>
                  <a:gd name="connsiteX16" fmla="*/ 538163 w 2047875"/>
                  <a:gd name="connsiteY16" fmla="*/ 928687 h 1138237"/>
                  <a:gd name="connsiteX17" fmla="*/ 295275 w 2047875"/>
                  <a:gd name="connsiteY17" fmla="*/ 795337 h 1138237"/>
                  <a:gd name="connsiteX18" fmla="*/ 190500 w 2047875"/>
                  <a:gd name="connsiteY18" fmla="*/ 762000 h 1138237"/>
                  <a:gd name="connsiteX19" fmla="*/ 0 w 2047875"/>
                  <a:gd name="connsiteY19" fmla="*/ 590550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875" h="1138237">
                    <a:moveTo>
                      <a:pt x="0" y="590550"/>
                    </a:moveTo>
                    <a:lnTo>
                      <a:pt x="261938" y="490537"/>
                    </a:lnTo>
                    <a:lnTo>
                      <a:pt x="319088" y="452437"/>
                    </a:lnTo>
                    <a:lnTo>
                      <a:pt x="504825" y="395287"/>
                    </a:lnTo>
                    <a:lnTo>
                      <a:pt x="1485900" y="0"/>
                    </a:lnTo>
                    <a:lnTo>
                      <a:pt x="1590675" y="80962"/>
                    </a:lnTo>
                    <a:lnTo>
                      <a:pt x="1695450" y="171450"/>
                    </a:lnTo>
                    <a:lnTo>
                      <a:pt x="1976438" y="219075"/>
                    </a:lnTo>
                    <a:lnTo>
                      <a:pt x="2047875" y="390525"/>
                    </a:lnTo>
                    <a:lnTo>
                      <a:pt x="1905000" y="466725"/>
                    </a:lnTo>
                    <a:lnTo>
                      <a:pt x="1838325" y="542925"/>
                    </a:lnTo>
                    <a:lnTo>
                      <a:pt x="1595438" y="881062"/>
                    </a:lnTo>
                    <a:lnTo>
                      <a:pt x="1209675" y="985837"/>
                    </a:lnTo>
                    <a:lnTo>
                      <a:pt x="990600" y="1138237"/>
                    </a:lnTo>
                    <a:lnTo>
                      <a:pt x="847725" y="1066800"/>
                    </a:lnTo>
                    <a:lnTo>
                      <a:pt x="747713" y="1023937"/>
                    </a:lnTo>
                    <a:lnTo>
                      <a:pt x="538163" y="928687"/>
                    </a:lnTo>
                    <a:lnTo>
                      <a:pt x="295275" y="795337"/>
                    </a:lnTo>
                    <a:lnTo>
                      <a:pt x="190500" y="762000"/>
                    </a:lnTo>
                    <a:lnTo>
                      <a:pt x="0" y="5905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7331" name="Freeform 7330"/>
              <p:cNvSpPr/>
              <p:nvPr/>
            </p:nvSpPr>
            <p:spPr>
              <a:xfrm>
                <a:off x="832741" y="3957003"/>
                <a:ext cx="682047" cy="396737"/>
              </a:xfrm>
              <a:custGeom>
                <a:avLst/>
                <a:gdLst>
                  <a:gd name="connsiteX0" fmla="*/ 0 w 681037"/>
                  <a:gd name="connsiteY0" fmla="*/ 0 h 395287"/>
                  <a:gd name="connsiteX1" fmla="*/ 476250 w 681037"/>
                  <a:gd name="connsiteY1" fmla="*/ 176212 h 395287"/>
                  <a:gd name="connsiteX2" fmla="*/ 681037 w 681037"/>
                  <a:gd name="connsiteY2" fmla="*/ 395287 h 395287"/>
                  <a:gd name="connsiteX3" fmla="*/ 152400 w 681037"/>
                  <a:gd name="connsiteY3" fmla="*/ 142875 h 395287"/>
                  <a:gd name="connsiteX4" fmla="*/ 0 w 681037"/>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037" h="395287">
                    <a:moveTo>
                      <a:pt x="0" y="0"/>
                    </a:moveTo>
                    <a:lnTo>
                      <a:pt x="476250" y="176212"/>
                    </a:lnTo>
                    <a:lnTo>
                      <a:pt x="681037" y="395287"/>
                    </a:lnTo>
                    <a:lnTo>
                      <a:pt x="152400" y="142875"/>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7332" name="Freeform 7331"/>
              <p:cNvSpPr/>
              <p:nvPr/>
            </p:nvSpPr>
            <p:spPr>
              <a:xfrm>
                <a:off x="1680747" y="4181685"/>
                <a:ext cx="234770" cy="267190"/>
              </a:xfrm>
              <a:custGeom>
                <a:avLst/>
                <a:gdLst>
                  <a:gd name="connsiteX0" fmla="*/ 52387 w 233362"/>
                  <a:gd name="connsiteY0" fmla="*/ 0 h 266700"/>
                  <a:gd name="connsiteX1" fmla="*/ 0 w 233362"/>
                  <a:gd name="connsiteY1" fmla="*/ 214313 h 266700"/>
                  <a:gd name="connsiteX2" fmla="*/ 85725 w 233362"/>
                  <a:gd name="connsiteY2" fmla="*/ 266700 h 266700"/>
                  <a:gd name="connsiteX3" fmla="*/ 233362 w 233362"/>
                  <a:gd name="connsiteY3" fmla="*/ 166688 h 266700"/>
                  <a:gd name="connsiteX4" fmla="*/ 52387 w 233362"/>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 h="266700">
                    <a:moveTo>
                      <a:pt x="52387" y="0"/>
                    </a:moveTo>
                    <a:lnTo>
                      <a:pt x="0" y="214313"/>
                    </a:lnTo>
                    <a:lnTo>
                      <a:pt x="85725" y="266700"/>
                    </a:lnTo>
                    <a:lnTo>
                      <a:pt x="233362" y="166688"/>
                    </a:lnTo>
                    <a:lnTo>
                      <a:pt x="5238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7333" name="Freeform 7332"/>
              <p:cNvSpPr/>
              <p:nvPr/>
            </p:nvSpPr>
            <p:spPr>
              <a:xfrm>
                <a:off x="2010640" y="3766731"/>
                <a:ext cx="732645" cy="506042"/>
              </a:xfrm>
              <a:custGeom>
                <a:avLst/>
                <a:gdLst>
                  <a:gd name="connsiteX0" fmla="*/ 0 w 733425"/>
                  <a:gd name="connsiteY0" fmla="*/ 504825 h 504825"/>
                  <a:gd name="connsiteX1" fmla="*/ 290513 w 733425"/>
                  <a:gd name="connsiteY1" fmla="*/ 338137 h 504825"/>
                  <a:gd name="connsiteX2" fmla="*/ 390525 w 733425"/>
                  <a:gd name="connsiteY2" fmla="*/ 280987 h 504825"/>
                  <a:gd name="connsiteX3" fmla="*/ 547688 w 733425"/>
                  <a:gd name="connsiteY3" fmla="*/ 71437 h 504825"/>
                  <a:gd name="connsiteX4" fmla="*/ 733425 w 733425"/>
                  <a:gd name="connsiteY4" fmla="*/ 0 h 504825"/>
                  <a:gd name="connsiteX5" fmla="*/ 385763 w 733425"/>
                  <a:gd name="connsiteY5" fmla="*/ 433387 h 504825"/>
                  <a:gd name="connsiteX6" fmla="*/ 0 w 733425"/>
                  <a:gd name="connsiteY6" fmla="*/ 50482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504825">
                    <a:moveTo>
                      <a:pt x="0" y="504825"/>
                    </a:moveTo>
                    <a:lnTo>
                      <a:pt x="290513" y="338137"/>
                    </a:lnTo>
                    <a:lnTo>
                      <a:pt x="390525" y="280987"/>
                    </a:lnTo>
                    <a:lnTo>
                      <a:pt x="547688" y="71437"/>
                    </a:lnTo>
                    <a:lnTo>
                      <a:pt x="733425" y="0"/>
                    </a:lnTo>
                    <a:lnTo>
                      <a:pt x="385763" y="433387"/>
                    </a:lnTo>
                    <a:lnTo>
                      <a:pt x="0" y="5048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7329" name="Freeform 7328"/>
              <p:cNvSpPr/>
              <p:nvPr/>
            </p:nvSpPr>
            <p:spPr>
              <a:xfrm>
                <a:off x="1261804" y="3309269"/>
                <a:ext cx="1044323" cy="471631"/>
              </a:xfrm>
              <a:custGeom>
                <a:avLst/>
                <a:gdLst>
                  <a:gd name="connsiteX0" fmla="*/ 0 w 1009650"/>
                  <a:gd name="connsiteY0" fmla="*/ 228600 h 452437"/>
                  <a:gd name="connsiteX1" fmla="*/ 561975 w 1009650"/>
                  <a:gd name="connsiteY1" fmla="*/ 0 h 452437"/>
                  <a:gd name="connsiteX2" fmla="*/ 1009650 w 1009650"/>
                  <a:gd name="connsiteY2" fmla="*/ 161925 h 452437"/>
                  <a:gd name="connsiteX3" fmla="*/ 1009650 w 1009650"/>
                  <a:gd name="connsiteY3" fmla="*/ 200025 h 452437"/>
                  <a:gd name="connsiteX4" fmla="*/ 495300 w 1009650"/>
                  <a:gd name="connsiteY4" fmla="*/ 452437 h 452437"/>
                  <a:gd name="connsiteX5" fmla="*/ 0 w 1009650"/>
                  <a:gd name="connsiteY5" fmla="*/ 228600 h 452437"/>
                  <a:gd name="connsiteX0" fmla="*/ 0 w 1042987"/>
                  <a:gd name="connsiteY0" fmla="*/ 247650 h 452437"/>
                  <a:gd name="connsiteX1" fmla="*/ 595312 w 1042987"/>
                  <a:gd name="connsiteY1" fmla="*/ 0 h 452437"/>
                  <a:gd name="connsiteX2" fmla="*/ 1042987 w 1042987"/>
                  <a:gd name="connsiteY2" fmla="*/ 161925 h 452437"/>
                  <a:gd name="connsiteX3" fmla="*/ 1042987 w 1042987"/>
                  <a:gd name="connsiteY3" fmla="*/ 200025 h 452437"/>
                  <a:gd name="connsiteX4" fmla="*/ 528637 w 1042987"/>
                  <a:gd name="connsiteY4" fmla="*/ 452437 h 452437"/>
                  <a:gd name="connsiteX5" fmla="*/ 0 w 1042987"/>
                  <a:gd name="connsiteY5" fmla="*/ 247650 h 452437"/>
                  <a:gd name="connsiteX0" fmla="*/ 0 w 1042987"/>
                  <a:gd name="connsiteY0" fmla="*/ 247650 h 471487"/>
                  <a:gd name="connsiteX1" fmla="*/ 595312 w 1042987"/>
                  <a:gd name="connsiteY1" fmla="*/ 0 h 471487"/>
                  <a:gd name="connsiteX2" fmla="*/ 1042987 w 1042987"/>
                  <a:gd name="connsiteY2" fmla="*/ 161925 h 471487"/>
                  <a:gd name="connsiteX3" fmla="*/ 1042987 w 1042987"/>
                  <a:gd name="connsiteY3" fmla="*/ 200025 h 471487"/>
                  <a:gd name="connsiteX4" fmla="*/ 528637 w 1042987"/>
                  <a:gd name="connsiteY4" fmla="*/ 471487 h 471487"/>
                  <a:gd name="connsiteX5" fmla="*/ 0 w 1042987"/>
                  <a:gd name="connsiteY5" fmla="*/ 247650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987" h="471487">
                    <a:moveTo>
                      <a:pt x="0" y="247650"/>
                    </a:moveTo>
                    <a:lnTo>
                      <a:pt x="595312" y="0"/>
                    </a:lnTo>
                    <a:lnTo>
                      <a:pt x="1042987" y="161925"/>
                    </a:lnTo>
                    <a:lnTo>
                      <a:pt x="1042987" y="200025"/>
                    </a:lnTo>
                    <a:lnTo>
                      <a:pt x="528637" y="471487"/>
                    </a:lnTo>
                    <a:lnTo>
                      <a:pt x="0" y="247650"/>
                    </a:lnTo>
                    <a:close/>
                  </a:path>
                </a:pathLst>
              </a:cu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7328" name="Freeform 7327"/>
              <p:cNvSpPr/>
              <p:nvPr/>
            </p:nvSpPr>
            <p:spPr>
              <a:xfrm>
                <a:off x="1790037" y="3509661"/>
                <a:ext cx="510018" cy="562719"/>
              </a:xfrm>
              <a:custGeom>
                <a:avLst/>
                <a:gdLst>
                  <a:gd name="connsiteX0" fmla="*/ 14288 w 509588"/>
                  <a:gd name="connsiteY0" fmla="*/ 261937 h 561975"/>
                  <a:gd name="connsiteX1" fmla="*/ 509588 w 509588"/>
                  <a:gd name="connsiteY1" fmla="*/ 0 h 561975"/>
                  <a:gd name="connsiteX2" fmla="*/ 490538 w 509588"/>
                  <a:gd name="connsiteY2" fmla="*/ 319087 h 561975"/>
                  <a:gd name="connsiteX3" fmla="*/ 0 w 509588"/>
                  <a:gd name="connsiteY3" fmla="*/ 561975 h 561975"/>
                  <a:gd name="connsiteX4" fmla="*/ 14288 w 509588"/>
                  <a:gd name="connsiteY4" fmla="*/ 261937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8" h="561975">
                    <a:moveTo>
                      <a:pt x="14288" y="261937"/>
                    </a:moveTo>
                    <a:lnTo>
                      <a:pt x="509588" y="0"/>
                    </a:lnTo>
                    <a:lnTo>
                      <a:pt x="490538" y="319087"/>
                    </a:lnTo>
                    <a:lnTo>
                      <a:pt x="0" y="561975"/>
                    </a:lnTo>
                    <a:lnTo>
                      <a:pt x="14288" y="261937"/>
                    </a:lnTo>
                    <a:close/>
                  </a:path>
                </a:pathLst>
              </a:cu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7327" name="Freeform 7326"/>
              <p:cNvSpPr/>
              <p:nvPr/>
            </p:nvSpPr>
            <p:spPr>
              <a:xfrm>
                <a:off x="1257756" y="3566338"/>
                <a:ext cx="552519" cy="534381"/>
              </a:xfrm>
              <a:custGeom>
                <a:avLst/>
                <a:gdLst>
                  <a:gd name="connsiteX0" fmla="*/ 23813 w 552450"/>
                  <a:gd name="connsiteY0" fmla="*/ 0 h 533400"/>
                  <a:gd name="connsiteX1" fmla="*/ 0 w 552450"/>
                  <a:gd name="connsiteY1" fmla="*/ 128587 h 533400"/>
                  <a:gd name="connsiteX2" fmla="*/ 14288 w 552450"/>
                  <a:gd name="connsiteY2" fmla="*/ 247650 h 533400"/>
                  <a:gd name="connsiteX3" fmla="*/ 71438 w 552450"/>
                  <a:gd name="connsiteY3" fmla="*/ 328612 h 533400"/>
                  <a:gd name="connsiteX4" fmla="*/ 538163 w 552450"/>
                  <a:gd name="connsiteY4" fmla="*/ 533400 h 533400"/>
                  <a:gd name="connsiteX5" fmla="*/ 552450 w 552450"/>
                  <a:gd name="connsiteY5" fmla="*/ 223837 h 533400"/>
                  <a:gd name="connsiteX6" fmla="*/ 23813 w 552450"/>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533400">
                    <a:moveTo>
                      <a:pt x="23813" y="0"/>
                    </a:moveTo>
                    <a:lnTo>
                      <a:pt x="0" y="128587"/>
                    </a:lnTo>
                    <a:lnTo>
                      <a:pt x="14288" y="247650"/>
                    </a:lnTo>
                    <a:lnTo>
                      <a:pt x="71438" y="328612"/>
                    </a:lnTo>
                    <a:lnTo>
                      <a:pt x="538163" y="533400"/>
                    </a:lnTo>
                    <a:lnTo>
                      <a:pt x="552450" y="223837"/>
                    </a:lnTo>
                    <a:lnTo>
                      <a:pt x="23813" y="0"/>
                    </a:lnTo>
                    <a:close/>
                  </a:path>
                </a:pathLst>
              </a:cu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30742" name="Group 462"/>
              <p:cNvGrpSpPr>
                <a:grpSpLocks noChangeAspect="1"/>
              </p:cNvGrpSpPr>
              <p:nvPr/>
            </p:nvGrpSpPr>
            <p:grpSpPr bwMode="auto">
              <a:xfrm>
                <a:off x="774646" y="3289523"/>
                <a:ext cx="2091449" cy="1203884"/>
                <a:chOff x="-1184" y="2346"/>
                <a:chExt cx="2010" cy="1157"/>
              </a:xfrm>
            </p:grpSpPr>
            <p:sp>
              <p:nvSpPr>
                <p:cNvPr id="30743" name="Freeform 463"/>
                <p:cNvSpPr>
                  <a:spLocks/>
                </p:cNvSpPr>
                <p:nvPr/>
              </p:nvSpPr>
              <p:spPr bwMode="auto">
                <a:xfrm>
                  <a:off x="-250" y="2842"/>
                  <a:ext cx="83" cy="179"/>
                </a:xfrm>
                <a:custGeom>
                  <a:avLst/>
                  <a:gdLst>
                    <a:gd name="T0" fmla="*/ 47 w 35"/>
                    <a:gd name="T1" fmla="*/ 2 h 75"/>
                    <a:gd name="T2" fmla="*/ 66 w 35"/>
                    <a:gd name="T3" fmla="*/ 0 h 75"/>
                    <a:gd name="T4" fmla="*/ 59 w 35"/>
                    <a:gd name="T5" fmla="*/ 179 h 75"/>
                    <a:gd name="T6" fmla="*/ 47 w 35"/>
                    <a:gd name="T7" fmla="*/ 2 h 75"/>
                    <a:gd name="T8" fmla="*/ 0 60000 65536"/>
                    <a:gd name="T9" fmla="*/ 0 60000 65536"/>
                    <a:gd name="T10" fmla="*/ 0 60000 65536"/>
                    <a:gd name="T11" fmla="*/ 0 60000 65536"/>
                    <a:gd name="T12" fmla="*/ 0 w 35"/>
                    <a:gd name="T13" fmla="*/ 0 h 75"/>
                    <a:gd name="T14" fmla="*/ 35 w 35"/>
                    <a:gd name="T15" fmla="*/ 75 h 75"/>
                  </a:gdLst>
                  <a:ahLst/>
                  <a:cxnLst>
                    <a:cxn ang="T8">
                      <a:pos x="T0" y="T1"/>
                    </a:cxn>
                    <a:cxn ang="T9">
                      <a:pos x="T2" y="T3"/>
                    </a:cxn>
                    <a:cxn ang="T10">
                      <a:pos x="T4" y="T5"/>
                    </a:cxn>
                    <a:cxn ang="T11">
                      <a:pos x="T6" y="T7"/>
                    </a:cxn>
                  </a:cxnLst>
                  <a:rect l="T12" t="T13" r="T14" b="T15"/>
                  <a:pathLst>
                    <a:path w="35" h="75">
                      <a:moveTo>
                        <a:pt x="20" y="1"/>
                      </a:moveTo>
                      <a:cubicBezTo>
                        <a:pt x="23" y="1"/>
                        <a:pt x="25" y="0"/>
                        <a:pt x="28" y="0"/>
                      </a:cubicBezTo>
                      <a:cubicBezTo>
                        <a:pt x="35" y="29"/>
                        <a:pt x="21" y="49"/>
                        <a:pt x="25" y="75"/>
                      </a:cubicBezTo>
                      <a:cubicBezTo>
                        <a:pt x="0" y="64"/>
                        <a:pt x="24" y="25"/>
                        <a:pt x="20" y="1"/>
                      </a:cubicBezTo>
                      <a:close/>
                    </a:path>
                  </a:pathLst>
                </a:custGeom>
                <a:solidFill>
                  <a:schemeClr val="tx1"/>
                </a:solidFill>
                <a:ln w="9525">
                  <a:noFill/>
                  <a:round/>
                  <a:headEnd/>
                  <a:tailEnd/>
                </a:ln>
              </p:spPr>
              <p:txBody>
                <a:bodyPr/>
                <a:lstStyle/>
                <a:p>
                  <a:endParaRPr lang="en-US"/>
                </a:p>
              </p:txBody>
            </p:sp>
            <p:sp>
              <p:nvSpPr>
                <p:cNvPr id="30744" name="Freeform 464"/>
                <p:cNvSpPr>
                  <a:spLocks/>
                </p:cNvSpPr>
                <p:nvPr/>
              </p:nvSpPr>
              <p:spPr bwMode="auto">
                <a:xfrm>
                  <a:off x="-352" y="3187"/>
                  <a:ext cx="112" cy="219"/>
                </a:xfrm>
                <a:custGeom>
                  <a:avLst/>
                  <a:gdLst>
                    <a:gd name="T0" fmla="*/ 83 w 47"/>
                    <a:gd name="T1" fmla="*/ 2 h 92"/>
                    <a:gd name="T2" fmla="*/ 95 w 47"/>
                    <a:gd name="T3" fmla="*/ 5 h 92"/>
                    <a:gd name="T4" fmla="*/ 60 w 47"/>
                    <a:gd name="T5" fmla="*/ 88 h 92"/>
                    <a:gd name="T6" fmla="*/ 21 w 47"/>
                    <a:gd name="T7" fmla="*/ 219 h 92"/>
                    <a:gd name="T8" fmla="*/ 26 w 47"/>
                    <a:gd name="T9" fmla="*/ 167 h 92"/>
                    <a:gd name="T10" fmla="*/ 83 w 47"/>
                    <a:gd name="T11" fmla="*/ 2 h 92"/>
                    <a:gd name="T12" fmla="*/ 0 60000 65536"/>
                    <a:gd name="T13" fmla="*/ 0 60000 65536"/>
                    <a:gd name="T14" fmla="*/ 0 60000 65536"/>
                    <a:gd name="T15" fmla="*/ 0 60000 65536"/>
                    <a:gd name="T16" fmla="*/ 0 60000 65536"/>
                    <a:gd name="T17" fmla="*/ 0 60000 65536"/>
                    <a:gd name="T18" fmla="*/ 0 w 47"/>
                    <a:gd name="T19" fmla="*/ 0 h 92"/>
                    <a:gd name="T20" fmla="*/ 47 w 47"/>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7" h="92">
                      <a:moveTo>
                        <a:pt x="35" y="1"/>
                      </a:moveTo>
                      <a:cubicBezTo>
                        <a:pt x="38" y="0"/>
                        <a:pt x="39" y="1"/>
                        <a:pt x="40" y="2"/>
                      </a:cubicBezTo>
                      <a:cubicBezTo>
                        <a:pt x="47" y="12"/>
                        <a:pt x="34" y="29"/>
                        <a:pt x="25" y="37"/>
                      </a:cubicBezTo>
                      <a:cubicBezTo>
                        <a:pt x="18" y="54"/>
                        <a:pt x="21" y="79"/>
                        <a:pt x="9" y="92"/>
                      </a:cubicBezTo>
                      <a:cubicBezTo>
                        <a:pt x="0" y="88"/>
                        <a:pt x="5" y="72"/>
                        <a:pt x="11" y="70"/>
                      </a:cubicBezTo>
                      <a:cubicBezTo>
                        <a:pt x="14" y="43"/>
                        <a:pt x="24" y="21"/>
                        <a:pt x="35" y="1"/>
                      </a:cubicBezTo>
                      <a:close/>
                    </a:path>
                  </a:pathLst>
                </a:custGeom>
                <a:solidFill>
                  <a:schemeClr val="tx1"/>
                </a:solidFill>
                <a:ln w="9525">
                  <a:noFill/>
                  <a:round/>
                  <a:headEnd/>
                  <a:tailEnd/>
                </a:ln>
              </p:spPr>
              <p:txBody>
                <a:bodyPr/>
                <a:lstStyle/>
                <a:p>
                  <a:endParaRPr lang="en-US"/>
                </a:p>
              </p:txBody>
            </p:sp>
            <p:sp>
              <p:nvSpPr>
                <p:cNvPr id="30745" name="Freeform 465"/>
                <p:cNvSpPr>
                  <a:spLocks/>
                </p:cNvSpPr>
                <p:nvPr/>
              </p:nvSpPr>
              <p:spPr bwMode="auto">
                <a:xfrm>
                  <a:off x="-1184" y="2374"/>
                  <a:ext cx="2010" cy="1129"/>
                </a:xfrm>
                <a:custGeom>
                  <a:avLst/>
                  <a:gdLst>
                    <a:gd name="T0" fmla="*/ 1785 w 848"/>
                    <a:gd name="T1" fmla="*/ 183 h 475"/>
                    <a:gd name="T2" fmla="*/ 1541 w 848"/>
                    <a:gd name="T3" fmla="*/ 69 h 475"/>
                    <a:gd name="T4" fmla="*/ 1349 w 848"/>
                    <a:gd name="T5" fmla="*/ 50 h 475"/>
                    <a:gd name="T6" fmla="*/ 1370 w 848"/>
                    <a:gd name="T7" fmla="*/ 64 h 475"/>
                    <a:gd name="T8" fmla="*/ 1448 w 848"/>
                    <a:gd name="T9" fmla="*/ 36 h 475"/>
                    <a:gd name="T10" fmla="*/ 1806 w 848"/>
                    <a:gd name="T11" fmla="*/ 209 h 475"/>
                    <a:gd name="T12" fmla="*/ 1681 w 848"/>
                    <a:gd name="T13" fmla="*/ 304 h 475"/>
                    <a:gd name="T14" fmla="*/ 1676 w 848"/>
                    <a:gd name="T15" fmla="*/ 318 h 475"/>
                    <a:gd name="T16" fmla="*/ 1972 w 848"/>
                    <a:gd name="T17" fmla="*/ 371 h 475"/>
                    <a:gd name="T18" fmla="*/ 1752 w 848"/>
                    <a:gd name="T19" fmla="*/ 556 h 475"/>
                    <a:gd name="T20" fmla="*/ 1531 w 848"/>
                    <a:gd name="T21" fmla="*/ 858 h 475"/>
                    <a:gd name="T22" fmla="*/ 1380 w 848"/>
                    <a:gd name="T23" fmla="*/ 825 h 475"/>
                    <a:gd name="T24" fmla="*/ 1586 w 848"/>
                    <a:gd name="T25" fmla="*/ 694 h 475"/>
                    <a:gd name="T26" fmla="*/ 1749 w 848"/>
                    <a:gd name="T27" fmla="*/ 490 h 475"/>
                    <a:gd name="T28" fmla="*/ 1553 w 848"/>
                    <a:gd name="T29" fmla="*/ 687 h 475"/>
                    <a:gd name="T30" fmla="*/ 1320 w 848"/>
                    <a:gd name="T31" fmla="*/ 846 h 475"/>
                    <a:gd name="T32" fmla="*/ 1105 w 848"/>
                    <a:gd name="T33" fmla="*/ 984 h 475"/>
                    <a:gd name="T34" fmla="*/ 1097 w 848"/>
                    <a:gd name="T35" fmla="*/ 1003 h 475"/>
                    <a:gd name="T36" fmla="*/ 536 w 848"/>
                    <a:gd name="T37" fmla="*/ 794 h 475"/>
                    <a:gd name="T38" fmla="*/ 505 w 848"/>
                    <a:gd name="T39" fmla="*/ 770 h 475"/>
                    <a:gd name="T40" fmla="*/ 171 w 848"/>
                    <a:gd name="T41" fmla="*/ 540 h 475"/>
                    <a:gd name="T42" fmla="*/ 327 w 848"/>
                    <a:gd name="T43" fmla="*/ 516 h 475"/>
                    <a:gd name="T44" fmla="*/ 443 w 848"/>
                    <a:gd name="T45" fmla="*/ 516 h 475"/>
                    <a:gd name="T46" fmla="*/ 306 w 848"/>
                    <a:gd name="T47" fmla="*/ 480 h 475"/>
                    <a:gd name="T48" fmla="*/ 422 w 848"/>
                    <a:gd name="T49" fmla="*/ 406 h 475"/>
                    <a:gd name="T50" fmla="*/ 0 w 848"/>
                    <a:gd name="T51" fmla="*/ 570 h 475"/>
                    <a:gd name="T52" fmla="*/ 301 w 848"/>
                    <a:gd name="T53" fmla="*/ 727 h 475"/>
                    <a:gd name="T54" fmla="*/ 372 w 848"/>
                    <a:gd name="T55" fmla="*/ 753 h 475"/>
                    <a:gd name="T56" fmla="*/ 503 w 848"/>
                    <a:gd name="T57" fmla="*/ 794 h 475"/>
                    <a:gd name="T58" fmla="*/ 448 w 848"/>
                    <a:gd name="T59" fmla="*/ 863 h 475"/>
                    <a:gd name="T60" fmla="*/ 225 w 848"/>
                    <a:gd name="T61" fmla="*/ 758 h 475"/>
                    <a:gd name="T62" fmla="*/ 789 w 848"/>
                    <a:gd name="T63" fmla="*/ 1046 h 475"/>
                    <a:gd name="T64" fmla="*/ 986 w 848"/>
                    <a:gd name="T65" fmla="*/ 1098 h 475"/>
                    <a:gd name="T66" fmla="*/ 1389 w 848"/>
                    <a:gd name="T67" fmla="*/ 917 h 475"/>
                    <a:gd name="T68" fmla="*/ 1614 w 848"/>
                    <a:gd name="T69" fmla="*/ 784 h 475"/>
                    <a:gd name="T70" fmla="*/ 2010 w 848"/>
                    <a:gd name="T71" fmla="*/ 390 h 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8"/>
                    <a:gd name="T109" fmla="*/ 0 h 475"/>
                    <a:gd name="T110" fmla="*/ 848 w 848"/>
                    <a:gd name="T111" fmla="*/ 475 h 4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8" h="475">
                      <a:moveTo>
                        <a:pt x="807" y="87"/>
                      </a:moveTo>
                      <a:cubicBezTo>
                        <a:pt x="785" y="87"/>
                        <a:pt x="770" y="80"/>
                        <a:pt x="753" y="77"/>
                      </a:cubicBezTo>
                      <a:cubicBezTo>
                        <a:pt x="738" y="74"/>
                        <a:pt x="720" y="75"/>
                        <a:pt x="701" y="68"/>
                      </a:cubicBezTo>
                      <a:cubicBezTo>
                        <a:pt x="682" y="61"/>
                        <a:pt x="670" y="44"/>
                        <a:pt x="650" y="29"/>
                      </a:cubicBezTo>
                      <a:cubicBezTo>
                        <a:pt x="637" y="20"/>
                        <a:pt x="617" y="0"/>
                        <a:pt x="608" y="0"/>
                      </a:cubicBezTo>
                      <a:cubicBezTo>
                        <a:pt x="596" y="0"/>
                        <a:pt x="582" y="12"/>
                        <a:pt x="569" y="21"/>
                      </a:cubicBezTo>
                      <a:cubicBezTo>
                        <a:pt x="569" y="21"/>
                        <a:pt x="569" y="21"/>
                        <a:pt x="570" y="21"/>
                      </a:cubicBezTo>
                      <a:cubicBezTo>
                        <a:pt x="572" y="23"/>
                        <a:pt x="575" y="26"/>
                        <a:pt x="578" y="27"/>
                      </a:cubicBezTo>
                      <a:cubicBezTo>
                        <a:pt x="589" y="19"/>
                        <a:pt x="602" y="10"/>
                        <a:pt x="608" y="22"/>
                      </a:cubicBezTo>
                      <a:cubicBezTo>
                        <a:pt x="612" y="22"/>
                        <a:pt x="611" y="19"/>
                        <a:pt x="611" y="15"/>
                      </a:cubicBezTo>
                      <a:cubicBezTo>
                        <a:pt x="641" y="27"/>
                        <a:pt x="670" y="73"/>
                        <a:pt x="704" y="81"/>
                      </a:cubicBezTo>
                      <a:cubicBezTo>
                        <a:pt x="723" y="86"/>
                        <a:pt x="744" y="84"/>
                        <a:pt x="762" y="88"/>
                      </a:cubicBezTo>
                      <a:cubicBezTo>
                        <a:pt x="774" y="90"/>
                        <a:pt x="785" y="95"/>
                        <a:pt x="797" y="100"/>
                      </a:cubicBezTo>
                      <a:cubicBezTo>
                        <a:pt x="768" y="108"/>
                        <a:pt x="737" y="120"/>
                        <a:pt x="709" y="128"/>
                      </a:cubicBezTo>
                      <a:cubicBezTo>
                        <a:pt x="700" y="131"/>
                        <a:pt x="687" y="128"/>
                        <a:pt x="682" y="139"/>
                      </a:cubicBezTo>
                      <a:cubicBezTo>
                        <a:pt x="690" y="150"/>
                        <a:pt x="699" y="137"/>
                        <a:pt x="707" y="134"/>
                      </a:cubicBezTo>
                      <a:cubicBezTo>
                        <a:pt x="739" y="123"/>
                        <a:pt x="780" y="115"/>
                        <a:pt x="809" y="105"/>
                      </a:cubicBezTo>
                      <a:cubicBezTo>
                        <a:pt x="818" y="125"/>
                        <a:pt x="822" y="140"/>
                        <a:pt x="832" y="156"/>
                      </a:cubicBezTo>
                      <a:cubicBezTo>
                        <a:pt x="807" y="174"/>
                        <a:pt x="776" y="182"/>
                        <a:pt x="755" y="205"/>
                      </a:cubicBezTo>
                      <a:cubicBezTo>
                        <a:pt x="748" y="213"/>
                        <a:pt x="745" y="225"/>
                        <a:pt x="739" y="234"/>
                      </a:cubicBezTo>
                      <a:cubicBezTo>
                        <a:pt x="732" y="243"/>
                        <a:pt x="724" y="251"/>
                        <a:pt x="717" y="259"/>
                      </a:cubicBezTo>
                      <a:cubicBezTo>
                        <a:pt x="694" y="292"/>
                        <a:pt x="670" y="328"/>
                        <a:pt x="646" y="361"/>
                      </a:cubicBezTo>
                      <a:cubicBezTo>
                        <a:pt x="598" y="373"/>
                        <a:pt x="548" y="392"/>
                        <a:pt x="505" y="402"/>
                      </a:cubicBezTo>
                      <a:cubicBezTo>
                        <a:pt x="528" y="383"/>
                        <a:pt x="556" y="366"/>
                        <a:pt x="582" y="347"/>
                      </a:cubicBezTo>
                      <a:cubicBezTo>
                        <a:pt x="595" y="337"/>
                        <a:pt x="608" y="328"/>
                        <a:pt x="621" y="320"/>
                      </a:cubicBezTo>
                      <a:cubicBezTo>
                        <a:pt x="637" y="310"/>
                        <a:pt x="656" y="304"/>
                        <a:pt x="669" y="292"/>
                      </a:cubicBezTo>
                      <a:cubicBezTo>
                        <a:pt x="686" y="276"/>
                        <a:pt x="694" y="252"/>
                        <a:pt x="709" y="235"/>
                      </a:cubicBezTo>
                      <a:cubicBezTo>
                        <a:pt x="719" y="224"/>
                        <a:pt x="733" y="221"/>
                        <a:pt x="738" y="206"/>
                      </a:cubicBezTo>
                      <a:cubicBezTo>
                        <a:pt x="726" y="201"/>
                        <a:pt x="711" y="220"/>
                        <a:pt x="703" y="229"/>
                      </a:cubicBezTo>
                      <a:cubicBezTo>
                        <a:pt x="687" y="247"/>
                        <a:pt x="674" y="273"/>
                        <a:pt x="655" y="289"/>
                      </a:cubicBezTo>
                      <a:cubicBezTo>
                        <a:pt x="641" y="301"/>
                        <a:pt x="620" y="307"/>
                        <a:pt x="603" y="320"/>
                      </a:cubicBezTo>
                      <a:cubicBezTo>
                        <a:pt x="588" y="331"/>
                        <a:pt x="573" y="344"/>
                        <a:pt x="557" y="356"/>
                      </a:cubicBezTo>
                      <a:cubicBezTo>
                        <a:pt x="543" y="366"/>
                        <a:pt x="524" y="372"/>
                        <a:pt x="509" y="382"/>
                      </a:cubicBezTo>
                      <a:cubicBezTo>
                        <a:pt x="494" y="391"/>
                        <a:pt x="484" y="407"/>
                        <a:pt x="466" y="414"/>
                      </a:cubicBezTo>
                      <a:cubicBezTo>
                        <a:pt x="432" y="406"/>
                        <a:pt x="430" y="358"/>
                        <a:pt x="399" y="347"/>
                      </a:cubicBezTo>
                      <a:cubicBezTo>
                        <a:pt x="411" y="375"/>
                        <a:pt x="434" y="407"/>
                        <a:pt x="463" y="422"/>
                      </a:cubicBezTo>
                      <a:cubicBezTo>
                        <a:pt x="438" y="440"/>
                        <a:pt x="395" y="471"/>
                        <a:pt x="368" y="439"/>
                      </a:cubicBezTo>
                      <a:cubicBezTo>
                        <a:pt x="302" y="427"/>
                        <a:pt x="276" y="366"/>
                        <a:pt x="226" y="334"/>
                      </a:cubicBezTo>
                      <a:cubicBezTo>
                        <a:pt x="219" y="304"/>
                        <a:pt x="211" y="281"/>
                        <a:pt x="205" y="254"/>
                      </a:cubicBezTo>
                      <a:cubicBezTo>
                        <a:pt x="189" y="271"/>
                        <a:pt x="213" y="303"/>
                        <a:pt x="213" y="324"/>
                      </a:cubicBezTo>
                      <a:cubicBezTo>
                        <a:pt x="143" y="313"/>
                        <a:pt x="78" y="278"/>
                        <a:pt x="13" y="252"/>
                      </a:cubicBezTo>
                      <a:cubicBezTo>
                        <a:pt x="26" y="236"/>
                        <a:pt x="51" y="234"/>
                        <a:pt x="72" y="227"/>
                      </a:cubicBezTo>
                      <a:cubicBezTo>
                        <a:pt x="85" y="222"/>
                        <a:pt x="99" y="212"/>
                        <a:pt x="112" y="211"/>
                      </a:cubicBezTo>
                      <a:cubicBezTo>
                        <a:pt x="119" y="211"/>
                        <a:pt x="129" y="215"/>
                        <a:pt x="138" y="217"/>
                      </a:cubicBezTo>
                      <a:cubicBezTo>
                        <a:pt x="152" y="219"/>
                        <a:pt x="171" y="219"/>
                        <a:pt x="190" y="221"/>
                      </a:cubicBezTo>
                      <a:cubicBezTo>
                        <a:pt x="189" y="220"/>
                        <a:pt x="188" y="218"/>
                        <a:pt x="187" y="217"/>
                      </a:cubicBezTo>
                      <a:cubicBezTo>
                        <a:pt x="187" y="217"/>
                        <a:pt x="187" y="217"/>
                        <a:pt x="187" y="217"/>
                      </a:cubicBezTo>
                      <a:cubicBezTo>
                        <a:pt x="166" y="218"/>
                        <a:pt x="146" y="207"/>
                        <a:pt x="129" y="202"/>
                      </a:cubicBezTo>
                      <a:cubicBezTo>
                        <a:pt x="138" y="189"/>
                        <a:pt x="159" y="185"/>
                        <a:pt x="178" y="181"/>
                      </a:cubicBezTo>
                      <a:cubicBezTo>
                        <a:pt x="178" y="178"/>
                        <a:pt x="178" y="174"/>
                        <a:pt x="178" y="171"/>
                      </a:cubicBezTo>
                      <a:cubicBezTo>
                        <a:pt x="149" y="177"/>
                        <a:pt x="127" y="176"/>
                        <a:pt x="115" y="199"/>
                      </a:cubicBezTo>
                      <a:cubicBezTo>
                        <a:pt x="71" y="212"/>
                        <a:pt x="37" y="225"/>
                        <a:pt x="0" y="240"/>
                      </a:cubicBezTo>
                      <a:cubicBezTo>
                        <a:pt x="1" y="246"/>
                        <a:pt x="1" y="253"/>
                        <a:pt x="2" y="259"/>
                      </a:cubicBezTo>
                      <a:cubicBezTo>
                        <a:pt x="40" y="278"/>
                        <a:pt x="89" y="289"/>
                        <a:pt x="127" y="306"/>
                      </a:cubicBezTo>
                      <a:cubicBezTo>
                        <a:pt x="132" y="309"/>
                        <a:pt x="137" y="315"/>
                        <a:pt x="142" y="317"/>
                      </a:cubicBezTo>
                      <a:cubicBezTo>
                        <a:pt x="146" y="318"/>
                        <a:pt x="153" y="316"/>
                        <a:pt x="157" y="317"/>
                      </a:cubicBezTo>
                      <a:cubicBezTo>
                        <a:pt x="162" y="319"/>
                        <a:pt x="164" y="324"/>
                        <a:pt x="168" y="326"/>
                      </a:cubicBezTo>
                      <a:cubicBezTo>
                        <a:pt x="182" y="332"/>
                        <a:pt x="197" y="332"/>
                        <a:pt x="212" y="334"/>
                      </a:cubicBezTo>
                      <a:cubicBezTo>
                        <a:pt x="241" y="356"/>
                        <a:pt x="275" y="384"/>
                        <a:pt x="293" y="413"/>
                      </a:cubicBezTo>
                      <a:cubicBezTo>
                        <a:pt x="259" y="395"/>
                        <a:pt x="225" y="379"/>
                        <a:pt x="189" y="363"/>
                      </a:cubicBezTo>
                      <a:cubicBezTo>
                        <a:pt x="153" y="340"/>
                        <a:pt x="116" y="316"/>
                        <a:pt x="71" y="302"/>
                      </a:cubicBezTo>
                      <a:cubicBezTo>
                        <a:pt x="68" y="317"/>
                        <a:pt x="86" y="316"/>
                        <a:pt x="95" y="319"/>
                      </a:cubicBezTo>
                      <a:cubicBezTo>
                        <a:pt x="170" y="350"/>
                        <a:pt x="245" y="408"/>
                        <a:pt x="320" y="430"/>
                      </a:cubicBezTo>
                      <a:cubicBezTo>
                        <a:pt x="323" y="434"/>
                        <a:pt x="326" y="440"/>
                        <a:pt x="333" y="440"/>
                      </a:cubicBezTo>
                      <a:cubicBezTo>
                        <a:pt x="360" y="439"/>
                        <a:pt x="386" y="458"/>
                        <a:pt x="405" y="475"/>
                      </a:cubicBezTo>
                      <a:cubicBezTo>
                        <a:pt x="412" y="475"/>
                        <a:pt x="410" y="467"/>
                        <a:pt x="416" y="462"/>
                      </a:cubicBezTo>
                      <a:cubicBezTo>
                        <a:pt x="450" y="456"/>
                        <a:pt x="467" y="423"/>
                        <a:pt x="501" y="410"/>
                      </a:cubicBezTo>
                      <a:cubicBezTo>
                        <a:pt x="530" y="400"/>
                        <a:pt x="555" y="396"/>
                        <a:pt x="586" y="386"/>
                      </a:cubicBezTo>
                      <a:cubicBezTo>
                        <a:pt x="609" y="379"/>
                        <a:pt x="644" y="374"/>
                        <a:pt x="658" y="364"/>
                      </a:cubicBezTo>
                      <a:cubicBezTo>
                        <a:pt x="668" y="357"/>
                        <a:pt x="673" y="340"/>
                        <a:pt x="681" y="330"/>
                      </a:cubicBezTo>
                      <a:cubicBezTo>
                        <a:pt x="688" y="320"/>
                        <a:pt x="697" y="310"/>
                        <a:pt x="705" y="298"/>
                      </a:cubicBezTo>
                      <a:cubicBezTo>
                        <a:pt x="742" y="241"/>
                        <a:pt x="778" y="187"/>
                        <a:pt x="848" y="164"/>
                      </a:cubicBezTo>
                      <a:cubicBezTo>
                        <a:pt x="830" y="144"/>
                        <a:pt x="828" y="104"/>
                        <a:pt x="807" y="87"/>
                      </a:cubicBezTo>
                      <a:close/>
                    </a:path>
                  </a:pathLst>
                </a:custGeom>
                <a:solidFill>
                  <a:schemeClr val="tx1"/>
                </a:solidFill>
                <a:ln w="9525">
                  <a:noFill/>
                  <a:round/>
                  <a:headEnd/>
                  <a:tailEnd/>
                </a:ln>
              </p:spPr>
              <p:txBody>
                <a:bodyPr/>
                <a:lstStyle/>
                <a:p>
                  <a:endParaRPr lang="en-US"/>
                </a:p>
              </p:txBody>
            </p:sp>
            <p:sp>
              <p:nvSpPr>
                <p:cNvPr id="30746" name="Freeform 466"/>
                <p:cNvSpPr>
                  <a:spLocks noEditPoints="1"/>
                </p:cNvSpPr>
                <p:nvPr/>
              </p:nvSpPr>
              <p:spPr bwMode="auto">
                <a:xfrm>
                  <a:off x="-741" y="2346"/>
                  <a:ext cx="1060" cy="781"/>
                </a:xfrm>
                <a:custGeom>
                  <a:avLst/>
                  <a:gdLst>
                    <a:gd name="T0" fmla="*/ 9 w 447"/>
                    <a:gd name="T1" fmla="*/ 451 h 329"/>
                    <a:gd name="T2" fmla="*/ 33 w 447"/>
                    <a:gd name="T3" fmla="*/ 539 h 329"/>
                    <a:gd name="T4" fmla="*/ 31 w 447"/>
                    <a:gd name="T5" fmla="*/ 539 h 329"/>
                    <a:gd name="T6" fmla="*/ 33 w 447"/>
                    <a:gd name="T7" fmla="*/ 546 h 329"/>
                    <a:gd name="T8" fmla="*/ 52 w 447"/>
                    <a:gd name="T9" fmla="*/ 574 h 329"/>
                    <a:gd name="T10" fmla="*/ 515 w 447"/>
                    <a:gd name="T11" fmla="*/ 781 h 329"/>
                    <a:gd name="T12" fmla="*/ 617 w 447"/>
                    <a:gd name="T13" fmla="*/ 724 h 329"/>
                    <a:gd name="T14" fmla="*/ 818 w 447"/>
                    <a:gd name="T15" fmla="*/ 603 h 329"/>
                    <a:gd name="T16" fmla="*/ 1017 w 447"/>
                    <a:gd name="T17" fmla="*/ 522 h 329"/>
                    <a:gd name="T18" fmla="*/ 1053 w 447"/>
                    <a:gd name="T19" fmla="*/ 173 h 329"/>
                    <a:gd name="T20" fmla="*/ 932 w 447"/>
                    <a:gd name="T21" fmla="*/ 121 h 329"/>
                    <a:gd name="T22" fmla="*/ 930 w 447"/>
                    <a:gd name="T23" fmla="*/ 121 h 329"/>
                    <a:gd name="T24" fmla="*/ 899 w 447"/>
                    <a:gd name="T25" fmla="*/ 109 h 329"/>
                    <a:gd name="T26" fmla="*/ 894 w 447"/>
                    <a:gd name="T27" fmla="*/ 104 h 329"/>
                    <a:gd name="T28" fmla="*/ 870 w 447"/>
                    <a:gd name="T29" fmla="*/ 97 h 329"/>
                    <a:gd name="T30" fmla="*/ 868 w 447"/>
                    <a:gd name="T31" fmla="*/ 97 h 329"/>
                    <a:gd name="T32" fmla="*/ 612 w 447"/>
                    <a:gd name="T33" fmla="*/ 0 h 329"/>
                    <a:gd name="T34" fmla="*/ 199 w 447"/>
                    <a:gd name="T35" fmla="*/ 176 h 329"/>
                    <a:gd name="T36" fmla="*/ 45 w 447"/>
                    <a:gd name="T37" fmla="*/ 237 h 329"/>
                    <a:gd name="T38" fmla="*/ 168 w 447"/>
                    <a:gd name="T39" fmla="*/ 192 h 329"/>
                    <a:gd name="T40" fmla="*/ 538 w 447"/>
                    <a:gd name="T41" fmla="*/ 55 h 329"/>
                    <a:gd name="T42" fmla="*/ 702 w 447"/>
                    <a:gd name="T43" fmla="*/ 62 h 329"/>
                    <a:gd name="T44" fmla="*/ 1029 w 447"/>
                    <a:gd name="T45" fmla="*/ 199 h 329"/>
                    <a:gd name="T46" fmla="*/ 545 w 447"/>
                    <a:gd name="T47" fmla="*/ 432 h 329"/>
                    <a:gd name="T48" fmla="*/ 519 w 447"/>
                    <a:gd name="T49" fmla="*/ 458 h 329"/>
                    <a:gd name="T50" fmla="*/ 43 w 447"/>
                    <a:gd name="T51" fmla="*/ 247 h 329"/>
                    <a:gd name="T52" fmla="*/ 7 w 447"/>
                    <a:gd name="T53" fmla="*/ 427 h 329"/>
                    <a:gd name="T54" fmla="*/ 7 w 447"/>
                    <a:gd name="T55" fmla="*/ 427 h 329"/>
                    <a:gd name="T56" fmla="*/ 7 w 447"/>
                    <a:gd name="T57" fmla="*/ 451 h 329"/>
                    <a:gd name="T58" fmla="*/ 9 w 447"/>
                    <a:gd name="T59" fmla="*/ 451 h 329"/>
                    <a:gd name="T60" fmla="*/ 55 w 447"/>
                    <a:gd name="T61" fmla="*/ 273 h 329"/>
                    <a:gd name="T62" fmla="*/ 638 w 447"/>
                    <a:gd name="T63" fmla="*/ 508 h 329"/>
                    <a:gd name="T64" fmla="*/ 567 w 447"/>
                    <a:gd name="T65" fmla="*/ 468 h 329"/>
                    <a:gd name="T66" fmla="*/ 1020 w 447"/>
                    <a:gd name="T67" fmla="*/ 218 h 329"/>
                    <a:gd name="T68" fmla="*/ 956 w 447"/>
                    <a:gd name="T69" fmla="*/ 520 h 329"/>
                    <a:gd name="T70" fmla="*/ 927 w 447"/>
                    <a:gd name="T71" fmla="*/ 518 h 329"/>
                    <a:gd name="T72" fmla="*/ 920 w 447"/>
                    <a:gd name="T73" fmla="*/ 536 h 329"/>
                    <a:gd name="T74" fmla="*/ 543 w 447"/>
                    <a:gd name="T75" fmla="*/ 745 h 329"/>
                    <a:gd name="T76" fmla="*/ 403 w 447"/>
                    <a:gd name="T77" fmla="*/ 693 h 329"/>
                    <a:gd name="T78" fmla="*/ 171 w 447"/>
                    <a:gd name="T79" fmla="*/ 603 h 329"/>
                    <a:gd name="T80" fmla="*/ 45 w 447"/>
                    <a:gd name="T81" fmla="*/ 468 h 329"/>
                    <a:gd name="T82" fmla="*/ 55 w 447"/>
                    <a:gd name="T83" fmla="*/ 273 h 3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7"/>
                    <a:gd name="T127" fmla="*/ 0 h 329"/>
                    <a:gd name="T128" fmla="*/ 447 w 447"/>
                    <a:gd name="T129" fmla="*/ 329 h 3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7" h="329">
                      <a:moveTo>
                        <a:pt x="4" y="190"/>
                      </a:moveTo>
                      <a:cubicBezTo>
                        <a:pt x="7" y="201"/>
                        <a:pt x="6" y="216"/>
                        <a:pt x="14" y="227"/>
                      </a:cubicBezTo>
                      <a:cubicBezTo>
                        <a:pt x="13" y="227"/>
                        <a:pt x="13" y="227"/>
                        <a:pt x="13" y="227"/>
                      </a:cubicBezTo>
                      <a:cubicBezTo>
                        <a:pt x="13" y="228"/>
                        <a:pt x="14" y="229"/>
                        <a:pt x="14" y="230"/>
                      </a:cubicBezTo>
                      <a:cubicBezTo>
                        <a:pt x="18" y="233"/>
                        <a:pt x="20" y="237"/>
                        <a:pt x="22" y="242"/>
                      </a:cubicBezTo>
                      <a:cubicBezTo>
                        <a:pt x="74" y="280"/>
                        <a:pt x="156" y="296"/>
                        <a:pt x="217" y="329"/>
                      </a:cubicBezTo>
                      <a:cubicBezTo>
                        <a:pt x="235" y="326"/>
                        <a:pt x="247" y="317"/>
                        <a:pt x="260" y="305"/>
                      </a:cubicBezTo>
                      <a:cubicBezTo>
                        <a:pt x="291" y="301"/>
                        <a:pt x="324" y="277"/>
                        <a:pt x="345" y="254"/>
                      </a:cubicBezTo>
                      <a:cubicBezTo>
                        <a:pt x="373" y="245"/>
                        <a:pt x="406" y="234"/>
                        <a:pt x="429" y="220"/>
                      </a:cubicBezTo>
                      <a:cubicBezTo>
                        <a:pt x="435" y="175"/>
                        <a:pt x="447" y="123"/>
                        <a:pt x="444" y="73"/>
                      </a:cubicBezTo>
                      <a:cubicBezTo>
                        <a:pt x="430" y="67"/>
                        <a:pt x="411" y="60"/>
                        <a:pt x="393" y="51"/>
                      </a:cubicBezTo>
                      <a:cubicBezTo>
                        <a:pt x="393" y="51"/>
                        <a:pt x="393" y="51"/>
                        <a:pt x="392" y="51"/>
                      </a:cubicBezTo>
                      <a:cubicBezTo>
                        <a:pt x="387" y="51"/>
                        <a:pt x="383" y="49"/>
                        <a:pt x="379" y="46"/>
                      </a:cubicBezTo>
                      <a:cubicBezTo>
                        <a:pt x="379" y="45"/>
                        <a:pt x="378" y="45"/>
                        <a:pt x="377" y="44"/>
                      </a:cubicBezTo>
                      <a:cubicBezTo>
                        <a:pt x="373" y="45"/>
                        <a:pt x="370" y="43"/>
                        <a:pt x="367" y="41"/>
                      </a:cubicBezTo>
                      <a:cubicBezTo>
                        <a:pt x="367" y="41"/>
                        <a:pt x="367" y="41"/>
                        <a:pt x="366" y="41"/>
                      </a:cubicBezTo>
                      <a:cubicBezTo>
                        <a:pt x="330" y="26"/>
                        <a:pt x="294" y="18"/>
                        <a:pt x="258" y="0"/>
                      </a:cubicBezTo>
                      <a:cubicBezTo>
                        <a:pt x="206" y="29"/>
                        <a:pt x="141" y="45"/>
                        <a:pt x="84" y="74"/>
                      </a:cubicBezTo>
                      <a:cubicBezTo>
                        <a:pt x="65" y="77"/>
                        <a:pt x="35" y="85"/>
                        <a:pt x="19" y="100"/>
                      </a:cubicBezTo>
                      <a:cubicBezTo>
                        <a:pt x="33" y="105"/>
                        <a:pt x="55" y="90"/>
                        <a:pt x="71" y="81"/>
                      </a:cubicBezTo>
                      <a:cubicBezTo>
                        <a:pt x="123" y="72"/>
                        <a:pt x="177" y="40"/>
                        <a:pt x="227" y="23"/>
                      </a:cubicBezTo>
                      <a:cubicBezTo>
                        <a:pt x="255" y="13"/>
                        <a:pt x="271" y="18"/>
                        <a:pt x="296" y="26"/>
                      </a:cubicBezTo>
                      <a:cubicBezTo>
                        <a:pt x="347" y="42"/>
                        <a:pt x="397" y="58"/>
                        <a:pt x="434" y="84"/>
                      </a:cubicBezTo>
                      <a:cubicBezTo>
                        <a:pt x="371" y="121"/>
                        <a:pt x="296" y="148"/>
                        <a:pt x="230" y="182"/>
                      </a:cubicBezTo>
                      <a:cubicBezTo>
                        <a:pt x="226" y="185"/>
                        <a:pt x="225" y="191"/>
                        <a:pt x="219" y="193"/>
                      </a:cubicBezTo>
                      <a:cubicBezTo>
                        <a:pt x="150" y="166"/>
                        <a:pt x="80" y="139"/>
                        <a:pt x="18" y="104"/>
                      </a:cubicBezTo>
                      <a:cubicBezTo>
                        <a:pt x="0" y="120"/>
                        <a:pt x="8" y="157"/>
                        <a:pt x="3" y="180"/>
                      </a:cubicBezTo>
                      <a:cubicBezTo>
                        <a:pt x="3" y="180"/>
                        <a:pt x="3" y="180"/>
                        <a:pt x="3" y="180"/>
                      </a:cubicBezTo>
                      <a:cubicBezTo>
                        <a:pt x="3" y="184"/>
                        <a:pt x="3" y="187"/>
                        <a:pt x="3" y="190"/>
                      </a:cubicBezTo>
                      <a:cubicBezTo>
                        <a:pt x="4" y="190"/>
                        <a:pt x="4" y="190"/>
                        <a:pt x="4" y="190"/>
                      </a:cubicBezTo>
                      <a:close/>
                      <a:moveTo>
                        <a:pt x="23" y="115"/>
                      </a:moveTo>
                      <a:cubicBezTo>
                        <a:pt x="100" y="155"/>
                        <a:pt x="182" y="191"/>
                        <a:pt x="269" y="214"/>
                      </a:cubicBezTo>
                      <a:cubicBezTo>
                        <a:pt x="273" y="199"/>
                        <a:pt x="250" y="201"/>
                        <a:pt x="239" y="197"/>
                      </a:cubicBezTo>
                      <a:cubicBezTo>
                        <a:pt x="289" y="150"/>
                        <a:pt x="379" y="137"/>
                        <a:pt x="430" y="92"/>
                      </a:cubicBezTo>
                      <a:cubicBezTo>
                        <a:pt x="425" y="137"/>
                        <a:pt x="429" y="190"/>
                        <a:pt x="403" y="219"/>
                      </a:cubicBezTo>
                      <a:cubicBezTo>
                        <a:pt x="400" y="213"/>
                        <a:pt x="399" y="218"/>
                        <a:pt x="391" y="218"/>
                      </a:cubicBezTo>
                      <a:cubicBezTo>
                        <a:pt x="388" y="218"/>
                        <a:pt x="391" y="225"/>
                        <a:pt x="388" y="226"/>
                      </a:cubicBezTo>
                      <a:cubicBezTo>
                        <a:pt x="324" y="248"/>
                        <a:pt x="284" y="283"/>
                        <a:pt x="229" y="314"/>
                      </a:cubicBezTo>
                      <a:cubicBezTo>
                        <a:pt x="210" y="311"/>
                        <a:pt x="191" y="301"/>
                        <a:pt x="170" y="292"/>
                      </a:cubicBezTo>
                      <a:cubicBezTo>
                        <a:pt x="135" y="277"/>
                        <a:pt x="106" y="269"/>
                        <a:pt x="72" y="254"/>
                      </a:cubicBezTo>
                      <a:cubicBezTo>
                        <a:pt x="44" y="243"/>
                        <a:pt x="27" y="230"/>
                        <a:pt x="19" y="197"/>
                      </a:cubicBezTo>
                      <a:cubicBezTo>
                        <a:pt x="24" y="176"/>
                        <a:pt x="14" y="141"/>
                        <a:pt x="23" y="115"/>
                      </a:cubicBezTo>
                      <a:close/>
                    </a:path>
                  </a:pathLst>
                </a:custGeom>
                <a:solidFill>
                  <a:schemeClr val="tx1"/>
                </a:solidFill>
                <a:ln w="9525">
                  <a:noFill/>
                  <a:round/>
                  <a:headEnd/>
                  <a:tailEnd/>
                </a:ln>
              </p:spPr>
              <p:txBody>
                <a:bodyPr/>
                <a:lstStyle/>
                <a:p>
                  <a:endParaRPr lang="en-US"/>
                </a:p>
              </p:txBody>
            </p:sp>
          </p:grpSp>
        </p:grpSp>
      </p:gr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sp>
        <p:nvSpPr>
          <p:cNvPr id="297" name="TextBox 296"/>
          <p:cNvSpPr txBox="1"/>
          <p:nvPr/>
        </p:nvSpPr>
        <p:spPr>
          <a:xfrm>
            <a:off x="4373563" y="2565400"/>
            <a:ext cx="4413250" cy="1323975"/>
          </a:xfrm>
          <a:prstGeom prst="rect">
            <a:avLst/>
          </a:prstGeom>
          <a:noFill/>
        </p:spPr>
        <p:txBody>
          <a:bodyPr>
            <a:spAutoFit/>
          </a:bodyPr>
          <a:lstStyle/>
          <a:p>
            <a:pPr algn="ctr" fontAlgn="auto">
              <a:spcBef>
                <a:spcPts val="0"/>
              </a:spcBef>
              <a:spcAft>
                <a:spcPts val="0"/>
              </a:spcAft>
              <a:defRPr/>
            </a:pPr>
            <a:r>
              <a:rPr lang="nl-BE" sz="4000" dirty="0">
                <a:solidFill>
                  <a:schemeClr val="bg1">
                    <a:lumMod val="50000"/>
                  </a:schemeClr>
                </a:solidFill>
                <a:latin typeface="Arial" panose="020B0604020202020204" pitchFamily="34" charset="0"/>
                <a:cs typeface="Arial" panose="020B0604020202020204" pitchFamily="34" charset="0"/>
              </a:rPr>
              <a:t>When Kidneys</a:t>
            </a:r>
            <a:r>
              <a:rPr lang="nl-BE" sz="4000" dirty="0">
                <a:solidFill>
                  <a:srgbClr val="488CA7"/>
                </a:solidFill>
                <a:latin typeface="Arial" panose="020B0604020202020204" pitchFamily="34" charset="0"/>
                <a:cs typeface="Arial" panose="020B0604020202020204" pitchFamily="34" charset="0"/>
              </a:rPr>
              <a:t/>
            </a:r>
            <a:br>
              <a:rPr lang="nl-BE" sz="4000" dirty="0">
                <a:solidFill>
                  <a:srgbClr val="488CA7"/>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don’t work well</a:t>
            </a:r>
            <a:endParaRPr lang="nl-BE" sz="4000" dirty="0">
              <a:solidFill>
                <a:srgbClr val="488CA7"/>
              </a:solidFill>
              <a:latin typeface="Arial" panose="020B0604020202020204" pitchFamily="34" charset="0"/>
              <a:cs typeface="Arial" panose="020B0604020202020204" pitchFamily="34" charset="0"/>
            </a:endParaRPr>
          </a:p>
        </p:txBody>
      </p:sp>
      <p:grpSp>
        <p:nvGrpSpPr>
          <p:cNvPr id="32771" name="Group 5"/>
          <p:cNvGrpSpPr>
            <a:grpSpLocks noChangeAspect="1"/>
          </p:cNvGrpSpPr>
          <p:nvPr/>
        </p:nvGrpSpPr>
        <p:grpSpPr bwMode="auto">
          <a:xfrm>
            <a:off x="698500" y="904875"/>
            <a:ext cx="4137025" cy="5432425"/>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2773" name="Freeform 7"/>
            <p:cNvSpPr>
              <a:spLocks noEditPoints="1"/>
            </p:cNvSpPr>
            <p:nvPr/>
          </p:nvSpPr>
          <p:spPr bwMode="auto">
            <a:xfrm>
              <a:off x="2401" y="2189"/>
              <a:ext cx="530" cy="760"/>
            </a:xfrm>
            <a:custGeom>
              <a:avLst/>
              <a:gdLst>
                <a:gd name="T0" fmla="*/ 3 w 396"/>
                <a:gd name="T1" fmla="*/ 84 h 569"/>
                <a:gd name="T2" fmla="*/ 3 w 396"/>
                <a:gd name="T3" fmla="*/ 84 h 569"/>
                <a:gd name="T4" fmla="*/ 3 w 396"/>
                <a:gd name="T5" fmla="*/ 116 h 569"/>
                <a:gd name="T6" fmla="*/ 76 w 396"/>
                <a:gd name="T7" fmla="*/ 192 h 569"/>
                <a:gd name="T8" fmla="*/ 78 w 396"/>
                <a:gd name="T9" fmla="*/ 192 h 569"/>
                <a:gd name="T10" fmla="*/ 215 w 396"/>
                <a:gd name="T11" fmla="*/ 240 h 569"/>
                <a:gd name="T12" fmla="*/ 301 w 396"/>
                <a:gd name="T13" fmla="*/ 301 h 569"/>
                <a:gd name="T14" fmla="*/ 337 w 396"/>
                <a:gd name="T15" fmla="*/ 366 h 569"/>
                <a:gd name="T16" fmla="*/ 337 w 396"/>
                <a:gd name="T17" fmla="*/ 371 h 569"/>
                <a:gd name="T18" fmla="*/ 284 w 396"/>
                <a:gd name="T19" fmla="*/ 493 h 569"/>
                <a:gd name="T20" fmla="*/ 189 w 396"/>
                <a:gd name="T21" fmla="*/ 576 h 569"/>
                <a:gd name="T22" fmla="*/ 189 w 396"/>
                <a:gd name="T23" fmla="*/ 576 h 569"/>
                <a:gd name="T24" fmla="*/ 146 w 396"/>
                <a:gd name="T25" fmla="*/ 671 h 569"/>
                <a:gd name="T26" fmla="*/ 159 w 396"/>
                <a:gd name="T27" fmla="*/ 704 h 569"/>
                <a:gd name="T28" fmla="*/ 288 w 396"/>
                <a:gd name="T29" fmla="*/ 733 h 569"/>
                <a:gd name="T30" fmla="*/ 410 w 396"/>
                <a:gd name="T31" fmla="*/ 632 h 569"/>
                <a:gd name="T32" fmla="*/ 493 w 396"/>
                <a:gd name="T33" fmla="*/ 516 h 569"/>
                <a:gd name="T34" fmla="*/ 523 w 396"/>
                <a:gd name="T35" fmla="*/ 350 h 569"/>
                <a:gd name="T36" fmla="*/ 294 w 396"/>
                <a:gd name="T37" fmla="*/ 71 h 569"/>
                <a:gd name="T38" fmla="*/ 111 w 396"/>
                <a:gd name="T39" fmla="*/ 9 h 569"/>
                <a:gd name="T40" fmla="*/ 3 w 396"/>
                <a:gd name="T41" fmla="*/ 84 h 569"/>
                <a:gd name="T42" fmla="*/ 23 w 396"/>
                <a:gd name="T43" fmla="*/ 112 h 569"/>
                <a:gd name="T44" fmla="*/ 23 w 396"/>
                <a:gd name="T45" fmla="*/ 88 h 569"/>
                <a:gd name="T46" fmla="*/ 23 w 396"/>
                <a:gd name="T47" fmla="*/ 88 h 569"/>
                <a:gd name="T48" fmla="*/ 107 w 396"/>
                <a:gd name="T49" fmla="*/ 29 h 569"/>
                <a:gd name="T50" fmla="*/ 285 w 396"/>
                <a:gd name="T51" fmla="*/ 89 h 569"/>
                <a:gd name="T52" fmla="*/ 502 w 396"/>
                <a:gd name="T53" fmla="*/ 351 h 569"/>
                <a:gd name="T54" fmla="*/ 474 w 396"/>
                <a:gd name="T55" fmla="*/ 506 h 569"/>
                <a:gd name="T56" fmla="*/ 395 w 396"/>
                <a:gd name="T57" fmla="*/ 617 h 569"/>
                <a:gd name="T58" fmla="*/ 277 w 396"/>
                <a:gd name="T59" fmla="*/ 716 h 569"/>
                <a:gd name="T60" fmla="*/ 178 w 396"/>
                <a:gd name="T61" fmla="*/ 692 h 569"/>
                <a:gd name="T62" fmla="*/ 167 w 396"/>
                <a:gd name="T63" fmla="*/ 667 h 569"/>
                <a:gd name="T64" fmla="*/ 201 w 396"/>
                <a:gd name="T65" fmla="*/ 593 h 569"/>
                <a:gd name="T66" fmla="*/ 201 w 396"/>
                <a:gd name="T67" fmla="*/ 593 h 569"/>
                <a:gd name="T68" fmla="*/ 300 w 396"/>
                <a:gd name="T69" fmla="*/ 508 h 569"/>
                <a:gd name="T70" fmla="*/ 359 w 396"/>
                <a:gd name="T71" fmla="*/ 369 h 569"/>
                <a:gd name="T72" fmla="*/ 357 w 396"/>
                <a:gd name="T73" fmla="*/ 362 h 569"/>
                <a:gd name="T74" fmla="*/ 317 w 396"/>
                <a:gd name="T75" fmla="*/ 286 h 569"/>
                <a:gd name="T76" fmla="*/ 225 w 396"/>
                <a:gd name="T77" fmla="*/ 222 h 569"/>
                <a:gd name="T78" fmla="*/ 82 w 396"/>
                <a:gd name="T79" fmla="*/ 172 h 569"/>
                <a:gd name="T80" fmla="*/ 82 w 396"/>
                <a:gd name="T81" fmla="*/ 172 h 569"/>
                <a:gd name="T82" fmla="*/ 23 w 396"/>
                <a:gd name="T83" fmla="*/ 112 h 5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6"/>
                <a:gd name="T127" fmla="*/ 0 h 569"/>
                <a:gd name="T128" fmla="*/ 396 w 396"/>
                <a:gd name="T129" fmla="*/ 569 h 5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w="9525">
              <a:noFill/>
              <a:round/>
              <a:headEnd/>
              <a:tailEnd/>
            </a:ln>
          </p:spPr>
          <p:txBody>
            <a:bodyPr/>
            <a:lstStyle/>
            <a:p>
              <a:endParaRPr lang="en-US"/>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2775" name="Freeform 9"/>
            <p:cNvSpPr>
              <a:spLocks noEditPoints="1"/>
            </p:cNvSpPr>
            <p:nvPr/>
          </p:nvSpPr>
          <p:spPr bwMode="auto">
            <a:xfrm>
              <a:off x="440" y="2143"/>
              <a:ext cx="570" cy="727"/>
            </a:xfrm>
            <a:custGeom>
              <a:avLst/>
              <a:gdLst>
                <a:gd name="T0" fmla="*/ 472 w 426"/>
                <a:gd name="T1" fmla="*/ 3 h 544"/>
                <a:gd name="T2" fmla="*/ 282 w 426"/>
                <a:gd name="T3" fmla="*/ 37 h 544"/>
                <a:gd name="T4" fmla="*/ 15 w 426"/>
                <a:gd name="T5" fmla="*/ 279 h 544"/>
                <a:gd name="T6" fmla="*/ 21 w 426"/>
                <a:gd name="T7" fmla="*/ 448 h 544"/>
                <a:gd name="T8" fmla="*/ 86 w 426"/>
                <a:gd name="T9" fmla="*/ 575 h 544"/>
                <a:gd name="T10" fmla="*/ 191 w 426"/>
                <a:gd name="T11" fmla="*/ 694 h 544"/>
                <a:gd name="T12" fmla="*/ 322 w 426"/>
                <a:gd name="T13" fmla="*/ 683 h 544"/>
                <a:gd name="T14" fmla="*/ 340 w 426"/>
                <a:gd name="T15" fmla="*/ 651 h 544"/>
                <a:gd name="T16" fmla="*/ 313 w 426"/>
                <a:gd name="T17" fmla="*/ 552 h 544"/>
                <a:gd name="T18" fmla="*/ 313 w 426"/>
                <a:gd name="T19" fmla="*/ 552 h 544"/>
                <a:gd name="T20" fmla="*/ 231 w 426"/>
                <a:gd name="T21" fmla="*/ 456 h 544"/>
                <a:gd name="T22" fmla="*/ 195 w 426"/>
                <a:gd name="T23" fmla="*/ 327 h 544"/>
                <a:gd name="T24" fmla="*/ 197 w 426"/>
                <a:gd name="T25" fmla="*/ 322 h 544"/>
                <a:gd name="T26" fmla="*/ 241 w 426"/>
                <a:gd name="T27" fmla="*/ 263 h 544"/>
                <a:gd name="T28" fmla="*/ 336 w 426"/>
                <a:gd name="T29" fmla="*/ 215 h 544"/>
                <a:gd name="T30" fmla="*/ 479 w 426"/>
                <a:gd name="T31" fmla="*/ 188 h 544"/>
                <a:gd name="T32" fmla="*/ 479 w 426"/>
                <a:gd name="T33" fmla="*/ 188 h 544"/>
                <a:gd name="T34" fmla="*/ 565 w 426"/>
                <a:gd name="T35" fmla="*/ 124 h 544"/>
                <a:gd name="T36" fmla="*/ 569 w 426"/>
                <a:gd name="T37" fmla="*/ 92 h 544"/>
                <a:gd name="T38" fmla="*/ 569 w 426"/>
                <a:gd name="T39" fmla="*/ 92 h 544"/>
                <a:gd name="T40" fmla="*/ 472 w 426"/>
                <a:gd name="T41" fmla="*/ 3 h 544"/>
                <a:gd name="T42" fmla="*/ 478 w 426"/>
                <a:gd name="T43" fmla="*/ 168 h 544"/>
                <a:gd name="T44" fmla="*/ 478 w 426"/>
                <a:gd name="T45" fmla="*/ 168 h 544"/>
                <a:gd name="T46" fmla="*/ 329 w 426"/>
                <a:gd name="T47" fmla="*/ 195 h 544"/>
                <a:gd name="T48" fmla="*/ 229 w 426"/>
                <a:gd name="T49" fmla="*/ 246 h 544"/>
                <a:gd name="T50" fmla="*/ 177 w 426"/>
                <a:gd name="T51" fmla="*/ 315 h 544"/>
                <a:gd name="T52" fmla="*/ 175 w 426"/>
                <a:gd name="T53" fmla="*/ 322 h 544"/>
                <a:gd name="T54" fmla="*/ 213 w 426"/>
                <a:gd name="T55" fmla="*/ 468 h 544"/>
                <a:gd name="T56" fmla="*/ 298 w 426"/>
                <a:gd name="T57" fmla="*/ 567 h 544"/>
                <a:gd name="T58" fmla="*/ 298 w 426"/>
                <a:gd name="T59" fmla="*/ 567 h 544"/>
                <a:gd name="T60" fmla="*/ 320 w 426"/>
                <a:gd name="T61" fmla="*/ 644 h 544"/>
                <a:gd name="T62" fmla="*/ 306 w 426"/>
                <a:gd name="T63" fmla="*/ 670 h 544"/>
                <a:gd name="T64" fmla="*/ 205 w 426"/>
                <a:gd name="T65" fmla="*/ 678 h 544"/>
                <a:gd name="T66" fmla="*/ 103 w 426"/>
                <a:gd name="T67" fmla="*/ 563 h 544"/>
                <a:gd name="T68" fmla="*/ 41 w 426"/>
                <a:gd name="T69" fmla="*/ 441 h 544"/>
                <a:gd name="T70" fmla="*/ 35 w 426"/>
                <a:gd name="T71" fmla="*/ 285 h 544"/>
                <a:gd name="T72" fmla="*/ 288 w 426"/>
                <a:gd name="T73" fmla="*/ 57 h 544"/>
                <a:gd name="T74" fmla="*/ 474 w 426"/>
                <a:gd name="T75" fmla="*/ 24 h 544"/>
                <a:gd name="T76" fmla="*/ 547 w 426"/>
                <a:gd name="T77" fmla="*/ 94 h 544"/>
                <a:gd name="T78" fmla="*/ 547 w 426"/>
                <a:gd name="T79" fmla="*/ 94 h 544"/>
                <a:gd name="T80" fmla="*/ 545 w 426"/>
                <a:gd name="T81" fmla="*/ 118 h 544"/>
                <a:gd name="T82" fmla="*/ 478 w 426"/>
                <a:gd name="T83" fmla="*/ 168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544"/>
                <a:gd name="T128" fmla="*/ 426 w 426"/>
                <a:gd name="T129" fmla="*/ 544 h 5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w="9525">
              <a:noFill/>
              <a:round/>
              <a:headEnd/>
              <a:tailEnd/>
            </a:ln>
          </p:spPr>
          <p:txBody>
            <a:bodyPr/>
            <a:lstStyle/>
            <a:p>
              <a:endParaRPr lang="en-US"/>
            </a:p>
          </p:txBody>
        </p:sp>
        <p:sp>
          <p:nvSpPr>
            <p:cNvPr id="32776" name="Freeform 10"/>
            <p:cNvSpPr>
              <a:spLocks/>
            </p:cNvSpPr>
            <p:nvPr/>
          </p:nvSpPr>
          <p:spPr bwMode="auto">
            <a:xfrm>
              <a:off x="673" y="998"/>
              <a:ext cx="2373" cy="2994"/>
            </a:xfrm>
            <a:custGeom>
              <a:avLst/>
              <a:gdLst>
                <a:gd name="T0" fmla="*/ 1726 w 1774"/>
                <a:gd name="T1" fmla="*/ 170 h 2240"/>
                <a:gd name="T2" fmla="*/ 159 w 1774"/>
                <a:gd name="T3" fmla="*/ 1270 h 2240"/>
                <a:gd name="T4" fmla="*/ 1477 w 1774"/>
                <a:gd name="T5" fmla="*/ 2781 h 2240"/>
                <a:gd name="T6" fmla="*/ 1649 w 1774"/>
                <a:gd name="T7" fmla="*/ 1926 h 2240"/>
                <a:gd name="T8" fmla="*/ 1732 w 1774"/>
                <a:gd name="T9" fmla="*/ 1079 h 2240"/>
                <a:gd name="T10" fmla="*/ 1726 w 1774"/>
                <a:gd name="T11" fmla="*/ 170 h 2240"/>
                <a:gd name="T12" fmla="*/ 0 60000 65536"/>
                <a:gd name="T13" fmla="*/ 0 60000 65536"/>
                <a:gd name="T14" fmla="*/ 0 60000 65536"/>
                <a:gd name="T15" fmla="*/ 0 60000 65536"/>
                <a:gd name="T16" fmla="*/ 0 60000 65536"/>
                <a:gd name="T17" fmla="*/ 0 60000 65536"/>
                <a:gd name="T18" fmla="*/ 0 w 1774"/>
                <a:gd name="T19" fmla="*/ 0 h 2240"/>
                <a:gd name="T20" fmla="*/ 1774 w 1774"/>
                <a:gd name="T21" fmla="*/ 2240 h 2240"/>
              </a:gdLst>
              <a:ahLst/>
              <a:cxnLst>
                <a:cxn ang="T12">
                  <a:pos x="T0" y="T1"/>
                </a:cxn>
                <a:cxn ang="T13">
                  <a:pos x="T2" y="T3"/>
                </a:cxn>
                <a:cxn ang="T14">
                  <a:pos x="T4" y="T5"/>
                </a:cxn>
                <a:cxn ang="T15">
                  <a:pos x="T6" y="T7"/>
                </a:cxn>
                <a:cxn ang="T16">
                  <a:pos x="T8" y="T9"/>
                </a:cxn>
                <a:cxn ang="T17">
                  <a:pos x="T10" y="T11"/>
                </a:cxn>
              </a:cxnLst>
              <a:rect l="T18" t="T19" r="T20" b="T21"/>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w="9525">
              <a:noFill/>
              <a:round/>
              <a:headEnd/>
              <a:tailEnd/>
            </a:ln>
          </p:spPr>
          <p:txBody>
            <a:bodyPr/>
            <a:lstStyle/>
            <a:p>
              <a:endParaRPr lang="en-US"/>
            </a:p>
          </p:txBody>
        </p:sp>
        <p:sp>
          <p:nvSpPr>
            <p:cNvPr id="32777" name="Freeform 11"/>
            <p:cNvSpPr>
              <a:spLocks/>
            </p:cNvSpPr>
            <p:nvPr/>
          </p:nvSpPr>
          <p:spPr bwMode="auto">
            <a:xfrm>
              <a:off x="1665" y="1865"/>
              <a:ext cx="397" cy="98"/>
            </a:xfrm>
            <a:custGeom>
              <a:avLst/>
              <a:gdLst>
                <a:gd name="T0" fmla="*/ 205 w 297"/>
                <a:gd name="T1" fmla="*/ 1 h 73"/>
                <a:gd name="T2" fmla="*/ 0 w 297"/>
                <a:gd name="T3" fmla="*/ 59 h 73"/>
                <a:gd name="T4" fmla="*/ 397 w 297"/>
                <a:gd name="T5" fmla="*/ 98 h 73"/>
                <a:gd name="T6" fmla="*/ 205 w 297"/>
                <a:gd name="T7" fmla="*/ 1 h 73"/>
                <a:gd name="T8" fmla="*/ 0 60000 65536"/>
                <a:gd name="T9" fmla="*/ 0 60000 65536"/>
                <a:gd name="T10" fmla="*/ 0 60000 65536"/>
                <a:gd name="T11" fmla="*/ 0 60000 65536"/>
                <a:gd name="T12" fmla="*/ 0 w 297"/>
                <a:gd name="T13" fmla="*/ 0 h 73"/>
                <a:gd name="T14" fmla="*/ 297 w 297"/>
                <a:gd name="T15" fmla="*/ 73 h 73"/>
              </a:gdLst>
              <a:ahLst/>
              <a:cxnLst>
                <a:cxn ang="T8">
                  <a:pos x="T0" y="T1"/>
                </a:cxn>
                <a:cxn ang="T9">
                  <a:pos x="T2" y="T3"/>
                </a:cxn>
                <a:cxn ang="T10">
                  <a:pos x="T4" y="T5"/>
                </a:cxn>
                <a:cxn ang="T11">
                  <a:pos x="T6" y="T7"/>
                </a:cxn>
              </a:cxnLst>
              <a:rect l="T12" t="T13" r="T14" b="T15"/>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w="9525">
              <a:noFill/>
              <a:round/>
              <a:headEnd/>
              <a:tailEnd/>
            </a:ln>
          </p:spPr>
          <p:txBody>
            <a:bodyPr/>
            <a:lstStyle/>
            <a:p>
              <a:endParaRPr lang="en-US"/>
            </a:p>
          </p:txBody>
        </p:sp>
        <p:sp>
          <p:nvSpPr>
            <p:cNvPr id="32778" name="Freeform 13"/>
            <p:cNvSpPr>
              <a:spLocks/>
            </p:cNvSpPr>
            <p:nvPr/>
          </p:nvSpPr>
          <p:spPr bwMode="auto">
            <a:xfrm>
              <a:off x="1887" y="2153"/>
              <a:ext cx="594" cy="260"/>
            </a:xfrm>
            <a:custGeom>
              <a:avLst/>
              <a:gdLst>
                <a:gd name="T0" fmla="*/ 567 w 444"/>
                <a:gd name="T1" fmla="*/ 93 h 195"/>
                <a:gd name="T2" fmla="*/ 553 w 444"/>
                <a:gd name="T3" fmla="*/ 76 h 195"/>
                <a:gd name="T4" fmla="*/ 72 w 444"/>
                <a:gd name="T5" fmla="*/ 21 h 195"/>
                <a:gd name="T6" fmla="*/ 21 w 444"/>
                <a:gd name="T7" fmla="*/ 77 h 195"/>
                <a:gd name="T8" fmla="*/ 500 w 444"/>
                <a:gd name="T9" fmla="*/ 220 h 195"/>
                <a:gd name="T10" fmla="*/ 567 w 444"/>
                <a:gd name="T11" fmla="*/ 93 h 195"/>
                <a:gd name="T12" fmla="*/ 0 60000 65536"/>
                <a:gd name="T13" fmla="*/ 0 60000 65536"/>
                <a:gd name="T14" fmla="*/ 0 60000 65536"/>
                <a:gd name="T15" fmla="*/ 0 60000 65536"/>
                <a:gd name="T16" fmla="*/ 0 60000 65536"/>
                <a:gd name="T17" fmla="*/ 0 60000 65536"/>
                <a:gd name="T18" fmla="*/ 0 w 444"/>
                <a:gd name="T19" fmla="*/ 0 h 195"/>
                <a:gd name="T20" fmla="*/ 444 w 444"/>
                <a:gd name="T21" fmla="*/ 195 h 195"/>
              </a:gdLst>
              <a:ahLst/>
              <a:cxnLst>
                <a:cxn ang="T12">
                  <a:pos x="T0" y="T1"/>
                </a:cxn>
                <a:cxn ang="T13">
                  <a:pos x="T2" y="T3"/>
                </a:cxn>
                <a:cxn ang="T14">
                  <a:pos x="T4" y="T5"/>
                </a:cxn>
                <a:cxn ang="T15">
                  <a:pos x="T6" y="T7"/>
                </a:cxn>
                <a:cxn ang="T16">
                  <a:pos x="T8" y="T9"/>
                </a:cxn>
                <a:cxn ang="T17">
                  <a:pos x="T10" y="T11"/>
                </a:cxn>
              </a:cxnLst>
              <a:rect l="T18" t="T19" r="T20" b="T21"/>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w="9525">
              <a:noFill/>
              <a:round/>
              <a:headEnd/>
              <a:tailEnd/>
            </a:ln>
          </p:spPr>
          <p:txBody>
            <a:bodyPr/>
            <a:lstStyle/>
            <a:p>
              <a:endParaRPr lang="en-US"/>
            </a:p>
          </p:txBody>
        </p:sp>
        <p:sp>
          <p:nvSpPr>
            <p:cNvPr id="32779" name="Freeform 14"/>
            <p:cNvSpPr>
              <a:spLocks/>
            </p:cNvSpPr>
            <p:nvPr/>
          </p:nvSpPr>
          <p:spPr bwMode="auto">
            <a:xfrm>
              <a:off x="1613" y="2734"/>
              <a:ext cx="655" cy="435"/>
            </a:xfrm>
            <a:custGeom>
              <a:avLst/>
              <a:gdLst>
                <a:gd name="T0" fmla="*/ 315 w 490"/>
                <a:gd name="T1" fmla="*/ 171 h 325"/>
                <a:gd name="T2" fmla="*/ 0 w 490"/>
                <a:gd name="T3" fmla="*/ 226 h 325"/>
                <a:gd name="T4" fmla="*/ 559 w 490"/>
                <a:gd name="T5" fmla="*/ 181 h 325"/>
                <a:gd name="T6" fmla="*/ 648 w 490"/>
                <a:gd name="T7" fmla="*/ 365 h 325"/>
                <a:gd name="T8" fmla="*/ 611 w 490"/>
                <a:gd name="T9" fmla="*/ 435 h 325"/>
                <a:gd name="T10" fmla="*/ 315 w 490"/>
                <a:gd name="T11" fmla="*/ 171 h 325"/>
                <a:gd name="T12" fmla="*/ 0 60000 65536"/>
                <a:gd name="T13" fmla="*/ 0 60000 65536"/>
                <a:gd name="T14" fmla="*/ 0 60000 65536"/>
                <a:gd name="T15" fmla="*/ 0 60000 65536"/>
                <a:gd name="T16" fmla="*/ 0 60000 65536"/>
                <a:gd name="T17" fmla="*/ 0 60000 65536"/>
                <a:gd name="T18" fmla="*/ 0 w 490"/>
                <a:gd name="T19" fmla="*/ 0 h 325"/>
                <a:gd name="T20" fmla="*/ 490 w 490"/>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w="9525">
              <a:noFill/>
              <a:round/>
              <a:headEnd/>
              <a:tailEnd/>
            </a:ln>
          </p:spPr>
          <p:txBody>
            <a:bodyPr/>
            <a:lstStyle/>
            <a:p>
              <a:endParaRPr lang="en-US"/>
            </a:p>
          </p:txBody>
        </p:sp>
        <p:pic>
          <p:nvPicPr>
            <p:cNvPr id="32780" name="Picture 16"/>
            <p:cNvPicPr>
              <a:picLocks noChangeAspect="1" noChangeArrowheads="1"/>
            </p:cNvPicPr>
            <p:nvPr/>
          </p:nvPicPr>
          <p:blipFill>
            <a:blip r:embed="rId2"/>
            <a:srcRect/>
            <a:stretch>
              <a:fillRect/>
            </a:stretch>
          </p:blipFill>
          <p:spPr bwMode="auto">
            <a:xfrm>
              <a:off x="1304" y="1143"/>
              <a:ext cx="517" cy="497"/>
            </a:xfrm>
            <a:prstGeom prst="rect">
              <a:avLst/>
            </a:prstGeom>
            <a:noFill/>
            <a:ln w="9525">
              <a:noFill/>
              <a:miter lim="800000"/>
              <a:headEnd/>
              <a:tailEnd/>
            </a:ln>
          </p:spPr>
        </p:pic>
        <p:sp>
          <p:nvSpPr>
            <p:cNvPr id="32781" name="Freeform 17"/>
            <p:cNvSpPr>
              <a:spLocks/>
            </p:cNvSpPr>
            <p:nvPr/>
          </p:nvSpPr>
          <p:spPr bwMode="auto">
            <a:xfrm>
              <a:off x="895" y="1455"/>
              <a:ext cx="461" cy="1028"/>
            </a:xfrm>
            <a:custGeom>
              <a:avLst/>
              <a:gdLst>
                <a:gd name="T0" fmla="*/ 27 w 345"/>
                <a:gd name="T1" fmla="*/ 704 h 769"/>
                <a:gd name="T2" fmla="*/ 7 w 345"/>
                <a:gd name="T3" fmla="*/ 1028 h 769"/>
                <a:gd name="T4" fmla="*/ 39 w 345"/>
                <a:gd name="T5" fmla="*/ 925 h 769"/>
                <a:gd name="T6" fmla="*/ 277 w 345"/>
                <a:gd name="T7" fmla="*/ 307 h 769"/>
                <a:gd name="T8" fmla="*/ 461 w 345"/>
                <a:gd name="T9" fmla="*/ 119 h 769"/>
                <a:gd name="T10" fmla="*/ 410 w 345"/>
                <a:gd name="T11" fmla="*/ 0 h 769"/>
                <a:gd name="T12" fmla="*/ 27 w 345"/>
                <a:gd name="T13" fmla="*/ 704 h 769"/>
                <a:gd name="T14" fmla="*/ 0 60000 65536"/>
                <a:gd name="T15" fmla="*/ 0 60000 65536"/>
                <a:gd name="T16" fmla="*/ 0 60000 65536"/>
                <a:gd name="T17" fmla="*/ 0 60000 65536"/>
                <a:gd name="T18" fmla="*/ 0 60000 65536"/>
                <a:gd name="T19" fmla="*/ 0 60000 65536"/>
                <a:gd name="T20" fmla="*/ 0 60000 65536"/>
                <a:gd name="T21" fmla="*/ 0 w 345"/>
                <a:gd name="T22" fmla="*/ 0 h 769"/>
                <a:gd name="T23" fmla="*/ 345 w 345"/>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w="9525">
              <a:noFill/>
              <a:round/>
              <a:headEnd/>
              <a:tailEnd/>
            </a:ln>
          </p:spPr>
          <p:txBody>
            <a:bodyPr/>
            <a:lstStyle/>
            <a:p>
              <a:endParaRPr lang="en-US"/>
            </a:p>
          </p:txBody>
        </p:sp>
        <p:sp>
          <p:nvSpPr>
            <p:cNvPr id="32782" name="Freeform 18"/>
            <p:cNvSpPr>
              <a:spLocks/>
            </p:cNvSpPr>
            <p:nvPr/>
          </p:nvSpPr>
          <p:spPr bwMode="auto">
            <a:xfrm>
              <a:off x="2515" y="1356"/>
              <a:ext cx="62" cy="86"/>
            </a:xfrm>
            <a:custGeom>
              <a:avLst/>
              <a:gdLst>
                <a:gd name="T0" fmla="*/ 59 w 47"/>
                <a:gd name="T1" fmla="*/ 86 h 64"/>
                <a:gd name="T2" fmla="*/ 15 w 47"/>
                <a:gd name="T3" fmla="*/ 0 h 64"/>
                <a:gd name="T4" fmla="*/ 0 w 47"/>
                <a:gd name="T5" fmla="*/ 39 h 64"/>
                <a:gd name="T6" fmla="*/ 24 w 47"/>
                <a:gd name="T7" fmla="*/ 59 h 64"/>
                <a:gd name="T8" fmla="*/ 59 w 47"/>
                <a:gd name="T9" fmla="*/ 86 h 64"/>
                <a:gd name="T10" fmla="*/ 0 60000 65536"/>
                <a:gd name="T11" fmla="*/ 0 60000 65536"/>
                <a:gd name="T12" fmla="*/ 0 60000 65536"/>
                <a:gd name="T13" fmla="*/ 0 60000 65536"/>
                <a:gd name="T14" fmla="*/ 0 60000 65536"/>
                <a:gd name="T15" fmla="*/ 0 w 47"/>
                <a:gd name="T16" fmla="*/ 0 h 64"/>
                <a:gd name="T17" fmla="*/ 47 w 47"/>
                <a:gd name="T18" fmla="*/ 64 h 64"/>
              </a:gdLst>
              <a:ahLst/>
              <a:cxnLst>
                <a:cxn ang="T10">
                  <a:pos x="T0" y="T1"/>
                </a:cxn>
                <a:cxn ang="T11">
                  <a:pos x="T2" y="T3"/>
                </a:cxn>
                <a:cxn ang="T12">
                  <a:pos x="T4" y="T5"/>
                </a:cxn>
                <a:cxn ang="T13">
                  <a:pos x="T6" y="T7"/>
                </a:cxn>
                <a:cxn ang="T14">
                  <a:pos x="T8" y="T9"/>
                </a:cxn>
              </a:cxnLst>
              <a:rect l="T15" t="T16" r="T17" b="T18"/>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w="9525">
              <a:noFill/>
              <a:round/>
              <a:headEnd/>
              <a:tailEnd/>
            </a:ln>
          </p:spPr>
          <p:txBody>
            <a:bodyPr/>
            <a:lstStyle/>
            <a:p>
              <a:endParaRPr lang="en-US"/>
            </a:p>
          </p:txBody>
        </p:sp>
        <p:sp>
          <p:nvSpPr>
            <p:cNvPr id="32783" name="Freeform 19"/>
            <p:cNvSpPr>
              <a:spLocks/>
            </p:cNvSpPr>
            <p:nvPr/>
          </p:nvSpPr>
          <p:spPr bwMode="auto">
            <a:xfrm>
              <a:off x="1810" y="1218"/>
              <a:ext cx="187" cy="123"/>
            </a:xfrm>
            <a:custGeom>
              <a:avLst/>
              <a:gdLst>
                <a:gd name="T0" fmla="*/ 184 w 140"/>
                <a:gd name="T1" fmla="*/ 17 h 92"/>
                <a:gd name="T2" fmla="*/ 3 w 140"/>
                <a:gd name="T3" fmla="*/ 37 h 92"/>
                <a:gd name="T4" fmla="*/ 5 w 140"/>
                <a:gd name="T5" fmla="*/ 123 h 92"/>
                <a:gd name="T6" fmla="*/ 187 w 140"/>
                <a:gd name="T7" fmla="*/ 99 h 92"/>
                <a:gd name="T8" fmla="*/ 184 w 140"/>
                <a:gd name="T9" fmla="*/ 17 h 92"/>
                <a:gd name="T10" fmla="*/ 0 60000 65536"/>
                <a:gd name="T11" fmla="*/ 0 60000 65536"/>
                <a:gd name="T12" fmla="*/ 0 60000 65536"/>
                <a:gd name="T13" fmla="*/ 0 60000 65536"/>
                <a:gd name="T14" fmla="*/ 0 60000 65536"/>
                <a:gd name="T15" fmla="*/ 0 w 140"/>
                <a:gd name="T16" fmla="*/ 0 h 92"/>
                <a:gd name="T17" fmla="*/ 140 w 140"/>
                <a:gd name="T18" fmla="*/ 92 h 92"/>
              </a:gdLst>
              <a:ahLst/>
              <a:cxnLst>
                <a:cxn ang="T10">
                  <a:pos x="T0" y="T1"/>
                </a:cxn>
                <a:cxn ang="T11">
                  <a:pos x="T2" y="T3"/>
                </a:cxn>
                <a:cxn ang="T12">
                  <a:pos x="T4" y="T5"/>
                </a:cxn>
                <a:cxn ang="T13">
                  <a:pos x="T6" y="T7"/>
                </a:cxn>
                <a:cxn ang="T14">
                  <a:pos x="T8" y="T9"/>
                </a:cxn>
              </a:cxnLst>
              <a:rect l="T15" t="T16" r="T17" b="T18"/>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w="9525">
              <a:noFill/>
              <a:round/>
              <a:headEnd/>
              <a:tailEnd/>
            </a:ln>
          </p:spPr>
          <p:txBody>
            <a:bodyPr/>
            <a:lstStyle/>
            <a:p>
              <a:endParaRPr lang="en-US"/>
            </a:p>
          </p:txBody>
        </p:sp>
        <p:sp>
          <p:nvSpPr>
            <p:cNvPr id="32784" name="Freeform 20"/>
            <p:cNvSpPr>
              <a:spLocks/>
            </p:cNvSpPr>
            <p:nvPr/>
          </p:nvSpPr>
          <p:spPr bwMode="auto">
            <a:xfrm>
              <a:off x="871" y="2774"/>
              <a:ext cx="1826" cy="1163"/>
            </a:xfrm>
            <a:custGeom>
              <a:avLst/>
              <a:gdLst>
                <a:gd name="T0" fmla="*/ 1451 w 1365"/>
                <a:gd name="T1" fmla="*/ 150 h 870"/>
                <a:gd name="T2" fmla="*/ 1457 w 1365"/>
                <a:gd name="T3" fmla="*/ 144 h 870"/>
                <a:gd name="T4" fmla="*/ 1252 w 1365"/>
                <a:gd name="T5" fmla="*/ 41 h 870"/>
                <a:gd name="T6" fmla="*/ 1201 w 1365"/>
                <a:gd name="T7" fmla="*/ 21 h 870"/>
                <a:gd name="T8" fmla="*/ 1076 w 1365"/>
                <a:gd name="T9" fmla="*/ 0 h 870"/>
                <a:gd name="T10" fmla="*/ 1367 w 1365"/>
                <a:gd name="T11" fmla="*/ 150 h 870"/>
                <a:gd name="T12" fmla="*/ 1385 w 1365"/>
                <a:gd name="T13" fmla="*/ 265 h 870"/>
                <a:gd name="T14" fmla="*/ 1391 w 1365"/>
                <a:gd name="T15" fmla="*/ 616 h 870"/>
                <a:gd name="T16" fmla="*/ 710 w 1365"/>
                <a:gd name="T17" fmla="*/ 757 h 870"/>
                <a:gd name="T18" fmla="*/ 0 w 1365"/>
                <a:gd name="T19" fmla="*/ 195 h 870"/>
                <a:gd name="T20" fmla="*/ 1279 w 1365"/>
                <a:gd name="T21" fmla="*/ 1005 h 870"/>
                <a:gd name="T22" fmla="*/ 1451 w 1365"/>
                <a:gd name="T23" fmla="*/ 150 h 8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5"/>
                <a:gd name="T37" fmla="*/ 0 h 870"/>
                <a:gd name="T38" fmla="*/ 1365 w 1365"/>
                <a:gd name="T39" fmla="*/ 870 h 8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w="9525">
              <a:noFill/>
              <a:round/>
              <a:headEnd/>
              <a:tailEnd/>
            </a:ln>
          </p:spPr>
          <p:txBody>
            <a:bodyPr/>
            <a:lstStyle/>
            <a:p>
              <a:endParaRPr lang="en-US"/>
            </a:p>
          </p:txBody>
        </p:sp>
        <p:sp>
          <p:nvSpPr>
            <p:cNvPr id="32785" name="Freeform 21"/>
            <p:cNvSpPr>
              <a:spLocks/>
            </p:cNvSpPr>
            <p:nvPr/>
          </p:nvSpPr>
          <p:spPr bwMode="auto">
            <a:xfrm>
              <a:off x="1192" y="2888"/>
              <a:ext cx="1505" cy="992"/>
            </a:xfrm>
            <a:custGeom>
              <a:avLst/>
              <a:gdLst>
                <a:gd name="T0" fmla="*/ 1130 w 1125"/>
                <a:gd name="T1" fmla="*/ 36 h 742"/>
                <a:gd name="T2" fmla="*/ 1136 w 1125"/>
                <a:gd name="T3" fmla="*/ 31 h 742"/>
                <a:gd name="T4" fmla="*/ 1088 w 1125"/>
                <a:gd name="T5" fmla="*/ 0 h 742"/>
                <a:gd name="T6" fmla="*/ 1216 w 1125"/>
                <a:gd name="T7" fmla="*/ 303 h 742"/>
                <a:gd name="T8" fmla="*/ 887 w 1125"/>
                <a:gd name="T9" fmla="*/ 848 h 742"/>
                <a:gd name="T10" fmla="*/ 0 w 1125"/>
                <a:gd name="T11" fmla="*/ 627 h 742"/>
                <a:gd name="T12" fmla="*/ 958 w 1125"/>
                <a:gd name="T13" fmla="*/ 892 h 742"/>
                <a:gd name="T14" fmla="*/ 1130 w 1125"/>
                <a:gd name="T15" fmla="*/ 36 h 742"/>
                <a:gd name="T16" fmla="*/ 0 60000 65536"/>
                <a:gd name="T17" fmla="*/ 0 60000 65536"/>
                <a:gd name="T18" fmla="*/ 0 60000 65536"/>
                <a:gd name="T19" fmla="*/ 0 60000 65536"/>
                <a:gd name="T20" fmla="*/ 0 60000 65536"/>
                <a:gd name="T21" fmla="*/ 0 60000 65536"/>
                <a:gd name="T22" fmla="*/ 0 60000 65536"/>
                <a:gd name="T23" fmla="*/ 0 60000 65536"/>
                <a:gd name="T24" fmla="*/ 0 w 1125"/>
                <a:gd name="T25" fmla="*/ 0 h 742"/>
                <a:gd name="T26" fmla="*/ 1125 w 1125"/>
                <a:gd name="T27" fmla="*/ 742 h 7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w="9525">
              <a:noFill/>
              <a:round/>
              <a:headEnd/>
              <a:tailEnd/>
            </a:ln>
          </p:spPr>
          <p:txBody>
            <a:bodyPr/>
            <a:lstStyle/>
            <a:p>
              <a:endParaRPr lang="en-US"/>
            </a:p>
          </p:txBody>
        </p:sp>
        <p:sp>
          <p:nvSpPr>
            <p:cNvPr id="32786" name="Freeform 23"/>
            <p:cNvSpPr>
              <a:spLocks/>
            </p:cNvSpPr>
            <p:nvPr/>
          </p:nvSpPr>
          <p:spPr bwMode="auto">
            <a:xfrm>
              <a:off x="2259" y="2643"/>
              <a:ext cx="211" cy="276"/>
            </a:xfrm>
            <a:custGeom>
              <a:avLst/>
              <a:gdLst>
                <a:gd name="T0" fmla="*/ 0 w 158"/>
                <a:gd name="T1" fmla="*/ 234 h 206"/>
                <a:gd name="T2" fmla="*/ 68 w 158"/>
                <a:gd name="T3" fmla="*/ 276 h 206"/>
                <a:gd name="T4" fmla="*/ 211 w 158"/>
                <a:gd name="T5" fmla="*/ 0 h 206"/>
                <a:gd name="T6" fmla="*/ 0 w 158"/>
                <a:gd name="T7" fmla="*/ 234 h 206"/>
                <a:gd name="T8" fmla="*/ 0 60000 65536"/>
                <a:gd name="T9" fmla="*/ 0 60000 65536"/>
                <a:gd name="T10" fmla="*/ 0 60000 65536"/>
                <a:gd name="T11" fmla="*/ 0 60000 65536"/>
                <a:gd name="T12" fmla="*/ 0 w 158"/>
                <a:gd name="T13" fmla="*/ 0 h 206"/>
                <a:gd name="T14" fmla="*/ 158 w 158"/>
                <a:gd name="T15" fmla="*/ 206 h 206"/>
              </a:gdLst>
              <a:ahLst/>
              <a:cxnLst>
                <a:cxn ang="T8">
                  <a:pos x="T0" y="T1"/>
                </a:cxn>
                <a:cxn ang="T9">
                  <a:pos x="T2" y="T3"/>
                </a:cxn>
                <a:cxn ang="T10">
                  <a:pos x="T4" y="T5"/>
                </a:cxn>
                <a:cxn ang="T11">
                  <a:pos x="T6" y="T7"/>
                </a:cxn>
              </a:cxnLst>
              <a:rect l="T12" t="T13" r="T14" b="T15"/>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w="9525">
              <a:noFill/>
              <a:round/>
              <a:headEnd/>
              <a:tailEnd/>
            </a:ln>
          </p:spPr>
          <p:txBody>
            <a:bodyPr/>
            <a:lstStyle/>
            <a:p>
              <a:endParaRPr lang="en-US"/>
            </a:p>
          </p:txBody>
        </p:sp>
        <p:sp>
          <p:nvSpPr>
            <p:cNvPr id="32787" name="Freeform 24"/>
            <p:cNvSpPr>
              <a:spLocks/>
            </p:cNvSpPr>
            <p:nvPr/>
          </p:nvSpPr>
          <p:spPr bwMode="auto">
            <a:xfrm>
              <a:off x="2088" y="1373"/>
              <a:ext cx="728" cy="841"/>
            </a:xfrm>
            <a:custGeom>
              <a:avLst/>
              <a:gdLst>
                <a:gd name="T0" fmla="*/ 559 w 544"/>
                <a:gd name="T1" fmla="*/ 0 h 629"/>
                <a:gd name="T2" fmla="*/ 476 w 544"/>
                <a:gd name="T3" fmla="*/ 345 h 629"/>
                <a:gd name="T4" fmla="*/ 0 w 544"/>
                <a:gd name="T5" fmla="*/ 781 h 629"/>
                <a:gd name="T6" fmla="*/ 377 w 544"/>
                <a:gd name="T7" fmla="*/ 810 h 629"/>
                <a:gd name="T8" fmla="*/ 317 w 544"/>
                <a:gd name="T9" fmla="*/ 703 h 629"/>
                <a:gd name="T10" fmla="*/ 559 w 544"/>
                <a:gd name="T11" fmla="*/ 0 h 629"/>
                <a:gd name="T12" fmla="*/ 0 60000 65536"/>
                <a:gd name="T13" fmla="*/ 0 60000 65536"/>
                <a:gd name="T14" fmla="*/ 0 60000 65536"/>
                <a:gd name="T15" fmla="*/ 0 60000 65536"/>
                <a:gd name="T16" fmla="*/ 0 60000 65536"/>
                <a:gd name="T17" fmla="*/ 0 60000 65536"/>
                <a:gd name="T18" fmla="*/ 0 w 544"/>
                <a:gd name="T19" fmla="*/ 0 h 629"/>
                <a:gd name="T20" fmla="*/ 544 w 544"/>
                <a:gd name="T21" fmla="*/ 629 h 629"/>
              </a:gdLst>
              <a:ahLst/>
              <a:cxnLst>
                <a:cxn ang="T12">
                  <a:pos x="T0" y="T1"/>
                </a:cxn>
                <a:cxn ang="T13">
                  <a:pos x="T2" y="T3"/>
                </a:cxn>
                <a:cxn ang="T14">
                  <a:pos x="T4" y="T5"/>
                </a:cxn>
                <a:cxn ang="T15">
                  <a:pos x="T6" y="T7"/>
                </a:cxn>
                <a:cxn ang="T16">
                  <a:pos x="T8" y="T9"/>
                </a:cxn>
                <a:cxn ang="T17">
                  <a:pos x="T10" y="T11"/>
                </a:cxn>
              </a:cxnLst>
              <a:rect l="T18" t="T19" r="T20" b="T21"/>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w="9525">
              <a:noFill/>
              <a:round/>
              <a:headEnd/>
              <a:tailEnd/>
            </a:ln>
          </p:spPr>
          <p:txBody>
            <a:bodyPr/>
            <a:lstStyle/>
            <a:p>
              <a:endParaRPr lang="en-US"/>
            </a:p>
          </p:txBody>
        </p:sp>
        <p:sp>
          <p:nvSpPr>
            <p:cNvPr id="32788" name="Freeform 25"/>
            <p:cNvSpPr>
              <a:spLocks/>
            </p:cNvSpPr>
            <p:nvPr/>
          </p:nvSpPr>
          <p:spPr bwMode="auto">
            <a:xfrm>
              <a:off x="2255" y="1962"/>
              <a:ext cx="252" cy="180"/>
            </a:xfrm>
            <a:custGeom>
              <a:avLst/>
              <a:gdLst>
                <a:gd name="T0" fmla="*/ 172 w 188"/>
                <a:gd name="T1" fmla="*/ 151 h 135"/>
                <a:gd name="T2" fmla="*/ 150 w 188"/>
                <a:gd name="T3" fmla="*/ 115 h 135"/>
                <a:gd name="T4" fmla="*/ 252 w 188"/>
                <a:gd name="T5" fmla="*/ 0 h 135"/>
                <a:gd name="T6" fmla="*/ 0 w 188"/>
                <a:gd name="T7" fmla="*/ 169 h 135"/>
                <a:gd name="T8" fmla="*/ 172 w 188"/>
                <a:gd name="T9" fmla="*/ 151 h 135"/>
                <a:gd name="T10" fmla="*/ 0 60000 65536"/>
                <a:gd name="T11" fmla="*/ 0 60000 65536"/>
                <a:gd name="T12" fmla="*/ 0 60000 65536"/>
                <a:gd name="T13" fmla="*/ 0 60000 65536"/>
                <a:gd name="T14" fmla="*/ 0 60000 65536"/>
                <a:gd name="T15" fmla="*/ 0 w 188"/>
                <a:gd name="T16" fmla="*/ 0 h 135"/>
                <a:gd name="T17" fmla="*/ 188 w 188"/>
                <a:gd name="T18" fmla="*/ 135 h 135"/>
              </a:gdLst>
              <a:ahLst/>
              <a:cxnLst>
                <a:cxn ang="T10">
                  <a:pos x="T0" y="T1"/>
                </a:cxn>
                <a:cxn ang="T11">
                  <a:pos x="T2" y="T3"/>
                </a:cxn>
                <a:cxn ang="T12">
                  <a:pos x="T4" y="T5"/>
                </a:cxn>
                <a:cxn ang="T13">
                  <a:pos x="T6" y="T7"/>
                </a:cxn>
                <a:cxn ang="T14">
                  <a:pos x="T8" y="T9"/>
                </a:cxn>
              </a:cxnLst>
              <a:rect l="T15" t="T16" r="T17" b="T18"/>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w="9525">
              <a:noFill/>
              <a:round/>
              <a:headEnd/>
              <a:tailEnd/>
            </a:ln>
          </p:spPr>
          <p:txBody>
            <a:bodyPr/>
            <a:lstStyle/>
            <a:p>
              <a:endParaRPr lang="en-US"/>
            </a:p>
          </p:txBody>
        </p:sp>
        <p:sp>
          <p:nvSpPr>
            <p:cNvPr id="32789" name="Freeform 26"/>
            <p:cNvSpPr>
              <a:spLocks noEditPoints="1"/>
            </p:cNvSpPr>
            <p:nvPr/>
          </p:nvSpPr>
          <p:spPr bwMode="auto">
            <a:xfrm>
              <a:off x="794" y="1095"/>
              <a:ext cx="1904" cy="2731"/>
            </a:xfrm>
            <a:custGeom>
              <a:avLst/>
              <a:gdLst>
                <a:gd name="T0" fmla="*/ 1206 w 1423"/>
                <a:gd name="T1" fmla="*/ 5 h 2043"/>
                <a:gd name="T2" fmla="*/ 700 w 1423"/>
                <a:gd name="T3" fmla="*/ 150 h 2043"/>
                <a:gd name="T4" fmla="*/ 282 w 1423"/>
                <a:gd name="T5" fmla="*/ 520 h 2043"/>
                <a:gd name="T6" fmla="*/ 28 w 1423"/>
                <a:gd name="T7" fmla="*/ 1171 h 2043"/>
                <a:gd name="T8" fmla="*/ 11 w 1423"/>
                <a:gd name="T9" fmla="*/ 1565 h 2043"/>
                <a:gd name="T10" fmla="*/ 82 w 1423"/>
                <a:gd name="T11" fmla="*/ 1920 h 2043"/>
                <a:gd name="T12" fmla="*/ 435 w 1423"/>
                <a:gd name="T13" fmla="*/ 2469 h 2043"/>
                <a:gd name="T14" fmla="*/ 637 w 1423"/>
                <a:gd name="T15" fmla="*/ 2612 h 2043"/>
                <a:gd name="T16" fmla="*/ 863 w 1423"/>
                <a:gd name="T17" fmla="*/ 2702 h 2043"/>
                <a:gd name="T18" fmla="*/ 1105 w 1423"/>
                <a:gd name="T19" fmla="*/ 2730 h 2043"/>
                <a:gd name="T20" fmla="*/ 1358 w 1423"/>
                <a:gd name="T21" fmla="*/ 2694 h 2043"/>
                <a:gd name="T22" fmla="*/ 1709 w 1423"/>
                <a:gd name="T23" fmla="*/ 2338 h 2043"/>
                <a:gd name="T24" fmla="*/ 1715 w 1423"/>
                <a:gd name="T25" fmla="*/ 2267 h 2043"/>
                <a:gd name="T26" fmla="*/ 1670 w 1423"/>
                <a:gd name="T27" fmla="*/ 2023 h 2043"/>
                <a:gd name="T28" fmla="*/ 1543 w 1423"/>
                <a:gd name="T29" fmla="*/ 1827 h 2043"/>
                <a:gd name="T30" fmla="*/ 1685 w 1423"/>
                <a:gd name="T31" fmla="*/ 1556 h 2043"/>
                <a:gd name="T32" fmla="*/ 1727 w 1423"/>
                <a:gd name="T33" fmla="*/ 1325 h 2043"/>
                <a:gd name="T34" fmla="*/ 1727 w 1423"/>
                <a:gd name="T35" fmla="*/ 1279 h 2043"/>
                <a:gd name="T36" fmla="*/ 1624 w 1423"/>
                <a:gd name="T37" fmla="*/ 983 h 2043"/>
                <a:gd name="T38" fmla="*/ 1777 w 1423"/>
                <a:gd name="T39" fmla="*/ 794 h 2043"/>
                <a:gd name="T40" fmla="*/ 1875 w 1423"/>
                <a:gd name="T41" fmla="*/ 599 h 2043"/>
                <a:gd name="T42" fmla="*/ 1903 w 1423"/>
                <a:gd name="T43" fmla="*/ 449 h 2043"/>
                <a:gd name="T44" fmla="*/ 1899 w 1423"/>
                <a:gd name="T45" fmla="*/ 380 h 2043"/>
                <a:gd name="T46" fmla="*/ 1608 w 1423"/>
                <a:gd name="T47" fmla="*/ 64 h 2043"/>
                <a:gd name="T48" fmla="*/ 1429 w 1423"/>
                <a:gd name="T49" fmla="*/ 13 h 2043"/>
                <a:gd name="T50" fmla="*/ 1206 w 1423"/>
                <a:gd name="T51" fmla="*/ 5 h 2043"/>
                <a:gd name="T52" fmla="*/ 867 w 1423"/>
                <a:gd name="T53" fmla="*/ 2683 h 2043"/>
                <a:gd name="T54" fmla="*/ 646 w 1423"/>
                <a:gd name="T55" fmla="*/ 2595 h 2043"/>
                <a:gd name="T56" fmla="*/ 448 w 1423"/>
                <a:gd name="T57" fmla="*/ 2454 h 2043"/>
                <a:gd name="T58" fmla="*/ 99 w 1423"/>
                <a:gd name="T59" fmla="*/ 1914 h 2043"/>
                <a:gd name="T60" fmla="*/ 29 w 1423"/>
                <a:gd name="T61" fmla="*/ 1563 h 2043"/>
                <a:gd name="T62" fmla="*/ 47 w 1423"/>
                <a:gd name="T63" fmla="*/ 1175 h 2043"/>
                <a:gd name="T64" fmla="*/ 709 w 1423"/>
                <a:gd name="T65" fmla="*/ 167 h 2043"/>
                <a:gd name="T66" fmla="*/ 1207 w 1423"/>
                <a:gd name="T67" fmla="*/ 25 h 2043"/>
                <a:gd name="T68" fmla="*/ 1600 w 1423"/>
                <a:gd name="T69" fmla="*/ 82 h 2043"/>
                <a:gd name="T70" fmla="*/ 1879 w 1423"/>
                <a:gd name="T71" fmla="*/ 382 h 2043"/>
                <a:gd name="T72" fmla="*/ 1857 w 1423"/>
                <a:gd name="T73" fmla="*/ 592 h 2043"/>
                <a:gd name="T74" fmla="*/ 1761 w 1423"/>
                <a:gd name="T75" fmla="*/ 782 h 2043"/>
                <a:gd name="T76" fmla="*/ 1604 w 1423"/>
                <a:gd name="T77" fmla="*/ 973 h 2043"/>
                <a:gd name="T78" fmla="*/ 1603 w 1423"/>
                <a:gd name="T79" fmla="*/ 987 h 2043"/>
                <a:gd name="T80" fmla="*/ 1707 w 1423"/>
                <a:gd name="T81" fmla="*/ 1279 h 2043"/>
                <a:gd name="T82" fmla="*/ 1667 w 1423"/>
                <a:gd name="T83" fmla="*/ 1549 h 2043"/>
                <a:gd name="T84" fmla="*/ 1521 w 1423"/>
                <a:gd name="T85" fmla="*/ 1823 h 2043"/>
                <a:gd name="T86" fmla="*/ 1519 w 1423"/>
                <a:gd name="T87" fmla="*/ 1831 h 2043"/>
                <a:gd name="T88" fmla="*/ 1523 w 1423"/>
                <a:gd name="T89" fmla="*/ 1837 h 2043"/>
                <a:gd name="T90" fmla="*/ 1690 w 1423"/>
                <a:gd name="T91" fmla="*/ 2334 h 2043"/>
                <a:gd name="T92" fmla="*/ 1595 w 1423"/>
                <a:gd name="T93" fmla="*/ 2536 h 2043"/>
                <a:gd name="T94" fmla="*/ 1353 w 1423"/>
                <a:gd name="T95" fmla="*/ 2675 h 2043"/>
                <a:gd name="T96" fmla="*/ 867 w 1423"/>
                <a:gd name="T97" fmla="*/ 2683 h 20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3"/>
                <a:gd name="T148" fmla="*/ 0 h 2043"/>
                <a:gd name="T149" fmla="*/ 1423 w 1423"/>
                <a:gd name="T150" fmla="*/ 2043 h 20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w="9525">
              <a:noFill/>
              <a:round/>
              <a:headEnd/>
              <a:tailEnd/>
            </a:ln>
          </p:spPr>
          <p:txBody>
            <a:bodyPr/>
            <a:lstStyle/>
            <a:p>
              <a:endParaRPr lang="en-US"/>
            </a:p>
          </p:txBody>
        </p:sp>
        <p:sp>
          <p:nvSpPr>
            <p:cNvPr id="32790" name="Freeform 27"/>
            <p:cNvSpPr>
              <a:spLocks/>
            </p:cNvSpPr>
            <p:nvPr/>
          </p:nvSpPr>
          <p:spPr bwMode="auto">
            <a:xfrm>
              <a:off x="1838" y="2761"/>
              <a:ext cx="559" cy="247"/>
            </a:xfrm>
            <a:custGeom>
              <a:avLst/>
              <a:gdLst>
                <a:gd name="T0" fmla="*/ 9 w 418"/>
                <a:gd name="T1" fmla="*/ 0 h 185"/>
                <a:gd name="T2" fmla="*/ 0 w 418"/>
                <a:gd name="T3" fmla="*/ 9 h 185"/>
                <a:gd name="T4" fmla="*/ 9 w 418"/>
                <a:gd name="T5" fmla="*/ 17 h 185"/>
                <a:gd name="T6" fmla="*/ 218 w 418"/>
                <a:gd name="T7" fmla="*/ 47 h 185"/>
                <a:gd name="T8" fmla="*/ 395 w 418"/>
                <a:gd name="T9" fmla="*/ 113 h 185"/>
                <a:gd name="T10" fmla="*/ 542 w 418"/>
                <a:gd name="T11" fmla="*/ 242 h 185"/>
                <a:gd name="T12" fmla="*/ 555 w 418"/>
                <a:gd name="T13" fmla="*/ 244 h 185"/>
                <a:gd name="T14" fmla="*/ 556 w 418"/>
                <a:gd name="T15" fmla="*/ 231 h 185"/>
                <a:gd name="T16" fmla="*/ 403 w 418"/>
                <a:gd name="T17" fmla="*/ 97 h 185"/>
                <a:gd name="T18" fmla="*/ 222 w 418"/>
                <a:gd name="T19" fmla="*/ 29 h 185"/>
                <a:gd name="T20" fmla="*/ 9 w 418"/>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8"/>
                <a:gd name="T34" fmla="*/ 0 h 185"/>
                <a:gd name="T35" fmla="*/ 418 w 418"/>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w="9525">
              <a:noFill/>
              <a:round/>
              <a:headEnd/>
              <a:tailEnd/>
            </a:ln>
          </p:spPr>
          <p:txBody>
            <a:bodyPr/>
            <a:lstStyle/>
            <a:p>
              <a:endParaRPr lang="en-US"/>
            </a:p>
          </p:txBody>
        </p:sp>
        <p:sp>
          <p:nvSpPr>
            <p:cNvPr id="32791" name="Freeform 28"/>
            <p:cNvSpPr>
              <a:spLocks/>
            </p:cNvSpPr>
            <p:nvPr/>
          </p:nvSpPr>
          <p:spPr bwMode="auto">
            <a:xfrm>
              <a:off x="2199" y="2015"/>
              <a:ext cx="262" cy="132"/>
            </a:xfrm>
            <a:custGeom>
              <a:avLst/>
              <a:gdLst>
                <a:gd name="T0" fmla="*/ 245 w 196"/>
                <a:gd name="T1" fmla="*/ 4 h 99"/>
                <a:gd name="T2" fmla="*/ 9 w 196"/>
                <a:gd name="T3" fmla="*/ 115 h 99"/>
                <a:gd name="T4" fmla="*/ 1 w 196"/>
                <a:gd name="T5" fmla="*/ 124 h 99"/>
                <a:gd name="T6" fmla="*/ 11 w 196"/>
                <a:gd name="T7" fmla="*/ 132 h 99"/>
                <a:gd name="T8" fmla="*/ 104 w 196"/>
                <a:gd name="T9" fmla="*/ 115 h 99"/>
                <a:gd name="T10" fmla="*/ 258 w 196"/>
                <a:gd name="T11" fmla="*/ 15 h 99"/>
                <a:gd name="T12" fmla="*/ 257 w 196"/>
                <a:gd name="T13" fmla="*/ 3 h 99"/>
                <a:gd name="T14" fmla="*/ 245 w 196"/>
                <a:gd name="T15" fmla="*/ 4 h 99"/>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99"/>
                <a:gd name="T26" fmla="*/ 196 w 196"/>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w="9525">
              <a:noFill/>
              <a:round/>
              <a:headEnd/>
              <a:tailEnd/>
            </a:ln>
          </p:spPr>
          <p:txBody>
            <a:bodyPr/>
            <a:lstStyle/>
            <a:p>
              <a:endParaRPr lang="en-US"/>
            </a:p>
          </p:txBody>
        </p:sp>
        <p:sp>
          <p:nvSpPr>
            <p:cNvPr id="32792" name="Freeform 29"/>
            <p:cNvSpPr>
              <a:spLocks/>
            </p:cNvSpPr>
            <p:nvPr/>
          </p:nvSpPr>
          <p:spPr bwMode="auto">
            <a:xfrm>
              <a:off x="2211" y="2584"/>
              <a:ext cx="639" cy="500"/>
            </a:xfrm>
            <a:custGeom>
              <a:avLst/>
              <a:gdLst>
                <a:gd name="T0" fmla="*/ 409 w 478"/>
                <a:gd name="T1" fmla="*/ 80 h 374"/>
                <a:gd name="T2" fmla="*/ 528 w 478"/>
                <a:gd name="T3" fmla="*/ 44 h 374"/>
                <a:gd name="T4" fmla="*/ 608 w 478"/>
                <a:gd name="T5" fmla="*/ 257 h 374"/>
                <a:gd name="T6" fmla="*/ 517 w 478"/>
                <a:gd name="T7" fmla="*/ 291 h 374"/>
                <a:gd name="T8" fmla="*/ 432 w 478"/>
                <a:gd name="T9" fmla="*/ 364 h 374"/>
                <a:gd name="T10" fmla="*/ 424 w 478"/>
                <a:gd name="T11" fmla="*/ 430 h 374"/>
                <a:gd name="T12" fmla="*/ 324 w 478"/>
                <a:gd name="T13" fmla="*/ 447 h 374"/>
                <a:gd name="T14" fmla="*/ 227 w 478"/>
                <a:gd name="T15" fmla="*/ 451 h 374"/>
                <a:gd name="T16" fmla="*/ 159 w 478"/>
                <a:gd name="T17" fmla="*/ 457 h 374"/>
                <a:gd name="T18" fmla="*/ 102 w 478"/>
                <a:gd name="T19" fmla="*/ 392 h 374"/>
                <a:gd name="T20" fmla="*/ 29 w 478"/>
                <a:gd name="T21" fmla="*/ 358 h 374"/>
                <a:gd name="T22" fmla="*/ 409 w 478"/>
                <a:gd name="T23" fmla="*/ 80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8"/>
                <a:gd name="T37" fmla="*/ 0 h 374"/>
                <a:gd name="T38" fmla="*/ 478 w 478"/>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w="9525">
              <a:noFill/>
              <a:round/>
              <a:headEnd/>
              <a:tailEnd/>
            </a:ln>
          </p:spPr>
          <p:txBody>
            <a:bodyPr/>
            <a:lstStyle/>
            <a:p>
              <a:endParaRPr lang="en-US"/>
            </a:p>
          </p:txBody>
        </p:sp>
        <p:sp>
          <p:nvSpPr>
            <p:cNvPr id="32793" name="Freeform 30"/>
            <p:cNvSpPr>
              <a:spLocks/>
            </p:cNvSpPr>
            <p:nvPr/>
          </p:nvSpPr>
          <p:spPr bwMode="auto">
            <a:xfrm>
              <a:off x="2228" y="2764"/>
              <a:ext cx="606" cy="320"/>
            </a:xfrm>
            <a:custGeom>
              <a:avLst/>
              <a:gdLst>
                <a:gd name="T0" fmla="*/ 24 w 453"/>
                <a:gd name="T1" fmla="*/ 57 h 240"/>
                <a:gd name="T2" fmla="*/ 344 w 453"/>
                <a:gd name="T3" fmla="*/ 201 h 240"/>
                <a:gd name="T4" fmla="*/ 320 w 453"/>
                <a:gd name="T5" fmla="*/ 135 h 240"/>
                <a:gd name="T6" fmla="*/ 484 w 453"/>
                <a:gd name="T7" fmla="*/ 0 h 240"/>
                <a:gd name="T8" fmla="*/ 602 w 453"/>
                <a:gd name="T9" fmla="*/ 3 h 240"/>
                <a:gd name="T10" fmla="*/ 591 w 453"/>
                <a:gd name="T11" fmla="*/ 77 h 240"/>
                <a:gd name="T12" fmla="*/ 500 w 453"/>
                <a:gd name="T13" fmla="*/ 112 h 240"/>
                <a:gd name="T14" fmla="*/ 415 w 453"/>
                <a:gd name="T15" fmla="*/ 184 h 240"/>
                <a:gd name="T16" fmla="*/ 407 w 453"/>
                <a:gd name="T17" fmla="*/ 251 h 240"/>
                <a:gd name="T18" fmla="*/ 306 w 453"/>
                <a:gd name="T19" fmla="*/ 267 h 240"/>
                <a:gd name="T20" fmla="*/ 210 w 453"/>
                <a:gd name="T21" fmla="*/ 271 h 240"/>
                <a:gd name="T22" fmla="*/ 142 w 453"/>
                <a:gd name="T23" fmla="*/ 277 h 240"/>
                <a:gd name="T24" fmla="*/ 84 w 453"/>
                <a:gd name="T25" fmla="*/ 212 h 240"/>
                <a:gd name="T26" fmla="*/ 12 w 453"/>
                <a:gd name="T27" fmla="*/ 179 h 240"/>
                <a:gd name="T28" fmla="*/ 24 w 453"/>
                <a:gd name="T29" fmla="*/ 57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3"/>
                <a:gd name="T46" fmla="*/ 0 h 240"/>
                <a:gd name="T47" fmla="*/ 453 w 453"/>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w="9525">
              <a:noFill/>
              <a:round/>
              <a:headEnd/>
              <a:tailEnd/>
            </a:ln>
          </p:spPr>
          <p:txBody>
            <a:bodyPr/>
            <a:lstStyle/>
            <a:p>
              <a:endParaRPr lang="en-US"/>
            </a:p>
          </p:txBody>
        </p:sp>
        <p:sp>
          <p:nvSpPr>
            <p:cNvPr id="32794" name="Freeform 31"/>
            <p:cNvSpPr>
              <a:spLocks noEditPoints="1"/>
            </p:cNvSpPr>
            <p:nvPr/>
          </p:nvSpPr>
          <p:spPr bwMode="auto">
            <a:xfrm>
              <a:off x="2215" y="2602"/>
              <a:ext cx="631" cy="464"/>
            </a:xfrm>
            <a:custGeom>
              <a:avLst/>
              <a:gdLst>
                <a:gd name="T0" fmla="*/ 451 w 472"/>
                <a:gd name="T1" fmla="*/ 8 h 347"/>
                <a:gd name="T2" fmla="*/ 400 w 472"/>
                <a:gd name="T3" fmla="*/ 52 h 347"/>
                <a:gd name="T4" fmla="*/ 49 w 472"/>
                <a:gd name="T5" fmla="*/ 172 h 347"/>
                <a:gd name="T6" fmla="*/ 17 w 472"/>
                <a:gd name="T7" fmla="*/ 348 h 347"/>
                <a:gd name="T8" fmla="*/ 91 w 472"/>
                <a:gd name="T9" fmla="*/ 384 h 347"/>
                <a:gd name="T10" fmla="*/ 151 w 472"/>
                <a:gd name="T11" fmla="*/ 449 h 347"/>
                <a:gd name="T12" fmla="*/ 222 w 472"/>
                <a:gd name="T13" fmla="*/ 445 h 347"/>
                <a:gd name="T14" fmla="*/ 269 w 472"/>
                <a:gd name="T15" fmla="*/ 464 h 347"/>
                <a:gd name="T16" fmla="*/ 324 w 472"/>
                <a:gd name="T17" fmla="*/ 440 h 347"/>
                <a:gd name="T18" fmla="*/ 426 w 472"/>
                <a:gd name="T19" fmla="*/ 420 h 347"/>
                <a:gd name="T20" fmla="*/ 445 w 472"/>
                <a:gd name="T21" fmla="*/ 378 h 347"/>
                <a:gd name="T22" fmla="*/ 441 w 472"/>
                <a:gd name="T23" fmla="*/ 353 h 347"/>
                <a:gd name="T24" fmla="*/ 516 w 472"/>
                <a:gd name="T25" fmla="*/ 287 h 347"/>
                <a:gd name="T26" fmla="*/ 548 w 472"/>
                <a:gd name="T27" fmla="*/ 294 h 347"/>
                <a:gd name="T28" fmla="*/ 614 w 472"/>
                <a:gd name="T29" fmla="*/ 245 h 347"/>
                <a:gd name="T30" fmla="*/ 618 w 472"/>
                <a:gd name="T31" fmla="*/ 131 h 347"/>
                <a:gd name="T32" fmla="*/ 528 w 472"/>
                <a:gd name="T33" fmla="*/ 19 h 347"/>
                <a:gd name="T34" fmla="*/ 451 w 472"/>
                <a:gd name="T35" fmla="*/ 8 h 347"/>
                <a:gd name="T36" fmla="*/ 520 w 472"/>
                <a:gd name="T37" fmla="*/ 267 h 347"/>
                <a:gd name="T38" fmla="*/ 512 w 472"/>
                <a:gd name="T39" fmla="*/ 265 h 347"/>
                <a:gd name="T40" fmla="*/ 504 w 472"/>
                <a:gd name="T41" fmla="*/ 270 h 347"/>
                <a:gd name="T42" fmla="*/ 425 w 472"/>
                <a:gd name="T43" fmla="*/ 337 h 347"/>
                <a:gd name="T44" fmla="*/ 418 w 472"/>
                <a:gd name="T45" fmla="*/ 342 h 347"/>
                <a:gd name="T46" fmla="*/ 420 w 472"/>
                <a:gd name="T47" fmla="*/ 352 h 347"/>
                <a:gd name="T48" fmla="*/ 413 w 472"/>
                <a:gd name="T49" fmla="*/ 407 h 347"/>
                <a:gd name="T50" fmla="*/ 322 w 472"/>
                <a:gd name="T51" fmla="*/ 419 h 347"/>
                <a:gd name="T52" fmla="*/ 313 w 472"/>
                <a:gd name="T53" fmla="*/ 423 h 347"/>
                <a:gd name="T54" fmla="*/ 267 w 472"/>
                <a:gd name="T55" fmla="*/ 444 h 347"/>
                <a:gd name="T56" fmla="*/ 230 w 472"/>
                <a:gd name="T57" fmla="*/ 427 h 347"/>
                <a:gd name="T58" fmla="*/ 219 w 472"/>
                <a:gd name="T59" fmla="*/ 425 h 347"/>
                <a:gd name="T60" fmla="*/ 159 w 472"/>
                <a:gd name="T61" fmla="*/ 432 h 347"/>
                <a:gd name="T62" fmla="*/ 107 w 472"/>
                <a:gd name="T63" fmla="*/ 372 h 347"/>
                <a:gd name="T64" fmla="*/ 95 w 472"/>
                <a:gd name="T65" fmla="*/ 364 h 347"/>
                <a:gd name="T66" fmla="*/ 33 w 472"/>
                <a:gd name="T67" fmla="*/ 336 h 347"/>
                <a:gd name="T68" fmla="*/ 67 w 472"/>
                <a:gd name="T69" fmla="*/ 183 h 347"/>
                <a:gd name="T70" fmla="*/ 404 w 472"/>
                <a:gd name="T71" fmla="*/ 72 h 347"/>
                <a:gd name="T72" fmla="*/ 414 w 472"/>
                <a:gd name="T73" fmla="*/ 67 h 347"/>
                <a:gd name="T74" fmla="*/ 457 w 472"/>
                <a:gd name="T75" fmla="*/ 27 h 347"/>
                <a:gd name="T76" fmla="*/ 519 w 472"/>
                <a:gd name="T77" fmla="*/ 36 h 347"/>
                <a:gd name="T78" fmla="*/ 599 w 472"/>
                <a:gd name="T79" fmla="*/ 138 h 347"/>
                <a:gd name="T80" fmla="*/ 596 w 472"/>
                <a:gd name="T81" fmla="*/ 235 h 347"/>
                <a:gd name="T82" fmla="*/ 547 w 472"/>
                <a:gd name="T83" fmla="*/ 274 h 347"/>
                <a:gd name="T84" fmla="*/ 520 w 472"/>
                <a:gd name="T85" fmla="*/ 267 h 3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2"/>
                <a:gd name="T130" fmla="*/ 0 h 347"/>
                <a:gd name="T131" fmla="*/ 472 w 472"/>
                <a:gd name="T132" fmla="*/ 347 h 3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w="9525">
              <a:noFill/>
              <a:round/>
              <a:headEnd/>
              <a:tailEnd/>
            </a:ln>
          </p:spPr>
          <p:txBody>
            <a:bodyPr/>
            <a:lstStyle/>
            <a:p>
              <a:endParaRPr lang="en-US"/>
            </a:p>
          </p:txBody>
        </p:sp>
        <p:sp>
          <p:nvSpPr>
            <p:cNvPr id="32795" name="Freeform 32"/>
            <p:cNvSpPr>
              <a:spLocks/>
            </p:cNvSpPr>
            <p:nvPr/>
          </p:nvSpPr>
          <p:spPr bwMode="auto">
            <a:xfrm>
              <a:off x="2611" y="2655"/>
              <a:ext cx="68" cy="48"/>
            </a:xfrm>
            <a:custGeom>
              <a:avLst/>
              <a:gdLst>
                <a:gd name="T0" fmla="*/ 64 w 51"/>
                <a:gd name="T1" fmla="*/ 31 h 36"/>
                <a:gd name="T2" fmla="*/ 63 w 51"/>
                <a:gd name="T3" fmla="*/ 44 h 36"/>
                <a:gd name="T4" fmla="*/ 49 w 51"/>
                <a:gd name="T5" fmla="*/ 43 h 36"/>
                <a:gd name="T6" fmla="*/ 9 w 51"/>
                <a:gd name="T7" fmla="*/ 19 h 36"/>
                <a:gd name="T8" fmla="*/ 0 w 51"/>
                <a:gd name="T9" fmla="*/ 9 h 36"/>
                <a:gd name="T10" fmla="*/ 9 w 51"/>
                <a:gd name="T11" fmla="*/ 0 h 36"/>
                <a:gd name="T12" fmla="*/ 64 w 51"/>
                <a:gd name="T13" fmla="*/ 31 h 36"/>
                <a:gd name="T14" fmla="*/ 0 60000 65536"/>
                <a:gd name="T15" fmla="*/ 0 60000 65536"/>
                <a:gd name="T16" fmla="*/ 0 60000 65536"/>
                <a:gd name="T17" fmla="*/ 0 60000 65536"/>
                <a:gd name="T18" fmla="*/ 0 60000 65536"/>
                <a:gd name="T19" fmla="*/ 0 60000 65536"/>
                <a:gd name="T20" fmla="*/ 0 60000 65536"/>
                <a:gd name="T21" fmla="*/ 0 w 51"/>
                <a:gd name="T22" fmla="*/ 0 h 36"/>
                <a:gd name="T23" fmla="*/ 51 w 5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w="9525">
              <a:noFill/>
              <a:round/>
              <a:headEnd/>
              <a:tailEnd/>
            </a:ln>
          </p:spPr>
          <p:txBody>
            <a:bodyPr/>
            <a:lstStyle/>
            <a:p>
              <a:endParaRPr lang="en-US"/>
            </a:p>
          </p:txBody>
        </p:sp>
        <p:sp>
          <p:nvSpPr>
            <p:cNvPr id="32796" name="Freeform 33"/>
            <p:cNvSpPr>
              <a:spLocks/>
            </p:cNvSpPr>
            <p:nvPr/>
          </p:nvSpPr>
          <p:spPr bwMode="auto">
            <a:xfrm>
              <a:off x="2717" y="2776"/>
              <a:ext cx="48" cy="111"/>
            </a:xfrm>
            <a:custGeom>
              <a:avLst/>
              <a:gdLst>
                <a:gd name="T0" fmla="*/ 25 w 36"/>
                <a:gd name="T1" fmla="*/ 7 h 83"/>
                <a:gd name="T2" fmla="*/ 20 w 36"/>
                <a:gd name="T3" fmla="*/ 104 h 83"/>
                <a:gd name="T4" fmla="*/ 7 w 36"/>
                <a:gd name="T5" fmla="*/ 108 h 83"/>
                <a:gd name="T6" fmla="*/ 3 w 36"/>
                <a:gd name="T7" fmla="*/ 95 h 83"/>
                <a:gd name="T8" fmla="*/ 8 w 36"/>
                <a:gd name="T9" fmla="*/ 16 h 83"/>
                <a:gd name="T10" fmla="*/ 12 w 36"/>
                <a:gd name="T11" fmla="*/ 3 h 83"/>
                <a:gd name="T12" fmla="*/ 25 w 36"/>
                <a:gd name="T13" fmla="*/ 7 h 83"/>
                <a:gd name="T14" fmla="*/ 0 60000 65536"/>
                <a:gd name="T15" fmla="*/ 0 60000 65536"/>
                <a:gd name="T16" fmla="*/ 0 60000 65536"/>
                <a:gd name="T17" fmla="*/ 0 60000 65536"/>
                <a:gd name="T18" fmla="*/ 0 60000 65536"/>
                <a:gd name="T19" fmla="*/ 0 60000 65536"/>
                <a:gd name="T20" fmla="*/ 0 60000 65536"/>
                <a:gd name="T21" fmla="*/ 0 w 36"/>
                <a:gd name="T22" fmla="*/ 0 h 83"/>
                <a:gd name="T23" fmla="*/ 36 w 36"/>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w="9525">
              <a:noFill/>
              <a:round/>
              <a:headEnd/>
              <a:tailEnd/>
            </a:ln>
          </p:spPr>
          <p:txBody>
            <a:bodyPr/>
            <a:lstStyle/>
            <a:p>
              <a:endParaRPr lang="en-US"/>
            </a:p>
          </p:txBody>
        </p:sp>
        <p:sp>
          <p:nvSpPr>
            <p:cNvPr id="32797" name="Freeform 34"/>
            <p:cNvSpPr>
              <a:spLocks/>
            </p:cNvSpPr>
            <p:nvPr/>
          </p:nvSpPr>
          <p:spPr bwMode="auto">
            <a:xfrm>
              <a:off x="2576" y="2935"/>
              <a:ext cx="76" cy="24"/>
            </a:xfrm>
            <a:custGeom>
              <a:avLst/>
              <a:gdLst>
                <a:gd name="T0" fmla="*/ 12 w 57"/>
                <a:gd name="T1" fmla="*/ 1 h 18"/>
                <a:gd name="T2" fmla="*/ 67 w 57"/>
                <a:gd name="T3" fmla="*/ 4 h 18"/>
                <a:gd name="T4" fmla="*/ 76 w 57"/>
                <a:gd name="T5" fmla="*/ 13 h 18"/>
                <a:gd name="T6" fmla="*/ 67 w 57"/>
                <a:gd name="T7" fmla="*/ 24 h 18"/>
                <a:gd name="T8" fmla="*/ 9 w 57"/>
                <a:gd name="T9" fmla="*/ 20 h 18"/>
                <a:gd name="T10" fmla="*/ 1 w 57"/>
                <a:gd name="T11" fmla="*/ 9 h 18"/>
                <a:gd name="T12" fmla="*/ 12 w 57"/>
                <a:gd name="T13" fmla="*/ 1 h 18"/>
                <a:gd name="T14" fmla="*/ 0 60000 65536"/>
                <a:gd name="T15" fmla="*/ 0 60000 65536"/>
                <a:gd name="T16" fmla="*/ 0 60000 65536"/>
                <a:gd name="T17" fmla="*/ 0 60000 65536"/>
                <a:gd name="T18" fmla="*/ 0 60000 65536"/>
                <a:gd name="T19" fmla="*/ 0 60000 65536"/>
                <a:gd name="T20" fmla="*/ 0 60000 65536"/>
                <a:gd name="T21" fmla="*/ 0 w 57"/>
                <a:gd name="T22" fmla="*/ 0 h 18"/>
                <a:gd name="T23" fmla="*/ 57 w 5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w="9525">
              <a:noFill/>
              <a:round/>
              <a:headEnd/>
              <a:tailEnd/>
            </a:ln>
          </p:spPr>
          <p:txBody>
            <a:bodyPr/>
            <a:lstStyle/>
            <a:p>
              <a:endParaRPr lang="en-US"/>
            </a:p>
          </p:txBody>
        </p:sp>
        <p:sp>
          <p:nvSpPr>
            <p:cNvPr id="32798" name="Freeform 35"/>
            <p:cNvSpPr>
              <a:spLocks/>
            </p:cNvSpPr>
            <p:nvPr/>
          </p:nvSpPr>
          <p:spPr bwMode="auto">
            <a:xfrm>
              <a:off x="2448" y="2923"/>
              <a:ext cx="97" cy="119"/>
            </a:xfrm>
            <a:custGeom>
              <a:avLst/>
              <a:gdLst>
                <a:gd name="T0" fmla="*/ 20 w 73"/>
                <a:gd name="T1" fmla="*/ 8 h 89"/>
                <a:gd name="T2" fmla="*/ 90 w 73"/>
                <a:gd name="T3" fmla="*/ 99 h 89"/>
                <a:gd name="T4" fmla="*/ 96 w 73"/>
                <a:gd name="T5" fmla="*/ 111 h 89"/>
                <a:gd name="T6" fmla="*/ 84 w 73"/>
                <a:gd name="T7" fmla="*/ 116 h 89"/>
                <a:gd name="T8" fmla="*/ 1 w 73"/>
                <a:gd name="T9" fmla="*/ 13 h 89"/>
                <a:gd name="T10" fmla="*/ 8 w 73"/>
                <a:gd name="T11" fmla="*/ 1 h 89"/>
                <a:gd name="T12" fmla="*/ 20 w 73"/>
                <a:gd name="T13" fmla="*/ 8 h 89"/>
                <a:gd name="T14" fmla="*/ 0 60000 65536"/>
                <a:gd name="T15" fmla="*/ 0 60000 65536"/>
                <a:gd name="T16" fmla="*/ 0 60000 65536"/>
                <a:gd name="T17" fmla="*/ 0 60000 65536"/>
                <a:gd name="T18" fmla="*/ 0 60000 65536"/>
                <a:gd name="T19" fmla="*/ 0 60000 65536"/>
                <a:gd name="T20" fmla="*/ 0 60000 65536"/>
                <a:gd name="T21" fmla="*/ 0 w 73"/>
                <a:gd name="T22" fmla="*/ 0 h 89"/>
                <a:gd name="T23" fmla="*/ 73 w 7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w="9525">
              <a:noFill/>
              <a:round/>
              <a:headEnd/>
              <a:tailEnd/>
            </a:ln>
          </p:spPr>
          <p:txBody>
            <a:bodyPr/>
            <a:lstStyle/>
            <a:p>
              <a:endParaRPr lang="en-US"/>
            </a:p>
          </p:txBody>
        </p:sp>
        <p:sp>
          <p:nvSpPr>
            <p:cNvPr id="32799" name="Freeform 36"/>
            <p:cNvSpPr>
              <a:spLocks/>
            </p:cNvSpPr>
            <p:nvPr/>
          </p:nvSpPr>
          <p:spPr bwMode="auto">
            <a:xfrm>
              <a:off x="2366" y="2900"/>
              <a:ext cx="83" cy="147"/>
            </a:xfrm>
            <a:custGeom>
              <a:avLst/>
              <a:gdLst>
                <a:gd name="T0" fmla="*/ 27 w 62"/>
                <a:gd name="T1" fmla="*/ 1 h 110"/>
                <a:gd name="T2" fmla="*/ 35 w 62"/>
                <a:gd name="T3" fmla="*/ 12 h 110"/>
                <a:gd name="T4" fmla="*/ 79 w 62"/>
                <a:gd name="T5" fmla="*/ 127 h 110"/>
                <a:gd name="T6" fmla="*/ 80 w 62"/>
                <a:gd name="T7" fmla="*/ 142 h 110"/>
                <a:gd name="T8" fmla="*/ 67 w 62"/>
                <a:gd name="T9" fmla="*/ 143 h 110"/>
                <a:gd name="T10" fmla="*/ 15 w 62"/>
                <a:gd name="T11" fmla="*/ 9 h 110"/>
                <a:gd name="T12" fmla="*/ 27 w 62"/>
                <a:gd name="T13" fmla="*/ 1 h 110"/>
                <a:gd name="T14" fmla="*/ 0 60000 65536"/>
                <a:gd name="T15" fmla="*/ 0 60000 65536"/>
                <a:gd name="T16" fmla="*/ 0 60000 65536"/>
                <a:gd name="T17" fmla="*/ 0 60000 65536"/>
                <a:gd name="T18" fmla="*/ 0 60000 65536"/>
                <a:gd name="T19" fmla="*/ 0 60000 65536"/>
                <a:gd name="T20" fmla="*/ 0 60000 65536"/>
                <a:gd name="T21" fmla="*/ 0 w 62"/>
                <a:gd name="T22" fmla="*/ 0 h 110"/>
                <a:gd name="T23" fmla="*/ 62 w 6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w="9525">
              <a:noFill/>
              <a:round/>
              <a:headEnd/>
              <a:tailEnd/>
            </a:ln>
          </p:spPr>
          <p:txBody>
            <a:bodyPr/>
            <a:lstStyle/>
            <a:p>
              <a:endParaRPr lang="en-US"/>
            </a:p>
          </p:txBody>
        </p:sp>
        <p:sp>
          <p:nvSpPr>
            <p:cNvPr id="32800" name="Freeform 37"/>
            <p:cNvSpPr>
              <a:spLocks/>
            </p:cNvSpPr>
            <p:nvPr/>
          </p:nvSpPr>
          <p:spPr bwMode="auto">
            <a:xfrm>
              <a:off x="2289" y="2849"/>
              <a:ext cx="49" cy="138"/>
            </a:xfrm>
            <a:custGeom>
              <a:avLst/>
              <a:gdLst>
                <a:gd name="T0" fmla="*/ 42 w 37"/>
                <a:gd name="T1" fmla="*/ 3 h 103"/>
                <a:gd name="T2" fmla="*/ 48 w 37"/>
                <a:gd name="T3" fmla="*/ 15 h 103"/>
                <a:gd name="T4" fmla="*/ 33 w 37"/>
                <a:gd name="T5" fmla="*/ 125 h 103"/>
                <a:gd name="T6" fmla="*/ 25 w 37"/>
                <a:gd name="T7" fmla="*/ 137 h 103"/>
                <a:gd name="T8" fmla="*/ 15 w 37"/>
                <a:gd name="T9" fmla="*/ 129 h 103"/>
                <a:gd name="T10" fmla="*/ 29 w 37"/>
                <a:gd name="T11" fmla="*/ 7 h 103"/>
                <a:gd name="T12" fmla="*/ 42 w 37"/>
                <a:gd name="T13" fmla="*/ 3 h 103"/>
                <a:gd name="T14" fmla="*/ 0 60000 65536"/>
                <a:gd name="T15" fmla="*/ 0 60000 65536"/>
                <a:gd name="T16" fmla="*/ 0 60000 65536"/>
                <a:gd name="T17" fmla="*/ 0 60000 65536"/>
                <a:gd name="T18" fmla="*/ 0 60000 65536"/>
                <a:gd name="T19" fmla="*/ 0 60000 65536"/>
                <a:gd name="T20" fmla="*/ 0 60000 65536"/>
                <a:gd name="T21" fmla="*/ 0 w 37"/>
                <a:gd name="T22" fmla="*/ 0 h 103"/>
                <a:gd name="T23" fmla="*/ 37 w 37"/>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w="9525">
              <a:noFill/>
              <a:round/>
              <a:headEnd/>
              <a:tailEnd/>
            </a:ln>
          </p:spPr>
          <p:txBody>
            <a:bodyPr/>
            <a:lstStyle/>
            <a:p>
              <a:endParaRPr lang="en-US"/>
            </a:p>
          </p:txBody>
        </p:sp>
        <p:sp>
          <p:nvSpPr>
            <p:cNvPr id="32801" name="Freeform 38"/>
            <p:cNvSpPr>
              <a:spLocks/>
            </p:cNvSpPr>
            <p:nvPr/>
          </p:nvSpPr>
          <p:spPr bwMode="auto">
            <a:xfrm>
              <a:off x="485" y="2515"/>
              <a:ext cx="630" cy="509"/>
            </a:xfrm>
            <a:custGeom>
              <a:avLst/>
              <a:gdLst>
                <a:gd name="T0" fmla="*/ 237 w 471"/>
                <a:gd name="T1" fmla="*/ 83 h 381"/>
                <a:gd name="T2" fmla="*/ 120 w 471"/>
                <a:gd name="T3" fmla="*/ 39 h 381"/>
                <a:gd name="T4" fmla="*/ 27 w 471"/>
                <a:gd name="T5" fmla="*/ 246 h 381"/>
                <a:gd name="T6" fmla="*/ 115 w 471"/>
                <a:gd name="T7" fmla="*/ 286 h 381"/>
                <a:gd name="T8" fmla="*/ 197 w 471"/>
                <a:gd name="T9" fmla="*/ 363 h 381"/>
                <a:gd name="T10" fmla="*/ 199 w 471"/>
                <a:gd name="T11" fmla="*/ 430 h 381"/>
                <a:gd name="T12" fmla="*/ 298 w 471"/>
                <a:gd name="T13" fmla="*/ 453 h 381"/>
                <a:gd name="T14" fmla="*/ 395 w 471"/>
                <a:gd name="T15" fmla="*/ 464 h 381"/>
                <a:gd name="T16" fmla="*/ 463 w 471"/>
                <a:gd name="T17" fmla="*/ 474 h 381"/>
                <a:gd name="T18" fmla="*/ 524 w 471"/>
                <a:gd name="T19" fmla="*/ 411 h 381"/>
                <a:gd name="T20" fmla="*/ 599 w 471"/>
                <a:gd name="T21" fmla="*/ 383 h 381"/>
                <a:gd name="T22" fmla="*/ 237 w 471"/>
                <a:gd name="T23" fmla="*/ 83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1"/>
                <a:gd name="T37" fmla="*/ 0 h 381"/>
                <a:gd name="T38" fmla="*/ 471 w 47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w="9525">
              <a:noFill/>
              <a:round/>
              <a:headEnd/>
              <a:tailEnd/>
            </a:ln>
          </p:spPr>
          <p:txBody>
            <a:bodyPr/>
            <a:lstStyle/>
            <a:p>
              <a:endParaRPr lang="en-US"/>
            </a:p>
          </p:txBody>
        </p:sp>
        <p:sp>
          <p:nvSpPr>
            <p:cNvPr id="32802" name="Freeform 39"/>
            <p:cNvSpPr>
              <a:spLocks/>
            </p:cNvSpPr>
            <p:nvPr/>
          </p:nvSpPr>
          <p:spPr bwMode="auto">
            <a:xfrm>
              <a:off x="500" y="2686"/>
              <a:ext cx="599" cy="338"/>
            </a:xfrm>
            <a:custGeom>
              <a:avLst/>
              <a:gdLst>
                <a:gd name="T0" fmla="*/ 579 w 448"/>
                <a:gd name="T1" fmla="*/ 90 h 253"/>
                <a:gd name="T2" fmla="*/ 251 w 448"/>
                <a:gd name="T3" fmla="*/ 215 h 253"/>
                <a:gd name="T4" fmla="*/ 278 w 448"/>
                <a:gd name="T5" fmla="*/ 150 h 253"/>
                <a:gd name="T6" fmla="*/ 124 w 448"/>
                <a:gd name="T7" fmla="*/ 4 h 253"/>
                <a:gd name="T8" fmla="*/ 7 w 448"/>
                <a:gd name="T9" fmla="*/ 0 h 253"/>
                <a:gd name="T10" fmla="*/ 12 w 448"/>
                <a:gd name="T11" fmla="*/ 75 h 253"/>
                <a:gd name="T12" fmla="*/ 100 w 448"/>
                <a:gd name="T13" fmla="*/ 115 h 253"/>
                <a:gd name="T14" fmla="*/ 182 w 448"/>
                <a:gd name="T15" fmla="*/ 192 h 253"/>
                <a:gd name="T16" fmla="*/ 185 w 448"/>
                <a:gd name="T17" fmla="*/ 259 h 253"/>
                <a:gd name="T18" fmla="*/ 283 w 448"/>
                <a:gd name="T19" fmla="*/ 282 h 253"/>
                <a:gd name="T20" fmla="*/ 380 w 448"/>
                <a:gd name="T21" fmla="*/ 293 h 253"/>
                <a:gd name="T22" fmla="*/ 448 w 448"/>
                <a:gd name="T23" fmla="*/ 303 h 253"/>
                <a:gd name="T24" fmla="*/ 509 w 448"/>
                <a:gd name="T25" fmla="*/ 240 h 253"/>
                <a:gd name="T26" fmla="*/ 584 w 448"/>
                <a:gd name="T27" fmla="*/ 212 h 253"/>
                <a:gd name="T28" fmla="*/ 579 w 448"/>
                <a:gd name="T29" fmla="*/ 90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8"/>
                <a:gd name="T46" fmla="*/ 0 h 253"/>
                <a:gd name="T47" fmla="*/ 448 w 448"/>
                <a:gd name="T48" fmla="*/ 253 h 2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w="9525">
              <a:noFill/>
              <a:round/>
              <a:headEnd/>
              <a:tailEnd/>
            </a:ln>
          </p:spPr>
          <p:txBody>
            <a:bodyPr/>
            <a:lstStyle/>
            <a:p>
              <a:endParaRPr lang="en-US"/>
            </a:p>
          </p:txBody>
        </p:sp>
        <p:sp>
          <p:nvSpPr>
            <p:cNvPr id="32803" name="Freeform 40"/>
            <p:cNvSpPr>
              <a:spLocks noEditPoints="1"/>
            </p:cNvSpPr>
            <p:nvPr/>
          </p:nvSpPr>
          <p:spPr bwMode="auto">
            <a:xfrm>
              <a:off x="489" y="2531"/>
              <a:ext cx="621" cy="477"/>
            </a:xfrm>
            <a:custGeom>
              <a:avLst/>
              <a:gdLst>
                <a:gd name="T0" fmla="*/ 112 w 464"/>
                <a:gd name="T1" fmla="*/ 15 h 357"/>
                <a:gd name="T2" fmla="*/ 16 w 464"/>
                <a:gd name="T3" fmla="*/ 122 h 357"/>
                <a:gd name="T4" fmla="*/ 13 w 464"/>
                <a:gd name="T5" fmla="*/ 234 h 357"/>
                <a:gd name="T6" fmla="*/ 75 w 464"/>
                <a:gd name="T7" fmla="*/ 287 h 357"/>
                <a:gd name="T8" fmla="*/ 107 w 464"/>
                <a:gd name="T9" fmla="*/ 283 h 357"/>
                <a:gd name="T10" fmla="*/ 179 w 464"/>
                <a:gd name="T11" fmla="*/ 353 h 357"/>
                <a:gd name="T12" fmla="*/ 173 w 464"/>
                <a:gd name="T13" fmla="*/ 378 h 357"/>
                <a:gd name="T14" fmla="*/ 189 w 464"/>
                <a:gd name="T15" fmla="*/ 421 h 357"/>
                <a:gd name="T16" fmla="*/ 292 w 464"/>
                <a:gd name="T17" fmla="*/ 448 h 357"/>
                <a:gd name="T18" fmla="*/ 344 w 464"/>
                <a:gd name="T19" fmla="*/ 476 h 357"/>
                <a:gd name="T20" fmla="*/ 392 w 464"/>
                <a:gd name="T21" fmla="*/ 458 h 357"/>
                <a:gd name="T22" fmla="*/ 462 w 464"/>
                <a:gd name="T23" fmla="*/ 468 h 357"/>
                <a:gd name="T24" fmla="*/ 527 w 464"/>
                <a:gd name="T25" fmla="*/ 406 h 357"/>
                <a:gd name="T26" fmla="*/ 602 w 464"/>
                <a:gd name="T27" fmla="*/ 374 h 357"/>
                <a:gd name="T28" fmla="*/ 581 w 464"/>
                <a:gd name="T29" fmla="*/ 198 h 357"/>
                <a:gd name="T30" fmla="*/ 238 w 464"/>
                <a:gd name="T31" fmla="*/ 56 h 357"/>
                <a:gd name="T32" fmla="*/ 190 w 464"/>
                <a:gd name="T33" fmla="*/ 9 h 357"/>
                <a:gd name="T34" fmla="*/ 112 w 464"/>
                <a:gd name="T35" fmla="*/ 15 h 357"/>
                <a:gd name="T36" fmla="*/ 79 w 464"/>
                <a:gd name="T37" fmla="*/ 269 h 357"/>
                <a:gd name="T38" fmla="*/ 31 w 464"/>
                <a:gd name="T39" fmla="*/ 226 h 357"/>
                <a:gd name="T40" fmla="*/ 35 w 464"/>
                <a:gd name="T41" fmla="*/ 128 h 357"/>
                <a:gd name="T42" fmla="*/ 120 w 464"/>
                <a:gd name="T43" fmla="*/ 32 h 357"/>
                <a:gd name="T44" fmla="*/ 182 w 464"/>
                <a:gd name="T45" fmla="*/ 27 h 357"/>
                <a:gd name="T46" fmla="*/ 224 w 464"/>
                <a:gd name="T47" fmla="*/ 69 h 357"/>
                <a:gd name="T48" fmla="*/ 233 w 464"/>
                <a:gd name="T49" fmla="*/ 76 h 357"/>
                <a:gd name="T50" fmla="*/ 563 w 464"/>
                <a:gd name="T51" fmla="*/ 207 h 357"/>
                <a:gd name="T52" fmla="*/ 588 w 464"/>
                <a:gd name="T53" fmla="*/ 362 h 357"/>
                <a:gd name="T54" fmla="*/ 523 w 464"/>
                <a:gd name="T55" fmla="*/ 386 h 357"/>
                <a:gd name="T56" fmla="*/ 511 w 464"/>
                <a:gd name="T57" fmla="*/ 393 h 357"/>
                <a:gd name="T58" fmla="*/ 456 w 464"/>
                <a:gd name="T59" fmla="*/ 449 h 357"/>
                <a:gd name="T60" fmla="*/ 396 w 464"/>
                <a:gd name="T61" fmla="*/ 440 h 357"/>
                <a:gd name="T62" fmla="*/ 384 w 464"/>
                <a:gd name="T63" fmla="*/ 441 h 357"/>
                <a:gd name="T64" fmla="*/ 347 w 464"/>
                <a:gd name="T65" fmla="*/ 456 h 357"/>
                <a:gd name="T66" fmla="*/ 302 w 464"/>
                <a:gd name="T67" fmla="*/ 430 h 357"/>
                <a:gd name="T68" fmla="*/ 293 w 464"/>
                <a:gd name="T69" fmla="*/ 428 h 357"/>
                <a:gd name="T70" fmla="*/ 203 w 464"/>
                <a:gd name="T71" fmla="*/ 408 h 357"/>
                <a:gd name="T72" fmla="*/ 201 w 464"/>
                <a:gd name="T73" fmla="*/ 354 h 357"/>
                <a:gd name="T74" fmla="*/ 202 w 464"/>
                <a:gd name="T75" fmla="*/ 345 h 357"/>
                <a:gd name="T76" fmla="*/ 195 w 464"/>
                <a:gd name="T77" fmla="*/ 338 h 357"/>
                <a:gd name="T78" fmla="*/ 120 w 464"/>
                <a:gd name="T79" fmla="*/ 266 h 357"/>
                <a:gd name="T80" fmla="*/ 114 w 464"/>
                <a:gd name="T81" fmla="*/ 261 h 357"/>
                <a:gd name="T82" fmla="*/ 104 w 464"/>
                <a:gd name="T83" fmla="*/ 263 h 357"/>
                <a:gd name="T84" fmla="*/ 79 w 464"/>
                <a:gd name="T85" fmla="*/ 269 h 3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4"/>
                <a:gd name="T130" fmla="*/ 0 h 357"/>
                <a:gd name="T131" fmla="*/ 464 w 464"/>
                <a:gd name="T132" fmla="*/ 357 h 3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w="9525">
              <a:noFill/>
              <a:round/>
              <a:headEnd/>
              <a:tailEnd/>
            </a:ln>
          </p:spPr>
          <p:txBody>
            <a:bodyPr/>
            <a:lstStyle/>
            <a:p>
              <a:endParaRPr lang="en-US"/>
            </a:p>
          </p:txBody>
        </p:sp>
        <p:sp>
          <p:nvSpPr>
            <p:cNvPr id="32804" name="Freeform 41"/>
            <p:cNvSpPr>
              <a:spLocks/>
            </p:cNvSpPr>
            <p:nvPr/>
          </p:nvSpPr>
          <p:spPr bwMode="auto">
            <a:xfrm>
              <a:off x="662" y="2587"/>
              <a:ext cx="70" cy="46"/>
            </a:xfrm>
            <a:custGeom>
              <a:avLst/>
              <a:gdLst>
                <a:gd name="T0" fmla="*/ 4 w 52"/>
                <a:gd name="T1" fmla="*/ 28 h 34"/>
                <a:gd name="T2" fmla="*/ 4 w 52"/>
                <a:gd name="T3" fmla="*/ 42 h 34"/>
                <a:gd name="T4" fmla="*/ 18 w 52"/>
                <a:gd name="T5" fmla="*/ 42 h 34"/>
                <a:gd name="T6" fmla="*/ 61 w 52"/>
                <a:gd name="T7" fmla="*/ 20 h 34"/>
                <a:gd name="T8" fmla="*/ 70 w 52"/>
                <a:gd name="T9" fmla="*/ 11 h 34"/>
                <a:gd name="T10" fmla="*/ 61 w 52"/>
                <a:gd name="T11" fmla="*/ 0 h 34"/>
                <a:gd name="T12" fmla="*/ 4 w 52"/>
                <a:gd name="T13" fmla="*/ 28 h 34"/>
                <a:gd name="T14" fmla="*/ 0 60000 65536"/>
                <a:gd name="T15" fmla="*/ 0 60000 65536"/>
                <a:gd name="T16" fmla="*/ 0 60000 65536"/>
                <a:gd name="T17" fmla="*/ 0 60000 65536"/>
                <a:gd name="T18" fmla="*/ 0 60000 65536"/>
                <a:gd name="T19" fmla="*/ 0 60000 65536"/>
                <a:gd name="T20" fmla="*/ 0 60000 65536"/>
                <a:gd name="T21" fmla="*/ 0 w 52"/>
                <a:gd name="T22" fmla="*/ 0 h 34"/>
                <a:gd name="T23" fmla="*/ 52 w 5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w="9525">
              <a:noFill/>
              <a:round/>
              <a:headEnd/>
              <a:tailEnd/>
            </a:ln>
          </p:spPr>
          <p:txBody>
            <a:bodyPr/>
            <a:lstStyle/>
            <a:p>
              <a:endParaRPr lang="en-US"/>
            </a:p>
          </p:txBody>
        </p:sp>
        <p:sp>
          <p:nvSpPr>
            <p:cNvPr id="32805" name="Freeform 42"/>
            <p:cNvSpPr>
              <a:spLocks/>
            </p:cNvSpPr>
            <p:nvPr/>
          </p:nvSpPr>
          <p:spPr bwMode="auto">
            <a:xfrm>
              <a:off x="567" y="2702"/>
              <a:ext cx="46" cy="111"/>
            </a:xfrm>
            <a:custGeom>
              <a:avLst/>
              <a:gdLst>
                <a:gd name="T0" fmla="*/ 27 w 34"/>
                <a:gd name="T1" fmla="*/ 5 h 83"/>
                <a:gd name="T2" fmla="*/ 26 w 34"/>
                <a:gd name="T3" fmla="*/ 103 h 83"/>
                <a:gd name="T4" fmla="*/ 38 w 34"/>
                <a:gd name="T5" fmla="*/ 108 h 83"/>
                <a:gd name="T6" fmla="*/ 43 w 34"/>
                <a:gd name="T7" fmla="*/ 95 h 83"/>
                <a:gd name="T8" fmla="*/ 43 w 34"/>
                <a:gd name="T9" fmla="*/ 16 h 83"/>
                <a:gd name="T10" fmla="*/ 41 w 34"/>
                <a:gd name="T11" fmla="*/ 3 h 83"/>
                <a:gd name="T12" fmla="*/ 27 w 34"/>
                <a:gd name="T13" fmla="*/ 5 h 83"/>
                <a:gd name="T14" fmla="*/ 0 60000 65536"/>
                <a:gd name="T15" fmla="*/ 0 60000 65536"/>
                <a:gd name="T16" fmla="*/ 0 60000 65536"/>
                <a:gd name="T17" fmla="*/ 0 60000 65536"/>
                <a:gd name="T18" fmla="*/ 0 60000 65536"/>
                <a:gd name="T19" fmla="*/ 0 60000 65536"/>
                <a:gd name="T20" fmla="*/ 0 60000 65536"/>
                <a:gd name="T21" fmla="*/ 0 w 34"/>
                <a:gd name="T22" fmla="*/ 0 h 83"/>
                <a:gd name="T23" fmla="*/ 34 w 34"/>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w="9525">
              <a:noFill/>
              <a:round/>
              <a:headEnd/>
              <a:tailEnd/>
            </a:ln>
          </p:spPr>
          <p:txBody>
            <a:bodyPr/>
            <a:lstStyle/>
            <a:p>
              <a:endParaRPr lang="en-US"/>
            </a:p>
          </p:txBody>
        </p:sp>
        <p:sp>
          <p:nvSpPr>
            <p:cNvPr id="32806" name="Freeform 43"/>
            <p:cNvSpPr>
              <a:spLocks/>
            </p:cNvSpPr>
            <p:nvPr/>
          </p:nvSpPr>
          <p:spPr bwMode="auto">
            <a:xfrm>
              <a:off x="671" y="2869"/>
              <a:ext cx="77" cy="23"/>
            </a:xfrm>
            <a:custGeom>
              <a:avLst/>
              <a:gdLst>
                <a:gd name="T0" fmla="*/ 66 w 57"/>
                <a:gd name="T1" fmla="*/ 1 h 17"/>
                <a:gd name="T2" fmla="*/ 11 w 57"/>
                <a:gd name="T3" fmla="*/ 0 h 17"/>
                <a:gd name="T4" fmla="*/ 0 w 57"/>
                <a:gd name="T5" fmla="*/ 9 h 17"/>
                <a:gd name="T6" fmla="*/ 9 w 57"/>
                <a:gd name="T7" fmla="*/ 20 h 17"/>
                <a:gd name="T8" fmla="*/ 68 w 57"/>
                <a:gd name="T9" fmla="*/ 20 h 17"/>
                <a:gd name="T10" fmla="*/ 77 w 57"/>
                <a:gd name="T11" fmla="*/ 9 h 17"/>
                <a:gd name="T12" fmla="*/ 66 w 57"/>
                <a:gd name="T13" fmla="*/ 1 h 17"/>
                <a:gd name="T14" fmla="*/ 0 60000 65536"/>
                <a:gd name="T15" fmla="*/ 0 60000 65536"/>
                <a:gd name="T16" fmla="*/ 0 60000 65536"/>
                <a:gd name="T17" fmla="*/ 0 60000 65536"/>
                <a:gd name="T18" fmla="*/ 0 60000 65536"/>
                <a:gd name="T19" fmla="*/ 0 60000 65536"/>
                <a:gd name="T20" fmla="*/ 0 60000 65536"/>
                <a:gd name="T21" fmla="*/ 0 w 57"/>
                <a:gd name="T22" fmla="*/ 0 h 17"/>
                <a:gd name="T23" fmla="*/ 57 w 5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w="9525">
              <a:noFill/>
              <a:round/>
              <a:headEnd/>
              <a:tailEnd/>
            </a:ln>
          </p:spPr>
          <p:txBody>
            <a:bodyPr/>
            <a:lstStyle/>
            <a:p>
              <a:endParaRPr lang="en-US"/>
            </a:p>
          </p:txBody>
        </p:sp>
        <p:sp>
          <p:nvSpPr>
            <p:cNvPr id="32807" name="Freeform 44"/>
            <p:cNvSpPr>
              <a:spLocks/>
            </p:cNvSpPr>
            <p:nvPr/>
          </p:nvSpPr>
          <p:spPr bwMode="auto">
            <a:xfrm>
              <a:off x="773" y="2865"/>
              <a:ext cx="106" cy="114"/>
            </a:xfrm>
            <a:custGeom>
              <a:avLst/>
              <a:gdLst>
                <a:gd name="T0" fmla="*/ 85 w 79"/>
                <a:gd name="T1" fmla="*/ 8 h 85"/>
                <a:gd name="T2" fmla="*/ 8 w 79"/>
                <a:gd name="T3" fmla="*/ 94 h 85"/>
                <a:gd name="T4" fmla="*/ 3 w 79"/>
                <a:gd name="T5" fmla="*/ 106 h 85"/>
                <a:gd name="T6" fmla="*/ 15 w 79"/>
                <a:gd name="T7" fmla="*/ 113 h 85"/>
                <a:gd name="T8" fmla="*/ 103 w 79"/>
                <a:gd name="T9" fmla="*/ 13 h 85"/>
                <a:gd name="T10" fmla="*/ 97 w 79"/>
                <a:gd name="T11" fmla="*/ 1 h 85"/>
                <a:gd name="T12" fmla="*/ 85 w 79"/>
                <a:gd name="T13" fmla="*/ 8 h 85"/>
                <a:gd name="T14" fmla="*/ 0 60000 65536"/>
                <a:gd name="T15" fmla="*/ 0 60000 65536"/>
                <a:gd name="T16" fmla="*/ 0 60000 65536"/>
                <a:gd name="T17" fmla="*/ 0 60000 65536"/>
                <a:gd name="T18" fmla="*/ 0 60000 65536"/>
                <a:gd name="T19" fmla="*/ 0 60000 65536"/>
                <a:gd name="T20" fmla="*/ 0 60000 65536"/>
                <a:gd name="T21" fmla="*/ 0 w 79"/>
                <a:gd name="T22" fmla="*/ 0 h 85"/>
                <a:gd name="T23" fmla="*/ 79 w 79"/>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w="9525">
              <a:noFill/>
              <a:round/>
              <a:headEnd/>
              <a:tailEnd/>
            </a:ln>
          </p:spPr>
          <p:txBody>
            <a:bodyPr/>
            <a:lstStyle/>
            <a:p>
              <a:endParaRPr lang="en-US"/>
            </a:p>
          </p:txBody>
        </p:sp>
        <p:sp>
          <p:nvSpPr>
            <p:cNvPr id="32808" name="Freeform 45"/>
            <p:cNvSpPr>
              <a:spLocks/>
            </p:cNvSpPr>
            <p:nvPr/>
          </p:nvSpPr>
          <p:spPr bwMode="auto">
            <a:xfrm>
              <a:off x="869" y="2846"/>
              <a:ext cx="86" cy="143"/>
            </a:xfrm>
            <a:custGeom>
              <a:avLst/>
              <a:gdLst>
                <a:gd name="T0" fmla="*/ 66 w 64"/>
                <a:gd name="T1" fmla="*/ 1 h 107"/>
                <a:gd name="T2" fmla="*/ 56 w 64"/>
                <a:gd name="T3" fmla="*/ 12 h 107"/>
                <a:gd name="T4" fmla="*/ 5 w 64"/>
                <a:gd name="T5" fmla="*/ 124 h 107"/>
                <a:gd name="T6" fmla="*/ 3 w 64"/>
                <a:gd name="T7" fmla="*/ 138 h 107"/>
                <a:gd name="T8" fmla="*/ 16 w 64"/>
                <a:gd name="T9" fmla="*/ 140 h 107"/>
                <a:gd name="T10" fmla="*/ 77 w 64"/>
                <a:gd name="T11" fmla="*/ 9 h 107"/>
                <a:gd name="T12" fmla="*/ 66 w 64"/>
                <a:gd name="T13" fmla="*/ 1 h 107"/>
                <a:gd name="T14" fmla="*/ 0 60000 65536"/>
                <a:gd name="T15" fmla="*/ 0 60000 65536"/>
                <a:gd name="T16" fmla="*/ 0 60000 65536"/>
                <a:gd name="T17" fmla="*/ 0 60000 65536"/>
                <a:gd name="T18" fmla="*/ 0 60000 65536"/>
                <a:gd name="T19" fmla="*/ 0 60000 65536"/>
                <a:gd name="T20" fmla="*/ 0 60000 65536"/>
                <a:gd name="T21" fmla="*/ 0 w 64"/>
                <a:gd name="T22" fmla="*/ 0 h 107"/>
                <a:gd name="T23" fmla="*/ 64 w 6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w="9525">
              <a:noFill/>
              <a:round/>
              <a:headEnd/>
              <a:tailEnd/>
            </a:ln>
          </p:spPr>
          <p:txBody>
            <a:bodyPr/>
            <a:lstStyle/>
            <a:p>
              <a:endParaRPr lang="en-US"/>
            </a:p>
          </p:txBody>
        </p:sp>
        <p:sp>
          <p:nvSpPr>
            <p:cNvPr id="32809" name="Freeform 46"/>
            <p:cNvSpPr>
              <a:spLocks/>
            </p:cNvSpPr>
            <p:nvPr/>
          </p:nvSpPr>
          <p:spPr bwMode="auto">
            <a:xfrm>
              <a:off x="991" y="2800"/>
              <a:ext cx="47" cy="137"/>
            </a:xfrm>
            <a:custGeom>
              <a:avLst/>
              <a:gdLst>
                <a:gd name="T0" fmla="*/ 8 w 35"/>
                <a:gd name="T1" fmla="*/ 1 h 103"/>
                <a:gd name="T2" fmla="*/ 3 w 35"/>
                <a:gd name="T3" fmla="*/ 15 h 103"/>
                <a:gd name="T4" fmla="*/ 9 w 35"/>
                <a:gd name="T5" fmla="*/ 124 h 103"/>
                <a:gd name="T6" fmla="*/ 16 w 35"/>
                <a:gd name="T7" fmla="*/ 136 h 103"/>
                <a:gd name="T8" fmla="*/ 28 w 35"/>
                <a:gd name="T9" fmla="*/ 129 h 103"/>
                <a:gd name="T10" fmla="*/ 20 w 35"/>
                <a:gd name="T11" fmla="*/ 7 h 103"/>
                <a:gd name="T12" fmla="*/ 8 w 35"/>
                <a:gd name="T13" fmla="*/ 1 h 103"/>
                <a:gd name="T14" fmla="*/ 0 60000 65536"/>
                <a:gd name="T15" fmla="*/ 0 60000 65536"/>
                <a:gd name="T16" fmla="*/ 0 60000 65536"/>
                <a:gd name="T17" fmla="*/ 0 60000 65536"/>
                <a:gd name="T18" fmla="*/ 0 60000 65536"/>
                <a:gd name="T19" fmla="*/ 0 60000 65536"/>
                <a:gd name="T20" fmla="*/ 0 60000 65536"/>
                <a:gd name="T21" fmla="*/ 0 w 35"/>
                <a:gd name="T22" fmla="*/ 0 h 103"/>
                <a:gd name="T23" fmla="*/ 35 w 35"/>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w="9525">
              <a:noFill/>
              <a:round/>
              <a:headEnd/>
              <a:tailEnd/>
            </a:ln>
          </p:spPr>
          <p:txBody>
            <a:bodyPr/>
            <a:lstStyle/>
            <a:p>
              <a:endParaRPr lang="en-US"/>
            </a:p>
          </p:txBody>
        </p:sp>
        <p:sp>
          <p:nvSpPr>
            <p:cNvPr id="32810" name="Freeform 47"/>
            <p:cNvSpPr>
              <a:spLocks/>
            </p:cNvSpPr>
            <p:nvPr/>
          </p:nvSpPr>
          <p:spPr bwMode="auto">
            <a:xfrm>
              <a:off x="2004" y="867"/>
              <a:ext cx="549" cy="751"/>
            </a:xfrm>
            <a:custGeom>
              <a:avLst/>
              <a:gdLst>
                <a:gd name="T0" fmla="*/ 40 w 411"/>
                <a:gd name="T1" fmla="*/ 318 h 562"/>
                <a:gd name="T2" fmla="*/ 202 w 411"/>
                <a:gd name="T3" fmla="*/ 719 h 562"/>
                <a:gd name="T4" fmla="*/ 509 w 411"/>
                <a:gd name="T5" fmla="*/ 433 h 562"/>
                <a:gd name="T6" fmla="*/ 346 w 411"/>
                <a:gd name="T7" fmla="*/ 32 h 562"/>
                <a:gd name="T8" fmla="*/ 40 w 411"/>
                <a:gd name="T9" fmla="*/ 318 h 562"/>
                <a:gd name="T10" fmla="*/ 0 60000 65536"/>
                <a:gd name="T11" fmla="*/ 0 60000 65536"/>
                <a:gd name="T12" fmla="*/ 0 60000 65536"/>
                <a:gd name="T13" fmla="*/ 0 60000 65536"/>
                <a:gd name="T14" fmla="*/ 0 60000 65536"/>
                <a:gd name="T15" fmla="*/ 0 w 411"/>
                <a:gd name="T16" fmla="*/ 0 h 562"/>
                <a:gd name="T17" fmla="*/ 411 w 411"/>
                <a:gd name="T18" fmla="*/ 562 h 562"/>
              </a:gdLst>
              <a:ahLst/>
              <a:cxnLst>
                <a:cxn ang="T10">
                  <a:pos x="T0" y="T1"/>
                </a:cxn>
                <a:cxn ang="T11">
                  <a:pos x="T2" y="T3"/>
                </a:cxn>
                <a:cxn ang="T12">
                  <a:pos x="T4" y="T5"/>
                </a:cxn>
                <a:cxn ang="T13">
                  <a:pos x="T6" y="T7"/>
                </a:cxn>
                <a:cxn ang="T14">
                  <a:pos x="T8" y="T9"/>
                </a:cxn>
              </a:cxnLst>
              <a:rect l="T15" t="T16" r="T17" b="T18"/>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w="9525">
              <a:noFill/>
              <a:round/>
              <a:headEnd/>
              <a:tailEnd/>
            </a:ln>
          </p:spPr>
          <p:txBody>
            <a:bodyPr/>
            <a:lstStyle/>
            <a:p>
              <a:endParaRPr lang="en-US"/>
            </a:p>
          </p:txBody>
        </p:sp>
        <p:sp>
          <p:nvSpPr>
            <p:cNvPr id="32811" name="Freeform 48"/>
            <p:cNvSpPr>
              <a:spLocks/>
            </p:cNvSpPr>
            <p:nvPr/>
          </p:nvSpPr>
          <p:spPr bwMode="auto">
            <a:xfrm>
              <a:off x="2009" y="875"/>
              <a:ext cx="538" cy="739"/>
            </a:xfrm>
            <a:custGeom>
              <a:avLst/>
              <a:gdLst>
                <a:gd name="T0" fmla="*/ 39 w 402"/>
                <a:gd name="T1" fmla="*/ 314 h 553"/>
                <a:gd name="T2" fmla="*/ 198 w 402"/>
                <a:gd name="T3" fmla="*/ 708 h 553"/>
                <a:gd name="T4" fmla="*/ 499 w 402"/>
                <a:gd name="T5" fmla="*/ 426 h 553"/>
                <a:gd name="T6" fmla="*/ 340 w 402"/>
                <a:gd name="T7" fmla="*/ 32 h 553"/>
                <a:gd name="T8" fmla="*/ 39 w 402"/>
                <a:gd name="T9" fmla="*/ 314 h 553"/>
                <a:gd name="T10" fmla="*/ 0 60000 65536"/>
                <a:gd name="T11" fmla="*/ 0 60000 65536"/>
                <a:gd name="T12" fmla="*/ 0 60000 65536"/>
                <a:gd name="T13" fmla="*/ 0 60000 65536"/>
                <a:gd name="T14" fmla="*/ 0 60000 65536"/>
                <a:gd name="T15" fmla="*/ 0 w 402"/>
                <a:gd name="T16" fmla="*/ 0 h 553"/>
                <a:gd name="T17" fmla="*/ 402 w 402"/>
                <a:gd name="T18" fmla="*/ 553 h 553"/>
              </a:gdLst>
              <a:ahLst/>
              <a:cxnLst>
                <a:cxn ang="T10">
                  <a:pos x="T0" y="T1"/>
                </a:cxn>
                <a:cxn ang="T11">
                  <a:pos x="T2" y="T3"/>
                </a:cxn>
                <a:cxn ang="T12">
                  <a:pos x="T4" y="T5"/>
                </a:cxn>
                <a:cxn ang="T13">
                  <a:pos x="T6" y="T7"/>
                </a:cxn>
                <a:cxn ang="T14">
                  <a:pos x="T8" y="T9"/>
                </a:cxn>
              </a:cxnLst>
              <a:rect l="T15" t="T16" r="T17" b="T18"/>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w="9525">
              <a:noFill/>
              <a:round/>
              <a:headEnd/>
              <a:tailEnd/>
            </a:ln>
          </p:spPr>
          <p:txBody>
            <a:bodyPr/>
            <a:lstStyle/>
            <a:p>
              <a:endParaRPr lang="en-US"/>
            </a:p>
          </p:txBody>
        </p:sp>
        <p:sp>
          <p:nvSpPr>
            <p:cNvPr id="32812" name="Freeform 49"/>
            <p:cNvSpPr>
              <a:spLocks/>
            </p:cNvSpPr>
            <p:nvPr/>
          </p:nvSpPr>
          <p:spPr bwMode="auto">
            <a:xfrm>
              <a:off x="2016" y="883"/>
              <a:ext cx="524" cy="728"/>
            </a:xfrm>
            <a:custGeom>
              <a:avLst/>
              <a:gdLst>
                <a:gd name="T0" fmla="*/ 37 w 392"/>
                <a:gd name="T1" fmla="*/ 309 h 545"/>
                <a:gd name="T2" fmla="*/ 192 w 392"/>
                <a:gd name="T3" fmla="*/ 697 h 545"/>
                <a:gd name="T4" fmla="*/ 485 w 392"/>
                <a:gd name="T5" fmla="*/ 419 h 545"/>
                <a:gd name="T6" fmla="*/ 332 w 392"/>
                <a:gd name="T7" fmla="*/ 31 h 545"/>
                <a:gd name="T8" fmla="*/ 37 w 392"/>
                <a:gd name="T9" fmla="*/ 309 h 545"/>
                <a:gd name="T10" fmla="*/ 0 60000 65536"/>
                <a:gd name="T11" fmla="*/ 0 60000 65536"/>
                <a:gd name="T12" fmla="*/ 0 60000 65536"/>
                <a:gd name="T13" fmla="*/ 0 60000 65536"/>
                <a:gd name="T14" fmla="*/ 0 60000 65536"/>
                <a:gd name="T15" fmla="*/ 0 w 392"/>
                <a:gd name="T16" fmla="*/ 0 h 545"/>
                <a:gd name="T17" fmla="*/ 392 w 392"/>
                <a:gd name="T18" fmla="*/ 545 h 545"/>
              </a:gdLst>
              <a:ahLst/>
              <a:cxnLst>
                <a:cxn ang="T10">
                  <a:pos x="T0" y="T1"/>
                </a:cxn>
                <a:cxn ang="T11">
                  <a:pos x="T2" y="T3"/>
                </a:cxn>
                <a:cxn ang="T12">
                  <a:pos x="T4" y="T5"/>
                </a:cxn>
                <a:cxn ang="T13">
                  <a:pos x="T6" y="T7"/>
                </a:cxn>
                <a:cxn ang="T14">
                  <a:pos x="T8" y="T9"/>
                </a:cxn>
              </a:cxnLst>
              <a:rect l="T15" t="T16" r="T17" b="T18"/>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w="9525">
              <a:noFill/>
              <a:round/>
              <a:headEnd/>
              <a:tailEnd/>
            </a:ln>
          </p:spPr>
          <p:txBody>
            <a:bodyPr/>
            <a:lstStyle/>
            <a:p>
              <a:endParaRPr lang="en-US"/>
            </a:p>
          </p:txBody>
        </p:sp>
        <p:sp>
          <p:nvSpPr>
            <p:cNvPr id="32813" name="Freeform 50"/>
            <p:cNvSpPr>
              <a:spLocks/>
            </p:cNvSpPr>
            <p:nvPr/>
          </p:nvSpPr>
          <p:spPr bwMode="auto">
            <a:xfrm>
              <a:off x="2021" y="892"/>
              <a:ext cx="512" cy="715"/>
            </a:xfrm>
            <a:custGeom>
              <a:avLst/>
              <a:gdLst>
                <a:gd name="T0" fmla="*/ 37 w 383"/>
                <a:gd name="T1" fmla="*/ 303 h 535"/>
                <a:gd name="T2" fmla="*/ 188 w 383"/>
                <a:gd name="T3" fmla="*/ 686 h 535"/>
                <a:gd name="T4" fmla="*/ 475 w 383"/>
                <a:gd name="T5" fmla="*/ 410 h 535"/>
                <a:gd name="T6" fmla="*/ 324 w 383"/>
                <a:gd name="T7" fmla="*/ 29 h 535"/>
                <a:gd name="T8" fmla="*/ 37 w 383"/>
                <a:gd name="T9" fmla="*/ 303 h 535"/>
                <a:gd name="T10" fmla="*/ 0 60000 65536"/>
                <a:gd name="T11" fmla="*/ 0 60000 65536"/>
                <a:gd name="T12" fmla="*/ 0 60000 65536"/>
                <a:gd name="T13" fmla="*/ 0 60000 65536"/>
                <a:gd name="T14" fmla="*/ 0 60000 65536"/>
                <a:gd name="T15" fmla="*/ 0 w 383"/>
                <a:gd name="T16" fmla="*/ 0 h 535"/>
                <a:gd name="T17" fmla="*/ 383 w 383"/>
                <a:gd name="T18" fmla="*/ 535 h 535"/>
              </a:gdLst>
              <a:ahLst/>
              <a:cxnLst>
                <a:cxn ang="T10">
                  <a:pos x="T0" y="T1"/>
                </a:cxn>
                <a:cxn ang="T11">
                  <a:pos x="T2" y="T3"/>
                </a:cxn>
                <a:cxn ang="T12">
                  <a:pos x="T4" y="T5"/>
                </a:cxn>
                <a:cxn ang="T13">
                  <a:pos x="T6" y="T7"/>
                </a:cxn>
                <a:cxn ang="T14">
                  <a:pos x="T8" y="T9"/>
                </a:cxn>
              </a:cxnLst>
              <a:rect l="T15" t="T16" r="T17" b="T18"/>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w="9525">
              <a:noFill/>
              <a:round/>
              <a:headEnd/>
              <a:tailEnd/>
            </a:ln>
          </p:spPr>
          <p:txBody>
            <a:bodyPr/>
            <a:lstStyle/>
            <a:p>
              <a:endParaRPr lang="en-US"/>
            </a:p>
          </p:txBody>
        </p:sp>
        <p:sp>
          <p:nvSpPr>
            <p:cNvPr id="32814" name="Freeform 51"/>
            <p:cNvSpPr>
              <a:spLocks/>
            </p:cNvSpPr>
            <p:nvPr/>
          </p:nvSpPr>
          <p:spPr bwMode="auto">
            <a:xfrm>
              <a:off x="2026" y="900"/>
              <a:ext cx="501" cy="703"/>
            </a:xfrm>
            <a:custGeom>
              <a:avLst/>
              <a:gdLst>
                <a:gd name="T0" fmla="*/ 38 w 374"/>
                <a:gd name="T1" fmla="*/ 299 h 526"/>
                <a:gd name="T2" fmla="*/ 185 w 374"/>
                <a:gd name="T3" fmla="*/ 675 h 526"/>
                <a:gd name="T4" fmla="*/ 465 w 374"/>
                <a:gd name="T5" fmla="*/ 404 h 526"/>
                <a:gd name="T6" fmla="*/ 317 w 374"/>
                <a:gd name="T7" fmla="*/ 28 h 526"/>
                <a:gd name="T8" fmla="*/ 38 w 374"/>
                <a:gd name="T9" fmla="*/ 299 h 526"/>
                <a:gd name="T10" fmla="*/ 0 60000 65536"/>
                <a:gd name="T11" fmla="*/ 0 60000 65536"/>
                <a:gd name="T12" fmla="*/ 0 60000 65536"/>
                <a:gd name="T13" fmla="*/ 0 60000 65536"/>
                <a:gd name="T14" fmla="*/ 0 60000 65536"/>
                <a:gd name="T15" fmla="*/ 0 w 374"/>
                <a:gd name="T16" fmla="*/ 0 h 526"/>
                <a:gd name="T17" fmla="*/ 374 w 374"/>
                <a:gd name="T18" fmla="*/ 526 h 526"/>
              </a:gdLst>
              <a:ahLst/>
              <a:cxnLst>
                <a:cxn ang="T10">
                  <a:pos x="T0" y="T1"/>
                </a:cxn>
                <a:cxn ang="T11">
                  <a:pos x="T2" y="T3"/>
                </a:cxn>
                <a:cxn ang="T12">
                  <a:pos x="T4" y="T5"/>
                </a:cxn>
                <a:cxn ang="T13">
                  <a:pos x="T6" y="T7"/>
                </a:cxn>
                <a:cxn ang="T14">
                  <a:pos x="T8" y="T9"/>
                </a:cxn>
              </a:cxnLst>
              <a:rect l="T15" t="T16" r="T17" b="T18"/>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w="9525">
              <a:noFill/>
              <a:round/>
              <a:headEnd/>
              <a:tailEnd/>
            </a:ln>
          </p:spPr>
          <p:txBody>
            <a:bodyPr/>
            <a:lstStyle/>
            <a:p>
              <a:endParaRPr lang="en-US"/>
            </a:p>
          </p:txBody>
        </p:sp>
        <p:sp>
          <p:nvSpPr>
            <p:cNvPr id="32815" name="Freeform 52"/>
            <p:cNvSpPr>
              <a:spLocks/>
            </p:cNvSpPr>
            <p:nvPr/>
          </p:nvSpPr>
          <p:spPr bwMode="auto">
            <a:xfrm>
              <a:off x="2033" y="908"/>
              <a:ext cx="487" cy="691"/>
            </a:xfrm>
            <a:custGeom>
              <a:avLst/>
              <a:gdLst>
                <a:gd name="T0" fmla="*/ 36 w 364"/>
                <a:gd name="T1" fmla="*/ 295 h 517"/>
                <a:gd name="T2" fmla="*/ 179 w 364"/>
                <a:gd name="T3" fmla="*/ 664 h 517"/>
                <a:gd name="T4" fmla="*/ 451 w 364"/>
                <a:gd name="T5" fmla="*/ 397 h 517"/>
                <a:gd name="T6" fmla="*/ 309 w 364"/>
                <a:gd name="T7" fmla="*/ 28 h 517"/>
                <a:gd name="T8" fmla="*/ 36 w 364"/>
                <a:gd name="T9" fmla="*/ 295 h 517"/>
                <a:gd name="T10" fmla="*/ 0 60000 65536"/>
                <a:gd name="T11" fmla="*/ 0 60000 65536"/>
                <a:gd name="T12" fmla="*/ 0 60000 65536"/>
                <a:gd name="T13" fmla="*/ 0 60000 65536"/>
                <a:gd name="T14" fmla="*/ 0 60000 65536"/>
                <a:gd name="T15" fmla="*/ 0 w 364"/>
                <a:gd name="T16" fmla="*/ 0 h 517"/>
                <a:gd name="T17" fmla="*/ 364 w 364"/>
                <a:gd name="T18" fmla="*/ 517 h 517"/>
              </a:gdLst>
              <a:ahLst/>
              <a:cxnLst>
                <a:cxn ang="T10">
                  <a:pos x="T0" y="T1"/>
                </a:cxn>
                <a:cxn ang="T11">
                  <a:pos x="T2" y="T3"/>
                </a:cxn>
                <a:cxn ang="T12">
                  <a:pos x="T4" y="T5"/>
                </a:cxn>
                <a:cxn ang="T13">
                  <a:pos x="T6" y="T7"/>
                </a:cxn>
                <a:cxn ang="T14">
                  <a:pos x="T8" y="T9"/>
                </a:cxn>
              </a:cxnLst>
              <a:rect l="T15" t="T16" r="T17" b="T18"/>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w="9525">
              <a:noFill/>
              <a:round/>
              <a:headEnd/>
              <a:tailEnd/>
            </a:ln>
          </p:spPr>
          <p:txBody>
            <a:bodyPr/>
            <a:lstStyle/>
            <a:p>
              <a:endParaRPr lang="en-US"/>
            </a:p>
          </p:txBody>
        </p:sp>
        <p:sp>
          <p:nvSpPr>
            <p:cNvPr id="32816" name="Freeform 53"/>
            <p:cNvSpPr>
              <a:spLocks/>
            </p:cNvSpPr>
            <p:nvPr/>
          </p:nvSpPr>
          <p:spPr bwMode="auto">
            <a:xfrm>
              <a:off x="2038" y="916"/>
              <a:ext cx="475" cy="681"/>
            </a:xfrm>
            <a:custGeom>
              <a:avLst/>
              <a:gdLst>
                <a:gd name="T0" fmla="*/ 35 w 355"/>
                <a:gd name="T1" fmla="*/ 292 h 509"/>
                <a:gd name="T2" fmla="*/ 175 w 355"/>
                <a:gd name="T3" fmla="*/ 653 h 509"/>
                <a:gd name="T4" fmla="*/ 440 w 355"/>
                <a:gd name="T5" fmla="*/ 389 h 509"/>
                <a:gd name="T6" fmla="*/ 301 w 355"/>
                <a:gd name="T7" fmla="*/ 28 h 509"/>
                <a:gd name="T8" fmla="*/ 35 w 355"/>
                <a:gd name="T9" fmla="*/ 292 h 509"/>
                <a:gd name="T10" fmla="*/ 0 60000 65536"/>
                <a:gd name="T11" fmla="*/ 0 60000 65536"/>
                <a:gd name="T12" fmla="*/ 0 60000 65536"/>
                <a:gd name="T13" fmla="*/ 0 60000 65536"/>
                <a:gd name="T14" fmla="*/ 0 60000 65536"/>
                <a:gd name="T15" fmla="*/ 0 w 355"/>
                <a:gd name="T16" fmla="*/ 0 h 509"/>
                <a:gd name="T17" fmla="*/ 355 w 355"/>
                <a:gd name="T18" fmla="*/ 509 h 509"/>
              </a:gdLst>
              <a:ahLst/>
              <a:cxnLst>
                <a:cxn ang="T10">
                  <a:pos x="T0" y="T1"/>
                </a:cxn>
                <a:cxn ang="T11">
                  <a:pos x="T2" y="T3"/>
                </a:cxn>
                <a:cxn ang="T12">
                  <a:pos x="T4" y="T5"/>
                </a:cxn>
                <a:cxn ang="T13">
                  <a:pos x="T6" y="T7"/>
                </a:cxn>
                <a:cxn ang="T14">
                  <a:pos x="T8" y="T9"/>
                </a:cxn>
              </a:cxnLst>
              <a:rect l="T15" t="T16" r="T17" b="T18"/>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w="9525">
              <a:noFill/>
              <a:round/>
              <a:headEnd/>
              <a:tailEnd/>
            </a:ln>
          </p:spPr>
          <p:txBody>
            <a:bodyPr/>
            <a:lstStyle/>
            <a:p>
              <a:endParaRPr lang="en-US"/>
            </a:p>
          </p:txBody>
        </p:sp>
        <p:sp>
          <p:nvSpPr>
            <p:cNvPr id="32817" name="Freeform 54"/>
            <p:cNvSpPr>
              <a:spLocks/>
            </p:cNvSpPr>
            <p:nvPr/>
          </p:nvSpPr>
          <p:spPr bwMode="auto">
            <a:xfrm>
              <a:off x="2045" y="926"/>
              <a:ext cx="462" cy="667"/>
            </a:xfrm>
            <a:custGeom>
              <a:avLst/>
              <a:gdLst>
                <a:gd name="T0" fmla="*/ 33 w 345"/>
                <a:gd name="T1" fmla="*/ 286 h 499"/>
                <a:gd name="T2" fmla="*/ 169 w 345"/>
                <a:gd name="T3" fmla="*/ 640 h 499"/>
                <a:gd name="T4" fmla="*/ 429 w 345"/>
                <a:gd name="T5" fmla="*/ 381 h 499"/>
                <a:gd name="T6" fmla="*/ 293 w 345"/>
                <a:gd name="T7" fmla="*/ 25 h 499"/>
                <a:gd name="T8" fmla="*/ 33 w 345"/>
                <a:gd name="T9" fmla="*/ 286 h 499"/>
                <a:gd name="T10" fmla="*/ 0 60000 65536"/>
                <a:gd name="T11" fmla="*/ 0 60000 65536"/>
                <a:gd name="T12" fmla="*/ 0 60000 65536"/>
                <a:gd name="T13" fmla="*/ 0 60000 65536"/>
                <a:gd name="T14" fmla="*/ 0 60000 65536"/>
                <a:gd name="T15" fmla="*/ 0 w 345"/>
                <a:gd name="T16" fmla="*/ 0 h 499"/>
                <a:gd name="T17" fmla="*/ 345 w 345"/>
                <a:gd name="T18" fmla="*/ 499 h 499"/>
              </a:gdLst>
              <a:ahLst/>
              <a:cxnLst>
                <a:cxn ang="T10">
                  <a:pos x="T0" y="T1"/>
                </a:cxn>
                <a:cxn ang="T11">
                  <a:pos x="T2" y="T3"/>
                </a:cxn>
                <a:cxn ang="T12">
                  <a:pos x="T4" y="T5"/>
                </a:cxn>
                <a:cxn ang="T13">
                  <a:pos x="T6" y="T7"/>
                </a:cxn>
                <a:cxn ang="T14">
                  <a:pos x="T8" y="T9"/>
                </a:cxn>
              </a:cxnLst>
              <a:rect l="T15" t="T16" r="T17" b="T18"/>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w="9525">
              <a:noFill/>
              <a:round/>
              <a:headEnd/>
              <a:tailEnd/>
            </a:ln>
          </p:spPr>
          <p:txBody>
            <a:bodyPr/>
            <a:lstStyle/>
            <a:p>
              <a:endParaRPr lang="en-US"/>
            </a:p>
          </p:txBody>
        </p:sp>
        <p:sp>
          <p:nvSpPr>
            <p:cNvPr id="32818" name="Freeform 55"/>
            <p:cNvSpPr>
              <a:spLocks/>
            </p:cNvSpPr>
            <p:nvPr/>
          </p:nvSpPr>
          <p:spPr bwMode="auto">
            <a:xfrm>
              <a:off x="2050" y="934"/>
              <a:ext cx="451" cy="655"/>
            </a:xfrm>
            <a:custGeom>
              <a:avLst/>
              <a:gdLst>
                <a:gd name="T0" fmla="*/ 33 w 337"/>
                <a:gd name="T1" fmla="*/ 282 h 490"/>
                <a:gd name="T2" fmla="*/ 165 w 337"/>
                <a:gd name="T3" fmla="*/ 630 h 490"/>
                <a:gd name="T4" fmla="*/ 418 w 337"/>
                <a:gd name="T5" fmla="*/ 374 h 490"/>
                <a:gd name="T6" fmla="*/ 285 w 337"/>
                <a:gd name="T7" fmla="*/ 25 h 490"/>
                <a:gd name="T8" fmla="*/ 33 w 337"/>
                <a:gd name="T9" fmla="*/ 282 h 490"/>
                <a:gd name="T10" fmla="*/ 0 60000 65536"/>
                <a:gd name="T11" fmla="*/ 0 60000 65536"/>
                <a:gd name="T12" fmla="*/ 0 60000 65536"/>
                <a:gd name="T13" fmla="*/ 0 60000 65536"/>
                <a:gd name="T14" fmla="*/ 0 60000 65536"/>
                <a:gd name="T15" fmla="*/ 0 w 337"/>
                <a:gd name="T16" fmla="*/ 0 h 490"/>
                <a:gd name="T17" fmla="*/ 337 w 337"/>
                <a:gd name="T18" fmla="*/ 490 h 490"/>
              </a:gdLst>
              <a:ahLst/>
              <a:cxnLst>
                <a:cxn ang="T10">
                  <a:pos x="T0" y="T1"/>
                </a:cxn>
                <a:cxn ang="T11">
                  <a:pos x="T2" y="T3"/>
                </a:cxn>
                <a:cxn ang="T12">
                  <a:pos x="T4" y="T5"/>
                </a:cxn>
                <a:cxn ang="T13">
                  <a:pos x="T6" y="T7"/>
                </a:cxn>
                <a:cxn ang="T14">
                  <a:pos x="T8" y="T9"/>
                </a:cxn>
              </a:cxnLst>
              <a:rect l="T15" t="T16" r="T17" b="T18"/>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w="9525">
              <a:noFill/>
              <a:round/>
              <a:headEnd/>
              <a:tailEnd/>
            </a:ln>
          </p:spPr>
          <p:txBody>
            <a:bodyPr/>
            <a:lstStyle/>
            <a:p>
              <a:endParaRPr lang="en-US"/>
            </a:p>
          </p:txBody>
        </p:sp>
        <p:sp>
          <p:nvSpPr>
            <p:cNvPr id="32819" name="Freeform 56"/>
            <p:cNvSpPr>
              <a:spLocks/>
            </p:cNvSpPr>
            <p:nvPr/>
          </p:nvSpPr>
          <p:spPr bwMode="auto">
            <a:xfrm>
              <a:off x="2057" y="942"/>
              <a:ext cx="438" cy="644"/>
            </a:xfrm>
            <a:custGeom>
              <a:avLst/>
              <a:gdLst>
                <a:gd name="T0" fmla="*/ 32 w 327"/>
                <a:gd name="T1" fmla="*/ 277 h 482"/>
                <a:gd name="T2" fmla="*/ 159 w 327"/>
                <a:gd name="T3" fmla="*/ 619 h 482"/>
                <a:gd name="T4" fmla="*/ 405 w 327"/>
                <a:gd name="T5" fmla="*/ 366 h 482"/>
                <a:gd name="T6" fmla="*/ 277 w 327"/>
                <a:gd name="T7" fmla="*/ 25 h 482"/>
                <a:gd name="T8" fmla="*/ 32 w 327"/>
                <a:gd name="T9" fmla="*/ 277 h 482"/>
                <a:gd name="T10" fmla="*/ 0 60000 65536"/>
                <a:gd name="T11" fmla="*/ 0 60000 65536"/>
                <a:gd name="T12" fmla="*/ 0 60000 65536"/>
                <a:gd name="T13" fmla="*/ 0 60000 65536"/>
                <a:gd name="T14" fmla="*/ 0 60000 65536"/>
                <a:gd name="T15" fmla="*/ 0 w 327"/>
                <a:gd name="T16" fmla="*/ 0 h 482"/>
                <a:gd name="T17" fmla="*/ 327 w 327"/>
                <a:gd name="T18" fmla="*/ 482 h 482"/>
              </a:gdLst>
              <a:ahLst/>
              <a:cxnLst>
                <a:cxn ang="T10">
                  <a:pos x="T0" y="T1"/>
                </a:cxn>
                <a:cxn ang="T11">
                  <a:pos x="T2" y="T3"/>
                </a:cxn>
                <a:cxn ang="T12">
                  <a:pos x="T4" y="T5"/>
                </a:cxn>
                <a:cxn ang="T13">
                  <a:pos x="T6" y="T7"/>
                </a:cxn>
                <a:cxn ang="T14">
                  <a:pos x="T8" y="T9"/>
                </a:cxn>
              </a:cxnLst>
              <a:rect l="T15" t="T16" r="T17" b="T18"/>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w="9525">
              <a:noFill/>
              <a:round/>
              <a:headEnd/>
              <a:tailEnd/>
            </a:ln>
          </p:spPr>
          <p:txBody>
            <a:bodyPr/>
            <a:lstStyle/>
            <a:p>
              <a:endParaRPr lang="en-US"/>
            </a:p>
          </p:txBody>
        </p:sp>
        <p:sp>
          <p:nvSpPr>
            <p:cNvPr id="32820" name="Freeform 57"/>
            <p:cNvSpPr>
              <a:spLocks/>
            </p:cNvSpPr>
            <p:nvPr/>
          </p:nvSpPr>
          <p:spPr bwMode="auto">
            <a:xfrm>
              <a:off x="2062" y="951"/>
              <a:ext cx="426" cy="631"/>
            </a:xfrm>
            <a:custGeom>
              <a:avLst/>
              <a:gdLst>
                <a:gd name="T0" fmla="*/ 32 w 318"/>
                <a:gd name="T1" fmla="*/ 271 h 472"/>
                <a:gd name="T2" fmla="*/ 155 w 318"/>
                <a:gd name="T3" fmla="*/ 607 h 472"/>
                <a:gd name="T4" fmla="*/ 394 w 318"/>
                <a:gd name="T5" fmla="*/ 358 h 472"/>
                <a:gd name="T6" fmla="*/ 271 w 318"/>
                <a:gd name="T7" fmla="*/ 23 h 472"/>
                <a:gd name="T8" fmla="*/ 32 w 318"/>
                <a:gd name="T9" fmla="*/ 271 h 472"/>
                <a:gd name="T10" fmla="*/ 0 60000 65536"/>
                <a:gd name="T11" fmla="*/ 0 60000 65536"/>
                <a:gd name="T12" fmla="*/ 0 60000 65536"/>
                <a:gd name="T13" fmla="*/ 0 60000 65536"/>
                <a:gd name="T14" fmla="*/ 0 60000 65536"/>
                <a:gd name="T15" fmla="*/ 0 w 318"/>
                <a:gd name="T16" fmla="*/ 0 h 472"/>
                <a:gd name="T17" fmla="*/ 318 w 318"/>
                <a:gd name="T18" fmla="*/ 472 h 472"/>
              </a:gdLst>
              <a:ahLst/>
              <a:cxnLst>
                <a:cxn ang="T10">
                  <a:pos x="T0" y="T1"/>
                </a:cxn>
                <a:cxn ang="T11">
                  <a:pos x="T2" y="T3"/>
                </a:cxn>
                <a:cxn ang="T12">
                  <a:pos x="T4" y="T5"/>
                </a:cxn>
                <a:cxn ang="T13">
                  <a:pos x="T6" y="T7"/>
                </a:cxn>
                <a:cxn ang="T14">
                  <a:pos x="T8" y="T9"/>
                </a:cxn>
              </a:cxnLst>
              <a:rect l="T15" t="T16" r="T17" b="T18"/>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w="9525">
              <a:noFill/>
              <a:round/>
              <a:headEnd/>
              <a:tailEnd/>
            </a:ln>
          </p:spPr>
          <p:txBody>
            <a:bodyPr/>
            <a:lstStyle/>
            <a:p>
              <a:endParaRPr lang="en-US"/>
            </a:p>
          </p:txBody>
        </p:sp>
        <p:sp>
          <p:nvSpPr>
            <p:cNvPr id="32821" name="Freeform 58"/>
            <p:cNvSpPr>
              <a:spLocks/>
            </p:cNvSpPr>
            <p:nvPr/>
          </p:nvSpPr>
          <p:spPr bwMode="auto">
            <a:xfrm>
              <a:off x="2069" y="959"/>
              <a:ext cx="412" cy="619"/>
            </a:xfrm>
            <a:custGeom>
              <a:avLst/>
              <a:gdLst>
                <a:gd name="T0" fmla="*/ 31 w 308"/>
                <a:gd name="T1" fmla="*/ 267 h 463"/>
                <a:gd name="T2" fmla="*/ 150 w 308"/>
                <a:gd name="T3" fmla="*/ 596 h 463"/>
                <a:gd name="T4" fmla="*/ 381 w 308"/>
                <a:gd name="T5" fmla="*/ 352 h 463"/>
                <a:gd name="T6" fmla="*/ 261 w 308"/>
                <a:gd name="T7" fmla="*/ 23 h 463"/>
                <a:gd name="T8" fmla="*/ 31 w 308"/>
                <a:gd name="T9" fmla="*/ 267 h 463"/>
                <a:gd name="T10" fmla="*/ 0 60000 65536"/>
                <a:gd name="T11" fmla="*/ 0 60000 65536"/>
                <a:gd name="T12" fmla="*/ 0 60000 65536"/>
                <a:gd name="T13" fmla="*/ 0 60000 65536"/>
                <a:gd name="T14" fmla="*/ 0 60000 65536"/>
                <a:gd name="T15" fmla="*/ 0 w 308"/>
                <a:gd name="T16" fmla="*/ 0 h 463"/>
                <a:gd name="T17" fmla="*/ 308 w 308"/>
                <a:gd name="T18" fmla="*/ 463 h 463"/>
              </a:gdLst>
              <a:ahLst/>
              <a:cxnLst>
                <a:cxn ang="T10">
                  <a:pos x="T0" y="T1"/>
                </a:cxn>
                <a:cxn ang="T11">
                  <a:pos x="T2" y="T3"/>
                </a:cxn>
                <a:cxn ang="T12">
                  <a:pos x="T4" y="T5"/>
                </a:cxn>
                <a:cxn ang="T13">
                  <a:pos x="T6" y="T7"/>
                </a:cxn>
                <a:cxn ang="T14">
                  <a:pos x="T8" y="T9"/>
                </a:cxn>
              </a:cxnLst>
              <a:rect l="T15" t="T16" r="T17" b="T18"/>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w="9525">
              <a:noFill/>
              <a:round/>
              <a:headEnd/>
              <a:tailEnd/>
            </a:ln>
          </p:spPr>
          <p:txBody>
            <a:bodyPr/>
            <a:lstStyle/>
            <a:p>
              <a:endParaRPr lang="en-US"/>
            </a:p>
          </p:txBody>
        </p:sp>
        <p:sp>
          <p:nvSpPr>
            <p:cNvPr id="32822" name="Freeform 59"/>
            <p:cNvSpPr>
              <a:spLocks/>
            </p:cNvSpPr>
            <p:nvPr/>
          </p:nvSpPr>
          <p:spPr bwMode="auto">
            <a:xfrm>
              <a:off x="2075" y="967"/>
              <a:ext cx="399" cy="607"/>
            </a:xfrm>
            <a:custGeom>
              <a:avLst/>
              <a:gdLst>
                <a:gd name="T0" fmla="*/ 29 w 299"/>
                <a:gd name="T1" fmla="*/ 263 h 454"/>
                <a:gd name="T2" fmla="*/ 145 w 299"/>
                <a:gd name="T3" fmla="*/ 586 h 454"/>
                <a:gd name="T4" fmla="*/ 370 w 299"/>
                <a:gd name="T5" fmla="*/ 344 h 454"/>
                <a:gd name="T6" fmla="*/ 254 w 299"/>
                <a:gd name="T7" fmla="*/ 23 h 454"/>
                <a:gd name="T8" fmla="*/ 29 w 299"/>
                <a:gd name="T9" fmla="*/ 263 h 454"/>
                <a:gd name="T10" fmla="*/ 0 60000 65536"/>
                <a:gd name="T11" fmla="*/ 0 60000 65536"/>
                <a:gd name="T12" fmla="*/ 0 60000 65536"/>
                <a:gd name="T13" fmla="*/ 0 60000 65536"/>
                <a:gd name="T14" fmla="*/ 0 60000 65536"/>
                <a:gd name="T15" fmla="*/ 0 w 299"/>
                <a:gd name="T16" fmla="*/ 0 h 454"/>
                <a:gd name="T17" fmla="*/ 299 w 299"/>
                <a:gd name="T18" fmla="*/ 454 h 454"/>
              </a:gdLst>
              <a:ahLst/>
              <a:cxnLst>
                <a:cxn ang="T10">
                  <a:pos x="T0" y="T1"/>
                </a:cxn>
                <a:cxn ang="T11">
                  <a:pos x="T2" y="T3"/>
                </a:cxn>
                <a:cxn ang="T12">
                  <a:pos x="T4" y="T5"/>
                </a:cxn>
                <a:cxn ang="T13">
                  <a:pos x="T6" y="T7"/>
                </a:cxn>
                <a:cxn ang="T14">
                  <a:pos x="T8" y="T9"/>
                </a:cxn>
              </a:cxnLst>
              <a:rect l="T15" t="T16" r="T17" b="T18"/>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w="9525">
              <a:noFill/>
              <a:round/>
              <a:headEnd/>
              <a:tailEnd/>
            </a:ln>
          </p:spPr>
          <p:txBody>
            <a:bodyPr/>
            <a:lstStyle/>
            <a:p>
              <a:endParaRPr lang="en-US"/>
            </a:p>
          </p:txBody>
        </p:sp>
        <p:sp>
          <p:nvSpPr>
            <p:cNvPr id="32823" name="Freeform 60"/>
            <p:cNvSpPr>
              <a:spLocks/>
            </p:cNvSpPr>
            <p:nvPr/>
          </p:nvSpPr>
          <p:spPr bwMode="auto">
            <a:xfrm>
              <a:off x="2080" y="975"/>
              <a:ext cx="388" cy="596"/>
            </a:xfrm>
            <a:custGeom>
              <a:avLst/>
              <a:gdLst>
                <a:gd name="T0" fmla="*/ 29 w 290"/>
                <a:gd name="T1" fmla="*/ 259 h 446"/>
                <a:gd name="T2" fmla="*/ 142 w 290"/>
                <a:gd name="T3" fmla="*/ 575 h 446"/>
                <a:gd name="T4" fmla="*/ 359 w 290"/>
                <a:gd name="T5" fmla="*/ 337 h 446"/>
                <a:gd name="T6" fmla="*/ 248 w 290"/>
                <a:gd name="T7" fmla="*/ 21 h 446"/>
                <a:gd name="T8" fmla="*/ 29 w 290"/>
                <a:gd name="T9" fmla="*/ 259 h 446"/>
                <a:gd name="T10" fmla="*/ 0 60000 65536"/>
                <a:gd name="T11" fmla="*/ 0 60000 65536"/>
                <a:gd name="T12" fmla="*/ 0 60000 65536"/>
                <a:gd name="T13" fmla="*/ 0 60000 65536"/>
                <a:gd name="T14" fmla="*/ 0 60000 65536"/>
                <a:gd name="T15" fmla="*/ 0 w 290"/>
                <a:gd name="T16" fmla="*/ 0 h 446"/>
                <a:gd name="T17" fmla="*/ 290 w 290"/>
                <a:gd name="T18" fmla="*/ 446 h 446"/>
              </a:gdLst>
              <a:ahLst/>
              <a:cxnLst>
                <a:cxn ang="T10">
                  <a:pos x="T0" y="T1"/>
                </a:cxn>
                <a:cxn ang="T11">
                  <a:pos x="T2" y="T3"/>
                </a:cxn>
                <a:cxn ang="T12">
                  <a:pos x="T4" y="T5"/>
                </a:cxn>
                <a:cxn ang="T13">
                  <a:pos x="T6" y="T7"/>
                </a:cxn>
                <a:cxn ang="T14">
                  <a:pos x="T8" y="T9"/>
                </a:cxn>
              </a:cxnLst>
              <a:rect l="T15" t="T16" r="T17" b="T18"/>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w="9525">
              <a:noFill/>
              <a:round/>
              <a:headEnd/>
              <a:tailEnd/>
            </a:ln>
          </p:spPr>
          <p:txBody>
            <a:bodyPr/>
            <a:lstStyle/>
            <a:p>
              <a:endParaRPr lang="en-US"/>
            </a:p>
          </p:txBody>
        </p:sp>
        <p:sp>
          <p:nvSpPr>
            <p:cNvPr id="32824" name="Freeform 61"/>
            <p:cNvSpPr>
              <a:spLocks/>
            </p:cNvSpPr>
            <p:nvPr/>
          </p:nvSpPr>
          <p:spPr bwMode="auto">
            <a:xfrm>
              <a:off x="2087" y="984"/>
              <a:ext cx="374" cy="583"/>
            </a:xfrm>
            <a:custGeom>
              <a:avLst/>
              <a:gdLst>
                <a:gd name="T0" fmla="*/ 28 w 280"/>
                <a:gd name="T1" fmla="*/ 254 h 436"/>
                <a:gd name="T2" fmla="*/ 136 w 280"/>
                <a:gd name="T3" fmla="*/ 562 h 436"/>
                <a:gd name="T4" fmla="*/ 346 w 280"/>
                <a:gd name="T5" fmla="*/ 329 h 436"/>
                <a:gd name="T6" fmla="*/ 238 w 280"/>
                <a:gd name="T7" fmla="*/ 20 h 436"/>
                <a:gd name="T8" fmla="*/ 28 w 280"/>
                <a:gd name="T9" fmla="*/ 254 h 436"/>
                <a:gd name="T10" fmla="*/ 0 60000 65536"/>
                <a:gd name="T11" fmla="*/ 0 60000 65536"/>
                <a:gd name="T12" fmla="*/ 0 60000 65536"/>
                <a:gd name="T13" fmla="*/ 0 60000 65536"/>
                <a:gd name="T14" fmla="*/ 0 60000 65536"/>
                <a:gd name="T15" fmla="*/ 0 w 280"/>
                <a:gd name="T16" fmla="*/ 0 h 436"/>
                <a:gd name="T17" fmla="*/ 280 w 280"/>
                <a:gd name="T18" fmla="*/ 436 h 436"/>
              </a:gdLst>
              <a:ahLst/>
              <a:cxnLst>
                <a:cxn ang="T10">
                  <a:pos x="T0" y="T1"/>
                </a:cxn>
                <a:cxn ang="T11">
                  <a:pos x="T2" y="T3"/>
                </a:cxn>
                <a:cxn ang="T12">
                  <a:pos x="T4" y="T5"/>
                </a:cxn>
                <a:cxn ang="T13">
                  <a:pos x="T6" y="T7"/>
                </a:cxn>
                <a:cxn ang="T14">
                  <a:pos x="T8" y="T9"/>
                </a:cxn>
              </a:cxnLst>
              <a:rect l="T15" t="T16" r="T17" b="T18"/>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w="9525">
              <a:noFill/>
              <a:round/>
              <a:headEnd/>
              <a:tailEnd/>
            </a:ln>
          </p:spPr>
          <p:txBody>
            <a:bodyPr/>
            <a:lstStyle/>
            <a:p>
              <a:endParaRPr lang="en-US"/>
            </a:p>
          </p:txBody>
        </p:sp>
        <p:sp>
          <p:nvSpPr>
            <p:cNvPr id="32825" name="Freeform 62"/>
            <p:cNvSpPr>
              <a:spLocks/>
            </p:cNvSpPr>
            <p:nvPr/>
          </p:nvSpPr>
          <p:spPr bwMode="auto">
            <a:xfrm>
              <a:off x="2092" y="992"/>
              <a:ext cx="362" cy="571"/>
            </a:xfrm>
            <a:custGeom>
              <a:avLst/>
              <a:gdLst>
                <a:gd name="T0" fmla="*/ 28 w 271"/>
                <a:gd name="T1" fmla="*/ 250 h 427"/>
                <a:gd name="T2" fmla="*/ 132 w 271"/>
                <a:gd name="T3" fmla="*/ 551 h 427"/>
                <a:gd name="T4" fmla="*/ 335 w 271"/>
                <a:gd name="T5" fmla="*/ 322 h 427"/>
                <a:gd name="T6" fmla="*/ 231 w 271"/>
                <a:gd name="T7" fmla="*/ 20 h 427"/>
                <a:gd name="T8" fmla="*/ 28 w 271"/>
                <a:gd name="T9" fmla="*/ 250 h 427"/>
                <a:gd name="T10" fmla="*/ 0 60000 65536"/>
                <a:gd name="T11" fmla="*/ 0 60000 65536"/>
                <a:gd name="T12" fmla="*/ 0 60000 65536"/>
                <a:gd name="T13" fmla="*/ 0 60000 65536"/>
                <a:gd name="T14" fmla="*/ 0 60000 65536"/>
                <a:gd name="T15" fmla="*/ 0 w 271"/>
                <a:gd name="T16" fmla="*/ 0 h 427"/>
                <a:gd name="T17" fmla="*/ 271 w 271"/>
                <a:gd name="T18" fmla="*/ 427 h 427"/>
              </a:gdLst>
              <a:ahLst/>
              <a:cxnLst>
                <a:cxn ang="T10">
                  <a:pos x="T0" y="T1"/>
                </a:cxn>
                <a:cxn ang="T11">
                  <a:pos x="T2" y="T3"/>
                </a:cxn>
                <a:cxn ang="T12">
                  <a:pos x="T4" y="T5"/>
                </a:cxn>
                <a:cxn ang="T13">
                  <a:pos x="T6" y="T7"/>
                </a:cxn>
                <a:cxn ang="T14">
                  <a:pos x="T8" y="T9"/>
                </a:cxn>
              </a:cxnLst>
              <a:rect l="T15" t="T16" r="T17" b="T18"/>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w="9525">
              <a:noFill/>
              <a:round/>
              <a:headEnd/>
              <a:tailEnd/>
            </a:ln>
          </p:spPr>
          <p:txBody>
            <a:bodyPr/>
            <a:lstStyle/>
            <a:p>
              <a:endParaRPr lang="en-US"/>
            </a:p>
          </p:txBody>
        </p:sp>
        <p:sp>
          <p:nvSpPr>
            <p:cNvPr id="32826" name="Freeform 63"/>
            <p:cNvSpPr>
              <a:spLocks/>
            </p:cNvSpPr>
            <p:nvPr/>
          </p:nvSpPr>
          <p:spPr bwMode="auto">
            <a:xfrm>
              <a:off x="2099" y="1001"/>
              <a:ext cx="349" cy="560"/>
            </a:xfrm>
            <a:custGeom>
              <a:avLst/>
              <a:gdLst>
                <a:gd name="T0" fmla="*/ 27 w 261"/>
                <a:gd name="T1" fmla="*/ 245 h 419"/>
                <a:gd name="T2" fmla="*/ 127 w 261"/>
                <a:gd name="T3" fmla="*/ 540 h 419"/>
                <a:gd name="T4" fmla="*/ 324 w 261"/>
                <a:gd name="T5" fmla="*/ 314 h 419"/>
                <a:gd name="T6" fmla="*/ 222 w 261"/>
                <a:gd name="T7" fmla="*/ 19 h 419"/>
                <a:gd name="T8" fmla="*/ 27 w 261"/>
                <a:gd name="T9" fmla="*/ 245 h 419"/>
                <a:gd name="T10" fmla="*/ 0 60000 65536"/>
                <a:gd name="T11" fmla="*/ 0 60000 65536"/>
                <a:gd name="T12" fmla="*/ 0 60000 65536"/>
                <a:gd name="T13" fmla="*/ 0 60000 65536"/>
                <a:gd name="T14" fmla="*/ 0 60000 65536"/>
                <a:gd name="T15" fmla="*/ 0 w 261"/>
                <a:gd name="T16" fmla="*/ 0 h 419"/>
                <a:gd name="T17" fmla="*/ 261 w 261"/>
                <a:gd name="T18" fmla="*/ 419 h 419"/>
              </a:gdLst>
              <a:ahLst/>
              <a:cxnLst>
                <a:cxn ang="T10">
                  <a:pos x="T0" y="T1"/>
                </a:cxn>
                <a:cxn ang="T11">
                  <a:pos x="T2" y="T3"/>
                </a:cxn>
                <a:cxn ang="T12">
                  <a:pos x="T4" y="T5"/>
                </a:cxn>
                <a:cxn ang="T13">
                  <a:pos x="T6" y="T7"/>
                </a:cxn>
                <a:cxn ang="T14">
                  <a:pos x="T8" y="T9"/>
                </a:cxn>
              </a:cxnLst>
              <a:rect l="T15" t="T16" r="T17" b="T18"/>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w="9525">
              <a:noFill/>
              <a:round/>
              <a:headEnd/>
              <a:tailEnd/>
            </a:ln>
          </p:spPr>
          <p:txBody>
            <a:bodyPr/>
            <a:lstStyle/>
            <a:p>
              <a:endParaRPr lang="en-US"/>
            </a:p>
          </p:txBody>
        </p:sp>
        <p:sp>
          <p:nvSpPr>
            <p:cNvPr id="32827" name="Freeform 64"/>
            <p:cNvSpPr>
              <a:spLocks/>
            </p:cNvSpPr>
            <p:nvPr/>
          </p:nvSpPr>
          <p:spPr bwMode="auto">
            <a:xfrm>
              <a:off x="2104" y="1009"/>
              <a:ext cx="337" cy="548"/>
            </a:xfrm>
            <a:custGeom>
              <a:avLst/>
              <a:gdLst>
                <a:gd name="T0" fmla="*/ 25 w 252"/>
                <a:gd name="T1" fmla="*/ 241 h 410"/>
                <a:gd name="T2" fmla="*/ 123 w 252"/>
                <a:gd name="T3" fmla="*/ 529 h 410"/>
                <a:gd name="T4" fmla="*/ 312 w 252"/>
                <a:gd name="T5" fmla="*/ 307 h 410"/>
                <a:gd name="T6" fmla="*/ 215 w 252"/>
                <a:gd name="T7" fmla="*/ 19 h 410"/>
                <a:gd name="T8" fmla="*/ 25 w 252"/>
                <a:gd name="T9" fmla="*/ 241 h 410"/>
                <a:gd name="T10" fmla="*/ 0 60000 65536"/>
                <a:gd name="T11" fmla="*/ 0 60000 65536"/>
                <a:gd name="T12" fmla="*/ 0 60000 65536"/>
                <a:gd name="T13" fmla="*/ 0 60000 65536"/>
                <a:gd name="T14" fmla="*/ 0 60000 65536"/>
                <a:gd name="T15" fmla="*/ 0 w 252"/>
                <a:gd name="T16" fmla="*/ 0 h 410"/>
                <a:gd name="T17" fmla="*/ 252 w 252"/>
                <a:gd name="T18" fmla="*/ 410 h 410"/>
              </a:gdLst>
              <a:ahLst/>
              <a:cxnLst>
                <a:cxn ang="T10">
                  <a:pos x="T0" y="T1"/>
                </a:cxn>
                <a:cxn ang="T11">
                  <a:pos x="T2" y="T3"/>
                </a:cxn>
                <a:cxn ang="T12">
                  <a:pos x="T4" y="T5"/>
                </a:cxn>
                <a:cxn ang="T13">
                  <a:pos x="T6" y="T7"/>
                </a:cxn>
                <a:cxn ang="T14">
                  <a:pos x="T8" y="T9"/>
                </a:cxn>
              </a:cxnLst>
              <a:rect l="T15" t="T16" r="T17" b="T18"/>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w="9525">
              <a:noFill/>
              <a:round/>
              <a:headEnd/>
              <a:tailEnd/>
            </a:ln>
          </p:spPr>
          <p:txBody>
            <a:bodyPr/>
            <a:lstStyle/>
            <a:p>
              <a:endParaRPr lang="en-US"/>
            </a:p>
          </p:txBody>
        </p:sp>
        <p:sp>
          <p:nvSpPr>
            <p:cNvPr id="32828" name="Freeform 65"/>
            <p:cNvSpPr>
              <a:spLocks/>
            </p:cNvSpPr>
            <p:nvPr/>
          </p:nvSpPr>
          <p:spPr bwMode="auto">
            <a:xfrm>
              <a:off x="2111" y="1018"/>
              <a:ext cx="325" cy="535"/>
            </a:xfrm>
            <a:custGeom>
              <a:avLst/>
              <a:gdLst>
                <a:gd name="T0" fmla="*/ 24 w 243"/>
                <a:gd name="T1" fmla="*/ 235 h 400"/>
                <a:gd name="T2" fmla="*/ 118 w 243"/>
                <a:gd name="T3" fmla="*/ 518 h 400"/>
                <a:gd name="T4" fmla="*/ 300 w 243"/>
                <a:gd name="T5" fmla="*/ 300 h 400"/>
                <a:gd name="T6" fmla="*/ 207 w 243"/>
                <a:gd name="T7" fmla="*/ 17 h 400"/>
                <a:gd name="T8" fmla="*/ 24 w 243"/>
                <a:gd name="T9" fmla="*/ 235 h 400"/>
                <a:gd name="T10" fmla="*/ 0 60000 65536"/>
                <a:gd name="T11" fmla="*/ 0 60000 65536"/>
                <a:gd name="T12" fmla="*/ 0 60000 65536"/>
                <a:gd name="T13" fmla="*/ 0 60000 65536"/>
                <a:gd name="T14" fmla="*/ 0 60000 65536"/>
                <a:gd name="T15" fmla="*/ 0 w 243"/>
                <a:gd name="T16" fmla="*/ 0 h 400"/>
                <a:gd name="T17" fmla="*/ 243 w 243"/>
                <a:gd name="T18" fmla="*/ 400 h 400"/>
              </a:gdLst>
              <a:ahLst/>
              <a:cxnLst>
                <a:cxn ang="T10">
                  <a:pos x="T0" y="T1"/>
                </a:cxn>
                <a:cxn ang="T11">
                  <a:pos x="T2" y="T3"/>
                </a:cxn>
                <a:cxn ang="T12">
                  <a:pos x="T4" y="T5"/>
                </a:cxn>
                <a:cxn ang="T13">
                  <a:pos x="T6" y="T7"/>
                </a:cxn>
                <a:cxn ang="T14">
                  <a:pos x="T8" y="T9"/>
                </a:cxn>
              </a:cxnLst>
              <a:rect l="T15" t="T16" r="T17" b="T18"/>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w="9525">
              <a:noFill/>
              <a:round/>
              <a:headEnd/>
              <a:tailEnd/>
            </a:ln>
          </p:spPr>
          <p:txBody>
            <a:bodyPr/>
            <a:lstStyle/>
            <a:p>
              <a:endParaRPr lang="en-US"/>
            </a:p>
          </p:txBody>
        </p:sp>
        <p:sp>
          <p:nvSpPr>
            <p:cNvPr id="32829" name="Freeform 66"/>
            <p:cNvSpPr>
              <a:spLocks/>
            </p:cNvSpPr>
            <p:nvPr/>
          </p:nvSpPr>
          <p:spPr bwMode="auto">
            <a:xfrm>
              <a:off x="2116" y="1026"/>
              <a:ext cx="313" cy="523"/>
            </a:xfrm>
            <a:custGeom>
              <a:avLst/>
              <a:gdLst>
                <a:gd name="T0" fmla="*/ 24 w 234"/>
                <a:gd name="T1" fmla="*/ 231 h 391"/>
                <a:gd name="T2" fmla="*/ 114 w 234"/>
                <a:gd name="T3" fmla="*/ 507 h 391"/>
                <a:gd name="T4" fmla="*/ 289 w 234"/>
                <a:gd name="T5" fmla="*/ 292 h 391"/>
                <a:gd name="T6" fmla="*/ 199 w 234"/>
                <a:gd name="T7" fmla="*/ 16 h 391"/>
                <a:gd name="T8" fmla="*/ 24 w 234"/>
                <a:gd name="T9" fmla="*/ 231 h 391"/>
                <a:gd name="T10" fmla="*/ 0 60000 65536"/>
                <a:gd name="T11" fmla="*/ 0 60000 65536"/>
                <a:gd name="T12" fmla="*/ 0 60000 65536"/>
                <a:gd name="T13" fmla="*/ 0 60000 65536"/>
                <a:gd name="T14" fmla="*/ 0 60000 65536"/>
                <a:gd name="T15" fmla="*/ 0 w 234"/>
                <a:gd name="T16" fmla="*/ 0 h 391"/>
                <a:gd name="T17" fmla="*/ 234 w 234"/>
                <a:gd name="T18" fmla="*/ 391 h 391"/>
              </a:gdLst>
              <a:ahLst/>
              <a:cxnLst>
                <a:cxn ang="T10">
                  <a:pos x="T0" y="T1"/>
                </a:cxn>
                <a:cxn ang="T11">
                  <a:pos x="T2" y="T3"/>
                </a:cxn>
                <a:cxn ang="T12">
                  <a:pos x="T4" y="T5"/>
                </a:cxn>
                <a:cxn ang="T13">
                  <a:pos x="T6" y="T7"/>
                </a:cxn>
                <a:cxn ang="T14">
                  <a:pos x="T8" y="T9"/>
                </a:cxn>
              </a:cxnLst>
              <a:rect l="T15" t="T16" r="T17" b="T18"/>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w="9525">
              <a:noFill/>
              <a:round/>
              <a:headEnd/>
              <a:tailEnd/>
            </a:ln>
          </p:spPr>
          <p:txBody>
            <a:bodyPr/>
            <a:lstStyle/>
            <a:p>
              <a:endParaRPr lang="en-US"/>
            </a:p>
          </p:txBody>
        </p:sp>
        <p:sp>
          <p:nvSpPr>
            <p:cNvPr id="32830" name="Freeform 67"/>
            <p:cNvSpPr>
              <a:spLocks/>
            </p:cNvSpPr>
            <p:nvPr/>
          </p:nvSpPr>
          <p:spPr bwMode="auto">
            <a:xfrm>
              <a:off x="2123" y="1034"/>
              <a:ext cx="299" cy="512"/>
            </a:xfrm>
            <a:custGeom>
              <a:avLst/>
              <a:gdLst>
                <a:gd name="T0" fmla="*/ 23 w 224"/>
                <a:gd name="T1" fmla="*/ 227 h 383"/>
                <a:gd name="T2" fmla="*/ 107 w 224"/>
                <a:gd name="T3" fmla="*/ 496 h 383"/>
                <a:gd name="T4" fmla="*/ 276 w 224"/>
                <a:gd name="T5" fmla="*/ 285 h 383"/>
                <a:gd name="T6" fmla="*/ 191 w 224"/>
                <a:gd name="T7" fmla="*/ 16 h 383"/>
                <a:gd name="T8" fmla="*/ 23 w 224"/>
                <a:gd name="T9" fmla="*/ 227 h 383"/>
                <a:gd name="T10" fmla="*/ 0 60000 65536"/>
                <a:gd name="T11" fmla="*/ 0 60000 65536"/>
                <a:gd name="T12" fmla="*/ 0 60000 65536"/>
                <a:gd name="T13" fmla="*/ 0 60000 65536"/>
                <a:gd name="T14" fmla="*/ 0 60000 65536"/>
                <a:gd name="T15" fmla="*/ 0 w 224"/>
                <a:gd name="T16" fmla="*/ 0 h 383"/>
                <a:gd name="T17" fmla="*/ 224 w 224"/>
                <a:gd name="T18" fmla="*/ 383 h 383"/>
              </a:gdLst>
              <a:ahLst/>
              <a:cxnLst>
                <a:cxn ang="T10">
                  <a:pos x="T0" y="T1"/>
                </a:cxn>
                <a:cxn ang="T11">
                  <a:pos x="T2" y="T3"/>
                </a:cxn>
                <a:cxn ang="T12">
                  <a:pos x="T4" y="T5"/>
                </a:cxn>
                <a:cxn ang="T13">
                  <a:pos x="T6" y="T7"/>
                </a:cxn>
                <a:cxn ang="T14">
                  <a:pos x="T8" y="T9"/>
                </a:cxn>
              </a:cxnLst>
              <a:rect l="T15" t="T16" r="T17" b="T18"/>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w="9525">
              <a:noFill/>
              <a:round/>
              <a:headEnd/>
              <a:tailEnd/>
            </a:ln>
          </p:spPr>
          <p:txBody>
            <a:bodyPr/>
            <a:lstStyle/>
            <a:p>
              <a:endParaRPr lang="en-US"/>
            </a:p>
          </p:txBody>
        </p:sp>
        <p:sp>
          <p:nvSpPr>
            <p:cNvPr id="32831" name="Freeform 68"/>
            <p:cNvSpPr>
              <a:spLocks/>
            </p:cNvSpPr>
            <p:nvPr/>
          </p:nvSpPr>
          <p:spPr bwMode="auto">
            <a:xfrm>
              <a:off x="2128" y="1042"/>
              <a:ext cx="288" cy="500"/>
            </a:xfrm>
            <a:custGeom>
              <a:avLst/>
              <a:gdLst>
                <a:gd name="T0" fmla="*/ 23 w 215"/>
                <a:gd name="T1" fmla="*/ 223 h 374"/>
                <a:gd name="T2" fmla="*/ 103 w 215"/>
                <a:gd name="T3" fmla="*/ 485 h 374"/>
                <a:gd name="T4" fmla="*/ 265 w 215"/>
                <a:gd name="T5" fmla="*/ 278 h 374"/>
                <a:gd name="T6" fmla="*/ 184 w 215"/>
                <a:gd name="T7" fmla="*/ 16 h 374"/>
                <a:gd name="T8" fmla="*/ 23 w 215"/>
                <a:gd name="T9" fmla="*/ 223 h 374"/>
                <a:gd name="T10" fmla="*/ 0 60000 65536"/>
                <a:gd name="T11" fmla="*/ 0 60000 65536"/>
                <a:gd name="T12" fmla="*/ 0 60000 65536"/>
                <a:gd name="T13" fmla="*/ 0 60000 65536"/>
                <a:gd name="T14" fmla="*/ 0 60000 65536"/>
                <a:gd name="T15" fmla="*/ 0 w 215"/>
                <a:gd name="T16" fmla="*/ 0 h 374"/>
                <a:gd name="T17" fmla="*/ 215 w 215"/>
                <a:gd name="T18" fmla="*/ 374 h 374"/>
              </a:gdLst>
              <a:ahLst/>
              <a:cxnLst>
                <a:cxn ang="T10">
                  <a:pos x="T0" y="T1"/>
                </a:cxn>
                <a:cxn ang="T11">
                  <a:pos x="T2" y="T3"/>
                </a:cxn>
                <a:cxn ang="T12">
                  <a:pos x="T4" y="T5"/>
                </a:cxn>
                <a:cxn ang="T13">
                  <a:pos x="T6" y="T7"/>
                </a:cxn>
                <a:cxn ang="T14">
                  <a:pos x="T8" y="T9"/>
                </a:cxn>
              </a:cxnLst>
              <a:rect l="T15" t="T16" r="T17" b="T18"/>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w="9525">
              <a:noFill/>
              <a:round/>
              <a:headEnd/>
              <a:tailEnd/>
            </a:ln>
          </p:spPr>
          <p:txBody>
            <a:bodyPr/>
            <a:lstStyle/>
            <a:p>
              <a:endParaRPr lang="en-US"/>
            </a:p>
          </p:txBody>
        </p:sp>
        <p:sp>
          <p:nvSpPr>
            <p:cNvPr id="32832" name="Freeform 69"/>
            <p:cNvSpPr>
              <a:spLocks/>
            </p:cNvSpPr>
            <p:nvPr/>
          </p:nvSpPr>
          <p:spPr bwMode="auto">
            <a:xfrm>
              <a:off x="2133" y="1051"/>
              <a:ext cx="276" cy="487"/>
            </a:xfrm>
            <a:custGeom>
              <a:avLst/>
              <a:gdLst>
                <a:gd name="T0" fmla="*/ 21 w 206"/>
                <a:gd name="T1" fmla="*/ 217 h 364"/>
                <a:gd name="T2" fmla="*/ 99 w 206"/>
                <a:gd name="T3" fmla="*/ 472 h 364"/>
                <a:gd name="T4" fmla="*/ 255 w 206"/>
                <a:gd name="T5" fmla="*/ 269 h 364"/>
                <a:gd name="T6" fmla="*/ 177 w 206"/>
                <a:gd name="T7" fmla="*/ 13 h 364"/>
                <a:gd name="T8" fmla="*/ 21 w 206"/>
                <a:gd name="T9" fmla="*/ 217 h 364"/>
                <a:gd name="T10" fmla="*/ 0 60000 65536"/>
                <a:gd name="T11" fmla="*/ 0 60000 65536"/>
                <a:gd name="T12" fmla="*/ 0 60000 65536"/>
                <a:gd name="T13" fmla="*/ 0 60000 65536"/>
                <a:gd name="T14" fmla="*/ 0 60000 65536"/>
                <a:gd name="T15" fmla="*/ 0 w 206"/>
                <a:gd name="T16" fmla="*/ 0 h 364"/>
                <a:gd name="T17" fmla="*/ 206 w 206"/>
                <a:gd name="T18" fmla="*/ 364 h 364"/>
              </a:gdLst>
              <a:ahLst/>
              <a:cxnLst>
                <a:cxn ang="T10">
                  <a:pos x="T0" y="T1"/>
                </a:cxn>
                <a:cxn ang="T11">
                  <a:pos x="T2" y="T3"/>
                </a:cxn>
                <a:cxn ang="T12">
                  <a:pos x="T4" y="T5"/>
                </a:cxn>
                <a:cxn ang="T13">
                  <a:pos x="T6" y="T7"/>
                </a:cxn>
                <a:cxn ang="T14">
                  <a:pos x="T8" y="T9"/>
                </a:cxn>
              </a:cxnLst>
              <a:rect l="T15" t="T16" r="T17" b="T18"/>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w="9525">
              <a:noFill/>
              <a:round/>
              <a:headEnd/>
              <a:tailEnd/>
            </a:ln>
          </p:spPr>
          <p:txBody>
            <a:bodyPr/>
            <a:lstStyle/>
            <a:p>
              <a:endParaRPr lang="en-US"/>
            </a:p>
          </p:txBody>
        </p:sp>
        <p:sp>
          <p:nvSpPr>
            <p:cNvPr id="32833" name="Freeform 70"/>
            <p:cNvSpPr>
              <a:spLocks/>
            </p:cNvSpPr>
            <p:nvPr/>
          </p:nvSpPr>
          <p:spPr bwMode="auto">
            <a:xfrm>
              <a:off x="2140" y="1059"/>
              <a:ext cx="262" cy="475"/>
            </a:xfrm>
            <a:custGeom>
              <a:avLst/>
              <a:gdLst>
                <a:gd name="T0" fmla="*/ 20 w 196"/>
                <a:gd name="T1" fmla="*/ 213 h 355"/>
                <a:gd name="T2" fmla="*/ 94 w 196"/>
                <a:gd name="T3" fmla="*/ 462 h 355"/>
                <a:gd name="T4" fmla="*/ 242 w 196"/>
                <a:gd name="T5" fmla="*/ 262 h 355"/>
                <a:gd name="T6" fmla="*/ 168 w 196"/>
                <a:gd name="T7" fmla="*/ 13 h 355"/>
                <a:gd name="T8" fmla="*/ 20 w 196"/>
                <a:gd name="T9" fmla="*/ 213 h 355"/>
                <a:gd name="T10" fmla="*/ 0 60000 65536"/>
                <a:gd name="T11" fmla="*/ 0 60000 65536"/>
                <a:gd name="T12" fmla="*/ 0 60000 65536"/>
                <a:gd name="T13" fmla="*/ 0 60000 65536"/>
                <a:gd name="T14" fmla="*/ 0 60000 65536"/>
                <a:gd name="T15" fmla="*/ 0 w 196"/>
                <a:gd name="T16" fmla="*/ 0 h 355"/>
                <a:gd name="T17" fmla="*/ 196 w 196"/>
                <a:gd name="T18" fmla="*/ 355 h 355"/>
              </a:gdLst>
              <a:ahLst/>
              <a:cxnLst>
                <a:cxn ang="T10">
                  <a:pos x="T0" y="T1"/>
                </a:cxn>
                <a:cxn ang="T11">
                  <a:pos x="T2" y="T3"/>
                </a:cxn>
                <a:cxn ang="T12">
                  <a:pos x="T4" y="T5"/>
                </a:cxn>
                <a:cxn ang="T13">
                  <a:pos x="T6" y="T7"/>
                </a:cxn>
                <a:cxn ang="T14">
                  <a:pos x="T8" y="T9"/>
                </a:cxn>
              </a:cxnLst>
              <a:rect l="T15" t="T16" r="T17" b="T18"/>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w="9525">
              <a:noFill/>
              <a:round/>
              <a:headEnd/>
              <a:tailEnd/>
            </a:ln>
          </p:spPr>
          <p:txBody>
            <a:bodyPr/>
            <a:lstStyle/>
            <a:p>
              <a:endParaRPr lang="en-US"/>
            </a:p>
          </p:txBody>
        </p:sp>
        <p:sp>
          <p:nvSpPr>
            <p:cNvPr id="32834" name="Freeform 71"/>
            <p:cNvSpPr>
              <a:spLocks/>
            </p:cNvSpPr>
            <p:nvPr/>
          </p:nvSpPr>
          <p:spPr bwMode="auto">
            <a:xfrm>
              <a:off x="2145" y="1067"/>
              <a:ext cx="251" cy="464"/>
            </a:xfrm>
            <a:custGeom>
              <a:avLst/>
              <a:gdLst>
                <a:gd name="T0" fmla="*/ 20 w 187"/>
                <a:gd name="T1" fmla="*/ 209 h 347"/>
                <a:gd name="T2" fmla="*/ 90 w 187"/>
                <a:gd name="T3" fmla="*/ 451 h 347"/>
                <a:gd name="T4" fmla="*/ 231 w 187"/>
                <a:gd name="T5" fmla="*/ 255 h 347"/>
                <a:gd name="T6" fmla="*/ 161 w 187"/>
                <a:gd name="T7" fmla="*/ 13 h 347"/>
                <a:gd name="T8" fmla="*/ 20 w 187"/>
                <a:gd name="T9" fmla="*/ 209 h 347"/>
                <a:gd name="T10" fmla="*/ 0 60000 65536"/>
                <a:gd name="T11" fmla="*/ 0 60000 65536"/>
                <a:gd name="T12" fmla="*/ 0 60000 65536"/>
                <a:gd name="T13" fmla="*/ 0 60000 65536"/>
                <a:gd name="T14" fmla="*/ 0 60000 65536"/>
                <a:gd name="T15" fmla="*/ 0 w 187"/>
                <a:gd name="T16" fmla="*/ 0 h 347"/>
                <a:gd name="T17" fmla="*/ 187 w 187"/>
                <a:gd name="T18" fmla="*/ 347 h 347"/>
              </a:gdLst>
              <a:ahLst/>
              <a:cxnLst>
                <a:cxn ang="T10">
                  <a:pos x="T0" y="T1"/>
                </a:cxn>
                <a:cxn ang="T11">
                  <a:pos x="T2" y="T3"/>
                </a:cxn>
                <a:cxn ang="T12">
                  <a:pos x="T4" y="T5"/>
                </a:cxn>
                <a:cxn ang="T13">
                  <a:pos x="T6" y="T7"/>
                </a:cxn>
                <a:cxn ang="T14">
                  <a:pos x="T8" y="T9"/>
                </a:cxn>
              </a:cxnLst>
              <a:rect l="T15" t="T16" r="T17" b="T18"/>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w="9525">
              <a:noFill/>
              <a:round/>
              <a:headEnd/>
              <a:tailEnd/>
            </a:ln>
          </p:spPr>
          <p:txBody>
            <a:bodyPr/>
            <a:lstStyle/>
            <a:p>
              <a:endParaRPr lang="en-US"/>
            </a:p>
          </p:txBody>
        </p:sp>
        <p:sp>
          <p:nvSpPr>
            <p:cNvPr id="32835" name="Freeform 72"/>
            <p:cNvSpPr>
              <a:spLocks/>
            </p:cNvSpPr>
            <p:nvPr/>
          </p:nvSpPr>
          <p:spPr bwMode="auto">
            <a:xfrm>
              <a:off x="2152" y="1075"/>
              <a:ext cx="237" cy="452"/>
            </a:xfrm>
            <a:custGeom>
              <a:avLst/>
              <a:gdLst>
                <a:gd name="T0" fmla="*/ 19 w 177"/>
                <a:gd name="T1" fmla="*/ 205 h 338"/>
                <a:gd name="T2" fmla="*/ 84 w 177"/>
                <a:gd name="T3" fmla="*/ 440 h 338"/>
                <a:gd name="T4" fmla="*/ 218 w 177"/>
                <a:gd name="T5" fmla="*/ 247 h 338"/>
                <a:gd name="T6" fmla="*/ 153 w 177"/>
                <a:gd name="T7" fmla="*/ 12 h 338"/>
                <a:gd name="T8" fmla="*/ 19 w 177"/>
                <a:gd name="T9" fmla="*/ 205 h 338"/>
                <a:gd name="T10" fmla="*/ 0 60000 65536"/>
                <a:gd name="T11" fmla="*/ 0 60000 65536"/>
                <a:gd name="T12" fmla="*/ 0 60000 65536"/>
                <a:gd name="T13" fmla="*/ 0 60000 65536"/>
                <a:gd name="T14" fmla="*/ 0 60000 65536"/>
                <a:gd name="T15" fmla="*/ 0 w 177"/>
                <a:gd name="T16" fmla="*/ 0 h 338"/>
                <a:gd name="T17" fmla="*/ 177 w 177"/>
                <a:gd name="T18" fmla="*/ 338 h 338"/>
              </a:gdLst>
              <a:ahLst/>
              <a:cxnLst>
                <a:cxn ang="T10">
                  <a:pos x="T0" y="T1"/>
                </a:cxn>
                <a:cxn ang="T11">
                  <a:pos x="T2" y="T3"/>
                </a:cxn>
                <a:cxn ang="T12">
                  <a:pos x="T4" y="T5"/>
                </a:cxn>
                <a:cxn ang="T13">
                  <a:pos x="T6" y="T7"/>
                </a:cxn>
                <a:cxn ang="T14">
                  <a:pos x="T8" y="T9"/>
                </a:cxn>
              </a:cxnLst>
              <a:rect l="T15" t="T16" r="T17" b="T18"/>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w="9525">
              <a:noFill/>
              <a:round/>
              <a:headEnd/>
              <a:tailEnd/>
            </a:ln>
          </p:spPr>
          <p:txBody>
            <a:bodyPr/>
            <a:lstStyle/>
            <a:p>
              <a:endParaRPr lang="en-US"/>
            </a:p>
          </p:txBody>
        </p:sp>
        <p:sp>
          <p:nvSpPr>
            <p:cNvPr id="32836" name="Freeform 73"/>
            <p:cNvSpPr>
              <a:spLocks/>
            </p:cNvSpPr>
            <p:nvPr/>
          </p:nvSpPr>
          <p:spPr bwMode="auto">
            <a:xfrm>
              <a:off x="2157" y="1085"/>
              <a:ext cx="225" cy="438"/>
            </a:xfrm>
            <a:custGeom>
              <a:avLst/>
              <a:gdLst>
                <a:gd name="T0" fmla="*/ 19 w 168"/>
                <a:gd name="T1" fmla="*/ 199 h 328"/>
                <a:gd name="T2" fmla="*/ 80 w 168"/>
                <a:gd name="T3" fmla="*/ 427 h 328"/>
                <a:gd name="T4" fmla="*/ 208 w 168"/>
                <a:gd name="T5" fmla="*/ 239 h 328"/>
                <a:gd name="T6" fmla="*/ 146 w 168"/>
                <a:gd name="T7" fmla="*/ 11 h 328"/>
                <a:gd name="T8" fmla="*/ 19 w 168"/>
                <a:gd name="T9" fmla="*/ 199 h 328"/>
                <a:gd name="T10" fmla="*/ 0 60000 65536"/>
                <a:gd name="T11" fmla="*/ 0 60000 65536"/>
                <a:gd name="T12" fmla="*/ 0 60000 65536"/>
                <a:gd name="T13" fmla="*/ 0 60000 65536"/>
                <a:gd name="T14" fmla="*/ 0 60000 65536"/>
                <a:gd name="T15" fmla="*/ 0 w 168"/>
                <a:gd name="T16" fmla="*/ 0 h 328"/>
                <a:gd name="T17" fmla="*/ 168 w 168"/>
                <a:gd name="T18" fmla="*/ 328 h 328"/>
              </a:gdLst>
              <a:ahLst/>
              <a:cxnLst>
                <a:cxn ang="T10">
                  <a:pos x="T0" y="T1"/>
                </a:cxn>
                <a:cxn ang="T11">
                  <a:pos x="T2" y="T3"/>
                </a:cxn>
                <a:cxn ang="T12">
                  <a:pos x="T4" y="T5"/>
                </a:cxn>
                <a:cxn ang="T13">
                  <a:pos x="T6" y="T7"/>
                </a:cxn>
                <a:cxn ang="T14">
                  <a:pos x="T8" y="T9"/>
                </a:cxn>
              </a:cxnLst>
              <a:rect l="T15" t="T16" r="T17" b="T18"/>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w="9525">
              <a:noFill/>
              <a:round/>
              <a:headEnd/>
              <a:tailEnd/>
            </a:ln>
          </p:spPr>
          <p:txBody>
            <a:bodyPr/>
            <a:lstStyle/>
            <a:p>
              <a:endParaRPr lang="en-US"/>
            </a:p>
          </p:txBody>
        </p:sp>
        <p:sp>
          <p:nvSpPr>
            <p:cNvPr id="32837" name="Freeform 74"/>
            <p:cNvSpPr>
              <a:spLocks/>
            </p:cNvSpPr>
            <p:nvPr/>
          </p:nvSpPr>
          <p:spPr bwMode="auto">
            <a:xfrm>
              <a:off x="2164" y="1093"/>
              <a:ext cx="211" cy="427"/>
            </a:xfrm>
            <a:custGeom>
              <a:avLst/>
              <a:gdLst>
                <a:gd name="T0" fmla="*/ 16 w 158"/>
                <a:gd name="T1" fmla="*/ 195 h 320"/>
                <a:gd name="T2" fmla="*/ 75 w 158"/>
                <a:gd name="T3" fmla="*/ 416 h 320"/>
                <a:gd name="T4" fmla="*/ 195 w 158"/>
                <a:gd name="T5" fmla="*/ 232 h 320"/>
                <a:gd name="T6" fmla="*/ 136 w 158"/>
                <a:gd name="T7" fmla="*/ 11 h 320"/>
                <a:gd name="T8" fmla="*/ 16 w 158"/>
                <a:gd name="T9" fmla="*/ 195 h 320"/>
                <a:gd name="T10" fmla="*/ 0 60000 65536"/>
                <a:gd name="T11" fmla="*/ 0 60000 65536"/>
                <a:gd name="T12" fmla="*/ 0 60000 65536"/>
                <a:gd name="T13" fmla="*/ 0 60000 65536"/>
                <a:gd name="T14" fmla="*/ 0 60000 65536"/>
                <a:gd name="T15" fmla="*/ 0 w 158"/>
                <a:gd name="T16" fmla="*/ 0 h 320"/>
                <a:gd name="T17" fmla="*/ 158 w 158"/>
                <a:gd name="T18" fmla="*/ 320 h 320"/>
              </a:gdLst>
              <a:ahLst/>
              <a:cxnLst>
                <a:cxn ang="T10">
                  <a:pos x="T0" y="T1"/>
                </a:cxn>
                <a:cxn ang="T11">
                  <a:pos x="T2" y="T3"/>
                </a:cxn>
                <a:cxn ang="T12">
                  <a:pos x="T4" y="T5"/>
                </a:cxn>
                <a:cxn ang="T13">
                  <a:pos x="T6" y="T7"/>
                </a:cxn>
                <a:cxn ang="T14">
                  <a:pos x="T8" y="T9"/>
                </a:cxn>
              </a:cxnLst>
              <a:rect l="T15" t="T16" r="T17" b="T18"/>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w="9525">
              <a:noFill/>
              <a:round/>
              <a:headEnd/>
              <a:tailEnd/>
            </a:ln>
          </p:spPr>
          <p:txBody>
            <a:bodyPr/>
            <a:lstStyle/>
            <a:p>
              <a:endParaRPr lang="en-US"/>
            </a:p>
          </p:txBody>
        </p:sp>
        <p:sp>
          <p:nvSpPr>
            <p:cNvPr id="32838" name="Freeform 75"/>
            <p:cNvSpPr>
              <a:spLocks/>
            </p:cNvSpPr>
            <p:nvPr/>
          </p:nvSpPr>
          <p:spPr bwMode="auto">
            <a:xfrm>
              <a:off x="2170" y="1101"/>
              <a:ext cx="200" cy="415"/>
            </a:xfrm>
            <a:custGeom>
              <a:avLst/>
              <a:gdLst>
                <a:gd name="T0" fmla="*/ 16 w 150"/>
                <a:gd name="T1" fmla="*/ 191 h 311"/>
                <a:gd name="T2" fmla="*/ 71 w 150"/>
                <a:gd name="T3" fmla="*/ 406 h 311"/>
                <a:gd name="T4" fmla="*/ 183 w 150"/>
                <a:gd name="T5" fmla="*/ 224 h 311"/>
                <a:gd name="T6" fmla="*/ 129 w 150"/>
                <a:gd name="T7" fmla="*/ 9 h 311"/>
                <a:gd name="T8" fmla="*/ 16 w 150"/>
                <a:gd name="T9" fmla="*/ 191 h 311"/>
                <a:gd name="T10" fmla="*/ 0 60000 65536"/>
                <a:gd name="T11" fmla="*/ 0 60000 65536"/>
                <a:gd name="T12" fmla="*/ 0 60000 65536"/>
                <a:gd name="T13" fmla="*/ 0 60000 65536"/>
                <a:gd name="T14" fmla="*/ 0 60000 65536"/>
                <a:gd name="T15" fmla="*/ 0 w 150"/>
                <a:gd name="T16" fmla="*/ 0 h 311"/>
                <a:gd name="T17" fmla="*/ 150 w 150"/>
                <a:gd name="T18" fmla="*/ 311 h 311"/>
              </a:gdLst>
              <a:ahLst/>
              <a:cxnLst>
                <a:cxn ang="T10">
                  <a:pos x="T0" y="T1"/>
                </a:cxn>
                <a:cxn ang="T11">
                  <a:pos x="T2" y="T3"/>
                </a:cxn>
                <a:cxn ang="T12">
                  <a:pos x="T4" y="T5"/>
                </a:cxn>
                <a:cxn ang="T13">
                  <a:pos x="T6" y="T7"/>
                </a:cxn>
                <a:cxn ang="T14">
                  <a:pos x="T8" y="T9"/>
                </a:cxn>
              </a:cxnLst>
              <a:rect l="T15" t="T16" r="T17" b="T18"/>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w="9525">
              <a:noFill/>
              <a:round/>
              <a:headEnd/>
              <a:tailEnd/>
            </a:ln>
          </p:spPr>
          <p:txBody>
            <a:bodyPr/>
            <a:lstStyle/>
            <a:p>
              <a:endParaRPr lang="en-US"/>
            </a:p>
          </p:txBody>
        </p:sp>
        <p:sp>
          <p:nvSpPr>
            <p:cNvPr id="32839" name="Freeform 76"/>
            <p:cNvSpPr>
              <a:spLocks/>
            </p:cNvSpPr>
            <p:nvPr/>
          </p:nvSpPr>
          <p:spPr bwMode="auto">
            <a:xfrm>
              <a:off x="2176" y="1109"/>
              <a:ext cx="187" cy="403"/>
            </a:xfrm>
            <a:custGeom>
              <a:avLst/>
              <a:gdLst>
                <a:gd name="T0" fmla="*/ 15 w 140"/>
                <a:gd name="T1" fmla="*/ 185 h 302"/>
                <a:gd name="T2" fmla="*/ 65 w 140"/>
                <a:gd name="T3" fmla="*/ 395 h 302"/>
                <a:gd name="T4" fmla="*/ 171 w 140"/>
                <a:gd name="T5" fmla="*/ 218 h 302"/>
                <a:gd name="T6" fmla="*/ 120 w 140"/>
                <a:gd name="T7" fmla="*/ 9 h 302"/>
                <a:gd name="T8" fmla="*/ 15 w 140"/>
                <a:gd name="T9" fmla="*/ 185 h 302"/>
                <a:gd name="T10" fmla="*/ 0 60000 65536"/>
                <a:gd name="T11" fmla="*/ 0 60000 65536"/>
                <a:gd name="T12" fmla="*/ 0 60000 65536"/>
                <a:gd name="T13" fmla="*/ 0 60000 65536"/>
                <a:gd name="T14" fmla="*/ 0 60000 65536"/>
                <a:gd name="T15" fmla="*/ 0 w 140"/>
                <a:gd name="T16" fmla="*/ 0 h 302"/>
                <a:gd name="T17" fmla="*/ 140 w 140"/>
                <a:gd name="T18" fmla="*/ 302 h 302"/>
              </a:gdLst>
              <a:ahLst/>
              <a:cxnLst>
                <a:cxn ang="T10">
                  <a:pos x="T0" y="T1"/>
                </a:cxn>
                <a:cxn ang="T11">
                  <a:pos x="T2" y="T3"/>
                </a:cxn>
                <a:cxn ang="T12">
                  <a:pos x="T4" y="T5"/>
                </a:cxn>
                <a:cxn ang="T13">
                  <a:pos x="T6" y="T7"/>
                </a:cxn>
                <a:cxn ang="T14">
                  <a:pos x="T8" y="T9"/>
                </a:cxn>
              </a:cxnLst>
              <a:rect l="T15" t="T16" r="T17" b="T18"/>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w="9525">
              <a:noFill/>
              <a:round/>
              <a:headEnd/>
              <a:tailEnd/>
            </a:ln>
          </p:spPr>
          <p:txBody>
            <a:bodyPr/>
            <a:lstStyle/>
            <a:p>
              <a:endParaRPr lang="en-US"/>
            </a:p>
          </p:txBody>
        </p:sp>
        <p:sp>
          <p:nvSpPr>
            <p:cNvPr id="32840" name="Freeform 77"/>
            <p:cNvSpPr>
              <a:spLocks/>
            </p:cNvSpPr>
            <p:nvPr/>
          </p:nvSpPr>
          <p:spPr bwMode="auto">
            <a:xfrm>
              <a:off x="2182" y="1118"/>
              <a:ext cx="175" cy="390"/>
            </a:xfrm>
            <a:custGeom>
              <a:avLst/>
              <a:gdLst>
                <a:gd name="T0" fmla="*/ 15 w 131"/>
                <a:gd name="T1" fmla="*/ 180 h 292"/>
                <a:gd name="T2" fmla="*/ 61 w 131"/>
                <a:gd name="T3" fmla="*/ 382 h 292"/>
                <a:gd name="T4" fmla="*/ 160 w 131"/>
                <a:gd name="T5" fmla="*/ 210 h 292"/>
                <a:gd name="T6" fmla="*/ 114 w 131"/>
                <a:gd name="T7" fmla="*/ 8 h 292"/>
                <a:gd name="T8" fmla="*/ 15 w 131"/>
                <a:gd name="T9" fmla="*/ 180 h 292"/>
                <a:gd name="T10" fmla="*/ 0 60000 65536"/>
                <a:gd name="T11" fmla="*/ 0 60000 65536"/>
                <a:gd name="T12" fmla="*/ 0 60000 65536"/>
                <a:gd name="T13" fmla="*/ 0 60000 65536"/>
                <a:gd name="T14" fmla="*/ 0 60000 65536"/>
                <a:gd name="T15" fmla="*/ 0 w 131"/>
                <a:gd name="T16" fmla="*/ 0 h 292"/>
                <a:gd name="T17" fmla="*/ 131 w 131"/>
                <a:gd name="T18" fmla="*/ 292 h 292"/>
              </a:gdLst>
              <a:ahLst/>
              <a:cxnLst>
                <a:cxn ang="T10">
                  <a:pos x="T0" y="T1"/>
                </a:cxn>
                <a:cxn ang="T11">
                  <a:pos x="T2" y="T3"/>
                </a:cxn>
                <a:cxn ang="T12">
                  <a:pos x="T4" y="T5"/>
                </a:cxn>
                <a:cxn ang="T13">
                  <a:pos x="T6" y="T7"/>
                </a:cxn>
                <a:cxn ang="T14">
                  <a:pos x="T8" y="T9"/>
                </a:cxn>
              </a:cxnLst>
              <a:rect l="T15" t="T16" r="T17" b="T18"/>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w="9525">
              <a:noFill/>
              <a:round/>
              <a:headEnd/>
              <a:tailEnd/>
            </a:ln>
          </p:spPr>
          <p:txBody>
            <a:bodyPr/>
            <a:lstStyle/>
            <a:p>
              <a:endParaRPr lang="en-US"/>
            </a:p>
          </p:txBody>
        </p:sp>
        <p:sp>
          <p:nvSpPr>
            <p:cNvPr id="32841" name="Freeform 78"/>
            <p:cNvSpPr>
              <a:spLocks/>
            </p:cNvSpPr>
            <p:nvPr/>
          </p:nvSpPr>
          <p:spPr bwMode="auto">
            <a:xfrm>
              <a:off x="2187" y="1126"/>
              <a:ext cx="163" cy="380"/>
            </a:xfrm>
            <a:custGeom>
              <a:avLst/>
              <a:gdLst>
                <a:gd name="T0" fmla="*/ 15 w 122"/>
                <a:gd name="T1" fmla="*/ 177 h 284"/>
                <a:gd name="T2" fmla="*/ 57 w 122"/>
                <a:gd name="T3" fmla="*/ 372 h 284"/>
                <a:gd name="T4" fmla="*/ 150 w 122"/>
                <a:gd name="T5" fmla="*/ 202 h 284"/>
                <a:gd name="T6" fmla="*/ 107 w 122"/>
                <a:gd name="T7" fmla="*/ 7 h 284"/>
                <a:gd name="T8" fmla="*/ 15 w 122"/>
                <a:gd name="T9" fmla="*/ 177 h 284"/>
                <a:gd name="T10" fmla="*/ 0 60000 65536"/>
                <a:gd name="T11" fmla="*/ 0 60000 65536"/>
                <a:gd name="T12" fmla="*/ 0 60000 65536"/>
                <a:gd name="T13" fmla="*/ 0 60000 65536"/>
                <a:gd name="T14" fmla="*/ 0 60000 65536"/>
                <a:gd name="T15" fmla="*/ 0 w 122"/>
                <a:gd name="T16" fmla="*/ 0 h 284"/>
                <a:gd name="T17" fmla="*/ 122 w 122"/>
                <a:gd name="T18" fmla="*/ 284 h 284"/>
              </a:gdLst>
              <a:ahLst/>
              <a:cxnLst>
                <a:cxn ang="T10">
                  <a:pos x="T0" y="T1"/>
                </a:cxn>
                <a:cxn ang="T11">
                  <a:pos x="T2" y="T3"/>
                </a:cxn>
                <a:cxn ang="T12">
                  <a:pos x="T4" y="T5"/>
                </a:cxn>
                <a:cxn ang="T13">
                  <a:pos x="T6" y="T7"/>
                </a:cxn>
                <a:cxn ang="T14">
                  <a:pos x="T8" y="T9"/>
                </a:cxn>
              </a:cxnLst>
              <a:rect l="T15" t="T16" r="T17" b="T18"/>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w="9525">
              <a:noFill/>
              <a:round/>
              <a:headEnd/>
              <a:tailEnd/>
            </a:ln>
          </p:spPr>
          <p:txBody>
            <a:bodyPr/>
            <a:lstStyle/>
            <a:p>
              <a:endParaRPr lang="en-US"/>
            </a:p>
          </p:txBody>
        </p:sp>
        <p:sp>
          <p:nvSpPr>
            <p:cNvPr id="32842" name="Freeform 79"/>
            <p:cNvSpPr>
              <a:spLocks/>
            </p:cNvSpPr>
            <p:nvPr/>
          </p:nvSpPr>
          <p:spPr bwMode="auto">
            <a:xfrm>
              <a:off x="2194" y="1134"/>
              <a:ext cx="149" cy="368"/>
            </a:xfrm>
            <a:custGeom>
              <a:avLst/>
              <a:gdLst>
                <a:gd name="T0" fmla="*/ 13 w 112"/>
                <a:gd name="T1" fmla="*/ 173 h 275"/>
                <a:gd name="T2" fmla="*/ 52 w 112"/>
                <a:gd name="T3" fmla="*/ 361 h 275"/>
                <a:gd name="T4" fmla="*/ 136 w 112"/>
                <a:gd name="T5" fmla="*/ 195 h 275"/>
                <a:gd name="T6" fmla="*/ 97 w 112"/>
                <a:gd name="T7" fmla="*/ 7 h 275"/>
                <a:gd name="T8" fmla="*/ 13 w 112"/>
                <a:gd name="T9" fmla="*/ 173 h 275"/>
                <a:gd name="T10" fmla="*/ 0 60000 65536"/>
                <a:gd name="T11" fmla="*/ 0 60000 65536"/>
                <a:gd name="T12" fmla="*/ 0 60000 65536"/>
                <a:gd name="T13" fmla="*/ 0 60000 65536"/>
                <a:gd name="T14" fmla="*/ 0 60000 65536"/>
                <a:gd name="T15" fmla="*/ 0 w 112"/>
                <a:gd name="T16" fmla="*/ 0 h 275"/>
                <a:gd name="T17" fmla="*/ 112 w 112"/>
                <a:gd name="T18" fmla="*/ 275 h 275"/>
              </a:gdLst>
              <a:ahLst/>
              <a:cxnLst>
                <a:cxn ang="T10">
                  <a:pos x="T0" y="T1"/>
                </a:cxn>
                <a:cxn ang="T11">
                  <a:pos x="T2" y="T3"/>
                </a:cxn>
                <a:cxn ang="T12">
                  <a:pos x="T4" y="T5"/>
                </a:cxn>
                <a:cxn ang="T13">
                  <a:pos x="T6" y="T7"/>
                </a:cxn>
                <a:cxn ang="T14">
                  <a:pos x="T8" y="T9"/>
                </a:cxn>
              </a:cxnLst>
              <a:rect l="T15" t="T16" r="T17" b="T18"/>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w="9525">
              <a:noFill/>
              <a:round/>
              <a:headEnd/>
              <a:tailEnd/>
            </a:ln>
          </p:spPr>
          <p:txBody>
            <a:bodyPr/>
            <a:lstStyle/>
            <a:p>
              <a:endParaRPr lang="en-US"/>
            </a:p>
          </p:txBody>
        </p:sp>
        <p:sp>
          <p:nvSpPr>
            <p:cNvPr id="32843" name="Freeform 80"/>
            <p:cNvSpPr>
              <a:spLocks/>
            </p:cNvSpPr>
            <p:nvPr/>
          </p:nvSpPr>
          <p:spPr bwMode="auto">
            <a:xfrm>
              <a:off x="2199" y="1142"/>
              <a:ext cx="138" cy="356"/>
            </a:xfrm>
            <a:custGeom>
              <a:avLst/>
              <a:gdLst>
                <a:gd name="T0" fmla="*/ 12 w 103"/>
                <a:gd name="T1" fmla="*/ 169 h 266"/>
                <a:gd name="T2" fmla="*/ 47 w 103"/>
                <a:gd name="T3" fmla="*/ 351 h 266"/>
                <a:gd name="T4" fmla="*/ 126 w 103"/>
                <a:gd name="T5" fmla="*/ 189 h 266"/>
                <a:gd name="T6" fmla="*/ 91 w 103"/>
                <a:gd name="T7" fmla="*/ 7 h 266"/>
                <a:gd name="T8" fmla="*/ 12 w 103"/>
                <a:gd name="T9" fmla="*/ 169 h 266"/>
                <a:gd name="T10" fmla="*/ 0 60000 65536"/>
                <a:gd name="T11" fmla="*/ 0 60000 65536"/>
                <a:gd name="T12" fmla="*/ 0 60000 65536"/>
                <a:gd name="T13" fmla="*/ 0 60000 65536"/>
                <a:gd name="T14" fmla="*/ 0 60000 65536"/>
                <a:gd name="T15" fmla="*/ 0 w 103"/>
                <a:gd name="T16" fmla="*/ 0 h 266"/>
                <a:gd name="T17" fmla="*/ 103 w 103"/>
                <a:gd name="T18" fmla="*/ 266 h 266"/>
              </a:gdLst>
              <a:ahLst/>
              <a:cxnLst>
                <a:cxn ang="T10">
                  <a:pos x="T0" y="T1"/>
                </a:cxn>
                <a:cxn ang="T11">
                  <a:pos x="T2" y="T3"/>
                </a:cxn>
                <a:cxn ang="T12">
                  <a:pos x="T4" y="T5"/>
                </a:cxn>
                <a:cxn ang="T13">
                  <a:pos x="T6" y="T7"/>
                </a:cxn>
                <a:cxn ang="T14">
                  <a:pos x="T8" y="T9"/>
                </a:cxn>
              </a:cxnLst>
              <a:rect l="T15" t="T16" r="T17" b="T18"/>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w="9525">
              <a:noFill/>
              <a:round/>
              <a:headEnd/>
              <a:tailEnd/>
            </a:ln>
          </p:spPr>
          <p:txBody>
            <a:bodyPr/>
            <a:lstStyle/>
            <a:p>
              <a:endParaRPr lang="en-US"/>
            </a:p>
          </p:txBody>
        </p:sp>
        <p:sp>
          <p:nvSpPr>
            <p:cNvPr id="32844" name="Freeform 81"/>
            <p:cNvSpPr>
              <a:spLocks/>
            </p:cNvSpPr>
            <p:nvPr/>
          </p:nvSpPr>
          <p:spPr bwMode="auto">
            <a:xfrm>
              <a:off x="2206" y="1152"/>
              <a:ext cx="124" cy="343"/>
            </a:xfrm>
            <a:custGeom>
              <a:avLst/>
              <a:gdLst>
                <a:gd name="T0" fmla="*/ 11 w 93"/>
                <a:gd name="T1" fmla="*/ 163 h 257"/>
                <a:gd name="T2" fmla="*/ 41 w 93"/>
                <a:gd name="T3" fmla="*/ 338 h 257"/>
                <a:gd name="T4" fmla="*/ 113 w 93"/>
                <a:gd name="T5" fmla="*/ 180 h 257"/>
                <a:gd name="T6" fmla="*/ 83 w 93"/>
                <a:gd name="T7" fmla="*/ 4 h 257"/>
                <a:gd name="T8" fmla="*/ 11 w 93"/>
                <a:gd name="T9" fmla="*/ 163 h 257"/>
                <a:gd name="T10" fmla="*/ 0 60000 65536"/>
                <a:gd name="T11" fmla="*/ 0 60000 65536"/>
                <a:gd name="T12" fmla="*/ 0 60000 65536"/>
                <a:gd name="T13" fmla="*/ 0 60000 65536"/>
                <a:gd name="T14" fmla="*/ 0 60000 65536"/>
                <a:gd name="T15" fmla="*/ 0 w 93"/>
                <a:gd name="T16" fmla="*/ 0 h 257"/>
                <a:gd name="T17" fmla="*/ 93 w 93"/>
                <a:gd name="T18" fmla="*/ 257 h 257"/>
              </a:gdLst>
              <a:ahLst/>
              <a:cxnLst>
                <a:cxn ang="T10">
                  <a:pos x="T0" y="T1"/>
                </a:cxn>
                <a:cxn ang="T11">
                  <a:pos x="T2" y="T3"/>
                </a:cxn>
                <a:cxn ang="T12">
                  <a:pos x="T4" y="T5"/>
                </a:cxn>
                <a:cxn ang="T13">
                  <a:pos x="T6" y="T7"/>
                </a:cxn>
                <a:cxn ang="T14">
                  <a:pos x="T8" y="T9"/>
                </a:cxn>
              </a:cxnLst>
              <a:rect l="T15" t="T16" r="T17" b="T18"/>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w="9525">
              <a:noFill/>
              <a:round/>
              <a:headEnd/>
              <a:tailEnd/>
            </a:ln>
          </p:spPr>
          <p:txBody>
            <a:bodyPr/>
            <a:lstStyle/>
            <a:p>
              <a:endParaRPr lang="en-US"/>
            </a:p>
          </p:txBody>
        </p:sp>
        <p:sp>
          <p:nvSpPr>
            <p:cNvPr id="32845" name="Freeform 82"/>
            <p:cNvSpPr>
              <a:spLocks/>
            </p:cNvSpPr>
            <p:nvPr/>
          </p:nvSpPr>
          <p:spPr bwMode="auto">
            <a:xfrm>
              <a:off x="2211" y="1160"/>
              <a:ext cx="112" cy="331"/>
            </a:xfrm>
            <a:custGeom>
              <a:avLst/>
              <a:gdLst>
                <a:gd name="T0" fmla="*/ 11 w 84"/>
                <a:gd name="T1" fmla="*/ 159 h 248"/>
                <a:gd name="T2" fmla="*/ 37 w 84"/>
                <a:gd name="T3" fmla="*/ 327 h 248"/>
                <a:gd name="T4" fmla="*/ 103 w 84"/>
                <a:gd name="T5" fmla="*/ 172 h 248"/>
                <a:gd name="T6" fmla="*/ 75 w 84"/>
                <a:gd name="T7" fmla="*/ 4 h 248"/>
                <a:gd name="T8" fmla="*/ 11 w 84"/>
                <a:gd name="T9" fmla="*/ 159 h 248"/>
                <a:gd name="T10" fmla="*/ 0 60000 65536"/>
                <a:gd name="T11" fmla="*/ 0 60000 65536"/>
                <a:gd name="T12" fmla="*/ 0 60000 65536"/>
                <a:gd name="T13" fmla="*/ 0 60000 65536"/>
                <a:gd name="T14" fmla="*/ 0 60000 65536"/>
                <a:gd name="T15" fmla="*/ 0 w 84"/>
                <a:gd name="T16" fmla="*/ 0 h 248"/>
                <a:gd name="T17" fmla="*/ 84 w 84"/>
                <a:gd name="T18" fmla="*/ 248 h 248"/>
              </a:gdLst>
              <a:ahLst/>
              <a:cxnLst>
                <a:cxn ang="T10">
                  <a:pos x="T0" y="T1"/>
                </a:cxn>
                <a:cxn ang="T11">
                  <a:pos x="T2" y="T3"/>
                </a:cxn>
                <a:cxn ang="T12">
                  <a:pos x="T4" y="T5"/>
                </a:cxn>
                <a:cxn ang="T13">
                  <a:pos x="T6" y="T7"/>
                </a:cxn>
                <a:cxn ang="T14">
                  <a:pos x="T8" y="T9"/>
                </a:cxn>
              </a:cxnLst>
              <a:rect l="T15" t="T16" r="T17" b="T18"/>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w="9525">
              <a:noFill/>
              <a:round/>
              <a:headEnd/>
              <a:tailEnd/>
            </a:ln>
          </p:spPr>
          <p:txBody>
            <a:bodyPr/>
            <a:lstStyle/>
            <a:p>
              <a:endParaRPr lang="en-US"/>
            </a:p>
          </p:txBody>
        </p:sp>
        <p:sp>
          <p:nvSpPr>
            <p:cNvPr id="32846" name="Freeform 83"/>
            <p:cNvSpPr>
              <a:spLocks/>
            </p:cNvSpPr>
            <p:nvPr/>
          </p:nvSpPr>
          <p:spPr bwMode="auto">
            <a:xfrm>
              <a:off x="2218" y="1168"/>
              <a:ext cx="99" cy="319"/>
            </a:xfrm>
            <a:custGeom>
              <a:avLst/>
              <a:gdLst>
                <a:gd name="T0" fmla="*/ 9 w 74"/>
                <a:gd name="T1" fmla="*/ 153 h 239"/>
                <a:gd name="T2" fmla="*/ 32 w 74"/>
                <a:gd name="T3" fmla="*/ 316 h 239"/>
                <a:gd name="T4" fmla="*/ 90 w 74"/>
                <a:gd name="T5" fmla="*/ 166 h 239"/>
                <a:gd name="T6" fmla="*/ 67 w 74"/>
                <a:gd name="T7" fmla="*/ 4 h 239"/>
                <a:gd name="T8" fmla="*/ 9 w 74"/>
                <a:gd name="T9" fmla="*/ 153 h 239"/>
                <a:gd name="T10" fmla="*/ 0 60000 65536"/>
                <a:gd name="T11" fmla="*/ 0 60000 65536"/>
                <a:gd name="T12" fmla="*/ 0 60000 65536"/>
                <a:gd name="T13" fmla="*/ 0 60000 65536"/>
                <a:gd name="T14" fmla="*/ 0 60000 65536"/>
                <a:gd name="T15" fmla="*/ 0 w 74"/>
                <a:gd name="T16" fmla="*/ 0 h 239"/>
                <a:gd name="T17" fmla="*/ 74 w 74"/>
                <a:gd name="T18" fmla="*/ 239 h 239"/>
              </a:gdLst>
              <a:ahLst/>
              <a:cxnLst>
                <a:cxn ang="T10">
                  <a:pos x="T0" y="T1"/>
                </a:cxn>
                <a:cxn ang="T11">
                  <a:pos x="T2" y="T3"/>
                </a:cxn>
                <a:cxn ang="T12">
                  <a:pos x="T4" y="T5"/>
                </a:cxn>
                <a:cxn ang="T13">
                  <a:pos x="T6" y="T7"/>
                </a:cxn>
                <a:cxn ang="T14">
                  <a:pos x="T8" y="T9"/>
                </a:cxn>
              </a:cxnLst>
              <a:rect l="T15" t="T16" r="T17" b="T18"/>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w="9525">
              <a:noFill/>
              <a:round/>
              <a:headEnd/>
              <a:tailEnd/>
            </a:ln>
          </p:spPr>
          <p:txBody>
            <a:bodyPr/>
            <a:lstStyle/>
            <a:p>
              <a:endParaRPr lang="en-US"/>
            </a:p>
          </p:txBody>
        </p:sp>
        <p:sp>
          <p:nvSpPr>
            <p:cNvPr id="32847" name="Freeform 84"/>
            <p:cNvSpPr>
              <a:spLocks/>
            </p:cNvSpPr>
            <p:nvPr/>
          </p:nvSpPr>
          <p:spPr bwMode="auto">
            <a:xfrm>
              <a:off x="2223" y="1176"/>
              <a:ext cx="87" cy="307"/>
            </a:xfrm>
            <a:custGeom>
              <a:avLst/>
              <a:gdLst>
                <a:gd name="T0" fmla="*/ 9 w 65"/>
                <a:gd name="T1" fmla="*/ 149 h 230"/>
                <a:gd name="T2" fmla="*/ 28 w 65"/>
                <a:gd name="T3" fmla="*/ 306 h 230"/>
                <a:gd name="T4" fmla="*/ 79 w 65"/>
                <a:gd name="T5" fmla="*/ 159 h 230"/>
                <a:gd name="T6" fmla="*/ 59 w 65"/>
                <a:gd name="T7" fmla="*/ 3 h 230"/>
                <a:gd name="T8" fmla="*/ 9 w 65"/>
                <a:gd name="T9" fmla="*/ 149 h 230"/>
                <a:gd name="T10" fmla="*/ 0 60000 65536"/>
                <a:gd name="T11" fmla="*/ 0 60000 65536"/>
                <a:gd name="T12" fmla="*/ 0 60000 65536"/>
                <a:gd name="T13" fmla="*/ 0 60000 65536"/>
                <a:gd name="T14" fmla="*/ 0 60000 65536"/>
                <a:gd name="T15" fmla="*/ 0 w 65"/>
                <a:gd name="T16" fmla="*/ 0 h 230"/>
                <a:gd name="T17" fmla="*/ 65 w 65"/>
                <a:gd name="T18" fmla="*/ 230 h 230"/>
              </a:gdLst>
              <a:ahLst/>
              <a:cxnLst>
                <a:cxn ang="T10">
                  <a:pos x="T0" y="T1"/>
                </a:cxn>
                <a:cxn ang="T11">
                  <a:pos x="T2" y="T3"/>
                </a:cxn>
                <a:cxn ang="T12">
                  <a:pos x="T4" y="T5"/>
                </a:cxn>
                <a:cxn ang="T13">
                  <a:pos x="T6" y="T7"/>
                </a:cxn>
                <a:cxn ang="T14">
                  <a:pos x="T8" y="T9"/>
                </a:cxn>
              </a:cxnLst>
              <a:rect l="T15" t="T16" r="T17" b="T18"/>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w="9525">
              <a:noFill/>
              <a:round/>
              <a:headEnd/>
              <a:tailEnd/>
            </a:ln>
          </p:spPr>
          <p:txBody>
            <a:bodyPr/>
            <a:lstStyle/>
            <a:p>
              <a:endParaRPr lang="en-US"/>
            </a:p>
          </p:txBody>
        </p:sp>
        <p:sp>
          <p:nvSpPr>
            <p:cNvPr id="32848" name="Freeform 85"/>
            <p:cNvSpPr>
              <a:spLocks/>
            </p:cNvSpPr>
            <p:nvPr/>
          </p:nvSpPr>
          <p:spPr bwMode="auto">
            <a:xfrm>
              <a:off x="2230" y="1185"/>
              <a:ext cx="75" cy="295"/>
            </a:xfrm>
            <a:custGeom>
              <a:avLst/>
              <a:gdLst>
                <a:gd name="T0" fmla="*/ 7 w 56"/>
                <a:gd name="T1" fmla="*/ 144 h 221"/>
                <a:gd name="T2" fmla="*/ 23 w 56"/>
                <a:gd name="T3" fmla="*/ 292 h 221"/>
                <a:gd name="T4" fmla="*/ 67 w 56"/>
                <a:gd name="T5" fmla="*/ 150 h 221"/>
                <a:gd name="T6" fmla="*/ 51 w 56"/>
                <a:gd name="T7" fmla="*/ 1 h 221"/>
                <a:gd name="T8" fmla="*/ 7 w 56"/>
                <a:gd name="T9" fmla="*/ 144 h 221"/>
                <a:gd name="T10" fmla="*/ 0 60000 65536"/>
                <a:gd name="T11" fmla="*/ 0 60000 65536"/>
                <a:gd name="T12" fmla="*/ 0 60000 65536"/>
                <a:gd name="T13" fmla="*/ 0 60000 65536"/>
                <a:gd name="T14" fmla="*/ 0 60000 65536"/>
                <a:gd name="T15" fmla="*/ 0 w 56"/>
                <a:gd name="T16" fmla="*/ 0 h 221"/>
                <a:gd name="T17" fmla="*/ 56 w 56"/>
                <a:gd name="T18" fmla="*/ 221 h 221"/>
              </a:gdLst>
              <a:ahLst/>
              <a:cxnLst>
                <a:cxn ang="T10">
                  <a:pos x="T0" y="T1"/>
                </a:cxn>
                <a:cxn ang="T11">
                  <a:pos x="T2" y="T3"/>
                </a:cxn>
                <a:cxn ang="T12">
                  <a:pos x="T4" y="T5"/>
                </a:cxn>
                <a:cxn ang="T13">
                  <a:pos x="T6" y="T7"/>
                </a:cxn>
                <a:cxn ang="T14">
                  <a:pos x="T8" y="T9"/>
                </a:cxn>
              </a:cxnLst>
              <a:rect l="T15" t="T16" r="T17" b="T18"/>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w="9525">
              <a:noFill/>
              <a:round/>
              <a:headEnd/>
              <a:tailEnd/>
            </a:ln>
          </p:spPr>
          <p:txBody>
            <a:bodyPr/>
            <a:lstStyle/>
            <a:p>
              <a:endParaRPr lang="en-US"/>
            </a:p>
          </p:txBody>
        </p:sp>
        <p:sp>
          <p:nvSpPr>
            <p:cNvPr id="32849" name="Freeform 86"/>
            <p:cNvSpPr>
              <a:spLocks/>
            </p:cNvSpPr>
            <p:nvPr/>
          </p:nvSpPr>
          <p:spPr bwMode="auto">
            <a:xfrm>
              <a:off x="2032" y="1095"/>
              <a:ext cx="496" cy="523"/>
            </a:xfrm>
            <a:custGeom>
              <a:avLst/>
              <a:gdLst>
                <a:gd name="T0" fmla="*/ 0 w 371"/>
                <a:gd name="T1" fmla="*/ 191 h 391"/>
                <a:gd name="T2" fmla="*/ 209 w 371"/>
                <a:gd name="T3" fmla="*/ 451 h 391"/>
                <a:gd name="T4" fmla="*/ 481 w 371"/>
                <a:gd name="T5" fmla="*/ 0 h 391"/>
                <a:gd name="T6" fmla="*/ 481 w 371"/>
                <a:gd name="T7" fmla="*/ 205 h 391"/>
                <a:gd name="T8" fmla="*/ 174 w 371"/>
                <a:gd name="T9" fmla="*/ 491 h 391"/>
                <a:gd name="T10" fmla="*/ 0 w 371"/>
                <a:gd name="T11" fmla="*/ 191 h 391"/>
                <a:gd name="T12" fmla="*/ 0 60000 65536"/>
                <a:gd name="T13" fmla="*/ 0 60000 65536"/>
                <a:gd name="T14" fmla="*/ 0 60000 65536"/>
                <a:gd name="T15" fmla="*/ 0 60000 65536"/>
                <a:gd name="T16" fmla="*/ 0 60000 65536"/>
                <a:gd name="T17" fmla="*/ 0 60000 65536"/>
                <a:gd name="T18" fmla="*/ 0 w 371"/>
                <a:gd name="T19" fmla="*/ 0 h 391"/>
                <a:gd name="T20" fmla="*/ 371 w 371"/>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w="9525">
              <a:noFill/>
              <a:round/>
              <a:headEnd/>
              <a:tailEnd/>
            </a:ln>
          </p:spPr>
          <p:txBody>
            <a:bodyPr/>
            <a:lstStyle/>
            <a:p>
              <a:endParaRPr lang="en-US"/>
            </a:p>
          </p:txBody>
        </p:sp>
        <p:sp>
          <p:nvSpPr>
            <p:cNvPr id="32850" name="Freeform 87"/>
            <p:cNvSpPr>
              <a:spLocks noEditPoints="1"/>
            </p:cNvSpPr>
            <p:nvPr/>
          </p:nvSpPr>
          <p:spPr bwMode="auto">
            <a:xfrm>
              <a:off x="1996" y="878"/>
              <a:ext cx="565" cy="749"/>
            </a:xfrm>
            <a:custGeom>
              <a:avLst/>
              <a:gdLst>
                <a:gd name="T0" fmla="*/ 198 w 423"/>
                <a:gd name="T1" fmla="*/ 47 h 561"/>
                <a:gd name="T2" fmla="*/ 40 w 423"/>
                <a:gd name="T3" fmla="*/ 304 h 561"/>
                <a:gd name="T4" fmla="*/ 40 w 423"/>
                <a:gd name="T5" fmla="*/ 304 h 561"/>
                <a:gd name="T6" fmla="*/ 208 w 423"/>
                <a:gd name="T7" fmla="*/ 716 h 561"/>
                <a:gd name="T8" fmla="*/ 524 w 423"/>
                <a:gd name="T9" fmla="*/ 425 h 561"/>
                <a:gd name="T10" fmla="*/ 357 w 423"/>
                <a:gd name="T11" fmla="*/ 13 h 561"/>
                <a:gd name="T12" fmla="*/ 198 w 423"/>
                <a:gd name="T13" fmla="*/ 47 h 561"/>
                <a:gd name="T14" fmla="*/ 212 w 423"/>
                <a:gd name="T15" fmla="*/ 696 h 561"/>
                <a:gd name="T16" fmla="*/ 59 w 423"/>
                <a:gd name="T17" fmla="*/ 310 h 561"/>
                <a:gd name="T18" fmla="*/ 59 w 423"/>
                <a:gd name="T19" fmla="*/ 310 h 561"/>
                <a:gd name="T20" fmla="*/ 207 w 423"/>
                <a:gd name="T21" fmla="*/ 65 h 561"/>
                <a:gd name="T22" fmla="*/ 353 w 423"/>
                <a:gd name="T23" fmla="*/ 33 h 561"/>
                <a:gd name="T24" fmla="*/ 506 w 423"/>
                <a:gd name="T25" fmla="*/ 419 h 561"/>
                <a:gd name="T26" fmla="*/ 212 w 423"/>
                <a:gd name="T27" fmla="*/ 696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3"/>
                <a:gd name="T43" fmla="*/ 0 h 561"/>
                <a:gd name="T44" fmla="*/ 423 w 423"/>
                <a:gd name="T45" fmla="*/ 561 h 5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w="9525">
              <a:noFill/>
              <a:round/>
              <a:headEnd/>
              <a:tailEnd/>
            </a:ln>
          </p:spPr>
          <p:txBody>
            <a:bodyPr/>
            <a:lstStyle/>
            <a:p>
              <a:endParaRPr lang="en-US"/>
            </a:p>
          </p:txBody>
        </p:sp>
        <p:sp>
          <p:nvSpPr>
            <p:cNvPr id="32851" name="Freeform 88"/>
            <p:cNvSpPr>
              <a:spLocks/>
            </p:cNvSpPr>
            <p:nvPr/>
          </p:nvSpPr>
          <p:spPr bwMode="auto">
            <a:xfrm>
              <a:off x="2135" y="1086"/>
              <a:ext cx="255" cy="380"/>
            </a:xfrm>
            <a:custGeom>
              <a:avLst/>
              <a:gdLst>
                <a:gd name="T0" fmla="*/ 16 w 191"/>
                <a:gd name="T1" fmla="*/ 173 h 284"/>
                <a:gd name="T2" fmla="*/ 99 w 191"/>
                <a:gd name="T3" fmla="*/ 371 h 284"/>
                <a:gd name="T4" fmla="*/ 239 w 191"/>
                <a:gd name="T5" fmla="*/ 209 h 284"/>
                <a:gd name="T6" fmla="*/ 156 w 191"/>
                <a:gd name="T7" fmla="*/ 9 h 284"/>
                <a:gd name="T8" fmla="*/ 16 w 191"/>
                <a:gd name="T9" fmla="*/ 173 h 284"/>
                <a:gd name="T10" fmla="*/ 0 60000 65536"/>
                <a:gd name="T11" fmla="*/ 0 60000 65536"/>
                <a:gd name="T12" fmla="*/ 0 60000 65536"/>
                <a:gd name="T13" fmla="*/ 0 60000 65536"/>
                <a:gd name="T14" fmla="*/ 0 60000 65536"/>
                <a:gd name="T15" fmla="*/ 0 w 191"/>
                <a:gd name="T16" fmla="*/ 0 h 284"/>
                <a:gd name="T17" fmla="*/ 191 w 191"/>
                <a:gd name="T18" fmla="*/ 284 h 284"/>
              </a:gdLst>
              <a:ahLst/>
              <a:cxnLst>
                <a:cxn ang="T10">
                  <a:pos x="T0" y="T1"/>
                </a:cxn>
                <a:cxn ang="T11">
                  <a:pos x="T2" y="T3"/>
                </a:cxn>
                <a:cxn ang="T12">
                  <a:pos x="T4" y="T5"/>
                </a:cxn>
                <a:cxn ang="T13">
                  <a:pos x="T6" y="T7"/>
                </a:cxn>
                <a:cxn ang="T14">
                  <a:pos x="T8" y="T9"/>
                </a:cxn>
              </a:cxnLst>
              <a:rect l="T15" t="T16" r="T17" b="T18"/>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w="9525">
              <a:noFill/>
              <a:round/>
              <a:headEnd/>
              <a:tailEnd/>
            </a:ln>
          </p:spPr>
          <p:txBody>
            <a:bodyPr/>
            <a:lstStyle/>
            <a:p>
              <a:endParaRPr lang="en-US"/>
            </a:p>
          </p:txBody>
        </p:sp>
        <p:sp>
          <p:nvSpPr>
            <p:cNvPr id="32852" name="Freeform 89"/>
            <p:cNvSpPr>
              <a:spLocks/>
            </p:cNvSpPr>
            <p:nvPr/>
          </p:nvSpPr>
          <p:spPr bwMode="auto">
            <a:xfrm>
              <a:off x="2256" y="1324"/>
              <a:ext cx="69" cy="86"/>
            </a:xfrm>
            <a:custGeom>
              <a:avLst/>
              <a:gdLst>
                <a:gd name="T0" fmla="*/ 3 w 51"/>
                <a:gd name="T1" fmla="*/ 40 h 64"/>
                <a:gd name="T2" fmla="*/ 31 w 51"/>
                <a:gd name="T3" fmla="*/ 85 h 64"/>
                <a:gd name="T4" fmla="*/ 68 w 51"/>
                <a:gd name="T5" fmla="*/ 46 h 64"/>
                <a:gd name="T6" fmla="*/ 39 w 51"/>
                <a:gd name="T7" fmla="*/ 1 h 64"/>
                <a:gd name="T8" fmla="*/ 3 w 51"/>
                <a:gd name="T9" fmla="*/ 40 h 64"/>
                <a:gd name="T10" fmla="*/ 0 60000 65536"/>
                <a:gd name="T11" fmla="*/ 0 60000 65536"/>
                <a:gd name="T12" fmla="*/ 0 60000 65536"/>
                <a:gd name="T13" fmla="*/ 0 60000 65536"/>
                <a:gd name="T14" fmla="*/ 0 60000 65536"/>
                <a:gd name="T15" fmla="*/ 0 w 51"/>
                <a:gd name="T16" fmla="*/ 0 h 64"/>
                <a:gd name="T17" fmla="*/ 51 w 51"/>
                <a:gd name="T18" fmla="*/ 64 h 64"/>
              </a:gdLst>
              <a:ahLst/>
              <a:cxnLst>
                <a:cxn ang="T10">
                  <a:pos x="T0" y="T1"/>
                </a:cxn>
                <a:cxn ang="T11">
                  <a:pos x="T2" y="T3"/>
                </a:cxn>
                <a:cxn ang="T12">
                  <a:pos x="T4" y="T5"/>
                </a:cxn>
                <a:cxn ang="T13">
                  <a:pos x="T6" y="T7"/>
                </a:cxn>
                <a:cxn ang="T14">
                  <a:pos x="T8" y="T9"/>
                </a:cxn>
              </a:cxnLst>
              <a:rect l="T15" t="T16" r="T17" b="T18"/>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w="9525">
              <a:noFill/>
              <a:round/>
              <a:headEnd/>
              <a:tailEnd/>
            </a:ln>
          </p:spPr>
          <p:txBody>
            <a:bodyPr/>
            <a:lstStyle/>
            <a:p>
              <a:endParaRPr lang="en-US"/>
            </a:p>
          </p:txBody>
        </p:sp>
        <p:sp>
          <p:nvSpPr>
            <p:cNvPr id="32853" name="Freeform 90"/>
            <p:cNvSpPr>
              <a:spLocks/>
            </p:cNvSpPr>
            <p:nvPr/>
          </p:nvSpPr>
          <p:spPr bwMode="auto">
            <a:xfrm>
              <a:off x="2057" y="863"/>
              <a:ext cx="494" cy="408"/>
            </a:xfrm>
            <a:custGeom>
              <a:avLst/>
              <a:gdLst>
                <a:gd name="T0" fmla="*/ 296 w 369"/>
                <a:gd name="T1" fmla="*/ 29 h 305"/>
                <a:gd name="T2" fmla="*/ 473 w 369"/>
                <a:gd name="T3" fmla="*/ 399 h 305"/>
                <a:gd name="T4" fmla="*/ 0 w 369"/>
                <a:gd name="T5" fmla="*/ 249 h 305"/>
                <a:gd name="T6" fmla="*/ 296 w 369"/>
                <a:gd name="T7" fmla="*/ 29 h 305"/>
                <a:gd name="T8" fmla="*/ 0 60000 65536"/>
                <a:gd name="T9" fmla="*/ 0 60000 65536"/>
                <a:gd name="T10" fmla="*/ 0 60000 65536"/>
                <a:gd name="T11" fmla="*/ 0 60000 65536"/>
                <a:gd name="T12" fmla="*/ 0 w 369"/>
                <a:gd name="T13" fmla="*/ 0 h 305"/>
                <a:gd name="T14" fmla="*/ 369 w 369"/>
                <a:gd name="T15" fmla="*/ 305 h 305"/>
              </a:gdLst>
              <a:ahLst/>
              <a:cxnLst>
                <a:cxn ang="T8">
                  <a:pos x="T0" y="T1"/>
                </a:cxn>
                <a:cxn ang="T9">
                  <a:pos x="T2" y="T3"/>
                </a:cxn>
                <a:cxn ang="T10">
                  <a:pos x="T4" y="T5"/>
                </a:cxn>
                <a:cxn ang="T11">
                  <a:pos x="T6" y="T7"/>
                </a:cxn>
              </a:cxnLst>
              <a:rect l="T12" t="T13" r="T14" b="T15"/>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w="9525">
              <a:noFill/>
              <a:round/>
              <a:headEnd/>
              <a:tailEnd/>
            </a:ln>
          </p:spPr>
          <p:txBody>
            <a:bodyPr/>
            <a:lstStyle/>
            <a:p>
              <a:endParaRPr lang="en-US"/>
            </a:p>
          </p:txBody>
        </p:sp>
        <p:sp>
          <p:nvSpPr>
            <p:cNvPr id="32854" name="Freeform 91"/>
            <p:cNvSpPr>
              <a:spLocks/>
            </p:cNvSpPr>
            <p:nvPr/>
          </p:nvSpPr>
          <p:spPr bwMode="auto">
            <a:xfrm>
              <a:off x="2040" y="1085"/>
              <a:ext cx="496" cy="194"/>
            </a:xfrm>
            <a:custGeom>
              <a:avLst/>
              <a:gdLst>
                <a:gd name="T0" fmla="*/ 11 w 371"/>
                <a:gd name="T1" fmla="*/ 23 h 145"/>
                <a:gd name="T2" fmla="*/ 235 w 371"/>
                <a:gd name="T3" fmla="*/ 115 h 145"/>
                <a:gd name="T4" fmla="*/ 493 w 371"/>
                <a:gd name="T5" fmla="*/ 173 h 145"/>
                <a:gd name="T6" fmla="*/ 225 w 371"/>
                <a:gd name="T7" fmla="*/ 154 h 145"/>
                <a:gd name="T8" fmla="*/ 11 w 371"/>
                <a:gd name="T9" fmla="*/ 23 h 145"/>
                <a:gd name="T10" fmla="*/ 0 60000 65536"/>
                <a:gd name="T11" fmla="*/ 0 60000 65536"/>
                <a:gd name="T12" fmla="*/ 0 60000 65536"/>
                <a:gd name="T13" fmla="*/ 0 60000 65536"/>
                <a:gd name="T14" fmla="*/ 0 60000 65536"/>
                <a:gd name="T15" fmla="*/ 0 w 371"/>
                <a:gd name="T16" fmla="*/ 0 h 145"/>
                <a:gd name="T17" fmla="*/ 371 w 371"/>
                <a:gd name="T18" fmla="*/ 145 h 145"/>
              </a:gdLst>
              <a:ahLst/>
              <a:cxnLst>
                <a:cxn ang="T10">
                  <a:pos x="T0" y="T1"/>
                </a:cxn>
                <a:cxn ang="T11">
                  <a:pos x="T2" y="T3"/>
                </a:cxn>
                <a:cxn ang="T12">
                  <a:pos x="T4" y="T5"/>
                </a:cxn>
                <a:cxn ang="T13">
                  <a:pos x="T6" y="T7"/>
                </a:cxn>
                <a:cxn ang="T14">
                  <a:pos x="T8" y="T9"/>
                </a:cxn>
              </a:cxnLst>
              <a:rect l="T15" t="T16" r="T17" b="T18"/>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w="9525">
              <a:noFill/>
              <a:round/>
              <a:headEnd/>
              <a:tailEnd/>
            </a:ln>
          </p:spPr>
          <p:txBody>
            <a:bodyPr/>
            <a:lstStyle/>
            <a:p>
              <a:endParaRPr lang="en-US"/>
            </a:p>
          </p:txBody>
        </p:sp>
        <p:sp>
          <p:nvSpPr>
            <p:cNvPr id="32855" name="Freeform 92"/>
            <p:cNvSpPr>
              <a:spLocks/>
            </p:cNvSpPr>
            <p:nvPr/>
          </p:nvSpPr>
          <p:spPr bwMode="auto">
            <a:xfrm>
              <a:off x="2183" y="872"/>
              <a:ext cx="330" cy="185"/>
            </a:xfrm>
            <a:custGeom>
              <a:avLst/>
              <a:gdLst>
                <a:gd name="T0" fmla="*/ 277 w 247"/>
                <a:gd name="T1" fmla="*/ 111 h 138"/>
                <a:gd name="T2" fmla="*/ 167 w 247"/>
                <a:gd name="T3" fmla="*/ 31 h 138"/>
                <a:gd name="T4" fmla="*/ 167 w 247"/>
                <a:gd name="T5" fmla="*/ 31 h 138"/>
                <a:gd name="T6" fmla="*/ 72 w 247"/>
                <a:gd name="T7" fmla="*/ 36 h 138"/>
                <a:gd name="T8" fmla="*/ 1 w 247"/>
                <a:gd name="T9" fmla="*/ 60 h 138"/>
                <a:gd name="T10" fmla="*/ 69 w 247"/>
                <a:gd name="T11" fmla="*/ 12 h 138"/>
                <a:gd name="T12" fmla="*/ 172 w 247"/>
                <a:gd name="T13" fmla="*/ 9 h 138"/>
                <a:gd name="T14" fmla="*/ 299 w 247"/>
                <a:gd name="T15" fmla="*/ 106 h 138"/>
                <a:gd name="T16" fmla="*/ 327 w 247"/>
                <a:gd name="T17" fmla="*/ 184 h 138"/>
                <a:gd name="T18" fmla="*/ 277 w 247"/>
                <a:gd name="T19" fmla="*/ 11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138"/>
                <a:gd name="T32" fmla="*/ 247 w 247"/>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w="9525">
              <a:noFill/>
              <a:round/>
              <a:headEnd/>
              <a:tailEnd/>
            </a:ln>
          </p:spPr>
          <p:txBody>
            <a:bodyPr/>
            <a:lstStyle/>
            <a:p>
              <a:endParaRPr lang="en-US"/>
            </a:p>
          </p:txBody>
        </p:sp>
        <p:pic>
          <p:nvPicPr>
            <p:cNvPr id="32856" name="Picture 93"/>
            <p:cNvPicPr>
              <a:picLocks noChangeAspect="1" noChangeArrowheads="1"/>
            </p:cNvPicPr>
            <p:nvPr/>
          </p:nvPicPr>
          <p:blipFill>
            <a:blip r:embed="rId3"/>
            <a:srcRect/>
            <a:stretch>
              <a:fillRect/>
            </a:stretch>
          </p:blipFill>
          <p:spPr bwMode="auto">
            <a:xfrm>
              <a:off x="2274" y="1577"/>
              <a:ext cx="253" cy="116"/>
            </a:xfrm>
            <a:prstGeom prst="rect">
              <a:avLst/>
            </a:prstGeom>
            <a:noFill/>
            <a:ln w="9525">
              <a:noFill/>
              <a:miter lim="800000"/>
              <a:headEnd/>
              <a:tailEnd/>
            </a:ln>
          </p:spPr>
        </p:pic>
        <p:sp>
          <p:nvSpPr>
            <p:cNvPr id="32857" name="Freeform 94"/>
            <p:cNvSpPr>
              <a:spLocks/>
            </p:cNvSpPr>
            <p:nvPr/>
          </p:nvSpPr>
          <p:spPr bwMode="auto">
            <a:xfrm>
              <a:off x="1257" y="844"/>
              <a:ext cx="542" cy="747"/>
            </a:xfrm>
            <a:custGeom>
              <a:avLst/>
              <a:gdLst>
                <a:gd name="T0" fmla="*/ 507 w 405"/>
                <a:gd name="T1" fmla="*/ 322 h 559"/>
                <a:gd name="T2" fmla="*/ 333 w 405"/>
                <a:gd name="T3" fmla="*/ 719 h 559"/>
                <a:gd name="T4" fmla="*/ 33 w 405"/>
                <a:gd name="T5" fmla="*/ 424 h 559"/>
                <a:gd name="T6" fmla="*/ 209 w 405"/>
                <a:gd name="T7" fmla="*/ 28 h 559"/>
                <a:gd name="T8" fmla="*/ 507 w 405"/>
                <a:gd name="T9" fmla="*/ 322 h 559"/>
                <a:gd name="T10" fmla="*/ 0 60000 65536"/>
                <a:gd name="T11" fmla="*/ 0 60000 65536"/>
                <a:gd name="T12" fmla="*/ 0 60000 65536"/>
                <a:gd name="T13" fmla="*/ 0 60000 65536"/>
                <a:gd name="T14" fmla="*/ 0 60000 65536"/>
                <a:gd name="T15" fmla="*/ 0 w 405"/>
                <a:gd name="T16" fmla="*/ 0 h 559"/>
                <a:gd name="T17" fmla="*/ 405 w 405"/>
                <a:gd name="T18" fmla="*/ 559 h 559"/>
              </a:gdLst>
              <a:ahLst/>
              <a:cxnLst>
                <a:cxn ang="T10">
                  <a:pos x="T0" y="T1"/>
                </a:cxn>
                <a:cxn ang="T11">
                  <a:pos x="T2" y="T3"/>
                </a:cxn>
                <a:cxn ang="T12">
                  <a:pos x="T4" y="T5"/>
                </a:cxn>
                <a:cxn ang="T13">
                  <a:pos x="T6" y="T7"/>
                </a:cxn>
                <a:cxn ang="T14">
                  <a:pos x="T8" y="T9"/>
                </a:cxn>
              </a:cxnLst>
              <a:rect l="T15" t="T16" r="T17" b="T18"/>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w="9525">
              <a:noFill/>
              <a:round/>
              <a:headEnd/>
              <a:tailEnd/>
            </a:ln>
          </p:spPr>
          <p:txBody>
            <a:bodyPr/>
            <a:lstStyle/>
            <a:p>
              <a:endParaRPr lang="en-US"/>
            </a:p>
          </p:txBody>
        </p:sp>
        <p:sp>
          <p:nvSpPr>
            <p:cNvPr id="32858" name="Freeform 95"/>
            <p:cNvSpPr>
              <a:spLocks/>
            </p:cNvSpPr>
            <p:nvPr/>
          </p:nvSpPr>
          <p:spPr bwMode="auto">
            <a:xfrm>
              <a:off x="1263" y="852"/>
              <a:ext cx="529" cy="735"/>
            </a:xfrm>
            <a:custGeom>
              <a:avLst/>
              <a:gdLst>
                <a:gd name="T0" fmla="*/ 496 w 396"/>
                <a:gd name="T1" fmla="*/ 318 h 550"/>
                <a:gd name="T2" fmla="*/ 326 w 396"/>
                <a:gd name="T3" fmla="*/ 708 h 550"/>
                <a:gd name="T4" fmla="*/ 35 w 396"/>
                <a:gd name="T5" fmla="*/ 417 h 550"/>
                <a:gd name="T6" fmla="*/ 204 w 396"/>
                <a:gd name="T7" fmla="*/ 27 h 550"/>
                <a:gd name="T8" fmla="*/ 496 w 396"/>
                <a:gd name="T9" fmla="*/ 318 h 550"/>
                <a:gd name="T10" fmla="*/ 0 60000 65536"/>
                <a:gd name="T11" fmla="*/ 0 60000 65536"/>
                <a:gd name="T12" fmla="*/ 0 60000 65536"/>
                <a:gd name="T13" fmla="*/ 0 60000 65536"/>
                <a:gd name="T14" fmla="*/ 0 60000 65536"/>
                <a:gd name="T15" fmla="*/ 0 w 396"/>
                <a:gd name="T16" fmla="*/ 0 h 550"/>
                <a:gd name="T17" fmla="*/ 396 w 396"/>
                <a:gd name="T18" fmla="*/ 550 h 550"/>
              </a:gdLst>
              <a:ahLst/>
              <a:cxnLst>
                <a:cxn ang="T10">
                  <a:pos x="T0" y="T1"/>
                </a:cxn>
                <a:cxn ang="T11">
                  <a:pos x="T2" y="T3"/>
                </a:cxn>
                <a:cxn ang="T12">
                  <a:pos x="T4" y="T5"/>
                </a:cxn>
                <a:cxn ang="T13">
                  <a:pos x="T6" y="T7"/>
                </a:cxn>
                <a:cxn ang="T14">
                  <a:pos x="T8" y="T9"/>
                </a:cxn>
              </a:cxnLst>
              <a:rect l="T15" t="T16" r="T17" b="T18"/>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w="9525">
              <a:noFill/>
              <a:round/>
              <a:headEnd/>
              <a:tailEnd/>
            </a:ln>
          </p:spPr>
          <p:txBody>
            <a:bodyPr/>
            <a:lstStyle/>
            <a:p>
              <a:endParaRPr lang="en-US"/>
            </a:p>
          </p:txBody>
        </p:sp>
        <p:sp>
          <p:nvSpPr>
            <p:cNvPr id="32859" name="Freeform 96"/>
            <p:cNvSpPr>
              <a:spLocks/>
            </p:cNvSpPr>
            <p:nvPr/>
          </p:nvSpPr>
          <p:spPr bwMode="auto">
            <a:xfrm>
              <a:off x="1269" y="860"/>
              <a:ext cx="518" cy="725"/>
            </a:xfrm>
            <a:custGeom>
              <a:avLst/>
              <a:gdLst>
                <a:gd name="T0" fmla="*/ 485 w 387"/>
                <a:gd name="T1" fmla="*/ 314 h 542"/>
                <a:gd name="T2" fmla="*/ 319 w 387"/>
                <a:gd name="T3" fmla="*/ 698 h 542"/>
                <a:gd name="T4" fmla="*/ 33 w 387"/>
                <a:gd name="T5" fmla="*/ 411 h 542"/>
                <a:gd name="T6" fmla="*/ 199 w 387"/>
                <a:gd name="T7" fmla="*/ 27 h 542"/>
                <a:gd name="T8" fmla="*/ 485 w 387"/>
                <a:gd name="T9" fmla="*/ 314 h 542"/>
                <a:gd name="T10" fmla="*/ 0 60000 65536"/>
                <a:gd name="T11" fmla="*/ 0 60000 65536"/>
                <a:gd name="T12" fmla="*/ 0 60000 65536"/>
                <a:gd name="T13" fmla="*/ 0 60000 65536"/>
                <a:gd name="T14" fmla="*/ 0 60000 65536"/>
                <a:gd name="T15" fmla="*/ 0 w 387"/>
                <a:gd name="T16" fmla="*/ 0 h 542"/>
                <a:gd name="T17" fmla="*/ 387 w 387"/>
                <a:gd name="T18" fmla="*/ 542 h 542"/>
              </a:gdLst>
              <a:ahLst/>
              <a:cxnLst>
                <a:cxn ang="T10">
                  <a:pos x="T0" y="T1"/>
                </a:cxn>
                <a:cxn ang="T11">
                  <a:pos x="T2" y="T3"/>
                </a:cxn>
                <a:cxn ang="T12">
                  <a:pos x="T4" y="T5"/>
                </a:cxn>
                <a:cxn ang="T13">
                  <a:pos x="T6" y="T7"/>
                </a:cxn>
                <a:cxn ang="T14">
                  <a:pos x="T8" y="T9"/>
                </a:cxn>
              </a:cxnLst>
              <a:rect l="T15" t="T16" r="T17" b="T18"/>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w="9525">
              <a:noFill/>
              <a:round/>
              <a:headEnd/>
              <a:tailEnd/>
            </a:ln>
          </p:spPr>
          <p:txBody>
            <a:bodyPr/>
            <a:lstStyle/>
            <a:p>
              <a:endParaRPr lang="en-US"/>
            </a:p>
          </p:txBody>
        </p:sp>
        <p:sp>
          <p:nvSpPr>
            <p:cNvPr id="32860" name="Freeform 97"/>
            <p:cNvSpPr>
              <a:spLocks/>
            </p:cNvSpPr>
            <p:nvPr/>
          </p:nvSpPr>
          <p:spPr bwMode="auto">
            <a:xfrm>
              <a:off x="1276" y="868"/>
              <a:ext cx="504" cy="713"/>
            </a:xfrm>
            <a:custGeom>
              <a:avLst/>
              <a:gdLst>
                <a:gd name="T0" fmla="*/ 472 w 377"/>
                <a:gd name="T1" fmla="*/ 310 h 533"/>
                <a:gd name="T2" fmla="*/ 310 w 377"/>
                <a:gd name="T3" fmla="*/ 688 h 533"/>
                <a:gd name="T4" fmla="*/ 32 w 377"/>
                <a:gd name="T5" fmla="*/ 404 h 533"/>
                <a:gd name="T6" fmla="*/ 194 w 377"/>
                <a:gd name="T7" fmla="*/ 27 h 533"/>
                <a:gd name="T8" fmla="*/ 472 w 377"/>
                <a:gd name="T9" fmla="*/ 310 h 533"/>
                <a:gd name="T10" fmla="*/ 0 60000 65536"/>
                <a:gd name="T11" fmla="*/ 0 60000 65536"/>
                <a:gd name="T12" fmla="*/ 0 60000 65536"/>
                <a:gd name="T13" fmla="*/ 0 60000 65536"/>
                <a:gd name="T14" fmla="*/ 0 60000 65536"/>
                <a:gd name="T15" fmla="*/ 0 w 377"/>
                <a:gd name="T16" fmla="*/ 0 h 533"/>
                <a:gd name="T17" fmla="*/ 377 w 377"/>
                <a:gd name="T18" fmla="*/ 533 h 533"/>
              </a:gdLst>
              <a:ahLst/>
              <a:cxnLst>
                <a:cxn ang="T10">
                  <a:pos x="T0" y="T1"/>
                </a:cxn>
                <a:cxn ang="T11">
                  <a:pos x="T2" y="T3"/>
                </a:cxn>
                <a:cxn ang="T12">
                  <a:pos x="T4" y="T5"/>
                </a:cxn>
                <a:cxn ang="T13">
                  <a:pos x="T6" y="T7"/>
                </a:cxn>
                <a:cxn ang="T14">
                  <a:pos x="T8" y="T9"/>
                </a:cxn>
              </a:cxnLst>
              <a:rect l="T15" t="T16" r="T17" b="T18"/>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w="9525">
              <a:noFill/>
              <a:round/>
              <a:headEnd/>
              <a:tailEnd/>
            </a:ln>
          </p:spPr>
          <p:txBody>
            <a:bodyPr/>
            <a:lstStyle/>
            <a:p>
              <a:endParaRPr lang="en-US"/>
            </a:p>
          </p:txBody>
        </p:sp>
        <p:sp>
          <p:nvSpPr>
            <p:cNvPr id="32861" name="Freeform 98"/>
            <p:cNvSpPr>
              <a:spLocks/>
            </p:cNvSpPr>
            <p:nvPr/>
          </p:nvSpPr>
          <p:spPr bwMode="auto">
            <a:xfrm>
              <a:off x="1283" y="878"/>
              <a:ext cx="492" cy="699"/>
            </a:xfrm>
            <a:custGeom>
              <a:avLst/>
              <a:gdLst>
                <a:gd name="T0" fmla="*/ 460 w 368"/>
                <a:gd name="T1" fmla="*/ 303 h 523"/>
                <a:gd name="T2" fmla="*/ 302 w 368"/>
                <a:gd name="T3" fmla="*/ 675 h 523"/>
                <a:gd name="T4" fmla="*/ 31 w 368"/>
                <a:gd name="T5" fmla="*/ 396 h 523"/>
                <a:gd name="T6" fmla="*/ 189 w 368"/>
                <a:gd name="T7" fmla="*/ 25 h 523"/>
                <a:gd name="T8" fmla="*/ 460 w 368"/>
                <a:gd name="T9" fmla="*/ 303 h 523"/>
                <a:gd name="T10" fmla="*/ 0 60000 65536"/>
                <a:gd name="T11" fmla="*/ 0 60000 65536"/>
                <a:gd name="T12" fmla="*/ 0 60000 65536"/>
                <a:gd name="T13" fmla="*/ 0 60000 65536"/>
                <a:gd name="T14" fmla="*/ 0 60000 65536"/>
                <a:gd name="T15" fmla="*/ 0 w 368"/>
                <a:gd name="T16" fmla="*/ 0 h 523"/>
                <a:gd name="T17" fmla="*/ 368 w 368"/>
                <a:gd name="T18" fmla="*/ 523 h 523"/>
              </a:gdLst>
              <a:ahLst/>
              <a:cxnLst>
                <a:cxn ang="T10">
                  <a:pos x="T0" y="T1"/>
                </a:cxn>
                <a:cxn ang="T11">
                  <a:pos x="T2" y="T3"/>
                </a:cxn>
                <a:cxn ang="T12">
                  <a:pos x="T4" y="T5"/>
                </a:cxn>
                <a:cxn ang="T13">
                  <a:pos x="T6" y="T7"/>
                </a:cxn>
                <a:cxn ang="T14">
                  <a:pos x="T8" y="T9"/>
                </a:cxn>
              </a:cxnLst>
              <a:rect l="T15" t="T16" r="T17" b="T18"/>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w="9525">
              <a:noFill/>
              <a:round/>
              <a:headEnd/>
              <a:tailEnd/>
            </a:ln>
          </p:spPr>
          <p:txBody>
            <a:bodyPr/>
            <a:lstStyle/>
            <a:p>
              <a:endParaRPr lang="en-US"/>
            </a:p>
          </p:txBody>
        </p:sp>
        <p:sp>
          <p:nvSpPr>
            <p:cNvPr id="32862" name="Freeform 99"/>
            <p:cNvSpPr>
              <a:spLocks/>
            </p:cNvSpPr>
            <p:nvPr/>
          </p:nvSpPr>
          <p:spPr bwMode="auto">
            <a:xfrm>
              <a:off x="1289" y="886"/>
              <a:ext cx="479" cy="688"/>
            </a:xfrm>
            <a:custGeom>
              <a:avLst/>
              <a:gdLst>
                <a:gd name="T0" fmla="*/ 448 w 358"/>
                <a:gd name="T1" fmla="*/ 299 h 515"/>
                <a:gd name="T2" fmla="*/ 294 w 358"/>
                <a:gd name="T3" fmla="*/ 663 h 515"/>
                <a:gd name="T4" fmla="*/ 31 w 358"/>
                <a:gd name="T5" fmla="*/ 387 h 515"/>
                <a:gd name="T6" fmla="*/ 185 w 358"/>
                <a:gd name="T7" fmla="*/ 24 h 515"/>
                <a:gd name="T8" fmla="*/ 448 w 358"/>
                <a:gd name="T9" fmla="*/ 299 h 515"/>
                <a:gd name="T10" fmla="*/ 0 60000 65536"/>
                <a:gd name="T11" fmla="*/ 0 60000 65536"/>
                <a:gd name="T12" fmla="*/ 0 60000 65536"/>
                <a:gd name="T13" fmla="*/ 0 60000 65536"/>
                <a:gd name="T14" fmla="*/ 0 60000 65536"/>
                <a:gd name="T15" fmla="*/ 0 w 358"/>
                <a:gd name="T16" fmla="*/ 0 h 515"/>
                <a:gd name="T17" fmla="*/ 358 w 358"/>
                <a:gd name="T18" fmla="*/ 515 h 515"/>
              </a:gdLst>
              <a:ahLst/>
              <a:cxnLst>
                <a:cxn ang="T10">
                  <a:pos x="T0" y="T1"/>
                </a:cxn>
                <a:cxn ang="T11">
                  <a:pos x="T2" y="T3"/>
                </a:cxn>
                <a:cxn ang="T12">
                  <a:pos x="T4" y="T5"/>
                </a:cxn>
                <a:cxn ang="T13">
                  <a:pos x="T6" y="T7"/>
                </a:cxn>
                <a:cxn ang="T14">
                  <a:pos x="T8" y="T9"/>
                </a:cxn>
              </a:cxnLst>
              <a:rect l="T15" t="T16" r="T17" b="T18"/>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w="9525">
              <a:noFill/>
              <a:round/>
              <a:headEnd/>
              <a:tailEnd/>
            </a:ln>
          </p:spPr>
          <p:txBody>
            <a:bodyPr/>
            <a:lstStyle/>
            <a:p>
              <a:endParaRPr lang="en-US"/>
            </a:p>
          </p:txBody>
        </p:sp>
        <p:sp>
          <p:nvSpPr>
            <p:cNvPr id="32863" name="Freeform 100"/>
            <p:cNvSpPr>
              <a:spLocks/>
            </p:cNvSpPr>
            <p:nvPr/>
          </p:nvSpPr>
          <p:spPr bwMode="auto">
            <a:xfrm>
              <a:off x="1295" y="894"/>
              <a:ext cx="468" cy="676"/>
            </a:xfrm>
            <a:custGeom>
              <a:avLst/>
              <a:gdLst>
                <a:gd name="T0" fmla="*/ 439 w 350"/>
                <a:gd name="T1" fmla="*/ 295 h 506"/>
                <a:gd name="T2" fmla="*/ 289 w 350"/>
                <a:gd name="T3" fmla="*/ 652 h 506"/>
                <a:gd name="T4" fmla="*/ 31 w 350"/>
                <a:gd name="T5" fmla="*/ 381 h 506"/>
                <a:gd name="T6" fmla="*/ 181 w 350"/>
                <a:gd name="T7" fmla="*/ 24 h 506"/>
                <a:gd name="T8" fmla="*/ 439 w 350"/>
                <a:gd name="T9" fmla="*/ 295 h 506"/>
                <a:gd name="T10" fmla="*/ 0 60000 65536"/>
                <a:gd name="T11" fmla="*/ 0 60000 65536"/>
                <a:gd name="T12" fmla="*/ 0 60000 65536"/>
                <a:gd name="T13" fmla="*/ 0 60000 65536"/>
                <a:gd name="T14" fmla="*/ 0 60000 65536"/>
                <a:gd name="T15" fmla="*/ 0 w 350"/>
                <a:gd name="T16" fmla="*/ 0 h 506"/>
                <a:gd name="T17" fmla="*/ 350 w 350"/>
                <a:gd name="T18" fmla="*/ 506 h 506"/>
              </a:gdLst>
              <a:ahLst/>
              <a:cxnLst>
                <a:cxn ang="T10">
                  <a:pos x="T0" y="T1"/>
                </a:cxn>
                <a:cxn ang="T11">
                  <a:pos x="T2" y="T3"/>
                </a:cxn>
                <a:cxn ang="T12">
                  <a:pos x="T4" y="T5"/>
                </a:cxn>
                <a:cxn ang="T13">
                  <a:pos x="T6" y="T7"/>
                </a:cxn>
                <a:cxn ang="T14">
                  <a:pos x="T8" y="T9"/>
                </a:cxn>
              </a:cxnLst>
              <a:rect l="T15" t="T16" r="T17" b="T18"/>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w="9525">
              <a:noFill/>
              <a:round/>
              <a:headEnd/>
              <a:tailEnd/>
            </a:ln>
          </p:spPr>
          <p:txBody>
            <a:bodyPr/>
            <a:lstStyle/>
            <a:p>
              <a:endParaRPr lang="en-US"/>
            </a:p>
          </p:txBody>
        </p:sp>
        <p:sp>
          <p:nvSpPr>
            <p:cNvPr id="32864" name="Freeform 101"/>
            <p:cNvSpPr>
              <a:spLocks/>
            </p:cNvSpPr>
            <p:nvPr/>
          </p:nvSpPr>
          <p:spPr bwMode="auto">
            <a:xfrm>
              <a:off x="1301" y="902"/>
              <a:ext cx="455" cy="664"/>
            </a:xfrm>
            <a:custGeom>
              <a:avLst/>
              <a:gdLst>
                <a:gd name="T0" fmla="*/ 427 w 340"/>
                <a:gd name="T1" fmla="*/ 291 h 497"/>
                <a:gd name="T2" fmla="*/ 281 w 340"/>
                <a:gd name="T3" fmla="*/ 641 h 497"/>
                <a:gd name="T4" fmla="*/ 29 w 340"/>
                <a:gd name="T5" fmla="*/ 374 h 497"/>
                <a:gd name="T6" fmla="*/ 175 w 340"/>
                <a:gd name="T7" fmla="*/ 24 h 497"/>
                <a:gd name="T8" fmla="*/ 427 w 340"/>
                <a:gd name="T9" fmla="*/ 291 h 497"/>
                <a:gd name="T10" fmla="*/ 0 60000 65536"/>
                <a:gd name="T11" fmla="*/ 0 60000 65536"/>
                <a:gd name="T12" fmla="*/ 0 60000 65536"/>
                <a:gd name="T13" fmla="*/ 0 60000 65536"/>
                <a:gd name="T14" fmla="*/ 0 60000 65536"/>
                <a:gd name="T15" fmla="*/ 0 w 340"/>
                <a:gd name="T16" fmla="*/ 0 h 497"/>
                <a:gd name="T17" fmla="*/ 340 w 340"/>
                <a:gd name="T18" fmla="*/ 497 h 497"/>
              </a:gdLst>
              <a:ahLst/>
              <a:cxnLst>
                <a:cxn ang="T10">
                  <a:pos x="T0" y="T1"/>
                </a:cxn>
                <a:cxn ang="T11">
                  <a:pos x="T2" y="T3"/>
                </a:cxn>
                <a:cxn ang="T12">
                  <a:pos x="T4" y="T5"/>
                </a:cxn>
                <a:cxn ang="T13">
                  <a:pos x="T6" y="T7"/>
                </a:cxn>
                <a:cxn ang="T14">
                  <a:pos x="T8" y="T9"/>
                </a:cxn>
              </a:cxnLst>
              <a:rect l="T15" t="T16" r="T17" b="T18"/>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w="9525">
              <a:noFill/>
              <a:round/>
              <a:headEnd/>
              <a:tailEnd/>
            </a:ln>
          </p:spPr>
          <p:txBody>
            <a:bodyPr/>
            <a:lstStyle/>
            <a:p>
              <a:endParaRPr lang="en-US"/>
            </a:p>
          </p:txBody>
        </p:sp>
        <p:sp>
          <p:nvSpPr>
            <p:cNvPr id="32865" name="Freeform 102"/>
            <p:cNvSpPr>
              <a:spLocks/>
            </p:cNvSpPr>
            <p:nvPr/>
          </p:nvSpPr>
          <p:spPr bwMode="auto">
            <a:xfrm>
              <a:off x="1308" y="911"/>
              <a:ext cx="443" cy="652"/>
            </a:xfrm>
            <a:custGeom>
              <a:avLst/>
              <a:gdLst>
                <a:gd name="T0" fmla="*/ 415 w 331"/>
                <a:gd name="T1" fmla="*/ 285 h 488"/>
                <a:gd name="T2" fmla="*/ 273 w 331"/>
                <a:gd name="T3" fmla="*/ 629 h 488"/>
                <a:gd name="T4" fmla="*/ 28 w 331"/>
                <a:gd name="T5" fmla="*/ 366 h 488"/>
                <a:gd name="T6" fmla="*/ 170 w 331"/>
                <a:gd name="T7" fmla="*/ 21 h 488"/>
                <a:gd name="T8" fmla="*/ 415 w 331"/>
                <a:gd name="T9" fmla="*/ 285 h 488"/>
                <a:gd name="T10" fmla="*/ 0 60000 65536"/>
                <a:gd name="T11" fmla="*/ 0 60000 65536"/>
                <a:gd name="T12" fmla="*/ 0 60000 65536"/>
                <a:gd name="T13" fmla="*/ 0 60000 65536"/>
                <a:gd name="T14" fmla="*/ 0 60000 65536"/>
                <a:gd name="T15" fmla="*/ 0 w 331"/>
                <a:gd name="T16" fmla="*/ 0 h 488"/>
                <a:gd name="T17" fmla="*/ 331 w 331"/>
                <a:gd name="T18" fmla="*/ 488 h 488"/>
              </a:gdLst>
              <a:ahLst/>
              <a:cxnLst>
                <a:cxn ang="T10">
                  <a:pos x="T0" y="T1"/>
                </a:cxn>
                <a:cxn ang="T11">
                  <a:pos x="T2" y="T3"/>
                </a:cxn>
                <a:cxn ang="T12">
                  <a:pos x="T4" y="T5"/>
                </a:cxn>
                <a:cxn ang="T13">
                  <a:pos x="T6" y="T7"/>
                </a:cxn>
                <a:cxn ang="T14">
                  <a:pos x="T8" y="T9"/>
                </a:cxn>
              </a:cxnLst>
              <a:rect l="T15" t="T16" r="T17" b="T18"/>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w="9525">
              <a:noFill/>
              <a:round/>
              <a:headEnd/>
              <a:tailEnd/>
            </a:ln>
          </p:spPr>
          <p:txBody>
            <a:bodyPr/>
            <a:lstStyle/>
            <a:p>
              <a:endParaRPr lang="en-US"/>
            </a:p>
          </p:txBody>
        </p:sp>
        <p:sp>
          <p:nvSpPr>
            <p:cNvPr id="32866" name="Freeform 103"/>
            <p:cNvSpPr>
              <a:spLocks/>
            </p:cNvSpPr>
            <p:nvPr/>
          </p:nvSpPr>
          <p:spPr bwMode="auto">
            <a:xfrm>
              <a:off x="1315" y="919"/>
              <a:ext cx="429" cy="640"/>
            </a:xfrm>
            <a:custGeom>
              <a:avLst/>
              <a:gdLst>
                <a:gd name="T0" fmla="*/ 402 w 321"/>
                <a:gd name="T1" fmla="*/ 281 h 479"/>
                <a:gd name="T2" fmla="*/ 265 w 321"/>
                <a:gd name="T3" fmla="*/ 619 h 479"/>
                <a:gd name="T4" fmla="*/ 28 w 321"/>
                <a:gd name="T5" fmla="*/ 359 h 479"/>
                <a:gd name="T6" fmla="*/ 164 w 321"/>
                <a:gd name="T7" fmla="*/ 21 h 479"/>
                <a:gd name="T8" fmla="*/ 402 w 321"/>
                <a:gd name="T9" fmla="*/ 281 h 479"/>
                <a:gd name="T10" fmla="*/ 0 60000 65536"/>
                <a:gd name="T11" fmla="*/ 0 60000 65536"/>
                <a:gd name="T12" fmla="*/ 0 60000 65536"/>
                <a:gd name="T13" fmla="*/ 0 60000 65536"/>
                <a:gd name="T14" fmla="*/ 0 60000 65536"/>
                <a:gd name="T15" fmla="*/ 0 w 321"/>
                <a:gd name="T16" fmla="*/ 0 h 479"/>
                <a:gd name="T17" fmla="*/ 321 w 321"/>
                <a:gd name="T18" fmla="*/ 479 h 479"/>
              </a:gdLst>
              <a:ahLst/>
              <a:cxnLst>
                <a:cxn ang="T10">
                  <a:pos x="T0" y="T1"/>
                </a:cxn>
                <a:cxn ang="T11">
                  <a:pos x="T2" y="T3"/>
                </a:cxn>
                <a:cxn ang="T12">
                  <a:pos x="T4" y="T5"/>
                </a:cxn>
                <a:cxn ang="T13">
                  <a:pos x="T6" y="T7"/>
                </a:cxn>
                <a:cxn ang="T14">
                  <a:pos x="T8" y="T9"/>
                </a:cxn>
              </a:cxnLst>
              <a:rect l="T15" t="T16" r="T17" b="T18"/>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w="9525">
              <a:noFill/>
              <a:round/>
              <a:headEnd/>
              <a:tailEnd/>
            </a:ln>
          </p:spPr>
          <p:txBody>
            <a:bodyPr/>
            <a:lstStyle/>
            <a:p>
              <a:endParaRPr lang="en-US"/>
            </a:p>
          </p:txBody>
        </p:sp>
        <p:sp>
          <p:nvSpPr>
            <p:cNvPr id="32867" name="Freeform 104"/>
            <p:cNvSpPr>
              <a:spLocks/>
            </p:cNvSpPr>
            <p:nvPr/>
          </p:nvSpPr>
          <p:spPr bwMode="auto">
            <a:xfrm>
              <a:off x="1321" y="927"/>
              <a:ext cx="418" cy="628"/>
            </a:xfrm>
            <a:custGeom>
              <a:avLst/>
              <a:gdLst>
                <a:gd name="T0" fmla="*/ 391 w 312"/>
                <a:gd name="T1" fmla="*/ 277 h 470"/>
                <a:gd name="T2" fmla="*/ 257 w 312"/>
                <a:gd name="T3" fmla="*/ 608 h 470"/>
                <a:gd name="T4" fmla="*/ 27 w 312"/>
                <a:gd name="T5" fmla="*/ 353 h 470"/>
                <a:gd name="T6" fmla="*/ 161 w 312"/>
                <a:gd name="T7" fmla="*/ 21 h 470"/>
                <a:gd name="T8" fmla="*/ 391 w 312"/>
                <a:gd name="T9" fmla="*/ 277 h 470"/>
                <a:gd name="T10" fmla="*/ 0 60000 65536"/>
                <a:gd name="T11" fmla="*/ 0 60000 65536"/>
                <a:gd name="T12" fmla="*/ 0 60000 65536"/>
                <a:gd name="T13" fmla="*/ 0 60000 65536"/>
                <a:gd name="T14" fmla="*/ 0 60000 65536"/>
                <a:gd name="T15" fmla="*/ 0 w 312"/>
                <a:gd name="T16" fmla="*/ 0 h 470"/>
                <a:gd name="T17" fmla="*/ 312 w 312"/>
                <a:gd name="T18" fmla="*/ 470 h 470"/>
              </a:gdLst>
              <a:ahLst/>
              <a:cxnLst>
                <a:cxn ang="T10">
                  <a:pos x="T0" y="T1"/>
                </a:cxn>
                <a:cxn ang="T11">
                  <a:pos x="T2" y="T3"/>
                </a:cxn>
                <a:cxn ang="T12">
                  <a:pos x="T4" y="T5"/>
                </a:cxn>
                <a:cxn ang="T13">
                  <a:pos x="T6" y="T7"/>
                </a:cxn>
                <a:cxn ang="T14">
                  <a:pos x="T8" y="T9"/>
                </a:cxn>
              </a:cxnLst>
              <a:rect l="T15" t="T16" r="T17" b="T18"/>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w="9525">
              <a:noFill/>
              <a:round/>
              <a:headEnd/>
              <a:tailEnd/>
            </a:ln>
          </p:spPr>
          <p:txBody>
            <a:bodyPr/>
            <a:lstStyle/>
            <a:p>
              <a:endParaRPr lang="en-US"/>
            </a:p>
          </p:txBody>
        </p:sp>
        <p:sp>
          <p:nvSpPr>
            <p:cNvPr id="32868" name="Freeform 105"/>
            <p:cNvSpPr>
              <a:spLocks/>
            </p:cNvSpPr>
            <p:nvPr/>
          </p:nvSpPr>
          <p:spPr bwMode="auto">
            <a:xfrm>
              <a:off x="1328" y="935"/>
              <a:ext cx="405" cy="618"/>
            </a:xfrm>
            <a:custGeom>
              <a:avLst/>
              <a:gdLst>
                <a:gd name="T0" fmla="*/ 378 w 303"/>
                <a:gd name="T1" fmla="*/ 273 h 462"/>
                <a:gd name="T2" fmla="*/ 249 w 303"/>
                <a:gd name="T3" fmla="*/ 597 h 462"/>
                <a:gd name="T4" fmla="*/ 25 w 303"/>
                <a:gd name="T5" fmla="*/ 345 h 462"/>
                <a:gd name="T6" fmla="*/ 155 w 303"/>
                <a:gd name="T7" fmla="*/ 20 h 462"/>
                <a:gd name="T8" fmla="*/ 378 w 303"/>
                <a:gd name="T9" fmla="*/ 273 h 462"/>
                <a:gd name="T10" fmla="*/ 0 60000 65536"/>
                <a:gd name="T11" fmla="*/ 0 60000 65536"/>
                <a:gd name="T12" fmla="*/ 0 60000 65536"/>
                <a:gd name="T13" fmla="*/ 0 60000 65536"/>
                <a:gd name="T14" fmla="*/ 0 60000 65536"/>
                <a:gd name="T15" fmla="*/ 0 w 303"/>
                <a:gd name="T16" fmla="*/ 0 h 462"/>
                <a:gd name="T17" fmla="*/ 303 w 303"/>
                <a:gd name="T18" fmla="*/ 462 h 462"/>
              </a:gdLst>
              <a:ahLst/>
              <a:cxnLst>
                <a:cxn ang="T10">
                  <a:pos x="T0" y="T1"/>
                </a:cxn>
                <a:cxn ang="T11">
                  <a:pos x="T2" y="T3"/>
                </a:cxn>
                <a:cxn ang="T12">
                  <a:pos x="T4" y="T5"/>
                </a:cxn>
                <a:cxn ang="T13">
                  <a:pos x="T6" y="T7"/>
                </a:cxn>
                <a:cxn ang="T14">
                  <a:pos x="T8" y="T9"/>
                </a:cxn>
              </a:cxnLst>
              <a:rect l="T15" t="T16" r="T17" b="T18"/>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w="9525">
              <a:noFill/>
              <a:round/>
              <a:headEnd/>
              <a:tailEnd/>
            </a:ln>
          </p:spPr>
          <p:txBody>
            <a:bodyPr/>
            <a:lstStyle/>
            <a:p>
              <a:endParaRPr lang="en-US"/>
            </a:p>
          </p:txBody>
        </p:sp>
        <p:sp>
          <p:nvSpPr>
            <p:cNvPr id="32869" name="Freeform 106"/>
            <p:cNvSpPr>
              <a:spLocks/>
            </p:cNvSpPr>
            <p:nvPr/>
          </p:nvSpPr>
          <p:spPr bwMode="auto">
            <a:xfrm>
              <a:off x="1333" y="943"/>
              <a:ext cx="394" cy="606"/>
            </a:xfrm>
            <a:custGeom>
              <a:avLst/>
              <a:gdLst>
                <a:gd name="T0" fmla="*/ 369 w 294"/>
                <a:gd name="T1" fmla="*/ 268 h 453"/>
                <a:gd name="T2" fmla="*/ 243 w 294"/>
                <a:gd name="T3" fmla="*/ 586 h 453"/>
                <a:gd name="T4" fmla="*/ 25 w 294"/>
                <a:gd name="T5" fmla="*/ 338 h 453"/>
                <a:gd name="T6" fmla="*/ 151 w 294"/>
                <a:gd name="T7" fmla="*/ 20 h 453"/>
                <a:gd name="T8" fmla="*/ 369 w 294"/>
                <a:gd name="T9" fmla="*/ 268 h 453"/>
                <a:gd name="T10" fmla="*/ 0 60000 65536"/>
                <a:gd name="T11" fmla="*/ 0 60000 65536"/>
                <a:gd name="T12" fmla="*/ 0 60000 65536"/>
                <a:gd name="T13" fmla="*/ 0 60000 65536"/>
                <a:gd name="T14" fmla="*/ 0 60000 65536"/>
                <a:gd name="T15" fmla="*/ 0 w 294"/>
                <a:gd name="T16" fmla="*/ 0 h 453"/>
                <a:gd name="T17" fmla="*/ 294 w 294"/>
                <a:gd name="T18" fmla="*/ 453 h 453"/>
              </a:gdLst>
              <a:ahLst/>
              <a:cxnLst>
                <a:cxn ang="T10">
                  <a:pos x="T0" y="T1"/>
                </a:cxn>
                <a:cxn ang="T11">
                  <a:pos x="T2" y="T3"/>
                </a:cxn>
                <a:cxn ang="T12">
                  <a:pos x="T4" y="T5"/>
                </a:cxn>
                <a:cxn ang="T13">
                  <a:pos x="T6" y="T7"/>
                </a:cxn>
                <a:cxn ang="T14">
                  <a:pos x="T8" y="T9"/>
                </a:cxn>
              </a:cxnLst>
              <a:rect l="T15" t="T16" r="T17" b="T18"/>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w="9525">
              <a:noFill/>
              <a:round/>
              <a:headEnd/>
              <a:tailEnd/>
            </a:ln>
          </p:spPr>
          <p:txBody>
            <a:bodyPr/>
            <a:lstStyle/>
            <a:p>
              <a:endParaRPr lang="en-US"/>
            </a:p>
          </p:txBody>
        </p:sp>
        <p:sp>
          <p:nvSpPr>
            <p:cNvPr id="32870" name="Freeform 107"/>
            <p:cNvSpPr>
              <a:spLocks/>
            </p:cNvSpPr>
            <p:nvPr/>
          </p:nvSpPr>
          <p:spPr bwMode="auto">
            <a:xfrm>
              <a:off x="1340" y="952"/>
              <a:ext cx="381" cy="593"/>
            </a:xfrm>
            <a:custGeom>
              <a:avLst/>
              <a:gdLst>
                <a:gd name="T0" fmla="*/ 356 w 285"/>
                <a:gd name="T1" fmla="*/ 262 h 443"/>
                <a:gd name="T2" fmla="*/ 235 w 285"/>
                <a:gd name="T3" fmla="*/ 574 h 443"/>
                <a:gd name="T4" fmla="*/ 24 w 285"/>
                <a:gd name="T5" fmla="*/ 331 h 443"/>
                <a:gd name="T6" fmla="*/ 146 w 285"/>
                <a:gd name="T7" fmla="*/ 19 h 443"/>
                <a:gd name="T8" fmla="*/ 356 w 285"/>
                <a:gd name="T9" fmla="*/ 262 h 443"/>
                <a:gd name="T10" fmla="*/ 0 60000 65536"/>
                <a:gd name="T11" fmla="*/ 0 60000 65536"/>
                <a:gd name="T12" fmla="*/ 0 60000 65536"/>
                <a:gd name="T13" fmla="*/ 0 60000 65536"/>
                <a:gd name="T14" fmla="*/ 0 60000 65536"/>
                <a:gd name="T15" fmla="*/ 0 w 285"/>
                <a:gd name="T16" fmla="*/ 0 h 443"/>
                <a:gd name="T17" fmla="*/ 285 w 285"/>
                <a:gd name="T18" fmla="*/ 443 h 443"/>
              </a:gdLst>
              <a:ahLst/>
              <a:cxnLst>
                <a:cxn ang="T10">
                  <a:pos x="T0" y="T1"/>
                </a:cxn>
                <a:cxn ang="T11">
                  <a:pos x="T2" y="T3"/>
                </a:cxn>
                <a:cxn ang="T12">
                  <a:pos x="T4" y="T5"/>
                </a:cxn>
                <a:cxn ang="T13">
                  <a:pos x="T6" y="T7"/>
                </a:cxn>
                <a:cxn ang="T14">
                  <a:pos x="T8" y="T9"/>
                </a:cxn>
              </a:cxnLst>
              <a:rect l="T15" t="T16" r="T17" b="T18"/>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w="9525">
              <a:noFill/>
              <a:round/>
              <a:headEnd/>
              <a:tailEnd/>
            </a:ln>
          </p:spPr>
          <p:txBody>
            <a:bodyPr/>
            <a:lstStyle/>
            <a:p>
              <a:endParaRPr lang="en-US"/>
            </a:p>
          </p:txBody>
        </p:sp>
        <p:sp>
          <p:nvSpPr>
            <p:cNvPr id="32871" name="Freeform 108"/>
            <p:cNvSpPr>
              <a:spLocks/>
            </p:cNvSpPr>
            <p:nvPr/>
          </p:nvSpPr>
          <p:spPr bwMode="auto">
            <a:xfrm>
              <a:off x="1347" y="960"/>
              <a:ext cx="368" cy="582"/>
            </a:xfrm>
            <a:custGeom>
              <a:avLst/>
              <a:gdLst>
                <a:gd name="T0" fmla="*/ 344 w 275"/>
                <a:gd name="T1" fmla="*/ 258 h 435"/>
                <a:gd name="T2" fmla="*/ 227 w 275"/>
                <a:gd name="T3" fmla="*/ 563 h 435"/>
                <a:gd name="T4" fmla="*/ 24 w 275"/>
                <a:gd name="T5" fmla="*/ 324 h 435"/>
                <a:gd name="T6" fmla="*/ 141 w 275"/>
                <a:gd name="T7" fmla="*/ 19 h 435"/>
                <a:gd name="T8" fmla="*/ 344 w 275"/>
                <a:gd name="T9" fmla="*/ 258 h 435"/>
                <a:gd name="T10" fmla="*/ 0 60000 65536"/>
                <a:gd name="T11" fmla="*/ 0 60000 65536"/>
                <a:gd name="T12" fmla="*/ 0 60000 65536"/>
                <a:gd name="T13" fmla="*/ 0 60000 65536"/>
                <a:gd name="T14" fmla="*/ 0 60000 65536"/>
                <a:gd name="T15" fmla="*/ 0 w 275"/>
                <a:gd name="T16" fmla="*/ 0 h 435"/>
                <a:gd name="T17" fmla="*/ 275 w 275"/>
                <a:gd name="T18" fmla="*/ 435 h 435"/>
              </a:gdLst>
              <a:ahLst/>
              <a:cxnLst>
                <a:cxn ang="T10">
                  <a:pos x="T0" y="T1"/>
                </a:cxn>
                <a:cxn ang="T11">
                  <a:pos x="T2" y="T3"/>
                </a:cxn>
                <a:cxn ang="T12">
                  <a:pos x="T4" y="T5"/>
                </a:cxn>
                <a:cxn ang="T13">
                  <a:pos x="T6" y="T7"/>
                </a:cxn>
                <a:cxn ang="T14">
                  <a:pos x="T8" y="T9"/>
                </a:cxn>
              </a:cxnLst>
              <a:rect l="T15" t="T16" r="T17" b="T18"/>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w="9525">
              <a:noFill/>
              <a:round/>
              <a:headEnd/>
              <a:tailEnd/>
            </a:ln>
          </p:spPr>
          <p:txBody>
            <a:bodyPr/>
            <a:lstStyle/>
            <a:p>
              <a:endParaRPr lang="en-US"/>
            </a:p>
          </p:txBody>
        </p:sp>
        <p:sp>
          <p:nvSpPr>
            <p:cNvPr id="32872" name="Freeform 109"/>
            <p:cNvSpPr>
              <a:spLocks/>
            </p:cNvSpPr>
            <p:nvPr/>
          </p:nvSpPr>
          <p:spPr bwMode="auto">
            <a:xfrm>
              <a:off x="1354" y="968"/>
              <a:ext cx="355" cy="570"/>
            </a:xfrm>
            <a:custGeom>
              <a:avLst/>
              <a:gdLst>
                <a:gd name="T0" fmla="*/ 332 w 266"/>
                <a:gd name="T1" fmla="*/ 253 h 426"/>
                <a:gd name="T2" fmla="*/ 219 w 266"/>
                <a:gd name="T3" fmla="*/ 553 h 426"/>
                <a:gd name="T4" fmla="*/ 23 w 266"/>
                <a:gd name="T5" fmla="*/ 317 h 426"/>
                <a:gd name="T6" fmla="*/ 136 w 266"/>
                <a:gd name="T7" fmla="*/ 17 h 426"/>
                <a:gd name="T8" fmla="*/ 332 w 266"/>
                <a:gd name="T9" fmla="*/ 253 h 426"/>
                <a:gd name="T10" fmla="*/ 0 60000 65536"/>
                <a:gd name="T11" fmla="*/ 0 60000 65536"/>
                <a:gd name="T12" fmla="*/ 0 60000 65536"/>
                <a:gd name="T13" fmla="*/ 0 60000 65536"/>
                <a:gd name="T14" fmla="*/ 0 60000 65536"/>
                <a:gd name="T15" fmla="*/ 0 w 266"/>
                <a:gd name="T16" fmla="*/ 0 h 426"/>
                <a:gd name="T17" fmla="*/ 266 w 266"/>
                <a:gd name="T18" fmla="*/ 426 h 426"/>
              </a:gdLst>
              <a:ahLst/>
              <a:cxnLst>
                <a:cxn ang="T10">
                  <a:pos x="T0" y="T1"/>
                </a:cxn>
                <a:cxn ang="T11">
                  <a:pos x="T2" y="T3"/>
                </a:cxn>
                <a:cxn ang="T12">
                  <a:pos x="T4" y="T5"/>
                </a:cxn>
                <a:cxn ang="T13">
                  <a:pos x="T6" y="T7"/>
                </a:cxn>
                <a:cxn ang="T14">
                  <a:pos x="T8" y="T9"/>
                </a:cxn>
              </a:cxnLst>
              <a:rect l="T15" t="T16" r="T17" b="T18"/>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w="9525">
              <a:noFill/>
              <a:round/>
              <a:headEnd/>
              <a:tailEnd/>
            </a:ln>
          </p:spPr>
          <p:txBody>
            <a:bodyPr/>
            <a:lstStyle/>
            <a:p>
              <a:endParaRPr lang="en-US"/>
            </a:p>
          </p:txBody>
        </p:sp>
        <p:sp>
          <p:nvSpPr>
            <p:cNvPr id="32873" name="Freeform 110"/>
            <p:cNvSpPr>
              <a:spLocks/>
            </p:cNvSpPr>
            <p:nvPr/>
          </p:nvSpPr>
          <p:spPr bwMode="auto">
            <a:xfrm>
              <a:off x="1360" y="976"/>
              <a:ext cx="343" cy="558"/>
            </a:xfrm>
            <a:custGeom>
              <a:avLst/>
              <a:gdLst>
                <a:gd name="T0" fmla="*/ 322 w 256"/>
                <a:gd name="T1" fmla="*/ 249 h 417"/>
                <a:gd name="T2" fmla="*/ 212 w 256"/>
                <a:gd name="T3" fmla="*/ 542 h 417"/>
                <a:gd name="T4" fmla="*/ 21 w 256"/>
                <a:gd name="T5" fmla="*/ 309 h 417"/>
                <a:gd name="T6" fmla="*/ 131 w 256"/>
                <a:gd name="T7" fmla="*/ 17 h 417"/>
                <a:gd name="T8" fmla="*/ 322 w 256"/>
                <a:gd name="T9" fmla="*/ 249 h 417"/>
                <a:gd name="T10" fmla="*/ 0 60000 65536"/>
                <a:gd name="T11" fmla="*/ 0 60000 65536"/>
                <a:gd name="T12" fmla="*/ 0 60000 65536"/>
                <a:gd name="T13" fmla="*/ 0 60000 65536"/>
                <a:gd name="T14" fmla="*/ 0 60000 65536"/>
                <a:gd name="T15" fmla="*/ 0 w 256"/>
                <a:gd name="T16" fmla="*/ 0 h 417"/>
                <a:gd name="T17" fmla="*/ 256 w 256"/>
                <a:gd name="T18" fmla="*/ 417 h 417"/>
              </a:gdLst>
              <a:ahLst/>
              <a:cxnLst>
                <a:cxn ang="T10">
                  <a:pos x="T0" y="T1"/>
                </a:cxn>
                <a:cxn ang="T11">
                  <a:pos x="T2" y="T3"/>
                </a:cxn>
                <a:cxn ang="T12">
                  <a:pos x="T4" y="T5"/>
                </a:cxn>
                <a:cxn ang="T13">
                  <a:pos x="T6" y="T7"/>
                </a:cxn>
                <a:cxn ang="T14">
                  <a:pos x="T8" y="T9"/>
                </a:cxn>
              </a:cxnLst>
              <a:rect l="T15" t="T16" r="T17" b="T18"/>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w="9525">
              <a:noFill/>
              <a:round/>
              <a:headEnd/>
              <a:tailEnd/>
            </a:ln>
          </p:spPr>
          <p:txBody>
            <a:bodyPr/>
            <a:lstStyle/>
            <a:p>
              <a:endParaRPr lang="en-US"/>
            </a:p>
          </p:txBody>
        </p:sp>
        <p:sp>
          <p:nvSpPr>
            <p:cNvPr id="32874" name="Freeform 111"/>
            <p:cNvSpPr>
              <a:spLocks/>
            </p:cNvSpPr>
            <p:nvPr/>
          </p:nvSpPr>
          <p:spPr bwMode="auto">
            <a:xfrm>
              <a:off x="1366" y="986"/>
              <a:ext cx="331" cy="544"/>
            </a:xfrm>
            <a:custGeom>
              <a:avLst/>
              <a:gdLst>
                <a:gd name="T0" fmla="*/ 310 w 248"/>
                <a:gd name="T1" fmla="*/ 243 h 407"/>
                <a:gd name="T2" fmla="*/ 204 w 248"/>
                <a:gd name="T3" fmla="*/ 529 h 407"/>
                <a:gd name="T4" fmla="*/ 21 w 248"/>
                <a:gd name="T5" fmla="*/ 301 h 407"/>
                <a:gd name="T6" fmla="*/ 127 w 248"/>
                <a:gd name="T7" fmla="*/ 16 h 407"/>
                <a:gd name="T8" fmla="*/ 310 w 248"/>
                <a:gd name="T9" fmla="*/ 243 h 407"/>
                <a:gd name="T10" fmla="*/ 0 60000 65536"/>
                <a:gd name="T11" fmla="*/ 0 60000 65536"/>
                <a:gd name="T12" fmla="*/ 0 60000 65536"/>
                <a:gd name="T13" fmla="*/ 0 60000 65536"/>
                <a:gd name="T14" fmla="*/ 0 60000 65536"/>
                <a:gd name="T15" fmla="*/ 0 w 248"/>
                <a:gd name="T16" fmla="*/ 0 h 407"/>
                <a:gd name="T17" fmla="*/ 248 w 248"/>
                <a:gd name="T18" fmla="*/ 407 h 407"/>
              </a:gdLst>
              <a:ahLst/>
              <a:cxnLst>
                <a:cxn ang="T10">
                  <a:pos x="T0" y="T1"/>
                </a:cxn>
                <a:cxn ang="T11">
                  <a:pos x="T2" y="T3"/>
                </a:cxn>
                <a:cxn ang="T12">
                  <a:pos x="T4" y="T5"/>
                </a:cxn>
                <a:cxn ang="T13">
                  <a:pos x="T6" y="T7"/>
                </a:cxn>
                <a:cxn ang="T14">
                  <a:pos x="T8" y="T9"/>
                </a:cxn>
              </a:cxnLst>
              <a:rect l="T15" t="T16" r="T17" b="T18"/>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w="9525">
              <a:noFill/>
              <a:round/>
              <a:headEnd/>
              <a:tailEnd/>
            </a:ln>
          </p:spPr>
          <p:txBody>
            <a:bodyPr/>
            <a:lstStyle/>
            <a:p>
              <a:endParaRPr lang="en-US"/>
            </a:p>
          </p:txBody>
        </p:sp>
        <p:sp>
          <p:nvSpPr>
            <p:cNvPr id="32875" name="Freeform 112"/>
            <p:cNvSpPr>
              <a:spLocks/>
            </p:cNvSpPr>
            <p:nvPr/>
          </p:nvSpPr>
          <p:spPr bwMode="auto">
            <a:xfrm>
              <a:off x="1372" y="994"/>
              <a:ext cx="319" cy="533"/>
            </a:xfrm>
            <a:custGeom>
              <a:avLst/>
              <a:gdLst>
                <a:gd name="T0" fmla="*/ 299 w 238"/>
                <a:gd name="T1" fmla="*/ 239 h 399"/>
                <a:gd name="T2" fmla="*/ 197 w 238"/>
                <a:gd name="T3" fmla="*/ 517 h 399"/>
                <a:gd name="T4" fmla="*/ 21 w 238"/>
                <a:gd name="T5" fmla="*/ 294 h 399"/>
                <a:gd name="T6" fmla="*/ 122 w 238"/>
                <a:gd name="T7" fmla="*/ 15 h 399"/>
                <a:gd name="T8" fmla="*/ 299 w 238"/>
                <a:gd name="T9" fmla="*/ 239 h 399"/>
                <a:gd name="T10" fmla="*/ 0 60000 65536"/>
                <a:gd name="T11" fmla="*/ 0 60000 65536"/>
                <a:gd name="T12" fmla="*/ 0 60000 65536"/>
                <a:gd name="T13" fmla="*/ 0 60000 65536"/>
                <a:gd name="T14" fmla="*/ 0 60000 65536"/>
                <a:gd name="T15" fmla="*/ 0 w 238"/>
                <a:gd name="T16" fmla="*/ 0 h 399"/>
                <a:gd name="T17" fmla="*/ 238 w 238"/>
                <a:gd name="T18" fmla="*/ 399 h 399"/>
              </a:gdLst>
              <a:ahLst/>
              <a:cxnLst>
                <a:cxn ang="T10">
                  <a:pos x="T0" y="T1"/>
                </a:cxn>
                <a:cxn ang="T11">
                  <a:pos x="T2" y="T3"/>
                </a:cxn>
                <a:cxn ang="T12">
                  <a:pos x="T4" y="T5"/>
                </a:cxn>
                <a:cxn ang="T13">
                  <a:pos x="T6" y="T7"/>
                </a:cxn>
                <a:cxn ang="T14">
                  <a:pos x="T8" y="T9"/>
                </a:cxn>
              </a:cxnLst>
              <a:rect l="T15" t="T16" r="T17" b="T18"/>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w="9525">
              <a:noFill/>
              <a:round/>
              <a:headEnd/>
              <a:tailEnd/>
            </a:ln>
          </p:spPr>
          <p:txBody>
            <a:bodyPr/>
            <a:lstStyle/>
            <a:p>
              <a:endParaRPr lang="en-US"/>
            </a:p>
          </p:txBody>
        </p:sp>
        <p:sp>
          <p:nvSpPr>
            <p:cNvPr id="32876" name="Freeform 113"/>
            <p:cNvSpPr>
              <a:spLocks/>
            </p:cNvSpPr>
            <p:nvPr/>
          </p:nvSpPr>
          <p:spPr bwMode="auto">
            <a:xfrm>
              <a:off x="1379" y="1002"/>
              <a:ext cx="306" cy="521"/>
            </a:xfrm>
            <a:custGeom>
              <a:avLst/>
              <a:gdLst>
                <a:gd name="T0" fmla="*/ 286 w 229"/>
                <a:gd name="T1" fmla="*/ 234 h 390"/>
                <a:gd name="T2" fmla="*/ 188 w 229"/>
                <a:gd name="T3" fmla="*/ 506 h 390"/>
                <a:gd name="T4" fmla="*/ 20 w 229"/>
                <a:gd name="T5" fmla="*/ 287 h 390"/>
                <a:gd name="T6" fmla="*/ 118 w 229"/>
                <a:gd name="T7" fmla="*/ 15 h 390"/>
                <a:gd name="T8" fmla="*/ 286 w 229"/>
                <a:gd name="T9" fmla="*/ 234 h 390"/>
                <a:gd name="T10" fmla="*/ 0 60000 65536"/>
                <a:gd name="T11" fmla="*/ 0 60000 65536"/>
                <a:gd name="T12" fmla="*/ 0 60000 65536"/>
                <a:gd name="T13" fmla="*/ 0 60000 65536"/>
                <a:gd name="T14" fmla="*/ 0 60000 65536"/>
                <a:gd name="T15" fmla="*/ 0 w 229"/>
                <a:gd name="T16" fmla="*/ 0 h 390"/>
                <a:gd name="T17" fmla="*/ 229 w 229"/>
                <a:gd name="T18" fmla="*/ 390 h 390"/>
              </a:gdLst>
              <a:ahLst/>
              <a:cxnLst>
                <a:cxn ang="T10">
                  <a:pos x="T0" y="T1"/>
                </a:cxn>
                <a:cxn ang="T11">
                  <a:pos x="T2" y="T3"/>
                </a:cxn>
                <a:cxn ang="T12">
                  <a:pos x="T4" y="T5"/>
                </a:cxn>
                <a:cxn ang="T13">
                  <a:pos x="T6" y="T7"/>
                </a:cxn>
                <a:cxn ang="T14">
                  <a:pos x="T8" y="T9"/>
                </a:cxn>
              </a:cxnLst>
              <a:rect l="T15" t="T16" r="T17" b="T18"/>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w="9525">
              <a:noFill/>
              <a:round/>
              <a:headEnd/>
              <a:tailEnd/>
            </a:ln>
          </p:spPr>
          <p:txBody>
            <a:bodyPr/>
            <a:lstStyle/>
            <a:p>
              <a:endParaRPr lang="en-US"/>
            </a:p>
          </p:txBody>
        </p:sp>
        <p:sp>
          <p:nvSpPr>
            <p:cNvPr id="32877" name="Freeform 114"/>
            <p:cNvSpPr>
              <a:spLocks/>
            </p:cNvSpPr>
            <p:nvPr/>
          </p:nvSpPr>
          <p:spPr bwMode="auto">
            <a:xfrm>
              <a:off x="1386" y="1010"/>
              <a:ext cx="293" cy="509"/>
            </a:xfrm>
            <a:custGeom>
              <a:avLst/>
              <a:gdLst>
                <a:gd name="T0" fmla="*/ 274 w 219"/>
                <a:gd name="T1" fmla="*/ 230 h 381"/>
                <a:gd name="T2" fmla="*/ 182 w 219"/>
                <a:gd name="T3" fmla="*/ 496 h 381"/>
                <a:gd name="T4" fmla="*/ 19 w 219"/>
                <a:gd name="T5" fmla="*/ 281 h 381"/>
                <a:gd name="T6" fmla="*/ 112 w 219"/>
                <a:gd name="T7" fmla="*/ 15 h 381"/>
                <a:gd name="T8" fmla="*/ 274 w 219"/>
                <a:gd name="T9" fmla="*/ 230 h 381"/>
                <a:gd name="T10" fmla="*/ 0 60000 65536"/>
                <a:gd name="T11" fmla="*/ 0 60000 65536"/>
                <a:gd name="T12" fmla="*/ 0 60000 65536"/>
                <a:gd name="T13" fmla="*/ 0 60000 65536"/>
                <a:gd name="T14" fmla="*/ 0 60000 65536"/>
                <a:gd name="T15" fmla="*/ 0 w 219"/>
                <a:gd name="T16" fmla="*/ 0 h 381"/>
                <a:gd name="T17" fmla="*/ 219 w 219"/>
                <a:gd name="T18" fmla="*/ 381 h 381"/>
              </a:gdLst>
              <a:ahLst/>
              <a:cxnLst>
                <a:cxn ang="T10">
                  <a:pos x="T0" y="T1"/>
                </a:cxn>
                <a:cxn ang="T11">
                  <a:pos x="T2" y="T3"/>
                </a:cxn>
                <a:cxn ang="T12">
                  <a:pos x="T4" y="T5"/>
                </a:cxn>
                <a:cxn ang="T13">
                  <a:pos x="T6" y="T7"/>
                </a:cxn>
                <a:cxn ang="T14">
                  <a:pos x="T8" y="T9"/>
                </a:cxn>
              </a:cxnLst>
              <a:rect l="T15" t="T16" r="T17" b="T18"/>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w="9525">
              <a:noFill/>
              <a:round/>
              <a:headEnd/>
              <a:tailEnd/>
            </a:ln>
          </p:spPr>
          <p:txBody>
            <a:bodyPr/>
            <a:lstStyle/>
            <a:p>
              <a:endParaRPr lang="en-US"/>
            </a:p>
          </p:txBody>
        </p:sp>
        <p:sp>
          <p:nvSpPr>
            <p:cNvPr id="32878" name="Freeform 115"/>
            <p:cNvSpPr>
              <a:spLocks/>
            </p:cNvSpPr>
            <p:nvPr/>
          </p:nvSpPr>
          <p:spPr bwMode="auto">
            <a:xfrm>
              <a:off x="1392" y="1019"/>
              <a:ext cx="281" cy="497"/>
            </a:xfrm>
            <a:custGeom>
              <a:avLst/>
              <a:gdLst>
                <a:gd name="T0" fmla="*/ 262 w 210"/>
                <a:gd name="T1" fmla="*/ 224 h 372"/>
                <a:gd name="T2" fmla="*/ 174 w 210"/>
                <a:gd name="T3" fmla="*/ 484 h 372"/>
                <a:gd name="T4" fmla="*/ 17 w 210"/>
                <a:gd name="T5" fmla="*/ 271 h 372"/>
                <a:gd name="T6" fmla="*/ 107 w 210"/>
                <a:gd name="T7" fmla="*/ 12 h 372"/>
                <a:gd name="T8" fmla="*/ 262 w 210"/>
                <a:gd name="T9" fmla="*/ 224 h 372"/>
                <a:gd name="T10" fmla="*/ 0 60000 65536"/>
                <a:gd name="T11" fmla="*/ 0 60000 65536"/>
                <a:gd name="T12" fmla="*/ 0 60000 65536"/>
                <a:gd name="T13" fmla="*/ 0 60000 65536"/>
                <a:gd name="T14" fmla="*/ 0 60000 65536"/>
                <a:gd name="T15" fmla="*/ 0 w 210"/>
                <a:gd name="T16" fmla="*/ 0 h 372"/>
                <a:gd name="T17" fmla="*/ 210 w 210"/>
                <a:gd name="T18" fmla="*/ 372 h 372"/>
              </a:gdLst>
              <a:ahLst/>
              <a:cxnLst>
                <a:cxn ang="T10">
                  <a:pos x="T0" y="T1"/>
                </a:cxn>
                <a:cxn ang="T11">
                  <a:pos x="T2" y="T3"/>
                </a:cxn>
                <a:cxn ang="T12">
                  <a:pos x="T4" y="T5"/>
                </a:cxn>
                <a:cxn ang="T13">
                  <a:pos x="T6" y="T7"/>
                </a:cxn>
                <a:cxn ang="T14">
                  <a:pos x="T8" y="T9"/>
                </a:cxn>
              </a:cxnLst>
              <a:rect l="T15" t="T16" r="T17" b="T18"/>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w="9525">
              <a:noFill/>
              <a:round/>
              <a:headEnd/>
              <a:tailEnd/>
            </a:ln>
          </p:spPr>
          <p:txBody>
            <a:bodyPr/>
            <a:lstStyle/>
            <a:p>
              <a:endParaRPr lang="en-US"/>
            </a:p>
          </p:txBody>
        </p:sp>
        <p:sp>
          <p:nvSpPr>
            <p:cNvPr id="32879" name="Freeform 116"/>
            <p:cNvSpPr>
              <a:spLocks/>
            </p:cNvSpPr>
            <p:nvPr/>
          </p:nvSpPr>
          <p:spPr bwMode="auto">
            <a:xfrm>
              <a:off x="1398" y="1027"/>
              <a:ext cx="269" cy="485"/>
            </a:xfrm>
            <a:custGeom>
              <a:avLst/>
              <a:gdLst>
                <a:gd name="T0" fmla="*/ 252 w 201"/>
                <a:gd name="T1" fmla="*/ 220 h 363"/>
                <a:gd name="T2" fmla="*/ 167 w 201"/>
                <a:gd name="T3" fmla="*/ 473 h 363"/>
                <a:gd name="T4" fmla="*/ 19 w 201"/>
                <a:gd name="T5" fmla="*/ 265 h 363"/>
                <a:gd name="T6" fmla="*/ 103 w 201"/>
                <a:gd name="T7" fmla="*/ 12 h 363"/>
                <a:gd name="T8" fmla="*/ 252 w 201"/>
                <a:gd name="T9" fmla="*/ 220 h 363"/>
                <a:gd name="T10" fmla="*/ 0 60000 65536"/>
                <a:gd name="T11" fmla="*/ 0 60000 65536"/>
                <a:gd name="T12" fmla="*/ 0 60000 65536"/>
                <a:gd name="T13" fmla="*/ 0 60000 65536"/>
                <a:gd name="T14" fmla="*/ 0 60000 65536"/>
                <a:gd name="T15" fmla="*/ 0 w 201"/>
                <a:gd name="T16" fmla="*/ 0 h 363"/>
                <a:gd name="T17" fmla="*/ 201 w 201"/>
                <a:gd name="T18" fmla="*/ 363 h 363"/>
              </a:gdLst>
              <a:ahLst/>
              <a:cxnLst>
                <a:cxn ang="T10">
                  <a:pos x="T0" y="T1"/>
                </a:cxn>
                <a:cxn ang="T11">
                  <a:pos x="T2" y="T3"/>
                </a:cxn>
                <a:cxn ang="T12">
                  <a:pos x="T4" y="T5"/>
                </a:cxn>
                <a:cxn ang="T13">
                  <a:pos x="T6" y="T7"/>
                </a:cxn>
                <a:cxn ang="T14">
                  <a:pos x="T8" y="T9"/>
                </a:cxn>
              </a:cxnLst>
              <a:rect l="T15" t="T16" r="T17" b="T18"/>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w="9525">
              <a:noFill/>
              <a:round/>
              <a:headEnd/>
              <a:tailEnd/>
            </a:ln>
          </p:spPr>
          <p:txBody>
            <a:bodyPr/>
            <a:lstStyle/>
            <a:p>
              <a:endParaRPr lang="en-US"/>
            </a:p>
          </p:txBody>
        </p:sp>
        <p:sp>
          <p:nvSpPr>
            <p:cNvPr id="32880" name="Freeform 117"/>
            <p:cNvSpPr>
              <a:spLocks/>
            </p:cNvSpPr>
            <p:nvPr/>
          </p:nvSpPr>
          <p:spPr bwMode="auto">
            <a:xfrm>
              <a:off x="1404" y="1035"/>
              <a:ext cx="257" cy="473"/>
            </a:xfrm>
            <a:custGeom>
              <a:avLst/>
              <a:gdLst>
                <a:gd name="T0" fmla="*/ 240 w 192"/>
                <a:gd name="T1" fmla="*/ 215 h 354"/>
                <a:gd name="T2" fmla="*/ 159 w 192"/>
                <a:gd name="T3" fmla="*/ 462 h 354"/>
                <a:gd name="T4" fmla="*/ 17 w 192"/>
                <a:gd name="T5" fmla="*/ 258 h 354"/>
                <a:gd name="T6" fmla="*/ 98 w 192"/>
                <a:gd name="T7" fmla="*/ 12 h 354"/>
                <a:gd name="T8" fmla="*/ 240 w 192"/>
                <a:gd name="T9" fmla="*/ 215 h 354"/>
                <a:gd name="T10" fmla="*/ 0 60000 65536"/>
                <a:gd name="T11" fmla="*/ 0 60000 65536"/>
                <a:gd name="T12" fmla="*/ 0 60000 65536"/>
                <a:gd name="T13" fmla="*/ 0 60000 65536"/>
                <a:gd name="T14" fmla="*/ 0 60000 65536"/>
                <a:gd name="T15" fmla="*/ 0 w 192"/>
                <a:gd name="T16" fmla="*/ 0 h 354"/>
                <a:gd name="T17" fmla="*/ 192 w 192"/>
                <a:gd name="T18" fmla="*/ 354 h 354"/>
              </a:gdLst>
              <a:ahLst/>
              <a:cxnLst>
                <a:cxn ang="T10">
                  <a:pos x="T0" y="T1"/>
                </a:cxn>
                <a:cxn ang="T11">
                  <a:pos x="T2" y="T3"/>
                </a:cxn>
                <a:cxn ang="T12">
                  <a:pos x="T4" y="T5"/>
                </a:cxn>
                <a:cxn ang="T13">
                  <a:pos x="T6" y="T7"/>
                </a:cxn>
                <a:cxn ang="T14">
                  <a:pos x="T8" y="T9"/>
                </a:cxn>
              </a:cxnLst>
              <a:rect l="T15" t="T16" r="T17" b="T18"/>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w="9525">
              <a:noFill/>
              <a:round/>
              <a:headEnd/>
              <a:tailEnd/>
            </a:ln>
          </p:spPr>
          <p:txBody>
            <a:bodyPr/>
            <a:lstStyle/>
            <a:p>
              <a:endParaRPr lang="en-US"/>
            </a:p>
          </p:txBody>
        </p:sp>
        <p:sp>
          <p:nvSpPr>
            <p:cNvPr id="32881" name="Freeform 118"/>
            <p:cNvSpPr>
              <a:spLocks/>
            </p:cNvSpPr>
            <p:nvPr/>
          </p:nvSpPr>
          <p:spPr bwMode="auto">
            <a:xfrm>
              <a:off x="1411" y="1043"/>
              <a:ext cx="245" cy="463"/>
            </a:xfrm>
            <a:custGeom>
              <a:avLst/>
              <a:gdLst>
                <a:gd name="T0" fmla="*/ 229 w 183"/>
                <a:gd name="T1" fmla="*/ 211 h 346"/>
                <a:gd name="T2" fmla="*/ 151 w 183"/>
                <a:gd name="T3" fmla="*/ 451 h 346"/>
                <a:gd name="T4" fmla="*/ 16 w 183"/>
                <a:gd name="T5" fmla="*/ 252 h 346"/>
                <a:gd name="T6" fmla="*/ 94 w 183"/>
                <a:gd name="T7" fmla="*/ 12 h 346"/>
                <a:gd name="T8" fmla="*/ 229 w 183"/>
                <a:gd name="T9" fmla="*/ 211 h 346"/>
                <a:gd name="T10" fmla="*/ 0 60000 65536"/>
                <a:gd name="T11" fmla="*/ 0 60000 65536"/>
                <a:gd name="T12" fmla="*/ 0 60000 65536"/>
                <a:gd name="T13" fmla="*/ 0 60000 65536"/>
                <a:gd name="T14" fmla="*/ 0 60000 65536"/>
                <a:gd name="T15" fmla="*/ 0 w 183"/>
                <a:gd name="T16" fmla="*/ 0 h 346"/>
                <a:gd name="T17" fmla="*/ 183 w 183"/>
                <a:gd name="T18" fmla="*/ 346 h 346"/>
              </a:gdLst>
              <a:ahLst/>
              <a:cxnLst>
                <a:cxn ang="T10">
                  <a:pos x="T0" y="T1"/>
                </a:cxn>
                <a:cxn ang="T11">
                  <a:pos x="T2" y="T3"/>
                </a:cxn>
                <a:cxn ang="T12">
                  <a:pos x="T4" y="T5"/>
                </a:cxn>
                <a:cxn ang="T13">
                  <a:pos x="T6" y="T7"/>
                </a:cxn>
                <a:cxn ang="T14">
                  <a:pos x="T8" y="T9"/>
                </a:cxn>
              </a:cxnLst>
              <a:rect l="T15" t="T16" r="T17" b="T18"/>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w="9525">
              <a:noFill/>
              <a:round/>
              <a:headEnd/>
              <a:tailEnd/>
            </a:ln>
          </p:spPr>
          <p:txBody>
            <a:bodyPr/>
            <a:lstStyle/>
            <a:p>
              <a:endParaRPr lang="en-US"/>
            </a:p>
          </p:txBody>
        </p:sp>
        <p:sp>
          <p:nvSpPr>
            <p:cNvPr id="32882" name="Freeform 119"/>
            <p:cNvSpPr>
              <a:spLocks/>
            </p:cNvSpPr>
            <p:nvPr/>
          </p:nvSpPr>
          <p:spPr bwMode="auto">
            <a:xfrm>
              <a:off x="1418" y="1051"/>
              <a:ext cx="231" cy="451"/>
            </a:xfrm>
            <a:custGeom>
              <a:avLst/>
              <a:gdLst>
                <a:gd name="T0" fmla="*/ 216 w 173"/>
                <a:gd name="T1" fmla="*/ 207 h 337"/>
                <a:gd name="T2" fmla="*/ 143 w 173"/>
                <a:gd name="T3" fmla="*/ 440 h 337"/>
                <a:gd name="T4" fmla="*/ 15 w 173"/>
                <a:gd name="T5" fmla="*/ 245 h 337"/>
                <a:gd name="T6" fmla="*/ 88 w 173"/>
                <a:gd name="T7" fmla="*/ 11 h 337"/>
                <a:gd name="T8" fmla="*/ 216 w 173"/>
                <a:gd name="T9" fmla="*/ 207 h 337"/>
                <a:gd name="T10" fmla="*/ 0 60000 65536"/>
                <a:gd name="T11" fmla="*/ 0 60000 65536"/>
                <a:gd name="T12" fmla="*/ 0 60000 65536"/>
                <a:gd name="T13" fmla="*/ 0 60000 65536"/>
                <a:gd name="T14" fmla="*/ 0 60000 65536"/>
                <a:gd name="T15" fmla="*/ 0 w 173"/>
                <a:gd name="T16" fmla="*/ 0 h 337"/>
                <a:gd name="T17" fmla="*/ 173 w 173"/>
                <a:gd name="T18" fmla="*/ 337 h 337"/>
              </a:gdLst>
              <a:ahLst/>
              <a:cxnLst>
                <a:cxn ang="T10">
                  <a:pos x="T0" y="T1"/>
                </a:cxn>
                <a:cxn ang="T11">
                  <a:pos x="T2" y="T3"/>
                </a:cxn>
                <a:cxn ang="T12">
                  <a:pos x="T4" y="T5"/>
                </a:cxn>
                <a:cxn ang="T13">
                  <a:pos x="T6" y="T7"/>
                </a:cxn>
                <a:cxn ang="T14">
                  <a:pos x="T8" y="T9"/>
                </a:cxn>
              </a:cxnLst>
              <a:rect l="T15" t="T16" r="T17" b="T18"/>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w="9525">
              <a:noFill/>
              <a:round/>
              <a:headEnd/>
              <a:tailEnd/>
            </a:ln>
          </p:spPr>
          <p:txBody>
            <a:bodyPr/>
            <a:lstStyle/>
            <a:p>
              <a:endParaRPr lang="en-US"/>
            </a:p>
          </p:txBody>
        </p:sp>
        <p:sp>
          <p:nvSpPr>
            <p:cNvPr id="32883" name="Freeform 120"/>
            <p:cNvSpPr>
              <a:spLocks/>
            </p:cNvSpPr>
            <p:nvPr/>
          </p:nvSpPr>
          <p:spPr bwMode="auto">
            <a:xfrm>
              <a:off x="1424" y="1061"/>
              <a:ext cx="220" cy="437"/>
            </a:xfrm>
            <a:custGeom>
              <a:avLst/>
              <a:gdLst>
                <a:gd name="T0" fmla="*/ 205 w 164"/>
                <a:gd name="T1" fmla="*/ 202 h 327"/>
                <a:gd name="T2" fmla="*/ 135 w 164"/>
                <a:gd name="T3" fmla="*/ 428 h 327"/>
                <a:gd name="T4" fmla="*/ 15 w 164"/>
                <a:gd name="T5" fmla="*/ 237 h 327"/>
                <a:gd name="T6" fmla="*/ 83 w 164"/>
                <a:gd name="T7" fmla="*/ 9 h 327"/>
                <a:gd name="T8" fmla="*/ 205 w 164"/>
                <a:gd name="T9" fmla="*/ 202 h 327"/>
                <a:gd name="T10" fmla="*/ 0 60000 65536"/>
                <a:gd name="T11" fmla="*/ 0 60000 65536"/>
                <a:gd name="T12" fmla="*/ 0 60000 65536"/>
                <a:gd name="T13" fmla="*/ 0 60000 65536"/>
                <a:gd name="T14" fmla="*/ 0 60000 65536"/>
                <a:gd name="T15" fmla="*/ 0 w 164"/>
                <a:gd name="T16" fmla="*/ 0 h 327"/>
                <a:gd name="T17" fmla="*/ 164 w 164"/>
                <a:gd name="T18" fmla="*/ 327 h 327"/>
              </a:gdLst>
              <a:ahLst/>
              <a:cxnLst>
                <a:cxn ang="T10">
                  <a:pos x="T0" y="T1"/>
                </a:cxn>
                <a:cxn ang="T11">
                  <a:pos x="T2" y="T3"/>
                </a:cxn>
                <a:cxn ang="T12">
                  <a:pos x="T4" y="T5"/>
                </a:cxn>
                <a:cxn ang="T13">
                  <a:pos x="T6" y="T7"/>
                </a:cxn>
                <a:cxn ang="T14">
                  <a:pos x="T8" y="T9"/>
                </a:cxn>
              </a:cxnLst>
              <a:rect l="T15" t="T16" r="T17" b="T18"/>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w="9525">
              <a:noFill/>
              <a:round/>
              <a:headEnd/>
              <a:tailEnd/>
            </a:ln>
          </p:spPr>
          <p:txBody>
            <a:bodyPr/>
            <a:lstStyle/>
            <a:p>
              <a:endParaRPr lang="en-US"/>
            </a:p>
          </p:txBody>
        </p:sp>
        <p:sp>
          <p:nvSpPr>
            <p:cNvPr id="32884" name="Freeform 121"/>
            <p:cNvSpPr>
              <a:spLocks/>
            </p:cNvSpPr>
            <p:nvPr/>
          </p:nvSpPr>
          <p:spPr bwMode="auto">
            <a:xfrm>
              <a:off x="1431" y="1069"/>
              <a:ext cx="206" cy="426"/>
            </a:xfrm>
            <a:custGeom>
              <a:avLst/>
              <a:gdLst>
                <a:gd name="T0" fmla="*/ 193 w 154"/>
                <a:gd name="T1" fmla="*/ 196 h 319"/>
                <a:gd name="T2" fmla="*/ 127 w 154"/>
                <a:gd name="T3" fmla="*/ 417 h 319"/>
                <a:gd name="T4" fmla="*/ 13 w 154"/>
                <a:gd name="T5" fmla="*/ 228 h 319"/>
                <a:gd name="T6" fmla="*/ 78 w 154"/>
                <a:gd name="T7" fmla="*/ 9 h 319"/>
                <a:gd name="T8" fmla="*/ 193 w 154"/>
                <a:gd name="T9" fmla="*/ 196 h 319"/>
                <a:gd name="T10" fmla="*/ 0 60000 65536"/>
                <a:gd name="T11" fmla="*/ 0 60000 65536"/>
                <a:gd name="T12" fmla="*/ 0 60000 65536"/>
                <a:gd name="T13" fmla="*/ 0 60000 65536"/>
                <a:gd name="T14" fmla="*/ 0 60000 65536"/>
                <a:gd name="T15" fmla="*/ 0 w 154"/>
                <a:gd name="T16" fmla="*/ 0 h 319"/>
                <a:gd name="T17" fmla="*/ 154 w 154"/>
                <a:gd name="T18" fmla="*/ 319 h 319"/>
              </a:gdLst>
              <a:ahLst/>
              <a:cxnLst>
                <a:cxn ang="T10">
                  <a:pos x="T0" y="T1"/>
                </a:cxn>
                <a:cxn ang="T11">
                  <a:pos x="T2" y="T3"/>
                </a:cxn>
                <a:cxn ang="T12">
                  <a:pos x="T4" y="T5"/>
                </a:cxn>
                <a:cxn ang="T13">
                  <a:pos x="T6" y="T7"/>
                </a:cxn>
                <a:cxn ang="T14">
                  <a:pos x="T8" y="T9"/>
                </a:cxn>
              </a:cxnLst>
              <a:rect l="T15" t="T16" r="T17" b="T18"/>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w="9525">
              <a:noFill/>
              <a:round/>
              <a:headEnd/>
              <a:tailEnd/>
            </a:ln>
          </p:spPr>
          <p:txBody>
            <a:bodyPr/>
            <a:lstStyle/>
            <a:p>
              <a:endParaRPr lang="en-US"/>
            </a:p>
          </p:txBody>
        </p:sp>
        <p:sp>
          <p:nvSpPr>
            <p:cNvPr id="32885" name="Freeform 122"/>
            <p:cNvSpPr>
              <a:spLocks/>
            </p:cNvSpPr>
            <p:nvPr/>
          </p:nvSpPr>
          <p:spPr bwMode="auto">
            <a:xfrm>
              <a:off x="1436" y="1077"/>
              <a:ext cx="196" cy="414"/>
            </a:xfrm>
            <a:custGeom>
              <a:avLst/>
              <a:gdLst>
                <a:gd name="T0" fmla="*/ 183 w 146"/>
                <a:gd name="T1" fmla="*/ 192 h 310"/>
                <a:gd name="T2" fmla="*/ 122 w 146"/>
                <a:gd name="T3" fmla="*/ 406 h 310"/>
                <a:gd name="T4" fmla="*/ 13 w 146"/>
                <a:gd name="T5" fmla="*/ 222 h 310"/>
                <a:gd name="T6" fmla="*/ 74 w 146"/>
                <a:gd name="T7" fmla="*/ 8 h 310"/>
                <a:gd name="T8" fmla="*/ 183 w 146"/>
                <a:gd name="T9" fmla="*/ 192 h 310"/>
                <a:gd name="T10" fmla="*/ 0 60000 65536"/>
                <a:gd name="T11" fmla="*/ 0 60000 65536"/>
                <a:gd name="T12" fmla="*/ 0 60000 65536"/>
                <a:gd name="T13" fmla="*/ 0 60000 65536"/>
                <a:gd name="T14" fmla="*/ 0 60000 65536"/>
                <a:gd name="T15" fmla="*/ 0 w 146"/>
                <a:gd name="T16" fmla="*/ 0 h 310"/>
                <a:gd name="T17" fmla="*/ 146 w 146"/>
                <a:gd name="T18" fmla="*/ 310 h 310"/>
              </a:gdLst>
              <a:ahLst/>
              <a:cxnLst>
                <a:cxn ang="T10">
                  <a:pos x="T0" y="T1"/>
                </a:cxn>
                <a:cxn ang="T11">
                  <a:pos x="T2" y="T3"/>
                </a:cxn>
                <a:cxn ang="T12">
                  <a:pos x="T4" y="T5"/>
                </a:cxn>
                <a:cxn ang="T13">
                  <a:pos x="T6" y="T7"/>
                </a:cxn>
                <a:cxn ang="T14">
                  <a:pos x="T8" y="T9"/>
                </a:cxn>
              </a:cxnLst>
              <a:rect l="T15" t="T16" r="T17" b="T18"/>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w="9525">
              <a:noFill/>
              <a:round/>
              <a:headEnd/>
              <a:tailEnd/>
            </a:ln>
          </p:spPr>
          <p:txBody>
            <a:bodyPr/>
            <a:lstStyle/>
            <a:p>
              <a:endParaRPr lang="en-US"/>
            </a:p>
          </p:txBody>
        </p:sp>
        <p:sp>
          <p:nvSpPr>
            <p:cNvPr id="32886" name="Freeform 123"/>
            <p:cNvSpPr>
              <a:spLocks/>
            </p:cNvSpPr>
            <p:nvPr/>
          </p:nvSpPr>
          <p:spPr bwMode="auto">
            <a:xfrm>
              <a:off x="1443" y="1085"/>
              <a:ext cx="182" cy="402"/>
            </a:xfrm>
            <a:custGeom>
              <a:avLst/>
              <a:gdLst>
                <a:gd name="T0" fmla="*/ 170 w 136"/>
                <a:gd name="T1" fmla="*/ 188 h 301"/>
                <a:gd name="T2" fmla="*/ 114 w 136"/>
                <a:gd name="T3" fmla="*/ 395 h 301"/>
                <a:gd name="T4" fmla="*/ 12 w 136"/>
                <a:gd name="T5" fmla="*/ 215 h 301"/>
                <a:gd name="T6" fmla="*/ 70 w 136"/>
                <a:gd name="T7" fmla="*/ 8 h 301"/>
                <a:gd name="T8" fmla="*/ 170 w 136"/>
                <a:gd name="T9" fmla="*/ 188 h 301"/>
                <a:gd name="T10" fmla="*/ 0 60000 65536"/>
                <a:gd name="T11" fmla="*/ 0 60000 65536"/>
                <a:gd name="T12" fmla="*/ 0 60000 65536"/>
                <a:gd name="T13" fmla="*/ 0 60000 65536"/>
                <a:gd name="T14" fmla="*/ 0 60000 65536"/>
                <a:gd name="T15" fmla="*/ 0 w 136"/>
                <a:gd name="T16" fmla="*/ 0 h 301"/>
                <a:gd name="T17" fmla="*/ 136 w 136"/>
                <a:gd name="T18" fmla="*/ 301 h 301"/>
              </a:gdLst>
              <a:ahLst/>
              <a:cxnLst>
                <a:cxn ang="T10">
                  <a:pos x="T0" y="T1"/>
                </a:cxn>
                <a:cxn ang="T11">
                  <a:pos x="T2" y="T3"/>
                </a:cxn>
                <a:cxn ang="T12">
                  <a:pos x="T4" y="T5"/>
                </a:cxn>
                <a:cxn ang="T13">
                  <a:pos x="T6" y="T7"/>
                </a:cxn>
                <a:cxn ang="T14">
                  <a:pos x="T8" y="T9"/>
                </a:cxn>
              </a:cxnLst>
              <a:rect l="T15" t="T16" r="T17" b="T18"/>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w="9525">
              <a:noFill/>
              <a:round/>
              <a:headEnd/>
              <a:tailEnd/>
            </a:ln>
          </p:spPr>
          <p:txBody>
            <a:bodyPr/>
            <a:lstStyle/>
            <a:p>
              <a:endParaRPr lang="en-US"/>
            </a:p>
          </p:txBody>
        </p:sp>
        <p:sp>
          <p:nvSpPr>
            <p:cNvPr id="32887" name="Freeform 124"/>
            <p:cNvSpPr>
              <a:spLocks/>
            </p:cNvSpPr>
            <p:nvPr/>
          </p:nvSpPr>
          <p:spPr bwMode="auto">
            <a:xfrm>
              <a:off x="1450" y="1094"/>
              <a:ext cx="170" cy="390"/>
            </a:xfrm>
            <a:custGeom>
              <a:avLst/>
              <a:gdLst>
                <a:gd name="T0" fmla="*/ 158 w 127"/>
                <a:gd name="T1" fmla="*/ 182 h 292"/>
                <a:gd name="T2" fmla="*/ 106 w 127"/>
                <a:gd name="T3" fmla="*/ 383 h 292"/>
                <a:gd name="T4" fmla="*/ 12 w 127"/>
                <a:gd name="T5" fmla="*/ 207 h 292"/>
                <a:gd name="T6" fmla="*/ 64 w 127"/>
                <a:gd name="T7" fmla="*/ 7 h 292"/>
                <a:gd name="T8" fmla="*/ 158 w 127"/>
                <a:gd name="T9" fmla="*/ 182 h 292"/>
                <a:gd name="T10" fmla="*/ 0 60000 65536"/>
                <a:gd name="T11" fmla="*/ 0 60000 65536"/>
                <a:gd name="T12" fmla="*/ 0 60000 65536"/>
                <a:gd name="T13" fmla="*/ 0 60000 65536"/>
                <a:gd name="T14" fmla="*/ 0 60000 65536"/>
                <a:gd name="T15" fmla="*/ 0 w 127"/>
                <a:gd name="T16" fmla="*/ 0 h 292"/>
                <a:gd name="T17" fmla="*/ 127 w 127"/>
                <a:gd name="T18" fmla="*/ 292 h 292"/>
              </a:gdLst>
              <a:ahLst/>
              <a:cxnLst>
                <a:cxn ang="T10">
                  <a:pos x="T0" y="T1"/>
                </a:cxn>
                <a:cxn ang="T11">
                  <a:pos x="T2" y="T3"/>
                </a:cxn>
                <a:cxn ang="T12">
                  <a:pos x="T4" y="T5"/>
                </a:cxn>
                <a:cxn ang="T13">
                  <a:pos x="T6" y="T7"/>
                </a:cxn>
                <a:cxn ang="T14">
                  <a:pos x="T8" y="T9"/>
                </a:cxn>
              </a:cxnLst>
              <a:rect l="T15" t="T16" r="T17" b="T18"/>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w="9525">
              <a:noFill/>
              <a:round/>
              <a:headEnd/>
              <a:tailEnd/>
            </a:ln>
          </p:spPr>
          <p:txBody>
            <a:bodyPr/>
            <a:lstStyle/>
            <a:p>
              <a:endParaRPr lang="en-US"/>
            </a:p>
          </p:txBody>
        </p:sp>
        <p:sp>
          <p:nvSpPr>
            <p:cNvPr id="32888" name="Freeform 125"/>
            <p:cNvSpPr>
              <a:spLocks/>
            </p:cNvSpPr>
            <p:nvPr/>
          </p:nvSpPr>
          <p:spPr bwMode="auto">
            <a:xfrm>
              <a:off x="1457" y="1102"/>
              <a:ext cx="156" cy="378"/>
            </a:xfrm>
            <a:custGeom>
              <a:avLst/>
              <a:gdLst>
                <a:gd name="T0" fmla="*/ 145 w 117"/>
                <a:gd name="T1" fmla="*/ 178 h 283"/>
                <a:gd name="T2" fmla="*/ 97 w 117"/>
                <a:gd name="T3" fmla="*/ 371 h 283"/>
                <a:gd name="T4" fmla="*/ 11 w 117"/>
                <a:gd name="T5" fmla="*/ 200 h 283"/>
                <a:gd name="T6" fmla="*/ 59 w 117"/>
                <a:gd name="T7" fmla="*/ 5 h 283"/>
                <a:gd name="T8" fmla="*/ 145 w 117"/>
                <a:gd name="T9" fmla="*/ 178 h 283"/>
                <a:gd name="T10" fmla="*/ 0 60000 65536"/>
                <a:gd name="T11" fmla="*/ 0 60000 65536"/>
                <a:gd name="T12" fmla="*/ 0 60000 65536"/>
                <a:gd name="T13" fmla="*/ 0 60000 65536"/>
                <a:gd name="T14" fmla="*/ 0 60000 65536"/>
                <a:gd name="T15" fmla="*/ 0 w 117"/>
                <a:gd name="T16" fmla="*/ 0 h 283"/>
                <a:gd name="T17" fmla="*/ 117 w 117"/>
                <a:gd name="T18" fmla="*/ 283 h 283"/>
              </a:gdLst>
              <a:ahLst/>
              <a:cxnLst>
                <a:cxn ang="T10">
                  <a:pos x="T0" y="T1"/>
                </a:cxn>
                <a:cxn ang="T11">
                  <a:pos x="T2" y="T3"/>
                </a:cxn>
                <a:cxn ang="T12">
                  <a:pos x="T4" y="T5"/>
                </a:cxn>
                <a:cxn ang="T13">
                  <a:pos x="T6" y="T7"/>
                </a:cxn>
                <a:cxn ang="T14">
                  <a:pos x="T8" y="T9"/>
                </a:cxn>
              </a:cxnLst>
              <a:rect l="T15" t="T16" r="T17" b="T18"/>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w="9525">
              <a:noFill/>
              <a:round/>
              <a:headEnd/>
              <a:tailEnd/>
            </a:ln>
          </p:spPr>
          <p:txBody>
            <a:bodyPr/>
            <a:lstStyle/>
            <a:p>
              <a:endParaRPr lang="en-US"/>
            </a:p>
          </p:txBody>
        </p:sp>
        <p:sp>
          <p:nvSpPr>
            <p:cNvPr id="32889" name="Freeform 126"/>
            <p:cNvSpPr>
              <a:spLocks/>
            </p:cNvSpPr>
            <p:nvPr/>
          </p:nvSpPr>
          <p:spPr bwMode="auto">
            <a:xfrm>
              <a:off x="1463" y="1110"/>
              <a:ext cx="145" cy="366"/>
            </a:xfrm>
            <a:custGeom>
              <a:avLst/>
              <a:gdLst>
                <a:gd name="T0" fmla="*/ 134 w 108"/>
                <a:gd name="T1" fmla="*/ 174 h 274"/>
                <a:gd name="T2" fmla="*/ 90 w 108"/>
                <a:gd name="T3" fmla="*/ 361 h 274"/>
                <a:gd name="T4" fmla="*/ 9 w 108"/>
                <a:gd name="T5" fmla="*/ 192 h 274"/>
                <a:gd name="T6" fmla="*/ 54 w 108"/>
                <a:gd name="T7" fmla="*/ 5 h 274"/>
                <a:gd name="T8" fmla="*/ 134 w 108"/>
                <a:gd name="T9" fmla="*/ 174 h 274"/>
                <a:gd name="T10" fmla="*/ 0 60000 65536"/>
                <a:gd name="T11" fmla="*/ 0 60000 65536"/>
                <a:gd name="T12" fmla="*/ 0 60000 65536"/>
                <a:gd name="T13" fmla="*/ 0 60000 65536"/>
                <a:gd name="T14" fmla="*/ 0 60000 65536"/>
                <a:gd name="T15" fmla="*/ 0 w 108"/>
                <a:gd name="T16" fmla="*/ 0 h 274"/>
                <a:gd name="T17" fmla="*/ 108 w 108"/>
                <a:gd name="T18" fmla="*/ 274 h 274"/>
              </a:gdLst>
              <a:ahLst/>
              <a:cxnLst>
                <a:cxn ang="T10">
                  <a:pos x="T0" y="T1"/>
                </a:cxn>
                <a:cxn ang="T11">
                  <a:pos x="T2" y="T3"/>
                </a:cxn>
                <a:cxn ang="T12">
                  <a:pos x="T4" y="T5"/>
                </a:cxn>
                <a:cxn ang="T13">
                  <a:pos x="T6" y="T7"/>
                </a:cxn>
                <a:cxn ang="T14">
                  <a:pos x="T8" y="T9"/>
                </a:cxn>
              </a:cxnLst>
              <a:rect l="T15" t="T16" r="T17" b="T18"/>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w="9525">
              <a:noFill/>
              <a:round/>
              <a:headEnd/>
              <a:tailEnd/>
            </a:ln>
          </p:spPr>
          <p:txBody>
            <a:bodyPr/>
            <a:lstStyle/>
            <a:p>
              <a:endParaRPr lang="en-US"/>
            </a:p>
          </p:txBody>
        </p:sp>
        <p:sp>
          <p:nvSpPr>
            <p:cNvPr id="32890" name="Freeform 127"/>
            <p:cNvSpPr>
              <a:spLocks/>
            </p:cNvSpPr>
            <p:nvPr/>
          </p:nvSpPr>
          <p:spPr bwMode="auto">
            <a:xfrm>
              <a:off x="1469" y="1118"/>
              <a:ext cx="132" cy="356"/>
            </a:xfrm>
            <a:custGeom>
              <a:avLst/>
              <a:gdLst>
                <a:gd name="T0" fmla="*/ 123 w 99"/>
                <a:gd name="T1" fmla="*/ 170 h 266"/>
                <a:gd name="T2" fmla="*/ 83 w 99"/>
                <a:gd name="T3" fmla="*/ 351 h 266"/>
                <a:gd name="T4" fmla="*/ 9 w 99"/>
                <a:gd name="T5" fmla="*/ 186 h 266"/>
                <a:gd name="T6" fmla="*/ 51 w 99"/>
                <a:gd name="T7" fmla="*/ 5 h 266"/>
                <a:gd name="T8" fmla="*/ 123 w 99"/>
                <a:gd name="T9" fmla="*/ 170 h 266"/>
                <a:gd name="T10" fmla="*/ 0 60000 65536"/>
                <a:gd name="T11" fmla="*/ 0 60000 65536"/>
                <a:gd name="T12" fmla="*/ 0 60000 65536"/>
                <a:gd name="T13" fmla="*/ 0 60000 65536"/>
                <a:gd name="T14" fmla="*/ 0 60000 65536"/>
                <a:gd name="T15" fmla="*/ 0 w 99"/>
                <a:gd name="T16" fmla="*/ 0 h 266"/>
                <a:gd name="T17" fmla="*/ 99 w 99"/>
                <a:gd name="T18" fmla="*/ 266 h 266"/>
              </a:gdLst>
              <a:ahLst/>
              <a:cxnLst>
                <a:cxn ang="T10">
                  <a:pos x="T0" y="T1"/>
                </a:cxn>
                <a:cxn ang="T11">
                  <a:pos x="T2" y="T3"/>
                </a:cxn>
                <a:cxn ang="T12">
                  <a:pos x="T4" y="T5"/>
                </a:cxn>
                <a:cxn ang="T13">
                  <a:pos x="T6" y="T7"/>
                </a:cxn>
                <a:cxn ang="T14">
                  <a:pos x="T8" y="T9"/>
                </a:cxn>
              </a:cxnLst>
              <a:rect l="T15" t="T16" r="T17" b="T18"/>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w="9525">
              <a:noFill/>
              <a:round/>
              <a:headEnd/>
              <a:tailEnd/>
            </a:ln>
          </p:spPr>
          <p:txBody>
            <a:bodyPr/>
            <a:lstStyle/>
            <a:p>
              <a:endParaRPr lang="en-US"/>
            </a:p>
          </p:txBody>
        </p:sp>
        <p:sp>
          <p:nvSpPr>
            <p:cNvPr id="32891" name="Freeform 128"/>
            <p:cNvSpPr>
              <a:spLocks/>
            </p:cNvSpPr>
            <p:nvPr/>
          </p:nvSpPr>
          <p:spPr bwMode="auto">
            <a:xfrm>
              <a:off x="1475" y="1127"/>
              <a:ext cx="121" cy="343"/>
            </a:xfrm>
            <a:custGeom>
              <a:avLst/>
              <a:gdLst>
                <a:gd name="T0" fmla="*/ 113 w 90"/>
                <a:gd name="T1" fmla="*/ 163 h 256"/>
                <a:gd name="T2" fmla="*/ 75 w 90"/>
                <a:gd name="T3" fmla="*/ 339 h 256"/>
                <a:gd name="T4" fmla="*/ 9 w 90"/>
                <a:gd name="T5" fmla="*/ 178 h 256"/>
                <a:gd name="T6" fmla="*/ 46 w 90"/>
                <a:gd name="T7" fmla="*/ 3 h 256"/>
                <a:gd name="T8" fmla="*/ 113 w 90"/>
                <a:gd name="T9" fmla="*/ 163 h 256"/>
                <a:gd name="T10" fmla="*/ 0 60000 65536"/>
                <a:gd name="T11" fmla="*/ 0 60000 65536"/>
                <a:gd name="T12" fmla="*/ 0 60000 65536"/>
                <a:gd name="T13" fmla="*/ 0 60000 65536"/>
                <a:gd name="T14" fmla="*/ 0 60000 65536"/>
                <a:gd name="T15" fmla="*/ 0 w 90"/>
                <a:gd name="T16" fmla="*/ 0 h 256"/>
                <a:gd name="T17" fmla="*/ 90 w 90"/>
                <a:gd name="T18" fmla="*/ 256 h 256"/>
              </a:gdLst>
              <a:ahLst/>
              <a:cxnLst>
                <a:cxn ang="T10">
                  <a:pos x="T0" y="T1"/>
                </a:cxn>
                <a:cxn ang="T11">
                  <a:pos x="T2" y="T3"/>
                </a:cxn>
                <a:cxn ang="T12">
                  <a:pos x="T4" y="T5"/>
                </a:cxn>
                <a:cxn ang="T13">
                  <a:pos x="T6" y="T7"/>
                </a:cxn>
                <a:cxn ang="T14">
                  <a:pos x="T8" y="T9"/>
                </a:cxn>
              </a:cxnLst>
              <a:rect l="T15" t="T16" r="T17" b="T18"/>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w="9525">
              <a:noFill/>
              <a:round/>
              <a:headEnd/>
              <a:tailEnd/>
            </a:ln>
          </p:spPr>
          <p:txBody>
            <a:bodyPr/>
            <a:lstStyle/>
            <a:p>
              <a:endParaRPr lang="en-US"/>
            </a:p>
          </p:txBody>
        </p:sp>
        <p:sp>
          <p:nvSpPr>
            <p:cNvPr id="32892" name="Freeform 129"/>
            <p:cNvSpPr>
              <a:spLocks/>
            </p:cNvSpPr>
            <p:nvPr/>
          </p:nvSpPr>
          <p:spPr bwMode="auto">
            <a:xfrm>
              <a:off x="1482" y="1136"/>
              <a:ext cx="107" cy="330"/>
            </a:xfrm>
            <a:custGeom>
              <a:avLst/>
              <a:gdLst>
                <a:gd name="T0" fmla="*/ 100 w 80"/>
                <a:gd name="T1" fmla="*/ 159 h 247"/>
                <a:gd name="T2" fmla="*/ 68 w 80"/>
                <a:gd name="T3" fmla="*/ 327 h 247"/>
                <a:gd name="T4" fmla="*/ 8 w 80"/>
                <a:gd name="T5" fmla="*/ 171 h 247"/>
                <a:gd name="T6" fmla="*/ 40 w 80"/>
                <a:gd name="T7" fmla="*/ 3 h 247"/>
                <a:gd name="T8" fmla="*/ 100 w 80"/>
                <a:gd name="T9" fmla="*/ 159 h 247"/>
                <a:gd name="T10" fmla="*/ 0 60000 65536"/>
                <a:gd name="T11" fmla="*/ 0 60000 65536"/>
                <a:gd name="T12" fmla="*/ 0 60000 65536"/>
                <a:gd name="T13" fmla="*/ 0 60000 65536"/>
                <a:gd name="T14" fmla="*/ 0 60000 65536"/>
                <a:gd name="T15" fmla="*/ 0 w 80"/>
                <a:gd name="T16" fmla="*/ 0 h 247"/>
                <a:gd name="T17" fmla="*/ 80 w 80"/>
                <a:gd name="T18" fmla="*/ 247 h 247"/>
              </a:gdLst>
              <a:ahLst/>
              <a:cxnLst>
                <a:cxn ang="T10">
                  <a:pos x="T0" y="T1"/>
                </a:cxn>
                <a:cxn ang="T11">
                  <a:pos x="T2" y="T3"/>
                </a:cxn>
                <a:cxn ang="T12">
                  <a:pos x="T4" y="T5"/>
                </a:cxn>
                <a:cxn ang="T13">
                  <a:pos x="T6" y="T7"/>
                </a:cxn>
                <a:cxn ang="T14">
                  <a:pos x="T8" y="T9"/>
                </a:cxn>
              </a:cxnLst>
              <a:rect l="T15" t="T16" r="T17" b="T18"/>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w="9525">
              <a:noFill/>
              <a:round/>
              <a:headEnd/>
              <a:tailEnd/>
            </a:ln>
          </p:spPr>
          <p:txBody>
            <a:bodyPr/>
            <a:lstStyle/>
            <a:p>
              <a:endParaRPr lang="en-US"/>
            </a:p>
          </p:txBody>
        </p:sp>
        <p:sp>
          <p:nvSpPr>
            <p:cNvPr id="32893" name="Freeform 130"/>
            <p:cNvSpPr>
              <a:spLocks/>
            </p:cNvSpPr>
            <p:nvPr/>
          </p:nvSpPr>
          <p:spPr bwMode="auto">
            <a:xfrm>
              <a:off x="1489" y="1144"/>
              <a:ext cx="95" cy="319"/>
            </a:xfrm>
            <a:custGeom>
              <a:avLst/>
              <a:gdLst>
                <a:gd name="T0" fmla="*/ 88 w 71"/>
                <a:gd name="T1" fmla="*/ 155 h 239"/>
                <a:gd name="T2" fmla="*/ 60 w 71"/>
                <a:gd name="T3" fmla="*/ 316 h 239"/>
                <a:gd name="T4" fmla="*/ 7 w 71"/>
                <a:gd name="T5" fmla="*/ 164 h 239"/>
                <a:gd name="T6" fmla="*/ 35 w 71"/>
                <a:gd name="T7" fmla="*/ 3 h 239"/>
                <a:gd name="T8" fmla="*/ 88 w 71"/>
                <a:gd name="T9" fmla="*/ 155 h 239"/>
                <a:gd name="T10" fmla="*/ 0 60000 65536"/>
                <a:gd name="T11" fmla="*/ 0 60000 65536"/>
                <a:gd name="T12" fmla="*/ 0 60000 65536"/>
                <a:gd name="T13" fmla="*/ 0 60000 65536"/>
                <a:gd name="T14" fmla="*/ 0 60000 65536"/>
                <a:gd name="T15" fmla="*/ 0 w 71"/>
                <a:gd name="T16" fmla="*/ 0 h 239"/>
                <a:gd name="T17" fmla="*/ 71 w 71"/>
                <a:gd name="T18" fmla="*/ 239 h 239"/>
              </a:gdLst>
              <a:ahLst/>
              <a:cxnLst>
                <a:cxn ang="T10">
                  <a:pos x="T0" y="T1"/>
                </a:cxn>
                <a:cxn ang="T11">
                  <a:pos x="T2" y="T3"/>
                </a:cxn>
                <a:cxn ang="T12">
                  <a:pos x="T4" y="T5"/>
                </a:cxn>
                <a:cxn ang="T13">
                  <a:pos x="T6" y="T7"/>
                </a:cxn>
                <a:cxn ang="T14">
                  <a:pos x="T8" y="T9"/>
                </a:cxn>
              </a:cxnLst>
              <a:rect l="T15" t="T16" r="T17" b="T18"/>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w="9525">
              <a:noFill/>
              <a:round/>
              <a:headEnd/>
              <a:tailEnd/>
            </a:ln>
          </p:spPr>
          <p:txBody>
            <a:bodyPr/>
            <a:lstStyle/>
            <a:p>
              <a:endParaRPr lang="en-US"/>
            </a:p>
          </p:txBody>
        </p:sp>
        <p:sp>
          <p:nvSpPr>
            <p:cNvPr id="32894" name="Freeform 131"/>
            <p:cNvSpPr>
              <a:spLocks/>
            </p:cNvSpPr>
            <p:nvPr/>
          </p:nvSpPr>
          <p:spPr bwMode="auto">
            <a:xfrm>
              <a:off x="1495" y="1152"/>
              <a:ext cx="82" cy="307"/>
            </a:xfrm>
            <a:custGeom>
              <a:avLst/>
              <a:gdLst>
                <a:gd name="T0" fmla="*/ 77 w 61"/>
                <a:gd name="T1" fmla="*/ 151 h 230"/>
                <a:gd name="T2" fmla="*/ 52 w 61"/>
                <a:gd name="T3" fmla="*/ 306 h 230"/>
                <a:gd name="T4" fmla="*/ 5 w 61"/>
                <a:gd name="T5" fmla="*/ 156 h 230"/>
                <a:gd name="T6" fmla="*/ 30 w 61"/>
                <a:gd name="T7" fmla="*/ 3 h 230"/>
                <a:gd name="T8" fmla="*/ 77 w 61"/>
                <a:gd name="T9" fmla="*/ 151 h 230"/>
                <a:gd name="T10" fmla="*/ 0 60000 65536"/>
                <a:gd name="T11" fmla="*/ 0 60000 65536"/>
                <a:gd name="T12" fmla="*/ 0 60000 65536"/>
                <a:gd name="T13" fmla="*/ 0 60000 65536"/>
                <a:gd name="T14" fmla="*/ 0 60000 65536"/>
                <a:gd name="T15" fmla="*/ 0 w 61"/>
                <a:gd name="T16" fmla="*/ 0 h 230"/>
                <a:gd name="T17" fmla="*/ 61 w 61"/>
                <a:gd name="T18" fmla="*/ 230 h 230"/>
              </a:gdLst>
              <a:ahLst/>
              <a:cxnLst>
                <a:cxn ang="T10">
                  <a:pos x="T0" y="T1"/>
                </a:cxn>
                <a:cxn ang="T11">
                  <a:pos x="T2" y="T3"/>
                </a:cxn>
                <a:cxn ang="T12">
                  <a:pos x="T4" y="T5"/>
                </a:cxn>
                <a:cxn ang="T13">
                  <a:pos x="T6" y="T7"/>
                </a:cxn>
                <a:cxn ang="T14">
                  <a:pos x="T8" y="T9"/>
                </a:cxn>
              </a:cxnLst>
              <a:rect l="T15" t="T16" r="T17" b="T18"/>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w="9525">
              <a:noFill/>
              <a:round/>
              <a:headEnd/>
              <a:tailEnd/>
            </a:ln>
          </p:spPr>
          <p:txBody>
            <a:bodyPr/>
            <a:lstStyle/>
            <a:p>
              <a:endParaRPr lang="en-US"/>
            </a:p>
          </p:txBody>
        </p:sp>
        <p:sp>
          <p:nvSpPr>
            <p:cNvPr id="32895" name="Freeform 132"/>
            <p:cNvSpPr>
              <a:spLocks/>
            </p:cNvSpPr>
            <p:nvPr/>
          </p:nvSpPr>
          <p:spPr bwMode="auto">
            <a:xfrm>
              <a:off x="1502" y="1160"/>
              <a:ext cx="70" cy="295"/>
            </a:xfrm>
            <a:custGeom>
              <a:avLst/>
              <a:gdLst>
                <a:gd name="T0" fmla="*/ 65 w 52"/>
                <a:gd name="T1" fmla="*/ 145 h 221"/>
                <a:gd name="T2" fmla="*/ 44 w 52"/>
                <a:gd name="T3" fmla="*/ 294 h 221"/>
                <a:gd name="T4" fmla="*/ 5 w 52"/>
                <a:gd name="T5" fmla="*/ 150 h 221"/>
                <a:gd name="T6" fmla="*/ 26 w 52"/>
                <a:gd name="T7" fmla="*/ 1 h 221"/>
                <a:gd name="T8" fmla="*/ 65 w 52"/>
                <a:gd name="T9" fmla="*/ 145 h 221"/>
                <a:gd name="T10" fmla="*/ 0 60000 65536"/>
                <a:gd name="T11" fmla="*/ 0 60000 65536"/>
                <a:gd name="T12" fmla="*/ 0 60000 65536"/>
                <a:gd name="T13" fmla="*/ 0 60000 65536"/>
                <a:gd name="T14" fmla="*/ 0 60000 65536"/>
                <a:gd name="T15" fmla="*/ 0 w 52"/>
                <a:gd name="T16" fmla="*/ 0 h 221"/>
                <a:gd name="T17" fmla="*/ 52 w 52"/>
                <a:gd name="T18" fmla="*/ 221 h 221"/>
              </a:gdLst>
              <a:ahLst/>
              <a:cxnLst>
                <a:cxn ang="T10">
                  <a:pos x="T0" y="T1"/>
                </a:cxn>
                <a:cxn ang="T11">
                  <a:pos x="T2" y="T3"/>
                </a:cxn>
                <a:cxn ang="T12">
                  <a:pos x="T4" y="T5"/>
                </a:cxn>
                <a:cxn ang="T13">
                  <a:pos x="T6" y="T7"/>
                </a:cxn>
                <a:cxn ang="T14">
                  <a:pos x="T8" y="T9"/>
                </a:cxn>
              </a:cxnLst>
              <a:rect l="T15" t="T16" r="T17" b="T18"/>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w="9525">
              <a:noFill/>
              <a:round/>
              <a:headEnd/>
              <a:tailEnd/>
            </a:ln>
          </p:spPr>
          <p:txBody>
            <a:bodyPr/>
            <a:lstStyle/>
            <a:p>
              <a:endParaRPr lang="en-US"/>
            </a:p>
          </p:txBody>
        </p:sp>
        <p:sp>
          <p:nvSpPr>
            <p:cNvPr id="32896" name="Freeform 133"/>
            <p:cNvSpPr>
              <a:spLocks/>
            </p:cNvSpPr>
            <p:nvPr/>
          </p:nvSpPr>
          <p:spPr bwMode="auto">
            <a:xfrm>
              <a:off x="1279" y="1063"/>
              <a:ext cx="493" cy="528"/>
            </a:xfrm>
            <a:custGeom>
              <a:avLst/>
              <a:gdLst>
                <a:gd name="T0" fmla="*/ 493 w 369"/>
                <a:gd name="T1" fmla="*/ 205 h 395"/>
                <a:gd name="T2" fmla="*/ 278 w 369"/>
                <a:gd name="T3" fmla="*/ 458 h 395"/>
                <a:gd name="T4" fmla="*/ 19 w 369"/>
                <a:gd name="T5" fmla="*/ 0 h 395"/>
                <a:gd name="T6" fmla="*/ 12 w 369"/>
                <a:gd name="T7" fmla="*/ 205 h 395"/>
                <a:gd name="T8" fmla="*/ 311 w 369"/>
                <a:gd name="T9" fmla="*/ 500 h 395"/>
                <a:gd name="T10" fmla="*/ 493 w 369"/>
                <a:gd name="T11" fmla="*/ 205 h 395"/>
                <a:gd name="T12" fmla="*/ 0 60000 65536"/>
                <a:gd name="T13" fmla="*/ 0 60000 65536"/>
                <a:gd name="T14" fmla="*/ 0 60000 65536"/>
                <a:gd name="T15" fmla="*/ 0 60000 65536"/>
                <a:gd name="T16" fmla="*/ 0 60000 65536"/>
                <a:gd name="T17" fmla="*/ 0 60000 65536"/>
                <a:gd name="T18" fmla="*/ 0 w 369"/>
                <a:gd name="T19" fmla="*/ 0 h 395"/>
                <a:gd name="T20" fmla="*/ 369 w 36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w="9525">
              <a:noFill/>
              <a:round/>
              <a:headEnd/>
              <a:tailEnd/>
            </a:ln>
          </p:spPr>
          <p:txBody>
            <a:bodyPr/>
            <a:lstStyle/>
            <a:p>
              <a:endParaRPr lang="en-US"/>
            </a:p>
          </p:txBody>
        </p:sp>
        <p:sp>
          <p:nvSpPr>
            <p:cNvPr id="32897" name="Freeform 134"/>
            <p:cNvSpPr>
              <a:spLocks noEditPoints="1"/>
            </p:cNvSpPr>
            <p:nvPr/>
          </p:nvSpPr>
          <p:spPr bwMode="auto">
            <a:xfrm>
              <a:off x="1249" y="852"/>
              <a:ext cx="558" cy="749"/>
            </a:xfrm>
            <a:custGeom>
              <a:avLst/>
              <a:gdLst>
                <a:gd name="T0" fmla="*/ 214 w 417"/>
                <a:gd name="T1" fmla="*/ 12 h 560"/>
                <a:gd name="T2" fmla="*/ 35 w 417"/>
                <a:gd name="T3" fmla="*/ 419 h 560"/>
                <a:gd name="T4" fmla="*/ 343 w 417"/>
                <a:gd name="T5" fmla="*/ 720 h 560"/>
                <a:gd name="T6" fmla="*/ 522 w 417"/>
                <a:gd name="T7" fmla="*/ 313 h 560"/>
                <a:gd name="T8" fmla="*/ 522 w 417"/>
                <a:gd name="T9" fmla="*/ 313 h 560"/>
                <a:gd name="T10" fmla="*/ 373 w 417"/>
                <a:gd name="T11" fmla="*/ 51 h 560"/>
                <a:gd name="T12" fmla="*/ 214 w 417"/>
                <a:gd name="T13" fmla="*/ 12 h 560"/>
                <a:gd name="T14" fmla="*/ 52 w 417"/>
                <a:gd name="T15" fmla="*/ 415 h 560"/>
                <a:gd name="T16" fmla="*/ 218 w 417"/>
                <a:gd name="T17" fmla="*/ 32 h 560"/>
                <a:gd name="T18" fmla="*/ 363 w 417"/>
                <a:gd name="T19" fmla="*/ 68 h 560"/>
                <a:gd name="T20" fmla="*/ 504 w 417"/>
                <a:gd name="T21" fmla="*/ 317 h 560"/>
                <a:gd name="T22" fmla="*/ 504 w 417"/>
                <a:gd name="T23" fmla="*/ 317 h 560"/>
                <a:gd name="T24" fmla="*/ 339 w 417"/>
                <a:gd name="T25" fmla="*/ 700 h 560"/>
                <a:gd name="T26" fmla="*/ 52 w 417"/>
                <a:gd name="T27" fmla="*/ 415 h 5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7"/>
                <a:gd name="T43" fmla="*/ 0 h 560"/>
                <a:gd name="T44" fmla="*/ 417 w 417"/>
                <a:gd name="T45" fmla="*/ 560 h 5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w="9525">
              <a:noFill/>
              <a:round/>
              <a:headEnd/>
              <a:tailEnd/>
            </a:ln>
          </p:spPr>
          <p:txBody>
            <a:bodyPr/>
            <a:lstStyle/>
            <a:p>
              <a:endParaRPr lang="en-US"/>
            </a:p>
          </p:txBody>
        </p:sp>
        <p:sp>
          <p:nvSpPr>
            <p:cNvPr id="32898" name="Freeform 135"/>
            <p:cNvSpPr>
              <a:spLocks/>
            </p:cNvSpPr>
            <p:nvPr/>
          </p:nvSpPr>
          <p:spPr bwMode="auto">
            <a:xfrm>
              <a:off x="1416" y="1067"/>
              <a:ext cx="251" cy="379"/>
            </a:xfrm>
            <a:custGeom>
              <a:avLst/>
              <a:gdLst>
                <a:gd name="T0" fmla="*/ 239 w 187"/>
                <a:gd name="T1" fmla="*/ 175 h 283"/>
                <a:gd name="T2" fmla="*/ 149 w 187"/>
                <a:gd name="T3" fmla="*/ 371 h 283"/>
                <a:gd name="T4" fmla="*/ 13 w 187"/>
                <a:gd name="T5" fmla="*/ 204 h 283"/>
                <a:gd name="T6" fmla="*/ 102 w 187"/>
                <a:gd name="T7" fmla="*/ 8 h 283"/>
                <a:gd name="T8" fmla="*/ 239 w 187"/>
                <a:gd name="T9" fmla="*/ 175 h 283"/>
                <a:gd name="T10" fmla="*/ 0 60000 65536"/>
                <a:gd name="T11" fmla="*/ 0 60000 65536"/>
                <a:gd name="T12" fmla="*/ 0 60000 65536"/>
                <a:gd name="T13" fmla="*/ 0 60000 65536"/>
                <a:gd name="T14" fmla="*/ 0 60000 65536"/>
                <a:gd name="T15" fmla="*/ 0 w 187"/>
                <a:gd name="T16" fmla="*/ 0 h 283"/>
                <a:gd name="T17" fmla="*/ 187 w 187"/>
                <a:gd name="T18" fmla="*/ 283 h 283"/>
              </a:gdLst>
              <a:ahLst/>
              <a:cxnLst>
                <a:cxn ang="T10">
                  <a:pos x="T0" y="T1"/>
                </a:cxn>
                <a:cxn ang="T11">
                  <a:pos x="T2" y="T3"/>
                </a:cxn>
                <a:cxn ang="T12">
                  <a:pos x="T4" y="T5"/>
                </a:cxn>
                <a:cxn ang="T13">
                  <a:pos x="T6" y="T7"/>
                </a:cxn>
                <a:cxn ang="T14">
                  <a:pos x="T8" y="T9"/>
                </a:cxn>
              </a:cxnLst>
              <a:rect l="T15" t="T16" r="T17" b="T18"/>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w="9525">
              <a:noFill/>
              <a:round/>
              <a:headEnd/>
              <a:tailEnd/>
            </a:ln>
          </p:spPr>
          <p:txBody>
            <a:bodyPr/>
            <a:lstStyle/>
            <a:p>
              <a:endParaRPr lang="en-US"/>
            </a:p>
          </p:txBody>
        </p:sp>
        <p:sp>
          <p:nvSpPr>
            <p:cNvPr id="32899" name="Freeform 136"/>
            <p:cNvSpPr>
              <a:spLocks/>
            </p:cNvSpPr>
            <p:nvPr/>
          </p:nvSpPr>
          <p:spPr bwMode="auto">
            <a:xfrm>
              <a:off x="1562" y="1303"/>
              <a:ext cx="63" cy="78"/>
            </a:xfrm>
            <a:custGeom>
              <a:avLst/>
              <a:gdLst>
                <a:gd name="T0" fmla="*/ 62 w 47"/>
                <a:gd name="T1" fmla="*/ 37 h 59"/>
                <a:gd name="T2" fmla="*/ 35 w 47"/>
                <a:gd name="T3" fmla="*/ 77 h 59"/>
                <a:gd name="T4" fmla="*/ 3 w 47"/>
                <a:gd name="T5" fmla="*/ 41 h 59"/>
                <a:gd name="T6" fmla="*/ 29 w 47"/>
                <a:gd name="T7" fmla="*/ 0 h 59"/>
                <a:gd name="T8" fmla="*/ 62 w 47"/>
                <a:gd name="T9" fmla="*/ 37 h 59"/>
                <a:gd name="T10" fmla="*/ 0 60000 65536"/>
                <a:gd name="T11" fmla="*/ 0 60000 65536"/>
                <a:gd name="T12" fmla="*/ 0 60000 65536"/>
                <a:gd name="T13" fmla="*/ 0 60000 65536"/>
                <a:gd name="T14" fmla="*/ 0 60000 65536"/>
                <a:gd name="T15" fmla="*/ 0 w 47"/>
                <a:gd name="T16" fmla="*/ 0 h 59"/>
                <a:gd name="T17" fmla="*/ 47 w 47"/>
                <a:gd name="T18" fmla="*/ 59 h 59"/>
              </a:gdLst>
              <a:ahLst/>
              <a:cxnLst>
                <a:cxn ang="T10">
                  <a:pos x="T0" y="T1"/>
                </a:cxn>
                <a:cxn ang="T11">
                  <a:pos x="T2" y="T3"/>
                </a:cxn>
                <a:cxn ang="T12">
                  <a:pos x="T4" y="T5"/>
                </a:cxn>
                <a:cxn ang="T13">
                  <a:pos x="T6" y="T7"/>
                </a:cxn>
                <a:cxn ang="T14">
                  <a:pos x="T8" y="T9"/>
                </a:cxn>
              </a:cxnLst>
              <a:rect l="T15" t="T16" r="T17" b="T18"/>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w="9525">
              <a:noFill/>
              <a:round/>
              <a:headEnd/>
              <a:tailEnd/>
            </a:ln>
          </p:spPr>
          <p:txBody>
            <a:bodyPr/>
            <a:lstStyle/>
            <a:p>
              <a:endParaRPr lang="en-US"/>
            </a:p>
          </p:txBody>
        </p:sp>
        <p:sp>
          <p:nvSpPr>
            <p:cNvPr id="32900" name="Freeform 137"/>
            <p:cNvSpPr>
              <a:spLocks/>
            </p:cNvSpPr>
            <p:nvPr/>
          </p:nvSpPr>
          <p:spPr bwMode="auto">
            <a:xfrm>
              <a:off x="1260" y="840"/>
              <a:ext cx="493" cy="404"/>
            </a:xfrm>
            <a:custGeom>
              <a:avLst/>
              <a:gdLst>
                <a:gd name="T0" fmla="*/ 203 w 369"/>
                <a:gd name="T1" fmla="*/ 25 h 302"/>
                <a:gd name="T2" fmla="*/ 16 w 369"/>
                <a:gd name="T3" fmla="*/ 389 h 302"/>
                <a:gd name="T4" fmla="*/ 493 w 369"/>
                <a:gd name="T5" fmla="*/ 253 h 302"/>
                <a:gd name="T6" fmla="*/ 203 w 369"/>
                <a:gd name="T7" fmla="*/ 25 h 302"/>
                <a:gd name="T8" fmla="*/ 0 60000 65536"/>
                <a:gd name="T9" fmla="*/ 0 60000 65536"/>
                <a:gd name="T10" fmla="*/ 0 60000 65536"/>
                <a:gd name="T11" fmla="*/ 0 60000 65536"/>
                <a:gd name="T12" fmla="*/ 0 w 369"/>
                <a:gd name="T13" fmla="*/ 0 h 302"/>
                <a:gd name="T14" fmla="*/ 369 w 369"/>
                <a:gd name="T15" fmla="*/ 302 h 302"/>
              </a:gdLst>
              <a:ahLst/>
              <a:cxnLst>
                <a:cxn ang="T8">
                  <a:pos x="T0" y="T1"/>
                </a:cxn>
                <a:cxn ang="T9">
                  <a:pos x="T2" y="T3"/>
                </a:cxn>
                <a:cxn ang="T10">
                  <a:pos x="T4" y="T5"/>
                </a:cxn>
                <a:cxn ang="T11">
                  <a:pos x="T6" y="T7"/>
                </a:cxn>
              </a:cxnLst>
              <a:rect l="T12" t="T13" r="T14" b="T15"/>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w="9525">
              <a:noFill/>
              <a:round/>
              <a:headEnd/>
              <a:tailEnd/>
            </a:ln>
          </p:spPr>
          <p:txBody>
            <a:bodyPr/>
            <a:lstStyle/>
            <a:p>
              <a:endParaRPr lang="en-US"/>
            </a:p>
          </p:txBody>
        </p:sp>
        <p:sp>
          <p:nvSpPr>
            <p:cNvPr id="32901" name="Freeform 138"/>
            <p:cNvSpPr>
              <a:spLocks/>
            </p:cNvSpPr>
            <p:nvPr/>
          </p:nvSpPr>
          <p:spPr bwMode="auto">
            <a:xfrm>
              <a:off x="1269" y="1067"/>
              <a:ext cx="501" cy="179"/>
            </a:xfrm>
            <a:custGeom>
              <a:avLst/>
              <a:gdLst>
                <a:gd name="T0" fmla="*/ 492 w 374"/>
                <a:gd name="T1" fmla="*/ 23 h 134"/>
                <a:gd name="T2" fmla="*/ 263 w 374"/>
                <a:gd name="T3" fmla="*/ 108 h 134"/>
                <a:gd name="T4" fmla="*/ 3 w 374"/>
                <a:gd name="T5" fmla="*/ 158 h 134"/>
                <a:gd name="T6" fmla="*/ 272 w 374"/>
                <a:gd name="T7" fmla="*/ 147 h 134"/>
                <a:gd name="T8" fmla="*/ 492 w 374"/>
                <a:gd name="T9" fmla="*/ 23 h 134"/>
                <a:gd name="T10" fmla="*/ 0 60000 65536"/>
                <a:gd name="T11" fmla="*/ 0 60000 65536"/>
                <a:gd name="T12" fmla="*/ 0 60000 65536"/>
                <a:gd name="T13" fmla="*/ 0 60000 65536"/>
                <a:gd name="T14" fmla="*/ 0 60000 65536"/>
                <a:gd name="T15" fmla="*/ 0 w 374"/>
                <a:gd name="T16" fmla="*/ 0 h 134"/>
                <a:gd name="T17" fmla="*/ 374 w 374"/>
                <a:gd name="T18" fmla="*/ 134 h 134"/>
              </a:gdLst>
              <a:ahLst/>
              <a:cxnLst>
                <a:cxn ang="T10">
                  <a:pos x="T0" y="T1"/>
                </a:cxn>
                <a:cxn ang="T11">
                  <a:pos x="T2" y="T3"/>
                </a:cxn>
                <a:cxn ang="T12">
                  <a:pos x="T4" y="T5"/>
                </a:cxn>
                <a:cxn ang="T13">
                  <a:pos x="T6" y="T7"/>
                </a:cxn>
                <a:cxn ang="T14">
                  <a:pos x="T8" y="T9"/>
                </a:cxn>
              </a:cxnLst>
              <a:rect l="T15" t="T16" r="T17" b="T18"/>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w="9525">
              <a:noFill/>
              <a:round/>
              <a:headEnd/>
              <a:tailEnd/>
            </a:ln>
          </p:spPr>
          <p:txBody>
            <a:bodyPr/>
            <a:lstStyle/>
            <a:p>
              <a:endParaRPr lang="en-US"/>
            </a:p>
          </p:txBody>
        </p:sp>
        <p:sp>
          <p:nvSpPr>
            <p:cNvPr id="32902" name="Freeform 139"/>
            <p:cNvSpPr>
              <a:spLocks/>
            </p:cNvSpPr>
            <p:nvPr/>
          </p:nvSpPr>
          <p:spPr bwMode="auto">
            <a:xfrm>
              <a:off x="1297" y="847"/>
              <a:ext cx="336" cy="178"/>
            </a:xfrm>
            <a:custGeom>
              <a:avLst/>
              <a:gdLst>
                <a:gd name="T0" fmla="*/ 56 w 251"/>
                <a:gd name="T1" fmla="*/ 106 h 133"/>
                <a:gd name="T2" fmla="*/ 169 w 251"/>
                <a:gd name="T3" fmla="*/ 29 h 133"/>
                <a:gd name="T4" fmla="*/ 169 w 251"/>
                <a:gd name="T5" fmla="*/ 29 h 133"/>
                <a:gd name="T6" fmla="*/ 264 w 251"/>
                <a:gd name="T7" fmla="*/ 37 h 133"/>
                <a:gd name="T8" fmla="*/ 333 w 251"/>
                <a:gd name="T9" fmla="*/ 64 h 133"/>
                <a:gd name="T10" fmla="*/ 266 w 251"/>
                <a:gd name="T11" fmla="*/ 13 h 133"/>
                <a:gd name="T12" fmla="*/ 163 w 251"/>
                <a:gd name="T13" fmla="*/ 8 h 133"/>
                <a:gd name="T14" fmla="*/ 33 w 251"/>
                <a:gd name="T15" fmla="*/ 99 h 133"/>
                <a:gd name="T16" fmla="*/ 4 w 251"/>
                <a:gd name="T17" fmla="*/ 177 h 133"/>
                <a:gd name="T18" fmla="*/ 56 w 251"/>
                <a:gd name="T19" fmla="*/ 106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33"/>
                <a:gd name="T32" fmla="*/ 251 w 251"/>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w="9525">
              <a:noFill/>
              <a:round/>
              <a:headEnd/>
              <a:tailEnd/>
            </a:ln>
          </p:spPr>
          <p:txBody>
            <a:bodyPr/>
            <a:lstStyle/>
            <a:p>
              <a:endParaRPr lang="en-US"/>
            </a:p>
          </p:txBody>
        </p:sp>
        <p:sp>
          <p:nvSpPr>
            <p:cNvPr id="32903" name="Freeform 140"/>
            <p:cNvSpPr>
              <a:spLocks/>
            </p:cNvSpPr>
            <p:nvPr/>
          </p:nvSpPr>
          <p:spPr bwMode="auto">
            <a:xfrm>
              <a:off x="1835" y="1511"/>
              <a:ext cx="126" cy="152"/>
            </a:xfrm>
            <a:custGeom>
              <a:avLst/>
              <a:gdLst>
                <a:gd name="T0" fmla="*/ 8 w 94"/>
                <a:gd name="T1" fmla="*/ 11 h 114"/>
                <a:gd name="T2" fmla="*/ 1 w 94"/>
                <a:gd name="T3" fmla="*/ 24 h 114"/>
                <a:gd name="T4" fmla="*/ 15 w 94"/>
                <a:gd name="T5" fmla="*/ 31 h 114"/>
                <a:gd name="T6" fmla="*/ 98 w 94"/>
                <a:gd name="T7" fmla="*/ 56 h 114"/>
                <a:gd name="T8" fmla="*/ 63 w 94"/>
                <a:gd name="T9" fmla="*/ 131 h 114"/>
                <a:gd name="T10" fmla="*/ 58 w 94"/>
                <a:gd name="T11" fmla="*/ 144 h 114"/>
                <a:gd name="T12" fmla="*/ 71 w 94"/>
                <a:gd name="T13" fmla="*/ 149 h 114"/>
                <a:gd name="T14" fmla="*/ 121 w 94"/>
                <a:gd name="T15" fmla="*/ 99 h 114"/>
                <a:gd name="T16" fmla="*/ 117 w 94"/>
                <a:gd name="T17" fmla="*/ 47 h 114"/>
                <a:gd name="T18" fmla="*/ 8 w 94"/>
                <a:gd name="T19" fmla="*/ 11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14"/>
                <a:gd name="T32" fmla="*/ 94 w 9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w="9525">
              <a:noFill/>
              <a:round/>
              <a:headEnd/>
              <a:tailEnd/>
            </a:ln>
          </p:spPr>
          <p:txBody>
            <a:bodyPr/>
            <a:lstStyle/>
            <a:p>
              <a:endParaRPr lang="en-US"/>
            </a:p>
          </p:txBody>
        </p:sp>
        <p:sp>
          <p:nvSpPr>
            <p:cNvPr id="32904" name="Freeform 141"/>
            <p:cNvSpPr>
              <a:spLocks/>
            </p:cNvSpPr>
            <p:nvPr/>
          </p:nvSpPr>
          <p:spPr bwMode="auto">
            <a:xfrm>
              <a:off x="1593" y="1543"/>
              <a:ext cx="150" cy="141"/>
            </a:xfrm>
            <a:custGeom>
              <a:avLst/>
              <a:gdLst>
                <a:gd name="T0" fmla="*/ 129 w 112"/>
                <a:gd name="T1" fmla="*/ 9 h 105"/>
                <a:gd name="T2" fmla="*/ 9 w 112"/>
                <a:gd name="T3" fmla="*/ 120 h 105"/>
                <a:gd name="T4" fmla="*/ 1 w 112"/>
                <a:gd name="T5" fmla="*/ 132 h 105"/>
                <a:gd name="T6" fmla="*/ 15 w 112"/>
                <a:gd name="T7" fmla="*/ 140 h 105"/>
                <a:gd name="T8" fmla="*/ 150 w 112"/>
                <a:gd name="T9" fmla="*/ 13 h 105"/>
                <a:gd name="T10" fmla="*/ 141 w 112"/>
                <a:gd name="T11" fmla="*/ 1 h 105"/>
                <a:gd name="T12" fmla="*/ 129 w 112"/>
                <a:gd name="T13" fmla="*/ 9 h 105"/>
                <a:gd name="T14" fmla="*/ 0 60000 65536"/>
                <a:gd name="T15" fmla="*/ 0 60000 65536"/>
                <a:gd name="T16" fmla="*/ 0 60000 65536"/>
                <a:gd name="T17" fmla="*/ 0 60000 65536"/>
                <a:gd name="T18" fmla="*/ 0 60000 65536"/>
                <a:gd name="T19" fmla="*/ 0 60000 65536"/>
                <a:gd name="T20" fmla="*/ 0 60000 65536"/>
                <a:gd name="T21" fmla="*/ 0 w 112"/>
                <a:gd name="T22" fmla="*/ 0 h 105"/>
                <a:gd name="T23" fmla="*/ 112 w 112"/>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w="9525">
              <a:noFill/>
              <a:round/>
              <a:headEnd/>
              <a:tailEnd/>
            </a:ln>
          </p:spPr>
          <p:txBody>
            <a:bodyPr/>
            <a:lstStyle/>
            <a:p>
              <a:endParaRPr lang="en-US"/>
            </a:p>
          </p:txBody>
        </p:sp>
        <p:sp>
          <p:nvSpPr>
            <p:cNvPr id="32905" name="Freeform 142"/>
            <p:cNvSpPr>
              <a:spLocks/>
            </p:cNvSpPr>
            <p:nvPr/>
          </p:nvSpPr>
          <p:spPr bwMode="auto">
            <a:xfrm>
              <a:off x="2014" y="1507"/>
              <a:ext cx="125" cy="119"/>
            </a:xfrm>
            <a:custGeom>
              <a:avLst/>
              <a:gdLst>
                <a:gd name="T0" fmla="*/ 11 w 93"/>
                <a:gd name="T1" fmla="*/ 0 h 89"/>
                <a:gd name="T2" fmla="*/ 1 w 93"/>
                <a:gd name="T3" fmla="*/ 13 h 89"/>
                <a:gd name="T4" fmla="*/ 110 w 93"/>
                <a:gd name="T5" fmla="*/ 118 h 89"/>
                <a:gd name="T6" fmla="*/ 124 w 93"/>
                <a:gd name="T7" fmla="*/ 111 h 89"/>
                <a:gd name="T8" fmla="*/ 116 w 93"/>
                <a:gd name="T9" fmla="*/ 98 h 89"/>
                <a:gd name="T10" fmla="*/ 23 w 93"/>
                <a:gd name="T11" fmla="*/ 9 h 89"/>
                <a:gd name="T12" fmla="*/ 11 w 93"/>
                <a:gd name="T13" fmla="*/ 0 h 89"/>
                <a:gd name="T14" fmla="*/ 0 60000 65536"/>
                <a:gd name="T15" fmla="*/ 0 60000 65536"/>
                <a:gd name="T16" fmla="*/ 0 60000 65536"/>
                <a:gd name="T17" fmla="*/ 0 60000 65536"/>
                <a:gd name="T18" fmla="*/ 0 60000 65536"/>
                <a:gd name="T19" fmla="*/ 0 60000 65536"/>
                <a:gd name="T20" fmla="*/ 0 60000 65536"/>
                <a:gd name="T21" fmla="*/ 0 w 93"/>
                <a:gd name="T22" fmla="*/ 0 h 89"/>
                <a:gd name="T23" fmla="*/ 93 w 9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w="9525">
              <a:noFill/>
              <a:round/>
              <a:headEnd/>
              <a:tailEnd/>
            </a:ln>
          </p:spPr>
          <p:txBody>
            <a:bodyPr/>
            <a:lstStyle/>
            <a:p>
              <a:endParaRPr lang="en-US"/>
            </a:p>
          </p:txBody>
        </p:sp>
        <p:sp>
          <p:nvSpPr>
            <p:cNvPr id="32906" name="Freeform 143"/>
            <p:cNvSpPr>
              <a:spLocks/>
            </p:cNvSpPr>
            <p:nvPr/>
          </p:nvSpPr>
          <p:spPr bwMode="auto">
            <a:xfrm>
              <a:off x="2046" y="1776"/>
              <a:ext cx="233" cy="166"/>
            </a:xfrm>
            <a:custGeom>
              <a:avLst/>
              <a:gdLst>
                <a:gd name="T0" fmla="*/ 154 w 174"/>
                <a:gd name="T1" fmla="*/ 0 h 124"/>
                <a:gd name="T2" fmla="*/ 129 w 174"/>
                <a:gd name="T3" fmla="*/ 11 h 124"/>
                <a:gd name="T4" fmla="*/ 64 w 174"/>
                <a:gd name="T5" fmla="*/ 75 h 124"/>
                <a:gd name="T6" fmla="*/ 0 w 174"/>
                <a:gd name="T7" fmla="*/ 112 h 124"/>
                <a:gd name="T8" fmla="*/ 50 w 174"/>
                <a:gd name="T9" fmla="*/ 149 h 124"/>
                <a:gd name="T10" fmla="*/ 95 w 174"/>
                <a:gd name="T11" fmla="*/ 143 h 124"/>
                <a:gd name="T12" fmla="*/ 233 w 174"/>
                <a:gd name="T13" fmla="*/ 141 h 124"/>
                <a:gd name="T14" fmla="*/ 154 w 174"/>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24"/>
                <a:gd name="T26" fmla="*/ 174 w 174"/>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w="9525">
              <a:noFill/>
              <a:round/>
              <a:headEnd/>
              <a:tailEnd/>
            </a:ln>
          </p:spPr>
          <p:txBody>
            <a:bodyPr/>
            <a:lstStyle/>
            <a:p>
              <a:endParaRPr lang="en-US"/>
            </a:p>
          </p:txBody>
        </p:sp>
        <p:sp>
          <p:nvSpPr>
            <p:cNvPr id="32907" name="Freeform 144"/>
            <p:cNvSpPr>
              <a:spLocks/>
            </p:cNvSpPr>
            <p:nvPr/>
          </p:nvSpPr>
          <p:spPr bwMode="auto">
            <a:xfrm>
              <a:off x="2084" y="1880"/>
              <a:ext cx="195" cy="62"/>
            </a:xfrm>
            <a:custGeom>
              <a:avLst/>
              <a:gdLst>
                <a:gd name="T0" fmla="*/ 0 w 146"/>
                <a:gd name="T1" fmla="*/ 34 h 46"/>
                <a:gd name="T2" fmla="*/ 12 w 146"/>
                <a:gd name="T3" fmla="*/ 44 h 46"/>
                <a:gd name="T4" fmla="*/ 57 w 146"/>
                <a:gd name="T5" fmla="*/ 39 h 46"/>
                <a:gd name="T6" fmla="*/ 195 w 146"/>
                <a:gd name="T7" fmla="*/ 36 h 46"/>
                <a:gd name="T8" fmla="*/ 156 w 146"/>
                <a:gd name="T9" fmla="*/ 0 h 46"/>
                <a:gd name="T10" fmla="*/ 155 w 146"/>
                <a:gd name="T11" fmla="*/ 0 h 46"/>
                <a:gd name="T12" fmla="*/ 0 w 146"/>
                <a:gd name="T13" fmla="*/ 34 h 46"/>
                <a:gd name="T14" fmla="*/ 0 60000 65536"/>
                <a:gd name="T15" fmla="*/ 0 60000 65536"/>
                <a:gd name="T16" fmla="*/ 0 60000 65536"/>
                <a:gd name="T17" fmla="*/ 0 60000 65536"/>
                <a:gd name="T18" fmla="*/ 0 60000 65536"/>
                <a:gd name="T19" fmla="*/ 0 60000 65536"/>
                <a:gd name="T20" fmla="*/ 0 60000 65536"/>
                <a:gd name="T21" fmla="*/ 0 w 146"/>
                <a:gd name="T22" fmla="*/ 0 h 46"/>
                <a:gd name="T23" fmla="*/ 146 w 14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w="9525">
              <a:noFill/>
              <a:round/>
              <a:headEnd/>
              <a:tailEnd/>
            </a:ln>
          </p:spPr>
          <p:txBody>
            <a:bodyPr/>
            <a:lstStyle/>
            <a:p>
              <a:endParaRPr lang="en-US"/>
            </a:p>
          </p:txBody>
        </p:sp>
        <p:sp>
          <p:nvSpPr>
            <p:cNvPr id="32908" name="Freeform 145"/>
            <p:cNvSpPr>
              <a:spLocks noEditPoints="1"/>
            </p:cNvSpPr>
            <p:nvPr/>
          </p:nvSpPr>
          <p:spPr bwMode="auto">
            <a:xfrm>
              <a:off x="2036" y="1765"/>
              <a:ext cx="254" cy="182"/>
            </a:xfrm>
            <a:custGeom>
              <a:avLst/>
              <a:gdLst>
                <a:gd name="T0" fmla="*/ 160 w 190"/>
                <a:gd name="T1" fmla="*/ 1 h 136"/>
                <a:gd name="T2" fmla="*/ 135 w 190"/>
                <a:gd name="T3" fmla="*/ 11 h 136"/>
                <a:gd name="T4" fmla="*/ 70 w 190"/>
                <a:gd name="T5" fmla="*/ 71 h 136"/>
                <a:gd name="T6" fmla="*/ 66 w 190"/>
                <a:gd name="T7" fmla="*/ 80 h 136"/>
                <a:gd name="T8" fmla="*/ 7 w 190"/>
                <a:gd name="T9" fmla="*/ 114 h 136"/>
                <a:gd name="T10" fmla="*/ 0 w 190"/>
                <a:gd name="T11" fmla="*/ 123 h 136"/>
                <a:gd name="T12" fmla="*/ 4 w 190"/>
                <a:gd name="T13" fmla="*/ 132 h 136"/>
                <a:gd name="T14" fmla="*/ 19 w 190"/>
                <a:gd name="T15" fmla="*/ 142 h 136"/>
                <a:gd name="T16" fmla="*/ 52 w 190"/>
                <a:gd name="T17" fmla="*/ 167 h 136"/>
                <a:gd name="T18" fmla="*/ 61 w 190"/>
                <a:gd name="T19" fmla="*/ 170 h 136"/>
                <a:gd name="T20" fmla="*/ 106 w 190"/>
                <a:gd name="T21" fmla="*/ 165 h 136"/>
                <a:gd name="T22" fmla="*/ 119 w 190"/>
                <a:gd name="T23" fmla="*/ 167 h 136"/>
                <a:gd name="T24" fmla="*/ 246 w 190"/>
                <a:gd name="T25" fmla="*/ 162 h 136"/>
                <a:gd name="T26" fmla="*/ 254 w 190"/>
                <a:gd name="T27" fmla="*/ 154 h 136"/>
                <a:gd name="T28" fmla="*/ 249 w 190"/>
                <a:gd name="T29" fmla="*/ 143 h 136"/>
                <a:gd name="T30" fmla="*/ 175 w 190"/>
                <a:gd name="T31" fmla="*/ 11 h 136"/>
                <a:gd name="T32" fmla="*/ 171 w 190"/>
                <a:gd name="T33" fmla="*/ 3 h 136"/>
                <a:gd name="T34" fmla="*/ 160 w 190"/>
                <a:gd name="T35" fmla="*/ 1 h 136"/>
                <a:gd name="T36" fmla="*/ 84 w 190"/>
                <a:gd name="T37" fmla="*/ 91 h 136"/>
                <a:gd name="T38" fmla="*/ 90 w 190"/>
                <a:gd name="T39" fmla="*/ 82 h 136"/>
                <a:gd name="T40" fmla="*/ 143 w 190"/>
                <a:gd name="T41" fmla="*/ 31 h 136"/>
                <a:gd name="T42" fmla="*/ 156 w 190"/>
                <a:gd name="T43" fmla="*/ 25 h 136"/>
                <a:gd name="T44" fmla="*/ 221 w 190"/>
                <a:gd name="T45" fmla="*/ 146 h 136"/>
                <a:gd name="T46" fmla="*/ 124 w 190"/>
                <a:gd name="T47" fmla="*/ 146 h 136"/>
                <a:gd name="T48" fmla="*/ 106 w 190"/>
                <a:gd name="T49" fmla="*/ 143 h 136"/>
                <a:gd name="T50" fmla="*/ 63 w 190"/>
                <a:gd name="T51" fmla="*/ 149 h 136"/>
                <a:gd name="T52" fmla="*/ 33 w 190"/>
                <a:gd name="T53" fmla="*/ 124 h 136"/>
                <a:gd name="T54" fmla="*/ 84 w 190"/>
                <a:gd name="T55" fmla="*/ 91 h 1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0"/>
                <a:gd name="T85" fmla="*/ 0 h 136"/>
                <a:gd name="T86" fmla="*/ 190 w 190"/>
                <a:gd name="T87" fmla="*/ 136 h 1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w="9525">
              <a:noFill/>
              <a:round/>
              <a:headEnd/>
              <a:tailEnd/>
            </a:ln>
          </p:spPr>
          <p:txBody>
            <a:bodyPr/>
            <a:lstStyle/>
            <a:p>
              <a:endParaRPr lang="en-US"/>
            </a:p>
          </p:txBody>
        </p:sp>
        <p:sp>
          <p:nvSpPr>
            <p:cNvPr id="32909" name="Freeform 146"/>
            <p:cNvSpPr>
              <a:spLocks/>
            </p:cNvSpPr>
            <p:nvPr/>
          </p:nvSpPr>
          <p:spPr bwMode="auto">
            <a:xfrm>
              <a:off x="2200" y="1603"/>
              <a:ext cx="498" cy="313"/>
            </a:xfrm>
            <a:custGeom>
              <a:avLst/>
              <a:gdLst>
                <a:gd name="T0" fmla="*/ 365 w 372"/>
                <a:gd name="T1" fmla="*/ 33 h 234"/>
                <a:gd name="T2" fmla="*/ 0 w 372"/>
                <a:gd name="T3" fmla="*/ 173 h 234"/>
                <a:gd name="T4" fmla="*/ 79 w 372"/>
                <a:gd name="T5" fmla="*/ 313 h 234"/>
                <a:gd name="T6" fmla="*/ 84 w 372"/>
                <a:gd name="T7" fmla="*/ 312 h 234"/>
                <a:gd name="T8" fmla="*/ 450 w 372"/>
                <a:gd name="T9" fmla="*/ 173 h 234"/>
                <a:gd name="T10" fmla="*/ 365 w 372"/>
                <a:gd name="T11" fmla="*/ 33 h 234"/>
                <a:gd name="T12" fmla="*/ 0 60000 65536"/>
                <a:gd name="T13" fmla="*/ 0 60000 65536"/>
                <a:gd name="T14" fmla="*/ 0 60000 65536"/>
                <a:gd name="T15" fmla="*/ 0 60000 65536"/>
                <a:gd name="T16" fmla="*/ 0 60000 65536"/>
                <a:gd name="T17" fmla="*/ 0 60000 65536"/>
                <a:gd name="T18" fmla="*/ 0 w 372"/>
                <a:gd name="T19" fmla="*/ 0 h 234"/>
                <a:gd name="T20" fmla="*/ 372 w 372"/>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w="9525">
              <a:noFill/>
              <a:round/>
              <a:headEnd/>
              <a:tailEnd/>
            </a:ln>
          </p:spPr>
          <p:txBody>
            <a:bodyPr/>
            <a:lstStyle/>
            <a:p>
              <a:endParaRPr lang="en-US"/>
            </a:p>
          </p:txBody>
        </p:sp>
        <p:sp>
          <p:nvSpPr>
            <p:cNvPr id="32910" name="Freeform 147"/>
            <p:cNvSpPr>
              <a:spLocks/>
            </p:cNvSpPr>
            <p:nvPr/>
          </p:nvSpPr>
          <p:spPr bwMode="auto">
            <a:xfrm>
              <a:off x="2200" y="1629"/>
              <a:ext cx="424" cy="176"/>
            </a:xfrm>
            <a:custGeom>
              <a:avLst/>
              <a:gdLst>
                <a:gd name="T0" fmla="*/ 365 w 317"/>
                <a:gd name="T1" fmla="*/ 8 h 132"/>
                <a:gd name="T2" fmla="*/ 0 w 317"/>
                <a:gd name="T3" fmla="*/ 147 h 132"/>
                <a:gd name="T4" fmla="*/ 4 w 317"/>
                <a:gd name="T5" fmla="*/ 176 h 132"/>
                <a:gd name="T6" fmla="*/ 424 w 317"/>
                <a:gd name="T7" fmla="*/ 9 h 132"/>
                <a:gd name="T8" fmla="*/ 365 w 317"/>
                <a:gd name="T9" fmla="*/ 8 h 132"/>
                <a:gd name="T10" fmla="*/ 0 60000 65536"/>
                <a:gd name="T11" fmla="*/ 0 60000 65536"/>
                <a:gd name="T12" fmla="*/ 0 60000 65536"/>
                <a:gd name="T13" fmla="*/ 0 60000 65536"/>
                <a:gd name="T14" fmla="*/ 0 60000 65536"/>
                <a:gd name="T15" fmla="*/ 0 w 317"/>
                <a:gd name="T16" fmla="*/ 0 h 132"/>
                <a:gd name="T17" fmla="*/ 317 w 317"/>
                <a:gd name="T18" fmla="*/ 132 h 132"/>
              </a:gdLst>
              <a:ahLst/>
              <a:cxnLst>
                <a:cxn ang="T10">
                  <a:pos x="T0" y="T1"/>
                </a:cxn>
                <a:cxn ang="T11">
                  <a:pos x="T2" y="T3"/>
                </a:cxn>
                <a:cxn ang="T12">
                  <a:pos x="T4" y="T5"/>
                </a:cxn>
                <a:cxn ang="T13">
                  <a:pos x="T6" y="T7"/>
                </a:cxn>
                <a:cxn ang="T14">
                  <a:pos x="T8" y="T9"/>
                </a:cxn>
              </a:cxnLst>
              <a:rect l="T15" t="T16" r="T17" b="T18"/>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w="9525">
              <a:noFill/>
              <a:round/>
              <a:headEnd/>
              <a:tailEnd/>
            </a:ln>
          </p:spPr>
          <p:txBody>
            <a:bodyPr/>
            <a:lstStyle/>
            <a:p>
              <a:endParaRPr lang="en-US"/>
            </a:p>
          </p:txBody>
        </p:sp>
        <p:sp>
          <p:nvSpPr>
            <p:cNvPr id="32911" name="Freeform 148"/>
            <p:cNvSpPr>
              <a:spLocks/>
            </p:cNvSpPr>
            <p:nvPr/>
          </p:nvSpPr>
          <p:spPr bwMode="auto">
            <a:xfrm>
              <a:off x="2256" y="1738"/>
              <a:ext cx="415" cy="178"/>
            </a:xfrm>
            <a:custGeom>
              <a:avLst/>
              <a:gdLst>
                <a:gd name="T0" fmla="*/ 0 w 310"/>
                <a:gd name="T1" fmla="*/ 161 h 133"/>
                <a:gd name="T2" fmla="*/ 23 w 310"/>
                <a:gd name="T3" fmla="*/ 178 h 133"/>
                <a:gd name="T4" fmla="*/ 28 w 310"/>
                <a:gd name="T5" fmla="*/ 177 h 133"/>
                <a:gd name="T6" fmla="*/ 394 w 310"/>
                <a:gd name="T7" fmla="*/ 37 h 133"/>
                <a:gd name="T8" fmla="*/ 415 w 310"/>
                <a:gd name="T9" fmla="*/ 0 h 133"/>
                <a:gd name="T10" fmla="*/ 0 w 310"/>
                <a:gd name="T11" fmla="*/ 161 h 133"/>
                <a:gd name="T12" fmla="*/ 0 60000 65536"/>
                <a:gd name="T13" fmla="*/ 0 60000 65536"/>
                <a:gd name="T14" fmla="*/ 0 60000 65536"/>
                <a:gd name="T15" fmla="*/ 0 60000 65536"/>
                <a:gd name="T16" fmla="*/ 0 60000 65536"/>
                <a:gd name="T17" fmla="*/ 0 60000 65536"/>
                <a:gd name="T18" fmla="*/ 0 w 310"/>
                <a:gd name="T19" fmla="*/ 0 h 133"/>
                <a:gd name="T20" fmla="*/ 310 w 310"/>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w="9525">
              <a:noFill/>
              <a:round/>
              <a:headEnd/>
              <a:tailEnd/>
            </a:ln>
          </p:spPr>
          <p:txBody>
            <a:bodyPr/>
            <a:lstStyle/>
            <a:p>
              <a:endParaRPr lang="en-US"/>
            </a:p>
          </p:txBody>
        </p:sp>
        <p:sp>
          <p:nvSpPr>
            <p:cNvPr id="32912" name="Freeform 149"/>
            <p:cNvSpPr>
              <a:spLocks noEditPoints="1"/>
            </p:cNvSpPr>
            <p:nvPr/>
          </p:nvSpPr>
          <p:spPr bwMode="auto">
            <a:xfrm>
              <a:off x="2190" y="1607"/>
              <a:ext cx="500" cy="321"/>
            </a:xfrm>
            <a:custGeom>
              <a:avLst/>
              <a:gdLst>
                <a:gd name="T0" fmla="*/ 373 w 374"/>
                <a:gd name="T1" fmla="*/ 19 h 240"/>
                <a:gd name="T2" fmla="*/ 7 w 374"/>
                <a:gd name="T3" fmla="*/ 159 h 240"/>
                <a:gd name="T4" fmla="*/ 0 w 374"/>
                <a:gd name="T5" fmla="*/ 169 h 240"/>
                <a:gd name="T6" fmla="*/ 0 w 374"/>
                <a:gd name="T7" fmla="*/ 169 h 240"/>
                <a:gd name="T8" fmla="*/ 83 w 374"/>
                <a:gd name="T9" fmla="*/ 318 h 240"/>
                <a:gd name="T10" fmla="*/ 92 w 374"/>
                <a:gd name="T11" fmla="*/ 320 h 240"/>
                <a:gd name="T12" fmla="*/ 98 w 374"/>
                <a:gd name="T13" fmla="*/ 318 h 240"/>
                <a:gd name="T14" fmla="*/ 465 w 374"/>
                <a:gd name="T15" fmla="*/ 178 h 240"/>
                <a:gd name="T16" fmla="*/ 484 w 374"/>
                <a:gd name="T17" fmla="*/ 74 h 240"/>
                <a:gd name="T18" fmla="*/ 373 w 374"/>
                <a:gd name="T19" fmla="*/ 19 h 240"/>
                <a:gd name="T20" fmla="*/ 380 w 374"/>
                <a:gd name="T21" fmla="*/ 40 h 240"/>
                <a:gd name="T22" fmla="*/ 380 w 374"/>
                <a:gd name="T23" fmla="*/ 40 h 240"/>
                <a:gd name="T24" fmla="*/ 464 w 374"/>
                <a:gd name="T25" fmla="*/ 82 h 240"/>
                <a:gd name="T26" fmla="*/ 456 w 374"/>
                <a:gd name="T27" fmla="*/ 158 h 240"/>
                <a:gd name="T28" fmla="*/ 92 w 374"/>
                <a:gd name="T29" fmla="*/ 297 h 240"/>
                <a:gd name="T30" fmla="*/ 91 w 374"/>
                <a:gd name="T31" fmla="*/ 297 h 240"/>
                <a:gd name="T32" fmla="*/ 23 w 374"/>
                <a:gd name="T33" fmla="*/ 177 h 240"/>
                <a:gd name="T34" fmla="*/ 380 w 374"/>
                <a:gd name="T35" fmla="*/ 40 h 240"/>
                <a:gd name="T36" fmla="*/ 373 w 374"/>
                <a:gd name="T37" fmla="*/ 19 h 240"/>
                <a:gd name="T38" fmla="*/ 373 w 374"/>
                <a:gd name="T39" fmla="*/ 19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4"/>
                <a:gd name="T61" fmla="*/ 0 h 240"/>
                <a:gd name="T62" fmla="*/ 374 w 374"/>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w="9525">
              <a:noFill/>
              <a:round/>
              <a:headEnd/>
              <a:tailEnd/>
            </a:ln>
          </p:spPr>
          <p:txBody>
            <a:bodyPr/>
            <a:lstStyle/>
            <a:p>
              <a:endParaRPr lang="en-US"/>
            </a:p>
          </p:txBody>
        </p:sp>
        <p:sp>
          <p:nvSpPr>
            <p:cNvPr id="32913"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 name="T10" fmla="*/ 0 60000 65536"/>
                <a:gd name="T11" fmla="*/ 0 60000 65536"/>
                <a:gd name="T12" fmla="*/ 0 60000 65536"/>
                <a:gd name="T13" fmla="*/ 0 60000 65536"/>
                <a:gd name="T14" fmla="*/ 0 60000 65536"/>
                <a:gd name="T15" fmla="*/ 0 w 183"/>
                <a:gd name="T16" fmla="*/ 0 h 112"/>
                <a:gd name="T17" fmla="*/ 183 w 183"/>
                <a:gd name="T18" fmla="*/ 112 h 112"/>
              </a:gdLst>
              <a:ahLst/>
              <a:cxnLst>
                <a:cxn ang="T10">
                  <a:pos x="T0" y="T1"/>
                </a:cxn>
                <a:cxn ang="T11">
                  <a:pos x="T2" y="T3"/>
                </a:cxn>
                <a:cxn ang="T12">
                  <a:pos x="T4" y="T5"/>
                </a:cxn>
                <a:cxn ang="T13">
                  <a:pos x="T6" y="T7"/>
                </a:cxn>
                <a:cxn ang="T14">
                  <a:pos x="T8" y="T9"/>
                </a:cxn>
              </a:cxnLst>
              <a:rect l="T15" t="T16" r="T17" b="T18"/>
              <a:pathLst>
                <a:path w="183" h="112">
                  <a:moveTo>
                    <a:pt x="161" y="0"/>
                  </a:moveTo>
                  <a:lnTo>
                    <a:pt x="0" y="59"/>
                  </a:lnTo>
                  <a:lnTo>
                    <a:pt x="22" y="112"/>
                  </a:lnTo>
                  <a:lnTo>
                    <a:pt x="183" y="57"/>
                  </a:lnTo>
                  <a:lnTo>
                    <a:pt x="161" y="0"/>
                  </a:lnTo>
                  <a:close/>
                </a:path>
              </a:pathLst>
            </a:custGeom>
            <a:solidFill>
              <a:srgbClr val="FFFFFF"/>
            </a:solidFill>
            <a:ln w="9525">
              <a:noFill/>
              <a:round/>
              <a:headEnd/>
              <a:tailEnd/>
            </a:ln>
          </p:spPr>
          <p:txBody>
            <a:bodyPr/>
            <a:lstStyle/>
            <a:p>
              <a:endParaRPr lang="en-US"/>
            </a:p>
          </p:txBody>
        </p:sp>
        <p:sp>
          <p:nvSpPr>
            <p:cNvPr id="32914" name="Freeform 151"/>
            <p:cNvSpPr>
              <a:spLocks noEditPoints="1"/>
            </p:cNvSpPr>
            <p:nvPr/>
          </p:nvSpPr>
          <p:spPr bwMode="auto">
            <a:xfrm>
              <a:off x="2294" y="1717"/>
              <a:ext cx="205" cy="136"/>
            </a:xfrm>
            <a:custGeom>
              <a:avLst/>
              <a:gdLst>
                <a:gd name="T0" fmla="*/ 169 w 153"/>
                <a:gd name="T1" fmla="*/ 3 h 102"/>
                <a:gd name="T2" fmla="*/ 8 w 153"/>
                <a:gd name="T3" fmla="*/ 60 h 102"/>
                <a:gd name="T4" fmla="*/ 1 w 153"/>
                <a:gd name="T5" fmla="*/ 65 h 102"/>
                <a:gd name="T6" fmla="*/ 1 w 153"/>
                <a:gd name="T7" fmla="*/ 75 h 102"/>
                <a:gd name="T8" fmla="*/ 23 w 153"/>
                <a:gd name="T9" fmla="*/ 128 h 102"/>
                <a:gd name="T10" fmla="*/ 36 w 153"/>
                <a:gd name="T11" fmla="*/ 135 h 102"/>
                <a:gd name="T12" fmla="*/ 197 w 153"/>
                <a:gd name="T13" fmla="*/ 80 h 102"/>
                <a:gd name="T14" fmla="*/ 204 w 153"/>
                <a:gd name="T15" fmla="*/ 73 h 102"/>
                <a:gd name="T16" fmla="*/ 204 w 153"/>
                <a:gd name="T17" fmla="*/ 65 h 102"/>
                <a:gd name="T18" fmla="*/ 182 w 153"/>
                <a:gd name="T19" fmla="*/ 8 h 102"/>
                <a:gd name="T20" fmla="*/ 169 w 153"/>
                <a:gd name="T21" fmla="*/ 3 h 102"/>
                <a:gd name="T22" fmla="*/ 166 w 153"/>
                <a:gd name="T23" fmla="*/ 27 h 102"/>
                <a:gd name="T24" fmla="*/ 180 w 153"/>
                <a:gd name="T25" fmla="*/ 63 h 102"/>
                <a:gd name="T26" fmla="*/ 39 w 153"/>
                <a:gd name="T27" fmla="*/ 111 h 102"/>
                <a:gd name="T28" fmla="*/ 25 w 153"/>
                <a:gd name="T29" fmla="*/ 76 h 102"/>
                <a:gd name="T30" fmla="*/ 166 w 153"/>
                <a:gd name="T31" fmla="*/ 2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
                <a:gd name="T49" fmla="*/ 0 h 102"/>
                <a:gd name="T50" fmla="*/ 153 w 153"/>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w="9525">
              <a:noFill/>
              <a:round/>
              <a:headEnd/>
              <a:tailEnd/>
            </a:ln>
          </p:spPr>
          <p:txBody>
            <a:bodyPr/>
            <a:lstStyle/>
            <a:p>
              <a:endParaRPr lang="en-US"/>
            </a:p>
          </p:txBody>
        </p:sp>
        <p:sp>
          <p:nvSpPr>
            <p:cNvPr id="32915" name="Freeform 152"/>
            <p:cNvSpPr>
              <a:spLocks/>
            </p:cNvSpPr>
            <p:nvPr/>
          </p:nvSpPr>
          <p:spPr bwMode="auto">
            <a:xfrm>
              <a:off x="2548" y="1701"/>
              <a:ext cx="44" cy="44"/>
            </a:xfrm>
            <a:custGeom>
              <a:avLst/>
              <a:gdLst>
                <a:gd name="T0" fmla="*/ 43 w 33"/>
                <a:gd name="T1" fmla="*/ 23 h 33"/>
                <a:gd name="T2" fmla="*/ 20 w 33"/>
                <a:gd name="T3" fmla="*/ 43 h 33"/>
                <a:gd name="T4" fmla="*/ 0 w 33"/>
                <a:gd name="T5" fmla="*/ 21 h 33"/>
                <a:gd name="T6" fmla="*/ 23 w 33"/>
                <a:gd name="T7" fmla="*/ 0 h 33"/>
                <a:gd name="T8" fmla="*/ 43 w 33"/>
                <a:gd name="T9" fmla="*/ 23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w="9525">
              <a:noFill/>
              <a:round/>
              <a:headEnd/>
              <a:tailEnd/>
            </a:ln>
          </p:spPr>
          <p:txBody>
            <a:bodyPr/>
            <a:lstStyle/>
            <a:p>
              <a:endParaRPr lang="en-US"/>
            </a:p>
          </p:txBody>
        </p:sp>
        <p:sp>
          <p:nvSpPr>
            <p:cNvPr id="32916" name="Freeform 153"/>
            <p:cNvSpPr>
              <a:spLocks noEditPoints="1"/>
            </p:cNvSpPr>
            <p:nvPr/>
          </p:nvSpPr>
          <p:spPr bwMode="auto">
            <a:xfrm>
              <a:off x="2536" y="1690"/>
              <a:ext cx="67" cy="66"/>
            </a:xfrm>
            <a:custGeom>
              <a:avLst/>
              <a:gdLst>
                <a:gd name="T0" fmla="*/ 1 w 50"/>
                <a:gd name="T1" fmla="*/ 31 h 49"/>
                <a:gd name="T2" fmla="*/ 32 w 50"/>
                <a:gd name="T3" fmla="*/ 65 h 49"/>
                <a:gd name="T4" fmla="*/ 66 w 50"/>
                <a:gd name="T5" fmla="*/ 34 h 49"/>
                <a:gd name="T6" fmla="*/ 35 w 50"/>
                <a:gd name="T7" fmla="*/ 0 h 49"/>
                <a:gd name="T8" fmla="*/ 1 w 50"/>
                <a:gd name="T9" fmla="*/ 31 h 49"/>
                <a:gd name="T10" fmla="*/ 23 w 50"/>
                <a:gd name="T11" fmla="*/ 32 h 49"/>
                <a:gd name="T12" fmla="*/ 34 w 50"/>
                <a:gd name="T13" fmla="*/ 22 h 49"/>
                <a:gd name="T14" fmla="*/ 44 w 50"/>
                <a:gd name="T15" fmla="*/ 34 h 49"/>
                <a:gd name="T16" fmla="*/ 34 w 50"/>
                <a:gd name="T17" fmla="*/ 43 h 49"/>
                <a:gd name="T18" fmla="*/ 23 w 50"/>
                <a:gd name="T19" fmla="*/ 3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9"/>
                <a:gd name="T32" fmla="*/ 50 w 5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w="9525">
              <a:noFill/>
              <a:round/>
              <a:headEnd/>
              <a:tailEnd/>
            </a:ln>
          </p:spPr>
          <p:txBody>
            <a:bodyPr/>
            <a:lstStyle/>
            <a:p>
              <a:endParaRPr lang="en-US"/>
            </a:p>
          </p:txBody>
        </p:sp>
        <p:sp>
          <p:nvSpPr>
            <p:cNvPr id="32917" name="Freeform 154"/>
            <p:cNvSpPr>
              <a:spLocks/>
            </p:cNvSpPr>
            <p:nvPr/>
          </p:nvSpPr>
          <p:spPr bwMode="auto">
            <a:xfrm>
              <a:off x="1572" y="1828"/>
              <a:ext cx="569" cy="159"/>
            </a:xfrm>
            <a:custGeom>
              <a:avLst/>
              <a:gdLst>
                <a:gd name="T0" fmla="*/ 4 w 426"/>
                <a:gd name="T1" fmla="*/ 102 h 119"/>
                <a:gd name="T2" fmla="*/ 4 w 426"/>
                <a:gd name="T3" fmla="*/ 118 h 119"/>
                <a:gd name="T4" fmla="*/ 20 w 426"/>
                <a:gd name="T5" fmla="*/ 118 h 119"/>
                <a:gd name="T6" fmla="*/ 303 w 426"/>
                <a:gd name="T7" fmla="*/ 29 h 119"/>
                <a:gd name="T8" fmla="*/ 548 w 426"/>
                <a:gd name="T9" fmla="*/ 151 h 119"/>
                <a:gd name="T10" fmla="*/ 561 w 426"/>
                <a:gd name="T11" fmla="*/ 156 h 119"/>
                <a:gd name="T12" fmla="*/ 566 w 426"/>
                <a:gd name="T13" fmla="*/ 142 h 119"/>
                <a:gd name="T14" fmla="*/ 305 w 426"/>
                <a:gd name="T15" fmla="*/ 8 h 119"/>
                <a:gd name="T16" fmla="*/ 4 w 426"/>
                <a:gd name="T17" fmla="*/ 102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119"/>
                <a:gd name="T29" fmla="*/ 426 w 426"/>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w="9525">
              <a:noFill/>
              <a:round/>
              <a:headEnd/>
              <a:tailEnd/>
            </a:ln>
          </p:spPr>
          <p:txBody>
            <a:bodyPr/>
            <a:lstStyle/>
            <a:p>
              <a:endParaRPr lang="en-US"/>
            </a:p>
          </p:txBody>
        </p:sp>
        <p:sp>
          <p:nvSpPr>
            <p:cNvPr id="32918" name="Freeform 155"/>
            <p:cNvSpPr>
              <a:spLocks/>
            </p:cNvSpPr>
            <p:nvPr/>
          </p:nvSpPr>
          <p:spPr bwMode="auto">
            <a:xfrm>
              <a:off x="1772" y="1947"/>
              <a:ext cx="133" cy="65"/>
            </a:xfrm>
            <a:custGeom>
              <a:avLst/>
              <a:gdLst>
                <a:gd name="T0" fmla="*/ 62 w 99"/>
                <a:gd name="T1" fmla="*/ 7 h 49"/>
                <a:gd name="T2" fmla="*/ 4 w 99"/>
                <a:gd name="T3" fmla="*/ 46 h 49"/>
                <a:gd name="T4" fmla="*/ 7 w 99"/>
                <a:gd name="T5" fmla="*/ 61 h 49"/>
                <a:gd name="T6" fmla="*/ 21 w 99"/>
                <a:gd name="T7" fmla="*/ 58 h 49"/>
                <a:gd name="T8" fmla="*/ 116 w 99"/>
                <a:gd name="T9" fmla="*/ 38 h 49"/>
                <a:gd name="T10" fmla="*/ 130 w 99"/>
                <a:gd name="T11" fmla="*/ 36 h 49"/>
                <a:gd name="T12" fmla="*/ 128 w 99"/>
                <a:gd name="T13" fmla="*/ 21 h 49"/>
                <a:gd name="T14" fmla="*/ 62 w 99"/>
                <a:gd name="T15" fmla="*/ 7 h 49"/>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49"/>
                <a:gd name="T26" fmla="*/ 99 w 9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w="9525">
              <a:noFill/>
              <a:round/>
              <a:headEnd/>
              <a:tailEnd/>
            </a:ln>
          </p:spPr>
          <p:txBody>
            <a:bodyPr/>
            <a:lstStyle/>
            <a:p>
              <a:endParaRPr lang="en-US"/>
            </a:p>
          </p:txBody>
        </p:sp>
        <p:sp>
          <p:nvSpPr>
            <p:cNvPr id="32919" name="Freeform 156"/>
            <p:cNvSpPr>
              <a:spLocks/>
            </p:cNvSpPr>
            <p:nvPr/>
          </p:nvSpPr>
          <p:spPr bwMode="auto">
            <a:xfrm>
              <a:off x="1299" y="570"/>
              <a:ext cx="291" cy="144"/>
            </a:xfrm>
            <a:custGeom>
              <a:avLst/>
              <a:gdLst>
                <a:gd name="T0" fmla="*/ 0 w 218"/>
                <a:gd name="T1" fmla="*/ 144 h 108"/>
                <a:gd name="T2" fmla="*/ 132 w 218"/>
                <a:gd name="T3" fmla="*/ 25 h 108"/>
                <a:gd name="T4" fmla="*/ 264 w 218"/>
                <a:gd name="T5" fmla="*/ 93 h 108"/>
                <a:gd name="T6" fmla="*/ 0 w 218"/>
                <a:gd name="T7" fmla="*/ 144 h 108"/>
                <a:gd name="T8" fmla="*/ 0 60000 65536"/>
                <a:gd name="T9" fmla="*/ 0 60000 65536"/>
                <a:gd name="T10" fmla="*/ 0 60000 65536"/>
                <a:gd name="T11" fmla="*/ 0 60000 65536"/>
                <a:gd name="T12" fmla="*/ 0 w 218"/>
                <a:gd name="T13" fmla="*/ 0 h 108"/>
                <a:gd name="T14" fmla="*/ 218 w 218"/>
                <a:gd name="T15" fmla="*/ 108 h 108"/>
              </a:gdLst>
              <a:ahLst/>
              <a:cxnLst>
                <a:cxn ang="T8">
                  <a:pos x="T0" y="T1"/>
                </a:cxn>
                <a:cxn ang="T9">
                  <a:pos x="T2" y="T3"/>
                </a:cxn>
                <a:cxn ang="T10">
                  <a:pos x="T4" y="T5"/>
                </a:cxn>
                <a:cxn ang="T11">
                  <a:pos x="T6" y="T7"/>
                </a:cxn>
              </a:cxnLst>
              <a:rect l="T12" t="T13" r="T14" b="T15"/>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w="9525">
              <a:noFill/>
              <a:round/>
              <a:headEnd/>
              <a:tailEnd/>
            </a:ln>
          </p:spPr>
          <p:txBody>
            <a:bodyPr/>
            <a:lstStyle/>
            <a:p>
              <a:endParaRPr lang="en-US"/>
            </a:p>
          </p:txBody>
        </p:sp>
        <p:sp>
          <p:nvSpPr>
            <p:cNvPr id="32920" name="Freeform 157"/>
            <p:cNvSpPr>
              <a:spLocks/>
            </p:cNvSpPr>
            <p:nvPr/>
          </p:nvSpPr>
          <p:spPr bwMode="auto">
            <a:xfrm>
              <a:off x="2264" y="601"/>
              <a:ext cx="281" cy="172"/>
            </a:xfrm>
            <a:custGeom>
              <a:avLst/>
              <a:gdLst>
                <a:gd name="T0" fmla="*/ 281 w 210"/>
                <a:gd name="T1" fmla="*/ 172 h 129"/>
                <a:gd name="T2" fmla="*/ 163 w 210"/>
                <a:gd name="T3" fmla="*/ 36 h 129"/>
                <a:gd name="T4" fmla="*/ 20 w 210"/>
                <a:gd name="T5" fmla="*/ 89 h 129"/>
                <a:gd name="T6" fmla="*/ 281 w 210"/>
                <a:gd name="T7" fmla="*/ 172 h 129"/>
                <a:gd name="T8" fmla="*/ 0 60000 65536"/>
                <a:gd name="T9" fmla="*/ 0 60000 65536"/>
                <a:gd name="T10" fmla="*/ 0 60000 65536"/>
                <a:gd name="T11" fmla="*/ 0 60000 65536"/>
                <a:gd name="T12" fmla="*/ 0 w 210"/>
                <a:gd name="T13" fmla="*/ 0 h 129"/>
                <a:gd name="T14" fmla="*/ 210 w 210"/>
                <a:gd name="T15" fmla="*/ 129 h 129"/>
              </a:gdLst>
              <a:ahLst/>
              <a:cxnLst>
                <a:cxn ang="T8">
                  <a:pos x="T0" y="T1"/>
                </a:cxn>
                <a:cxn ang="T9">
                  <a:pos x="T2" y="T3"/>
                </a:cxn>
                <a:cxn ang="T10">
                  <a:pos x="T4" y="T5"/>
                </a:cxn>
                <a:cxn ang="T11">
                  <a:pos x="T6" y="T7"/>
                </a:cxn>
              </a:cxnLst>
              <a:rect l="T12" t="T13" r="T14" b="T15"/>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w="9525">
              <a:noFill/>
              <a:round/>
              <a:headEnd/>
              <a:tailEnd/>
            </a:ln>
          </p:spPr>
          <p:txBody>
            <a:bodyPr/>
            <a:lstStyle/>
            <a:p>
              <a:endParaRPr lang="en-US"/>
            </a:p>
          </p:txBody>
        </p:sp>
        <p:pic>
          <p:nvPicPr>
            <p:cNvPr id="32921" name="Picture 158"/>
            <p:cNvPicPr>
              <a:picLocks noChangeAspect="1" noChangeArrowheads="1"/>
            </p:cNvPicPr>
            <p:nvPr/>
          </p:nvPicPr>
          <p:blipFill>
            <a:blip r:embed="rId4"/>
            <a:srcRect/>
            <a:stretch>
              <a:fillRect/>
            </a:stretch>
          </p:blipFill>
          <p:spPr bwMode="auto">
            <a:xfrm>
              <a:off x="1268" y="1610"/>
              <a:ext cx="253" cy="112"/>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sp>
        <p:nvSpPr>
          <p:cNvPr id="297" name="TextBox 296"/>
          <p:cNvSpPr txBox="1"/>
          <p:nvPr/>
        </p:nvSpPr>
        <p:spPr>
          <a:xfrm>
            <a:off x="1143000" y="4705350"/>
            <a:ext cx="6597650" cy="1323975"/>
          </a:xfrm>
          <a:prstGeom prst="rect">
            <a:avLst/>
          </a:prstGeom>
          <a:noFill/>
        </p:spPr>
        <p:txBody>
          <a:bodyPr>
            <a:spAutoFit/>
          </a:bodyPr>
          <a:lstStyle/>
          <a:p>
            <a:pPr algn="ctr" fontAlgn="auto">
              <a:spcBef>
                <a:spcPts val="0"/>
              </a:spcBef>
              <a:spcAft>
                <a:spcPts val="0"/>
              </a:spcAft>
              <a:defRPr/>
            </a:pPr>
            <a:r>
              <a:rPr lang="nl-BE" sz="4000" dirty="0">
                <a:solidFill>
                  <a:schemeClr val="bg1">
                    <a:lumMod val="50000"/>
                  </a:schemeClr>
                </a:solidFill>
                <a:latin typeface="Arial" panose="020B0604020202020204" pitchFamily="34" charset="0"/>
                <a:cs typeface="Arial" panose="020B0604020202020204" pitchFamily="34" charset="0"/>
              </a:rPr>
              <a:t>Your body can work </a:t>
            </a:r>
            <a:r>
              <a:rPr lang="nl-BE" sz="4000" dirty="0">
                <a:solidFill>
                  <a:srgbClr val="488CA7"/>
                </a:solidFill>
                <a:latin typeface="Arial" panose="020B0604020202020204" pitchFamily="34" charset="0"/>
                <a:cs typeface="Arial" panose="020B0604020202020204" pitchFamily="34" charset="0"/>
              </a:rPr>
              <a:t/>
            </a:r>
            <a:br>
              <a:rPr lang="nl-BE" sz="4000" dirty="0">
                <a:solidFill>
                  <a:srgbClr val="488CA7"/>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with only 1 kidney </a:t>
            </a:r>
            <a:endParaRPr lang="nl-BE" sz="4000" dirty="0">
              <a:solidFill>
                <a:srgbClr val="488CA7"/>
              </a:solidFill>
              <a:latin typeface="Arial" panose="020B0604020202020204" pitchFamily="34" charset="0"/>
              <a:cs typeface="Arial" panose="020B0604020202020204" pitchFamily="34" charset="0"/>
            </a:endParaRPr>
          </a:p>
        </p:txBody>
      </p:sp>
      <p:grpSp>
        <p:nvGrpSpPr>
          <p:cNvPr id="33795" name="Group 5"/>
          <p:cNvGrpSpPr>
            <a:grpSpLocks noChangeAspect="1"/>
          </p:cNvGrpSpPr>
          <p:nvPr/>
        </p:nvGrpSpPr>
        <p:grpSpPr bwMode="auto">
          <a:xfrm>
            <a:off x="2041525" y="1768475"/>
            <a:ext cx="1576388" cy="2071688"/>
            <a:chOff x="440" y="570"/>
            <a:chExt cx="2606" cy="3422"/>
          </a:xfrm>
        </p:grpSpPr>
        <p:sp>
          <p:nvSpPr>
            <p:cNvPr id="6" name="Freeform 6"/>
            <p:cNvSpPr>
              <a:spLocks/>
            </p:cNvSpPr>
            <p:nvPr/>
          </p:nvSpPr>
          <p:spPr bwMode="auto">
            <a:xfrm>
              <a:off x="2406" y="2198"/>
              <a:ext cx="514" cy="739"/>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3866" name="Freeform 7"/>
            <p:cNvSpPr>
              <a:spLocks noEditPoints="1"/>
            </p:cNvSpPr>
            <p:nvPr/>
          </p:nvSpPr>
          <p:spPr bwMode="auto">
            <a:xfrm>
              <a:off x="2401" y="2189"/>
              <a:ext cx="530" cy="760"/>
            </a:xfrm>
            <a:custGeom>
              <a:avLst/>
              <a:gdLst>
                <a:gd name="T0" fmla="*/ 3 w 396"/>
                <a:gd name="T1" fmla="*/ 84 h 569"/>
                <a:gd name="T2" fmla="*/ 3 w 396"/>
                <a:gd name="T3" fmla="*/ 84 h 569"/>
                <a:gd name="T4" fmla="*/ 3 w 396"/>
                <a:gd name="T5" fmla="*/ 116 h 569"/>
                <a:gd name="T6" fmla="*/ 76 w 396"/>
                <a:gd name="T7" fmla="*/ 192 h 569"/>
                <a:gd name="T8" fmla="*/ 78 w 396"/>
                <a:gd name="T9" fmla="*/ 192 h 569"/>
                <a:gd name="T10" fmla="*/ 215 w 396"/>
                <a:gd name="T11" fmla="*/ 240 h 569"/>
                <a:gd name="T12" fmla="*/ 301 w 396"/>
                <a:gd name="T13" fmla="*/ 301 h 569"/>
                <a:gd name="T14" fmla="*/ 337 w 396"/>
                <a:gd name="T15" fmla="*/ 366 h 569"/>
                <a:gd name="T16" fmla="*/ 337 w 396"/>
                <a:gd name="T17" fmla="*/ 371 h 569"/>
                <a:gd name="T18" fmla="*/ 284 w 396"/>
                <a:gd name="T19" fmla="*/ 493 h 569"/>
                <a:gd name="T20" fmla="*/ 189 w 396"/>
                <a:gd name="T21" fmla="*/ 576 h 569"/>
                <a:gd name="T22" fmla="*/ 189 w 396"/>
                <a:gd name="T23" fmla="*/ 576 h 569"/>
                <a:gd name="T24" fmla="*/ 146 w 396"/>
                <a:gd name="T25" fmla="*/ 671 h 569"/>
                <a:gd name="T26" fmla="*/ 159 w 396"/>
                <a:gd name="T27" fmla="*/ 704 h 569"/>
                <a:gd name="T28" fmla="*/ 288 w 396"/>
                <a:gd name="T29" fmla="*/ 733 h 569"/>
                <a:gd name="T30" fmla="*/ 410 w 396"/>
                <a:gd name="T31" fmla="*/ 632 h 569"/>
                <a:gd name="T32" fmla="*/ 493 w 396"/>
                <a:gd name="T33" fmla="*/ 516 h 569"/>
                <a:gd name="T34" fmla="*/ 523 w 396"/>
                <a:gd name="T35" fmla="*/ 350 h 569"/>
                <a:gd name="T36" fmla="*/ 294 w 396"/>
                <a:gd name="T37" fmla="*/ 71 h 569"/>
                <a:gd name="T38" fmla="*/ 111 w 396"/>
                <a:gd name="T39" fmla="*/ 9 h 569"/>
                <a:gd name="T40" fmla="*/ 3 w 396"/>
                <a:gd name="T41" fmla="*/ 84 h 569"/>
                <a:gd name="T42" fmla="*/ 23 w 396"/>
                <a:gd name="T43" fmla="*/ 112 h 569"/>
                <a:gd name="T44" fmla="*/ 23 w 396"/>
                <a:gd name="T45" fmla="*/ 88 h 569"/>
                <a:gd name="T46" fmla="*/ 23 w 396"/>
                <a:gd name="T47" fmla="*/ 88 h 569"/>
                <a:gd name="T48" fmla="*/ 107 w 396"/>
                <a:gd name="T49" fmla="*/ 29 h 569"/>
                <a:gd name="T50" fmla="*/ 285 w 396"/>
                <a:gd name="T51" fmla="*/ 89 h 569"/>
                <a:gd name="T52" fmla="*/ 502 w 396"/>
                <a:gd name="T53" fmla="*/ 351 h 569"/>
                <a:gd name="T54" fmla="*/ 474 w 396"/>
                <a:gd name="T55" fmla="*/ 506 h 569"/>
                <a:gd name="T56" fmla="*/ 395 w 396"/>
                <a:gd name="T57" fmla="*/ 617 h 569"/>
                <a:gd name="T58" fmla="*/ 277 w 396"/>
                <a:gd name="T59" fmla="*/ 716 h 569"/>
                <a:gd name="T60" fmla="*/ 178 w 396"/>
                <a:gd name="T61" fmla="*/ 692 h 569"/>
                <a:gd name="T62" fmla="*/ 167 w 396"/>
                <a:gd name="T63" fmla="*/ 667 h 569"/>
                <a:gd name="T64" fmla="*/ 201 w 396"/>
                <a:gd name="T65" fmla="*/ 593 h 569"/>
                <a:gd name="T66" fmla="*/ 201 w 396"/>
                <a:gd name="T67" fmla="*/ 593 h 569"/>
                <a:gd name="T68" fmla="*/ 300 w 396"/>
                <a:gd name="T69" fmla="*/ 508 h 569"/>
                <a:gd name="T70" fmla="*/ 359 w 396"/>
                <a:gd name="T71" fmla="*/ 369 h 569"/>
                <a:gd name="T72" fmla="*/ 357 w 396"/>
                <a:gd name="T73" fmla="*/ 362 h 569"/>
                <a:gd name="T74" fmla="*/ 317 w 396"/>
                <a:gd name="T75" fmla="*/ 286 h 569"/>
                <a:gd name="T76" fmla="*/ 225 w 396"/>
                <a:gd name="T77" fmla="*/ 222 h 569"/>
                <a:gd name="T78" fmla="*/ 82 w 396"/>
                <a:gd name="T79" fmla="*/ 172 h 569"/>
                <a:gd name="T80" fmla="*/ 82 w 396"/>
                <a:gd name="T81" fmla="*/ 172 h 569"/>
                <a:gd name="T82" fmla="*/ 23 w 396"/>
                <a:gd name="T83" fmla="*/ 112 h 5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6"/>
                <a:gd name="T127" fmla="*/ 0 h 569"/>
                <a:gd name="T128" fmla="*/ 396 w 396"/>
                <a:gd name="T129" fmla="*/ 569 h 5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w="9525">
              <a:noFill/>
              <a:round/>
              <a:headEnd/>
              <a:tailEnd/>
            </a:ln>
          </p:spPr>
          <p:txBody>
            <a:bodyPr/>
            <a:lstStyle/>
            <a:p>
              <a:endParaRPr lang="en-US"/>
            </a:p>
          </p:txBody>
        </p:sp>
        <p:sp>
          <p:nvSpPr>
            <p:cNvPr id="8" name="Freeform 8"/>
            <p:cNvSpPr>
              <a:spLocks/>
            </p:cNvSpPr>
            <p:nvPr/>
          </p:nvSpPr>
          <p:spPr bwMode="auto">
            <a:xfrm>
              <a:off x="450" y="2154"/>
              <a:ext cx="548" cy="705"/>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3868" name="Freeform 9"/>
            <p:cNvSpPr>
              <a:spLocks noEditPoints="1"/>
            </p:cNvSpPr>
            <p:nvPr/>
          </p:nvSpPr>
          <p:spPr bwMode="auto">
            <a:xfrm>
              <a:off x="440" y="2143"/>
              <a:ext cx="570" cy="727"/>
            </a:xfrm>
            <a:custGeom>
              <a:avLst/>
              <a:gdLst>
                <a:gd name="T0" fmla="*/ 472 w 426"/>
                <a:gd name="T1" fmla="*/ 3 h 544"/>
                <a:gd name="T2" fmla="*/ 282 w 426"/>
                <a:gd name="T3" fmla="*/ 37 h 544"/>
                <a:gd name="T4" fmla="*/ 15 w 426"/>
                <a:gd name="T5" fmla="*/ 279 h 544"/>
                <a:gd name="T6" fmla="*/ 21 w 426"/>
                <a:gd name="T7" fmla="*/ 448 h 544"/>
                <a:gd name="T8" fmla="*/ 86 w 426"/>
                <a:gd name="T9" fmla="*/ 575 h 544"/>
                <a:gd name="T10" fmla="*/ 191 w 426"/>
                <a:gd name="T11" fmla="*/ 694 h 544"/>
                <a:gd name="T12" fmla="*/ 322 w 426"/>
                <a:gd name="T13" fmla="*/ 683 h 544"/>
                <a:gd name="T14" fmla="*/ 340 w 426"/>
                <a:gd name="T15" fmla="*/ 651 h 544"/>
                <a:gd name="T16" fmla="*/ 313 w 426"/>
                <a:gd name="T17" fmla="*/ 552 h 544"/>
                <a:gd name="T18" fmla="*/ 313 w 426"/>
                <a:gd name="T19" fmla="*/ 552 h 544"/>
                <a:gd name="T20" fmla="*/ 231 w 426"/>
                <a:gd name="T21" fmla="*/ 456 h 544"/>
                <a:gd name="T22" fmla="*/ 195 w 426"/>
                <a:gd name="T23" fmla="*/ 327 h 544"/>
                <a:gd name="T24" fmla="*/ 197 w 426"/>
                <a:gd name="T25" fmla="*/ 322 h 544"/>
                <a:gd name="T26" fmla="*/ 241 w 426"/>
                <a:gd name="T27" fmla="*/ 263 h 544"/>
                <a:gd name="T28" fmla="*/ 336 w 426"/>
                <a:gd name="T29" fmla="*/ 215 h 544"/>
                <a:gd name="T30" fmla="*/ 479 w 426"/>
                <a:gd name="T31" fmla="*/ 188 h 544"/>
                <a:gd name="T32" fmla="*/ 479 w 426"/>
                <a:gd name="T33" fmla="*/ 188 h 544"/>
                <a:gd name="T34" fmla="*/ 565 w 426"/>
                <a:gd name="T35" fmla="*/ 124 h 544"/>
                <a:gd name="T36" fmla="*/ 569 w 426"/>
                <a:gd name="T37" fmla="*/ 92 h 544"/>
                <a:gd name="T38" fmla="*/ 569 w 426"/>
                <a:gd name="T39" fmla="*/ 92 h 544"/>
                <a:gd name="T40" fmla="*/ 472 w 426"/>
                <a:gd name="T41" fmla="*/ 3 h 544"/>
                <a:gd name="T42" fmla="*/ 478 w 426"/>
                <a:gd name="T43" fmla="*/ 168 h 544"/>
                <a:gd name="T44" fmla="*/ 478 w 426"/>
                <a:gd name="T45" fmla="*/ 168 h 544"/>
                <a:gd name="T46" fmla="*/ 329 w 426"/>
                <a:gd name="T47" fmla="*/ 195 h 544"/>
                <a:gd name="T48" fmla="*/ 229 w 426"/>
                <a:gd name="T49" fmla="*/ 246 h 544"/>
                <a:gd name="T50" fmla="*/ 177 w 426"/>
                <a:gd name="T51" fmla="*/ 315 h 544"/>
                <a:gd name="T52" fmla="*/ 175 w 426"/>
                <a:gd name="T53" fmla="*/ 322 h 544"/>
                <a:gd name="T54" fmla="*/ 213 w 426"/>
                <a:gd name="T55" fmla="*/ 468 h 544"/>
                <a:gd name="T56" fmla="*/ 298 w 426"/>
                <a:gd name="T57" fmla="*/ 567 h 544"/>
                <a:gd name="T58" fmla="*/ 298 w 426"/>
                <a:gd name="T59" fmla="*/ 567 h 544"/>
                <a:gd name="T60" fmla="*/ 320 w 426"/>
                <a:gd name="T61" fmla="*/ 644 h 544"/>
                <a:gd name="T62" fmla="*/ 306 w 426"/>
                <a:gd name="T63" fmla="*/ 670 h 544"/>
                <a:gd name="T64" fmla="*/ 205 w 426"/>
                <a:gd name="T65" fmla="*/ 678 h 544"/>
                <a:gd name="T66" fmla="*/ 103 w 426"/>
                <a:gd name="T67" fmla="*/ 563 h 544"/>
                <a:gd name="T68" fmla="*/ 41 w 426"/>
                <a:gd name="T69" fmla="*/ 441 h 544"/>
                <a:gd name="T70" fmla="*/ 35 w 426"/>
                <a:gd name="T71" fmla="*/ 285 h 544"/>
                <a:gd name="T72" fmla="*/ 288 w 426"/>
                <a:gd name="T73" fmla="*/ 57 h 544"/>
                <a:gd name="T74" fmla="*/ 474 w 426"/>
                <a:gd name="T75" fmla="*/ 24 h 544"/>
                <a:gd name="T76" fmla="*/ 547 w 426"/>
                <a:gd name="T77" fmla="*/ 94 h 544"/>
                <a:gd name="T78" fmla="*/ 547 w 426"/>
                <a:gd name="T79" fmla="*/ 94 h 544"/>
                <a:gd name="T80" fmla="*/ 545 w 426"/>
                <a:gd name="T81" fmla="*/ 118 h 544"/>
                <a:gd name="T82" fmla="*/ 478 w 426"/>
                <a:gd name="T83" fmla="*/ 168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544"/>
                <a:gd name="T128" fmla="*/ 426 w 426"/>
                <a:gd name="T129" fmla="*/ 544 h 5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w="9525">
              <a:noFill/>
              <a:round/>
              <a:headEnd/>
              <a:tailEnd/>
            </a:ln>
          </p:spPr>
          <p:txBody>
            <a:bodyPr/>
            <a:lstStyle/>
            <a:p>
              <a:endParaRPr lang="en-US"/>
            </a:p>
          </p:txBody>
        </p:sp>
        <p:sp>
          <p:nvSpPr>
            <p:cNvPr id="33869" name="Freeform 10"/>
            <p:cNvSpPr>
              <a:spLocks/>
            </p:cNvSpPr>
            <p:nvPr/>
          </p:nvSpPr>
          <p:spPr bwMode="auto">
            <a:xfrm>
              <a:off x="673" y="998"/>
              <a:ext cx="2373" cy="2994"/>
            </a:xfrm>
            <a:custGeom>
              <a:avLst/>
              <a:gdLst>
                <a:gd name="T0" fmla="*/ 1726 w 1774"/>
                <a:gd name="T1" fmla="*/ 170 h 2240"/>
                <a:gd name="T2" fmla="*/ 159 w 1774"/>
                <a:gd name="T3" fmla="*/ 1270 h 2240"/>
                <a:gd name="T4" fmla="*/ 1477 w 1774"/>
                <a:gd name="T5" fmla="*/ 2781 h 2240"/>
                <a:gd name="T6" fmla="*/ 1649 w 1774"/>
                <a:gd name="T7" fmla="*/ 1926 h 2240"/>
                <a:gd name="T8" fmla="*/ 1732 w 1774"/>
                <a:gd name="T9" fmla="*/ 1079 h 2240"/>
                <a:gd name="T10" fmla="*/ 1726 w 1774"/>
                <a:gd name="T11" fmla="*/ 170 h 2240"/>
                <a:gd name="T12" fmla="*/ 0 60000 65536"/>
                <a:gd name="T13" fmla="*/ 0 60000 65536"/>
                <a:gd name="T14" fmla="*/ 0 60000 65536"/>
                <a:gd name="T15" fmla="*/ 0 60000 65536"/>
                <a:gd name="T16" fmla="*/ 0 60000 65536"/>
                <a:gd name="T17" fmla="*/ 0 60000 65536"/>
                <a:gd name="T18" fmla="*/ 0 w 1774"/>
                <a:gd name="T19" fmla="*/ 0 h 2240"/>
                <a:gd name="T20" fmla="*/ 1774 w 1774"/>
                <a:gd name="T21" fmla="*/ 2240 h 2240"/>
              </a:gdLst>
              <a:ahLst/>
              <a:cxnLst>
                <a:cxn ang="T12">
                  <a:pos x="T0" y="T1"/>
                </a:cxn>
                <a:cxn ang="T13">
                  <a:pos x="T2" y="T3"/>
                </a:cxn>
                <a:cxn ang="T14">
                  <a:pos x="T4" y="T5"/>
                </a:cxn>
                <a:cxn ang="T15">
                  <a:pos x="T6" y="T7"/>
                </a:cxn>
                <a:cxn ang="T16">
                  <a:pos x="T8" y="T9"/>
                </a:cxn>
                <a:cxn ang="T17">
                  <a:pos x="T10" y="T11"/>
                </a:cxn>
              </a:cxnLst>
              <a:rect l="T18" t="T19" r="T20" b="T21"/>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w="9525">
              <a:noFill/>
              <a:round/>
              <a:headEnd/>
              <a:tailEnd/>
            </a:ln>
          </p:spPr>
          <p:txBody>
            <a:bodyPr/>
            <a:lstStyle/>
            <a:p>
              <a:endParaRPr lang="en-US"/>
            </a:p>
          </p:txBody>
        </p:sp>
        <p:sp>
          <p:nvSpPr>
            <p:cNvPr id="33870" name="Freeform 11"/>
            <p:cNvSpPr>
              <a:spLocks/>
            </p:cNvSpPr>
            <p:nvPr/>
          </p:nvSpPr>
          <p:spPr bwMode="auto">
            <a:xfrm>
              <a:off x="1665" y="1865"/>
              <a:ext cx="397" cy="98"/>
            </a:xfrm>
            <a:custGeom>
              <a:avLst/>
              <a:gdLst>
                <a:gd name="T0" fmla="*/ 205 w 297"/>
                <a:gd name="T1" fmla="*/ 1 h 73"/>
                <a:gd name="T2" fmla="*/ 0 w 297"/>
                <a:gd name="T3" fmla="*/ 59 h 73"/>
                <a:gd name="T4" fmla="*/ 397 w 297"/>
                <a:gd name="T5" fmla="*/ 98 h 73"/>
                <a:gd name="T6" fmla="*/ 205 w 297"/>
                <a:gd name="T7" fmla="*/ 1 h 73"/>
                <a:gd name="T8" fmla="*/ 0 60000 65536"/>
                <a:gd name="T9" fmla="*/ 0 60000 65536"/>
                <a:gd name="T10" fmla="*/ 0 60000 65536"/>
                <a:gd name="T11" fmla="*/ 0 60000 65536"/>
                <a:gd name="T12" fmla="*/ 0 w 297"/>
                <a:gd name="T13" fmla="*/ 0 h 73"/>
                <a:gd name="T14" fmla="*/ 297 w 297"/>
                <a:gd name="T15" fmla="*/ 73 h 73"/>
              </a:gdLst>
              <a:ahLst/>
              <a:cxnLst>
                <a:cxn ang="T8">
                  <a:pos x="T0" y="T1"/>
                </a:cxn>
                <a:cxn ang="T9">
                  <a:pos x="T2" y="T3"/>
                </a:cxn>
                <a:cxn ang="T10">
                  <a:pos x="T4" y="T5"/>
                </a:cxn>
                <a:cxn ang="T11">
                  <a:pos x="T6" y="T7"/>
                </a:cxn>
              </a:cxnLst>
              <a:rect l="T12" t="T13" r="T14" b="T15"/>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w="9525">
              <a:noFill/>
              <a:round/>
              <a:headEnd/>
              <a:tailEnd/>
            </a:ln>
          </p:spPr>
          <p:txBody>
            <a:bodyPr/>
            <a:lstStyle/>
            <a:p>
              <a:endParaRPr lang="en-US"/>
            </a:p>
          </p:txBody>
        </p:sp>
        <p:sp>
          <p:nvSpPr>
            <p:cNvPr id="33871" name="Freeform 13"/>
            <p:cNvSpPr>
              <a:spLocks/>
            </p:cNvSpPr>
            <p:nvPr/>
          </p:nvSpPr>
          <p:spPr bwMode="auto">
            <a:xfrm>
              <a:off x="1887" y="2153"/>
              <a:ext cx="594" cy="260"/>
            </a:xfrm>
            <a:custGeom>
              <a:avLst/>
              <a:gdLst>
                <a:gd name="T0" fmla="*/ 567 w 444"/>
                <a:gd name="T1" fmla="*/ 93 h 195"/>
                <a:gd name="T2" fmla="*/ 553 w 444"/>
                <a:gd name="T3" fmla="*/ 76 h 195"/>
                <a:gd name="T4" fmla="*/ 72 w 444"/>
                <a:gd name="T5" fmla="*/ 21 h 195"/>
                <a:gd name="T6" fmla="*/ 21 w 444"/>
                <a:gd name="T7" fmla="*/ 77 h 195"/>
                <a:gd name="T8" fmla="*/ 500 w 444"/>
                <a:gd name="T9" fmla="*/ 220 h 195"/>
                <a:gd name="T10" fmla="*/ 567 w 444"/>
                <a:gd name="T11" fmla="*/ 93 h 195"/>
                <a:gd name="T12" fmla="*/ 0 60000 65536"/>
                <a:gd name="T13" fmla="*/ 0 60000 65536"/>
                <a:gd name="T14" fmla="*/ 0 60000 65536"/>
                <a:gd name="T15" fmla="*/ 0 60000 65536"/>
                <a:gd name="T16" fmla="*/ 0 60000 65536"/>
                <a:gd name="T17" fmla="*/ 0 60000 65536"/>
                <a:gd name="T18" fmla="*/ 0 w 444"/>
                <a:gd name="T19" fmla="*/ 0 h 195"/>
                <a:gd name="T20" fmla="*/ 444 w 444"/>
                <a:gd name="T21" fmla="*/ 195 h 195"/>
              </a:gdLst>
              <a:ahLst/>
              <a:cxnLst>
                <a:cxn ang="T12">
                  <a:pos x="T0" y="T1"/>
                </a:cxn>
                <a:cxn ang="T13">
                  <a:pos x="T2" y="T3"/>
                </a:cxn>
                <a:cxn ang="T14">
                  <a:pos x="T4" y="T5"/>
                </a:cxn>
                <a:cxn ang="T15">
                  <a:pos x="T6" y="T7"/>
                </a:cxn>
                <a:cxn ang="T16">
                  <a:pos x="T8" y="T9"/>
                </a:cxn>
                <a:cxn ang="T17">
                  <a:pos x="T10" y="T11"/>
                </a:cxn>
              </a:cxnLst>
              <a:rect l="T18" t="T19" r="T20" b="T21"/>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w="9525">
              <a:noFill/>
              <a:round/>
              <a:headEnd/>
              <a:tailEnd/>
            </a:ln>
          </p:spPr>
          <p:txBody>
            <a:bodyPr/>
            <a:lstStyle/>
            <a:p>
              <a:endParaRPr lang="en-US"/>
            </a:p>
          </p:txBody>
        </p:sp>
        <p:sp>
          <p:nvSpPr>
            <p:cNvPr id="33872" name="Freeform 14"/>
            <p:cNvSpPr>
              <a:spLocks/>
            </p:cNvSpPr>
            <p:nvPr/>
          </p:nvSpPr>
          <p:spPr bwMode="auto">
            <a:xfrm>
              <a:off x="1613" y="2734"/>
              <a:ext cx="655" cy="435"/>
            </a:xfrm>
            <a:custGeom>
              <a:avLst/>
              <a:gdLst>
                <a:gd name="T0" fmla="*/ 315 w 490"/>
                <a:gd name="T1" fmla="*/ 171 h 325"/>
                <a:gd name="T2" fmla="*/ 0 w 490"/>
                <a:gd name="T3" fmla="*/ 226 h 325"/>
                <a:gd name="T4" fmla="*/ 559 w 490"/>
                <a:gd name="T5" fmla="*/ 181 h 325"/>
                <a:gd name="T6" fmla="*/ 648 w 490"/>
                <a:gd name="T7" fmla="*/ 365 h 325"/>
                <a:gd name="T8" fmla="*/ 611 w 490"/>
                <a:gd name="T9" fmla="*/ 435 h 325"/>
                <a:gd name="T10" fmla="*/ 315 w 490"/>
                <a:gd name="T11" fmla="*/ 171 h 325"/>
                <a:gd name="T12" fmla="*/ 0 60000 65536"/>
                <a:gd name="T13" fmla="*/ 0 60000 65536"/>
                <a:gd name="T14" fmla="*/ 0 60000 65536"/>
                <a:gd name="T15" fmla="*/ 0 60000 65536"/>
                <a:gd name="T16" fmla="*/ 0 60000 65536"/>
                <a:gd name="T17" fmla="*/ 0 60000 65536"/>
                <a:gd name="T18" fmla="*/ 0 w 490"/>
                <a:gd name="T19" fmla="*/ 0 h 325"/>
                <a:gd name="T20" fmla="*/ 490 w 490"/>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w="9525">
              <a:noFill/>
              <a:round/>
              <a:headEnd/>
              <a:tailEnd/>
            </a:ln>
          </p:spPr>
          <p:txBody>
            <a:bodyPr/>
            <a:lstStyle/>
            <a:p>
              <a:endParaRPr lang="en-US"/>
            </a:p>
          </p:txBody>
        </p:sp>
        <p:pic>
          <p:nvPicPr>
            <p:cNvPr id="33873" name="Picture 16"/>
            <p:cNvPicPr>
              <a:picLocks noChangeAspect="1" noChangeArrowheads="1"/>
            </p:cNvPicPr>
            <p:nvPr/>
          </p:nvPicPr>
          <p:blipFill>
            <a:blip r:embed="rId3"/>
            <a:srcRect/>
            <a:stretch>
              <a:fillRect/>
            </a:stretch>
          </p:blipFill>
          <p:spPr bwMode="auto">
            <a:xfrm>
              <a:off x="1304" y="1143"/>
              <a:ext cx="517" cy="497"/>
            </a:xfrm>
            <a:prstGeom prst="rect">
              <a:avLst/>
            </a:prstGeom>
            <a:noFill/>
            <a:ln w="9525">
              <a:noFill/>
              <a:miter lim="800000"/>
              <a:headEnd/>
              <a:tailEnd/>
            </a:ln>
          </p:spPr>
        </p:pic>
        <p:sp>
          <p:nvSpPr>
            <p:cNvPr id="33874" name="Freeform 17"/>
            <p:cNvSpPr>
              <a:spLocks/>
            </p:cNvSpPr>
            <p:nvPr/>
          </p:nvSpPr>
          <p:spPr bwMode="auto">
            <a:xfrm>
              <a:off x="895" y="1455"/>
              <a:ext cx="461" cy="1028"/>
            </a:xfrm>
            <a:custGeom>
              <a:avLst/>
              <a:gdLst>
                <a:gd name="T0" fmla="*/ 27 w 345"/>
                <a:gd name="T1" fmla="*/ 704 h 769"/>
                <a:gd name="T2" fmla="*/ 7 w 345"/>
                <a:gd name="T3" fmla="*/ 1028 h 769"/>
                <a:gd name="T4" fmla="*/ 39 w 345"/>
                <a:gd name="T5" fmla="*/ 925 h 769"/>
                <a:gd name="T6" fmla="*/ 277 w 345"/>
                <a:gd name="T7" fmla="*/ 307 h 769"/>
                <a:gd name="T8" fmla="*/ 461 w 345"/>
                <a:gd name="T9" fmla="*/ 119 h 769"/>
                <a:gd name="T10" fmla="*/ 410 w 345"/>
                <a:gd name="T11" fmla="*/ 0 h 769"/>
                <a:gd name="T12" fmla="*/ 27 w 345"/>
                <a:gd name="T13" fmla="*/ 704 h 769"/>
                <a:gd name="T14" fmla="*/ 0 60000 65536"/>
                <a:gd name="T15" fmla="*/ 0 60000 65536"/>
                <a:gd name="T16" fmla="*/ 0 60000 65536"/>
                <a:gd name="T17" fmla="*/ 0 60000 65536"/>
                <a:gd name="T18" fmla="*/ 0 60000 65536"/>
                <a:gd name="T19" fmla="*/ 0 60000 65536"/>
                <a:gd name="T20" fmla="*/ 0 60000 65536"/>
                <a:gd name="T21" fmla="*/ 0 w 345"/>
                <a:gd name="T22" fmla="*/ 0 h 769"/>
                <a:gd name="T23" fmla="*/ 345 w 345"/>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w="9525">
              <a:noFill/>
              <a:round/>
              <a:headEnd/>
              <a:tailEnd/>
            </a:ln>
          </p:spPr>
          <p:txBody>
            <a:bodyPr/>
            <a:lstStyle/>
            <a:p>
              <a:endParaRPr lang="en-US"/>
            </a:p>
          </p:txBody>
        </p:sp>
        <p:sp>
          <p:nvSpPr>
            <p:cNvPr id="33875" name="Freeform 18"/>
            <p:cNvSpPr>
              <a:spLocks/>
            </p:cNvSpPr>
            <p:nvPr/>
          </p:nvSpPr>
          <p:spPr bwMode="auto">
            <a:xfrm>
              <a:off x="2515" y="1356"/>
              <a:ext cx="62" cy="86"/>
            </a:xfrm>
            <a:custGeom>
              <a:avLst/>
              <a:gdLst>
                <a:gd name="T0" fmla="*/ 59 w 47"/>
                <a:gd name="T1" fmla="*/ 86 h 64"/>
                <a:gd name="T2" fmla="*/ 15 w 47"/>
                <a:gd name="T3" fmla="*/ 0 h 64"/>
                <a:gd name="T4" fmla="*/ 0 w 47"/>
                <a:gd name="T5" fmla="*/ 39 h 64"/>
                <a:gd name="T6" fmla="*/ 24 w 47"/>
                <a:gd name="T7" fmla="*/ 59 h 64"/>
                <a:gd name="T8" fmla="*/ 59 w 47"/>
                <a:gd name="T9" fmla="*/ 86 h 64"/>
                <a:gd name="T10" fmla="*/ 0 60000 65536"/>
                <a:gd name="T11" fmla="*/ 0 60000 65536"/>
                <a:gd name="T12" fmla="*/ 0 60000 65536"/>
                <a:gd name="T13" fmla="*/ 0 60000 65536"/>
                <a:gd name="T14" fmla="*/ 0 60000 65536"/>
                <a:gd name="T15" fmla="*/ 0 w 47"/>
                <a:gd name="T16" fmla="*/ 0 h 64"/>
                <a:gd name="T17" fmla="*/ 47 w 47"/>
                <a:gd name="T18" fmla="*/ 64 h 64"/>
              </a:gdLst>
              <a:ahLst/>
              <a:cxnLst>
                <a:cxn ang="T10">
                  <a:pos x="T0" y="T1"/>
                </a:cxn>
                <a:cxn ang="T11">
                  <a:pos x="T2" y="T3"/>
                </a:cxn>
                <a:cxn ang="T12">
                  <a:pos x="T4" y="T5"/>
                </a:cxn>
                <a:cxn ang="T13">
                  <a:pos x="T6" y="T7"/>
                </a:cxn>
                <a:cxn ang="T14">
                  <a:pos x="T8" y="T9"/>
                </a:cxn>
              </a:cxnLst>
              <a:rect l="T15" t="T16" r="T17" b="T18"/>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w="9525">
              <a:noFill/>
              <a:round/>
              <a:headEnd/>
              <a:tailEnd/>
            </a:ln>
          </p:spPr>
          <p:txBody>
            <a:bodyPr/>
            <a:lstStyle/>
            <a:p>
              <a:endParaRPr lang="en-US"/>
            </a:p>
          </p:txBody>
        </p:sp>
        <p:sp>
          <p:nvSpPr>
            <p:cNvPr id="33876" name="Freeform 19"/>
            <p:cNvSpPr>
              <a:spLocks/>
            </p:cNvSpPr>
            <p:nvPr/>
          </p:nvSpPr>
          <p:spPr bwMode="auto">
            <a:xfrm>
              <a:off x="1810" y="1218"/>
              <a:ext cx="187" cy="123"/>
            </a:xfrm>
            <a:custGeom>
              <a:avLst/>
              <a:gdLst>
                <a:gd name="T0" fmla="*/ 184 w 140"/>
                <a:gd name="T1" fmla="*/ 17 h 92"/>
                <a:gd name="T2" fmla="*/ 3 w 140"/>
                <a:gd name="T3" fmla="*/ 37 h 92"/>
                <a:gd name="T4" fmla="*/ 5 w 140"/>
                <a:gd name="T5" fmla="*/ 123 h 92"/>
                <a:gd name="T6" fmla="*/ 187 w 140"/>
                <a:gd name="T7" fmla="*/ 99 h 92"/>
                <a:gd name="T8" fmla="*/ 184 w 140"/>
                <a:gd name="T9" fmla="*/ 17 h 92"/>
                <a:gd name="T10" fmla="*/ 0 60000 65536"/>
                <a:gd name="T11" fmla="*/ 0 60000 65536"/>
                <a:gd name="T12" fmla="*/ 0 60000 65536"/>
                <a:gd name="T13" fmla="*/ 0 60000 65536"/>
                <a:gd name="T14" fmla="*/ 0 60000 65536"/>
                <a:gd name="T15" fmla="*/ 0 w 140"/>
                <a:gd name="T16" fmla="*/ 0 h 92"/>
                <a:gd name="T17" fmla="*/ 140 w 140"/>
                <a:gd name="T18" fmla="*/ 92 h 92"/>
              </a:gdLst>
              <a:ahLst/>
              <a:cxnLst>
                <a:cxn ang="T10">
                  <a:pos x="T0" y="T1"/>
                </a:cxn>
                <a:cxn ang="T11">
                  <a:pos x="T2" y="T3"/>
                </a:cxn>
                <a:cxn ang="T12">
                  <a:pos x="T4" y="T5"/>
                </a:cxn>
                <a:cxn ang="T13">
                  <a:pos x="T6" y="T7"/>
                </a:cxn>
                <a:cxn ang="T14">
                  <a:pos x="T8" y="T9"/>
                </a:cxn>
              </a:cxnLst>
              <a:rect l="T15" t="T16" r="T17" b="T18"/>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w="9525">
              <a:noFill/>
              <a:round/>
              <a:headEnd/>
              <a:tailEnd/>
            </a:ln>
          </p:spPr>
          <p:txBody>
            <a:bodyPr/>
            <a:lstStyle/>
            <a:p>
              <a:endParaRPr lang="en-US"/>
            </a:p>
          </p:txBody>
        </p:sp>
        <p:sp>
          <p:nvSpPr>
            <p:cNvPr id="33877" name="Freeform 20"/>
            <p:cNvSpPr>
              <a:spLocks/>
            </p:cNvSpPr>
            <p:nvPr/>
          </p:nvSpPr>
          <p:spPr bwMode="auto">
            <a:xfrm>
              <a:off x="871" y="2774"/>
              <a:ext cx="1826" cy="1163"/>
            </a:xfrm>
            <a:custGeom>
              <a:avLst/>
              <a:gdLst>
                <a:gd name="T0" fmla="*/ 1451 w 1365"/>
                <a:gd name="T1" fmla="*/ 150 h 870"/>
                <a:gd name="T2" fmla="*/ 1457 w 1365"/>
                <a:gd name="T3" fmla="*/ 144 h 870"/>
                <a:gd name="T4" fmla="*/ 1252 w 1365"/>
                <a:gd name="T5" fmla="*/ 41 h 870"/>
                <a:gd name="T6" fmla="*/ 1201 w 1365"/>
                <a:gd name="T7" fmla="*/ 21 h 870"/>
                <a:gd name="T8" fmla="*/ 1076 w 1365"/>
                <a:gd name="T9" fmla="*/ 0 h 870"/>
                <a:gd name="T10" fmla="*/ 1367 w 1365"/>
                <a:gd name="T11" fmla="*/ 150 h 870"/>
                <a:gd name="T12" fmla="*/ 1385 w 1365"/>
                <a:gd name="T13" fmla="*/ 265 h 870"/>
                <a:gd name="T14" fmla="*/ 1391 w 1365"/>
                <a:gd name="T15" fmla="*/ 616 h 870"/>
                <a:gd name="T16" fmla="*/ 710 w 1365"/>
                <a:gd name="T17" fmla="*/ 757 h 870"/>
                <a:gd name="T18" fmla="*/ 0 w 1365"/>
                <a:gd name="T19" fmla="*/ 195 h 870"/>
                <a:gd name="T20" fmla="*/ 1279 w 1365"/>
                <a:gd name="T21" fmla="*/ 1005 h 870"/>
                <a:gd name="T22" fmla="*/ 1451 w 1365"/>
                <a:gd name="T23" fmla="*/ 150 h 8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5"/>
                <a:gd name="T37" fmla="*/ 0 h 870"/>
                <a:gd name="T38" fmla="*/ 1365 w 1365"/>
                <a:gd name="T39" fmla="*/ 870 h 8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w="9525">
              <a:noFill/>
              <a:round/>
              <a:headEnd/>
              <a:tailEnd/>
            </a:ln>
          </p:spPr>
          <p:txBody>
            <a:bodyPr/>
            <a:lstStyle/>
            <a:p>
              <a:endParaRPr lang="en-US"/>
            </a:p>
          </p:txBody>
        </p:sp>
        <p:sp>
          <p:nvSpPr>
            <p:cNvPr id="33878" name="Freeform 21"/>
            <p:cNvSpPr>
              <a:spLocks/>
            </p:cNvSpPr>
            <p:nvPr/>
          </p:nvSpPr>
          <p:spPr bwMode="auto">
            <a:xfrm>
              <a:off x="1192" y="2888"/>
              <a:ext cx="1505" cy="992"/>
            </a:xfrm>
            <a:custGeom>
              <a:avLst/>
              <a:gdLst>
                <a:gd name="T0" fmla="*/ 1130 w 1125"/>
                <a:gd name="T1" fmla="*/ 36 h 742"/>
                <a:gd name="T2" fmla="*/ 1136 w 1125"/>
                <a:gd name="T3" fmla="*/ 31 h 742"/>
                <a:gd name="T4" fmla="*/ 1088 w 1125"/>
                <a:gd name="T5" fmla="*/ 0 h 742"/>
                <a:gd name="T6" fmla="*/ 1216 w 1125"/>
                <a:gd name="T7" fmla="*/ 303 h 742"/>
                <a:gd name="T8" fmla="*/ 887 w 1125"/>
                <a:gd name="T9" fmla="*/ 848 h 742"/>
                <a:gd name="T10" fmla="*/ 0 w 1125"/>
                <a:gd name="T11" fmla="*/ 627 h 742"/>
                <a:gd name="T12" fmla="*/ 958 w 1125"/>
                <a:gd name="T13" fmla="*/ 892 h 742"/>
                <a:gd name="T14" fmla="*/ 1130 w 1125"/>
                <a:gd name="T15" fmla="*/ 36 h 742"/>
                <a:gd name="T16" fmla="*/ 0 60000 65536"/>
                <a:gd name="T17" fmla="*/ 0 60000 65536"/>
                <a:gd name="T18" fmla="*/ 0 60000 65536"/>
                <a:gd name="T19" fmla="*/ 0 60000 65536"/>
                <a:gd name="T20" fmla="*/ 0 60000 65536"/>
                <a:gd name="T21" fmla="*/ 0 60000 65536"/>
                <a:gd name="T22" fmla="*/ 0 60000 65536"/>
                <a:gd name="T23" fmla="*/ 0 60000 65536"/>
                <a:gd name="T24" fmla="*/ 0 w 1125"/>
                <a:gd name="T25" fmla="*/ 0 h 742"/>
                <a:gd name="T26" fmla="*/ 1125 w 1125"/>
                <a:gd name="T27" fmla="*/ 742 h 7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w="9525">
              <a:noFill/>
              <a:round/>
              <a:headEnd/>
              <a:tailEnd/>
            </a:ln>
          </p:spPr>
          <p:txBody>
            <a:bodyPr/>
            <a:lstStyle/>
            <a:p>
              <a:endParaRPr lang="en-US"/>
            </a:p>
          </p:txBody>
        </p:sp>
        <p:sp>
          <p:nvSpPr>
            <p:cNvPr id="33879" name="Freeform 23"/>
            <p:cNvSpPr>
              <a:spLocks/>
            </p:cNvSpPr>
            <p:nvPr/>
          </p:nvSpPr>
          <p:spPr bwMode="auto">
            <a:xfrm>
              <a:off x="2259" y="2643"/>
              <a:ext cx="211" cy="276"/>
            </a:xfrm>
            <a:custGeom>
              <a:avLst/>
              <a:gdLst>
                <a:gd name="T0" fmla="*/ 0 w 158"/>
                <a:gd name="T1" fmla="*/ 234 h 206"/>
                <a:gd name="T2" fmla="*/ 68 w 158"/>
                <a:gd name="T3" fmla="*/ 276 h 206"/>
                <a:gd name="T4" fmla="*/ 211 w 158"/>
                <a:gd name="T5" fmla="*/ 0 h 206"/>
                <a:gd name="T6" fmla="*/ 0 w 158"/>
                <a:gd name="T7" fmla="*/ 234 h 206"/>
                <a:gd name="T8" fmla="*/ 0 60000 65536"/>
                <a:gd name="T9" fmla="*/ 0 60000 65536"/>
                <a:gd name="T10" fmla="*/ 0 60000 65536"/>
                <a:gd name="T11" fmla="*/ 0 60000 65536"/>
                <a:gd name="T12" fmla="*/ 0 w 158"/>
                <a:gd name="T13" fmla="*/ 0 h 206"/>
                <a:gd name="T14" fmla="*/ 158 w 158"/>
                <a:gd name="T15" fmla="*/ 206 h 206"/>
              </a:gdLst>
              <a:ahLst/>
              <a:cxnLst>
                <a:cxn ang="T8">
                  <a:pos x="T0" y="T1"/>
                </a:cxn>
                <a:cxn ang="T9">
                  <a:pos x="T2" y="T3"/>
                </a:cxn>
                <a:cxn ang="T10">
                  <a:pos x="T4" y="T5"/>
                </a:cxn>
                <a:cxn ang="T11">
                  <a:pos x="T6" y="T7"/>
                </a:cxn>
              </a:cxnLst>
              <a:rect l="T12" t="T13" r="T14" b="T15"/>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w="9525">
              <a:noFill/>
              <a:round/>
              <a:headEnd/>
              <a:tailEnd/>
            </a:ln>
          </p:spPr>
          <p:txBody>
            <a:bodyPr/>
            <a:lstStyle/>
            <a:p>
              <a:endParaRPr lang="en-US"/>
            </a:p>
          </p:txBody>
        </p:sp>
        <p:sp>
          <p:nvSpPr>
            <p:cNvPr id="33880" name="Freeform 24"/>
            <p:cNvSpPr>
              <a:spLocks/>
            </p:cNvSpPr>
            <p:nvPr/>
          </p:nvSpPr>
          <p:spPr bwMode="auto">
            <a:xfrm>
              <a:off x="2088" y="1373"/>
              <a:ext cx="728" cy="841"/>
            </a:xfrm>
            <a:custGeom>
              <a:avLst/>
              <a:gdLst>
                <a:gd name="T0" fmla="*/ 559 w 544"/>
                <a:gd name="T1" fmla="*/ 0 h 629"/>
                <a:gd name="T2" fmla="*/ 476 w 544"/>
                <a:gd name="T3" fmla="*/ 345 h 629"/>
                <a:gd name="T4" fmla="*/ 0 w 544"/>
                <a:gd name="T5" fmla="*/ 781 h 629"/>
                <a:gd name="T6" fmla="*/ 377 w 544"/>
                <a:gd name="T7" fmla="*/ 810 h 629"/>
                <a:gd name="T8" fmla="*/ 317 w 544"/>
                <a:gd name="T9" fmla="*/ 703 h 629"/>
                <a:gd name="T10" fmla="*/ 559 w 544"/>
                <a:gd name="T11" fmla="*/ 0 h 629"/>
                <a:gd name="T12" fmla="*/ 0 60000 65536"/>
                <a:gd name="T13" fmla="*/ 0 60000 65536"/>
                <a:gd name="T14" fmla="*/ 0 60000 65536"/>
                <a:gd name="T15" fmla="*/ 0 60000 65536"/>
                <a:gd name="T16" fmla="*/ 0 60000 65536"/>
                <a:gd name="T17" fmla="*/ 0 60000 65536"/>
                <a:gd name="T18" fmla="*/ 0 w 544"/>
                <a:gd name="T19" fmla="*/ 0 h 629"/>
                <a:gd name="T20" fmla="*/ 544 w 544"/>
                <a:gd name="T21" fmla="*/ 629 h 629"/>
              </a:gdLst>
              <a:ahLst/>
              <a:cxnLst>
                <a:cxn ang="T12">
                  <a:pos x="T0" y="T1"/>
                </a:cxn>
                <a:cxn ang="T13">
                  <a:pos x="T2" y="T3"/>
                </a:cxn>
                <a:cxn ang="T14">
                  <a:pos x="T4" y="T5"/>
                </a:cxn>
                <a:cxn ang="T15">
                  <a:pos x="T6" y="T7"/>
                </a:cxn>
                <a:cxn ang="T16">
                  <a:pos x="T8" y="T9"/>
                </a:cxn>
                <a:cxn ang="T17">
                  <a:pos x="T10" y="T11"/>
                </a:cxn>
              </a:cxnLst>
              <a:rect l="T18" t="T19" r="T20" b="T21"/>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w="9525">
              <a:noFill/>
              <a:round/>
              <a:headEnd/>
              <a:tailEnd/>
            </a:ln>
          </p:spPr>
          <p:txBody>
            <a:bodyPr/>
            <a:lstStyle/>
            <a:p>
              <a:endParaRPr lang="en-US"/>
            </a:p>
          </p:txBody>
        </p:sp>
        <p:sp>
          <p:nvSpPr>
            <p:cNvPr id="33881" name="Freeform 25"/>
            <p:cNvSpPr>
              <a:spLocks/>
            </p:cNvSpPr>
            <p:nvPr/>
          </p:nvSpPr>
          <p:spPr bwMode="auto">
            <a:xfrm>
              <a:off x="2255" y="1962"/>
              <a:ext cx="252" cy="180"/>
            </a:xfrm>
            <a:custGeom>
              <a:avLst/>
              <a:gdLst>
                <a:gd name="T0" fmla="*/ 172 w 188"/>
                <a:gd name="T1" fmla="*/ 151 h 135"/>
                <a:gd name="T2" fmla="*/ 150 w 188"/>
                <a:gd name="T3" fmla="*/ 115 h 135"/>
                <a:gd name="T4" fmla="*/ 252 w 188"/>
                <a:gd name="T5" fmla="*/ 0 h 135"/>
                <a:gd name="T6" fmla="*/ 0 w 188"/>
                <a:gd name="T7" fmla="*/ 169 h 135"/>
                <a:gd name="T8" fmla="*/ 172 w 188"/>
                <a:gd name="T9" fmla="*/ 151 h 135"/>
                <a:gd name="T10" fmla="*/ 0 60000 65536"/>
                <a:gd name="T11" fmla="*/ 0 60000 65536"/>
                <a:gd name="T12" fmla="*/ 0 60000 65536"/>
                <a:gd name="T13" fmla="*/ 0 60000 65536"/>
                <a:gd name="T14" fmla="*/ 0 60000 65536"/>
                <a:gd name="T15" fmla="*/ 0 w 188"/>
                <a:gd name="T16" fmla="*/ 0 h 135"/>
                <a:gd name="T17" fmla="*/ 188 w 188"/>
                <a:gd name="T18" fmla="*/ 135 h 135"/>
              </a:gdLst>
              <a:ahLst/>
              <a:cxnLst>
                <a:cxn ang="T10">
                  <a:pos x="T0" y="T1"/>
                </a:cxn>
                <a:cxn ang="T11">
                  <a:pos x="T2" y="T3"/>
                </a:cxn>
                <a:cxn ang="T12">
                  <a:pos x="T4" y="T5"/>
                </a:cxn>
                <a:cxn ang="T13">
                  <a:pos x="T6" y="T7"/>
                </a:cxn>
                <a:cxn ang="T14">
                  <a:pos x="T8" y="T9"/>
                </a:cxn>
              </a:cxnLst>
              <a:rect l="T15" t="T16" r="T17" b="T18"/>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w="9525">
              <a:noFill/>
              <a:round/>
              <a:headEnd/>
              <a:tailEnd/>
            </a:ln>
          </p:spPr>
          <p:txBody>
            <a:bodyPr/>
            <a:lstStyle/>
            <a:p>
              <a:endParaRPr lang="en-US"/>
            </a:p>
          </p:txBody>
        </p:sp>
        <p:sp>
          <p:nvSpPr>
            <p:cNvPr id="33882" name="Freeform 26"/>
            <p:cNvSpPr>
              <a:spLocks noEditPoints="1"/>
            </p:cNvSpPr>
            <p:nvPr/>
          </p:nvSpPr>
          <p:spPr bwMode="auto">
            <a:xfrm>
              <a:off x="794" y="1095"/>
              <a:ext cx="1904" cy="2731"/>
            </a:xfrm>
            <a:custGeom>
              <a:avLst/>
              <a:gdLst>
                <a:gd name="T0" fmla="*/ 1206 w 1423"/>
                <a:gd name="T1" fmla="*/ 5 h 2043"/>
                <a:gd name="T2" fmla="*/ 700 w 1423"/>
                <a:gd name="T3" fmla="*/ 150 h 2043"/>
                <a:gd name="T4" fmla="*/ 282 w 1423"/>
                <a:gd name="T5" fmla="*/ 520 h 2043"/>
                <a:gd name="T6" fmla="*/ 28 w 1423"/>
                <a:gd name="T7" fmla="*/ 1171 h 2043"/>
                <a:gd name="T8" fmla="*/ 11 w 1423"/>
                <a:gd name="T9" fmla="*/ 1565 h 2043"/>
                <a:gd name="T10" fmla="*/ 82 w 1423"/>
                <a:gd name="T11" fmla="*/ 1920 h 2043"/>
                <a:gd name="T12" fmla="*/ 435 w 1423"/>
                <a:gd name="T13" fmla="*/ 2469 h 2043"/>
                <a:gd name="T14" fmla="*/ 637 w 1423"/>
                <a:gd name="T15" fmla="*/ 2612 h 2043"/>
                <a:gd name="T16" fmla="*/ 863 w 1423"/>
                <a:gd name="T17" fmla="*/ 2702 h 2043"/>
                <a:gd name="T18" fmla="*/ 1105 w 1423"/>
                <a:gd name="T19" fmla="*/ 2730 h 2043"/>
                <a:gd name="T20" fmla="*/ 1358 w 1423"/>
                <a:gd name="T21" fmla="*/ 2694 h 2043"/>
                <a:gd name="T22" fmla="*/ 1709 w 1423"/>
                <a:gd name="T23" fmla="*/ 2338 h 2043"/>
                <a:gd name="T24" fmla="*/ 1715 w 1423"/>
                <a:gd name="T25" fmla="*/ 2267 h 2043"/>
                <a:gd name="T26" fmla="*/ 1670 w 1423"/>
                <a:gd name="T27" fmla="*/ 2023 h 2043"/>
                <a:gd name="T28" fmla="*/ 1543 w 1423"/>
                <a:gd name="T29" fmla="*/ 1827 h 2043"/>
                <a:gd name="T30" fmla="*/ 1685 w 1423"/>
                <a:gd name="T31" fmla="*/ 1556 h 2043"/>
                <a:gd name="T32" fmla="*/ 1727 w 1423"/>
                <a:gd name="T33" fmla="*/ 1325 h 2043"/>
                <a:gd name="T34" fmla="*/ 1727 w 1423"/>
                <a:gd name="T35" fmla="*/ 1279 h 2043"/>
                <a:gd name="T36" fmla="*/ 1624 w 1423"/>
                <a:gd name="T37" fmla="*/ 983 h 2043"/>
                <a:gd name="T38" fmla="*/ 1777 w 1423"/>
                <a:gd name="T39" fmla="*/ 794 h 2043"/>
                <a:gd name="T40" fmla="*/ 1875 w 1423"/>
                <a:gd name="T41" fmla="*/ 599 h 2043"/>
                <a:gd name="T42" fmla="*/ 1903 w 1423"/>
                <a:gd name="T43" fmla="*/ 449 h 2043"/>
                <a:gd name="T44" fmla="*/ 1899 w 1423"/>
                <a:gd name="T45" fmla="*/ 380 h 2043"/>
                <a:gd name="T46" fmla="*/ 1608 w 1423"/>
                <a:gd name="T47" fmla="*/ 64 h 2043"/>
                <a:gd name="T48" fmla="*/ 1429 w 1423"/>
                <a:gd name="T49" fmla="*/ 13 h 2043"/>
                <a:gd name="T50" fmla="*/ 1206 w 1423"/>
                <a:gd name="T51" fmla="*/ 5 h 2043"/>
                <a:gd name="T52" fmla="*/ 867 w 1423"/>
                <a:gd name="T53" fmla="*/ 2683 h 2043"/>
                <a:gd name="T54" fmla="*/ 646 w 1423"/>
                <a:gd name="T55" fmla="*/ 2595 h 2043"/>
                <a:gd name="T56" fmla="*/ 448 w 1423"/>
                <a:gd name="T57" fmla="*/ 2454 h 2043"/>
                <a:gd name="T58" fmla="*/ 99 w 1423"/>
                <a:gd name="T59" fmla="*/ 1914 h 2043"/>
                <a:gd name="T60" fmla="*/ 29 w 1423"/>
                <a:gd name="T61" fmla="*/ 1563 h 2043"/>
                <a:gd name="T62" fmla="*/ 47 w 1423"/>
                <a:gd name="T63" fmla="*/ 1175 h 2043"/>
                <a:gd name="T64" fmla="*/ 709 w 1423"/>
                <a:gd name="T65" fmla="*/ 167 h 2043"/>
                <a:gd name="T66" fmla="*/ 1207 w 1423"/>
                <a:gd name="T67" fmla="*/ 25 h 2043"/>
                <a:gd name="T68" fmla="*/ 1600 w 1423"/>
                <a:gd name="T69" fmla="*/ 82 h 2043"/>
                <a:gd name="T70" fmla="*/ 1879 w 1423"/>
                <a:gd name="T71" fmla="*/ 382 h 2043"/>
                <a:gd name="T72" fmla="*/ 1857 w 1423"/>
                <a:gd name="T73" fmla="*/ 592 h 2043"/>
                <a:gd name="T74" fmla="*/ 1761 w 1423"/>
                <a:gd name="T75" fmla="*/ 782 h 2043"/>
                <a:gd name="T76" fmla="*/ 1604 w 1423"/>
                <a:gd name="T77" fmla="*/ 973 h 2043"/>
                <a:gd name="T78" fmla="*/ 1603 w 1423"/>
                <a:gd name="T79" fmla="*/ 987 h 2043"/>
                <a:gd name="T80" fmla="*/ 1707 w 1423"/>
                <a:gd name="T81" fmla="*/ 1279 h 2043"/>
                <a:gd name="T82" fmla="*/ 1667 w 1423"/>
                <a:gd name="T83" fmla="*/ 1549 h 2043"/>
                <a:gd name="T84" fmla="*/ 1521 w 1423"/>
                <a:gd name="T85" fmla="*/ 1823 h 2043"/>
                <a:gd name="T86" fmla="*/ 1519 w 1423"/>
                <a:gd name="T87" fmla="*/ 1831 h 2043"/>
                <a:gd name="T88" fmla="*/ 1523 w 1423"/>
                <a:gd name="T89" fmla="*/ 1837 h 2043"/>
                <a:gd name="T90" fmla="*/ 1690 w 1423"/>
                <a:gd name="T91" fmla="*/ 2334 h 2043"/>
                <a:gd name="T92" fmla="*/ 1595 w 1423"/>
                <a:gd name="T93" fmla="*/ 2536 h 2043"/>
                <a:gd name="T94" fmla="*/ 1353 w 1423"/>
                <a:gd name="T95" fmla="*/ 2675 h 2043"/>
                <a:gd name="T96" fmla="*/ 867 w 1423"/>
                <a:gd name="T97" fmla="*/ 2683 h 20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3"/>
                <a:gd name="T148" fmla="*/ 0 h 2043"/>
                <a:gd name="T149" fmla="*/ 1423 w 1423"/>
                <a:gd name="T150" fmla="*/ 2043 h 20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w="9525">
              <a:noFill/>
              <a:round/>
              <a:headEnd/>
              <a:tailEnd/>
            </a:ln>
          </p:spPr>
          <p:txBody>
            <a:bodyPr/>
            <a:lstStyle/>
            <a:p>
              <a:endParaRPr lang="en-US"/>
            </a:p>
          </p:txBody>
        </p:sp>
        <p:sp>
          <p:nvSpPr>
            <p:cNvPr id="33883" name="Freeform 27"/>
            <p:cNvSpPr>
              <a:spLocks/>
            </p:cNvSpPr>
            <p:nvPr/>
          </p:nvSpPr>
          <p:spPr bwMode="auto">
            <a:xfrm>
              <a:off x="1838" y="2761"/>
              <a:ext cx="559" cy="247"/>
            </a:xfrm>
            <a:custGeom>
              <a:avLst/>
              <a:gdLst>
                <a:gd name="T0" fmla="*/ 9 w 418"/>
                <a:gd name="T1" fmla="*/ 0 h 185"/>
                <a:gd name="T2" fmla="*/ 0 w 418"/>
                <a:gd name="T3" fmla="*/ 9 h 185"/>
                <a:gd name="T4" fmla="*/ 9 w 418"/>
                <a:gd name="T5" fmla="*/ 17 h 185"/>
                <a:gd name="T6" fmla="*/ 218 w 418"/>
                <a:gd name="T7" fmla="*/ 47 h 185"/>
                <a:gd name="T8" fmla="*/ 395 w 418"/>
                <a:gd name="T9" fmla="*/ 113 h 185"/>
                <a:gd name="T10" fmla="*/ 542 w 418"/>
                <a:gd name="T11" fmla="*/ 242 h 185"/>
                <a:gd name="T12" fmla="*/ 555 w 418"/>
                <a:gd name="T13" fmla="*/ 244 h 185"/>
                <a:gd name="T14" fmla="*/ 556 w 418"/>
                <a:gd name="T15" fmla="*/ 231 h 185"/>
                <a:gd name="T16" fmla="*/ 403 w 418"/>
                <a:gd name="T17" fmla="*/ 97 h 185"/>
                <a:gd name="T18" fmla="*/ 222 w 418"/>
                <a:gd name="T19" fmla="*/ 29 h 185"/>
                <a:gd name="T20" fmla="*/ 9 w 418"/>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8"/>
                <a:gd name="T34" fmla="*/ 0 h 185"/>
                <a:gd name="T35" fmla="*/ 418 w 418"/>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w="9525">
              <a:noFill/>
              <a:round/>
              <a:headEnd/>
              <a:tailEnd/>
            </a:ln>
          </p:spPr>
          <p:txBody>
            <a:bodyPr/>
            <a:lstStyle/>
            <a:p>
              <a:endParaRPr lang="en-US"/>
            </a:p>
          </p:txBody>
        </p:sp>
        <p:sp>
          <p:nvSpPr>
            <p:cNvPr id="33884" name="Freeform 28"/>
            <p:cNvSpPr>
              <a:spLocks/>
            </p:cNvSpPr>
            <p:nvPr/>
          </p:nvSpPr>
          <p:spPr bwMode="auto">
            <a:xfrm>
              <a:off x="2199" y="2015"/>
              <a:ext cx="262" cy="132"/>
            </a:xfrm>
            <a:custGeom>
              <a:avLst/>
              <a:gdLst>
                <a:gd name="T0" fmla="*/ 245 w 196"/>
                <a:gd name="T1" fmla="*/ 4 h 99"/>
                <a:gd name="T2" fmla="*/ 9 w 196"/>
                <a:gd name="T3" fmla="*/ 115 h 99"/>
                <a:gd name="T4" fmla="*/ 1 w 196"/>
                <a:gd name="T5" fmla="*/ 124 h 99"/>
                <a:gd name="T6" fmla="*/ 11 w 196"/>
                <a:gd name="T7" fmla="*/ 132 h 99"/>
                <a:gd name="T8" fmla="*/ 104 w 196"/>
                <a:gd name="T9" fmla="*/ 115 h 99"/>
                <a:gd name="T10" fmla="*/ 258 w 196"/>
                <a:gd name="T11" fmla="*/ 15 h 99"/>
                <a:gd name="T12" fmla="*/ 257 w 196"/>
                <a:gd name="T13" fmla="*/ 3 h 99"/>
                <a:gd name="T14" fmla="*/ 245 w 196"/>
                <a:gd name="T15" fmla="*/ 4 h 99"/>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99"/>
                <a:gd name="T26" fmla="*/ 196 w 196"/>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w="9525">
              <a:noFill/>
              <a:round/>
              <a:headEnd/>
              <a:tailEnd/>
            </a:ln>
          </p:spPr>
          <p:txBody>
            <a:bodyPr/>
            <a:lstStyle/>
            <a:p>
              <a:endParaRPr lang="en-US"/>
            </a:p>
          </p:txBody>
        </p:sp>
        <p:sp>
          <p:nvSpPr>
            <p:cNvPr id="33885" name="Freeform 29"/>
            <p:cNvSpPr>
              <a:spLocks/>
            </p:cNvSpPr>
            <p:nvPr/>
          </p:nvSpPr>
          <p:spPr bwMode="auto">
            <a:xfrm>
              <a:off x="2211" y="2584"/>
              <a:ext cx="639" cy="500"/>
            </a:xfrm>
            <a:custGeom>
              <a:avLst/>
              <a:gdLst>
                <a:gd name="T0" fmla="*/ 409 w 478"/>
                <a:gd name="T1" fmla="*/ 80 h 374"/>
                <a:gd name="T2" fmla="*/ 528 w 478"/>
                <a:gd name="T3" fmla="*/ 44 h 374"/>
                <a:gd name="T4" fmla="*/ 608 w 478"/>
                <a:gd name="T5" fmla="*/ 257 h 374"/>
                <a:gd name="T6" fmla="*/ 517 w 478"/>
                <a:gd name="T7" fmla="*/ 291 h 374"/>
                <a:gd name="T8" fmla="*/ 432 w 478"/>
                <a:gd name="T9" fmla="*/ 364 h 374"/>
                <a:gd name="T10" fmla="*/ 424 w 478"/>
                <a:gd name="T11" fmla="*/ 430 h 374"/>
                <a:gd name="T12" fmla="*/ 324 w 478"/>
                <a:gd name="T13" fmla="*/ 447 h 374"/>
                <a:gd name="T14" fmla="*/ 227 w 478"/>
                <a:gd name="T15" fmla="*/ 451 h 374"/>
                <a:gd name="T16" fmla="*/ 159 w 478"/>
                <a:gd name="T17" fmla="*/ 457 h 374"/>
                <a:gd name="T18" fmla="*/ 102 w 478"/>
                <a:gd name="T19" fmla="*/ 392 h 374"/>
                <a:gd name="T20" fmla="*/ 29 w 478"/>
                <a:gd name="T21" fmla="*/ 358 h 374"/>
                <a:gd name="T22" fmla="*/ 409 w 478"/>
                <a:gd name="T23" fmla="*/ 80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8"/>
                <a:gd name="T37" fmla="*/ 0 h 374"/>
                <a:gd name="T38" fmla="*/ 478 w 478"/>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w="9525">
              <a:noFill/>
              <a:round/>
              <a:headEnd/>
              <a:tailEnd/>
            </a:ln>
          </p:spPr>
          <p:txBody>
            <a:bodyPr/>
            <a:lstStyle/>
            <a:p>
              <a:endParaRPr lang="en-US"/>
            </a:p>
          </p:txBody>
        </p:sp>
        <p:sp>
          <p:nvSpPr>
            <p:cNvPr id="33886" name="Freeform 30"/>
            <p:cNvSpPr>
              <a:spLocks/>
            </p:cNvSpPr>
            <p:nvPr/>
          </p:nvSpPr>
          <p:spPr bwMode="auto">
            <a:xfrm>
              <a:off x="2228" y="2764"/>
              <a:ext cx="606" cy="320"/>
            </a:xfrm>
            <a:custGeom>
              <a:avLst/>
              <a:gdLst>
                <a:gd name="T0" fmla="*/ 24 w 453"/>
                <a:gd name="T1" fmla="*/ 57 h 240"/>
                <a:gd name="T2" fmla="*/ 344 w 453"/>
                <a:gd name="T3" fmla="*/ 201 h 240"/>
                <a:gd name="T4" fmla="*/ 320 w 453"/>
                <a:gd name="T5" fmla="*/ 135 h 240"/>
                <a:gd name="T6" fmla="*/ 484 w 453"/>
                <a:gd name="T7" fmla="*/ 0 h 240"/>
                <a:gd name="T8" fmla="*/ 602 w 453"/>
                <a:gd name="T9" fmla="*/ 3 h 240"/>
                <a:gd name="T10" fmla="*/ 591 w 453"/>
                <a:gd name="T11" fmla="*/ 77 h 240"/>
                <a:gd name="T12" fmla="*/ 500 w 453"/>
                <a:gd name="T13" fmla="*/ 112 h 240"/>
                <a:gd name="T14" fmla="*/ 415 w 453"/>
                <a:gd name="T15" fmla="*/ 184 h 240"/>
                <a:gd name="T16" fmla="*/ 407 w 453"/>
                <a:gd name="T17" fmla="*/ 251 h 240"/>
                <a:gd name="T18" fmla="*/ 306 w 453"/>
                <a:gd name="T19" fmla="*/ 267 h 240"/>
                <a:gd name="T20" fmla="*/ 210 w 453"/>
                <a:gd name="T21" fmla="*/ 271 h 240"/>
                <a:gd name="T22" fmla="*/ 142 w 453"/>
                <a:gd name="T23" fmla="*/ 277 h 240"/>
                <a:gd name="T24" fmla="*/ 84 w 453"/>
                <a:gd name="T25" fmla="*/ 212 h 240"/>
                <a:gd name="T26" fmla="*/ 12 w 453"/>
                <a:gd name="T27" fmla="*/ 179 h 240"/>
                <a:gd name="T28" fmla="*/ 24 w 453"/>
                <a:gd name="T29" fmla="*/ 57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3"/>
                <a:gd name="T46" fmla="*/ 0 h 240"/>
                <a:gd name="T47" fmla="*/ 453 w 453"/>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w="9525">
              <a:noFill/>
              <a:round/>
              <a:headEnd/>
              <a:tailEnd/>
            </a:ln>
          </p:spPr>
          <p:txBody>
            <a:bodyPr/>
            <a:lstStyle/>
            <a:p>
              <a:endParaRPr lang="en-US"/>
            </a:p>
          </p:txBody>
        </p:sp>
        <p:sp>
          <p:nvSpPr>
            <p:cNvPr id="33887" name="Freeform 31"/>
            <p:cNvSpPr>
              <a:spLocks noEditPoints="1"/>
            </p:cNvSpPr>
            <p:nvPr/>
          </p:nvSpPr>
          <p:spPr bwMode="auto">
            <a:xfrm>
              <a:off x="2215" y="2602"/>
              <a:ext cx="631" cy="464"/>
            </a:xfrm>
            <a:custGeom>
              <a:avLst/>
              <a:gdLst>
                <a:gd name="T0" fmla="*/ 451 w 472"/>
                <a:gd name="T1" fmla="*/ 8 h 347"/>
                <a:gd name="T2" fmla="*/ 400 w 472"/>
                <a:gd name="T3" fmla="*/ 52 h 347"/>
                <a:gd name="T4" fmla="*/ 49 w 472"/>
                <a:gd name="T5" fmla="*/ 172 h 347"/>
                <a:gd name="T6" fmla="*/ 17 w 472"/>
                <a:gd name="T7" fmla="*/ 348 h 347"/>
                <a:gd name="T8" fmla="*/ 91 w 472"/>
                <a:gd name="T9" fmla="*/ 384 h 347"/>
                <a:gd name="T10" fmla="*/ 151 w 472"/>
                <a:gd name="T11" fmla="*/ 449 h 347"/>
                <a:gd name="T12" fmla="*/ 222 w 472"/>
                <a:gd name="T13" fmla="*/ 445 h 347"/>
                <a:gd name="T14" fmla="*/ 269 w 472"/>
                <a:gd name="T15" fmla="*/ 464 h 347"/>
                <a:gd name="T16" fmla="*/ 324 w 472"/>
                <a:gd name="T17" fmla="*/ 440 h 347"/>
                <a:gd name="T18" fmla="*/ 426 w 472"/>
                <a:gd name="T19" fmla="*/ 420 h 347"/>
                <a:gd name="T20" fmla="*/ 445 w 472"/>
                <a:gd name="T21" fmla="*/ 378 h 347"/>
                <a:gd name="T22" fmla="*/ 441 w 472"/>
                <a:gd name="T23" fmla="*/ 353 h 347"/>
                <a:gd name="T24" fmla="*/ 516 w 472"/>
                <a:gd name="T25" fmla="*/ 287 h 347"/>
                <a:gd name="T26" fmla="*/ 548 w 472"/>
                <a:gd name="T27" fmla="*/ 294 h 347"/>
                <a:gd name="T28" fmla="*/ 614 w 472"/>
                <a:gd name="T29" fmla="*/ 245 h 347"/>
                <a:gd name="T30" fmla="*/ 618 w 472"/>
                <a:gd name="T31" fmla="*/ 131 h 347"/>
                <a:gd name="T32" fmla="*/ 528 w 472"/>
                <a:gd name="T33" fmla="*/ 19 h 347"/>
                <a:gd name="T34" fmla="*/ 451 w 472"/>
                <a:gd name="T35" fmla="*/ 8 h 347"/>
                <a:gd name="T36" fmla="*/ 520 w 472"/>
                <a:gd name="T37" fmla="*/ 267 h 347"/>
                <a:gd name="T38" fmla="*/ 512 w 472"/>
                <a:gd name="T39" fmla="*/ 265 h 347"/>
                <a:gd name="T40" fmla="*/ 504 w 472"/>
                <a:gd name="T41" fmla="*/ 270 h 347"/>
                <a:gd name="T42" fmla="*/ 425 w 472"/>
                <a:gd name="T43" fmla="*/ 337 h 347"/>
                <a:gd name="T44" fmla="*/ 418 w 472"/>
                <a:gd name="T45" fmla="*/ 342 h 347"/>
                <a:gd name="T46" fmla="*/ 420 w 472"/>
                <a:gd name="T47" fmla="*/ 352 h 347"/>
                <a:gd name="T48" fmla="*/ 413 w 472"/>
                <a:gd name="T49" fmla="*/ 407 h 347"/>
                <a:gd name="T50" fmla="*/ 322 w 472"/>
                <a:gd name="T51" fmla="*/ 419 h 347"/>
                <a:gd name="T52" fmla="*/ 313 w 472"/>
                <a:gd name="T53" fmla="*/ 423 h 347"/>
                <a:gd name="T54" fmla="*/ 267 w 472"/>
                <a:gd name="T55" fmla="*/ 444 h 347"/>
                <a:gd name="T56" fmla="*/ 230 w 472"/>
                <a:gd name="T57" fmla="*/ 427 h 347"/>
                <a:gd name="T58" fmla="*/ 219 w 472"/>
                <a:gd name="T59" fmla="*/ 425 h 347"/>
                <a:gd name="T60" fmla="*/ 159 w 472"/>
                <a:gd name="T61" fmla="*/ 432 h 347"/>
                <a:gd name="T62" fmla="*/ 107 w 472"/>
                <a:gd name="T63" fmla="*/ 372 h 347"/>
                <a:gd name="T64" fmla="*/ 95 w 472"/>
                <a:gd name="T65" fmla="*/ 364 h 347"/>
                <a:gd name="T66" fmla="*/ 33 w 472"/>
                <a:gd name="T67" fmla="*/ 336 h 347"/>
                <a:gd name="T68" fmla="*/ 67 w 472"/>
                <a:gd name="T69" fmla="*/ 183 h 347"/>
                <a:gd name="T70" fmla="*/ 404 w 472"/>
                <a:gd name="T71" fmla="*/ 72 h 347"/>
                <a:gd name="T72" fmla="*/ 414 w 472"/>
                <a:gd name="T73" fmla="*/ 67 h 347"/>
                <a:gd name="T74" fmla="*/ 457 w 472"/>
                <a:gd name="T75" fmla="*/ 27 h 347"/>
                <a:gd name="T76" fmla="*/ 519 w 472"/>
                <a:gd name="T77" fmla="*/ 36 h 347"/>
                <a:gd name="T78" fmla="*/ 599 w 472"/>
                <a:gd name="T79" fmla="*/ 138 h 347"/>
                <a:gd name="T80" fmla="*/ 596 w 472"/>
                <a:gd name="T81" fmla="*/ 235 h 347"/>
                <a:gd name="T82" fmla="*/ 547 w 472"/>
                <a:gd name="T83" fmla="*/ 274 h 347"/>
                <a:gd name="T84" fmla="*/ 520 w 472"/>
                <a:gd name="T85" fmla="*/ 267 h 3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2"/>
                <a:gd name="T130" fmla="*/ 0 h 347"/>
                <a:gd name="T131" fmla="*/ 472 w 472"/>
                <a:gd name="T132" fmla="*/ 347 h 3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w="9525">
              <a:noFill/>
              <a:round/>
              <a:headEnd/>
              <a:tailEnd/>
            </a:ln>
          </p:spPr>
          <p:txBody>
            <a:bodyPr/>
            <a:lstStyle/>
            <a:p>
              <a:endParaRPr lang="en-US"/>
            </a:p>
          </p:txBody>
        </p:sp>
        <p:sp>
          <p:nvSpPr>
            <p:cNvPr id="33888" name="Freeform 32"/>
            <p:cNvSpPr>
              <a:spLocks/>
            </p:cNvSpPr>
            <p:nvPr/>
          </p:nvSpPr>
          <p:spPr bwMode="auto">
            <a:xfrm>
              <a:off x="2611" y="2655"/>
              <a:ext cx="68" cy="48"/>
            </a:xfrm>
            <a:custGeom>
              <a:avLst/>
              <a:gdLst>
                <a:gd name="T0" fmla="*/ 64 w 51"/>
                <a:gd name="T1" fmla="*/ 31 h 36"/>
                <a:gd name="T2" fmla="*/ 63 w 51"/>
                <a:gd name="T3" fmla="*/ 44 h 36"/>
                <a:gd name="T4" fmla="*/ 49 w 51"/>
                <a:gd name="T5" fmla="*/ 43 h 36"/>
                <a:gd name="T6" fmla="*/ 9 w 51"/>
                <a:gd name="T7" fmla="*/ 19 h 36"/>
                <a:gd name="T8" fmla="*/ 0 w 51"/>
                <a:gd name="T9" fmla="*/ 9 h 36"/>
                <a:gd name="T10" fmla="*/ 9 w 51"/>
                <a:gd name="T11" fmla="*/ 0 h 36"/>
                <a:gd name="T12" fmla="*/ 64 w 51"/>
                <a:gd name="T13" fmla="*/ 31 h 36"/>
                <a:gd name="T14" fmla="*/ 0 60000 65536"/>
                <a:gd name="T15" fmla="*/ 0 60000 65536"/>
                <a:gd name="T16" fmla="*/ 0 60000 65536"/>
                <a:gd name="T17" fmla="*/ 0 60000 65536"/>
                <a:gd name="T18" fmla="*/ 0 60000 65536"/>
                <a:gd name="T19" fmla="*/ 0 60000 65536"/>
                <a:gd name="T20" fmla="*/ 0 60000 65536"/>
                <a:gd name="T21" fmla="*/ 0 w 51"/>
                <a:gd name="T22" fmla="*/ 0 h 36"/>
                <a:gd name="T23" fmla="*/ 51 w 5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w="9525">
              <a:noFill/>
              <a:round/>
              <a:headEnd/>
              <a:tailEnd/>
            </a:ln>
          </p:spPr>
          <p:txBody>
            <a:bodyPr/>
            <a:lstStyle/>
            <a:p>
              <a:endParaRPr lang="en-US"/>
            </a:p>
          </p:txBody>
        </p:sp>
        <p:sp>
          <p:nvSpPr>
            <p:cNvPr id="33889" name="Freeform 33"/>
            <p:cNvSpPr>
              <a:spLocks/>
            </p:cNvSpPr>
            <p:nvPr/>
          </p:nvSpPr>
          <p:spPr bwMode="auto">
            <a:xfrm>
              <a:off x="2717" y="2776"/>
              <a:ext cx="48" cy="111"/>
            </a:xfrm>
            <a:custGeom>
              <a:avLst/>
              <a:gdLst>
                <a:gd name="T0" fmla="*/ 25 w 36"/>
                <a:gd name="T1" fmla="*/ 7 h 83"/>
                <a:gd name="T2" fmla="*/ 20 w 36"/>
                <a:gd name="T3" fmla="*/ 104 h 83"/>
                <a:gd name="T4" fmla="*/ 7 w 36"/>
                <a:gd name="T5" fmla="*/ 108 h 83"/>
                <a:gd name="T6" fmla="*/ 3 w 36"/>
                <a:gd name="T7" fmla="*/ 95 h 83"/>
                <a:gd name="T8" fmla="*/ 8 w 36"/>
                <a:gd name="T9" fmla="*/ 16 h 83"/>
                <a:gd name="T10" fmla="*/ 12 w 36"/>
                <a:gd name="T11" fmla="*/ 3 h 83"/>
                <a:gd name="T12" fmla="*/ 25 w 36"/>
                <a:gd name="T13" fmla="*/ 7 h 83"/>
                <a:gd name="T14" fmla="*/ 0 60000 65536"/>
                <a:gd name="T15" fmla="*/ 0 60000 65536"/>
                <a:gd name="T16" fmla="*/ 0 60000 65536"/>
                <a:gd name="T17" fmla="*/ 0 60000 65536"/>
                <a:gd name="T18" fmla="*/ 0 60000 65536"/>
                <a:gd name="T19" fmla="*/ 0 60000 65536"/>
                <a:gd name="T20" fmla="*/ 0 60000 65536"/>
                <a:gd name="T21" fmla="*/ 0 w 36"/>
                <a:gd name="T22" fmla="*/ 0 h 83"/>
                <a:gd name="T23" fmla="*/ 36 w 36"/>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w="9525">
              <a:noFill/>
              <a:round/>
              <a:headEnd/>
              <a:tailEnd/>
            </a:ln>
          </p:spPr>
          <p:txBody>
            <a:bodyPr/>
            <a:lstStyle/>
            <a:p>
              <a:endParaRPr lang="en-US"/>
            </a:p>
          </p:txBody>
        </p:sp>
        <p:sp>
          <p:nvSpPr>
            <p:cNvPr id="33890" name="Freeform 34"/>
            <p:cNvSpPr>
              <a:spLocks/>
            </p:cNvSpPr>
            <p:nvPr/>
          </p:nvSpPr>
          <p:spPr bwMode="auto">
            <a:xfrm>
              <a:off x="2576" y="2935"/>
              <a:ext cx="76" cy="24"/>
            </a:xfrm>
            <a:custGeom>
              <a:avLst/>
              <a:gdLst>
                <a:gd name="T0" fmla="*/ 12 w 57"/>
                <a:gd name="T1" fmla="*/ 1 h 18"/>
                <a:gd name="T2" fmla="*/ 67 w 57"/>
                <a:gd name="T3" fmla="*/ 4 h 18"/>
                <a:gd name="T4" fmla="*/ 76 w 57"/>
                <a:gd name="T5" fmla="*/ 13 h 18"/>
                <a:gd name="T6" fmla="*/ 67 w 57"/>
                <a:gd name="T7" fmla="*/ 24 h 18"/>
                <a:gd name="T8" fmla="*/ 9 w 57"/>
                <a:gd name="T9" fmla="*/ 20 h 18"/>
                <a:gd name="T10" fmla="*/ 1 w 57"/>
                <a:gd name="T11" fmla="*/ 9 h 18"/>
                <a:gd name="T12" fmla="*/ 12 w 57"/>
                <a:gd name="T13" fmla="*/ 1 h 18"/>
                <a:gd name="T14" fmla="*/ 0 60000 65536"/>
                <a:gd name="T15" fmla="*/ 0 60000 65536"/>
                <a:gd name="T16" fmla="*/ 0 60000 65536"/>
                <a:gd name="T17" fmla="*/ 0 60000 65536"/>
                <a:gd name="T18" fmla="*/ 0 60000 65536"/>
                <a:gd name="T19" fmla="*/ 0 60000 65536"/>
                <a:gd name="T20" fmla="*/ 0 60000 65536"/>
                <a:gd name="T21" fmla="*/ 0 w 57"/>
                <a:gd name="T22" fmla="*/ 0 h 18"/>
                <a:gd name="T23" fmla="*/ 57 w 5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w="9525">
              <a:noFill/>
              <a:round/>
              <a:headEnd/>
              <a:tailEnd/>
            </a:ln>
          </p:spPr>
          <p:txBody>
            <a:bodyPr/>
            <a:lstStyle/>
            <a:p>
              <a:endParaRPr lang="en-US"/>
            </a:p>
          </p:txBody>
        </p:sp>
        <p:sp>
          <p:nvSpPr>
            <p:cNvPr id="33891" name="Freeform 35"/>
            <p:cNvSpPr>
              <a:spLocks/>
            </p:cNvSpPr>
            <p:nvPr/>
          </p:nvSpPr>
          <p:spPr bwMode="auto">
            <a:xfrm>
              <a:off x="2448" y="2923"/>
              <a:ext cx="97" cy="119"/>
            </a:xfrm>
            <a:custGeom>
              <a:avLst/>
              <a:gdLst>
                <a:gd name="T0" fmla="*/ 20 w 73"/>
                <a:gd name="T1" fmla="*/ 8 h 89"/>
                <a:gd name="T2" fmla="*/ 90 w 73"/>
                <a:gd name="T3" fmla="*/ 99 h 89"/>
                <a:gd name="T4" fmla="*/ 96 w 73"/>
                <a:gd name="T5" fmla="*/ 111 h 89"/>
                <a:gd name="T6" fmla="*/ 84 w 73"/>
                <a:gd name="T7" fmla="*/ 116 h 89"/>
                <a:gd name="T8" fmla="*/ 1 w 73"/>
                <a:gd name="T9" fmla="*/ 13 h 89"/>
                <a:gd name="T10" fmla="*/ 8 w 73"/>
                <a:gd name="T11" fmla="*/ 1 h 89"/>
                <a:gd name="T12" fmla="*/ 20 w 73"/>
                <a:gd name="T13" fmla="*/ 8 h 89"/>
                <a:gd name="T14" fmla="*/ 0 60000 65536"/>
                <a:gd name="T15" fmla="*/ 0 60000 65536"/>
                <a:gd name="T16" fmla="*/ 0 60000 65536"/>
                <a:gd name="T17" fmla="*/ 0 60000 65536"/>
                <a:gd name="T18" fmla="*/ 0 60000 65536"/>
                <a:gd name="T19" fmla="*/ 0 60000 65536"/>
                <a:gd name="T20" fmla="*/ 0 60000 65536"/>
                <a:gd name="T21" fmla="*/ 0 w 73"/>
                <a:gd name="T22" fmla="*/ 0 h 89"/>
                <a:gd name="T23" fmla="*/ 73 w 7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w="9525">
              <a:noFill/>
              <a:round/>
              <a:headEnd/>
              <a:tailEnd/>
            </a:ln>
          </p:spPr>
          <p:txBody>
            <a:bodyPr/>
            <a:lstStyle/>
            <a:p>
              <a:endParaRPr lang="en-US"/>
            </a:p>
          </p:txBody>
        </p:sp>
        <p:sp>
          <p:nvSpPr>
            <p:cNvPr id="33892" name="Freeform 36"/>
            <p:cNvSpPr>
              <a:spLocks/>
            </p:cNvSpPr>
            <p:nvPr/>
          </p:nvSpPr>
          <p:spPr bwMode="auto">
            <a:xfrm>
              <a:off x="2366" y="2900"/>
              <a:ext cx="83" cy="147"/>
            </a:xfrm>
            <a:custGeom>
              <a:avLst/>
              <a:gdLst>
                <a:gd name="T0" fmla="*/ 27 w 62"/>
                <a:gd name="T1" fmla="*/ 1 h 110"/>
                <a:gd name="T2" fmla="*/ 35 w 62"/>
                <a:gd name="T3" fmla="*/ 12 h 110"/>
                <a:gd name="T4" fmla="*/ 79 w 62"/>
                <a:gd name="T5" fmla="*/ 127 h 110"/>
                <a:gd name="T6" fmla="*/ 80 w 62"/>
                <a:gd name="T7" fmla="*/ 142 h 110"/>
                <a:gd name="T8" fmla="*/ 67 w 62"/>
                <a:gd name="T9" fmla="*/ 143 h 110"/>
                <a:gd name="T10" fmla="*/ 15 w 62"/>
                <a:gd name="T11" fmla="*/ 9 h 110"/>
                <a:gd name="T12" fmla="*/ 27 w 62"/>
                <a:gd name="T13" fmla="*/ 1 h 110"/>
                <a:gd name="T14" fmla="*/ 0 60000 65536"/>
                <a:gd name="T15" fmla="*/ 0 60000 65536"/>
                <a:gd name="T16" fmla="*/ 0 60000 65536"/>
                <a:gd name="T17" fmla="*/ 0 60000 65536"/>
                <a:gd name="T18" fmla="*/ 0 60000 65536"/>
                <a:gd name="T19" fmla="*/ 0 60000 65536"/>
                <a:gd name="T20" fmla="*/ 0 60000 65536"/>
                <a:gd name="T21" fmla="*/ 0 w 62"/>
                <a:gd name="T22" fmla="*/ 0 h 110"/>
                <a:gd name="T23" fmla="*/ 62 w 6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w="9525">
              <a:noFill/>
              <a:round/>
              <a:headEnd/>
              <a:tailEnd/>
            </a:ln>
          </p:spPr>
          <p:txBody>
            <a:bodyPr/>
            <a:lstStyle/>
            <a:p>
              <a:endParaRPr lang="en-US"/>
            </a:p>
          </p:txBody>
        </p:sp>
        <p:sp>
          <p:nvSpPr>
            <p:cNvPr id="33893" name="Freeform 37"/>
            <p:cNvSpPr>
              <a:spLocks/>
            </p:cNvSpPr>
            <p:nvPr/>
          </p:nvSpPr>
          <p:spPr bwMode="auto">
            <a:xfrm>
              <a:off x="2289" y="2849"/>
              <a:ext cx="49" cy="138"/>
            </a:xfrm>
            <a:custGeom>
              <a:avLst/>
              <a:gdLst>
                <a:gd name="T0" fmla="*/ 42 w 37"/>
                <a:gd name="T1" fmla="*/ 3 h 103"/>
                <a:gd name="T2" fmla="*/ 48 w 37"/>
                <a:gd name="T3" fmla="*/ 15 h 103"/>
                <a:gd name="T4" fmla="*/ 33 w 37"/>
                <a:gd name="T5" fmla="*/ 125 h 103"/>
                <a:gd name="T6" fmla="*/ 25 w 37"/>
                <a:gd name="T7" fmla="*/ 137 h 103"/>
                <a:gd name="T8" fmla="*/ 15 w 37"/>
                <a:gd name="T9" fmla="*/ 129 h 103"/>
                <a:gd name="T10" fmla="*/ 29 w 37"/>
                <a:gd name="T11" fmla="*/ 7 h 103"/>
                <a:gd name="T12" fmla="*/ 42 w 37"/>
                <a:gd name="T13" fmla="*/ 3 h 103"/>
                <a:gd name="T14" fmla="*/ 0 60000 65536"/>
                <a:gd name="T15" fmla="*/ 0 60000 65536"/>
                <a:gd name="T16" fmla="*/ 0 60000 65536"/>
                <a:gd name="T17" fmla="*/ 0 60000 65536"/>
                <a:gd name="T18" fmla="*/ 0 60000 65536"/>
                <a:gd name="T19" fmla="*/ 0 60000 65536"/>
                <a:gd name="T20" fmla="*/ 0 60000 65536"/>
                <a:gd name="T21" fmla="*/ 0 w 37"/>
                <a:gd name="T22" fmla="*/ 0 h 103"/>
                <a:gd name="T23" fmla="*/ 37 w 37"/>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w="9525">
              <a:noFill/>
              <a:round/>
              <a:headEnd/>
              <a:tailEnd/>
            </a:ln>
          </p:spPr>
          <p:txBody>
            <a:bodyPr/>
            <a:lstStyle/>
            <a:p>
              <a:endParaRPr lang="en-US"/>
            </a:p>
          </p:txBody>
        </p:sp>
        <p:sp>
          <p:nvSpPr>
            <p:cNvPr id="33894" name="Freeform 38"/>
            <p:cNvSpPr>
              <a:spLocks/>
            </p:cNvSpPr>
            <p:nvPr/>
          </p:nvSpPr>
          <p:spPr bwMode="auto">
            <a:xfrm>
              <a:off x="485" y="2515"/>
              <a:ext cx="630" cy="509"/>
            </a:xfrm>
            <a:custGeom>
              <a:avLst/>
              <a:gdLst>
                <a:gd name="T0" fmla="*/ 237 w 471"/>
                <a:gd name="T1" fmla="*/ 83 h 381"/>
                <a:gd name="T2" fmla="*/ 120 w 471"/>
                <a:gd name="T3" fmla="*/ 39 h 381"/>
                <a:gd name="T4" fmla="*/ 27 w 471"/>
                <a:gd name="T5" fmla="*/ 246 h 381"/>
                <a:gd name="T6" fmla="*/ 115 w 471"/>
                <a:gd name="T7" fmla="*/ 286 h 381"/>
                <a:gd name="T8" fmla="*/ 197 w 471"/>
                <a:gd name="T9" fmla="*/ 363 h 381"/>
                <a:gd name="T10" fmla="*/ 199 w 471"/>
                <a:gd name="T11" fmla="*/ 430 h 381"/>
                <a:gd name="T12" fmla="*/ 298 w 471"/>
                <a:gd name="T13" fmla="*/ 453 h 381"/>
                <a:gd name="T14" fmla="*/ 395 w 471"/>
                <a:gd name="T15" fmla="*/ 464 h 381"/>
                <a:gd name="T16" fmla="*/ 463 w 471"/>
                <a:gd name="T17" fmla="*/ 474 h 381"/>
                <a:gd name="T18" fmla="*/ 524 w 471"/>
                <a:gd name="T19" fmla="*/ 411 h 381"/>
                <a:gd name="T20" fmla="*/ 599 w 471"/>
                <a:gd name="T21" fmla="*/ 383 h 381"/>
                <a:gd name="T22" fmla="*/ 237 w 471"/>
                <a:gd name="T23" fmla="*/ 83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1"/>
                <a:gd name="T37" fmla="*/ 0 h 381"/>
                <a:gd name="T38" fmla="*/ 471 w 47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w="9525">
              <a:noFill/>
              <a:round/>
              <a:headEnd/>
              <a:tailEnd/>
            </a:ln>
          </p:spPr>
          <p:txBody>
            <a:bodyPr/>
            <a:lstStyle/>
            <a:p>
              <a:endParaRPr lang="en-US"/>
            </a:p>
          </p:txBody>
        </p:sp>
        <p:sp>
          <p:nvSpPr>
            <p:cNvPr id="33895" name="Freeform 39"/>
            <p:cNvSpPr>
              <a:spLocks/>
            </p:cNvSpPr>
            <p:nvPr/>
          </p:nvSpPr>
          <p:spPr bwMode="auto">
            <a:xfrm>
              <a:off x="500" y="2686"/>
              <a:ext cx="599" cy="338"/>
            </a:xfrm>
            <a:custGeom>
              <a:avLst/>
              <a:gdLst>
                <a:gd name="T0" fmla="*/ 579 w 448"/>
                <a:gd name="T1" fmla="*/ 90 h 253"/>
                <a:gd name="T2" fmla="*/ 251 w 448"/>
                <a:gd name="T3" fmla="*/ 215 h 253"/>
                <a:gd name="T4" fmla="*/ 278 w 448"/>
                <a:gd name="T5" fmla="*/ 150 h 253"/>
                <a:gd name="T6" fmla="*/ 124 w 448"/>
                <a:gd name="T7" fmla="*/ 4 h 253"/>
                <a:gd name="T8" fmla="*/ 7 w 448"/>
                <a:gd name="T9" fmla="*/ 0 h 253"/>
                <a:gd name="T10" fmla="*/ 12 w 448"/>
                <a:gd name="T11" fmla="*/ 75 h 253"/>
                <a:gd name="T12" fmla="*/ 100 w 448"/>
                <a:gd name="T13" fmla="*/ 115 h 253"/>
                <a:gd name="T14" fmla="*/ 182 w 448"/>
                <a:gd name="T15" fmla="*/ 192 h 253"/>
                <a:gd name="T16" fmla="*/ 185 w 448"/>
                <a:gd name="T17" fmla="*/ 259 h 253"/>
                <a:gd name="T18" fmla="*/ 283 w 448"/>
                <a:gd name="T19" fmla="*/ 282 h 253"/>
                <a:gd name="T20" fmla="*/ 380 w 448"/>
                <a:gd name="T21" fmla="*/ 293 h 253"/>
                <a:gd name="T22" fmla="*/ 448 w 448"/>
                <a:gd name="T23" fmla="*/ 303 h 253"/>
                <a:gd name="T24" fmla="*/ 509 w 448"/>
                <a:gd name="T25" fmla="*/ 240 h 253"/>
                <a:gd name="T26" fmla="*/ 584 w 448"/>
                <a:gd name="T27" fmla="*/ 212 h 253"/>
                <a:gd name="T28" fmla="*/ 579 w 448"/>
                <a:gd name="T29" fmla="*/ 90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8"/>
                <a:gd name="T46" fmla="*/ 0 h 253"/>
                <a:gd name="T47" fmla="*/ 448 w 448"/>
                <a:gd name="T48" fmla="*/ 253 h 2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w="9525">
              <a:noFill/>
              <a:round/>
              <a:headEnd/>
              <a:tailEnd/>
            </a:ln>
          </p:spPr>
          <p:txBody>
            <a:bodyPr/>
            <a:lstStyle/>
            <a:p>
              <a:endParaRPr lang="en-US"/>
            </a:p>
          </p:txBody>
        </p:sp>
        <p:sp>
          <p:nvSpPr>
            <p:cNvPr id="33896" name="Freeform 40"/>
            <p:cNvSpPr>
              <a:spLocks noEditPoints="1"/>
            </p:cNvSpPr>
            <p:nvPr/>
          </p:nvSpPr>
          <p:spPr bwMode="auto">
            <a:xfrm>
              <a:off x="489" y="2531"/>
              <a:ext cx="621" cy="477"/>
            </a:xfrm>
            <a:custGeom>
              <a:avLst/>
              <a:gdLst>
                <a:gd name="T0" fmla="*/ 112 w 464"/>
                <a:gd name="T1" fmla="*/ 15 h 357"/>
                <a:gd name="T2" fmla="*/ 16 w 464"/>
                <a:gd name="T3" fmla="*/ 122 h 357"/>
                <a:gd name="T4" fmla="*/ 13 w 464"/>
                <a:gd name="T5" fmla="*/ 234 h 357"/>
                <a:gd name="T6" fmla="*/ 75 w 464"/>
                <a:gd name="T7" fmla="*/ 287 h 357"/>
                <a:gd name="T8" fmla="*/ 107 w 464"/>
                <a:gd name="T9" fmla="*/ 283 h 357"/>
                <a:gd name="T10" fmla="*/ 179 w 464"/>
                <a:gd name="T11" fmla="*/ 353 h 357"/>
                <a:gd name="T12" fmla="*/ 173 w 464"/>
                <a:gd name="T13" fmla="*/ 378 h 357"/>
                <a:gd name="T14" fmla="*/ 189 w 464"/>
                <a:gd name="T15" fmla="*/ 421 h 357"/>
                <a:gd name="T16" fmla="*/ 292 w 464"/>
                <a:gd name="T17" fmla="*/ 448 h 357"/>
                <a:gd name="T18" fmla="*/ 344 w 464"/>
                <a:gd name="T19" fmla="*/ 476 h 357"/>
                <a:gd name="T20" fmla="*/ 392 w 464"/>
                <a:gd name="T21" fmla="*/ 458 h 357"/>
                <a:gd name="T22" fmla="*/ 462 w 464"/>
                <a:gd name="T23" fmla="*/ 468 h 357"/>
                <a:gd name="T24" fmla="*/ 527 w 464"/>
                <a:gd name="T25" fmla="*/ 406 h 357"/>
                <a:gd name="T26" fmla="*/ 602 w 464"/>
                <a:gd name="T27" fmla="*/ 374 h 357"/>
                <a:gd name="T28" fmla="*/ 581 w 464"/>
                <a:gd name="T29" fmla="*/ 198 h 357"/>
                <a:gd name="T30" fmla="*/ 238 w 464"/>
                <a:gd name="T31" fmla="*/ 56 h 357"/>
                <a:gd name="T32" fmla="*/ 190 w 464"/>
                <a:gd name="T33" fmla="*/ 9 h 357"/>
                <a:gd name="T34" fmla="*/ 112 w 464"/>
                <a:gd name="T35" fmla="*/ 15 h 357"/>
                <a:gd name="T36" fmla="*/ 79 w 464"/>
                <a:gd name="T37" fmla="*/ 269 h 357"/>
                <a:gd name="T38" fmla="*/ 31 w 464"/>
                <a:gd name="T39" fmla="*/ 226 h 357"/>
                <a:gd name="T40" fmla="*/ 35 w 464"/>
                <a:gd name="T41" fmla="*/ 128 h 357"/>
                <a:gd name="T42" fmla="*/ 120 w 464"/>
                <a:gd name="T43" fmla="*/ 32 h 357"/>
                <a:gd name="T44" fmla="*/ 182 w 464"/>
                <a:gd name="T45" fmla="*/ 27 h 357"/>
                <a:gd name="T46" fmla="*/ 224 w 464"/>
                <a:gd name="T47" fmla="*/ 69 h 357"/>
                <a:gd name="T48" fmla="*/ 233 w 464"/>
                <a:gd name="T49" fmla="*/ 76 h 357"/>
                <a:gd name="T50" fmla="*/ 563 w 464"/>
                <a:gd name="T51" fmla="*/ 207 h 357"/>
                <a:gd name="T52" fmla="*/ 588 w 464"/>
                <a:gd name="T53" fmla="*/ 362 h 357"/>
                <a:gd name="T54" fmla="*/ 523 w 464"/>
                <a:gd name="T55" fmla="*/ 386 h 357"/>
                <a:gd name="T56" fmla="*/ 511 w 464"/>
                <a:gd name="T57" fmla="*/ 393 h 357"/>
                <a:gd name="T58" fmla="*/ 456 w 464"/>
                <a:gd name="T59" fmla="*/ 449 h 357"/>
                <a:gd name="T60" fmla="*/ 396 w 464"/>
                <a:gd name="T61" fmla="*/ 440 h 357"/>
                <a:gd name="T62" fmla="*/ 384 w 464"/>
                <a:gd name="T63" fmla="*/ 441 h 357"/>
                <a:gd name="T64" fmla="*/ 347 w 464"/>
                <a:gd name="T65" fmla="*/ 456 h 357"/>
                <a:gd name="T66" fmla="*/ 302 w 464"/>
                <a:gd name="T67" fmla="*/ 430 h 357"/>
                <a:gd name="T68" fmla="*/ 293 w 464"/>
                <a:gd name="T69" fmla="*/ 428 h 357"/>
                <a:gd name="T70" fmla="*/ 203 w 464"/>
                <a:gd name="T71" fmla="*/ 408 h 357"/>
                <a:gd name="T72" fmla="*/ 201 w 464"/>
                <a:gd name="T73" fmla="*/ 354 h 357"/>
                <a:gd name="T74" fmla="*/ 202 w 464"/>
                <a:gd name="T75" fmla="*/ 345 h 357"/>
                <a:gd name="T76" fmla="*/ 195 w 464"/>
                <a:gd name="T77" fmla="*/ 338 h 357"/>
                <a:gd name="T78" fmla="*/ 120 w 464"/>
                <a:gd name="T79" fmla="*/ 266 h 357"/>
                <a:gd name="T80" fmla="*/ 114 w 464"/>
                <a:gd name="T81" fmla="*/ 261 h 357"/>
                <a:gd name="T82" fmla="*/ 104 w 464"/>
                <a:gd name="T83" fmla="*/ 263 h 357"/>
                <a:gd name="T84" fmla="*/ 79 w 464"/>
                <a:gd name="T85" fmla="*/ 269 h 3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4"/>
                <a:gd name="T130" fmla="*/ 0 h 357"/>
                <a:gd name="T131" fmla="*/ 464 w 464"/>
                <a:gd name="T132" fmla="*/ 357 h 3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w="9525">
              <a:noFill/>
              <a:round/>
              <a:headEnd/>
              <a:tailEnd/>
            </a:ln>
          </p:spPr>
          <p:txBody>
            <a:bodyPr/>
            <a:lstStyle/>
            <a:p>
              <a:endParaRPr lang="en-US"/>
            </a:p>
          </p:txBody>
        </p:sp>
        <p:sp>
          <p:nvSpPr>
            <p:cNvPr id="33897" name="Freeform 41"/>
            <p:cNvSpPr>
              <a:spLocks/>
            </p:cNvSpPr>
            <p:nvPr/>
          </p:nvSpPr>
          <p:spPr bwMode="auto">
            <a:xfrm>
              <a:off x="662" y="2587"/>
              <a:ext cx="70" cy="46"/>
            </a:xfrm>
            <a:custGeom>
              <a:avLst/>
              <a:gdLst>
                <a:gd name="T0" fmla="*/ 4 w 52"/>
                <a:gd name="T1" fmla="*/ 28 h 34"/>
                <a:gd name="T2" fmla="*/ 4 w 52"/>
                <a:gd name="T3" fmla="*/ 42 h 34"/>
                <a:gd name="T4" fmla="*/ 18 w 52"/>
                <a:gd name="T5" fmla="*/ 42 h 34"/>
                <a:gd name="T6" fmla="*/ 61 w 52"/>
                <a:gd name="T7" fmla="*/ 20 h 34"/>
                <a:gd name="T8" fmla="*/ 70 w 52"/>
                <a:gd name="T9" fmla="*/ 11 h 34"/>
                <a:gd name="T10" fmla="*/ 61 w 52"/>
                <a:gd name="T11" fmla="*/ 0 h 34"/>
                <a:gd name="T12" fmla="*/ 4 w 52"/>
                <a:gd name="T13" fmla="*/ 28 h 34"/>
                <a:gd name="T14" fmla="*/ 0 60000 65536"/>
                <a:gd name="T15" fmla="*/ 0 60000 65536"/>
                <a:gd name="T16" fmla="*/ 0 60000 65536"/>
                <a:gd name="T17" fmla="*/ 0 60000 65536"/>
                <a:gd name="T18" fmla="*/ 0 60000 65536"/>
                <a:gd name="T19" fmla="*/ 0 60000 65536"/>
                <a:gd name="T20" fmla="*/ 0 60000 65536"/>
                <a:gd name="T21" fmla="*/ 0 w 52"/>
                <a:gd name="T22" fmla="*/ 0 h 34"/>
                <a:gd name="T23" fmla="*/ 52 w 5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w="9525">
              <a:noFill/>
              <a:round/>
              <a:headEnd/>
              <a:tailEnd/>
            </a:ln>
          </p:spPr>
          <p:txBody>
            <a:bodyPr/>
            <a:lstStyle/>
            <a:p>
              <a:endParaRPr lang="en-US"/>
            </a:p>
          </p:txBody>
        </p:sp>
        <p:sp>
          <p:nvSpPr>
            <p:cNvPr id="33898" name="Freeform 42"/>
            <p:cNvSpPr>
              <a:spLocks/>
            </p:cNvSpPr>
            <p:nvPr/>
          </p:nvSpPr>
          <p:spPr bwMode="auto">
            <a:xfrm>
              <a:off x="567" y="2702"/>
              <a:ext cx="46" cy="111"/>
            </a:xfrm>
            <a:custGeom>
              <a:avLst/>
              <a:gdLst>
                <a:gd name="T0" fmla="*/ 27 w 34"/>
                <a:gd name="T1" fmla="*/ 5 h 83"/>
                <a:gd name="T2" fmla="*/ 26 w 34"/>
                <a:gd name="T3" fmla="*/ 103 h 83"/>
                <a:gd name="T4" fmla="*/ 38 w 34"/>
                <a:gd name="T5" fmla="*/ 108 h 83"/>
                <a:gd name="T6" fmla="*/ 43 w 34"/>
                <a:gd name="T7" fmla="*/ 95 h 83"/>
                <a:gd name="T8" fmla="*/ 43 w 34"/>
                <a:gd name="T9" fmla="*/ 16 h 83"/>
                <a:gd name="T10" fmla="*/ 41 w 34"/>
                <a:gd name="T11" fmla="*/ 3 h 83"/>
                <a:gd name="T12" fmla="*/ 27 w 34"/>
                <a:gd name="T13" fmla="*/ 5 h 83"/>
                <a:gd name="T14" fmla="*/ 0 60000 65536"/>
                <a:gd name="T15" fmla="*/ 0 60000 65536"/>
                <a:gd name="T16" fmla="*/ 0 60000 65536"/>
                <a:gd name="T17" fmla="*/ 0 60000 65536"/>
                <a:gd name="T18" fmla="*/ 0 60000 65536"/>
                <a:gd name="T19" fmla="*/ 0 60000 65536"/>
                <a:gd name="T20" fmla="*/ 0 60000 65536"/>
                <a:gd name="T21" fmla="*/ 0 w 34"/>
                <a:gd name="T22" fmla="*/ 0 h 83"/>
                <a:gd name="T23" fmla="*/ 34 w 34"/>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w="9525">
              <a:noFill/>
              <a:round/>
              <a:headEnd/>
              <a:tailEnd/>
            </a:ln>
          </p:spPr>
          <p:txBody>
            <a:bodyPr/>
            <a:lstStyle/>
            <a:p>
              <a:endParaRPr lang="en-US"/>
            </a:p>
          </p:txBody>
        </p:sp>
        <p:sp>
          <p:nvSpPr>
            <p:cNvPr id="33899" name="Freeform 43"/>
            <p:cNvSpPr>
              <a:spLocks/>
            </p:cNvSpPr>
            <p:nvPr/>
          </p:nvSpPr>
          <p:spPr bwMode="auto">
            <a:xfrm>
              <a:off x="671" y="2869"/>
              <a:ext cx="77" cy="23"/>
            </a:xfrm>
            <a:custGeom>
              <a:avLst/>
              <a:gdLst>
                <a:gd name="T0" fmla="*/ 66 w 57"/>
                <a:gd name="T1" fmla="*/ 1 h 17"/>
                <a:gd name="T2" fmla="*/ 11 w 57"/>
                <a:gd name="T3" fmla="*/ 0 h 17"/>
                <a:gd name="T4" fmla="*/ 0 w 57"/>
                <a:gd name="T5" fmla="*/ 9 h 17"/>
                <a:gd name="T6" fmla="*/ 9 w 57"/>
                <a:gd name="T7" fmla="*/ 20 h 17"/>
                <a:gd name="T8" fmla="*/ 68 w 57"/>
                <a:gd name="T9" fmla="*/ 20 h 17"/>
                <a:gd name="T10" fmla="*/ 77 w 57"/>
                <a:gd name="T11" fmla="*/ 9 h 17"/>
                <a:gd name="T12" fmla="*/ 66 w 57"/>
                <a:gd name="T13" fmla="*/ 1 h 17"/>
                <a:gd name="T14" fmla="*/ 0 60000 65536"/>
                <a:gd name="T15" fmla="*/ 0 60000 65536"/>
                <a:gd name="T16" fmla="*/ 0 60000 65536"/>
                <a:gd name="T17" fmla="*/ 0 60000 65536"/>
                <a:gd name="T18" fmla="*/ 0 60000 65536"/>
                <a:gd name="T19" fmla="*/ 0 60000 65536"/>
                <a:gd name="T20" fmla="*/ 0 60000 65536"/>
                <a:gd name="T21" fmla="*/ 0 w 57"/>
                <a:gd name="T22" fmla="*/ 0 h 17"/>
                <a:gd name="T23" fmla="*/ 57 w 5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w="9525">
              <a:noFill/>
              <a:round/>
              <a:headEnd/>
              <a:tailEnd/>
            </a:ln>
          </p:spPr>
          <p:txBody>
            <a:bodyPr/>
            <a:lstStyle/>
            <a:p>
              <a:endParaRPr lang="en-US"/>
            </a:p>
          </p:txBody>
        </p:sp>
        <p:sp>
          <p:nvSpPr>
            <p:cNvPr id="33900" name="Freeform 44"/>
            <p:cNvSpPr>
              <a:spLocks/>
            </p:cNvSpPr>
            <p:nvPr/>
          </p:nvSpPr>
          <p:spPr bwMode="auto">
            <a:xfrm>
              <a:off x="773" y="2865"/>
              <a:ext cx="106" cy="114"/>
            </a:xfrm>
            <a:custGeom>
              <a:avLst/>
              <a:gdLst>
                <a:gd name="T0" fmla="*/ 85 w 79"/>
                <a:gd name="T1" fmla="*/ 8 h 85"/>
                <a:gd name="T2" fmla="*/ 8 w 79"/>
                <a:gd name="T3" fmla="*/ 94 h 85"/>
                <a:gd name="T4" fmla="*/ 3 w 79"/>
                <a:gd name="T5" fmla="*/ 106 h 85"/>
                <a:gd name="T6" fmla="*/ 15 w 79"/>
                <a:gd name="T7" fmla="*/ 113 h 85"/>
                <a:gd name="T8" fmla="*/ 103 w 79"/>
                <a:gd name="T9" fmla="*/ 13 h 85"/>
                <a:gd name="T10" fmla="*/ 97 w 79"/>
                <a:gd name="T11" fmla="*/ 1 h 85"/>
                <a:gd name="T12" fmla="*/ 85 w 79"/>
                <a:gd name="T13" fmla="*/ 8 h 85"/>
                <a:gd name="T14" fmla="*/ 0 60000 65536"/>
                <a:gd name="T15" fmla="*/ 0 60000 65536"/>
                <a:gd name="T16" fmla="*/ 0 60000 65536"/>
                <a:gd name="T17" fmla="*/ 0 60000 65536"/>
                <a:gd name="T18" fmla="*/ 0 60000 65536"/>
                <a:gd name="T19" fmla="*/ 0 60000 65536"/>
                <a:gd name="T20" fmla="*/ 0 60000 65536"/>
                <a:gd name="T21" fmla="*/ 0 w 79"/>
                <a:gd name="T22" fmla="*/ 0 h 85"/>
                <a:gd name="T23" fmla="*/ 79 w 79"/>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w="9525">
              <a:noFill/>
              <a:round/>
              <a:headEnd/>
              <a:tailEnd/>
            </a:ln>
          </p:spPr>
          <p:txBody>
            <a:bodyPr/>
            <a:lstStyle/>
            <a:p>
              <a:endParaRPr lang="en-US"/>
            </a:p>
          </p:txBody>
        </p:sp>
        <p:sp>
          <p:nvSpPr>
            <p:cNvPr id="33901" name="Freeform 45"/>
            <p:cNvSpPr>
              <a:spLocks/>
            </p:cNvSpPr>
            <p:nvPr/>
          </p:nvSpPr>
          <p:spPr bwMode="auto">
            <a:xfrm>
              <a:off x="869" y="2846"/>
              <a:ext cx="86" cy="143"/>
            </a:xfrm>
            <a:custGeom>
              <a:avLst/>
              <a:gdLst>
                <a:gd name="T0" fmla="*/ 66 w 64"/>
                <a:gd name="T1" fmla="*/ 1 h 107"/>
                <a:gd name="T2" fmla="*/ 56 w 64"/>
                <a:gd name="T3" fmla="*/ 12 h 107"/>
                <a:gd name="T4" fmla="*/ 5 w 64"/>
                <a:gd name="T5" fmla="*/ 124 h 107"/>
                <a:gd name="T6" fmla="*/ 3 w 64"/>
                <a:gd name="T7" fmla="*/ 138 h 107"/>
                <a:gd name="T8" fmla="*/ 16 w 64"/>
                <a:gd name="T9" fmla="*/ 140 h 107"/>
                <a:gd name="T10" fmla="*/ 77 w 64"/>
                <a:gd name="T11" fmla="*/ 9 h 107"/>
                <a:gd name="T12" fmla="*/ 66 w 64"/>
                <a:gd name="T13" fmla="*/ 1 h 107"/>
                <a:gd name="T14" fmla="*/ 0 60000 65536"/>
                <a:gd name="T15" fmla="*/ 0 60000 65536"/>
                <a:gd name="T16" fmla="*/ 0 60000 65536"/>
                <a:gd name="T17" fmla="*/ 0 60000 65536"/>
                <a:gd name="T18" fmla="*/ 0 60000 65536"/>
                <a:gd name="T19" fmla="*/ 0 60000 65536"/>
                <a:gd name="T20" fmla="*/ 0 60000 65536"/>
                <a:gd name="T21" fmla="*/ 0 w 64"/>
                <a:gd name="T22" fmla="*/ 0 h 107"/>
                <a:gd name="T23" fmla="*/ 64 w 6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w="9525">
              <a:noFill/>
              <a:round/>
              <a:headEnd/>
              <a:tailEnd/>
            </a:ln>
          </p:spPr>
          <p:txBody>
            <a:bodyPr/>
            <a:lstStyle/>
            <a:p>
              <a:endParaRPr lang="en-US"/>
            </a:p>
          </p:txBody>
        </p:sp>
        <p:sp>
          <p:nvSpPr>
            <p:cNvPr id="33902" name="Freeform 46"/>
            <p:cNvSpPr>
              <a:spLocks/>
            </p:cNvSpPr>
            <p:nvPr/>
          </p:nvSpPr>
          <p:spPr bwMode="auto">
            <a:xfrm>
              <a:off x="991" y="2800"/>
              <a:ext cx="47" cy="137"/>
            </a:xfrm>
            <a:custGeom>
              <a:avLst/>
              <a:gdLst>
                <a:gd name="T0" fmla="*/ 8 w 35"/>
                <a:gd name="T1" fmla="*/ 1 h 103"/>
                <a:gd name="T2" fmla="*/ 3 w 35"/>
                <a:gd name="T3" fmla="*/ 15 h 103"/>
                <a:gd name="T4" fmla="*/ 9 w 35"/>
                <a:gd name="T5" fmla="*/ 124 h 103"/>
                <a:gd name="T6" fmla="*/ 16 w 35"/>
                <a:gd name="T7" fmla="*/ 136 h 103"/>
                <a:gd name="T8" fmla="*/ 28 w 35"/>
                <a:gd name="T9" fmla="*/ 129 h 103"/>
                <a:gd name="T10" fmla="*/ 20 w 35"/>
                <a:gd name="T11" fmla="*/ 7 h 103"/>
                <a:gd name="T12" fmla="*/ 8 w 35"/>
                <a:gd name="T13" fmla="*/ 1 h 103"/>
                <a:gd name="T14" fmla="*/ 0 60000 65536"/>
                <a:gd name="T15" fmla="*/ 0 60000 65536"/>
                <a:gd name="T16" fmla="*/ 0 60000 65536"/>
                <a:gd name="T17" fmla="*/ 0 60000 65536"/>
                <a:gd name="T18" fmla="*/ 0 60000 65536"/>
                <a:gd name="T19" fmla="*/ 0 60000 65536"/>
                <a:gd name="T20" fmla="*/ 0 60000 65536"/>
                <a:gd name="T21" fmla="*/ 0 w 35"/>
                <a:gd name="T22" fmla="*/ 0 h 103"/>
                <a:gd name="T23" fmla="*/ 35 w 35"/>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w="9525">
              <a:noFill/>
              <a:round/>
              <a:headEnd/>
              <a:tailEnd/>
            </a:ln>
          </p:spPr>
          <p:txBody>
            <a:bodyPr/>
            <a:lstStyle/>
            <a:p>
              <a:endParaRPr lang="en-US"/>
            </a:p>
          </p:txBody>
        </p:sp>
        <p:sp>
          <p:nvSpPr>
            <p:cNvPr id="33903" name="Freeform 47"/>
            <p:cNvSpPr>
              <a:spLocks/>
            </p:cNvSpPr>
            <p:nvPr/>
          </p:nvSpPr>
          <p:spPr bwMode="auto">
            <a:xfrm>
              <a:off x="2004" y="867"/>
              <a:ext cx="549" cy="751"/>
            </a:xfrm>
            <a:custGeom>
              <a:avLst/>
              <a:gdLst>
                <a:gd name="T0" fmla="*/ 40 w 411"/>
                <a:gd name="T1" fmla="*/ 318 h 562"/>
                <a:gd name="T2" fmla="*/ 202 w 411"/>
                <a:gd name="T3" fmla="*/ 719 h 562"/>
                <a:gd name="T4" fmla="*/ 509 w 411"/>
                <a:gd name="T5" fmla="*/ 433 h 562"/>
                <a:gd name="T6" fmla="*/ 346 w 411"/>
                <a:gd name="T7" fmla="*/ 32 h 562"/>
                <a:gd name="T8" fmla="*/ 40 w 411"/>
                <a:gd name="T9" fmla="*/ 318 h 562"/>
                <a:gd name="T10" fmla="*/ 0 60000 65536"/>
                <a:gd name="T11" fmla="*/ 0 60000 65536"/>
                <a:gd name="T12" fmla="*/ 0 60000 65536"/>
                <a:gd name="T13" fmla="*/ 0 60000 65536"/>
                <a:gd name="T14" fmla="*/ 0 60000 65536"/>
                <a:gd name="T15" fmla="*/ 0 w 411"/>
                <a:gd name="T16" fmla="*/ 0 h 562"/>
                <a:gd name="T17" fmla="*/ 411 w 411"/>
                <a:gd name="T18" fmla="*/ 562 h 562"/>
              </a:gdLst>
              <a:ahLst/>
              <a:cxnLst>
                <a:cxn ang="T10">
                  <a:pos x="T0" y="T1"/>
                </a:cxn>
                <a:cxn ang="T11">
                  <a:pos x="T2" y="T3"/>
                </a:cxn>
                <a:cxn ang="T12">
                  <a:pos x="T4" y="T5"/>
                </a:cxn>
                <a:cxn ang="T13">
                  <a:pos x="T6" y="T7"/>
                </a:cxn>
                <a:cxn ang="T14">
                  <a:pos x="T8" y="T9"/>
                </a:cxn>
              </a:cxnLst>
              <a:rect l="T15" t="T16" r="T17" b="T18"/>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w="9525">
              <a:noFill/>
              <a:round/>
              <a:headEnd/>
              <a:tailEnd/>
            </a:ln>
          </p:spPr>
          <p:txBody>
            <a:bodyPr/>
            <a:lstStyle/>
            <a:p>
              <a:endParaRPr lang="en-US"/>
            </a:p>
          </p:txBody>
        </p:sp>
        <p:sp>
          <p:nvSpPr>
            <p:cNvPr id="33904" name="Freeform 48"/>
            <p:cNvSpPr>
              <a:spLocks/>
            </p:cNvSpPr>
            <p:nvPr/>
          </p:nvSpPr>
          <p:spPr bwMode="auto">
            <a:xfrm>
              <a:off x="2009" y="875"/>
              <a:ext cx="538" cy="739"/>
            </a:xfrm>
            <a:custGeom>
              <a:avLst/>
              <a:gdLst>
                <a:gd name="T0" fmla="*/ 39 w 402"/>
                <a:gd name="T1" fmla="*/ 314 h 553"/>
                <a:gd name="T2" fmla="*/ 198 w 402"/>
                <a:gd name="T3" fmla="*/ 708 h 553"/>
                <a:gd name="T4" fmla="*/ 499 w 402"/>
                <a:gd name="T5" fmla="*/ 426 h 553"/>
                <a:gd name="T6" fmla="*/ 340 w 402"/>
                <a:gd name="T7" fmla="*/ 32 h 553"/>
                <a:gd name="T8" fmla="*/ 39 w 402"/>
                <a:gd name="T9" fmla="*/ 314 h 553"/>
                <a:gd name="T10" fmla="*/ 0 60000 65536"/>
                <a:gd name="T11" fmla="*/ 0 60000 65536"/>
                <a:gd name="T12" fmla="*/ 0 60000 65536"/>
                <a:gd name="T13" fmla="*/ 0 60000 65536"/>
                <a:gd name="T14" fmla="*/ 0 60000 65536"/>
                <a:gd name="T15" fmla="*/ 0 w 402"/>
                <a:gd name="T16" fmla="*/ 0 h 553"/>
                <a:gd name="T17" fmla="*/ 402 w 402"/>
                <a:gd name="T18" fmla="*/ 553 h 553"/>
              </a:gdLst>
              <a:ahLst/>
              <a:cxnLst>
                <a:cxn ang="T10">
                  <a:pos x="T0" y="T1"/>
                </a:cxn>
                <a:cxn ang="T11">
                  <a:pos x="T2" y="T3"/>
                </a:cxn>
                <a:cxn ang="T12">
                  <a:pos x="T4" y="T5"/>
                </a:cxn>
                <a:cxn ang="T13">
                  <a:pos x="T6" y="T7"/>
                </a:cxn>
                <a:cxn ang="T14">
                  <a:pos x="T8" y="T9"/>
                </a:cxn>
              </a:cxnLst>
              <a:rect l="T15" t="T16" r="T17" b="T18"/>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w="9525">
              <a:noFill/>
              <a:round/>
              <a:headEnd/>
              <a:tailEnd/>
            </a:ln>
          </p:spPr>
          <p:txBody>
            <a:bodyPr/>
            <a:lstStyle/>
            <a:p>
              <a:endParaRPr lang="en-US"/>
            </a:p>
          </p:txBody>
        </p:sp>
        <p:sp>
          <p:nvSpPr>
            <p:cNvPr id="33905" name="Freeform 49"/>
            <p:cNvSpPr>
              <a:spLocks/>
            </p:cNvSpPr>
            <p:nvPr/>
          </p:nvSpPr>
          <p:spPr bwMode="auto">
            <a:xfrm>
              <a:off x="2016" y="883"/>
              <a:ext cx="524" cy="728"/>
            </a:xfrm>
            <a:custGeom>
              <a:avLst/>
              <a:gdLst>
                <a:gd name="T0" fmla="*/ 37 w 392"/>
                <a:gd name="T1" fmla="*/ 309 h 545"/>
                <a:gd name="T2" fmla="*/ 192 w 392"/>
                <a:gd name="T3" fmla="*/ 697 h 545"/>
                <a:gd name="T4" fmla="*/ 485 w 392"/>
                <a:gd name="T5" fmla="*/ 419 h 545"/>
                <a:gd name="T6" fmla="*/ 332 w 392"/>
                <a:gd name="T7" fmla="*/ 31 h 545"/>
                <a:gd name="T8" fmla="*/ 37 w 392"/>
                <a:gd name="T9" fmla="*/ 309 h 545"/>
                <a:gd name="T10" fmla="*/ 0 60000 65536"/>
                <a:gd name="T11" fmla="*/ 0 60000 65536"/>
                <a:gd name="T12" fmla="*/ 0 60000 65536"/>
                <a:gd name="T13" fmla="*/ 0 60000 65536"/>
                <a:gd name="T14" fmla="*/ 0 60000 65536"/>
                <a:gd name="T15" fmla="*/ 0 w 392"/>
                <a:gd name="T16" fmla="*/ 0 h 545"/>
                <a:gd name="T17" fmla="*/ 392 w 392"/>
                <a:gd name="T18" fmla="*/ 545 h 545"/>
              </a:gdLst>
              <a:ahLst/>
              <a:cxnLst>
                <a:cxn ang="T10">
                  <a:pos x="T0" y="T1"/>
                </a:cxn>
                <a:cxn ang="T11">
                  <a:pos x="T2" y="T3"/>
                </a:cxn>
                <a:cxn ang="T12">
                  <a:pos x="T4" y="T5"/>
                </a:cxn>
                <a:cxn ang="T13">
                  <a:pos x="T6" y="T7"/>
                </a:cxn>
                <a:cxn ang="T14">
                  <a:pos x="T8" y="T9"/>
                </a:cxn>
              </a:cxnLst>
              <a:rect l="T15" t="T16" r="T17" b="T18"/>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w="9525">
              <a:noFill/>
              <a:round/>
              <a:headEnd/>
              <a:tailEnd/>
            </a:ln>
          </p:spPr>
          <p:txBody>
            <a:bodyPr/>
            <a:lstStyle/>
            <a:p>
              <a:endParaRPr lang="en-US"/>
            </a:p>
          </p:txBody>
        </p:sp>
        <p:sp>
          <p:nvSpPr>
            <p:cNvPr id="33906" name="Freeform 50"/>
            <p:cNvSpPr>
              <a:spLocks/>
            </p:cNvSpPr>
            <p:nvPr/>
          </p:nvSpPr>
          <p:spPr bwMode="auto">
            <a:xfrm>
              <a:off x="2021" y="892"/>
              <a:ext cx="512" cy="715"/>
            </a:xfrm>
            <a:custGeom>
              <a:avLst/>
              <a:gdLst>
                <a:gd name="T0" fmla="*/ 37 w 383"/>
                <a:gd name="T1" fmla="*/ 303 h 535"/>
                <a:gd name="T2" fmla="*/ 188 w 383"/>
                <a:gd name="T3" fmla="*/ 686 h 535"/>
                <a:gd name="T4" fmla="*/ 475 w 383"/>
                <a:gd name="T5" fmla="*/ 410 h 535"/>
                <a:gd name="T6" fmla="*/ 324 w 383"/>
                <a:gd name="T7" fmla="*/ 29 h 535"/>
                <a:gd name="T8" fmla="*/ 37 w 383"/>
                <a:gd name="T9" fmla="*/ 303 h 535"/>
                <a:gd name="T10" fmla="*/ 0 60000 65536"/>
                <a:gd name="T11" fmla="*/ 0 60000 65536"/>
                <a:gd name="T12" fmla="*/ 0 60000 65536"/>
                <a:gd name="T13" fmla="*/ 0 60000 65536"/>
                <a:gd name="T14" fmla="*/ 0 60000 65536"/>
                <a:gd name="T15" fmla="*/ 0 w 383"/>
                <a:gd name="T16" fmla="*/ 0 h 535"/>
                <a:gd name="T17" fmla="*/ 383 w 383"/>
                <a:gd name="T18" fmla="*/ 535 h 535"/>
              </a:gdLst>
              <a:ahLst/>
              <a:cxnLst>
                <a:cxn ang="T10">
                  <a:pos x="T0" y="T1"/>
                </a:cxn>
                <a:cxn ang="T11">
                  <a:pos x="T2" y="T3"/>
                </a:cxn>
                <a:cxn ang="T12">
                  <a:pos x="T4" y="T5"/>
                </a:cxn>
                <a:cxn ang="T13">
                  <a:pos x="T6" y="T7"/>
                </a:cxn>
                <a:cxn ang="T14">
                  <a:pos x="T8" y="T9"/>
                </a:cxn>
              </a:cxnLst>
              <a:rect l="T15" t="T16" r="T17" b="T18"/>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w="9525">
              <a:noFill/>
              <a:round/>
              <a:headEnd/>
              <a:tailEnd/>
            </a:ln>
          </p:spPr>
          <p:txBody>
            <a:bodyPr/>
            <a:lstStyle/>
            <a:p>
              <a:endParaRPr lang="en-US"/>
            </a:p>
          </p:txBody>
        </p:sp>
        <p:sp>
          <p:nvSpPr>
            <p:cNvPr id="33907" name="Freeform 51"/>
            <p:cNvSpPr>
              <a:spLocks/>
            </p:cNvSpPr>
            <p:nvPr/>
          </p:nvSpPr>
          <p:spPr bwMode="auto">
            <a:xfrm>
              <a:off x="2026" y="900"/>
              <a:ext cx="501" cy="703"/>
            </a:xfrm>
            <a:custGeom>
              <a:avLst/>
              <a:gdLst>
                <a:gd name="T0" fmla="*/ 38 w 374"/>
                <a:gd name="T1" fmla="*/ 299 h 526"/>
                <a:gd name="T2" fmla="*/ 185 w 374"/>
                <a:gd name="T3" fmla="*/ 675 h 526"/>
                <a:gd name="T4" fmla="*/ 465 w 374"/>
                <a:gd name="T5" fmla="*/ 404 h 526"/>
                <a:gd name="T6" fmla="*/ 317 w 374"/>
                <a:gd name="T7" fmla="*/ 28 h 526"/>
                <a:gd name="T8" fmla="*/ 38 w 374"/>
                <a:gd name="T9" fmla="*/ 299 h 526"/>
                <a:gd name="T10" fmla="*/ 0 60000 65536"/>
                <a:gd name="T11" fmla="*/ 0 60000 65536"/>
                <a:gd name="T12" fmla="*/ 0 60000 65536"/>
                <a:gd name="T13" fmla="*/ 0 60000 65536"/>
                <a:gd name="T14" fmla="*/ 0 60000 65536"/>
                <a:gd name="T15" fmla="*/ 0 w 374"/>
                <a:gd name="T16" fmla="*/ 0 h 526"/>
                <a:gd name="T17" fmla="*/ 374 w 374"/>
                <a:gd name="T18" fmla="*/ 526 h 526"/>
              </a:gdLst>
              <a:ahLst/>
              <a:cxnLst>
                <a:cxn ang="T10">
                  <a:pos x="T0" y="T1"/>
                </a:cxn>
                <a:cxn ang="T11">
                  <a:pos x="T2" y="T3"/>
                </a:cxn>
                <a:cxn ang="T12">
                  <a:pos x="T4" y="T5"/>
                </a:cxn>
                <a:cxn ang="T13">
                  <a:pos x="T6" y="T7"/>
                </a:cxn>
                <a:cxn ang="T14">
                  <a:pos x="T8" y="T9"/>
                </a:cxn>
              </a:cxnLst>
              <a:rect l="T15" t="T16" r="T17" b="T18"/>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w="9525">
              <a:noFill/>
              <a:round/>
              <a:headEnd/>
              <a:tailEnd/>
            </a:ln>
          </p:spPr>
          <p:txBody>
            <a:bodyPr/>
            <a:lstStyle/>
            <a:p>
              <a:endParaRPr lang="en-US"/>
            </a:p>
          </p:txBody>
        </p:sp>
        <p:sp>
          <p:nvSpPr>
            <p:cNvPr id="33908" name="Freeform 52"/>
            <p:cNvSpPr>
              <a:spLocks/>
            </p:cNvSpPr>
            <p:nvPr/>
          </p:nvSpPr>
          <p:spPr bwMode="auto">
            <a:xfrm>
              <a:off x="2033" y="908"/>
              <a:ext cx="487" cy="691"/>
            </a:xfrm>
            <a:custGeom>
              <a:avLst/>
              <a:gdLst>
                <a:gd name="T0" fmla="*/ 36 w 364"/>
                <a:gd name="T1" fmla="*/ 295 h 517"/>
                <a:gd name="T2" fmla="*/ 179 w 364"/>
                <a:gd name="T3" fmla="*/ 664 h 517"/>
                <a:gd name="T4" fmla="*/ 451 w 364"/>
                <a:gd name="T5" fmla="*/ 397 h 517"/>
                <a:gd name="T6" fmla="*/ 309 w 364"/>
                <a:gd name="T7" fmla="*/ 28 h 517"/>
                <a:gd name="T8" fmla="*/ 36 w 364"/>
                <a:gd name="T9" fmla="*/ 295 h 517"/>
                <a:gd name="T10" fmla="*/ 0 60000 65536"/>
                <a:gd name="T11" fmla="*/ 0 60000 65536"/>
                <a:gd name="T12" fmla="*/ 0 60000 65536"/>
                <a:gd name="T13" fmla="*/ 0 60000 65536"/>
                <a:gd name="T14" fmla="*/ 0 60000 65536"/>
                <a:gd name="T15" fmla="*/ 0 w 364"/>
                <a:gd name="T16" fmla="*/ 0 h 517"/>
                <a:gd name="T17" fmla="*/ 364 w 364"/>
                <a:gd name="T18" fmla="*/ 517 h 517"/>
              </a:gdLst>
              <a:ahLst/>
              <a:cxnLst>
                <a:cxn ang="T10">
                  <a:pos x="T0" y="T1"/>
                </a:cxn>
                <a:cxn ang="T11">
                  <a:pos x="T2" y="T3"/>
                </a:cxn>
                <a:cxn ang="T12">
                  <a:pos x="T4" y="T5"/>
                </a:cxn>
                <a:cxn ang="T13">
                  <a:pos x="T6" y="T7"/>
                </a:cxn>
                <a:cxn ang="T14">
                  <a:pos x="T8" y="T9"/>
                </a:cxn>
              </a:cxnLst>
              <a:rect l="T15" t="T16" r="T17" b="T18"/>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w="9525">
              <a:noFill/>
              <a:round/>
              <a:headEnd/>
              <a:tailEnd/>
            </a:ln>
          </p:spPr>
          <p:txBody>
            <a:bodyPr/>
            <a:lstStyle/>
            <a:p>
              <a:endParaRPr lang="en-US"/>
            </a:p>
          </p:txBody>
        </p:sp>
        <p:sp>
          <p:nvSpPr>
            <p:cNvPr id="33909" name="Freeform 53"/>
            <p:cNvSpPr>
              <a:spLocks/>
            </p:cNvSpPr>
            <p:nvPr/>
          </p:nvSpPr>
          <p:spPr bwMode="auto">
            <a:xfrm>
              <a:off x="2038" y="916"/>
              <a:ext cx="475" cy="681"/>
            </a:xfrm>
            <a:custGeom>
              <a:avLst/>
              <a:gdLst>
                <a:gd name="T0" fmla="*/ 35 w 355"/>
                <a:gd name="T1" fmla="*/ 292 h 509"/>
                <a:gd name="T2" fmla="*/ 175 w 355"/>
                <a:gd name="T3" fmla="*/ 653 h 509"/>
                <a:gd name="T4" fmla="*/ 440 w 355"/>
                <a:gd name="T5" fmla="*/ 389 h 509"/>
                <a:gd name="T6" fmla="*/ 301 w 355"/>
                <a:gd name="T7" fmla="*/ 28 h 509"/>
                <a:gd name="T8" fmla="*/ 35 w 355"/>
                <a:gd name="T9" fmla="*/ 292 h 509"/>
                <a:gd name="T10" fmla="*/ 0 60000 65536"/>
                <a:gd name="T11" fmla="*/ 0 60000 65536"/>
                <a:gd name="T12" fmla="*/ 0 60000 65536"/>
                <a:gd name="T13" fmla="*/ 0 60000 65536"/>
                <a:gd name="T14" fmla="*/ 0 60000 65536"/>
                <a:gd name="T15" fmla="*/ 0 w 355"/>
                <a:gd name="T16" fmla="*/ 0 h 509"/>
                <a:gd name="T17" fmla="*/ 355 w 355"/>
                <a:gd name="T18" fmla="*/ 509 h 509"/>
              </a:gdLst>
              <a:ahLst/>
              <a:cxnLst>
                <a:cxn ang="T10">
                  <a:pos x="T0" y="T1"/>
                </a:cxn>
                <a:cxn ang="T11">
                  <a:pos x="T2" y="T3"/>
                </a:cxn>
                <a:cxn ang="T12">
                  <a:pos x="T4" y="T5"/>
                </a:cxn>
                <a:cxn ang="T13">
                  <a:pos x="T6" y="T7"/>
                </a:cxn>
                <a:cxn ang="T14">
                  <a:pos x="T8" y="T9"/>
                </a:cxn>
              </a:cxnLst>
              <a:rect l="T15" t="T16" r="T17" b="T18"/>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w="9525">
              <a:noFill/>
              <a:round/>
              <a:headEnd/>
              <a:tailEnd/>
            </a:ln>
          </p:spPr>
          <p:txBody>
            <a:bodyPr/>
            <a:lstStyle/>
            <a:p>
              <a:endParaRPr lang="en-US"/>
            </a:p>
          </p:txBody>
        </p:sp>
        <p:sp>
          <p:nvSpPr>
            <p:cNvPr id="33910" name="Freeform 54"/>
            <p:cNvSpPr>
              <a:spLocks/>
            </p:cNvSpPr>
            <p:nvPr/>
          </p:nvSpPr>
          <p:spPr bwMode="auto">
            <a:xfrm>
              <a:off x="2045" y="926"/>
              <a:ext cx="462" cy="667"/>
            </a:xfrm>
            <a:custGeom>
              <a:avLst/>
              <a:gdLst>
                <a:gd name="T0" fmla="*/ 33 w 345"/>
                <a:gd name="T1" fmla="*/ 286 h 499"/>
                <a:gd name="T2" fmla="*/ 169 w 345"/>
                <a:gd name="T3" fmla="*/ 640 h 499"/>
                <a:gd name="T4" fmla="*/ 429 w 345"/>
                <a:gd name="T5" fmla="*/ 381 h 499"/>
                <a:gd name="T6" fmla="*/ 293 w 345"/>
                <a:gd name="T7" fmla="*/ 25 h 499"/>
                <a:gd name="T8" fmla="*/ 33 w 345"/>
                <a:gd name="T9" fmla="*/ 286 h 499"/>
                <a:gd name="T10" fmla="*/ 0 60000 65536"/>
                <a:gd name="T11" fmla="*/ 0 60000 65536"/>
                <a:gd name="T12" fmla="*/ 0 60000 65536"/>
                <a:gd name="T13" fmla="*/ 0 60000 65536"/>
                <a:gd name="T14" fmla="*/ 0 60000 65536"/>
                <a:gd name="T15" fmla="*/ 0 w 345"/>
                <a:gd name="T16" fmla="*/ 0 h 499"/>
                <a:gd name="T17" fmla="*/ 345 w 345"/>
                <a:gd name="T18" fmla="*/ 499 h 499"/>
              </a:gdLst>
              <a:ahLst/>
              <a:cxnLst>
                <a:cxn ang="T10">
                  <a:pos x="T0" y="T1"/>
                </a:cxn>
                <a:cxn ang="T11">
                  <a:pos x="T2" y="T3"/>
                </a:cxn>
                <a:cxn ang="T12">
                  <a:pos x="T4" y="T5"/>
                </a:cxn>
                <a:cxn ang="T13">
                  <a:pos x="T6" y="T7"/>
                </a:cxn>
                <a:cxn ang="T14">
                  <a:pos x="T8" y="T9"/>
                </a:cxn>
              </a:cxnLst>
              <a:rect l="T15" t="T16" r="T17" b="T18"/>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w="9525">
              <a:noFill/>
              <a:round/>
              <a:headEnd/>
              <a:tailEnd/>
            </a:ln>
          </p:spPr>
          <p:txBody>
            <a:bodyPr/>
            <a:lstStyle/>
            <a:p>
              <a:endParaRPr lang="en-US"/>
            </a:p>
          </p:txBody>
        </p:sp>
        <p:sp>
          <p:nvSpPr>
            <p:cNvPr id="33911" name="Freeform 55"/>
            <p:cNvSpPr>
              <a:spLocks/>
            </p:cNvSpPr>
            <p:nvPr/>
          </p:nvSpPr>
          <p:spPr bwMode="auto">
            <a:xfrm>
              <a:off x="2050" y="934"/>
              <a:ext cx="451" cy="655"/>
            </a:xfrm>
            <a:custGeom>
              <a:avLst/>
              <a:gdLst>
                <a:gd name="T0" fmla="*/ 33 w 337"/>
                <a:gd name="T1" fmla="*/ 282 h 490"/>
                <a:gd name="T2" fmla="*/ 165 w 337"/>
                <a:gd name="T3" fmla="*/ 630 h 490"/>
                <a:gd name="T4" fmla="*/ 418 w 337"/>
                <a:gd name="T5" fmla="*/ 374 h 490"/>
                <a:gd name="T6" fmla="*/ 285 w 337"/>
                <a:gd name="T7" fmla="*/ 25 h 490"/>
                <a:gd name="T8" fmla="*/ 33 w 337"/>
                <a:gd name="T9" fmla="*/ 282 h 490"/>
                <a:gd name="T10" fmla="*/ 0 60000 65536"/>
                <a:gd name="T11" fmla="*/ 0 60000 65536"/>
                <a:gd name="T12" fmla="*/ 0 60000 65536"/>
                <a:gd name="T13" fmla="*/ 0 60000 65536"/>
                <a:gd name="T14" fmla="*/ 0 60000 65536"/>
                <a:gd name="T15" fmla="*/ 0 w 337"/>
                <a:gd name="T16" fmla="*/ 0 h 490"/>
                <a:gd name="T17" fmla="*/ 337 w 337"/>
                <a:gd name="T18" fmla="*/ 490 h 490"/>
              </a:gdLst>
              <a:ahLst/>
              <a:cxnLst>
                <a:cxn ang="T10">
                  <a:pos x="T0" y="T1"/>
                </a:cxn>
                <a:cxn ang="T11">
                  <a:pos x="T2" y="T3"/>
                </a:cxn>
                <a:cxn ang="T12">
                  <a:pos x="T4" y="T5"/>
                </a:cxn>
                <a:cxn ang="T13">
                  <a:pos x="T6" y="T7"/>
                </a:cxn>
                <a:cxn ang="T14">
                  <a:pos x="T8" y="T9"/>
                </a:cxn>
              </a:cxnLst>
              <a:rect l="T15" t="T16" r="T17" b="T18"/>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w="9525">
              <a:noFill/>
              <a:round/>
              <a:headEnd/>
              <a:tailEnd/>
            </a:ln>
          </p:spPr>
          <p:txBody>
            <a:bodyPr/>
            <a:lstStyle/>
            <a:p>
              <a:endParaRPr lang="en-US"/>
            </a:p>
          </p:txBody>
        </p:sp>
        <p:sp>
          <p:nvSpPr>
            <p:cNvPr id="33912" name="Freeform 56"/>
            <p:cNvSpPr>
              <a:spLocks/>
            </p:cNvSpPr>
            <p:nvPr/>
          </p:nvSpPr>
          <p:spPr bwMode="auto">
            <a:xfrm>
              <a:off x="2057" y="942"/>
              <a:ext cx="438" cy="644"/>
            </a:xfrm>
            <a:custGeom>
              <a:avLst/>
              <a:gdLst>
                <a:gd name="T0" fmla="*/ 32 w 327"/>
                <a:gd name="T1" fmla="*/ 277 h 482"/>
                <a:gd name="T2" fmla="*/ 159 w 327"/>
                <a:gd name="T3" fmla="*/ 619 h 482"/>
                <a:gd name="T4" fmla="*/ 405 w 327"/>
                <a:gd name="T5" fmla="*/ 366 h 482"/>
                <a:gd name="T6" fmla="*/ 277 w 327"/>
                <a:gd name="T7" fmla="*/ 25 h 482"/>
                <a:gd name="T8" fmla="*/ 32 w 327"/>
                <a:gd name="T9" fmla="*/ 277 h 482"/>
                <a:gd name="T10" fmla="*/ 0 60000 65536"/>
                <a:gd name="T11" fmla="*/ 0 60000 65536"/>
                <a:gd name="T12" fmla="*/ 0 60000 65536"/>
                <a:gd name="T13" fmla="*/ 0 60000 65536"/>
                <a:gd name="T14" fmla="*/ 0 60000 65536"/>
                <a:gd name="T15" fmla="*/ 0 w 327"/>
                <a:gd name="T16" fmla="*/ 0 h 482"/>
                <a:gd name="T17" fmla="*/ 327 w 327"/>
                <a:gd name="T18" fmla="*/ 482 h 482"/>
              </a:gdLst>
              <a:ahLst/>
              <a:cxnLst>
                <a:cxn ang="T10">
                  <a:pos x="T0" y="T1"/>
                </a:cxn>
                <a:cxn ang="T11">
                  <a:pos x="T2" y="T3"/>
                </a:cxn>
                <a:cxn ang="T12">
                  <a:pos x="T4" y="T5"/>
                </a:cxn>
                <a:cxn ang="T13">
                  <a:pos x="T6" y="T7"/>
                </a:cxn>
                <a:cxn ang="T14">
                  <a:pos x="T8" y="T9"/>
                </a:cxn>
              </a:cxnLst>
              <a:rect l="T15" t="T16" r="T17" b="T18"/>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w="9525">
              <a:noFill/>
              <a:round/>
              <a:headEnd/>
              <a:tailEnd/>
            </a:ln>
          </p:spPr>
          <p:txBody>
            <a:bodyPr/>
            <a:lstStyle/>
            <a:p>
              <a:endParaRPr lang="en-US"/>
            </a:p>
          </p:txBody>
        </p:sp>
        <p:sp>
          <p:nvSpPr>
            <p:cNvPr id="33913" name="Freeform 57"/>
            <p:cNvSpPr>
              <a:spLocks/>
            </p:cNvSpPr>
            <p:nvPr/>
          </p:nvSpPr>
          <p:spPr bwMode="auto">
            <a:xfrm>
              <a:off x="2062" y="951"/>
              <a:ext cx="426" cy="631"/>
            </a:xfrm>
            <a:custGeom>
              <a:avLst/>
              <a:gdLst>
                <a:gd name="T0" fmla="*/ 32 w 318"/>
                <a:gd name="T1" fmla="*/ 271 h 472"/>
                <a:gd name="T2" fmla="*/ 155 w 318"/>
                <a:gd name="T3" fmla="*/ 607 h 472"/>
                <a:gd name="T4" fmla="*/ 394 w 318"/>
                <a:gd name="T5" fmla="*/ 358 h 472"/>
                <a:gd name="T6" fmla="*/ 271 w 318"/>
                <a:gd name="T7" fmla="*/ 23 h 472"/>
                <a:gd name="T8" fmla="*/ 32 w 318"/>
                <a:gd name="T9" fmla="*/ 271 h 472"/>
                <a:gd name="T10" fmla="*/ 0 60000 65536"/>
                <a:gd name="T11" fmla="*/ 0 60000 65536"/>
                <a:gd name="T12" fmla="*/ 0 60000 65536"/>
                <a:gd name="T13" fmla="*/ 0 60000 65536"/>
                <a:gd name="T14" fmla="*/ 0 60000 65536"/>
                <a:gd name="T15" fmla="*/ 0 w 318"/>
                <a:gd name="T16" fmla="*/ 0 h 472"/>
                <a:gd name="T17" fmla="*/ 318 w 318"/>
                <a:gd name="T18" fmla="*/ 472 h 472"/>
              </a:gdLst>
              <a:ahLst/>
              <a:cxnLst>
                <a:cxn ang="T10">
                  <a:pos x="T0" y="T1"/>
                </a:cxn>
                <a:cxn ang="T11">
                  <a:pos x="T2" y="T3"/>
                </a:cxn>
                <a:cxn ang="T12">
                  <a:pos x="T4" y="T5"/>
                </a:cxn>
                <a:cxn ang="T13">
                  <a:pos x="T6" y="T7"/>
                </a:cxn>
                <a:cxn ang="T14">
                  <a:pos x="T8" y="T9"/>
                </a:cxn>
              </a:cxnLst>
              <a:rect l="T15" t="T16" r="T17" b="T18"/>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w="9525">
              <a:noFill/>
              <a:round/>
              <a:headEnd/>
              <a:tailEnd/>
            </a:ln>
          </p:spPr>
          <p:txBody>
            <a:bodyPr/>
            <a:lstStyle/>
            <a:p>
              <a:endParaRPr lang="en-US"/>
            </a:p>
          </p:txBody>
        </p:sp>
        <p:sp>
          <p:nvSpPr>
            <p:cNvPr id="33914" name="Freeform 58"/>
            <p:cNvSpPr>
              <a:spLocks/>
            </p:cNvSpPr>
            <p:nvPr/>
          </p:nvSpPr>
          <p:spPr bwMode="auto">
            <a:xfrm>
              <a:off x="2069" y="959"/>
              <a:ext cx="412" cy="619"/>
            </a:xfrm>
            <a:custGeom>
              <a:avLst/>
              <a:gdLst>
                <a:gd name="T0" fmla="*/ 31 w 308"/>
                <a:gd name="T1" fmla="*/ 267 h 463"/>
                <a:gd name="T2" fmla="*/ 150 w 308"/>
                <a:gd name="T3" fmla="*/ 596 h 463"/>
                <a:gd name="T4" fmla="*/ 381 w 308"/>
                <a:gd name="T5" fmla="*/ 352 h 463"/>
                <a:gd name="T6" fmla="*/ 261 w 308"/>
                <a:gd name="T7" fmla="*/ 23 h 463"/>
                <a:gd name="T8" fmla="*/ 31 w 308"/>
                <a:gd name="T9" fmla="*/ 267 h 463"/>
                <a:gd name="T10" fmla="*/ 0 60000 65536"/>
                <a:gd name="T11" fmla="*/ 0 60000 65536"/>
                <a:gd name="T12" fmla="*/ 0 60000 65536"/>
                <a:gd name="T13" fmla="*/ 0 60000 65536"/>
                <a:gd name="T14" fmla="*/ 0 60000 65536"/>
                <a:gd name="T15" fmla="*/ 0 w 308"/>
                <a:gd name="T16" fmla="*/ 0 h 463"/>
                <a:gd name="T17" fmla="*/ 308 w 308"/>
                <a:gd name="T18" fmla="*/ 463 h 463"/>
              </a:gdLst>
              <a:ahLst/>
              <a:cxnLst>
                <a:cxn ang="T10">
                  <a:pos x="T0" y="T1"/>
                </a:cxn>
                <a:cxn ang="T11">
                  <a:pos x="T2" y="T3"/>
                </a:cxn>
                <a:cxn ang="T12">
                  <a:pos x="T4" y="T5"/>
                </a:cxn>
                <a:cxn ang="T13">
                  <a:pos x="T6" y="T7"/>
                </a:cxn>
                <a:cxn ang="T14">
                  <a:pos x="T8" y="T9"/>
                </a:cxn>
              </a:cxnLst>
              <a:rect l="T15" t="T16" r="T17" b="T18"/>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w="9525">
              <a:noFill/>
              <a:round/>
              <a:headEnd/>
              <a:tailEnd/>
            </a:ln>
          </p:spPr>
          <p:txBody>
            <a:bodyPr/>
            <a:lstStyle/>
            <a:p>
              <a:endParaRPr lang="en-US"/>
            </a:p>
          </p:txBody>
        </p:sp>
        <p:sp>
          <p:nvSpPr>
            <p:cNvPr id="33915" name="Freeform 59"/>
            <p:cNvSpPr>
              <a:spLocks/>
            </p:cNvSpPr>
            <p:nvPr/>
          </p:nvSpPr>
          <p:spPr bwMode="auto">
            <a:xfrm>
              <a:off x="2075" y="967"/>
              <a:ext cx="399" cy="607"/>
            </a:xfrm>
            <a:custGeom>
              <a:avLst/>
              <a:gdLst>
                <a:gd name="T0" fmla="*/ 29 w 299"/>
                <a:gd name="T1" fmla="*/ 263 h 454"/>
                <a:gd name="T2" fmla="*/ 145 w 299"/>
                <a:gd name="T3" fmla="*/ 586 h 454"/>
                <a:gd name="T4" fmla="*/ 370 w 299"/>
                <a:gd name="T5" fmla="*/ 344 h 454"/>
                <a:gd name="T6" fmla="*/ 254 w 299"/>
                <a:gd name="T7" fmla="*/ 23 h 454"/>
                <a:gd name="T8" fmla="*/ 29 w 299"/>
                <a:gd name="T9" fmla="*/ 263 h 454"/>
                <a:gd name="T10" fmla="*/ 0 60000 65536"/>
                <a:gd name="T11" fmla="*/ 0 60000 65536"/>
                <a:gd name="T12" fmla="*/ 0 60000 65536"/>
                <a:gd name="T13" fmla="*/ 0 60000 65536"/>
                <a:gd name="T14" fmla="*/ 0 60000 65536"/>
                <a:gd name="T15" fmla="*/ 0 w 299"/>
                <a:gd name="T16" fmla="*/ 0 h 454"/>
                <a:gd name="T17" fmla="*/ 299 w 299"/>
                <a:gd name="T18" fmla="*/ 454 h 454"/>
              </a:gdLst>
              <a:ahLst/>
              <a:cxnLst>
                <a:cxn ang="T10">
                  <a:pos x="T0" y="T1"/>
                </a:cxn>
                <a:cxn ang="T11">
                  <a:pos x="T2" y="T3"/>
                </a:cxn>
                <a:cxn ang="T12">
                  <a:pos x="T4" y="T5"/>
                </a:cxn>
                <a:cxn ang="T13">
                  <a:pos x="T6" y="T7"/>
                </a:cxn>
                <a:cxn ang="T14">
                  <a:pos x="T8" y="T9"/>
                </a:cxn>
              </a:cxnLst>
              <a:rect l="T15" t="T16" r="T17" b="T18"/>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w="9525">
              <a:noFill/>
              <a:round/>
              <a:headEnd/>
              <a:tailEnd/>
            </a:ln>
          </p:spPr>
          <p:txBody>
            <a:bodyPr/>
            <a:lstStyle/>
            <a:p>
              <a:endParaRPr lang="en-US"/>
            </a:p>
          </p:txBody>
        </p:sp>
        <p:sp>
          <p:nvSpPr>
            <p:cNvPr id="33916" name="Freeform 60"/>
            <p:cNvSpPr>
              <a:spLocks/>
            </p:cNvSpPr>
            <p:nvPr/>
          </p:nvSpPr>
          <p:spPr bwMode="auto">
            <a:xfrm>
              <a:off x="2080" y="975"/>
              <a:ext cx="388" cy="596"/>
            </a:xfrm>
            <a:custGeom>
              <a:avLst/>
              <a:gdLst>
                <a:gd name="T0" fmla="*/ 29 w 290"/>
                <a:gd name="T1" fmla="*/ 259 h 446"/>
                <a:gd name="T2" fmla="*/ 142 w 290"/>
                <a:gd name="T3" fmla="*/ 575 h 446"/>
                <a:gd name="T4" fmla="*/ 359 w 290"/>
                <a:gd name="T5" fmla="*/ 337 h 446"/>
                <a:gd name="T6" fmla="*/ 248 w 290"/>
                <a:gd name="T7" fmla="*/ 21 h 446"/>
                <a:gd name="T8" fmla="*/ 29 w 290"/>
                <a:gd name="T9" fmla="*/ 259 h 446"/>
                <a:gd name="T10" fmla="*/ 0 60000 65536"/>
                <a:gd name="T11" fmla="*/ 0 60000 65536"/>
                <a:gd name="T12" fmla="*/ 0 60000 65536"/>
                <a:gd name="T13" fmla="*/ 0 60000 65536"/>
                <a:gd name="T14" fmla="*/ 0 60000 65536"/>
                <a:gd name="T15" fmla="*/ 0 w 290"/>
                <a:gd name="T16" fmla="*/ 0 h 446"/>
                <a:gd name="T17" fmla="*/ 290 w 290"/>
                <a:gd name="T18" fmla="*/ 446 h 446"/>
              </a:gdLst>
              <a:ahLst/>
              <a:cxnLst>
                <a:cxn ang="T10">
                  <a:pos x="T0" y="T1"/>
                </a:cxn>
                <a:cxn ang="T11">
                  <a:pos x="T2" y="T3"/>
                </a:cxn>
                <a:cxn ang="T12">
                  <a:pos x="T4" y="T5"/>
                </a:cxn>
                <a:cxn ang="T13">
                  <a:pos x="T6" y="T7"/>
                </a:cxn>
                <a:cxn ang="T14">
                  <a:pos x="T8" y="T9"/>
                </a:cxn>
              </a:cxnLst>
              <a:rect l="T15" t="T16" r="T17" b="T18"/>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w="9525">
              <a:noFill/>
              <a:round/>
              <a:headEnd/>
              <a:tailEnd/>
            </a:ln>
          </p:spPr>
          <p:txBody>
            <a:bodyPr/>
            <a:lstStyle/>
            <a:p>
              <a:endParaRPr lang="en-US"/>
            </a:p>
          </p:txBody>
        </p:sp>
        <p:sp>
          <p:nvSpPr>
            <p:cNvPr id="33917" name="Freeform 61"/>
            <p:cNvSpPr>
              <a:spLocks/>
            </p:cNvSpPr>
            <p:nvPr/>
          </p:nvSpPr>
          <p:spPr bwMode="auto">
            <a:xfrm>
              <a:off x="2087" y="984"/>
              <a:ext cx="374" cy="583"/>
            </a:xfrm>
            <a:custGeom>
              <a:avLst/>
              <a:gdLst>
                <a:gd name="T0" fmla="*/ 28 w 280"/>
                <a:gd name="T1" fmla="*/ 254 h 436"/>
                <a:gd name="T2" fmla="*/ 136 w 280"/>
                <a:gd name="T3" fmla="*/ 562 h 436"/>
                <a:gd name="T4" fmla="*/ 346 w 280"/>
                <a:gd name="T5" fmla="*/ 329 h 436"/>
                <a:gd name="T6" fmla="*/ 238 w 280"/>
                <a:gd name="T7" fmla="*/ 20 h 436"/>
                <a:gd name="T8" fmla="*/ 28 w 280"/>
                <a:gd name="T9" fmla="*/ 254 h 436"/>
                <a:gd name="T10" fmla="*/ 0 60000 65536"/>
                <a:gd name="T11" fmla="*/ 0 60000 65536"/>
                <a:gd name="T12" fmla="*/ 0 60000 65536"/>
                <a:gd name="T13" fmla="*/ 0 60000 65536"/>
                <a:gd name="T14" fmla="*/ 0 60000 65536"/>
                <a:gd name="T15" fmla="*/ 0 w 280"/>
                <a:gd name="T16" fmla="*/ 0 h 436"/>
                <a:gd name="T17" fmla="*/ 280 w 280"/>
                <a:gd name="T18" fmla="*/ 436 h 436"/>
              </a:gdLst>
              <a:ahLst/>
              <a:cxnLst>
                <a:cxn ang="T10">
                  <a:pos x="T0" y="T1"/>
                </a:cxn>
                <a:cxn ang="T11">
                  <a:pos x="T2" y="T3"/>
                </a:cxn>
                <a:cxn ang="T12">
                  <a:pos x="T4" y="T5"/>
                </a:cxn>
                <a:cxn ang="T13">
                  <a:pos x="T6" y="T7"/>
                </a:cxn>
                <a:cxn ang="T14">
                  <a:pos x="T8" y="T9"/>
                </a:cxn>
              </a:cxnLst>
              <a:rect l="T15" t="T16" r="T17" b="T18"/>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w="9525">
              <a:noFill/>
              <a:round/>
              <a:headEnd/>
              <a:tailEnd/>
            </a:ln>
          </p:spPr>
          <p:txBody>
            <a:bodyPr/>
            <a:lstStyle/>
            <a:p>
              <a:endParaRPr lang="en-US"/>
            </a:p>
          </p:txBody>
        </p:sp>
        <p:sp>
          <p:nvSpPr>
            <p:cNvPr id="33918" name="Freeform 62"/>
            <p:cNvSpPr>
              <a:spLocks/>
            </p:cNvSpPr>
            <p:nvPr/>
          </p:nvSpPr>
          <p:spPr bwMode="auto">
            <a:xfrm>
              <a:off x="2092" y="992"/>
              <a:ext cx="362" cy="571"/>
            </a:xfrm>
            <a:custGeom>
              <a:avLst/>
              <a:gdLst>
                <a:gd name="T0" fmla="*/ 28 w 271"/>
                <a:gd name="T1" fmla="*/ 250 h 427"/>
                <a:gd name="T2" fmla="*/ 132 w 271"/>
                <a:gd name="T3" fmla="*/ 551 h 427"/>
                <a:gd name="T4" fmla="*/ 335 w 271"/>
                <a:gd name="T5" fmla="*/ 322 h 427"/>
                <a:gd name="T6" fmla="*/ 231 w 271"/>
                <a:gd name="T7" fmla="*/ 20 h 427"/>
                <a:gd name="T8" fmla="*/ 28 w 271"/>
                <a:gd name="T9" fmla="*/ 250 h 427"/>
                <a:gd name="T10" fmla="*/ 0 60000 65536"/>
                <a:gd name="T11" fmla="*/ 0 60000 65536"/>
                <a:gd name="T12" fmla="*/ 0 60000 65536"/>
                <a:gd name="T13" fmla="*/ 0 60000 65536"/>
                <a:gd name="T14" fmla="*/ 0 60000 65536"/>
                <a:gd name="T15" fmla="*/ 0 w 271"/>
                <a:gd name="T16" fmla="*/ 0 h 427"/>
                <a:gd name="T17" fmla="*/ 271 w 271"/>
                <a:gd name="T18" fmla="*/ 427 h 427"/>
              </a:gdLst>
              <a:ahLst/>
              <a:cxnLst>
                <a:cxn ang="T10">
                  <a:pos x="T0" y="T1"/>
                </a:cxn>
                <a:cxn ang="T11">
                  <a:pos x="T2" y="T3"/>
                </a:cxn>
                <a:cxn ang="T12">
                  <a:pos x="T4" y="T5"/>
                </a:cxn>
                <a:cxn ang="T13">
                  <a:pos x="T6" y="T7"/>
                </a:cxn>
                <a:cxn ang="T14">
                  <a:pos x="T8" y="T9"/>
                </a:cxn>
              </a:cxnLst>
              <a:rect l="T15" t="T16" r="T17" b="T18"/>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w="9525">
              <a:noFill/>
              <a:round/>
              <a:headEnd/>
              <a:tailEnd/>
            </a:ln>
          </p:spPr>
          <p:txBody>
            <a:bodyPr/>
            <a:lstStyle/>
            <a:p>
              <a:endParaRPr lang="en-US"/>
            </a:p>
          </p:txBody>
        </p:sp>
        <p:sp>
          <p:nvSpPr>
            <p:cNvPr id="33919" name="Freeform 63"/>
            <p:cNvSpPr>
              <a:spLocks/>
            </p:cNvSpPr>
            <p:nvPr/>
          </p:nvSpPr>
          <p:spPr bwMode="auto">
            <a:xfrm>
              <a:off x="2099" y="1001"/>
              <a:ext cx="349" cy="560"/>
            </a:xfrm>
            <a:custGeom>
              <a:avLst/>
              <a:gdLst>
                <a:gd name="T0" fmla="*/ 27 w 261"/>
                <a:gd name="T1" fmla="*/ 245 h 419"/>
                <a:gd name="T2" fmla="*/ 127 w 261"/>
                <a:gd name="T3" fmla="*/ 540 h 419"/>
                <a:gd name="T4" fmla="*/ 324 w 261"/>
                <a:gd name="T5" fmla="*/ 314 h 419"/>
                <a:gd name="T6" fmla="*/ 222 w 261"/>
                <a:gd name="T7" fmla="*/ 19 h 419"/>
                <a:gd name="T8" fmla="*/ 27 w 261"/>
                <a:gd name="T9" fmla="*/ 245 h 419"/>
                <a:gd name="T10" fmla="*/ 0 60000 65536"/>
                <a:gd name="T11" fmla="*/ 0 60000 65536"/>
                <a:gd name="T12" fmla="*/ 0 60000 65536"/>
                <a:gd name="T13" fmla="*/ 0 60000 65536"/>
                <a:gd name="T14" fmla="*/ 0 60000 65536"/>
                <a:gd name="T15" fmla="*/ 0 w 261"/>
                <a:gd name="T16" fmla="*/ 0 h 419"/>
                <a:gd name="T17" fmla="*/ 261 w 261"/>
                <a:gd name="T18" fmla="*/ 419 h 419"/>
              </a:gdLst>
              <a:ahLst/>
              <a:cxnLst>
                <a:cxn ang="T10">
                  <a:pos x="T0" y="T1"/>
                </a:cxn>
                <a:cxn ang="T11">
                  <a:pos x="T2" y="T3"/>
                </a:cxn>
                <a:cxn ang="T12">
                  <a:pos x="T4" y="T5"/>
                </a:cxn>
                <a:cxn ang="T13">
                  <a:pos x="T6" y="T7"/>
                </a:cxn>
                <a:cxn ang="T14">
                  <a:pos x="T8" y="T9"/>
                </a:cxn>
              </a:cxnLst>
              <a:rect l="T15" t="T16" r="T17" b="T18"/>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w="9525">
              <a:noFill/>
              <a:round/>
              <a:headEnd/>
              <a:tailEnd/>
            </a:ln>
          </p:spPr>
          <p:txBody>
            <a:bodyPr/>
            <a:lstStyle/>
            <a:p>
              <a:endParaRPr lang="en-US"/>
            </a:p>
          </p:txBody>
        </p:sp>
        <p:sp>
          <p:nvSpPr>
            <p:cNvPr id="33920" name="Freeform 64"/>
            <p:cNvSpPr>
              <a:spLocks/>
            </p:cNvSpPr>
            <p:nvPr/>
          </p:nvSpPr>
          <p:spPr bwMode="auto">
            <a:xfrm>
              <a:off x="2104" y="1009"/>
              <a:ext cx="337" cy="548"/>
            </a:xfrm>
            <a:custGeom>
              <a:avLst/>
              <a:gdLst>
                <a:gd name="T0" fmla="*/ 25 w 252"/>
                <a:gd name="T1" fmla="*/ 241 h 410"/>
                <a:gd name="T2" fmla="*/ 123 w 252"/>
                <a:gd name="T3" fmla="*/ 529 h 410"/>
                <a:gd name="T4" fmla="*/ 312 w 252"/>
                <a:gd name="T5" fmla="*/ 307 h 410"/>
                <a:gd name="T6" fmla="*/ 215 w 252"/>
                <a:gd name="T7" fmla="*/ 19 h 410"/>
                <a:gd name="T8" fmla="*/ 25 w 252"/>
                <a:gd name="T9" fmla="*/ 241 h 410"/>
                <a:gd name="T10" fmla="*/ 0 60000 65536"/>
                <a:gd name="T11" fmla="*/ 0 60000 65536"/>
                <a:gd name="T12" fmla="*/ 0 60000 65536"/>
                <a:gd name="T13" fmla="*/ 0 60000 65536"/>
                <a:gd name="T14" fmla="*/ 0 60000 65536"/>
                <a:gd name="T15" fmla="*/ 0 w 252"/>
                <a:gd name="T16" fmla="*/ 0 h 410"/>
                <a:gd name="T17" fmla="*/ 252 w 252"/>
                <a:gd name="T18" fmla="*/ 410 h 410"/>
              </a:gdLst>
              <a:ahLst/>
              <a:cxnLst>
                <a:cxn ang="T10">
                  <a:pos x="T0" y="T1"/>
                </a:cxn>
                <a:cxn ang="T11">
                  <a:pos x="T2" y="T3"/>
                </a:cxn>
                <a:cxn ang="T12">
                  <a:pos x="T4" y="T5"/>
                </a:cxn>
                <a:cxn ang="T13">
                  <a:pos x="T6" y="T7"/>
                </a:cxn>
                <a:cxn ang="T14">
                  <a:pos x="T8" y="T9"/>
                </a:cxn>
              </a:cxnLst>
              <a:rect l="T15" t="T16" r="T17" b="T18"/>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w="9525">
              <a:noFill/>
              <a:round/>
              <a:headEnd/>
              <a:tailEnd/>
            </a:ln>
          </p:spPr>
          <p:txBody>
            <a:bodyPr/>
            <a:lstStyle/>
            <a:p>
              <a:endParaRPr lang="en-US"/>
            </a:p>
          </p:txBody>
        </p:sp>
        <p:sp>
          <p:nvSpPr>
            <p:cNvPr id="33921" name="Freeform 65"/>
            <p:cNvSpPr>
              <a:spLocks/>
            </p:cNvSpPr>
            <p:nvPr/>
          </p:nvSpPr>
          <p:spPr bwMode="auto">
            <a:xfrm>
              <a:off x="2111" y="1018"/>
              <a:ext cx="325" cy="535"/>
            </a:xfrm>
            <a:custGeom>
              <a:avLst/>
              <a:gdLst>
                <a:gd name="T0" fmla="*/ 24 w 243"/>
                <a:gd name="T1" fmla="*/ 235 h 400"/>
                <a:gd name="T2" fmla="*/ 118 w 243"/>
                <a:gd name="T3" fmla="*/ 518 h 400"/>
                <a:gd name="T4" fmla="*/ 300 w 243"/>
                <a:gd name="T5" fmla="*/ 300 h 400"/>
                <a:gd name="T6" fmla="*/ 207 w 243"/>
                <a:gd name="T7" fmla="*/ 17 h 400"/>
                <a:gd name="T8" fmla="*/ 24 w 243"/>
                <a:gd name="T9" fmla="*/ 235 h 400"/>
                <a:gd name="T10" fmla="*/ 0 60000 65536"/>
                <a:gd name="T11" fmla="*/ 0 60000 65536"/>
                <a:gd name="T12" fmla="*/ 0 60000 65536"/>
                <a:gd name="T13" fmla="*/ 0 60000 65536"/>
                <a:gd name="T14" fmla="*/ 0 60000 65536"/>
                <a:gd name="T15" fmla="*/ 0 w 243"/>
                <a:gd name="T16" fmla="*/ 0 h 400"/>
                <a:gd name="T17" fmla="*/ 243 w 243"/>
                <a:gd name="T18" fmla="*/ 400 h 400"/>
              </a:gdLst>
              <a:ahLst/>
              <a:cxnLst>
                <a:cxn ang="T10">
                  <a:pos x="T0" y="T1"/>
                </a:cxn>
                <a:cxn ang="T11">
                  <a:pos x="T2" y="T3"/>
                </a:cxn>
                <a:cxn ang="T12">
                  <a:pos x="T4" y="T5"/>
                </a:cxn>
                <a:cxn ang="T13">
                  <a:pos x="T6" y="T7"/>
                </a:cxn>
                <a:cxn ang="T14">
                  <a:pos x="T8" y="T9"/>
                </a:cxn>
              </a:cxnLst>
              <a:rect l="T15" t="T16" r="T17" b="T18"/>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w="9525">
              <a:noFill/>
              <a:round/>
              <a:headEnd/>
              <a:tailEnd/>
            </a:ln>
          </p:spPr>
          <p:txBody>
            <a:bodyPr/>
            <a:lstStyle/>
            <a:p>
              <a:endParaRPr lang="en-US"/>
            </a:p>
          </p:txBody>
        </p:sp>
        <p:sp>
          <p:nvSpPr>
            <p:cNvPr id="33922" name="Freeform 66"/>
            <p:cNvSpPr>
              <a:spLocks/>
            </p:cNvSpPr>
            <p:nvPr/>
          </p:nvSpPr>
          <p:spPr bwMode="auto">
            <a:xfrm>
              <a:off x="2116" y="1026"/>
              <a:ext cx="313" cy="523"/>
            </a:xfrm>
            <a:custGeom>
              <a:avLst/>
              <a:gdLst>
                <a:gd name="T0" fmla="*/ 24 w 234"/>
                <a:gd name="T1" fmla="*/ 231 h 391"/>
                <a:gd name="T2" fmla="*/ 114 w 234"/>
                <a:gd name="T3" fmla="*/ 507 h 391"/>
                <a:gd name="T4" fmla="*/ 289 w 234"/>
                <a:gd name="T5" fmla="*/ 292 h 391"/>
                <a:gd name="T6" fmla="*/ 199 w 234"/>
                <a:gd name="T7" fmla="*/ 16 h 391"/>
                <a:gd name="T8" fmla="*/ 24 w 234"/>
                <a:gd name="T9" fmla="*/ 231 h 391"/>
                <a:gd name="T10" fmla="*/ 0 60000 65536"/>
                <a:gd name="T11" fmla="*/ 0 60000 65536"/>
                <a:gd name="T12" fmla="*/ 0 60000 65536"/>
                <a:gd name="T13" fmla="*/ 0 60000 65536"/>
                <a:gd name="T14" fmla="*/ 0 60000 65536"/>
                <a:gd name="T15" fmla="*/ 0 w 234"/>
                <a:gd name="T16" fmla="*/ 0 h 391"/>
                <a:gd name="T17" fmla="*/ 234 w 234"/>
                <a:gd name="T18" fmla="*/ 391 h 391"/>
              </a:gdLst>
              <a:ahLst/>
              <a:cxnLst>
                <a:cxn ang="T10">
                  <a:pos x="T0" y="T1"/>
                </a:cxn>
                <a:cxn ang="T11">
                  <a:pos x="T2" y="T3"/>
                </a:cxn>
                <a:cxn ang="T12">
                  <a:pos x="T4" y="T5"/>
                </a:cxn>
                <a:cxn ang="T13">
                  <a:pos x="T6" y="T7"/>
                </a:cxn>
                <a:cxn ang="T14">
                  <a:pos x="T8" y="T9"/>
                </a:cxn>
              </a:cxnLst>
              <a:rect l="T15" t="T16" r="T17" b="T18"/>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w="9525">
              <a:noFill/>
              <a:round/>
              <a:headEnd/>
              <a:tailEnd/>
            </a:ln>
          </p:spPr>
          <p:txBody>
            <a:bodyPr/>
            <a:lstStyle/>
            <a:p>
              <a:endParaRPr lang="en-US"/>
            </a:p>
          </p:txBody>
        </p:sp>
        <p:sp>
          <p:nvSpPr>
            <p:cNvPr id="33923" name="Freeform 67"/>
            <p:cNvSpPr>
              <a:spLocks/>
            </p:cNvSpPr>
            <p:nvPr/>
          </p:nvSpPr>
          <p:spPr bwMode="auto">
            <a:xfrm>
              <a:off x="2123" y="1034"/>
              <a:ext cx="299" cy="512"/>
            </a:xfrm>
            <a:custGeom>
              <a:avLst/>
              <a:gdLst>
                <a:gd name="T0" fmla="*/ 23 w 224"/>
                <a:gd name="T1" fmla="*/ 227 h 383"/>
                <a:gd name="T2" fmla="*/ 107 w 224"/>
                <a:gd name="T3" fmla="*/ 496 h 383"/>
                <a:gd name="T4" fmla="*/ 276 w 224"/>
                <a:gd name="T5" fmla="*/ 285 h 383"/>
                <a:gd name="T6" fmla="*/ 191 w 224"/>
                <a:gd name="T7" fmla="*/ 16 h 383"/>
                <a:gd name="T8" fmla="*/ 23 w 224"/>
                <a:gd name="T9" fmla="*/ 227 h 383"/>
                <a:gd name="T10" fmla="*/ 0 60000 65536"/>
                <a:gd name="T11" fmla="*/ 0 60000 65536"/>
                <a:gd name="T12" fmla="*/ 0 60000 65536"/>
                <a:gd name="T13" fmla="*/ 0 60000 65536"/>
                <a:gd name="T14" fmla="*/ 0 60000 65536"/>
                <a:gd name="T15" fmla="*/ 0 w 224"/>
                <a:gd name="T16" fmla="*/ 0 h 383"/>
                <a:gd name="T17" fmla="*/ 224 w 224"/>
                <a:gd name="T18" fmla="*/ 383 h 383"/>
              </a:gdLst>
              <a:ahLst/>
              <a:cxnLst>
                <a:cxn ang="T10">
                  <a:pos x="T0" y="T1"/>
                </a:cxn>
                <a:cxn ang="T11">
                  <a:pos x="T2" y="T3"/>
                </a:cxn>
                <a:cxn ang="T12">
                  <a:pos x="T4" y="T5"/>
                </a:cxn>
                <a:cxn ang="T13">
                  <a:pos x="T6" y="T7"/>
                </a:cxn>
                <a:cxn ang="T14">
                  <a:pos x="T8" y="T9"/>
                </a:cxn>
              </a:cxnLst>
              <a:rect l="T15" t="T16" r="T17" b="T18"/>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w="9525">
              <a:noFill/>
              <a:round/>
              <a:headEnd/>
              <a:tailEnd/>
            </a:ln>
          </p:spPr>
          <p:txBody>
            <a:bodyPr/>
            <a:lstStyle/>
            <a:p>
              <a:endParaRPr lang="en-US"/>
            </a:p>
          </p:txBody>
        </p:sp>
        <p:sp>
          <p:nvSpPr>
            <p:cNvPr id="33924" name="Freeform 68"/>
            <p:cNvSpPr>
              <a:spLocks/>
            </p:cNvSpPr>
            <p:nvPr/>
          </p:nvSpPr>
          <p:spPr bwMode="auto">
            <a:xfrm>
              <a:off x="2128" y="1042"/>
              <a:ext cx="288" cy="500"/>
            </a:xfrm>
            <a:custGeom>
              <a:avLst/>
              <a:gdLst>
                <a:gd name="T0" fmla="*/ 23 w 215"/>
                <a:gd name="T1" fmla="*/ 223 h 374"/>
                <a:gd name="T2" fmla="*/ 103 w 215"/>
                <a:gd name="T3" fmla="*/ 485 h 374"/>
                <a:gd name="T4" fmla="*/ 265 w 215"/>
                <a:gd name="T5" fmla="*/ 278 h 374"/>
                <a:gd name="T6" fmla="*/ 184 w 215"/>
                <a:gd name="T7" fmla="*/ 16 h 374"/>
                <a:gd name="T8" fmla="*/ 23 w 215"/>
                <a:gd name="T9" fmla="*/ 223 h 374"/>
                <a:gd name="T10" fmla="*/ 0 60000 65536"/>
                <a:gd name="T11" fmla="*/ 0 60000 65536"/>
                <a:gd name="T12" fmla="*/ 0 60000 65536"/>
                <a:gd name="T13" fmla="*/ 0 60000 65536"/>
                <a:gd name="T14" fmla="*/ 0 60000 65536"/>
                <a:gd name="T15" fmla="*/ 0 w 215"/>
                <a:gd name="T16" fmla="*/ 0 h 374"/>
                <a:gd name="T17" fmla="*/ 215 w 215"/>
                <a:gd name="T18" fmla="*/ 374 h 374"/>
              </a:gdLst>
              <a:ahLst/>
              <a:cxnLst>
                <a:cxn ang="T10">
                  <a:pos x="T0" y="T1"/>
                </a:cxn>
                <a:cxn ang="T11">
                  <a:pos x="T2" y="T3"/>
                </a:cxn>
                <a:cxn ang="T12">
                  <a:pos x="T4" y="T5"/>
                </a:cxn>
                <a:cxn ang="T13">
                  <a:pos x="T6" y="T7"/>
                </a:cxn>
                <a:cxn ang="T14">
                  <a:pos x="T8" y="T9"/>
                </a:cxn>
              </a:cxnLst>
              <a:rect l="T15" t="T16" r="T17" b="T18"/>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w="9525">
              <a:noFill/>
              <a:round/>
              <a:headEnd/>
              <a:tailEnd/>
            </a:ln>
          </p:spPr>
          <p:txBody>
            <a:bodyPr/>
            <a:lstStyle/>
            <a:p>
              <a:endParaRPr lang="en-US"/>
            </a:p>
          </p:txBody>
        </p:sp>
        <p:sp>
          <p:nvSpPr>
            <p:cNvPr id="33925" name="Freeform 69"/>
            <p:cNvSpPr>
              <a:spLocks/>
            </p:cNvSpPr>
            <p:nvPr/>
          </p:nvSpPr>
          <p:spPr bwMode="auto">
            <a:xfrm>
              <a:off x="2133" y="1051"/>
              <a:ext cx="276" cy="487"/>
            </a:xfrm>
            <a:custGeom>
              <a:avLst/>
              <a:gdLst>
                <a:gd name="T0" fmla="*/ 21 w 206"/>
                <a:gd name="T1" fmla="*/ 217 h 364"/>
                <a:gd name="T2" fmla="*/ 99 w 206"/>
                <a:gd name="T3" fmla="*/ 472 h 364"/>
                <a:gd name="T4" fmla="*/ 255 w 206"/>
                <a:gd name="T5" fmla="*/ 269 h 364"/>
                <a:gd name="T6" fmla="*/ 177 w 206"/>
                <a:gd name="T7" fmla="*/ 13 h 364"/>
                <a:gd name="T8" fmla="*/ 21 w 206"/>
                <a:gd name="T9" fmla="*/ 217 h 364"/>
                <a:gd name="T10" fmla="*/ 0 60000 65536"/>
                <a:gd name="T11" fmla="*/ 0 60000 65536"/>
                <a:gd name="T12" fmla="*/ 0 60000 65536"/>
                <a:gd name="T13" fmla="*/ 0 60000 65536"/>
                <a:gd name="T14" fmla="*/ 0 60000 65536"/>
                <a:gd name="T15" fmla="*/ 0 w 206"/>
                <a:gd name="T16" fmla="*/ 0 h 364"/>
                <a:gd name="T17" fmla="*/ 206 w 206"/>
                <a:gd name="T18" fmla="*/ 364 h 364"/>
              </a:gdLst>
              <a:ahLst/>
              <a:cxnLst>
                <a:cxn ang="T10">
                  <a:pos x="T0" y="T1"/>
                </a:cxn>
                <a:cxn ang="T11">
                  <a:pos x="T2" y="T3"/>
                </a:cxn>
                <a:cxn ang="T12">
                  <a:pos x="T4" y="T5"/>
                </a:cxn>
                <a:cxn ang="T13">
                  <a:pos x="T6" y="T7"/>
                </a:cxn>
                <a:cxn ang="T14">
                  <a:pos x="T8" y="T9"/>
                </a:cxn>
              </a:cxnLst>
              <a:rect l="T15" t="T16" r="T17" b="T18"/>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w="9525">
              <a:noFill/>
              <a:round/>
              <a:headEnd/>
              <a:tailEnd/>
            </a:ln>
          </p:spPr>
          <p:txBody>
            <a:bodyPr/>
            <a:lstStyle/>
            <a:p>
              <a:endParaRPr lang="en-US"/>
            </a:p>
          </p:txBody>
        </p:sp>
        <p:sp>
          <p:nvSpPr>
            <p:cNvPr id="33926" name="Freeform 70"/>
            <p:cNvSpPr>
              <a:spLocks/>
            </p:cNvSpPr>
            <p:nvPr/>
          </p:nvSpPr>
          <p:spPr bwMode="auto">
            <a:xfrm>
              <a:off x="2140" y="1059"/>
              <a:ext cx="262" cy="475"/>
            </a:xfrm>
            <a:custGeom>
              <a:avLst/>
              <a:gdLst>
                <a:gd name="T0" fmla="*/ 20 w 196"/>
                <a:gd name="T1" fmla="*/ 213 h 355"/>
                <a:gd name="T2" fmla="*/ 94 w 196"/>
                <a:gd name="T3" fmla="*/ 462 h 355"/>
                <a:gd name="T4" fmla="*/ 242 w 196"/>
                <a:gd name="T5" fmla="*/ 262 h 355"/>
                <a:gd name="T6" fmla="*/ 168 w 196"/>
                <a:gd name="T7" fmla="*/ 13 h 355"/>
                <a:gd name="T8" fmla="*/ 20 w 196"/>
                <a:gd name="T9" fmla="*/ 213 h 355"/>
                <a:gd name="T10" fmla="*/ 0 60000 65536"/>
                <a:gd name="T11" fmla="*/ 0 60000 65536"/>
                <a:gd name="T12" fmla="*/ 0 60000 65536"/>
                <a:gd name="T13" fmla="*/ 0 60000 65536"/>
                <a:gd name="T14" fmla="*/ 0 60000 65536"/>
                <a:gd name="T15" fmla="*/ 0 w 196"/>
                <a:gd name="T16" fmla="*/ 0 h 355"/>
                <a:gd name="T17" fmla="*/ 196 w 196"/>
                <a:gd name="T18" fmla="*/ 355 h 355"/>
              </a:gdLst>
              <a:ahLst/>
              <a:cxnLst>
                <a:cxn ang="T10">
                  <a:pos x="T0" y="T1"/>
                </a:cxn>
                <a:cxn ang="T11">
                  <a:pos x="T2" y="T3"/>
                </a:cxn>
                <a:cxn ang="T12">
                  <a:pos x="T4" y="T5"/>
                </a:cxn>
                <a:cxn ang="T13">
                  <a:pos x="T6" y="T7"/>
                </a:cxn>
                <a:cxn ang="T14">
                  <a:pos x="T8" y="T9"/>
                </a:cxn>
              </a:cxnLst>
              <a:rect l="T15" t="T16" r="T17" b="T18"/>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w="9525">
              <a:noFill/>
              <a:round/>
              <a:headEnd/>
              <a:tailEnd/>
            </a:ln>
          </p:spPr>
          <p:txBody>
            <a:bodyPr/>
            <a:lstStyle/>
            <a:p>
              <a:endParaRPr lang="en-US"/>
            </a:p>
          </p:txBody>
        </p:sp>
        <p:sp>
          <p:nvSpPr>
            <p:cNvPr id="33927" name="Freeform 71"/>
            <p:cNvSpPr>
              <a:spLocks/>
            </p:cNvSpPr>
            <p:nvPr/>
          </p:nvSpPr>
          <p:spPr bwMode="auto">
            <a:xfrm>
              <a:off x="2145" y="1067"/>
              <a:ext cx="251" cy="464"/>
            </a:xfrm>
            <a:custGeom>
              <a:avLst/>
              <a:gdLst>
                <a:gd name="T0" fmla="*/ 20 w 187"/>
                <a:gd name="T1" fmla="*/ 209 h 347"/>
                <a:gd name="T2" fmla="*/ 90 w 187"/>
                <a:gd name="T3" fmla="*/ 451 h 347"/>
                <a:gd name="T4" fmla="*/ 231 w 187"/>
                <a:gd name="T5" fmla="*/ 255 h 347"/>
                <a:gd name="T6" fmla="*/ 161 w 187"/>
                <a:gd name="T7" fmla="*/ 13 h 347"/>
                <a:gd name="T8" fmla="*/ 20 w 187"/>
                <a:gd name="T9" fmla="*/ 209 h 347"/>
                <a:gd name="T10" fmla="*/ 0 60000 65536"/>
                <a:gd name="T11" fmla="*/ 0 60000 65536"/>
                <a:gd name="T12" fmla="*/ 0 60000 65536"/>
                <a:gd name="T13" fmla="*/ 0 60000 65536"/>
                <a:gd name="T14" fmla="*/ 0 60000 65536"/>
                <a:gd name="T15" fmla="*/ 0 w 187"/>
                <a:gd name="T16" fmla="*/ 0 h 347"/>
                <a:gd name="T17" fmla="*/ 187 w 187"/>
                <a:gd name="T18" fmla="*/ 347 h 347"/>
              </a:gdLst>
              <a:ahLst/>
              <a:cxnLst>
                <a:cxn ang="T10">
                  <a:pos x="T0" y="T1"/>
                </a:cxn>
                <a:cxn ang="T11">
                  <a:pos x="T2" y="T3"/>
                </a:cxn>
                <a:cxn ang="T12">
                  <a:pos x="T4" y="T5"/>
                </a:cxn>
                <a:cxn ang="T13">
                  <a:pos x="T6" y="T7"/>
                </a:cxn>
                <a:cxn ang="T14">
                  <a:pos x="T8" y="T9"/>
                </a:cxn>
              </a:cxnLst>
              <a:rect l="T15" t="T16" r="T17" b="T18"/>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w="9525">
              <a:noFill/>
              <a:round/>
              <a:headEnd/>
              <a:tailEnd/>
            </a:ln>
          </p:spPr>
          <p:txBody>
            <a:bodyPr/>
            <a:lstStyle/>
            <a:p>
              <a:endParaRPr lang="en-US"/>
            </a:p>
          </p:txBody>
        </p:sp>
        <p:sp>
          <p:nvSpPr>
            <p:cNvPr id="33928" name="Freeform 72"/>
            <p:cNvSpPr>
              <a:spLocks/>
            </p:cNvSpPr>
            <p:nvPr/>
          </p:nvSpPr>
          <p:spPr bwMode="auto">
            <a:xfrm>
              <a:off x="2152" y="1075"/>
              <a:ext cx="237" cy="452"/>
            </a:xfrm>
            <a:custGeom>
              <a:avLst/>
              <a:gdLst>
                <a:gd name="T0" fmla="*/ 19 w 177"/>
                <a:gd name="T1" fmla="*/ 205 h 338"/>
                <a:gd name="T2" fmla="*/ 84 w 177"/>
                <a:gd name="T3" fmla="*/ 440 h 338"/>
                <a:gd name="T4" fmla="*/ 218 w 177"/>
                <a:gd name="T5" fmla="*/ 247 h 338"/>
                <a:gd name="T6" fmla="*/ 153 w 177"/>
                <a:gd name="T7" fmla="*/ 12 h 338"/>
                <a:gd name="T8" fmla="*/ 19 w 177"/>
                <a:gd name="T9" fmla="*/ 205 h 338"/>
                <a:gd name="T10" fmla="*/ 0 60000 65536"/>
                <a:gd name="T11" fmla="*/ 0 60000 65536"/>
                <a:gd name="T12" fmla="*/ 0 60000 65536"/>
                <a:gd name="T13" fmla="*/ 0 60000 65536"/>
                <a:gd name="T14" fmla="*/ 0 60000 65536"/>
                <a:gd name="T15" fmla="*/ 0 w 177"/>
                <a:gd name="T16" fmla="*/ 0 h 338"/>
                <a:gd name="T17" fmla="*/ 177 w 177"/>
                <a:gd name="T18" fmla="*/ 338 h 338"/>
              </a:gdLst>
              <a:ahLst/>
              <a:cxnLst>
                <a:cxn ang="T10">
                  <a:pos x="T0" y="T1"/>
                </a:cxn>
                <a:cxn ang="T11">
                  <a:pos x="T2" y="T3"/>
                </a:cxn>
                <a:cxn ang="T12">
                  <a:pos x="T4" y="T5"/>
                </a:cxn>
                <a:cxn ang="T13">
                  <a:pos x="T6" y="T7"/>
                </a:cxn>
                <a:cxn ang="T14">
                  <a:pos x="T8" y="T9"/>
                </a:cxn>
              </a:cxnLst>
              <a:rect l="T15" t="T16" r="T17" b="T18"/>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w="9525">
              <a:noFill/>
              <a:round/>
              <a:headEnd/>
              <a:tailEnd/>
            </a:ln>
          </p:spPr>
          <p:txBody>
            <a:bodyPr/>
            <a:lstStyle/>
            <a:p>
              <a:endParaRPr lang="en-US"/>
            </a:p>
          </p:txBody>
        </p:sp>
        <p:sp>
          <p:nvSpPr>
            <p:cNvPr id="33929" name="Freeform 73"/>
            <p:cNvSpPr>
              <a:spLocks/>
            </p:cNvSpPr>
            <p:nvPr/>
          </p:nvSpPr>
          <p:spPr bwMode="auto">
            <a:xfrm>
              <a:off x="2157" y="1085"/>
              <a:ext cx="225" cy="438"/>
            </a:xfrm>
            <a:custGeom>
              <a:avLst/>
              <a:gdLst>
                <a:gd name="T0" fmla="*/ 19 w 168"/>
                <a:gd name="T1" fmla="*/ 199 h 328"/>
                <a:gd name="T2" fmla="*/ 80 w 168"/>
                <a:gd name="T3" fmla="*/ 427 h 328"/>
                <a:gd name="T4" fmla="*/ 208 w 168"/>
                <a:gd name="T5" fmla="*/ 239 h 328"/>
                <a:gd name="T6" fmla="*/ 146 w 168"/>
                <a:gd name="T7" fmla="*/ 11 h 328"/>
                <a:gd name="T8" fmla="*/ 19 w 168"/>
                <a:gd name="T9" fmla="*/ 199 h 328"/>
                <a:gd name="T10" fmla="*/ 0 60000 65536"/>
                <a:gd name="T11" fmla="*/ 0 60000 65536"/>
                <a:gd name="T12" fmla="*/ 0 60000 65536"/>
                <a:gd name="T13" fmla="*/ 0 60000 65536"/>
                <a:gd name="T14" fmla="*/ 0 60000 65536"/>
                <a:gd name="T15" fmla="*/ 0 w 168"/>
                <a:gd name="T16" fmla="*/ 0 h 328"/>
                <a:gd name="T17" fmla="*/ 168 w 168"/>
                <a:gd name="T18" fmla="*/ 328 h 328"/>
              </a:gdLst>
              <a:ahLst/>
              <a:cxnLst>
                <a:cxn ang="T10">
                  <a:pos x="T0" y="T1"/>
                </a:cxn>
                <a:cxn ang="T11">
                  <a:pos x="T2" y="T3"/>
                </a:cxn>
                <a:cxn ang="T12">
                  <a:pos x="T4" y="T5"/>
                </a:cxn>
                <a:cxn ang="T13">
                  <a:pos x="T6" y="T7"/>
                </a:cxn>
                <a:cxn ang="T14">
                  <a:pos x="T8" y="T9"/>
                </a:cxn>
              </a:cxnLst>
              <a:rect l="T15" t="T16" r="T17" b="T18"/>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w="9525">
              <a:noFill/>
              <a:round/>
              <a:headEnd/>
              <a:tailEnd/>
            </a:ln>
          </p:spPr>
          <p:txBody>
            <a:bodyPr/>
            <a:lstStyle/>
            <a:p>
              <a:endParaRPr lang="en-US"/>
            </a:p>
          </p:txBody>
        </p:sp>
        <p:sp>
          <p:nvSpPr>
            <p:cNvPr id="33930" name="Freeform 74"/>
            <p:cNvSpPr>
              <a:spLocks/>
            </p:cNvSpPr>
            <p:nvPr/>
          </p:nvSpPr>
          <p:spPr bwMode="auto">
            <a:xfrm>
              <a:off x="2164" y="1093"/>
              <a:ext cx="211" cy="427"/>
            </a:xfrm>
            <a:custGeom>
              <a:avLst/>
              <a:gdLst>
                <a:gd name="T0" fmla="*/ 16 w 158"/>
                <a:gd name="T1" fmla="*/ 195 h 320"/>
                <a:gd name="T2" fmla="*/ 75 w 158"/>
                <a:gd name="T3" fmla="*/ 416 h 320"/>
                <a:gd name="T4" fmla="*/ 195 w 158"/>
                <a:gd name="T5" fmla="*/ 232 h 320"/>
                <a:gd name="T6" fmla="*/ 136 w 158"/>
                <a:gd name="T7" fmla="*/ 11 h 320"/>
                <a:gd name="T8" fmla="*/ 16 w 158"/>
                <a:gd name="T9" fmla="*/ 195 h 320"/>
                <a:gd name="T10" fmla="*/ 0 60000 65536"/>
                <a:gd name="T11" fmla="*/ 0 60000 65536"/>
                <a:gd name="T12" fmla="*/ 0 60000 65536"/>
                <a:gd name="T13" fmla="*/ 0 60000 65536"/>
                <a:gd name="T14" fmla="*/ 0 60000 65536"/>
                <a:gd name="T15" fmla="*/ 0 w 158"/>
                <a:gd name="T16" fmla="*/ 0 h 320"/>
                <a:gd name="T17" fmla="*/ 158 w 158"/>
                <a:gd name="T18" fmla="*/ 320 h 320"/>
              </a:gdLst>
              <a:ahLst/>
              <a:cxnLst>
                <a:cxn ang="T10">
                  <a:pos x="T0" y="T1"/>
                </a:cxn>
                <a:cxn ang="T11">
                  <a:pos x="T2" y="T3"/>
                </a:cxn>
                <a:cxn ang="T12">
                  <a:pos x="T4" y="T5"/>
                </a:cxn>
                <a:cxn ang="T13">
                  <a:pos x="T6" y="T7"/>
                </a:cxn>
                <a:cxn ang="T14">
                  <a:pos x="T8" y="T9"/>
                </a:cxn>
              </a:cxnLst>
              <a:rect l="T15" t="T16" r="T17" b="T18"/>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w="9525">
              <a:noFill/>
              <a:round/>
              <a:headEnd/>
              <a:tailEnd/>
            </a:ln>
          </p:spPr>
          <p:txBody>
            <a:bodyPr/>
            <a:lstStyle/>
            <a:p>
              <a:endParaRPr lang="en-US"/>
            </a:p>
          </p:txBody>
        </p:sp>
        <p:sp>
          <p:nvSpPr>
            <p:cNvPr id="33931" name="Freeform 75"/>
            <p:cNvSpPr>
              <a:spLocks/>
            </p:cNvSpPr>
            <p:nvPr/>
          </p:nvSpPr>
          <p:spPr bwMode="auto">
            <a:xfrm>
              <a:off x="2170" y="1101"/>
              <a:ext cx="200" cy="415"/>
            </a:xfrm>
            <a:custGeom>
              <a:avLst/>
              <a:gdLst>
                <a:gd name="T0" fmla="*/ 16 w 150"/>
                <a:gd name="T1" fmla="*/ 191 h 311"/>
                <a:gd name="T2" fmla="*/ 71 w 150"/>
                <a:gd name="T3" fmla="*/ 406 h 311"/>
                <a:gd name="T4" fmla="*/ 183 w 150"/>
                <a:gd name="T5" fmla="*/ 224 h 311"/>
                <a:gd name="T6" fmla="*/ 129 w 150"/>
                <a:gd name="T7" fmla="*/ 9 h 311"/>
                <a:gd name="T8" fmla="*/ 16 w 150"/>
                <a:gd name="T9" fmla="*/ 191 h 311"/>
                <a:gd name="T10" fmla="*/ 0 60000 65536"/>
                <a:gd name="T11" fmla="*/ 0 60000 65536"/>
                <a:gd name="T12" fmla="*/ 0 60000 65536"/>
                <a:gd name="T13" fmla="*/ 0 60000 65536"/>
                <a:gd name="T14" fmla="*/ 0 60000 65536"/>
                <a:gd name="T15" fmla="*/ 0 w 150"/>
                <a:gd name="T16" fmla="*/ 0 h 311"/>
                <a:gd name="T17" fmla="*/ 150 w 150"/>
                <a:gd name="T18" fmla="*/ 311 h 311"/>
              </a:gdLst>
              <a:ahLst/>
              <a:cxnLst>
                <a:cxn ang="T10">
                  <a:pos x="T0" y="T1"/>
                </a:cxn>
                <a:cxn ang="T11">
                  <a:pos x="T2" y="T3"/>
                </a:cxn>
                <a:cxn ang="T12">
                  <a:pos x="T4" y="T5"/>
                </a:cxn>
                <a:cxn ang="T13">
                  <a:pos x="T6" y="T7"/>
                </a:cxn>
                <a:cxn ang="T14">
                  <a:pos x="T8" y="T9"/>
                </a:cxn>
              </a:cxnLst>
              <a:rect l="T15" t="T16" r="T17" b="T18"/>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w="9525">
              <a:noFill/>
              <a:round/>
              <a:headEnd/>
              <a:tailEnd/>
            </a:ln>
          </p:spPr>
          <p:txBody>
            <a:bodyPr/>
            <a:lstStyle/>
            <a:p>
              <a:endParaRPr lang="en-US"/>
            </a:p>
          </p:txBody>
        </p:sp>
        <p:sp>
          <p:nvSpPr>
            <p:cNvPr id="33932" name="Freeform 76"/>
            <p:cNvSpPr>
              <a:spLocks/>
            </p:cNvSpPr>
            <p:nvPr/>
          </p:nvSpPr>
          <p:spPr bwMode="auto">
            <a:xfrm>
              <a:off x="2176" y="1109"/>
              <a:ext cx="187" cy="403"/>
            </a:xfrm>
            <a:custGeom>
              <a:avLst/>
              <a:gdLst>
                <a:gd name="T0" fmla="*/ 15 w 140"/>
                <a:gd name="T1" fmla="*/ 185 h 302"/>
                <a:gd name="T2" fmla="*/ 65 w 140"/>
                <a:gd name="T3" fmla="*/ 395 h 302"/>
                <a:gd name="T4" fmla="*/ 171 w 140"/>
                <a:gd name="T5" fmla="*/ 218 h 302"/>
                <a:gd name="T6" fmla="*/ 120 w 140"/>
                <a:gd name="T7" fmla="*/ 9 h 302"/>
                <a:gd name="T8" fmla="*/ 15 w 140"/>
                <a:gd name="T9" fmla="*/ 185 h 302"/>
                <a:gd name="T10" fmla="*/ 0 60000 65536"/>
                <a:gd name="T11" fmla="*/ 0 60000 65536"/>
                <a:gd name="T12" fmla="*/ 0 60000 65536"/>
                <a:gd name="T13" fmla="*/ 0 60000 65536"/>
                <a:gd name="T14" fmla="*/ 0 60000 65536"/>
                <a:gd name="T15" fmla="*/ 0 w 140"/>
                <a:gd name="T16" fmla="*/ 0 h 302"/>
                <a:gd name="T17" fmla="*/ 140 w 140"/>
                <a:gd name="T18" fmla="*/ 302 h 302"/>
              </a:gdLst>
              <a:ahLst/>
              <a:cxnLst>
                <a:cxn ang="T10">
                  <a:pos x="T0" y="T1"/>
                </a:cxn>
                <a:cxn ang="T11">
                  <a:pos x="T2" y="T3"/>
                </a:cxn>
                <a:cxn ang="T12">
                  <a:pos x="T4" y="T5"/>
                </a:cxn>
                <a:cxn ang="T13">
                  <a:pos x="T6" y="T7"/>
                </a:cxn>
                <a:cxn ang="T14">
                  <a:pos x="T8" y="T9"/>
                </a:cxn>
              </a:cxnLst>
              <a:rect l="T15" t="T16" r="T17" b="T18"/>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w="9525">
              <a:noFill/>
              <a:round/>
              <a:headEnd/>
              <a:tailEnd/>
            </a:ln>
          </p:spPr>
          <p:txBody>
            <a:bodyPr/>
            <a:lstStyle/>
            <a:p>
              <a:endParaRPr lang="en-US"/>
            </a:p>
          </p:txBody>
        </p:sp>
        <p:sp>
          <p:nvSpPr>
            <p:cNvPr id="33933" name="Freeform 77"/>
            <p:cNvSpPr>
              <a:spLocks/>
            </p:cNvSpPr>
            <p:nvPr/>
          </p:nvSpPr>
          <p:spPr bwMode="auto">
            <a:xfrm>
              <a:off x="2182" y="1118"/>
              <a:ext cx="175" cy="390"/>
            </a:xfrm>
            <a:custGeom>
              <a:avLst/>
              <a:gdLst>
                <a:gd name="T0" fmla="*/ 15 w 131"/>
                <a:gd name="T1" fmla="*/ 180 h 292"/>
                <a:gd name="T2" fmla="*/ 61 w 131"/>
                <a:gd name="T3" fmla="*/ 382 h 292"/>
                <a:gd name="T4" fmla="*/ 160 w 131"/>
                <a:gd name="T5" fmla="*/ 210 h 292"/>
                <a:gd name="T6" fmla="*/ 114 w 131"/>
                <a:gd name="T7" fmla="*/ 8 h 292"/>
                <a:gd name="T8" fmla="*/ 15 w 131"/>
                <a:gd name="T9" fmla="*/ 180 h 292"/>
                <a:gd name="T10" fmla="*/ 0 60000 65536"/>
                <a:gd name="T11" fmla="*/ 0 60000 65536"/>
                <a:gd name="T12" fmla="*/ 0 60000 65536"/>
                <a:gd name="T13" fmla="*/ 0 60000 65536"/>
                <a:gd name="T14" fmla="*/ 0 60000 65536"/>
                <a:gd name="T15" fmla="*/ 0 w 131"/>
                <a:gd name="T16" fmla="*/ 0 h 292"/>
                <a:gd name="T17" fmla="*/ 131 w 131"/>
                <a:gd name="T18" fmla="*/ 292 h 292"/>
              </a:gdLst>
              <a:ahLst/>
              <a:cxnLst>
                <a:cxn ang="T10">
                  <a:pos x="T0" y="T1"/>
                </a:cxn>
                <a:cxn ang="T11">
                  <a:pos x="T2" y="T3"/>
                </a:cxn>
                <a:cxn ang="T12">
                  <a:pos x="T4" y="T5"/>
                </a:cxn>
                <a:cxn ang="T13">
                  <a:pos x="T6" y="T7"/>
                </a:cxn>
                <a:cxn ang="T14">
                  <a:pos x="T8" y="T9"/>
                </a:cxn>
              </a:cxnLst>
              <a:rect l="T15" t="T16" r="T17" b="T18"/>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w="9525">
              <a:noFill/>
              <a:round/>
              <a:headEnd/>
              <a:tailEnd/>
            </a:ln>
          </p:spPr>
          <p:txBody>
            <a:bodyPr/>
            <a:lstStyle/>
            <a:p>
              <a:endParaRPr lang="en-US"/>
            </a:p>
          </p:txBody>
        </p:sp>
        <p:sp>
          <p:nvSpPr>
            <p:cNvPr id="33934" name="Freeform 78"/>
            <p:cNvSpPr>
              <a:spLocks/>
            </p:cNvSpPr>
            <p:nvPr/>
          </p:nvSpPr>
          <p:spPr bwMode="auto">
            <a:xfrm>
              <a:off x="2187" y="1126"/>
              <a:ext cx="163" cy="380"/>
            </a:xfrm>
            <a:custGeom>
              <a:avLst/>
              <a:gdLst>
                <a:gd name="T0" fmla="*/ 15 w 122"/>
                <a:gd name="T1" fmla="*/ 177 h 284"/>
                <a:gd name="T2" fmla="*/ 57 w 122"/>
                <a:gd name="T3" fmla="*/ 372 h 284"/>
                <a:gd name="T4" fmla="*/ 150 w 122"/>
                <a:gd name="T5" fmla="*/ 202 h 284"/>
                <a:gd name="T6" fmla="*/ 107 w 122"/>
                <a:gd name="T7" fmla="*/ 7 h 284"/>
                <a:gd name="T8" fmla="*/ 15 w 122"/>
                <a:gd name="T9" fmla="*/ 177 h 284"/>
                <a:gd name="T10" fmla="*/ 0 60000 65536"/>
                <a:gd name="T11" fmla="*/ 0 60000 65536"/>
                <a:gd name="T12" fmla="*/ 0 60000 65536"/>
                <a:gd name="T13" fmla="*/ 0 60000 65536"/>
                <a:gd name="T14" fmla="*/ 0 60000 65536"/>
                <a:gd name="T15" fmla="*/ 0 w 122"/>
                <a:gd name="T16" fmla="*/ 0 h 284"/>
                <a:gd name="T17" fmla="*/ 122 w 122"/>
                <a:gd name="T18" fmla="*/ 284 h 284"/>
              </a:gdLst>
              <a:ahLst/>
              <a:cxnLst>
                <a:cxn ang="T10">
                  <a:pos x="T0" y="T1"/>
                </a:cxn>
                <a:cxn ang="T11">
                  <a:pos x="T2" y="T3"/>
                </a:cxn>
                <a:cxn ang="T12">
                  <a:pos x="T4" y="T5"/>
                </a:cxn>
                <a:cxn ang="T13">
                  <a:pos x="T6" y="T7"/>
                </a:cxn>
                <a:cxn ang="T14">
                  <a:pos x="T8" y="T9"/>
                </a:cxn>
              </a:cxnLst>
              <a:rect l="T15" t="T16" r="T17" b="T18"/>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w="9525">
              <a:noFill/>
              <a:round/>
              <a:headEnd/>
              <a:tailEnd/>
            </a:ln>
          </p:spPr>
          <p:txBody>
            <a:bodyPr/>
            <a:lstStyle/>
            <a:p>
              <a:endParaRPr lang="en-US"/>
            </a:p>
          </p:txBody>
        </p:sp>
        <p:sp>
          <p:nvSpPr>
            <p:cNvPr id="33935" name="Freeform 79"/>
            <p:cNvSpPr>
              <a:spLocks/>
            </p:cNvSpPr>
            <p:nvPr/>
          </p:nvSpPr>
          <p:spPr bwMode="auto">
            <a:xfrm>
              <a:off x="2194" y="1134"/>
              <a:ext cx="149" cy="368"/>
            </a:xfrm>
            <a:custGeom>
              <a:avLst/>
              <a:gdLst>
                <a:gd name="T0" fmla="*/ 13 w 112"/>
                <a:gd name="T1" fmla="*/ 173 h 275"/>
                <a:gd name="T2" fmla="*/ 52 w 112"/>
                <a:gd name="T3" fmla="*/ 361 h 275"/>
                <a:gd name="T4" fmla="*/ 136 w 112"/>
                <a:gd name="T5" fmla="*/ 195 h 275"/>
                <a:gd name="T6" fmla="*/ 97 w 112"/>
                <a:gd name="T7" fmla="*/ 7 h 275"/>
                <a:gd name="T8" fmla="*/ 13 w 112"/>
                <a:gd name="T9" fmla="*/ 173 h 275"/>
                <a:gd name="T10" fmla="*/ 0 60000 65536"/>
                <a:gd name="T11" fmla="*/ 0 60000 65536"/>
                <a:gd name="T12" fmla="*/ 0 60000 65536"/>
                <a:gd name="T13" fmla="*/ 0 60000 65536"/>
                <a:gd name="T14" fmla="*/ 0 60000 65536"/>
                <a:gd name="T15" fmla="*/ 0 w 112"/>
                <a:gd name="T16" fmla="*/ 0 h 275"/>
                <a:gd name="T17" fmla="*/ 112 w 112"/>
                <a:gd name="T18" fmla="*/ 275 h 275"/>
              </a:gdLst>
              <a:ahLst/>
              <a:cxnLst>
                <a:cxn ang="T10">
                  <a:pos x="T0" y="T1"/>
                </a:cxn>
                <a:cxn ang="T11">
                  <a:pos x="T2" y="T3"/>
                </a:cxn>
                <a:cxn ang="T12">
                  <a:pos x="T4" y="T5"/>
                </a:cxn>
                <a:cxn ang="T13">
                  <a:pos x="T6" y="T7"/>
                </a:cxn>
                <a:cxn ang="T14">
                  <a:pos x="T8" y="T9"/>
                </a:cxn>
              </a:cxnLst>
              <a:rect l="T15" t="T16" r="T17" b="T18"/>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w="9525">
              <a:noFill/>
              <a:round/>
              <a:headEnd/>
              <a:tailEnd/>
            </a:ln>
          </p:spPr>
          <p:txBody>
            <a:bodyPr/>
            <a:lstStyle/>
            <a:p>
              <a:endParaRPr lang="en-US"/>
            </a:p>
          </p:txBody>
        </p:sp>
        <p:sp>
          <p:nvSpPr>
            <p:cNvPr id="33936" name="Freeform 80"/>
            <p:cNvSpPr>
              <a:spLocks/>
            </p:cNvSpPr>
            <p:nvPr/>
          </p:nvSpPr>
          <p:spPr bwMode="auto">
            <a:xfrm>
              <a:off x="2199" y="1142"/>
              <a:ext cx="138" cy="356"/>
            </a:xfrm>
            <a:custGeom>
              <a:avLst/>
              <a:gdLst>
                <a:gd name="T0" fmla="*/ 12 w 103"/>
                <a:gd name="T1" fmla="*/ 169 h 266"/>
                <a:gd name="T2" fmla="*/ 47 w 103"/>
                <a:gd name="T3" fmla="*/ 351 h 266"/>
                <a:gd name="T4" fmla="*/ 126 w 103"/>
                <a:gd name="T5" fmla="*/ 189 h 266"/>
                <a:gd name="T6" fmla="*/ 91 w 103"/>
                <a:gd name="T7" fmla="*/ 7 h 266"/>
                <a:gd name="T8" fmla="*/ 12 w 103"/>
                <a:gd name="T9" fmla="*/ 169 h 266"/>
                <a:gd name="T10" fmla="*/ 0 60000 65536"/>
                <a:gd name="T11" fmla="*/ 0 60000 65536"/>
                <a:gd name="T12" fmla="*/ 0 60000 65536"/>
                <a:gd name="T13" fmla="*/ 0 60000 65536"/>
                <a:gd name="T14" fmla="*/ 0 60000 65536"/>
                <a:gd name="T15" fmla="*/ 0 w 103"/>
                <a:gd name="T16" fmla="*/ 0 h 266"/>
                <a:gd name="T17" fmla="*/ 103 w 103"/>
                <a:gd name="T18" fmla="*/ 266 h 266"/>
              </a:gdLst>
              <a:ahLst/>
              <a:cxnLst>
                <a:cxn ang="T10">
                  <a:pos x="T0" y="T1"/>
                </a:cxn>
                <a:cxn ang="T11">
                  <a:pos x="T2" y="T3"/>
                </a:cxn>
                <a:cxn ang="T12">
                  <a:pos x="T4" y="T5"/>
                </a:cxn>
                <a:cxn ang="T13">
                  <a:pos x="T6" y="T7"/>
                </a:cxn>
                <a:cxn ang="T14">
                  <a:pos x="T8" y="T9"/>
                </a:cxn>
              </a:cxnLst>
              <a:rect l="T15" t="T16" r="T17" b="T18"/>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w="9525">
              <a:noFill/>
              <a:round/>
              <a:headEnd/>
              <a:tailEnd/>
            </a:ln>
          </p:spPr>
          <p:txBody>
            <a:bodyPr/>
            <a:lstStyle/>
            <a:p>
              <a:endParaRPr lang="en-US"/>
            </a:p>
          </p:txBody>
        </p:sp>
        <p:sp>
          <p:nvSpPr>
            <p:cNvPr id="33937" name="Freeform 81"/>
            <p:cNvSpPr>
              <a:spLocks/>
            </p:cNvSpPr>
            <p:nvPr/>
          </p:nvSpPr>
          <p:spPr bwMode="auto">
            <a:xfrm>
              <a:off x="2206" y="1152"/>
              <a:ext cx="124" cy="343"/>
            </a:xfrm>
            <a:custGeom>
              <a:avLst/>
              <a:gdLst>
                <a:gd name="T0" fmla="*/ 11 w 93"/>
                <a:gd name="T1" fmla="*/ 163 h 257"/>
                <a:gd name="T2" fmla="*/ 41 w 93"/>
                <a:gd name="T3" fmla="*/ 338 h 257"/>
                <a:gd name="T4" fmla="*/ 113 w 93"/>
                <a:gd name="T5" fmla="*/ 180 h 257"/>
                <a:gd name="T6" fmla="*/ 83 w 93"/>
                <a:gd name="T7" fmla="*/ 4 h 257"/>
                <a:gd name="T8" fmla="*/ 11 w 93"/>
                <a:gd name="T9" fmla="*/ 163 h 257"/>
                <a:gd name="T10" fmla="*/ 0 60000 65536"/>
                <a:gd name="T11" fmla="*/ 0 60000 65536"/>
                <a:gd name="T12" fmla="*/ 0 60000 65536"/>
                <a:gd name="T13" fmla="*/ 0 60000 65536"/>
                <a:gd name="T14" fmla="*/ 0 60000 65536"/>
                <a:gd name="T15" fmla="*/ 0 w 93"/>
                <a:gd name="T16" fmla="*/ 0 h 257"/>
                <a:gd name="T17" fmla="*/ 93 w 93"/>
                <a:gd name="T18" fmla="*/ 257 h 257"/>
              </a:gdLst>
              <a:ahLst/>
              <a:cxnLst>
                <a:cxn ang="T10">
                  <a:pos x="T0" y="T1"/>
                </a:cxn>
                <a:cxn ang="T11">
                  <a:pos x="T2" y="T3"/>
                </a:cxn>
                <a:cxn ang="T12">
                  <a:pos x="T4" y="T5"/>
                </a:cxn>
                <a:cxn ang="T13">
                  <a:pos x="T6" y="T7"/>
                </a:cxn>
                <a:cxn ang="T14">
                  <a:pos x="T8" y="T9"/>
                </a:cxn>
              </a:cxnLst>
              <a:rect l="T15" t="T16" r="T17" b="T18"/>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w="9525">
              <a:noFill/>
              <a:round/>
              <a:headEnd/>
              <a:tailEnd/>
            </a:ln>
          </p:spPr>
          <p:txBody>
            <a:bodyPr/>
            <a:lstStyle/>
            <a:p>
              <a:endParaRPr lang="en-US"/>
            </a:p>
          </p:txBody>
        </p:sp>
        <p:sp>
          <p:nvSpPr>
            <p:cNvPr id="33938" name="Freeform 82"/>
            <p:cNvSpPr>
              <a:spLocks/>
            </p:cNvSpPr>
            <p:nvPr/>
          </p:nvSpPr>
          <p:spPr bwMode="auto">
            <a:xfrm>
              <a:off x="2211" y="1160"/>
              <a:ext cx="112" cy="331"/>
            </a:xfrm>
            <a:custGeom>
              <a:avLst/>
              <a:gdLst>
                <a:gd name="T0" fmla="*/ 11 w 84"/>
                <a:gd name="T1" fmla="*/ 159 h 248"/>
                <a:gd name="T2" fmla="*/ 37 w 84"/>
                <a:gd name="T3" fmla="*/ 327 h 248"/>
                <a:gd name="T4" fmla="*/ 103 w 84"/>
                <a:gd name="T5" fmla="*/ 172 h 248"/>
                <a:gd name="T6" fmla="*/ 75 w 84"/>
                <a:gd name="T7" fmla="*/ 4 h 248"/>
                <a:gd name="T8" fmla="*/ 11 w 84"/>
                <a:gd name="T9" fmla="*/ 159 h 248"/>
                <a:gd name="T10" fmla="*/ 0 60000 65536"/>
                <a:gd name="T11" fmla="*/ 0 60000 65536"/>
                <a:gd name="T12" fmla="*/ 0 60000 65536"/>
                <a:gd name="T13" fmla="*/ 0 60000 65536"/>
                <a:gd name="T14" fmla="*/ 0 60000 65536"/>
                <a:gd name="T15" fmla="*/ 0 w 84"/>
                <a:gd name="T16" fmla="*/ 0 h 248"/>
                <a:gd name="T17" fmla="*/ 84 w 84"/>
                <a:gd name="T18" fmla="*/ 248 h 248"/>
              </a:gdLst>
              <a:ahLst/>
              <a:cxnLst>
                <a:cxn ang="T10">
                  <a:pos x="T0" y="T1"/>
                </a:cxn>
                <a:cxn ang="T11">
                  <a:pos x="T2" y="T3"/>
                </a:cxn>
                <a:cxn ang="T12">
                  <a:pos x="T4" y="T5"/>
                </a:cxn>
                <a:cxn ang="T13">
                  <a:pos x="T6" y="T7"/>
                </a:cxn>
                <a:cxn ang="T14">
                  <a:pos x="T8" y="T9"/>
                </a:cxn>
              </a:cxnLst>
              <a:rect l="T15" t="T16" r="T17" b="T18"/>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w="9525">
              <a:noFill/>
              <a:round/>
              <a:headEnd/>
              <a:tailEnd/>
            </a:ln>
          </p:spPr>
          <p:txBody>
            <a:bodyPr/>
            <a:lstStyle/>
            <a:p>
              <a:endParaRPr lang="en-US"/>
            </a:p>
          </p:txBody>
        </p:sp>
        <p:sp>
          <p:nvSpPr>
            <p:cNvPr id="33939" name="Freeform 83"/>
            <p:cNvSpPr>
              <a:spLocks/>
            </p:cNvSpPr>
            <p:nvPr/>
          </p:nvSpPr>
          <p:spPr bwMode="auto">
            <a:xfrm>
              <a:off x="2218" y="1168"/>
              <a:ext cx="99" cy="319"/>
            </a:xfrm>
            <a:custGeom>
              <a:avLst/>
              <a:gdLst>
                <a:gd name="T0" fmla="*/ 9 w 74"/>
                <a:gd name="T1" fmla="*/ 153 h 239"/>
                <a:gd name="T2" fmla="*/ 32 w 74"/>
                <a:gd name="T3" fmla="*/ 316 h 239"/>
                <a:gd name="T4" fmla="*/ 90 w 74"/>
                <a:gd name="T5" fmla="*/ 166 h 239"/>
                <a:gd name="T6" fmla="*/ 67 w 74"/>
                <a:gd name="T7" fmla="*/ 4 h 239"/>
                <a:gd name="T8" fmla="*/ 9 w 74"/>
                <a:gd name="T9" fmla="*/ 153 h 239"/>
                <a:gd name="T10" fmla="*/ 0 60000 65536"/>
                <a:gd name="T11" fmla="*/ 0 60000 65536"/>
                <a:gd name="T12" fmla="*/ 0 60000 65536"/>
                <a:gd name="T13" fmla="*/ 0 60000 65536"/>
                <a:gd name="T14" fmla="*/ 0 60000 65536"/>
                <a:gd name="T15" fmla="*/ 0 w 74"/>
                <a:gd name="T16" fmla="*/ 0 h 239"/>
                <a:gd name="T17" fmla="*/ 74 w 74"/>
                <a:gd name="T18" fmla="*/ 239 h 239"/>
              </a:gdLst>
              <a:ahLst/>
              <a:cxnLst>
                <a:cxn ang="T10">
                  <a:pos x="T0" y="T1"/>
                </a:cxn>
                <a:cxn ang="T11">
                  <a:pos x="T2" y="T3"/>
                </a:cxn>
                <a:cxn ang="T12">
                  <a:pos x="T4" y="T5"/>
                </a:cxn>
                <a:cxn ang="T13">
                  <a:pos x="T6" y="T7"/>
                </a:cxn>
                <a:cxn ang="T14">
                  <a:pos x="T8" y="T9"/>
                </a:cxn>
              </a:cxnLst>
              <a:rect l="T15" t="T16" r="T17" b="T18"/>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w="9525">
              <a:noFill/>
              <a:round/>
              <a:headEnd/>
              <a:tailEnd/>
            </a:ln>
          </p:spPr>
          <p:txBody>
            <a:bodyPr/>
            <a:lstStyle/>
            <a:p>
              <a:endParaRPr lang="en-US"/>
            </a:p>
          </p:txBody>
        </p:sp>
        <p:sp>
          <p:nvSpPr>
            <p:cNvPr id="33940" name="Freeform 84"/>
            <p:cNvSpPr>
              <a:spLocks/>
            </p:cNvSpPr>
            <p:nvPr/>
          </p:nvSpPr>
          <p:spPr bwMode="auto">
            <a:xfrm>
              <a:off x="2223" y="1176"/>
              <a:ext cx="87" cy="307"/>
            </a:xfrm>
            <a:custGeom>
              <a:avLst/>
              <a:gdLst>
                <a:gd name="T0" fmla="*/ 9 w 65"/>
                <a:gd name="T1" fmla="*/ 149 h 230"/>
                <a:gd name="T2" fmla="*/ 28 w 65"/>
                <a:gd name="T3" fmla="*/ 306 h 230"/>
                <a:gd name="T4" fmla="*/ 79 w 65"/>
                <a:gd name="T5" fmla="*/ 159 h 230"/>
                <a:gd name="T6" fmla="*/ 59 w 65"/>
                <a:gd name="T7" fmla="*/ 3 h 230"/>
                <a:gd name="T8" fmla="*/ 9 w 65"/>
                <a:gd name="T9" fmla="*/ 149 h 230"/>
                <a:gd name="T10" fmla="*/ 0 60000 65536"/>
                <a:gd name="T11" fmla="*/ 0 60000 65536"/>
                <a:gd name="T12" fmla="*/ 0 60000 65536"/>
                <a:gd name="T13" fmla="*/ 0 60000 65536"/>
                <a:gd name="T14" fmla="*/ 0 60000 65536"/>
                <a:gd name="T15" fmla="*/ 0 w 65"/>
                <a:gd name="T16" fmla="*/ 0 h 230"/>
                <a:gd name="T17" fmla="*/ 65 w 65"/>
                <a:gd name="T18" fmla="*/ 230 h 230"/>
              </a:gdLst>
              <a:ahLst/>
              <a:cxnLst>
                <a:cxn ang="T10">
                  <a:pos x="T0" y="T1"/>
                </a:cxn>
                <a:cxn ang="T11">
                  <a:pos x="T2" y="T3"/>
                </a:cxn>
                <a:cxn ang="T12">
                  <a:pos x="T4" y="T5"/>
                </a:cxn>
                <a:cxn ang="T13">
                  <a:pos x="T6" y="T7"/>
                </a:cxn>
                <a:cxn ang="T14">
                  <a:pos x="T8" y="T9"/>
                </a:cxn>
              </a:cxnLst>
              <a:rect l="T15" t="T16" r="T17" b="T18"/>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w="9525">
              <a:noFill/>
              <a:round/>
              <a:headEnd/>
              <a:tailEnd/>
            </a:ln>
          </p:spPr>
          <p:txBody>
            <a:bodyPr/>
            <a:lstStyle/>
            <a:p>
              <a:endParaRPr lang="en-US"/>
            </a:p>
          </p:txBody>
        </p:sp>
        <p:sp>
          <p:nvSpPr>
            <p:cNvPr id="33941" name="Freeform 85"/>
            <p:cNvSpPr>
              <a:spLocks/>
            </p:cNvSpPr>
            <p:nvPr/>
          </p:nvSpPr>
          <p:spPr bwMode="auto">
            <a:xfrm>
              <a:off x="2230" y="1185"/>
              <a:ext cx="75" cy="295"/>
            </a:xfrm>
            <a:custGeom>
              <a:avLst/>
              <a:gdLst>
                <a:gd name="T0" fmla="*/ 7 w 56"/>
                <a:gd name="T1" fmla="*/ 144 h 221"/>
                <a:gd name="T2" fmla="*/ 23 w 56"/>
                <a:gd name="T3" fmla="*/ 292 h 221"/>
                <a:gd name="T4" fmla="*/ 67 w 56"/>
                <a:gd name="T5" fmla="*/ 150 h 221"/>
                <a:gd name="T6" fmla="*/ 51 w 56"/>
                <a:gd name="T7" fmla="*/ 1 h 221"/>
                <a:gd name="T8" fmla="*/ 7 w 56"/>
                <a:gd name="T9" fmla="*/ 144 h 221"/>
                <a:gd name="T10" fmla="*/ 0 60000 65536"/>
                <a:gd name="T11" fmla="*/ 0 60000 65536"/>
                <a:gd name="T12" fmla="*/ 0 60000 65536"/>
                <a:gd name="T13" fmla="*/ 0 60000 65536"/>
                <a:gd name="T14" fmla="*/ 0 60000 65536"/>
                <a:gd name="T15" fmla="*/ 0 w 56"/>
                <a:gd name="T16" fmla="*/ 0 h 221"/>
                <a:gd name="T17" fmla="*/ 56 w 56"/>
                <a:gd name="T18" fmla="*/ 221 h 221"/>
              </a:gdLst>
              <a:ahLst/>
              <a:cxnLst>
                <a:cxn ang="T10">
                  <a:pos x="T0" y="T1"/>
                </a:cxn>
                <a:cxn ang="T11">
                  <a:pos x="T2" y="T3"/>
                </a:cxn>
                <a:cxn ang="T12">
                  <a:pos x="T4" y="T5"/>
                </a:cxn>
                <a:cxn ang="T13">
                  <a:pos x="T6" y="T7"/>
                </a:cxn>
                <a:cxn ang="T14">
                  <a:pos x="T8" y="T9"/>
                </a:cxn>
              </a:cxnLst>
              <a:rect l="T15" t="T16" r="T17" b="T18"/>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w="9525">
              <a:noFill/>
              <a:round/>
              <a:headEnd/>
              <a:tailEnd/>
            </a:ln>
          </p:spPr>
          <p:txBody>
            <a:bodyPr/>
            <a:lstStyle/>
            <a:p>
              <a:endParaRPr lang="en-US"/>
            </a:p>
          </p:txBody>
        </p:sp>
        <p:sp>
          <p:nvSpPr>
            <p:cNvPr id="33942" name="Freeform 86"/>
            <p:cNvSpPr>
              <a:spLocks/>
            </p:cNvSpPr>
            <p:nvPr/>
          </p:nvSpPr>
          <p:spPr bwMode="auto">
            <a:xfrm>
              <a:off x="2032" y="1095"/>
              <a:ext cx="496" cy="523"/>
            </a:xfrm>
            <a:custGeom>
              <a:avLst/>
              <a:gdLst>
                <a:gd name="T0" fmla="*/ 0 w 371"/>
                <a:gd name="T1" fmla="*/ 191 h 391"/>
                <a:gd name="T2" fmla="*/ 209 w 371"/>
                <a:gd name="T3" fmla="*/ 451 h 391"/>
                <a:gd name="T4" fmla="*/ 481 w 371"/>
                <a:gd name="T5" fmla="*/ 0 h 391"/>
                <a:gd name="T6" fmla="*/ 481 w 371"/>
                <a:gd name="T7" fmla="*/ 205 h 391"/>
                <a:gd name="T8" fmla="*/ 174 w 371"/>
                <a:gd name="T9" fmla="*/ 491 h 391"/>
                <a:gd name="T10" fmla="*/ 0 w 371"/>
                <a:gd name="T11" fmla="*/ 191 h 391"/>
                <a:gd name="T12" fmla="*/ 0 60000 65536"/>
                <a:gd name="T13" fmla="*/ 0 60000 65536"/>
                <a:gd name="T14" fmla="*/ 0 60000 65536"/>
                <a:gd name="T15" fmla="*/ 0 60000 65536"/>
                <a:gd name="T16" fmla="*/ 0 60000 65536"/>
                <a:gd name="T17" fmla="*/ 0 60000 65536"/>
                <a:gd name="T18" fmla="*/ 0 w 371"/>
                <a:gd name="T19" fmla="*/ 0 h 391"/>
                <a:gd name="T20" fmla="*/ 371 w 371"/>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w="9525">
              <a:noFill/>
              <a:round/>
              <a:headEnd/>
              <a:tailEnd/>
            </a:ln>
          </p:spPr>
          <p:txBody>
            <a:bodyPr/>
            <a:lstStyle/>
            <a:p>
              <a:endParaRPr lang="en-US"/>
            </a:p>
          </p:txBody>
        </p:sp>
        <p:sp>
          <p:nvSpPr>
            <p:cNvPr id="33943" name="Freeform 87"/>
            <p:cNvSpPr>
              <a:spLocks noEditPoints="1"/>
            </p:cNvSpPr>
            <p:nvPr/>
          </p:nvSpPr>
          <p:spPr bwMode="auto">
            <a:xfrm>
              <a:off x="1996" y="878"/>
              <a:ext cx="565" cy="749"/>
            </a:xfrm>
            <a:custGeom>
              <a:avLst/>
              <a:gdLst>
                <a:gd name="T0" fmla="*/ 198 w 423"/>
                <a:gd name="T1" fmla="*/ 47 h 561"/>
                <a:gd name="T2" fmla="*/ 40 w 423"/>
                <a:gd name="T3" fmla="*/ 304 h 561"/>
                <a:gd name="T4" fmla="*/ 40 w 423"/>
                <a:gd name="T5" fmla="*/ 304 h 561"/>
                <a:gd name="T6" fmla="*/ 208 w 423"/>
                <a:gd name="T7" fmla="*/ 716 h 561"/>
                <a:gd name="T8" fmla="*/ 524 w 423"/>
                <a:gd name="T9" fmla="*/ 425 h 561"/>
                <a:gd name="T10" fmla="*/ 357 w 423"/>
                <a:gd name="T11" fmla="*/ 13 h 561"/>
                <a:gd name="T12" fmla="*/ 198 w 423"/>
                <a:gd name="T13" fmla="*/ 47 h 561"/>
                <a:gd name="T14" fmla="*/ 212 w 423"/>
                <a:gd name="T15" fmla="*/ 696 h 561"/>
                <a:gd name="T16" fmla="*/ 59 w 423"/>
                <a:gd name="T17" fmla="*/ 310 h 561"/>
                <a:gd name="T18" fmla="*/ 59 w 423"/>
                <a:gd name="T19" fmla="*/ 310 h 561"/>
                <a:gd name="T20" fmla="*/ 207 w 423"/>
                <a:gd name="T21" fmla="*/ 65 h 561"/>
                <a:gd name="T22" fmla="*/ 353 w 423"/>
                <a:gd name="T23" fmla="*/ 33 h 561"/>
                <a:gd name="T24" fmla="*/ 506 w 423"/>
                <a:gd name="T25" fmla="*/ 419 h 561"/>
                <a:gd name="T26" fmla="*/ 212 w 423"/>
                <a:gd name="T27" fmla="*/ 696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3"/>
                <a:gd name="T43" fmla="*/ 0 h 561"/>
                <a:gd name="T44" fmla="*/ 423 w 423"/>
                <a:gd name="T45" fmla="*/ 561 h 5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w="9525">
              <a:noFill/>
              <a:round/>
              <a:headEnd/>
              <a:tailEnd/>
            </a:ln>
          </p:spPr>
          <p:txBody>
            <a:bodyPr/>
            <a:lstStyle/>
            <a:p>
              <a:endParaRPr lang="en-US"/>
            </a:p>
          </p:txBody>
        </p:sp>
        <p:sp>
          <p:nvSpPr>
            <p:cNvPr id="33944" name="Freeform 88"/>
            <p:cNvSpPr>
              <a:spLocks/>
            </p:cNvSpPr>
            <p:nvPr/>
          </p:nvSpPr>
          <p:spPr bwMode="auto">
            <a:xfrm>
              <a:off x="2135" y="1086"/>
              <a:ext cx="255" cy="380"/>
            </a:xfrm>
            <a:custGeom>
              <a:avLst/>
              <a:gdLst>
                <a:gd name="T0" fmla="*/ 16 w 191"/>
                <a:gd name="T1" fmla="*/ 173 h 284"/>
                <a:gd name="T2" fmla="*/ 99 w 191"/>
                <a:gd name="T3" fmla="*/ 371 h 284"/>
                <a:gd name="T4" fmla="*/ 239 w 191"/>
                <a:gd name="T5" fmla="*/ 209 h 284"/>
                <a:gd name="T6" fmla="*/ 156 w 191"/>
                <a:gd name="T7" fmla="*/ 9 h 284"/>
                <a:gd name="T8" fmla="*/ 16 w 191"/>
                <a:gd name="T9" fmla="*/ 173 h 284"/>
                <a:gd name="T10" fmla="*/ 0 60000 65536"/>
                <a:gd name="T11" fmla="*/ 0 60000 65536"/>
                <a:gd name="T12" fmla="*/ 0 60000 65536"/>
                <a:gd name="T13" fmla="*/ 0 60000 65536"/>
                <a:gd name="T14" fmla="*/ 0 60000 65536"/>
                <a:gd name="T15" fmla="*/ 0 w 191"/>
                <a:gd name="T16" fmla="*/ 0 h 284"/>
                <a:gd name="T17" fmla="*/ 191 w 191"/>
                <a:gd name="T18" fmla="*/ 284 h 284"/>
              </a:gdLst>
              <a:ahLst/>
              <a:cxnLst>
                <a:cxn ang="T10">
                  <a:pos x="T0" y="T1"/>
                </a:cxn>
                <a:cxn ang="T11">
                  <a:pos x="T2" y="T3"/>
                </a:cxn>
                <a:cxn ang="T12">
                  <a:pos x="T4" y="T5"/>
                </a:cxn>
                <a:cxn ang="T13">
                  <a:pos x="T6" y="T7"/>
                </a:cxn>
                <a:cxn ang="T14">
                  <a:pos x="T8" y="T9"/>
                </a:cxn>
              </a:cxnLst>
              <a:rect l="T15" t="T16" r="T17" b="T18"/>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w="9525">
              <a:noFill/>
              <a:round/>
              <a:headEnd/>
              <a:tailEnd/>
            </a:ln>
          </p:spPr>
          <p:txBody>
            <a:bodyPr/>
            <a:lstStyle/>
            <a:p>
              <a:endParaRPr lang="en-US"/>
            </a:p>
          </p:txBody>
        </p:sp>
        <p:sp>
          <p:nvSpPr>
            <p:cNvPr id="33945" name="Freeform 89"/>
            <p:cNvSpPr>
              <a:spLocks/>
            </p:cNvSpPr>
            <p:nvPr/>
          </p:nvSpPr>
          <p:spPr bwMode="auto">
            <a:xfrm>
              <a:off x="2256" y="1324"/>
              <a:ext cx="69" cy="86"/>
            </a:xfrm>
            <a:custGeom>
              <a:avLst/>
              <a:gdLst>
                <a:gd name="T0" fmla="*/ 3 w 51"/>
                <a:gd name="T1" fmla="*/ 40 h 64"/>
                <a:gd name="T2" fmla="*/ 31 w 51"/>
                <a:gd name="T3" fmla="*/ 85 h 64"/>
                <a:gd name="T4" fmla="*/ 68 w 51"/>
                <a:gd name="T5" fmla="*/ 46 h 64"/>
                <a:gd name="T6" fmla="*/ 39 w 51"/>
                <a:gd name="T7" fmla="*/ 1 h 64"/>
                <a:gd name="T8" fmla="*/ 3 w 51"/>
                <a:gd name="T9" fmla="*/ 40 h 64"/>
                <a:gd name="T10" fmla="*/ 0 60000 65536"/>
                <a:gd name="T11" fmla="*/ 0 60000 65536"/>
                <a:gd name="T12" fmla="*/ 0 60000 65536"/>
                <a:gd name="T13" fmla="*/ 0 60000 65536"/>
                <a:gd name="T14" fmla="*/ 0 60000 65536"/>
                <a:gd name="T15" fmla="*/ 0 w 51"/>
                <a:gd name="T16" fmla="*/ 0 h 64"/>
                <a:gd name="T17" fmla="*/ 51 w 51"/>
                <a:gd name="T18" fmla="*/ 64 h 64"/>
              </a:gdLst>
              <a:ahLst/>
              <a:cxnLst>
                <a:cxn ang="T10">
                  <a:pos x="T0" y="T1"/>
                </a:cxn>
                <a:cxn ang="T11">
                  <a:pos x="T2" y="T3"/>
                </a:cxn>
                <a:cxn ang="T12">
                  <a:pos x="T4" y="T5"/>
                </a:cxn>
                <a:cxn ang="T13">
                  <a:pos x="T6" y="T7"/>
                </a:cxn>
                <a:cxn ang="T14">
                  <a:pos x="T8" y="T9"/>
                </a:cxn>
              </a:cxnLst>
              <a:rect l="T15" t="T16" r="T17" b="T18"/>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w="9525">
              <a:noFill/>
              <a:round/>
              <a:headEnd/>
              <a:tailEnd/>
            </a:ln>
          </p:spPr>
          <p:txBody>
            <a:bodyPr/>
            <a:lstStyle/>
            <a:p>
              <a:endParaRPr lang="en-US"/>
            </a:p>
          </p:txBody>
        </p:sp>
        <p:sp>
          <p:nvSpPr>
            <p:cNvPr id="33946" name="Freeform 90"/>
            <p:cNvSpPr>
              <a:spLocks/>
            </p:cNvSpPr>
            <p:nvPr/>
          </p:nvSpPr>
          <p:spPr bwMode="auto">
            <a:xfrm>
              <a:off x="2057" y="863"/>
              <a:ext cx="494" cy="408"/>
            </a:xfrm>
            <a:custGeom>
              <a:avLst/>
              <a:gdLst>
                <a:gd name="T0" fmla="*/ 296 w 369"/>
                <a:gd name="T1" fmla="*/ 29 h 305"/>
                <a:gd name="T2" fmla="*/ 473 w 369"/>
                <a:gd name="T3" fmla="*/ 399 h 305"/>
                <a:gd name="T4" fmla="*/ 0 w 369"/>
                <a:gd name="T5" fmla="*/ 249 h 305"/>
                <a:gd name="T6" fmla="*/ 296 w 369"/>
                <a:gd name="T7" fmla="*/ 29 h 305"/>
                <a:gd name="T8" fmla="*/ 0 60000 65536"/>
                <a:gd name="T9" fmla="*/ 0 60000 65536"/>
                <a:gd name="T10" fmla="*/ 0 60000 65536"/>
                <a:gd name="T11" fmla="*/ 0 60000 65536"/>
                <a:gd name="T12" fmla="*/ 0 w 369"/>
                <a:gd name="T13" fmla="*/ 0 h 305"/>
                <a:gd name="T14" fmla="*/ 369 w 369"/>
                <a:gd name="T15" fmla="*/ 305 h 305"/>
              </a:gdLst>
              <a:ahLst/>
              <a:cxnLst>
                <a:cxn ang="T8">
                  <a:pos x="T0" y="T1"/>
                </a:cxn>
                <a:cxn ang="T9">
                  <a:pos x="T2" y="T3"/>
                </a:cxn>
                <a:cxn ang="T10">
                  <a:pos x="T4" y="T5"/>
                </a:cxn>
                <a:cxn ang="T11">
                  <a:pos x="T6" y="T7"/>
                </a:cxn>
              </a:cxnLst>
              <a:rect l="T12" t="T13" r="T14" b="T15"/>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w="9525">
              <a:noFill/>
              <a:round/>
              <a:headEnd/>
              <a:tailEnd/>
            </a:ln>
          </p:spPr>
          <p:txBody>
            <a:bodyPr/>
            <a:lstStyle/>
            <a:p>
              <a:endParaRPr lang="en-US"/>
            </a:p>
          </p:txBody>
        </p:sp>
        <p:sp>
          <p:nvSpPr>
            <p:cNvPr id="33947" name="Freeform 91"/>
            <p:cNvSpPr>
              <a:spLocks/>
            </p:cNvSpPr>
            <p:nvPr/>
          </p:nvSpPr>
          <p:spPr bwMode="auto">
            <a:xfrm>
              <a:off x="2040" y="1085"/>
              <a:ext cx="496" cy="194"/>
            </a:xfrm>
            <a:custGeom>
              <a:avLst/>
              <a:gdLst>
                <a:gd name="T0" fmla="*/ 11 w 371"/>
                <a:gd name="T1" fmla="*/ 23 h 145"/>
                <a:gd name="T2" fmla="*/ 235 w 371"/>
                <a:gd name="T3" fmla="*/ 115 h 145"/>
                <a:gd name="T4" fmla="*/ 493 w 371"/>
                <a:gd name="T5" fmla="*/ 173 h 145"/>
                <a:gd name="T6" fmla="*/ 225 w 371"/>
                <a:gd name="T7" fmla="*/ 154 h 145"/>
                <a:gd name="T8" fmla="*/ 11 w 371"/>
                <a:gd name="T9" fmla="*/ 23 h 145"/>
                <a:gd name="T10" fmla="*/ 0 60000 65536"/>
                <a:gd name="T11" fmla="*/ 0 60000 65536"/>
                <a:gd name="T12" fmla="*/ 0 60000 65536"/>
                <a:gd name="T13" fmla="*/ 0 60000 65536"/>
                <a:gd name="T14" fmla="*/ 0 60000 65536"/>
                <a:gd name="T15" fmla="*/ 0 w 371"/>
                <a:gd name="T16" fmla="*/ 0 h 145"/>
                <a:gd name="T17" fmla="*/ 371 w 371"/>
                <a:gd name="T18" fmla="*/ 145 h 145"/>
              </a:gdLst>
              <a:ahLst/>
              <a:cxnLst>
                <a:cxn ang="T10">
                  <a:pos x="T0" y="T1"/>
                </a:cxn>
                <a:cxn ang="T11">
                  <a:pos x="T2" y="T3"/>
                </a:cxn>
                <a:cxn ang="T12">
                  <a:pos x="T4" y="T5"/>
                </a:cxn>
                <a:cxn ang="T13">
                  <a:pos x="T6" y="T7"/>
                </a:cxn>
                <a:cxn ang="T14">
                  <a:pos x="T8" y="T9"/>
                </a:cxn>
              </a:cxnLst>
              <a:rect l="T15" t="T16" r="T17" b="T18"/>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w="9525">
              <a:noFill/>
              <a:round/>
              <a:headEnd/>
              <a:tailEnd/>
            </a:ln>
          </p:spPr>
          <p:txBody>
            <a:bodyPr/>
            <a:lstStyle/>
            <a:p>
              <a:endParaRPr lang="en-US"/>
            </a:p>
          </p:txBody>
        </p:sp>
        <p:sp>
          <p:nvSpPr>
            <p:cNvPr id="33948" name="Freeform 92"/>
            <p:cNvSpPr>
              <a:spLocks/>
            </p:cNvSpPr>
            <p:nvPr/>
          </p:nvSpPr>
          <p:spPr bwMode="auto">
            <a:xfrm>
              <a:off x="2183" y="872"/>
              <a:ext cx="330" cy="185"/>
            </a:xfrm>
            <a:custGeom>
              <a:avLst/>
              <a:gdLst>
                <a:gd name="T0" fmla="*/ 277 w 247"/>
                <a:gd name="T1" fmla="*/ 111 h 138"/>
                <a:gd name="T2" fmla="*/ 167 w 247"/>
                <a:gd name="T3" fmla="*/ 31 h 138"/>
                <a:gd name="T4" fmla="*/ 167 w 247"/>
                <a:gd name="T5" fmla="*/ 31 h 138"/>
                <a:gd name="T6" fmla="*/ 72 w 247"/>
                <a:gd name="T7" fmla="*/ 36 h 138"/>
                <a:gd name="T8" fmla="*/ 1 w 247"/>
                <a:gd name="T9" fmla="*/ 60 h 138"/>
                <a:gd name="T10" fmla="*/ 69 w 247"/>
                <a:gd name="T11" fmla="*/ 12 h 138"/>
                <a:gd name="T12" fmla="*/ 172 w 247"/>
                <a:gd name="T13" fmla="*/ 9 h 138"/>
                <a:gd name="T14" fmla="*/ 299 w 247"/>
                <a:gd name="T15" fmla="*/ 106 h 138"/>
                <a:gd name="T16" fmla="*/ 327 w 247"/>
                <a:gd name="T17" fmla="*/ 184 h 138"/>
                <a:gd name="T18" fmla="*/ 277 w 247"/>
                <a:gd name="T19" fmla="*/ 11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138"/>
                <a:gd name="T32" fmla="*/ 247 w 247"/>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w="9525">
              <a:noFill/>
              <a:round/>
              <a:headEnd/>
              <a:tailEnd/>
            </a:ln>
          </p:spPr>
          <p:txBody>
            <a:bodyPr/>
            <a:lstStyle/>
            <a:p>
              <a:endParaRPr lang="en-US"/>
            </a:p>
          </p:txBody>
        </p:sp>
        <p:pic>
          <p:nvPicPr>
            <p:cNvPr id="33949" name="Picture 93"/>
            <p:cNvPicPr>
              <a:picLocks noChangeAspect="1" noChangeArrowheads="1"/>
            </p:cNvPicPr>
            <p:nvPr/>
          </p:nvPicPr>
          <p:blipFill>
            <a:blip r:embed="rId4"/>
            <a:srcRect/>
            <a:stretch>
              <a:fillRect/>
            </a:stretch>
          </p:blipFill>
          <p:spPr bwMode="auto">
            <a:xfrm>
              <a:off x="2274" y="1577"/>
              <a:ext cx="253" cy="116"/>
            </a:xfrm>
            <a:prstGeom prst="rect">
              <a:avLst/>
            </a:prstGeom>
            <a:noFill/>
            <a:ln w="9525">
              <a:noFill/>
              <a:miter lim="800000"/>
              <a:headEnd/>
              <a:tailEnd/>
            </a:ln>
          </p:spPr>
        </p:pic>
        <p:sp>
          <p:nvSpPr>
            <p:cNvPr id="33950" name="Freeform 94"/>
            <p:cNvSpPr>
              <a:spLocks/>
            </p:cNvSpPr>
            <p:nvPr/>
          </p:nvSpPr>
          <p:spPr bwMode="auto">
            <a:xfrm>
              <a:off x="1257" y="844"/>
              <a:ext cx="542" cy="747"/>
            </a:xfrm>
            <a:custGeom>
              <a:avLst/>
              <a:gdLst>
                <a:gd name="T0" fmla="*/ 507 w 405"/>
                <a:gd name="T1" fmla="*/ 322 h 559"/>
                <a:gd name="T2" fmla="*/ 333 w 405"/>
                <a:gd name="T3" fmla="*/ 719 h 559"/>
                <a:gd name="T4" fmla="*/ 33 w 405"/>
                <a:gd name="T5" fmla="*/ 424 h 559"/>
                <a:gd name="T6" fmla="*/ 209 w 405"/>
                <a:gd name="T7" fmla="*/ 28 h 559"/>
                <a:gd name="T8" fmla="*/ 507 w 405"/>
                <a:gd name="T9" fmla="*/ 322 h 559"/>
                <a:gd name="T10" fmla="*/ 0 60000 65536"/>
                <a:gd name="T11" fmla="*/ 0 60000 65536"/>
                <a:gd name="T12" fmla="*/ 0 60000 65536"/>
                <a:gd name="T13" fmla="*/ 0 60000 65536"/>
                <a:gd name="T14" fmla="*/ 0 60000 65536"/>
                <a:gd name="T15" fmla="*/ 0 w 405"/>
                <a:gd name="T16" fmla="*/ 0 h 559"/>
                <a:gd name="T17" fmla="*/ 405 w 405"/>
                <a:gd name="T18" fmla="*/ 559 h 559"/>
              </a:gdLst>
              <a:ahLst/>
              <a:cxnLst>
                <a:cxn ang="T10">
                  <a:pos x="T0" y="T1"/>
                </a:cxn>
                <a:cxn ang="T11">
                  <a:pos x="T2" y="T3"/>
                </a:cxn>
                <a:cxn ang="T12">
                  <a:pos x="T4" y="T5"/>
                </a:cxn>
                <a:cxn ang="T13">
                  <a:pos x="T6" y="T7"/>
                </a:cxn>
                <a:cxn ang="T14">
                  <a:pos x="T8" y="T9"/>
                </a:cxn>
              </a:cxnLst>
              <a:rect l="T15" t="T16" r="T17" b="T18"/>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w="9525">
              <a:noFill/>
              <a:round/>
              <a:headEnd/>
              <a:tailEnd/>
            </a:ln>
          </p:spPr>
          <p:txBody>
            <a:bodyPr/>
            <a:lstStyle/>
            <a:p>
              <a:endParaRPr lang="en-US"/>
            </a:p>
          </p:txBody>
        </p:sp>
        <p:sp>
          <p:nvSpPr>
            <p:cNvPr id="33951" name="Freeform 95"/>
            <p:cNvSpPr>
              <a:spLocks/>
            </p:cNvSpPr>
            <p:nvPr/>
          </p:nvSpPr>
          <p:spPr bwMode="auto">
            <a:xfrm>
              <a:off x="1263" y="852"/>
              <a:ext cx="529" cy="735"/>
            </a:xfrm>
            <a:custGeom>
              <a:avLst/>
              <a:gdLst>
                <a:gd name="T0" fmla="*/ 496 w 396"/>
                <a:gd name="T1" fmla="*/ 318 h 550"/>
                <a:gd name="T2" fmla="*/ 326 w 396"/>
                <a:gd name="T3" fmla="*/ 708 h 550"/>
                <a:gd name="T4" fmla="*/ 35 w 396"/>
                <a:gd name="T5" fmla="*/ 417 h 550"/>
                <a:gd name="T6" fmla="*/ 204 w 396"/>
                <a:gd name="T7" fmla="*/ 27 h 550"/>
                <a:gd name="T8" fmla="*/ 496 w 396"/>
                <a:gd name="T9" fmla="*/ 318 h 550"/>
                <a:gd name="T10" fmla="*/ 0 60000 65536"/>
                <a:gd name="T11" fmla="*/ 0 60000 65536"/>
                <a:gd name="T12" fmla="*/ 0 60000 65536"/>
                <a:gd name="T13" fmla="*/ 0 60000 65536"/>
                <a:gd name="T14" fmla="*/ 0 60000 65536"/>
                <a:gd name="T15" fmla="*/ 0 w 396"/>
                <a:gd name="T16" fmla="*/ 0 h 550"/>
                <a:gd name="T17" fmla="*/ 396 w 396"/>
                <a:gd name="T18" fmla="*/ 550 h 550"/>
              </a:gdLst>
              <a:ahLst/>
              <a:cxnLst>
                <a:cxn ang="T10">
                  <a:pos x="T0" y="T1"/>
                </a:cxn>
                <a:cxn ang="T11">
                  <a:pos x="T2" y="T3"/>
                </a:cxn>
                <a:cxn ang="T12">
                  <a:pos x="T4" y="T5"/>
                </a:cxn>
                <a:cxn ang="T13">
                  <a:pos x="T6" y="T7"/>
                </a:cxn>
                <a:cxn ang="T14">
                  <a:pos x="T8" y="T9"/>
                </a:cxn>
              </a:cxnLst>
              <a:rect l="T15" t="T16" r="T17" b="T18"/>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w="9525">
              <a:noFill/>
              <a:round/>
              <a:headEnd/>
              <a:tailEnd/>
            </a:ln>
          </p:spPr>
          <p:txBody>
            <a:bodyPr/>
            <a:lstStyle/>
            <a:p>
              <a:endParaRPr lang="en-US"/>
            </a:p>
          </p:txBody>
        </p:sp>
        <p:sp>
          <p:nvSpPr>
            <p:cNvPr id="33952" name="Freeform 96"/>
            <p:cNvSpPr>
              <a:spLocks/>
            </p:cNvSpPr>
            <p:nvPr/>
          </p:nvSpPr>
          <p:spPr bwMode="auto">
            <a:xfrm>
              <a:off x="1269" y="860"/>
              <a:ext cx="518" cy="725"/>
            </a:xfrm>
            <a:custGeom>
              <a:avLst/>
              <a:gdLst>
                <a:gd name="T0" fmla="*/ 485 w 387"/>
                <a:gd name="T1" fmla="*/ 314 h 542"/>
                <a:gd name="T2" fmla="*/ 319 w 387"/>
                <a:gd name="T3" fmla="*/ 698 h 542"/>
                <a:gd name="T4" fmla="*/ 33 w 387"/>
                <a:gd name="T5" fmla="*/ 411 h 542"/>
                <a:gd name="T6" fmla="*/ 199 w 387"/>
                <a:gd name="T7" fmla="*/ 27 h 542"/>
                <a:gd name="T8" fmla="*/ 485 w 387"/>
                <a:gd name="T9" fmla="*/ 314 h 542"/>
                <a:gd name="T10" fmla="*/ 0 60000 65536"/>
                <a:gd name="T11" fmla="*/ 0 60000 65536"/>
                <a:gd name="T12" fmla="*/ 0 60000 65536"/>
                <a:gd name="T13" fmla="*/ 0 60000 65536"/>
                <a:gd name="T14" fmla="*/ 0 60000 65536"/>
                <a:gd name="T15" fmla="*/ 0 w 387"/>
                <a:gd name="T16" fmla="*/ 0 h 542"/>
                <a:gd name="T17" fmla="*/ 387 w 387"/>
                <a:gd name="T18" fmla="*/ 542 h 542"/>
              </a:gdLst>
              <a:ahLst/>
              <a:cxnLst>
                <a:cxn ang="T10">
                  <a:pos x="T0" y="T1"/>
                </a:cxn>
                <a:cxn ang="T11">
                  <a:pos x="T2" y="T3"/>
                </a:cxn>
                <a:cxn ang="T12">
                  <a:pos x="T4" y="T5"/>
                </a:cxn>
                <a:cxn ang="T13">
                  <a:pos x="T6" y="T7"/>
                </a:cxn>
                <a:cxn ang="T14">
                  <a:pos x="T8" y="T9"/>
                </a:cxn>
              </a:cxnLst>
              <a:rect l="T15" t="T16" r="T17" b="T18"/>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w="9525">
              <a:noFill/>
              <a:round/>
              <a:headEnd/>
              <a:tailEnd/>
            </a:ln>
          </p:spPr>
          <p:txBody>
            <a:bodyPr/>
            <a:lstStyle/>
            <a:p>
              <a:endParaRPr lang="en-US"/>
            </a:p>
          </p:txBody>
        </p:sp>
        <p:sp>
          <p:nvSpPr>
            <p:cNvPr id="33953" name="Freeform 97"/>
            <p:cNvSpPr>
              <a:spLocks/>
            </p:cNvSpPr>
            <p:nvPr/>
          </p:nvSpPr>
          <p:spPr bwMode="auto">
            <a:xfrm>
              <a:off x="1276" y="868"/>
              <a:ext cx="504" cy="713"/>
            </a:xfrm>
            <a:custGeom>
              <a:avLst/>
              <a:gdLst>
                <a:gd name="T0" fmla="*/ 472 w 377"/>
                <a:gd name="T1" fmla="*/ 310 h 533"/>
                <a:gd name="T2" fmla="*/ 310 w 377"/>
                <a:gd name="T3" fmla="*/ 688 h 533"/>
                <a:gd name="T4" fmla="*/ 32 w 377"/>
                <a:gd name="T5" fmla="*/ 404 h 533"/>
                <a:gd name="T6" fmla="*/ 194 w 377"/>
                <a:gd name="T7" fmla="*/ 27 h 533"/>
                <a:gd name="T8" fmla="*/ 472 w 377"/>
                <a:gd name="T9" fmla="*/ 310 h 533"/>
                <a:gd name="T10" fmla="*/ 0 60000 65536"/>
                <a:gd name="T11" fmla="*/ 0 60000 65536"/>
                <a:gd name="T12" fmla="*/ 0 60000 65536"/>
                <a:gd name="T13" fmla="*/ 0 60000 65536"/>
                <a:gd name="T14" fmla="*/ 0 60000 65536"/>
                <a:gd name="T15" fmla="*/ 0 w 377"/>
                <a:gd name="T16" fmla="*/ 0 h 533"/>
                <a:gd name="T17" fmla="*/ 377 w 377"/>
                <a:gd name="T18" fmla="*/ 533 h 533"/>
              </a:gdLst>
              <a:ahLst/>
              <a:cxnLst>
                <a:cxn ang="T10">
                  <a:pos x="T0" y="T1"/>
                </a:cxn>
                <a:cxn ang="T11">
                  <a:pos x="T2" y="T3"/>
                </a:cxn>
                <a:cxn ang="T12">
                  <a:pos x="T4" y="T5"/>
                </a:cxn>
                <a:cxn ang="T13">
                  <a:pos x="T6" y="T7"/>
                </a:cxn>
                <a:cxn ang="T14">
                  <a:pos x="T8" y="T9"/>
                </a:cxn>
              </a:cxnLst>
              <a:rect l="T15" t="T16" r="T17" b="T18"/>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w="9525">
              <a:noFill/>
              <a:round/>
              <a:headEnd/>
              <a:tailEnd/>
            </a:ln>
          </p:spPr>
          <p:txBody>
            <a:bodyPr/>
            <a:lstStyle/>
            <a:p>
              <a:endParaRPr lang="en-US"/>
            </a:p>
          </p:txBody>
        </p:sp>
        <p:sp>
          <p:nvSpPr>
            <p:cNvPr id="33954" name="Freeform 98"/>
            <p:cNvSpPr>
              <a:spLocks/>
            </p:cNvSpPr>
            <p:nvPr/>
          </p:nvSpPr>
          <p:spPr bwMode="auto">
            <a:xfrm>
              <a:off x="1283" y="878"/>
              <a:ext cx="492" cy="699"/>
            </a:xfrm>
            <a:custGeom>
              <a:avLst/>
              <a:gdLst>
                <a:gd name="T0" fmla="*/ 460 w 368"/>
                <a:gd name="T1" fmla="*/ 303 h 523"/>
                <a:gd name="T2" fmla="*/ 302 w 368"/>
                <a:gd name="T3" fmla="*/ 675 h 523"/>
                <a:gd name="T4" fmla="*/ 31 w 368"/>
                <a:gd name="T5" fmla="*/ 396 h 523"/>
                <a:gd name="T6" fmla="*/ 189 w 368"/>
                <a:gd name="T7" fmla="*/ 25 h 523"/>
                <a:gd name="T8" fmla="*/ 460 w 368"/>
                <a:gd name="T9" fmla="*/ 303 h 523"/>
                <a:gd name="T10" fmla="*/ 0 60000 65536"/>
                <a:gd name="T11" fmla="*/ 0 60000 65536"/>
                <a:gd name="T12" fmla="*/ 0 60000 65536"/>
                <a:gd name="T13" fmla="*/ 0 60000 65536"/>
                <a:gd name="T14" fmla="*/ 0 60000 65536"/>
                <a:gd name="T15" fmla="*/ 0 w 368"/>
                <a:gd name="T16" fmla="*/ 0 h 523"/>
                <a:gd name="T17" fmla="*/ 368 w 368"/>
                <a:gd name="T18" fmla="*/ 523 h 523"/>
              </a:gdLst>
              <a:ahLst/>
              <a:cxnLst>
                <a:cxn ang="T10">
                  <a:pos x="T0" y="T1"/>
                </a:cxn>
                <a:cxn ang="T11">
                  <a:pos x="T2" y="T3"/>
                </a:cxn>
                <a:cxn ang="T12">
                  <a:pos x="T4" y="T5"/>
                </a:cxn>
                <a:cxn ang="T13">
                  <a:pos x="T6" y="T7"/>
                </a:cxn>
                <a:cxn ang="T14">
                  <a:pos x="T8" y="T9"/>
                </a:cxn>
              </a:cxnLst>
              <a:rect l="T15" t="T16" r="T17" b="T18"/>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w="9525">
              <a:noFill/>
              <a:round/>
              <a:headEnd/>
              <a:tailEnd/>
            </a:ln>
          </p:spPr>
          <p:txBody>
            <a:bodyPr/>
            <a:lstStyle/>
            <a:p>
              <a:endParaRPr lang="en-US"/>
            </a:p>
          </p:txBody>
        </p:sp>
        <p:sp>
          <p:nvSpPr>
            <p:cNvPr id="33955" name="Freeform 99"/>
            <p:cNvSpPr>
              <a:spLocks/>
            </p:cNvSpPr>
            <p:nvPr/>
          </p:nvSpPr>
          <p:spPr bwMode="auto">
            <a:xfrm>
              <a:off x="1289" y="886"/>
              <a:ext cx="479" cy="688"/>
            </a:xfrm>
            <a:custGeom>
              <a:avLst/>
              <a:gdLst>
                <a:gd name="T0" fmla="*/ 448 w 358"/>
                <a:gd name="T1" fmla="*/ 299 h 515"/>
                <a:gd name="T2" fmla="*/ 294 w 358"/>
                <a:gd name="T3" fmla="*/ 663 h 515"/>
                <a:gd name="T4" fmla="*/ 31 w 358"/>
                <a:gd name="T5" fmla="*/ 387 h 515"/>
                <a:gd name="T6" fmla="*/ 185 w 358"/>
                <a:gd name="T7" fmla="*/ 24 h 515"/>
                <a:gd name="T8" fmla="*/ 448 w 358"/>
                <a:gd name="T9" fmla="*/ 299 h 515"/>
                <a:gd name="T10" fmla="*/ 0 60000 65536"/>
                <a:gd name="T11" fmla="*/ 0 60000 65536"/>
                <a:gd name="T12" fmla="*/ 0 60000 65536"/>
                <a:gd name="T13" fmla="*/ 0 60000 65536"/>
                <a:gd name="T14" fmla="*/ 0 60000 65536"/>
                <a:gd name="T15" fmla="*/ 0 w 358"/>
                <a:gd name="T16" fmla="*/ 0 h 515"/>
                <a:gd name="T17" fmla="*/ 358 w 358"/>
                <a:gd name="T18" fmla="*/ 515 h 515"/>
              </a:gdLst>
              <a:ahLst/>
              <a:cxnLst>
                <a:cxn ang="T10">
                  <a:pos x="T0" y="T1"/>
                </a:cxn>
                <a:cxn ang="T11">
                  <a:pos x="T2" y="T3"/>
                </a:cxn>
                <a:cxn ang="T12">
                  <a:pos x="T4" y="T5"/>
                </a:cxn>
                <a:cxn ang="T13">
                  <a:pos x="T6" y="T7"/>
                </a:cxn>
                <a:cxn ang="T14">
                  <a:pos x="T8" y="T9"/>
                </a:cxn>
              </a:cxnLst>
              <a:rect l="T15" t="T16" r="T17" b="T18"/>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w="9525">
              <a:noFill/>
              <a:round/>
              <a:headEnd/>
              <a:tailEnd/>
            </a:ln>
          </p:spPr>
          <p:txBody>
            <a:bodyPr/>
            <a:lstStyle/>
            <a:p>
              <a:endParaRPr lang="en-US"/>
            </a:p>
          </p:txBody>
        </p:sp>
        <p:sp>
          <p:nvSpPr>
            <p:cNvPr id="33956" name="Freeform 100"/>
            <p:cNvSpPr>
              <a:spLocks/>
            </p:cNvSpPr>
            <p:nvPr/>
          </p:nvSpPr>
          <p:spPr bwMode="auto">
            <a:xfrm>
              <a:off x="1295" y="894"/>
              <a:ext cx="468" cy="676"/>
            </a:xfrm>
            <a:custGeom>
              <a:avLst/>
              <a:gdLst>
                <a:gd name="T0" fmla="*/ 439 w 350"/>
                <a:gd name="T1" fmla="*/ 295 h 506"/>
                <a:gd name="T2" fmla="*/ 289 w 350"/>
                <a:gd name="T3" fmla="*/ 652 h 506"/>
                <a:gd name="T4" fmla="*/ 31 w 350"/>
                <a:gd name="T5" fmla="*/ 381 h 506"/>
                <a:gd name="T6" fmla="*/ 181 w 350"/>
                <a:gd name="T7" fmla="*/ 24 h 506"/>
                <a:gd name="T8" fmla="*/ 439 w 350"/>
                <a:gd name="T9" fmla="*/ 295 h 506"/>
                <a:gd name="T10" fmla="*/ 0 60000 65536"/>
                <a:gd name="T11" fmla="*/ 0 60000 65536"/>
                <a:gd name="T12" fmla="*/ 0 60000 65536"/>
                <a:gd name="T13" fmla="*/ 0 60000 65536"/>
                <a:gd name="T14" fmla="*/ 0 60000 65536"/>
                <a:gd name="T15" fmla="*/ 0 w 350"/>
                <a:gd name="T16" fmla="*/ 0 h 506"/>
                <a:gd name="T17" fmla="*/ 350 w 350"/>
                <a:gd name="T18" fmla="*/ 506 h 506"/>
              </a:gdLst>
              <a:ahLst/>
              <a:cxnLst>
                <a:cxn ang="T10">
                  <a:pos x="T0" y="T1"/>
                </a:cxn>
                <a:cxn ang="T11">
                  <a:pos x="T2" y="T3"/>
                </a:cxn>
                <a:cxn ang="T12">
                  <a:pos x="T4" y="T5"/>
                </a:cxn>
                <a:cxn ang="T13">
                  <a:pos x="T6" y="T7"/>
                </a:cxn>
                <a:cxn ang="T14">
                  <a:pos x="T8" y="T9"/>
                </a:cxn>
              </a:cxnLst>
              <a:rect l="T15" t="T16" r="T17" b="T18"/>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w="9525">
              <a:noFill/>
              <a:round/>
              <a:headEnd/>
              <a:tailEnd/>
            </a:ln>
          </p:spPr>
          <p:txBody>
            <a:bodyPr/>
            <a:lstStyle/>
            <a:p>
              <a:endParaRPr lang="en-US"/>
            </a:p>
          </p:txBody>
        </p:sp>
        <p:sp>
          <p:nvSpPr>
            <p:cNvPr id="33957" name="Freeform 101"/>
            <p:cNvSpPr>
              <a:spLocks/>
            </p:cNvSpPr>
            <p:nvPr/>
          </p:nvSpPr>
          <p:spPr bwMode="auto">
            <a:xfrm>
              <a:off x="1301" y="902"/>
              <a:ext cx="455" cy="664"/>
            </a:xfrm>
            <a:custGeom>
              <a:avLst/>
              <a:gdLst>
                <a:gd name="T0" fmla="*/ 427 w 340"/>
                <a:gd name="T1" fmla="*/ 291 h 497"/>
                <a:gd name="T2" fmla="*/ 281 w 340"/>
                <a:gd name="T3" fmla="*/ 641 h 497"/>
                <a:gd name="T4" fmla="*/ 29 w 340"/>
                <a:gd name="T5" fmla="*/ 374 h 497"/>
                <a:gd name="T6" fmla="*/ 175 w 340"/>
                <a:gd name="T7" fmla="*/ 24 h 497"/>
                <a:gd name="T8" fmla="*/ 427 w 340"/>
                <a:gd name="T9" fmla="*/ 291 h 497"/>
                <a:gd name="T10" fmla="*/ 0 60000 65536"/>
                <a:gd name="T11" fmla="*/ 0 60000 65536"/>
                <a:gd name="T12" fmla="*/ 0 60000 65536"/>
                <a:gd name="T13" fmla="*/ 0 60000 65536"/>
                <a:gd name="T14" fmla="*/ 0 60000 65536"/>
                <a:gd name="T15" fmla="*/ 0 w 340"/>
                <a:gd name="T16" fmla="*/ 0 h 497"/>
                <a:gd name="T17" fmla="*/ 340 w 340"/>
                <a:gd name="T18" fmla="*/ 497 h 497"/>
              </a:gdLst>
              <a:ahLst/>
              <a:cxnLst>
                <a:cxn ang="T10">
                  <a:pos x="T0" y="T1"/>
                </a:cxn>
                <a:cxn ang="T11">
                  <a:pos x="T2" y="T3"/>
                </a:cxn>
                <a:cxn ang="T12">
                  <a:pos x="T4" y="T5"/>
                </a:cxn>
                <a:cxn ang="T13">
                  <a:pos x="T6" y="T7"/>
                </a:cxn>
                <a:cxn ang="T14">
                  <a:pos x="T8" y="T9"/>
                </a:cxn>
              </a:cxnLst>
              <a:rect l="T15" t="T16" r="T17" b="T18"/>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w="9525">
              <a:noFill/>
              <a:round/>
              <a:headEnd/>
              <a:tailEnd/>
            </a:ln>
          </p:spPr>
          <p:txBody>
            <a:bodyPr/>
            <a:lstStyle/>
            <a:p>
              <a:endParaRPr lang="en-US"/>
            </a:p>
          </p:txBody>
        </p:sp>
        <p:sp>
          <p:nvSpPr>
            <p:cNvPr id="33958" name="Freeform 102"/>
            <p:cNvSpPr>
              <a:spLocks/>
            </p:cNvSpPr>
            <p:nvPr/>
          </p:nvSpPr>
          <p:spPr bwMode="auto">
            <a:xfrm>
              <a:off x="1308" y="911"/>
              <a:ext cx="443" cy="652"/>
            </a:xfrm>
            <a:custGeom>
              <a:avLst/>
              <a:gdLst>
                <a:gd name="T0" fmla="*/ 415 w 331"/>
                <a:gd name="T1" fmla="*/ 285 h 488"/>
                <a:gd name="T2" fmla="*/ 273 w 331"/>
                <a:gd name="T3" fmla="*/ 629 h 488"/>
                <a:gd name="T4" fmla="*/ 28 w 331"/>
                <a:gd name="T5" fmla="*/ 366 h 488"/>
                <a:gd name="T6" fmla="*/ 170 w 331"/>
                <a:gd name="T7" fmla="*/ 21 h 488"/>
                <a:gd name="T8" fmla="*/ 415 w 331"/>
                <a:gd name="T9" fmla="*/ 285 h 488"/>
                <a:gd name="T10" fmla="*/ 0 60000 65536"/>
                <a:gd name="T11" fmla="*/ 0 60000 65536"/>
                <a:gd name="T12" fmla="*/ 0 60000 65536"/>
                <a:gd name="T13" fmla="*/ 0 60000 65536"/>
                <a:gd name="T14" fmla="*/ 0 60000 65536"/>
                <a:gd name="T15" fmla="*/ 0 w 331"/>
                <a:gd name="T16" fmla="*/ 0 h 488"/>
                <a:gd name="T17" fmla="*/ 331 w 331"/>
                <a:gd name="T18" fmla="*/ 488 h 488"/>
              </a:gdLst>
              <a:ahLst/>
              <a:cxnLst>
                <a:cxn ang="T10">
                  <a:pos x="T0" y="T1"/>
                </a:cxn>
                <a:cxn ang="T11">
                  <a:pos x="T2" y="T3"/>
                </a:cxn>
                <a:cxn ang="T12">
                  <a:pos x="T4" y="T5"/>
                </a:cxn>
                <a:cxn ang="T13">
                  <a:pos x="T6" y="T7"/>
                </a:cxn>
                <a:cxn ang="T14">
                  <a:pos x="T8" y="T9"/>
                </a:cxn>
              </a:cxnLst>
              <a:rect l="T15" t="T16" r="T17" b="T18"/>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w="9525">
              <a:noFill/>
              <a:round/>
              <a:headEnd/>
              <a:tailEnd/>
            </a:ln>
          </p:spPr>
          <p:txBody>
            <a:bodyPr/>
            <a:lstStyle/>
            <a:p>
              <a:endParaRPr lang="en-US"/>
            </a:p>
          </p:txBody>
        </p:sp>
        <p:sp>
          <p:nvSpPr>
            <p:cNvPr id="33959" name="Freeform 103"/>
            <p:cNvSpPr>
              <a:spLocks/>
            </p:cNvSpPr>
            <p:nvPr/>
          </p:nvSpPr>
          <p:spPr bwMode="auto">
            <a:xfrm>
              <a:off x="1315" y="919"/>
              <a:ext cx="429" cy="640"/>
            </a:xfrm>
            <a:custGeom>
              <a:avLst/>
              <a:gdLst>
                <a:gd name="T0" fmla="*/ 402 w 321"/>
                <a:gd name="T1" fmla="*/ 281 h 479"/>
                <a:gd name="T2" fmla="*/ 265 w 321"/>
                <a:gd name="T3" fmla="*/ 619 h 479"/>
                <a:gd name="T4" fmla="*/ 28 w 321"/>
                <a:gd name="T5" fmla="*/ 359 h 479"/>
                <a:gd name="T6" fmla="*/ 164 w 321"/>
                <a:gd name="T7" fmla="*/ 21 h 479"/>
                <a:gd name="T8" fmla="*/ 402 w 321"/>
                <a:gd name="T9" fmla="*/ 281 h 479"/>
                <a:gd name="T10" fmla="*/ 0 60000 65536"/>
                <a:gd name="T11" fmla="*/ 0 60000 65536"/>
                <a:gd name="T12" fmla="*/ 0 60000 65536"/>
                <a:gd name="T13" fmla="*/ 0 60000 65536"/>
                <a:gd name="T14" fmla="*/ 0 60000 65536"/>
                <a:gd name="T15" fmla="*/ 0 w 321"/>
                <a:gd name="T16" fmla="*/ 0 h 479"/>
                <a:gd name="T17" fmla="*/ 321 w 321"/>
                <a:gd name="T18" fmla="*/ 479 h 479"/>
              </a:gdLst>
              <a:ahLst/>
              <a:cxnLst>
                <a:cxn ang="T10">
                  <a:pos x="T0" y="T1"/>
                </a:cxn>
                <a:cxn ang="T11">
                  <a:pos x="T2" y="T3"/>
                </a:cxn>
                <a:cxn ang="T12">
                  <a:pos x="T4" y="T5"/>
                </a:cxn>
                <a:cxn ang="T13">
                  <a:pos x="T6" y="T7"/>
                </a:cxn>
                <a:cxn ang="T14">
                  <a:pos x="T8" y="T9"/>
                </a:cxn>
              </a:cxnLst>
              <a:rect l="T15" t="T16" r="T17" b="T18"/>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w="9525">
              <a:noFill/>
              <a:round/>
              <a:headEnd/>
              <a:tailEnd/>
            </a:ln>
          </p:spPr>
          <p:txBody>
            <a:bodyPr/>
            <a:lstStyle/>
            <a:p>
              <a:endParaRPr lang="en-US"/>
            </a:p>
          </p:txBody>
        </p:sp>
        <p:sp>
          <p:nvSpPr>
            <p:cNvPr id="33960" name="Freeform 104"/>
            <p:cNvSpPr>
              <a:spLocks/>
            </p:cNvSpPr>
            <p:nvPr/>
          </p:nvSpPr>
          <p:spPr bwMode="auto">
            <a:xfrm>
              <a:off x="1321" y="927"/>
              <a:ext cx="418" cy="628"/>
            </a:xfrm>
            <a:custGeom>
              <a:avLst/>
              <a:gdLst>
                <a:gd name="T0" fmla="*/ 391 w 312"/>
                <a:gd name="T1" fmla="*/ 277 h 470"/>
                <a:gd name="T2" fmla="*/ 257 w 312"/>
                <a:gd name="T3" fmla="*/ 608 h 470"/>
                <a:gd name="T4" fmla="*/ 27 w 312"/>
                <a:gd name="T5" fmla="*/ 353 h 470"/>
                <a:gd name="T6" fmla="*/ 161 w 312"/>
                <a:gd name="T7" fmla="*/ 21 h 470"/>
                <a:gd name="T8" fmla="*/ 391 w 312"/>
                <a:gd name="T9" fmla="*/ 277 h 470"/>
                <a:gd name="T10" fmla="*/ 0 60000 65536"/>
                <a:gd name="T11" fmla="*/ 0 60000 65536"/>
                <a:gd name="T12" fmla="*/ 0 60000 65536"/>
                <a:gd name="T13" fmla="*/ 0 60000 65536"/>
                <a:gd name="T14" fmla="*/ 0 60000 65536"/>
                <a:gd name="T15" fmla="*/ 0 w 312"/>
                <a:gd name="T16" fmla="*/ 0 h 470"/>
                <a:gd name="T17" fmla="*/ 312 w 312"/>
                <a:gd name="T18" fmla="*/ 470 h 470"/>
              </a:gdLst>
              <a:ahLst/>
              <a:cxnLst>
                <a:cxn ang="T10">
                  <a:pos x="T0" y="T1"/>
                </a:cxn>
                <a:cxn ang="T11">
                  <a:pos x="T2" y="T3"/>
                </a:cxn>
                <a:cxn ang="T12">
                  <a:pos x="T4" y="T5"/>
                </a:cxn>
                <a:cxn ang="T13">
                  <a:pos x="T6" y="T7"/>
                </a:cxn>
                <a:cxn ang="T14">
                  <a:pos x="T8" y="T9"/>
                </a:cxn>
              </a:cxnLst>
              <a:rect l="T15" t="T16" r="T17" b="T18"/>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w="9525">
              <a:noFill/>
              <a:round/>
              <a:headEnd/>
              <a:tailEnd/>
            </a:ln>
          </p:spPr>
          <p:txBody>
            <a:bodyPr/>
            <a:lstStyle/>
            <a:p>
              <a:endParaRPr lang="en-US"/>
            </a:p>
          </p:txBody>
        </p:sp>
        <p:sp>
          <p:nvSpPr>
            <p:cNvPr id="33961" name="Freeform 105"/>
            <p:cNvSpPr>
              <a:spLocks/>
            </p:cNvSpPr>
            <p:nvPr/>
          </p:nvSpPr>
          <p:spPr bwMode="auto">
            <a:xfrm>
              <a:off x="1328" y="935"/>
              <a:ext cx="405" cy="618"/>
            </a:xfrm>
            <a:custGeom>
              <a:avLst/>
              <a:gdLst>
                <a:gd name="T0" fmla="*/ 378 w 303"/>
                <a:gd name="T1" fmla="*/ 273 h 462"/>
                <a:gd name="T2" fmla="*/ 249 w 303"/>
                <a:gd name="T3" fmla="*/ 597 h 462"/>
                <a:gd name="T4" fmla="*/ 25 w 303"/>
                <a:gd name="T5" fmla="*/ 345 h 462"/>
                <a:gd name="T6" fmla="*/ 155 w 303"/>
                <a:gd name="T7" fmla="*/ 20 h 462"/>
                <a:gd name="T8" fmla="*/ 378 w 303"/>
                <a:gd name="T9" fmla="*/ 273 h 462"/>
                <a:gd name="T10" fmla="*/ 0 60000 65536"/>
                <a:gd name="T11" fmla="*/ 0 60000 65536"/>
                <a:gd name="T12" fmla="*/ 0 60000 65536"/>
                <a:gd name="T13" fmla="*/ 0 60000 65536"/>
                <a:gd name="T14" fmla="*/ 0 60000 65536"/>
                <a:gd name="T15" fmla="*/ 0 w 303"/>
                <a:gd name="T16" fmla="*/ 0 h 462"/>
                <a:gd name="T17" fmla="*/ 303 w 303"/>
                <a:gd name="T18" fmla="*/ 462 h 462"/>
              </a:gdLst>
              <a:ahLst/>
              <a:cxnLst>
                <a:cxn ang="T10">
                  <a:pos x="T0" y="T1"/>
                </a:cxn>
                <a:cxn ang="T11">
                  <a:pos x="T2" y="T3"/>
                </a:cxn>
                <a:cxn ang="T12">
                  <a:pos x="T4" y="T5"/>
                </a:cxn>
                <a:cxn ang="T13">
                  <a:pos x="T6" y="T7"/>
                </a:cxn>
                <a:cxn ang="T14">
                  <a:pos x="T8" y="T9"/>
                </a:cxn>
              </a:cxnLst>
              <a:rect l="T15" t="T16" r="T17" b="T18"/>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w="9525">
              <a:noFill/>
              <a:round/>
              <a:headEnd/>
              <a:tailEnd/>
            </a:ln>
          </p:spPr>
          <p:txBody>
            <a:bodyPr/>
            <a:lstStyle/>
            <a:p>
              <a:endParaRPr lang="en-US"/>
            </a:p>
          </p:txBody>
        </p:sp>
        <p:sp>
          <p:nvSpPr>
            <p:cNvPr id="33962" name="Freeform 106"/>
            <p:cNvSpPr>
              <a:spLocks/>
            </p:cNvSpPr>
            <p:nvPr/>
          </p:nvSpPr>
          <p:spPr bwMode="auto">
            <a:xfrm>
              <a:off x="1333" y="943"/>
              <a:ext cx="394" cy="606"/>
            </a:xfrm>
            <a:custGeom>
              <a:avLst/>
              <a:gdLst>
                <a:gd name="T0" fmla="*/ 369 w 294"/>
                <a:gd name="T1" fmla="*/ 268 h 453"/>
                <a:gd name="T2" fmla="*/ 243 w 294"/>
                <a:gd name="T3" fmla="*/ 586 h 453"/>
                <a:gd name="T4" fmla="*/ 25 w 294"/>
                <a:gd name="T5" fmla="*/ 338 h 453"/>
                <a:gd name="T6" fmla="*/ 151 w 294"/>
                <a:gd name="T7" fmla="*/ 20 h 453"/>
                <a:gd name="T8" fmla="*/ 369 w 294"/>
                <a:gd name="T9" fmla="*/ 268 h 453"/>
                <a:gd name="T10" fmla="*/ 0 60000 65536"/>
                <a:gd name="T11" fmla="*/ 0 60000 65536"/>
                <a:gd name="T12" fmla="*/ 0 60000 65536"/>
                <a:gd name="T13" fmla="*/ 0 60000 65536"/>
                <a:gd name="T14" fmla="*/ 0 60000 65536"/>
                <a:gd name="T15" fmla="*/ 0 w 294"/>
                <a:gd name="T16" fmla="*/ 0 h 453"/>
                <a:gd name="T17" fmla="*/ 294 w 294"/>
                <a:gd name="T18" fmla="*/ 453 h 453"/>
              </a:gdLst>
              <a:ahLst/>
              <a:cxnLst>
                <a:cxn ang="T10">
                  <a:pos x="T0" y="T1"/>
                </a:cxn>
                <a:cxn ang="T11">
                  <a:pos x="T2" y="T3"/>
                </a:cxn>
                <a:cxn ang="T12">
                  <a:pos x="T4" y="T5"/>
                </a:cxn>
                <a:cxn ang="T13">
                  <a:pos x="T6" y="T7"/>
                </a:cxn>
                <a:cxn ang="T14">
                  <a:pos x="T8" y="T9"/>
                </a:cxn>
              </a:cxnLst>
              <a:rect l="T15" t="T16" r="T17" b="T18"/>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w="9525">
              <a:noFill/>
              <a:round/>
              <a:headEnd/>
              <a:tailEnd/>
            </a:ln>
          </p:spPr>
          <p:txBody>
            <a:bodyPr/>
            <a:lstStyle/>
            <a:p>
              <a:endParaRPr lang="en-US"/>
            </a:p>
          </p:txBody>
        </p:sp>
        <p:sp>
          <p:nvSpPr>
            <p:cNvPr id="33963" name="Freeform 107"/>
            <p:cNvSpPr>
              <a:spLocks/>
            </p:cNvSpPr>
            <p:nvPr/>
          </p:nvSpPr>
          <p:spPr bwMode="auto">
            <a:xfrm>
              <a:off x="1340" y="952"/>
              <a:ext cx="381" cy="593"/>
            </a:xfrm>
            <a:custGeom>
              <a:avLst/>
              <a:gdLst>
                <a:gd name="T0" fmla="*/ 356 w 285"/>
                <a:gd name="T1" fmla="*/ 262 h 443"/>
                <a:gd name="T2" fmla="*/ 235 w 285"/>
                <a:gd name="T3" fmla="*/ 574 h 443"/>
                <a:gd name="T4" fmla="*/ 24 w 285"/>
                <a:gd name="T5" fmla="*/ 331 h 443"/>
                <a:gd name="T6" fmla="*/ 146 w 285"/>
                <a:gd name="T7" fmla="*/ 19 h 443"/>
                <a:gd name="T8" fmla="*/ 356 w 285"/>
                <a:gd name="T9" fmla="*/ 262 h 443"/>
                <a:gd name="T10" fmla="*/ 0 60000 65536"/>
                <a:gd name="T11" fmla="*/ 0 60000 65536"/>
                <a:gd name="T12" fmla="*/ 0 60000 65536"/>
                <a:gd name="T13" fmla="*/ 0 60000 65536"/>
                <a:gd name="T14" fmla="*/ 0 60000 65536"/>
                <a:gd name="T15" fmla="*/ 0 w 285"/>
                <a:gd name="T16" fmla="*/ 0 h 443"/>
                <a:gd name="T17" fmla="*/ 285 w 285"/>
                <a:gd name="T18" fmla="*/ 443 h 443"/>
              </a:gdLst>
              <a:ahLst/>
              <a:cxnLst>
                <a:cxn ang="T10">
                  <a:pos x="T0" y="T1"/>
                </a:cxn>
                <a:cxn ang="T11">
                  <a:pos x="T2" y="T3"/>
                </a:cxn>
                <a:cxn ang="T12">
                  <a:pos x="T4" y="T5"/>
                </a:cxn>
                <a:cxn ang="T13">
                  <a:pos x="T6" y="T7"/>
                </a:cxn>
                <a:cxn ang="T14">
                  <a:pos x="T8" y="T9"/>
                </a:cxn>
              </a:cxnLst>
              <a:rect l="T15" t="T16" r="T17" b="T18"/>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w="9525">
              <a:noFill/>
              <a:round/>
              <a:headEnd/>
              <a:tailEnd/>
            </a:ln>
          </p:spPr>
          <p:txBody>
            <a:bodyPr/>
            <a:lstStyle/>
            <a:p>
              <a:endParaRPr lang="en-US"/>
            </a:p>
          </p:txBody>
        </p:sp>
        <p:sp>
          <p:nvSpPr>
            <p:cNvPr id="33964" name="Freeform 108"/>
            <p:cNvSpPr>
              <a:spLocks/>
            </p:cNvSpPr>
            <p:nvPr/>
          </p:nvSpPr>
          <p:spPr bwMode="auto">
            <a:xfrm>
              <a:off x="1347" y="960"/>
              <a:ext cx="368" cy="582"/>
            </a:xfrm>
            <a:custGeom>
              <a:avLst/>
              <a:gdLst>
                <a:gd name="T0" fmla="*/ 344 w 275"/>
                <a:gd name="T1" fmla="*/ 258 h 435"/>
                <a:gd name="T2" fmla="*/ 227 w 275"/>
                <a:gd name="T3" fmla="*/ 563 h 435"/>
                <a:gd name="T4" fmla="*/ 24 w 275"/>
                <a:gd name="T5" fmla="*/ 324 h 435"/>
                <a:gd name="T6" fmla="*/ 141 w 275"/>
                <a:gd name="T7" fmla="*/ 19 h 435"/>
                <a:gd name="T8" fmla="*/ 344 w 275"/>
                <a:gd name="T9" fmla="*/ 258 h 435"/>
                <a:gd name="T10" fmla="*/ 0 60000 65536"/>
                <a:gd name="T11" fmla="*/ 0 60000 65536"/>
                <a:gd name="T12" fmla="*/ 0 60000 65536"/>
                <a:gd name="T13" fmla="*/ 0 60000 65536"/>
                <a:gd name="T14" fmla="*/ 0 60000 65536"/>
                <a:gd name="T15" fmla="*/ 0 w 275"/>
                <a:gd name="T16" fmla="*/ 0 h 435"/>
                <a:gd name="T17" fmla="*/ 275 w 275"/>
                <a:gd name="T18" fmla="*/ 435 h 435"/>
              </a:gdLst>
              <a:ahLst/>
              <a:cxnLst>
                <a:cxn ang="T10">
                  <a:pos x="T0" y="T1"/>
                </a:cxn>
                <a:cxn ang="T11">
                  <a:pos x="T2" y="T3"/>
                </a:cxn>
                <a:cxn ang="T12">
                  <a:pos x="T4" y="T5"/>
                </a:cxn>
                <a:cxn ang="T13">
                  <a:pos x="T6" y="T7"/>
                </a:cxn>
                <a:cxn ang="T14">
                  <a:pos x="T8" y="T9"/>
                </a:cxn>
              </a:cxnLst>
              <a:rect l="T15" t="T16" r="T17" b="T18"/>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w="9525">
              <a:noFill/>
              <a:round/>
              <a:headEnd/>
              <a:tailEnd/>
            </a:ln>
          </p:spPr>
          <p:txBody>
            <a:bodyPr/>
            <a:lstStyle/>
            <a:p>
              <a:endParaRPr lang="en-US"/>
            </a:p>
          </p:txBody>
        </p:sp>
        <p:sp>
          <p:nvSpPr>
            <p:cNvPr id="33965" name="Freeform 109"/>
            <p:cNvSpPr>
              <a:spLocks/>
            </p:cNvSpPr>
            <p:nvPr/>
          </p:nvSpPr>
          <p:spPr bwMode="auto">
            <a:xfrm>
              <a:off x="1354" y="968"/>
              <a:ext cx="355" cy="570"/>
            </a:xfrm>
            <a:custGeom>
              <a:avLst/>
              <a:gdLst>
                <a:gd name="T0" fmla="*/ 332 w 266"/>
                <a:gd name="T1" fmla="*/ 253 h 426"/>
                <a:gd name="T2" fmla="*/ 219 w 266"/>
                <a:gd name="T3" fmla="*/ 553 h 426"/>
                <a:gd name="T4" fmla="*/ 23 w 266"/>
                <a:gd name="T5" fmla="*/ 317 h 426"/>
                <a:gd name="T6" fmla="*/ 136 w 266"/>
                <a:gd name="T7" fmla="*/ 17 h 426"/>
                <a:gd name="T8" fmla="*/ 332 w 266"/>
                <a:gd name="T9" fmla="*/ 253 h 426"/>
                <a:gd name="T10" fmla="*/ 0 60000 65536"/>
                <a:gd name="T11" fmla="*/ 0 60000 65536"/>
                <a:gd name="T12" fmla="*/ 0 60000 65536"/>
                <a:gd name="T13" fmla="*/ 0 60000 65536"/>
                <a:gd name="T14" fmla="*/ 0 60000 65536"/>
                <a:gd name="T15" fmla="*/ 0 w 266"/>
                <a:gd name="T16" fmla="*/ 0 h 426"/>
                <a:gd name="T17" fmla="*/ 266 w 266"/>
                <a:gd name="T18" fmla="*/ 426 h 426"/>
              </a:gdLst>
              <a:ahLst/>
              <a:cxnLst>
                <a:cxn ang="T10">
                  <a:pos x="T0" y="T1"/>
                </a:cxn>
                <a:cxn ang="T11">
                  <a:pos x="T2" y="T3"/>
                </a:cxn>
                <a:cxn ang="T12">
                  <a:pos x="T4" y="T5"/>
                </a:cxn>
                <a:cxn ang="T13">
                  <a:pos x="T6" y="T7"/>
                </a:cxn>
                <a:cxn ang="T14">
                  <a:pos x="T8" y="T9"/>
                </a:cxn>
              </a:cxnLst>
              <a:rect l="T15" t="T16" r="T17" b="T18"/>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w="9525">
              <a:noFill/>
              <a:round/>
              <a:headEnd/>
              <a:tailEnd/>
            </a:ln>
          </p:spPr>
          <p:txBody>
            <a:bodyPr/>
            <a:lstStyle/>
            <a:p>
              <a:endParaRPr lang="en-US"/>
            </a:p>
          </p:txBody>
        </p:sp>
        <p:sp>
          <p:nvSpPr>
            <p:cNvPr id="33966" name="Freeform 110"/>
            <p:cNvSpPr>
              <a:spLocks/>
            </p:cNvSpPr>
            <p:nvPr/>
          </p:nvSpPr>
          <p:spPr bwMode="auto">
            <a:xfrm>
              <a:off x="1360" y="976"/>
              <a:ext cx="343" cy="558"/>
            </a:xfrm>
            <a:custGeom>
              <a:avLst/>
              <a:gdLst>
                <a:gd name="T0" fmla="*/ 322 w 256"/>
                <a:gd name="T1" fmla="*/ 249 h 417"/>
                <a:gd name="T2" fmla="*/ 212 w 256"/>
                <a:gd name="T3" fmla="*/ 542 h 417"/>
                <a:gd name="T4" fmla="*/ 21 w 256"/>
                <a:gd name="T5" fmla="*/ 309 h 417"/>
                <a:gd name="T6" fmla="*/ 131 w 256"/>
                <a:gd name="T7" fmla="*/ 17 h 417"/>
                <a:gd name="T8" fmla="*/ 322 w 256"/>
                <a:gd name="T9" fmla="*/ 249 h 417"/>
                <a:gd name="T10" fmla="*/ 0 60000 65536"/>
                <a:gd name="T11" fmla="*/ 0 60000 65536"/>
                <a:gd name="T12" fmla="*/ 0 60000 65536"/>
                <a:gd name="T13" fmla="*/ 0 60000 65536"/>
                <a:gd name="T14" fmla="*/ 0 60000 65536"/>
                <a:gd name="T15" fmla="*/ 0 w 256"/>
                <a:gd name="T16" fmla="*/ 0 h 417"/>
                <a:gd name="T17" fmla="*/ 256 w 256"/>
                <a:gd name="T18" fmla="*/ 417 h 417"/>
              </a:gdLst>
              <a:ahLst/>
              <a:cxnLst>
                <a:cxn ang="T10">
                  <a:pos x="T0" y="T1"/>
                </a:cxn>
                <a:cxn ang="T11">
                  <a:pos x="T2" y="T3"/>
                </a:cxn>
                <a:cxn ang="T12">
                  <a:pos x="T4" y="T5"/>
                </a:cxn>
                <a:cxn ang="T13">
                  <a:pos x="T6" y="T7"/>
                </a:cxn>
                <a:cxn ang="T14">
                  <a:pos x="T8" y="T9"/>
                </a:cxn>
              </a:cxnLst>
              <a:rect l="T15" t="T16" r="T17" b="T18"/>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w="9525">
              <a:noFill/>
              <a:round/>
              <a:headEnd/>
              <a:tailEnd/>
            </a:ln>
          </p:spPr>
          <p:txBody>
            <a:bodyPr/>
            <a:lstStyle/>
            <a:p>
              <a:endParaRPr lang="en-US"/>
            </a:p>
          </p:txBody>
        </p:sp>
        <p:sp>
          <p:nvSpPr>
            <p:cNvPr id="33967" name="Freeform 111"/>
            <p:cNvSpPr>
              <a:spLocks/>
            </p:cNvSpPr>
            <p:nvPr/>
          </p:nvSpPr>
          <p:spPr bwMode="auto">
            <a:xfrm>
              <a:off x="1366" y="986"/>
              <a:ext cx="331" cy="544"/>
            </a:xfrm>
            <a:custGeom>
              <a:avLst/>
              <a:gdLst>
                <a:gd name="T0" fmla="*/ 310 w 248"/>
                <a:gd name="T1" fmla="*/ 243 h 407"/>
                <a:gd name="T2" fmla="*/ 204 w 248"/>
                <a:gd name="T3" fmla="*/ 529 h 407"/>
                <a:gd name="T4" fmla="*/ 21 w 248"/>
                <a:gd name="T5" fmla="*/ 301 h 407"/>
                <a:gd name="T6" fmla="*/ 127 w 248"/>
                <a:gd name="T7" fmla="*/ 16 h 407"/>
                <a:gd name="T8" fmla="*/ 310 w 248"/>
                <a:gd name="T9" fmla="*/ 243 h 407"/>
                <a:gd name="T10" fmla="*/ 0 60000 65536"/>
                <a:gd name="T11" fmla="*/ 0 60000 65536"/>
                <a:gd name="T12" fmla="*/ 0 60000 65536"/>
                <a:gd name="T13" fmla="*/ 0 60000 65536"/>
                <a:gd name="T14" fmla="*/ 0 60000 65536"/>
                <a:gd name="T15" fmla="*/ 0 w 248"/>
                <a:gd name="T16" fmla="*/ 0 h 407"/>
                <a:gd name="T17" fmla="*/ 248 w 248"/>
                <a:gd name="T18" fmla="*/ 407 h 407"/>
              </a:gdLst>
              <a:ahLst/>
              <a:cxnLst>
                <a:cxn ang="T10">
                  <a:pos x="T0" y="T1"/>
                </a:cxn>
                <a:cxn ang="T11">
                  <a:pos x="T2" y="T3"/>
                </a:cxn>
                <a:cxn ang="T12">
                  <a:pos x="T4" y="T5"/>
                </a:cxn>
                <a:cxn ang="T13">
                  <a:pos x="T6" y="T7"/>
                </a:cxn>
                <a:cxn ang="T14">
                  <a:pos x="T8" y="T9"/>
                </a:cxn>
              </a:cxnLst>
              <a:rect l="T15" t="T16" r="T17" b="T18"/>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w="9525">
              <a:noFill/>
              <a:round/>
              <a:headEnd/>
              <a:tailEnd/>
            </a:ln>
          </p:spPr>
          <p:txBody>
            <a:bodyPr/>
            <a:lstStyle/>
            <a:p>
              <a:endParaRPr lang="en-US"/>
            </a:p>
          </p:txBody>
        </p:sp>
        <p:sp>
          <p:nvSpPr>
            <p:cNvPr id="33968" name="Freeform 112"/>
            <p:cNvSpPr>
              <a:spLocks/>
            </p:cNvSpPr>
            <p:nvPr/>
          </p:nvSpPr>
          <p:spPr bwMode="auto">
            <a:xfrm>
              <a:off x="1372" y="994"/>
              <a:ext cx="319" cy="533"/>
            </a:xfrm>
            <a:custGeom>
              <a:avLst/>
              <a:gdLst>
                <a:gd name="T0" fmla="*/ 299 w 238"/>
                <a:gd name="T1" fmla="*/ 239 h 399"/>
                <a:gd name="T2" fmla="*/ 197 w 238"/>
                <a:gd name="T3" fmla="*/ 517 h 399"/>
                <a:gd name="T4" fmla="*/ 21 w 238"/>
                <a:gd name="T5" fmla="*/ 294 h 399"/>
                <a:gd name="T6" fmla="*/ 122 w 238"/>
                <a:gd name="T7" fmla="*/ 15 h 399"/>
                <a:gd name="T8" fmla="*/ 299 w 238"/>
                <a:gd name="T9" fmla="*/ 239 h 399"/>
                <a:gd name="T10" fmla="*/ 0 60000 65536"/>
                <a:gd name="T11" fmla="*/ 0 60000 65536"/>
                <a:gd name="T12" fmla="*/ 0 60000 65536"/>
                <a:gd name="T13" fmla="*/ 0 60000 65536"/>
                <a:gd name="T14" fmla="*/ 0 60000 65536"/>
                <a:gd name="T15" fmla="*/ 0 w 238"/>
                <a:gd name="T16" fmla="*/ 0 h 399"/>
                <a:gd name="T17" fmla="*/ 238 w 238"/>
                <a:gd name="T18" fmla="*/ 399 h 399"/>
              </a:gdLst>
              <a:ahLst/>
              <a:cxnLst>
                <a:cxn ang="T10">
                  <a:pos x="T0" y="T1"/>
                </a:cxn>
                <a:cxn ang="T11">
                  <a:pos x="T2" y="T3"/>
                </a:cxn>
                <a:cxn ang="T12">
                  <a:pos x="T4" y="T5"/>
                </a:cxn>
                <a:cxn ang="T13">
                  <a:pos x="T6" y="T7"/>
                </a:cxn>
                <a:cxn ang="T14">
                  <a:pos x="T8" y="T9"/>
                </a:cxn>
              </a:cxnLst>
              <a:rect l="T15" t="T16" r="T17" b="T18"/>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w="9525">
              <a:noFill/>
              <a:round/>
              <a:headEnd/>
              <a:tailEnd/>
            </a:ln>
          </p:spPr>
          <p:txBody>
            <a:bodyPr/>
            <a:lstStyle/>
            <a:p>
              <a:endParaRPr lang="en-US"/>
            </a:p>
          </p:txBody>
        </p:sp>
        <p:sp>
          <p:nvSpPr>
            <p:cNvPr id="33969" name="Freeform 113"/>
            <p:cNvSpPr>
              <a:spLocks/>
            </p:cNvSpPr>
            <p:nvPr/>
          </p:nvSpPr>
          <p:spPr bwMode="auto">
            <a:xfrm>
              <a:off x="1379" y="1002"/>
              <a:ext cx="306" cy="521"/>
            </a:xfrm>
            <a:custGeom>
              <a:avLst/>
              <a:gdLst>
                <a:gd name="T0" fmla="*/ 286 w 229"/>
                <a:gd name="T1" fmla="*/ 234 h 390"/>
                <a:gd name="T2" fmla="*/ 188 w 229"/>
                <a:gd name="T3" fmla="*/ 506 h 390"/>
                <a:gd name="T4" fmla="*/ 20 w 229"/>
                <a:gd name="T5" fmla="*/ 287 h 390"/>
                <a:gd name="T6" fmla="*/ 118 w 229"/>
                <a:gd name="T7" fmla="*/ 15 h 390"/>
                <a:gd name="T8" fmla="*/ 286 w 229"/>
                <a:gd name="T9" fmla="*/ 234 h 390"/>
                <a:gd name="T10" fmla="*/ 0 60000 65536"/>
                <a:gd name="T11" fmla="*/ 0 60000 65536"/>
                <a:gd name="T12" fmla="*/ 0 60000 65536"/>
                <a:gd name="T13" fmla="*/ 0 60000 65536"/>
                <a:gd name="T14" fmla="*/ 0 60000 65536"/>
                <a:gd name="T15" fmla="*/ 0 w 229"/>
                <a:gd name="T16" fmla="*/ 0 h 390"/>
                <a:gd name="T17" fmla="*/ 229 w 229"/>
                <a:gd name="T18" fmla="*/ 390 h 390"/>
              </a:gdLst>
              <a:ahLst/>
              <a:cxnLst>
                <a:cxn ang="T10">
                  <a:pos x="T0" y="T1"/>
                </a:cxn>
                <a:cxn ang="T11">
                  <a:pos x="T2" y="T3"/>
                </a:cxn>
                <a:cxn ang="T12">
                  <a:pos x="T4" y="T5"/>
                </a:cxn>
                <a:cxn ang="T13">
                  <a:pos x="T6" y="T7"/>
                </a:cxn>
                <a:cxn ang="T14">
                  <a:pos x="T8" y="T9"/>
                </a:cxn>
              </a:cxnLst>
              <a:rect l="T15" t="T16" r="T17" b="T18"/>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w="9525">
              <a:noFill/>
              <a:round/>
              <a:headEnd/>
              <a:tailEnd/>
            </a:ln>
          </p:spPr>
          <p:txBody>
            <a:bodyPr/>
            <a:lstStyle/>
            <a:p>
              <a:endParaRPr lang="en-US"/>
            </a:p>
          </p:txBody>
        </p:sp>
        <p:sp>
          <p:nvSpPr>
            <p:cNvPr id="33970" name="Freeform 114"/>
            <p:cNvSpPr>
              <a:spLocks/>
            </p:cNvSpPr>
            <p:nvPr/>
          </p:nvSpPr>
          <p:spPr bwMode="auto">
            <a:xfrm>
              <a:off x="1386" y="1010"/>
              <a:ext cx="293" cy="509"/>
            </a:xfrm>
            <a:custGeom>
              <a:avLst/>
              <a:gdLst>
                <a:gd name="T0" fmla="*/ 274 w 219"/>
                <a:gd name="T1" fmla="*/ 230 h 381"/>
                <a:gd name="T2" fmla="*/ 182 w 219"/>
                <a:gd name="T3" fmla="*/ 496 h 381"/>
                <a:gd name="T4" fmla="*/ 19 w 219"/>
                <a:gd name="T5" fmla="*/ 281 h 381"/>
                <a:gd name="T6" fmla="*/ 112 w 219"/>
                <a:gd name="T7" fmla="*/ 15 h 381"/>
                <a:gd name="T8" fmla="*/ 274 w 219"/>
                <a:gd name="T9" fmla="*/ 230 h 381"/>
                <a:gd name="T10" fmla="*/ 0 60000 65536"/>
                <a:gd name="T11" fmla="*/ 0 60000 65536"/>
                <a:gd name="T12" fmla="*/ 0 60000 65536"/>
                <a:gd name="T13" fmla="*/ 0 60000 65536"/>
                <a:gd name="T14" fmla="*/ 0 60000 65536"/>
                <a:gd name="T15" fmla="*/ 0 w 219"/>
                <a:gd name="T16" fmla="*/ 0 h 381"/>
                <a:gd name="T17" fmla="*/ 219 w 219"/>
                <a:gd name="T18" fmla="*/ 381 h 381"/>
              </a:gdLst>
              <a:ahLst/>
              <a:cxnLst>
                <a:cxn ang="T10">
                  <a:pos x="T0" y="T1"/>
                </a:cxn>
                <a:cxn ang="T11">
                  <a:pos x="T2" y="T3"/>
                </a:cxn>
                <a:cxn ang="T12">
                  <a:pos x="T4" y="T5"/>
                </a:cxn>
                <a:cxn ang="T13">
                  <a:pos x="T6" y="T7"/>
                </a:cxn>
                <a:cxn ang="T14">
                  <a:pos x="T8" y="T9"/>
                </a:cxn>
              </a:cxnLst>
              <a:rect l="T15" t="T16" r="T17" b="T18"/>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w="9525">
              <a:noFill/>
              <a:round/>
              <a:headEnd/>
              <a:tailEnd/>
            </a:ln>
          </p:spPr>
          <p:txBody>
            <a:bodyPr/>
            <a:lstStyle/>
            <a:p>
              <a:endParaRPr lang="en-US"/>
            </a:p>
          </p:txBody>
        </p:sp>
        <p:sp>
          <p:nvSpPr>
            <p:cNvPr id="33971" name="Freeform 115"/>
            <p:cNvSpPr>
              <a:spLocks/>
            </p:cNvSpPr>
            <p:nvPr/>
          </p:nvSpPr>
          <p:spPr bwMode="auto">
            <a:xfrm>
              <a:off x="1392" y="1019"/>
              <a:ext cx="281" cy="497"/>
            </a:xfrm>
            <a:custGeom>
              <a:avLst/>
              <a:gdLst>
                <a:gd name="T0" fmla="*/ 262 w 210"/>
                <a:gd name="T1" fmla="*/ 224 h 372"/>
                <a:gd name="T2" fmla="*/ 174 w 210"/>
                <a:gd name="T3" fmla="*/ 484 h 372"/>
                <a:gd name="T4" fmla="*/ 17 w 210"/>
                <a:gd name="T5" fmla="*/ 271 h 372"/>
                <a:gd name="T6" fmla="*/ 107 w 210"/>
                <a:gd name="T7" fmla="*/ 12 h 372"/>
                <a:gd name="T8" fmla="*/ 262 w 210"/>
                <a:gd name="T9" fmla="*/ 224 h 372"/>
                <a:gd name="T10" fmla="*/ 0 60000 65536"/>
                <a:gd name="T11" fmla="*/ 0 60000 65536"/>
                <a:gd name="T12" fmla="*/ 0 60000 65536"/>
                <a:gd name="T13" fmla="*/ 0 60000 65536"/>
                <a:gd name="T14" fmla="*/ 0 60000 65536"/>
                <a:gd name="T15" fmla="*/ 0 w 210"/>
                <a:gd name="T16" fmla="*/ 0 h 372"/>
                <a:gd name="T17" fmla="*/ 210 w 210"/>
                <a:gd name="T18" fmla="*/ 372 h 372"/>
              </a:gdLst>
              <a:ahLst/>
              <a:cxnLst>
                <a:cxn ang="T10">
                  <a:pos x="T0" y="T1"/>
                </a:cxn>
                <a:cxn ang="T11">
                  <a:pos x="T2" y="T3"/>
                </a:cxn>
                <a:cxn ang="T12">
                  <a:pos x="T4" y="T5"/>
                </a:cxn>
                <a:cxn ang="T13">
                  <a:pos x="T6" y="T7"/>
                </a:cxn>
                <a:cxn ang="T14">
                  <a:pos x="T8" y="T9"/>
                </a:cxn>
              </a:cxnLst>
              <a:rect l="T15" t="T16" r="T17" b="T18"/>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w="9525">
              <a:noFill/>
              <a:round/>
              <a:headEnd/>
              <a:tailEnd/>
            </a:ln>
          </p:spPr>
          <p:txBody>
            <a:bodyPr/>
            <a:lstStyle/>
            <a:p>
              <a:endParaRPr lang="en-US"/>
            </a:p>
          </p:txBody>
        </p:sp>
        <p:sp>
          <p:nvSpPr>
            <p:cNvPr id="33972" name="Freeform 116"/>
            <p:cNvSpPr>
              <a:spLocks/>
            </p:cNvSpPr>
            <p:nvPr/>
          </p:nvSpPr>
          <p:spPr bwMode="auto">
            <a:xfrm>
              <a:off x="1398" y="1027"/>
              <a:ext cx="269" cy="485"/>
            </a:xfrm>
            <a:custGeom>
              <a:avLst/>
              <a:gdLst>
                <a:gd name="T0" fmla="*/ 252 w 201"/>
                <a:gd name="T1" fmla="*/ 220 h 363"/>
                <a:gd name="T2" fmla="*/ 167 w 201"/>
                <a:gd name="T3" fmla="*/ 473 h 363"/>
                <a:gd name="T4" fmla="*/ 19 w 201"/>
                <a:gd name="T5" fmla="*/ 265 h 363"/>
                <a:gd name="T6" fmla="*/ 103 w 201"/>
                <a:gd name="T7" fmla="*/ 12 h 363"/>
                <a:gd name="T8" fmla="*/ 252 w 201"/>
                <a:gd name="T9" fmla="*/ 220 h 363"/>
                <a:gd name="T10" fmla="*/ 0 60000 65536"/>
                <a:gd name="T11" fmla="*/ 0 60000 65536"/>
                <a:gd name="T12" fmla="*/ 0 60000 65536"/>
                <a:gd name="T13" fmla="*/ 0 60000 65536"/>
                <a:gd name="T14" fmla="*/ 0 60000 65536"/>
                <a:gd name="T15" fmla="*/ 0 w 201"/>
                <a:gd name="T16" fmla="*/ 0 h 363"/>
                <a:gd name="T17" fmla="*/ 201 w 201"/>
                <a:gd name="T18" fmla="*/ 363 h 363"/>
              </a:gdLst>
              <a:ahLst/>
              <a:cxnLst>
                <a:cxn ang="T10">
                  <a:pos x="T0" y="T1"/>
                </a:cxn>
                <a:cxn ang="T11">
                  <a:pos x="T2" y="T3"/>
                </a:cxn>
                <a:cxn ang="T12">
                  <a:pos x="T4" y="T5"/>
                </a:cxn>
                <a:cxn ang="T13">
                  <a:pos x="T6" y="T7"/>
                </a:cxn>
                <a:cxn ang="T14">
                  <a:pos x="T8" y="T9"/>
                </a:cxn>
              </a:cxnLst>
              <a:rect l="T15" t="T16" r="T17" b="T18"/>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w="9525">
              <a:noFill/>
              <a:round/>
              <a:headEnd/>
              <a:tailEnd/>
            </a:ln>
          </p:spPr>
          <p:txBody>
            <a:bodyPr/>
            <a:lstStyle/>
            <a:p>
              <a:endParaRPr lang="en-US"/>
            </a:p>
          </p:txBody>
        </p:sp>
        <p:sp>
          <p:nvSpPr>
            <p:cNvPr id="33973" name="Freeform 117"/>
            <p:cNvSpPr>
              <a:spLocks/>
            </p:cNvSpPr>
            <p:nvPr/>
          </p:nvSpPr>
          <p:spPr bwMode="auto">
            <a:xfrm>
              <a:off x="1404" y="1035"/>
              <a:ext cx="257" cy="473"/>
            </a:xfrm>
            <a:custGeom>
              <a:avLst/>
              <a:gdLst>
                <a:gd name="T0" fmla="*/ 240 w 192"/>
                <a:gd name="T1" fmla="*/ 215 h 354"/>
                <a:gd name="T2" fmla="*/ 159 w 192"/>
                <a:gd name="T3" fmla="*/ 462 h 354"/>
                <a:gd name="T4" fmla="*/ 17 w 192"/>
                <a:gd name="T5" fmla="*/ 258 h 354"/>
                <a:gd name="T6" fmla="*/ 98 w 192"/>
                <a:gd name="T7" fmla="*/ 12 h 354"/>
                <a:gd name="T8" fmla="*/ 240 w 192"/>
                <a:gd name="T9" fmla="*/ 215 h 354"/>
                <a:gd name="T10" fmla="*/ 0 60000 65536"/>
                <a:gd name="T11" fmla="*/ 0 60000 65536"/>
                <a:gd name="T12" fmla="*/ 0 60000 65536"/>
                <a:gd name="T13" fmla="*/ 0 60000 65536"/>
                <a:gd name="T14" fmla="*/ 0 60000 65536"/>
                <a:gd name="T15" fmla="*/ 0 w 192"/>
                <a:gd name="T16" fmla="*/ 0 h 354"/>
                <a:gd name="T17" fmla="*/ 192 w 192"/>
                <a:gd name="T18" fmla="*/ 354 h 354"/>
              </a:gdLst>
              <a:ahLst/>
              <a:cxnLst>
                <a:cxn ang="T10">
                  <a:pos x="T0" y="T1"/>
                </a:cxn>
                <a:cxn ang="T11">
                  <a:pos x="T2" y="T3"/>
                </a:cxn>
                <a:cxn ang="T12">
                  <a:pos x="T4" y="T5"/>
                </a:cxn>
                <a:cxn ang="T13">
                  <a:pos x="T6" y="T7"/>
                </a:cxn>
                <a:cxn ang="T14">
                  <a:pos x="T8" y="T9"/>
                </a:cxn>
              </a:cxnLst>
              <a:rect l="T15" t="T16" r="T17" b="T18"/>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w="9525">
              <a:noFill/>
              <a:round/>
              <a:headEnd/>
              <a:tailEnd/>
            </a:ln>
          </p:spPr>
          <p:txBody>
            <a:bodyPr/>
            <a:lstStyle/>
            <a:p>
              <a:endParaRPr lang="en-US"/>
            </a:p>
          </p:txBody>
        </p:sp>
        <p:sp>
          <p:nvSpPr>
            <p:cNvPr id="33974" name="Freeform 118"/>
            <p:cNvSpPr>
              <a:spLocks/>
            </p:cNvSpPr>
            <p:nvPr/>
          </p:nvSpPr>
          <p:spPr bwMode="auto">
            <a:xfrm>
              <a:off x="1411" y="1043"/>
              <a:ext cx="245" cy="463"/>
            </a:xfrm>
            <a:custGeom>
              <a:avLst/>
              <a:gdLst>
                <a:gd name="T0" fmla="*/ 229 w 183"/>
                <a:gd name="T1" fmla="*/ 211 h 346"/>
                <a:gd name="T2" fmla="*/ 151 w 183"/>
                <a:gd name="T3" fmla="*/ 451 h 346"/>
                <a:gd name="T4" fmla="*/ 16 w 183"/>
                <a:gd name="T5" fmla="*/ 252 h 346"/>
                <a:gd name="T6" fmla="*/ 94 w 183"/>
                <a:gd name="T7" fmla="*/ 12 h 346"/>
                <a:gd name="T8" fmla="*/ 229 w 183"/>
                <a:gd name="T9" fmla="*/ 211 h 346"/>
                <a:gd name="T10" fmla="*/ 0 60000 65536"/>
                <a:gd name="T11" fmla="*/ 0 60000 65536"/>
                <a:gd name="T12" fmla="*/ 0 60000 65536"/>
                <a:gd name="T13" fmla="*/ 0 60000 65536"/>
                <a:gd name="T14" fmla="*/ 0 60000 65536"/>
                <a:gd name="T15" fmla="*/ 0 w 183"/>
                <a:gd name="T16" fmla="*/ 0 h 346"/>
                <a:gd name="T17" fmla="*/ 183 w 183"/>
                <a:gd name="T18" fmla="*/ 346 h 346"/>
              </a:gdLst>
              <a:ahLst/>
              <a:cxnLst>
                <a:cxn ang="T10">
                  <a:pos x="T0" y="T1"/>
                </a:cxn>
                <a:cxn ang="T11">
                  <a:pos x="T2" y="T3"/>
                </a:cxn>
                <a:cxn ang="T12">
                  <a:pos x="T4" y="T5"/>
                </a:cxn>
                <a:cxn ang="T13">
                  <a:pos x="T6" y="T7"/>
                </a:cxn>
                <a:cxn ang="T14">
                  <a:pos x="T8" y="T9"/>
                </a:cxn>
              </a:cxnLst>
              <a:rect l="T15" t="T16" r="T17" b="T18"/>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w="9525">
              <a:noFill/>
              <a:round/>
              <a:headEnd/>
              <a:tailEnd/>
            </a:ln>
          </p:spPr>
          <p:txBody>
            <a:bodyPr/>
            <a:lstStyle/>
            <a:p>
              <a:endParaRPr lang="en-US"/>
            </a:p>
          </p:txBody>
        </p:sp>
        <p:sp>
          <p:nvSpPr>
            <p:cNvPr id="33975" name="Freeform 119"/>
            <p:cNvSpPr>
              <a:spLocks/>
            </p:cNvSpPr>
            <p:nvPr/>
          </p:nvSpPr>
          <p:spPr bwMode="auto">
            <a:xfrm>
              <a:off x="1418" y="1051"/>
              <a:ext cx="231" cy="451"/>
            </a:xfrm>
            <a:custGeom>
              <a:avLst/>
              <a:gdLst>
                <a:gd name="T0" fmla="*/ 216 w 173"/>
                <a:gd name="T1" fmla="*/ 207 h 337"/>
                <a:gd name="T2" fmla="*/ 143 w 173"/>
                <a:gd name="T3" fmla="*/ 440 h 337"/>
                <a:gd name="T4" fmla="*/ 15 w 173"/>
                <a:gd name="T5" fmla="*/ 245 h 337"/>
                <a:gd name="T6" fmla="*/ 88 w 173"/>
                <a:gd name="T7" fmla="*/ 11 h 337"/>
                <a:gd name="T8" fmla="*/ 216 w 173"/>
                <a:gd name="T9" fmla="*/ 207 h 337"/>
                <a:gd name="T10" fmla="*/ 0 60000 65536"/>
                <a:gd name="T11" fmla="*/ 0 60000 65536"/>
                <a:gd name="T12" fmla="*/ 0 60000 65536"/>
                <a:gd name="T13" fmla="*/ 0 60000 65536"/>
                <a:gd name="T14" fmla="*/ 0 60000 65536"/>
                <a:gd name="T15" fmla="*/ 0 w 173"/>
                <a:gd name="T16" fmla="*/ 0 h 337"/>
                <a:gd name="T17" fmla="*/ 173 w 173"/>
                <a:gd name="T18" fmla="*/ 337 h 337"/>
              </a:gdLst>
              <a:ahLst/>
              <a:cxnLst>
                <a:cxn ang="T10">
                  <a:pos x="T0" y="T1"/>
                </a:cxn>
                <a:cxn ang="T11">
                  <a:pos x="T2" y="T3"/>
                </a:cxn>
                <a:cxn ang="T12">
                  <a:pos x="T4" y="T5"/>
                </a:cxn>
                <a:cxn ang="T13">
                  <a:pos x="T6" y="T7"/>
                </a:cxn>
                <a:cxn ang="T14">
                  <a:pos x="T8" y="T9"/>
                </a:cxn>
              </a:cxnLst>
              <a:rect l="T15" t="T16" r="T17" b="T18"/>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w="9525">
              <a:noFill/>
              <a:round/>
              <a:headEnd/>
              <a:tailEnd/>
            </a:ln>
          </p:spPr>
          <p:txBody>
            <a:bodyPr/>
            <a:lstStyle/>
            <a:p>
              <a:endParaRPr lang="en-US"/>
            </a:p>
          </p:txBody>
        </p:sp>
        <p:sp>
          <p:nvSpPr>
            <p:cNvPr id="33976" name="Freeform 120"/>
            <p:cNvSpPr>
              <a:spLocks/>
            </p:cNvSpPr>
            <p:nvPr/>
          </p:nvSpPr>
          <p:spPr bwMode="auto">
            <a:xfrm>
              <a:off x="1424" y="1061"/>
              <a:ext cx="220" cy="437"/>
            </a:xfrm>
            <a:custGeom>
              <a:avLst/>
              <a:gdLst>
                <a:gd name="T0" fmla="*/ 205 w 164"/>
                <a:gd name="T1" fmla="*/ 202 h 327"/>
                <a:gd name="T2" fmla="*/ 135 w 164"/>
                <a:gd name="T3" fmla="*/ 428 h 327"/>
                <a:gd name="T4" fmla="*/ 15 w 164"/>
                <a:gd name="T5" fmla="*/ 237 h 327"/>
                <a:gd name="T6" fmla="*/ 83 w 164"/>
                <a:gd name="T7" fmla="*/ 9 h 327"/>
                <a:gd name="T8" fmla="*/ 205 w 164"/>
                <a:gd name="T9" fmla="*/ 202 h 327"/>
                <a:gd name="T10" fmla="*/ 0 60000 65536"/>
                <a:gd name="T11" fmla="*/ 0 60000 65536"/>
                <a:gd name="T12" fmla="*/ 0 60000 65536"/>
                <a:gd name="T13" fmla="*/ 0 60000 65536"/>
                <a:gd name="T14" fmla="*/ 0 60000 65536"/>
                <a:gd name="T15" fmla="*/ 0 w 164"/>
                <a:gd name="T16" fmla="*/ 0 h 327"/>
                <a:gd name="T17" fmla="*/ 164 w 164"/>
                <a:gd name="T18" fmla="*/ 327 h 327"/>
              </a:gdLst>
              <a:ahLst/>
              <a:cxnLst>
                <a:cxn ang="T10">
                  <a:pos x="T0" y="T1"/>
                </a:cxn>
                <a:cxn ang="T11">
                  <a:pos x="T2" y="T3"/>
                </a:cxn>
                <a:cxn ang="T12">
                  <a:pos x="T4" y="T5"/>
                </a:cxn>
                <a:cxn ang="T13">
                  <a:pos x="T6" y="T7"/>
                </a:cxn>
                <a:cxn ang="T14">
                  <a:pos x="T8" y="T9"/>
                </a:cxn>
              </a:cxnLst>
              <a:rect l="T15" t="T16" r="T17" b="T18"/>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w="9525">
              <a:noFill/>
              <a:round/>
              <a:headEnd/>
              <a:tailEnd/>
            </a:ln>
          </p:spPr>
          <p:txBody>
            <a:bodyPr/>
            <a:lstStyle/>
            <a:p>
              <a:endParaRPr lang="en-US"/>
            </a:p>
          </p:txBody>
        </p:sp>
        <p:sp>
          <p:nvSpPr>
            <p:cNvPr id="33977" name="Freeform 121"/>
            <p:cNvSpPr>
              <a:spLocks/>
            </p:cNvSpPr>
            <p:nvPr/>
          </p:nvSpPr>
          <p:spPr bwMode="auto">
            <a:xfrm>
              <a:off x="1431" y="1069"/>
              <a:ext cx="206" cy="426"/>
            </a:xfrm>
            <a:custGeom>
              <a:avLst/>
              <a:gdLst>
                <a:gd name="T0" fmla="*/ 193 w 154"/>
                <a:gd name="T1" fmla="*/ 196 h 319"/>
                <a:gd name="T2" fmla="*/ 127 w 154"/>
                <a:gd name="T3" fmla="*/ 417 h 319"/>
                <a:gd name="T4" fmla="*/ 13 w 154"/>
                <a:gd name="T5" fmla="*/ 228 h 319"/>
                <a:gd name="T6" fmla="*/ 78 w 154"/>
                <a:gd name="T7" fmla="*/ 9 h 319"/>
                <a:gd name="T8" fmla="*/ 193 w 154"/>
                <a:gd name="T9" fmla="*/ 196 h 319"/>
                <a:gd name="T10" fmla="*/ 0 60000 65536"/>
                <a:gd name="T11" fmla="*/ 0 60000 65536"/>
                <a:gd name="T12" fmla="*/ 0 60000 65536"/>
                <a:gd name="T13" fmla="*/ 0 60000 65536"/>
                <a:gd name="T14" fmla="*/ 0 60000 65536"/>
                <a:gd name="T15" fmla="*/ 0 w 154"/>
                <a:gd name="T16" fmla="*/ 0 h 319"/>
                <a:gd name="T17" fmla="*/ 154 w 154"/>
                <a:gd name="T18" fmla="*/ 319 h 319"/>
              </a:gdLst>
              <a:ahLst/>
              <a:cxnLst>
                <a:cxn ang="T10">
                  <a:pos x="T0" y="T1"/>
                </a:cxn>
                <a:cxn ang="T11">
                  <a:pos x="T2" y="T3"/>
                </a:cxn>
                <a:cxn ang="T12">
                  <a:pos x="T4" y="T5"/>
                </a:cxn>
                <a:cxn ang="T13">
                  <a:pos x="T6" y="T7"/>
                </a:cxn>
                <a:cxn ang="T14">
                  <a:pos x="T8" y="T9"/>
                </a:cxn>
              </a:cxnLst>
              <a:rect l="T15" t="T16" r="T17" b="T18"/>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w="9525">
              <a:noFill/>
              <a:round/>
              <a:headEnd/>
              <a:tailEnd/>
            </a:ln>
          </p:spPr>
          <p:txBody>
            <a:bodyPr/>
            <a:lstStyle/>
            <a:p>
              <a:endParaRPr lang="en-US"/>
            </a:p>
          </p:txBody>
        </p:sp>
        <p:sp>
          <p:nvSpPr>
            <p:cNvPr id="33978" name="Freeform 122"/>
            <p:cNvSpPr>
              <a:spLocks/>
            </p:cNvSpPr>
            <p:nvPr/>
          </p:nvSpPr>
          <p:spPr bwMode="auto">
            <a:xfrm>
              <a:off x="1436" y="1077"/>
              <a:ext cx="196" cy="414"/>
            </a:xfrm>
            <a:custGeom>
              <a:avLst/>
              <a:gdLst>
                <a:gd name="T0" fmla="*/ 183 w 146"/>
                <a:gd name="T1" fmla="*/ 192 h 310"/>
                <a:gd name="T2" fmla="*/ 122 w 146"/>
                <a:gd name="T3" fmla="*/ 406 h 310"/>
                <a:gd name="T4" fmla="*/ 13 w 146"/>
                <a:gd name="T5" fmla="*/ 222 h 310"/>
                <a:gd name="T6" fmla="*/ 74 w 146"/>
                <a:gd name="T7" fmla="*/ 8 h 310"/>
                <a:gd name="T8" fmla="*/ 183 w 146"/>
                <a:gd name="T9" fmla="*/ 192 h 310"/>
                <a:gd name="T10" fmla="*/ 0 60000 65536"/>
                <a:gd name="T11" fmla="*/ 0 60000 65536"/>
                <a:gd name="T12" fmla="*/ 0 60000 65536"/>
                <a:gd name="T13" fmla="*/ 0 60000 65536"/>
                <a:gd name="T14" fmla="*/ 0 60000 65536"/>
                <a:gd name="T15" fmla="*/ 0 w 146"/>
                <a:gd name="T16" fmla="*/ 0 h 310"/>
                <a:gd name="T17" fmla="*/ 146 w 146"/>
                <a:gd name="T18" fmla="*/ 310 h 310"/>
              </a:gdLst>
              <a:ahLst/>
              <a:cxnLst>
                <a:cxn ang="T10">
                  <a:pos x="T0" y="T1"/>
                </a:cxn>
                <a:cxn ang="T11">
                  <a:pos x="T2" y="T3"/>
                </a:cxn>
                <a:cxn ang="T12">
                  <a:pos x="T4" y="T5"/>
                </a:cxn>
                <a:cxn ang="T13">
                  <a:pos x="T6" y="T7"/>
                </a:cxn>
                <a:cxn ang="T14">
                  <a:pos x="T8" y="T9"/>
                </a:cxn>
              </a:cxnLst>
              <a:rect l="T15" t="T16" r="T17" b="T18"/>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w="9525">
              <a:noFill/>
              <a:round/>
              <a:headEnd/>
              <a:tailEnd/>
            </a:ln>
          </p:spPr>
          <p:txBody>
            <a:bodyPr/>
            <a:lstStyle/>
            <a:p>
              <a:endParaRPr lang="en-US"/>
            </a:p>
          </p:txBody>
        </p:sp>
        <p:sp>
          <p:nvSpPr>
            <p:cNvPr id="33979" name="Freeform 123"/>
            <p:cNvSpPr>
              <a:spLocks/>
            </p:cNvSpPr>
            <p:nvPr/>
          </p:nvSpPr>
          <p:spPr bwMode="auto">
            <a:xfrm>
              <a:off x="1443" y="1085"/>
              <a:ext cx="182" cy="402"/>
            </a:xfrm>
            <a:custGeom>
              <a:avLst/>
              <a:gdLst>
                <a:gd name="T0" fmla="*/ 170 w 136"/>
                <a:gd name="T1" fmla="*/ 188 h 301"/>
                <a:gd name="T2" fmla="*/ 114 w 136"/>
                <a:gd name="T3" fmla="*/ 395 h 301"/>
                <a:gd name="T4" fmla="*/ 12 w 136"/>
                <a:gd name="T5" fmla="*/ 215 h 301"/>
                <a:gd name="T6" fmla="*/ 70 w 136"/>
                <a:gd name="T7" fmla="*/ 8 h 301"/>
                <a:gd name="T8" fmla="*/ 170 w 136"/>
                <a:gd name="T9" fmla="*/ 188 h 301"/>
                <a:gd name="T10" fmla="*/ 0 60000 65536"/>
                <a:gd name="T11" fmla="*/ 0 60000 65536"/>
                <a:gd name="T12" fmla="*/ 0 60000 65536"/>
                <a:gd name="T13" fmla="*/ 0 60000 65536"/>
                <a:gd name="T14" fmla="*/ 0 60000 65536"/>
                <a:gd name="T15" fmla="*/ 0 w 136"/>
                <a:gd name="T16" fmla="*/ 0 h 301"/>
                <a:gd name="T17" fmla="*/ 136 w 136"/>
                <a:gd name="T18" fmla="*/ 301 h 301"/>
              </a:gdLst>
              <a:ahLst/>
              <a:cxnLst>
                <a:cxn ang="T10">
                  <a:pos x="T0" y="T1"/>
                </a:cxn>
                <a:cxn ang="T11">
                  <a:pos x="T2" y="T3"/>
                </a:cxn>
                <a:cxn ang="T12">
                  <a:pos x="T4" y="T5"/>
                </a:cxn>
                <a:cxn ang="T13">
                  <a:pos x="T6" y="T7"/>
                </a:cxn>
                <a:cxn ang="T14">
                  <a:pos x="T8" y="T9"/>
                </a:cxn>
              </a:cxnLst>
              <a:rect l="T15" t="T16" r="T17" b="T18"/>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w="9525">
              <a:noFill/>
              <a:round/>
              <a:headEnd/>
              <a:tailEnd/>
            </a:ln>
          </p:spPr>
          <p:txBody>
            <a:bodyPr/>
            <a:lstStyle/>
            <a:p>
              <a:endParaRPr lang="en-US"/>
            </a:p>
          </p:txBody>
        </p:sp>
        <p:sp>
          <p:nvSpPr>
            <p:cNvPr id="33980" name="Freeform 124"/>
            <p:cNvSpPr>
              <a:spLocks/>
            </p:cNvSpPr>
            <p:nvPr/>
          </p:nvSpPr>
          <p:spPr bwMode="auto">
            <a:xfrm>
              <a:off x="1450" y="1094"/>
              <a:ext cx="170" cy="390"/>
            </a:xfrm>
            <a:custGeom>
              <a:avLst/>
              <a:gdLst>
                <a:gd name="T0" fmla="*/ 158 w 127"/>
                <a:gd name="T1" fmla="*/ 182 h 292"/>
                <a:gd name="T2" fmla="*/ 106 w 127"/>
                <a:gd name="T3" fmla="*/ 383 h 292"/>
                <a:gd name="T4" fmla="*/ 12 w 127"/>
                <a:gd name="T5" fmla="*/ 207 h 292"/>
                <a:gd name="T6" fmla="*/ 64 w 127"/>
                <a:gd name="T7" fmla="*/ 7 h 292"/>
                <a:gd name="T8" fmla="*/ 158 w 127"/>
                <a:gd name="T9" fmla="*/ 182 h 292"/>
                <a:gd name="T10" fmla="*/ 0 60000 65536"/>
                <a:gd name="T11" fmla="*/ 0 60000 65536"/>
                <a:gd name="T12" fmla="*/ 0 60000 65536"/>
                <a:gd name="T13" fmla="*/ 0 60000 65536"/>
                <a:gd name="T14" fmla="*/ 0 60000 65536"/>
                <a:gd name="T15" fmla="*/ 0 w 127"/>
                <a:gd name="T16" fmla="*/ 0 h 292"/>
                <a:gd name="T17" fmla="*/ 127 w 127"/>
                <a:gd name="T18" fmla="*/ 292 h 292"/>
              </a:gdLst>
              <a:ahLst/>
              <a:cxnLst>
                <a:cxn ang="T10">
                  <a:pos x="T0" y="T1"/>
                </a:cxn>
                <a:cxn ang="T11">
                  <a:pos x="T2" y="T3"/>
                </a:cxn>
                <a:cxn ang="T12">
                  <a:pos x="T4" y="T5"/>
                </a:cxn>
                <a:cxn ang="T13">
                  <a:pos x="T6" y="T7"/>
                </a:cxn>
                <a:cxn ang="T14">
                  <a:pos x="T8" y="T9"/>
                </a:cxn>
              </a:cxnLst>
              <a:rect l="T15" t="T16" r="T17" b="T18"/>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w="9525">
              <a:noFill/>
              <a:round/>
              <a:headEnd/>
              <a:tailEnd/>
            </a:ln>
          </p:spPr>
          <p:txBody>
            <a:bodyPr/>
            <a:lstStyle/>
            <a:p>
              <a:endParaRPr lang="en-US"/>
            </a:p>
          </p:txBody>
        </p:sp>
        <p:sp>
          <p:nvSpPr>
            <p:cNvPr id="33981" name="Freeform 125"/>
            <p:cNvSpPr>
              <a:spLocks/>
            </p:cNvSpPr>
            <p:nvPr/>
          </p:nvSpPr>
          <p:spPr bwMode="auto">
            <a:xfrm>
              <a:off x="1457" y="1102"/>
              <a:ext cx="156" cy="378"/>
            </a:xfrm>
            <a:custGeom>
              <a:avLst/>
              <a:gdLst>
                <a:gd name="T0" fmla="*/ 145 w 117"/>
                <a:gd name="T1" fmla="*/ 178 h 283"/>
                <a:gd name="T2" fmla="*/ 97 w 117"/>
                <a:gd name="T3" fmla="*/ 371 h 283"/>
                <a:gd name="T4" fmla="*/ 11 w 117"/>
                <a:gd name="T5" fmla="*/ 200 h 283"/>
                <a:gd name="T6" fmla="*/ 59 w 117"/>
                <a:gd name="T7" fmla="*/ 5 h 283"/>
                <a:gd name="T8" fmla="*/ 145 w 117"/>
                <a:gd name="T9" fmla="*/ 178 h 283"/>
                <a:gd name="T10" fmla="*/ 0 60000 65536"/>
                <a:gd name="T11" fmla="*/ 0 60000 65536"/>
                <a:gd name="T12" fmla="*/ 0 60000 65536"/>
                <a:gd name="T13" fmla="*/ 0 60000 65536"/>
                <a:gd name="T14" fmla="*/ 0 60000 65536"/>
                <a:gd name="T15" fmla="*/ 0 w 117"/>
                <a:gd name="T16" fmla="*/ 0 h 283"/>
                <a:gd name="T17" fmla="*/ 117 w 117"/>
                <a:gd name="T18" fmla="*/ 283 h 283"/>
              </a:gdLst>
              <a:ahLst/>
              <a:cxnLst>
                <a:cxn ang="T10">
                  <a:pos x="T0" y="T1"/>
                </a:cxn>
                <a:cxn ang="T11">
                  <a:pos x="T2" y="T3"/>
                </a:cxn>
                <a:cxn ang="T12">
                  <a:pos x="T4" y="T5"/>
                </a:cxn>
                <a:cxn ang="T13">
                  <a:pos x="T6" y="T7"/>
                </a:cxn>
                <a:cxn ang="T14">
                  <a:pos x="T8" y="T9"/>
                </a:cxn>
              </a:cxnLst>
              <a:rect l="T15" t="T16" r="T17" b="T18"/>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w="9525">
              <a:noFill/>
              <a:round/>
              <a:headEnd/>
              <a:tailEnd/>
            </a:ln>
          </p:spPr>
          <p:txBody>
            <a:bodyPr/>
            <a:lstStyle/>
            <a:p>
              <a:endParaRPr lang="en-US"/>
            </a:p>
          </p:txBody>
        </p:sp>
        <p:sp>
          <p:nvSpPr>
            <p:cNvPr id="33982" name="Freeform 126"/>
            <p:cNvSpPr>
              <a:spLocks/>
            </p:cNvSpPr>
            <p:nvPr/>
          </p:nvSpPr>
          <p:spPr bwMode="auto">
            <a:xfrm>
              <a:off x="1463" y="1110"/>
              <a:ext cx="145" cy="366"/>
            </a:xfrm>
            <a:custGeom>
              <a:avLst/>
              <a:gdLst>
                <a:gd name="T0" fmla="*/ 134 w 108"/>
                <a:gd name="T1" fmla="*/ 174 h 274"/>
                <a:gd name="T2" fmla="*/ 90 w 108"/>
                <a:gd name="T3" fmla="*/ 361 h 274"/>
                <a:gd name="T4" fmla="*/ 9 w 108"/>
                <a:gd name="T5" fmla="*/ 192 h 274"/>
                <a:gd name="T6" fmla="*/ 54 w 108"/>
                <a:gd name="T7" fmla="*/ 5 h 274"/>
                <a:gd name="T8" fmla="*/ 134 w 108"/>
                <a:gd name="T9" fmla="*/ 174 h 274"/>
                <a:gd name="T10" fmla="*/ 0 60000 65536"/>
                <a:gd name="T11" fmla="*/ 0 60000 65536"/>
                <a:gd name="T12" fmla="*/ 0 60000 65536"/>
                <a:gd name="T13" fmla="*/ 0 60000 65536"/>
                <a:gd name="T14" fmla="*/ 0 60000 65536"/>
                <a:gd name="T15" fmla="*/ 0 w 108"/>
                <a:gd name="T16" fmla="*/ 0 h 274"/>
                <a:gd name="T17" fmla="*/ 108 w 108"/>
                <a:gd name="T18" fmla="*/ 274 h 274"/>
              </a:gdLst>
              <a:ahLst/>
              <a:cxnLst>
                <a:cxn ang="T10">
                  <a:pos x="T0" y="T1"/>
                </a:cxn>
                <a:cxn ang="T11">
                  <a:pos x="T2" y="T3"/>
                </a:cxn>
                <a:cxn ang="T12">
                  <a:pos x="T4" y="T5"/>
                </a:cxn>
                <a:cxn ang="T13">
                  <a:pos x="T6" y="T7"/>
                </a:cxn>
                <a:cxn ang="T14">
                  <a:pos x="T8" y="T9"/>
                </a:cxn>
              </a:cxnLst>
              <a:rect l="T15" t="T16" r="T17" b="T18"/>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w="9525">
              <a:noFill/>
              <a:round/>
              <a:headEnd/>
              <a:tailEnd/>
            </a:ln>
          </p:spPr>
          <p:txBody>
            <a:bodyPr/>
            <a:lstStyle/>
            <a:p>
              <a:endParaRPr lang="en-US"/>
            </a:p>
          </p:txBody>
        </p:sp>
        <p:sp>
          <p:nvSpPr>
            <p:cNvPr id="33983" name="Freeform 127"/>
            <p:cNvSpPr>
              <a:spLocks/>
            </p:cNvSpPr>
            <p:nvPr/>
          </p:nvSpPr>
          <p:spPr bwMode="auto">
            <a:xfrm>
              <a:off x="1469" y="1118"/>
              <a:ext cx="132" cy="356"/>
            </a:xfrm>
            <a:custGeom>
              <a:avLst/>
              <a:gdLst>
                <a:gd name="T0" fmla="*/ 123 w 99"/>
                <a:gd name="T1" fmla="*/ 170 h 266"/>
                <a:gd name="T2" fmla="*/ 83 w 99"/>
                <a:gd name="T3" fmla="*/ 351 h 266"/>
                <a:gd name="T4" fmla="*/ 9 w 99"/>
                <a:gd name="T5" fmla="*/ 186 h 266"/>
                <a:gd name="T6" fmla="*/ 51 w 99"/>
                <a:gd name="T7" fmla="*/ 5 h 266"/>
                <a:gd name="T8" fmla="*/ 123 w 99"/>
                <a:gd name="T9" fmla="*/ 170 h 266"/>
                <a:gd name="T10" fmla="*/ 0 60000 65536"/>
                <a:gd name="T11" fmla="*/ 0 60000 65536"/>
                <a:gd name="T12" fmla="*/ 0 60000 65536"/>
                <a:gd name="T13" fmla="*/ 0 60000 65536"/>
                <a:gd name="T14" fmla="*/ 0 60000 65536"/>
                <a:gd name="T15" fmla="*/ 0 w 99"/>
                <a:gd name="T16" fmla="*/ 0 h 266"/>
                <a:gd name="T17" fmla="*/ 99 w 99"/>
                <a:gd name="T18" fmla="*/ 266 h 266"/>
              </a:gdLst>
              <a:ahLst/>
              <a:cxnLst>
                <a:cxn ang="T10">
                  <a:pos x="T0" y="T1"/>
                </a:cxn>
                <a:cxn ang="T11">
                  <a:pos x="T2" y="T3"/>
                </a:cxn>
                <a:cxn ang="T12">
                  <a:pos x="T4" y="T5"/>
                </a:cxn>
                <a:cxn ang="T13">
                  <a:pos x="T6" y="T7"/>
                </a:cxn>
                <a:cxn ang="T14">
                  <a:pos x="T8" y="T9"/>
                </a:cxn>
              </a:cxnLst>
              <a:rect l="T15" t="T16" r="T17" b="T18"/>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w="9525">
              <a:noFill/>
              <a:round/>
              <a:headEnd/>
              <a:tailEnd/>
            </a:ln>
          </p:spPr>
          <p:txBody>
            <a:bodyPr/>
            <a:lstStyle/>
            <a:p>
              <a:endParaRPr lang="en-US"/>
            </a:p>
          </p:txBody>
        </p:sp>
        <p:sp>
          <p:nvSpPr>
            <p:cNvPr id="33984" name="Freeform 128"/>
            <p:cNvSpPr>
              <a:spLocks/>
            </p:cNvSpPr>
            <p:nvPr/>
          </p:nvSpPr>
          <p:spPr bwMode="auto">
            <a:xfrm>
              <a:off x="1475" y="1127"/>
              <a:ext cx="121" cy="343"/>
            </a:xfrm>
            <a:custGeom>
              <a:avLst/>
              <a:gdLst>
                <a:gd name="T0" fmla="*/ 113 w 90"/>
                <a:gd name="T1" fmla="*/ 163 h 256"/>
                <a:gd name="T2" fmla="*/ 75 w 90"/>
                <a:gd name="T3" fmla="*/ 339 h 256"/>
                <a:gd name="T4" fmla="*/ 9 w 90"/>
                <a:gd name="T5" fmla="*/ 178 h 256"/>
                <a:gd name="T6" fmla="*/ 46 w 90"/>
                <a:gd name="T7" fmla="*/ 3 h 256"/>
                <a:gd name="T8" fmla="*/ 113 w 90"/>
                <a:gd name="T9" fmla="*/ 163 h 256"/>
                <a:gd name="T10" fmla="*/ 0 60000 65536"/>
                <a:gd name="T11" fmla="*/ 0 60000 65536"/>
                <a:gd name="T12" fmla="*/ 0 60000 65536"/>
                <a:gd name="T13" fmla="*/ 0 60000 65536"/>
                <a:gd name="T14" fmla="*/ 0 60000 65536"/>
                <a:gd name="T15" fmla="*/ 0 w 90"/>
                <a:gd name="T16" fmla="*/ 0 h 256"/>
                <a:gd name="T17" fmla="*/ 90 w 90"/>
                <a:gd name="T18" fmla="*/ 256 h 256"/>
              </a:gdLst>
              <a:ahLst/>
              <a:cxnLst>
                <a:cxn ang="T10">
                  <a:pos x="T0" y="T1"/>
                </a:cxn>
                <a:cxn ang="T11">
                  <a:pos x="T2" y="T3"/>
                </a:cxn>
                <a:cxn ang="T12">
                  <a:pos x="T4" y="T5"/>
                </a:cxn>
                <a:cxn ang="T13">
                  <a:pos x="T6" y="T7"/>
                </a:cxn>
                <a:cxn ang="T14">
                  <a:pos x="T8" y="T9"/>
                </a:cxn>
              </a:cxnLst>
              <a:rect l="T15" t="T16" r="T17" b="T18"/>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w="9525">
              <a:noFill/>
              <a:round/>
              <a:headEnd/>
              <a:tailEnd/>
            </a:ln>
          </p:spPr>
          <p:txBody>
            <a:bodyPr/>
            <a:lstStyle/>
            <a:p>
              <a:endParaRPr lang="en-US"/>
            </a:p>
          </p:txBody>
        </p:sp>
        <p:sp>
          <p:nvSpPr>
            <p:cNvPr id="33985" name="Freeform 129"/>
            <p:cNvSpPr>
              <a:spLocks/>
            </p:cNvSpPr>
            <p:nvPr/>
          </p:nvSpPr>
          <p:spPr bwMode="auto">
            <a:xfrm>
              <a:off x="1482" y="1136"/>
              <a:ext cx="107" cy="330"/>
            </a:xfrm>
            <a:custGeom>
              <a:avLst/>
              <a:gdLst>
                <a:gd name="T0" fmla="*/ 100 w 80"/>
                <a:gd name="T1" fmla="*/ 159 h 247"/>
                <a:gd name="T2" fmla="*/ 68 w 80"/>
                <a:gd name="T3" fmla="*/ 327 h 247"/>
                <a:gd name="T4" fmla="*/ 8 w 80"/>
                <a:gd name="T5" fmla="*/ 171 h 247"/>
                <a:gd name="T6" fmla="*/ 40 w 80"/>
                <a:gd name="T7" fmla="*/ 3 h 247"/>
                <a:gd name="T8" fmla="*/ 100 w 80"/>
                <a:gd name="T9" fmla="*/ 159 h 247"/>
                <a:gd name="T10" fmla="*/ 0 60000 65536"/>
                <a:gd name="T11" fmla="*/ 0 60000 65536"/>
                <a:gd name="T12" fmla="*/ 0 60000 65536"/>
                <a:gd name="T13" fmla="*/ 0 60000 65536"/>
                <a:gd name="T14" fmla="*/ 0 60000 65536"/>
                <a:gd name="T15" fmla="*/ 0 w 80"/>
                <a:gd name="T16" fmla="*/ 0 h 247"/>
                <a:gd name="T17" fmla="*/ 80 w 80"/>
                <a:gd name="T18" fmla="*/ 247 h 247"/>
              </a:gdLst>
              <a:ahLst/>
              <a:cxnLst>
                <a:cxn ang="T10">
                  <a:pos x="T0" y="T1"/>
                </a:cxn>
                <a:cxn ang="T11">
                  <a:pos x="T2" y="T3"/>
                </a:cxn>
                <a:cxn ang="T12">
                  <a:pos x="T4" y="T5"/>
                </a:cxn>
                <a:cxn ang="T13">
                  <a:pos x="T6" y="T7"/>
                </a:cxn>
                <a:cxn ang="T14">
                  <a:pos x="T8" y="T9"/>
                </a:cxn>
              </a:cxnLst>
              <a:rect l="T15" t="T16" r="T17" b="T18"/>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w="9525">
              <a:noFill/>
              <a:round/>
              <a:headEnd/>
              <a:tailEnd/>
            </a:ln>
          </p:spPr>
          <p:txBody>
            <a:bodyPr/>
            <a:lstStyle/>
            <a:p>
              <a:endParaRPr lang="en-US"/>
            </a:p>
          </p:txBody>
        </p:sp>
        <p:sp>
          <p:nvSpPr>
            <p:cNvPr id="33986" name="Freeform 130"/>
            <p:cNvSpPr>
              <a:spLocks/>
            </p:cNvSpPr>
            <p:nvPr/>
          </p:nvSpPr>
          <p:spPr bwMode="auto">
            <a:xfrm>
              <a:off x="1489" y="1144"/>
              <a:ext cx="95" cy="319"/>
            </a:xfrm>
            <a:custGeom>
              <a:avLst/>
              <a:gdLst>
                <a:gd name="T0" fmla="*/ 88 w 71"/>
                <a:gd name="T1" fmla="*/ 155 h 239"/>
                <a:gd name="T2" fmla="*/ 60 w 71"/>
                <a:gd name="T3" fmla="*/ 316 h 239"/>
                <a:gd name="T4" fmla="*/ 7 w 71"/>
                <a:gd name="T5" fmla="*/ 164 h 239"/>
                <a:gd name="T6" fmla="*/ 35 w 71"/>
                <a:gd name="T7" fmla="*/ 3 h 239"/>
                <a:gd name="T8" fmla="*/ 88 w 71"/>
                <a:gd name="T9" fmla="*/ 155 h 239"/>
                <a:gd name="T10" fmla="*/ 0 60000 65536"/>
                <a:gd name="T11" fmla="*/ 0 60000 65536"/>
                <a:gd name="T12" fmla="*/ 0 60000 65536"/>
                <a:gd name="T13" fmla="*/ 0 60000 65536"/>
                <a:gd name="T14" fmla="*/ 0 60000 65536"/>
                <a:gd name="T15" fmla="*/ 0 w 71"/>
                <a:gd name="T16" fmla="*/ 0 h 239"/>
                <a:gd name="T17" fmla="*/ 71 w 71"/>
                <a:gd name="T18" fmla="*/ 239 h 239"/>
              </a:gdLst>
              <a:ahLst/>
              <a:cxnLst>
                <a:cxn ang="T10">
                  <a:pos x="T0" y="T1"/>
                </a:cxn>
                <a:cxn ang="T11">
                  <a:pos x="T2" y="T3"/>
                </a:cxn>
                <a:cxn ang="T12">
                  <a:pos x="T4" y="T5"/>
                </a:cxn>
                <a:cxn ang="T13">
                  <a:pos x="T6" y="T7"/>
                </a:cxn>
                <a:cxn ang="T14">
                  <a:pos x="T8" y="T9"/>
                </a:cxn>
              </a:cxnLst>
              <a:rect l="T15" t="T16" r="T17" b="T18"/>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w="9525">
              <a:noFill/>
              <a:round/>
              <a:headEnd/>
              <a:tailEnd/>
            </a:ln>
          </p:spPr>
          <p:txBody>
            <a:bodyPr/>
            <a:lstStyle/>
            <a:p>
              <a:endParaRPr lang="en-US"/>
            </a:p>
          </p:txBody>
        </p:sp>
        <p:sp>
          <p:nvSpPr>
            <p:cNvPr id="33987" name="Freeform 131"/>
            <p:cNvSpPr>
              <a:spLocks/>
            </p:cNvSpPr>
            <p:nvPr/>
          </p:nvSpPr>
          <p:spPr bwMode="auto">
            <a:xfrm>
              <a:off x="1495" y="1152"/>
              <a:ext cx="82" cy="307"/>
            </a:xfrm>
            <a:custGeom>
              <a:avLst/>
              <a:gdLst>
                <a:gd name="T0" fmla="*/ 77 w 61"/>
                <a:gd name="T1" fmla="*/ 151 h 230"/>
                <a:gd name="T2" fmla="*/ 52 w 61"/>
                <a:gd name="T3" fmla="*/ 306 h 230"/>
                <a:gd name="T4" fmla="*/ 5 w 61"/>
                <a:gd name="T5" fmla="*/ 156 h 230"/>
                <a:gd name="T6" fmla="*/ 30 w 61"/>
                <a:gd name="T7" fmla="*/ 3 h 230"/>
                <a:gd name="T8" fmla="*/ 77 w 61"/>
                <a:gd name="T9" fmla="*/ 151 h 230"/>
                <a:gd name="T10" fmla="*/ 0 60000 65536"/>
                <a:gd name="T11" fmla="*/ 0 60000 65536"/>
                <a:gd name="T12" fmla="*/ 0 60000 65536"/>
                <a:gd name="T13" fmla="*/ 0 60000 65536"/>
                <a:gd name="T14" fmla="*/ 0 60000 65536"/>
                <a:gd name="T15" fmla="*/ 0 w 61"/>
                <a:gd name="T16" fmla="*/ 0 h 230"/>
                <a:gd name="T17" fmla="*/ 61 w 61"/>
                <a:gd name="T18" fmla="*/ 230 h 230"/>
              </a:gdLst>
              <a:ahLst/>
              <a:cxnLst>
                <a:cxn ang="T10">
                  <a:pos x="T0" y="T1"/>
                </a:cxn>
                <a:cxn ang="T11">
                  <a:pos x="T2" y="T3"/>
                </a:cxn>
                <a:cxn ang="T12">
                  <a:pos x="T4" y="T5"/>
                </a:cxn>
                <a:cxn ang="T13">
                  <a:pos x="T6" y="T7"/>
                </a:cxn>
                <a:cxn ang="T14">
                  <a:pos x="T8" y="T9"/>
                </a:cxn>
              </a:cxnLst>
              <a:rect l="T15" t="T16" r="T17" b="T18"/>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w="9525">
              <a:noFill/>
              <a:round/>
              <a:headEnd/>
              <a:tailEnd/>
            </a:ln>
          </p:spPr>
          <p:txBody>
            <a:bodyPr/>
            <a:lstStyle/>
            <a:p>
              <a:endParaRPr lang="en-US"/>
            </a:p>
          </p:txBody>
        </p:sp>
        <p:sp>
          <p:nvSpPr>
            <p:cNvPr id="33988" name="Freeform 132"/>
            <p:cNvSpPr>
              <a:spLocks/>
            </p:cNvSpPr>
            <p:nvPr/>
          </p:nvSpPr>
          <p:spPr bwMode="auto">
            <a:xfrm>
              <a:off x="1502" y="1160"/>
              <a:ext cx="70" cy="295"/>
            </a:xfrm>
            <a:custGeom>
              <a:avLst/>
              <a:gdLst>
                <a:gd name="T0" fmla="*/ 65 w 52"/>
                <a:gd name="T1" fmla="*/ 145 h 221"/>
                <a:gd name="T2" fmla="*/ 44 w 52"/>
                <a:gd name="T3" fmla="*/ 294 h 221"/>
                <a:gd name="T4" fmla="*/ 5 w 52"/>
                <a:gd name="T5" fmla="*/ 150 h 221"/>
                <a:gd name="T6" fmla="*/ 26 w 52"/>
                <a:gd name="T7" fmla="*/ 1 h 221"/>
                <a:gd name="T8" fmla="*/ 65 w 52"/>
                <a:gd name="T9" fmla="*/ 145 h 221"/>
                <a:gd name="T10" fmla="*/ 0 60000 65536"/>
                <a:gd name="T11" fmla="*/ 0 60000 65536"/>
                <a:gd name="T12" fmla="*/ 0 60000 65536"/>
                <a:gd name="T13" fmla="*/ 0 60000 65536"/>
                <a:gd name="T14" fmla="*/ 0 60000 65536"/>
                <a:gd name="T15" fmla="*/ 0 w 52"/>
                <a:gd name="T16" fmla="*/ 0 h 221"/>
                <a:gd name="T17" fmla="*/ 52 w 52"/>
                <a:gd name="T18" fmla="*/ 221 h 221"/>
              </a:gdLst>
              <a:ahLst/>
              <a:cxnLst>
                <a:cxn ang="T10">
                  <a:pos x="T0" y="T1"/>
                </a:cxn>
                <a:cxn ang="T11">
                  <a:pos x="T2" y="T3"/>
                </a:cxn>
                <a:cxn ang="T12">
                  <a:pos x="T4" y="T5"/>
                </a:cxn>
                <a:cxn ang="T13">
                  <a:pos x="T6" y="T7"/>
                </a:cxn>
                <a:cxn ang="T14">
                  <a:pos x="T8" y="T9"/>
                </a:cxn>
              </a:cxnLst>
              <a:rect l="T15" t="T16" r="T17" b="T18"/>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w="9525">
              <a:noFill/>
              <a:round/>
              <a:headEnd/>
              <a:tailEnd/>
            </a:ln>
          </p:spPr>
          <p:txBody>
            <a:bodyPr/>
            <a:lstStyle/>
            <a:p>
              <a:endParaRPr lang="en-US"/>
            </a:p>
          </p:txBody>
        </p:sp>
        <p:sp>
          <p:nvSpPr>
            <p:cNvPr id="33989" name="Freeform 133"/>
            <p:cNvSpPr>
              <a:spLocks/>
            </p:cNvSpPr>
            <p:nvPr/>
          </p:nvSpPr>
          <p:spPr bwMode="auto">
            <a:xfrm>
              <a:off x="1279" y="1063"/>
              <a:ext cx="493" cy="528"/>
            </a:xfrm>
            <a:custGeom>
              <a:avLst/>
              <a:gdLst>
                <a:gd name="T0" fmla="*/ 493 w 369"/>
                <a:gd name="T1" fmla="*/ 205 h 395"/>
                <a:gd name="T2" fmla="*/ 278 w 369"/>
                <a:gd name="T3" fmla="*/ 458 h 395"/>
                <a:gd name="T4" fmla="*/ 19 w 369"/>
                <a:gd name="T5" fmla="*/ 0 h 395"/>
                <a:gd name="T6" fmla="*/ 12 w 369"/>
                <a:gd name="T7" fmla="*/ 205 h 395"/>
                <a:gd name="T8" fmla="*/ 311 w 369"/>
                <a:gd name="T9" fmla="*/ 500 h 395"/>
                <a:gd name="T10" fmla="*/ 493 w 369"/>
                <a:gd name="T11" fmla="*/ 205 h 395"/>
                <a:gd name="T12" fmla="*/ 0 60000 65536"/>
                <a:gd name="T13" fmla="*/ 0 60000 65536"/>
                <a:gd name="T14" fmla="*/ 0 60000 65536"/>
                <a:gd name="T15" fmla="*/ 0 60000 65536"/>
                <a:gd name="T16" fmla="*/ 0 60000 65536"/>
                <a:gd name="T17" fmla="*/ 0 60000 65536"/>
                <a:gd name="T18" fmla="*/ 0 w 369"/>
                <a:gd name="T19" fmla="*/ 0 h 395"/>
                <a:gd name="T20" fmla="*/ 369 w 36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w="9525">
              <a:noFill/>
              <a:round/>
              <a:headEnd/>
              <a:tailEnd/>
            </a:ln>
          </p:spPr>
          <p:txBody>
            <a:bodyPr/>
            <a:lstStyle/>
            <a:p>
              <a:endParaRPr lang="en-US"/>
            </a:p>
          </p:txBody>
        </p:sp>
        <p:sp>
          <p:nvSpPr>
            <p:cNvPr id="33990" name="Freeform 134"/>
            <p:cNvSpPr>
              <a:spLocks noEditPoints="1"/>
            </p:cNvSpPr>
            <p:nvPr/>
          </p:nvSpPr>
          <p:spPr bwMode="auto">
            <a:xfrm>
              <a:off x="1249" y="852"/>
              <a:ext cx="558" cy="749"/>
            </a:xfrm>
            <a:custGeom>
              <a:avLst/>
              <a:gdLst>
                <a:gd name="T0" fmla="*/ 214 w 417"/>
                <a:gd name="T1" fmla="*/ 12 h 560"/>
                <a:gd name="T2" fmla="*/ 35 w 417"/>
                <a:gd name="T3" fmla="*/ 419 h 560"/>
                <a:gd name="T4" fmla="*/ 343 w 417"/>
                <a:gd name="T5" fmla="*/ 720 h 560"/>
                <a:gd name="T6" fmla="*/ 522 w 417"/>
                <a:gd name="T7" fmla="*/ 313 h 560"/>
                <a:gd name="T8" fmla="*/ 522 w 417"/>
                <a:gd name="T9" fmla="*/ 313 h 560"/>
                <a:gd name="T10" fmla="*/ 373 w 417"/>
                <a:gd name="T11" fmla="*/ 51 h 560"/>
                <a:gd name="T12" fmla="*/ 214 w 417"/>
                <a:gd name="T13" fmla="*/ 12 h 560"/>
                <a:gd name="T14" fmla="*/ 52 w 417"/>
                <a:gd name="T15" fmla="*/ 415 h 560"/>
                <a:gd name="T16" fmla="*/ 218 w 417"/>
                <a:gd name="T17" fmla="*/ 32 h 560"/>
                <a:gd name="T18" fmla="*/ 363 w 417"/>
                <a:gd name="T19" fmla="*/ 68 h 560"/>
                <a:gd name="T20" fmla="*/ 504 w 417"/>
                <a:gd name="T21" fmla="*/ 317 h 560"/>
                <a:gd name="T22" fmla="*/ 504 w 417"/>
                <a:gd name="T23" fmla="*/ 317 h 560"/>
                <a:gd name="T24" fmla="*/ 339 w 417"/>
                <a:gd name="T25" fmla="*/ 700 h 560"/>
                <a:gd name="T26" fmla="*/ 52 w 417"/>
                <a:gd name="T27" fmla="*/ 415 h 5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7"/>
                <a:gd name="T43" fmla="*/ 0 h 560"/>
                <a:gd name="T44" fmla="*/ 417 w 417"/>
                <a:gd name="T45" fmla="*/ 560 h 5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w="9525">
              <a:noFill/>
              <a:round/>
              <a:headEnd/>
              <a:tailEnd/>
            </a:ln>
          </p:spPr>
          <p:txBody>
            <a:bodyPr/>
            <a:lstStyle/>
            <a:p>
              <a:endParaRPr lang="en-US"/>
            </a:p>
          </p:txBody>
        </p:sp>
        <p:sp>
          <p:nvSpPr>
            <p:cNvPr id="33991" name="Freeform 135"/>
            <p:cNvSpPr>
              <a:spLocks/>
            </p:cNvSpPr>
            <p:nvPr/>
          </p:nvSpPr>
          <p:spPr bwMode="auto">
            <a:xfrm>
              <a:off x="1416" y="1067"/>
              <a:ext cx="251" cy="379"/>
            </a:xfrm>
            <a:custGeom>
              <a:avLst/>
              <a:gdLst>
                <a:gd name="T0" fmla="*/ 239 w 187"/>
                <a:gd name="T1" fmla="*/ 175 h 283"/>
                <a:gd name="T2" fmla="*/ 149 w 187"/>
                <a:gd name="T3" fmla="*/ 371 h 283"/>
                <a:gd name="T4" fmla="*/ 13 w 187"/>
                <a:gd name="T5" fmla="*/ 204 h 283"/>
                <a:gd name="T6" fmla="*/ 102 w 187"/>
                <a:gd name="T7" fmla="*/ 8 h 283"/>
                <a:gd name="T8" fmla="*/ 239 w 187"/>
                <a:gd name="T9" fmla="*/ 175 h 283"/>
                <a:gd name="T10" fmla="*/ 0 60000 65536"/>
                <a:gd name="T11" fmla="*/ 0 60000 65536"/>
                <a:gd name="T12" fmla="*/ 0 60000 65536"/>
                <a:gd name="T13" fmla="*/ 0 60000 65536"/>
                <a:gd name="T14" fmla="*/ 0 60000 65536"/>
                <a:gd name="T15" fmla="*/ 0 w 187"/>
                <a:gd name="T16" fmla="*/ 0 h 283"/>
                <a:gd name="T17" fmla="*/ 187 w 187"/>
                <a:gd name="T18" fmla="*/ 283 h 283"/>
              </a:gdLst>
              <a:ahLst/>
              <a:cxnLst>
                <a:cxn ang="T10">
                  <a:pos x="T0" y="T1"/>
                </a:cxn>
                <a:cxn ang="T11">
                  <a:pos x="T2" y="T3"/>
                </a:cxn>
                <a:cxn ang="T12">
                  <a:pos x="T4" y="T5"/>
                </a:cxn>
                <a:cxn ang="T13">
                  <a:pos x="T6" y="T7"/>
                </a:cxn>
                <a:cxn ang="T14">
                  <a:pos x="T8" y="T9"/>
                </a:cxn>
              </a:cxnLst>
              <a:rect l="T15" t="T16" r="T17" b="T18"/>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w="9525">
              <a:noFill/>
              <a:round/>
              <a:headEnd/>
              <a:tailEnd/>
            </a:ln>
          </p:spPr>
          <p:txBody>
            <a:bodyPr/>
            <a:lstStyle/>
            <a:p>
              <a:endParaRPr lang="en-US"/>
            </a:p>
          </p:txBody>
        </p:sp>
        <p:sp>
          <p:nvSpPr>
            <p:cNvPr id="33992" name="Freeform 136"/>
            <p:cNvSpPr>
              <a:spLocks/>
            </p:cNvSpPr>
            <p:nvPr/>
          </p:nvSpPr>
          <p:spPr bwMode="auto">
            <a:xfrm>
              <a:off x="1562" y="1303"/>
              <a:ext cx="63" cy="78"/>
            </a:xfrm>
            <a:custGeom>
              <a:avLst/>
              <a:gdLst>
                <a:gd name="T0" fmla="*/ 62 w 47"/>
                <a:gd name="T1" fmla="*/ 37 h 59"/>
                <a:gd name="T2" fmla="*/ 35 w 47"/>
                <a:gd name="T3" fmla="*/ 77 h 59"/>
                <a:gd name="T4" fmla="*/ 3 w 47"/>
                <a:gd name="T5" fmla="*/ 41 h 59"/>
                <a:gd name="T6" fmla="*/ 29 w 47"/>
                <a:gd name="T7" fmla="*/ 0 h 59"/>
                <a:gd name="T8" fmla="*/ 62 w 47"/>
                <a:gd name="T9" fmla="*/ 37 h 59"/>
                <a:gd name="T10" fmla="*/ 0 60000 65536"/>
                <a:gd name="T11" fmla="*/ 0 60000 65536"/>
                <a:gd name="T12" fmla="*/ 0 60000 65536"/>
                <a:gd name="T13" fmla="*/ 0 60000 65536"/>
                <a:gd name="T14" fmla="*/ 0 60000 65536"/>
                <a:gd name="T15" fmla="*/ 0 w 47"/>
                <a:gd name="T16" fmla="*/ 0 h 59"/>
                <a:gd name="T17" fmla="*/ 47 w 47"/>
                <a:gd name="T18" fmla="*/ 59 h 59"/>
              </a:gdLst>
              <a:ahLst/>
              <a:cxnLst>
                <a:cxn ang="T10">
                  <a:pos x="T0" y="T1"/>
                </a:cxn>
                <a:cxn ang="T11">
                  <a:pos x="T2" y="T3"/>
                </a:cxn>
                <a:cxn ang="T12">
                  <a:pos x="T4" y="T5"/>
                </a:cxn>
                <a:cxn ang="T13">
                  <a:pos x="T6" y="T7"/>
                </a:cxn>
                <a:cxn ang="T14">
                  <a:pos x="T8" y="T9"/>
                </a:cxn>
              </a:cxnLst>
              <a:rect l="T15" t="T16" r="T17" b="T18"/>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w="9525">
              <a:noFill/>
              <a:round/>
              <a:headEnd/>
              <a:tailEnd/>
            </a:ln>
          </p:spPr>
          <p:txBody>
            <a:bodyPr/>
            <a:lstStyle/>
            <a:p>
              <a:endParaRPr lang="en-US"/>
            </a:p>
          </p:txBody>
        </p:sp>
        <p:sp>
          <p:nvSpPr>
            <p:cNvPr id="33993" name="Freeform 137"/>
            <p:cNvSpPr>
              <a:spLocks/>
            </p:cNvSpPr>
            <p:nvPr/>
          </p:nvSpPr>
          <p:spPr bwMode="auto">
            <a:xfrm>
              <a:off x="1260" y="840"/>
              <a:ext cx="493" cy="404"/>
            </a:xfrm>
            <a:custGeom>
              <a:avLst/>
              <a:gdLst>
                <a:gd name="T0" fmla="*/ 203 w 369"/>
                <a:gd name="T1" fmla="*/ 25 h 302"/>
                <a:gd name="T2" fmla="*/ 16 w 369"/>
                <a:gd name="T3" fmla="*/ 389 h 302"/>
                <a:gd name="T4" fmla="*/ 493 w 369"/>
                <a:gd name="T5" fmla="*/ 253 h 302"/>
                <a:gd name="T6" fmla="*/ 203 w 369"/>
                <a:gd name="T7" fmla="*/ 25 h 302"/>
                <a:gd name="T8" fmla="*/ 0 60000 65536"/>
                <a:gd name="T9" fmla="*/ 0 60000 65536"/>
                <a:gd name="T10" fmla="*/ 0 60000 65536"/>
                <a:gd name="T11" fmla="*/ 0 60000 65536"/>
                <a:gd name="T12" fmla="*/ 0 w 369"/>
                <a:gd name="T13" fmla="*/ 0 h 302"/>
                <a:gd name="T14" fmla="*/ 369 w 369"/>
                <a:gd name="T15" fmla="*/ 302 h 302"/>
              </a:gdLst>
              <a:ahLst/>
              <a:cxnLst>
                <a:cxn ang="T8">
                  <a:pos x="T0" y="T1"/>
                </a:cxn>
                <a:cxn ang="T9">
                  <a:pos x="T2" y="T3"/>
                </a:cxn>
                <a:cxn ang="T10">
                  <a:pos x="T4" y="T5"/>
                </a:cxn>
                <a:cxn ang="T11">
                  <a:pos x="T6" y="T7"/>
                </a:cxn>
              </a:cxnLst>
              <a:rect l="T12" t="T13" r="T14" b="T15"/>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w="9525">
              <a:noFill/>
              <a:round/>
              <a:headEnd/>
              <a:tailEnd/>
            </a:ln>
          </p:spPr>
          <p:txBody>
            <a:bodyPr/>
            <a:lstStyle/>
            <a:p>
              <a:endParaRPr lang="en-US"/>
            </a:p>
          </p:txBody>
        </p:sp>
        <p:sp>
          <p:nvSpPr>
            <p:cNvPr id="33994" name="Freeform 138"/>
            <p:cNvSpPr>
              <a:spLocks/>
            </p:cNvSpPr>
            <p:nvPr/>
          </p:nvSpPr>
          <p:spPr bwMode="auto">
            <a:xfrm>
              <a:off x="1269" y="1067"/>
              <a:ext cx="501" cy="179"/>
            </a:xfrm>
            <a:custGeom>
              <a:avLst/>
              <a:gdLst>
                <a:gd name="T0" fmla="*/ 492 w 374"/>
                <a:gd name="T1" fmla="*/ 23 h 134"/>
                <a:gd name="T2" fmla="*/ 263 w 374"/>
                <a:gd name="T3" fmla="*/ 108 h 134"/>
                <a:gd name="T4" fmla="*/ 3 w 374"/>
                <a:gd name="T5" fmla="*/ 158 h 134"/>
                <a:gd name="T6" fmla="*/ 272 w 374"/>
                <a:gd name="T7" fmla="*/ 147 h 134"/>
                <a:gd name="T8" fmla="*/ 492 w 374"/>
                <a:gd name="T9" fmla="*/ 23 h 134"/>
                <a:gd name="T10" fmla="*/ 0 60000 65536"/>
                <a:gd name="T11" fmla="*/ 0 60000 65536"/>
                <a:gd name="T12" fmla="*/ 0 60000 65536"/>
                <a:gd name="T13" fmla="*/ 0 60000 65536"/>
                <a:gd name="T14" fmla="*/ 0 60000 65536"/>
                <a:gd name="T15" fmla="*/ 0 w 374"/>
                <a:gd name="T16" fmla="*/ 0 h 134"/>
                <a:gd name="T17" fmla="*/ 374 w 374"/>
                <a:gd name="T18" fmla="*/ 134 h 134"/>
              </a:gdLst>
              <a:ahLst/>
              <a:cxnLst>
                <a:cxn ang="T10">
                  <a:pos x="T0" y="T1"/>
                </a:cxn>
                <a:cxn ang="T11">
                  <a:pos x="T2" y="T3"/>
                </a:cxn>
                <a:cxn ang="T12">
                  <a:pos x="T4" y="T5"/>
                </a:cxn>
                <a:cxn ang="T13">
                  <a:pos x="T6" y="T7"/>
                </a:cxn>
                <a:cxn ang="T14">
                  <a:pos x="T8" y="T9"/>
                </a:cxn>
              </a:cxnLst>
              <a:rect l="T15" t="T16" r="T17" b="T18"/>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w="9525">
              <a:noFill/>
              <a:round/>
              <a:headEnd/>
              <a:tailEnd/>
            </a:ln>
          </p:spPr>
          <p:txBody>
            <a:bodyPr/>
            <a:lstStyle/>
            <a:p>
              <a:endParaRPr lang="en-US"/>
            </a:p>
          </p:txBody>
        </p:sp>
        <p:sp>
          <p:nvSpPr>
            <p:cNvPr id="33995" name="Freeform 139"/>
            <p:cNvSpPr>
              <a:spLocks/>
            </p:cNvSpPr>
            <p:nvPr/>
          </p:nvSpPr>
          <p:spPr bwMode="auto">
            <a:xfrm>
              <a:off x="1297" y="847"/>
              <a:ext cx="336" cy="178"/>
            </a:xfrm>
            <a:custGeom>
              <a:avLst/>
              <a:gdLst>
                <a:gd name="T0" fmla="*/ 56 w 251"/>
                <a:gd name="T1" fmla="*/ 106 h 133"/>
                <a:gd name="T2" fmla="*/ 169 w 251"/>
                <a:gd name="T3" fmla="*/ 29 h 133"/>
                <a:gd name="T4" fmla="*/ 169 w 251"/>
                <a:gd name="T5" fmla="*/ 29 h 133"/>
                <a:gd name="T6" fmla="*/ 264 w 251"/>
                <a:gd name="T7" fmla="*/ 37 h 133"/>
                <a:gd name="T8" fmla="*/ 333 w 251"/>
                <a:gd name="T9" fmla="*/ 64 h 133"/>
                <a:gd name="T10" fmla="*/ 266 w 251"/>
                <a:gd name="T11" fmla="*/ 13 h 133"/>
                <a:gd name="T12" fmla="*/ 163 w 251"/>
                <a:gd name="T13" fmla="*/ 8 h 133"/>
                <a:gd name="T14" fmla="*/ 33 w 251"/>
                <a:gd name="T15" fmla="*/ 99 h 133"/>
                <a:gd name="T16" fmla="*/ 4 w 251"/>
                <a:gd name="T17" fmla="*/ 177 h 133"/>
                <a:gd name="T18" fmla="*/ 56 w 251"/>
                <a:gd name="T19" fmla="*/ 106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33"/>
                <a:gd name="T32" fmla="*/ 251 w 251"/>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w="9525">
              <a:noFill/>
              <a:round/>
              <a:headEnd/>
              <a:tailEnd/>
            </a:ln>
          </p:spPr>
          <p:txBody>
            <a:bodyPr/>
            <a:lstStyle/>
            <a:p>
              <a:endParaRPr lang="en-US"/>
            </a:p>
          </p:txBody>
        </p:sp>
        <p:sp>
          <p:nvSpPr>
            <p:cNvPr id="33996" name="Freeform 140"/>
            <p:cNvSpPr>
              <a:spLocks/>
            </p:cNvSpPr>
            <p:nvPr/>
          </p:nvSpPr>
          <p:spPr bwMode="auto">
            <a:xfrm>
              <a:off x="1835" y="1511"/>
              <a:ext cx="126" cy="152"/>
            </a:xfrm>
            <a:custGeom>
              <a:avLst/>
              <a:gdLst>
                <a:gd name="T0" fmla="*/ 8 w 94"/>
                <a:gd name="T1" fmla="*/ 11 h 114"/>
                <a:gd name="T2" fmla="*/ 1 w 94"/>
                <a:gd name="T3" fmla="*/ 24 h 114"/>
                <a:gd name="T4" fmla="*/ 15 w 94"/>
                <a:gd name="T5" fmla="*/ 31 h 114"/>
                <a:gd name="T6" fmla="*/ 98 w 94"/>
                <a:gd name="T7" fmla="*/ 56 h 114"/>
                <a:gd name="T8" fmla="*/ 63 w 94"/>
                <a:gd name="T9" fmla="*/ 131 h 114"/>
                <a:gd name="T10" fmla="*/ 58 w 94"/>
                <a:gd name="T11" fmla="*/ 144 h 114"/>
                <a:gd name="T12" fmla="*/ 71 w 94"/>
                <a:gd name="T13" fmla="*/ 149 h 114"/>
                <a:gd name="T14" fmla="*/ 121 w 94"/>
                <a:gd name="T15" fmla="*/ 99 h 114"/>
                <a:gd name="T16" fmla="*/ 117 w 94"/>
                <a:gd name="T17" fmla="*/ 47 h 114"/>
                <a:gd name="T18" fmla="*/ 8 w 94"/>
                <a:gd name="T19" fmla="*/ 11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14"/>
                <a:gd name="T32" fmla="*/ 94 w 9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w="9525">
              <a:noFill/>
              <a:round/>
              <a:headEnd/>
              <a:tailEnd/>
            </a:ln>
          </p:spPr>
          <p:txBody>
            <a:bodyPr/>
            <a:lstStyle/>
            <a:p>
              <a:endParaRPr lang="en-US"/>
            </a:p>
          </p:txBody>
        </p:sp>
        <p:sp>
          <p:nvSpPr>
            <p:cNvPr id="33997" name="Freeform 141"/>
            <p:cNvSpPr>
              <a:spLocks/>
            </p:cNvSpPr>
            <p:nvPr/>
          </p:nvSpPr>
          <p:spPr bwMode="auto">
            <a:xfrm>
              <a:off x="1593" y="1543"/>
              <a:ext cx="150" cy="141"/>
            </a:xfrm>
            <a:custGeom>
              <a:avLst/>
              <a:gdLst>
                <a:gd name="T0" fmla="*/ 129 w 112"/>
                <a:gd name="T1" fmla="*/ 9 h 105"/>
                <a:gd name="T2" fmla="*/ 9 w 112"/>
                <a:gd name="T3" fmla="*/ 120 h 105"/>
                <a:gd name="T4" fmla="*/ 1 w 112"/>
                <a:gd name="T5" fmla="*/ 132 h 105"/>
                <a:gd name="T6" fmla="*/ 15 w 112"/>
                <a:gd name="T7" fmla="*/ 140 h 105"/>
                <a:gd name="T8" fmla="*/ 150 w 112"/>
                <a:gd name="T9" fmla="*/ 13 h 105"/>
                <a:gd name="T10" fmla="*/ 141 w 112"/>
                <a:gd name="T11" fmla="*/ 1 h 105"/>
                <a:gd name="T12" fmla="*/ 129 w 112"/>
                <a:gd name="T13" fmla="*/ 9 h 105"/>
                <a:gd name="T14" fmla="*/ 0 60000 65536"/>
                <a:gd name="T15" fmla="*/ 0 60000 65536"/>
                <a:gd name="T16" fmla="*/ 0 60000 65536"/>
                <a:gd name="T17" fmla="*/ 0 60000 65536"/>
                <a:gd name="T18" fmla="*/ 0 60000 65536"/>
                <a:gd name="T19" fmla="*/ 0 60000 65536"/>
                <a:gd name="T20" fmla="*/ 0 60000 65536"/>
                <a:gd name="T21" fmla="*/ 0 w 112"/>
                <a:gd name="T22" fmla="*/ 0 h 105"/>
                <a:gd name="T23" fmla="*/ 112 w 112"/>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w="9525">
              <a:noFill/>
              <a:round/>
              <a:headEnd/>
              <a:tailEnd/>
            </a:ln>
          </p:spPr>
          <p:txBody>
            <a:bodyPr/>
            <a:lstStyle/>
            <a:p>
              <a:endParaRPr lang="en-US"/>
            </a:p>
          </p:txBody>
        </p:sp>
        <p:sp>
          <p:nvSpPr>
            <p:cNvPr id="33998" name="Freeform 142"/>
            <p:cNvSpPr>
              <a:spLocks/>
            </p:cNvSpPr>
            <p:nvPr/>
          </p:nvSpPr>
          <p:spPr bwMode="auto">
            <a:xfrm>
              <a:off x="2014" y="1507"/>
              <a:ext cx="125" cy="119"/>
            </a:xfrm>
            <a:custGeom>
              <a:avLst/>
              <a:gdLst>
                <a:gd name="T0" fmla="*/ 11 w 93"/>
                <a:gd name="T1" fmla="*/ 0 h 89"/>
                <a:gd name="T2" fmla="*/ 1 w 93"/>
                <a:gd name="T3" fmla="*/ 13 h 89"/>
                <a:gd name="T4" fmla="*/ 110 w 93"/>
                <a:gd name="T5" fmla="*/ 118 h 89"/>
                <a:gd name="T6" fmla="*/ 124 w 93"/>
                <a:gd name="T7" fmla="*/ 111 h 89"/>
                <a:gd name="T8" fmla="*/ 116 w 93"/>
                <a:gd name="T9" fmla="*/ 98 h 89"/>
                <a:gd name="T10" fmla="*/ 23 w 93"/>
                <a:gd name="T11" fmla="*/ 9 h 89"/>
                <a:gd name="T12" fmla="*/ 11 w 93"/>
                <a:gd name="T13" fmla="*/ 0 h 89"/>
                <a:gd name="T14" fmla="*/ 0 60000 65536"/>
                <a:gd name="T15" fmla="*/ 0 60000 65536"/>
                <a:gd name="T16" fmla="*/ 0 60000 65536"/>
                <a:gd name="T17" fmla="*/ 0 60000 65536"/>
                <a:gd name="T18" fmla="*/ 0 60000 65536"/>
                <a:gd name="T19" fmla="*/ 0 60000 65536"/>
                <a:gd name="T20" fmla="*/ 0 60000 65536"/>
                <a:gd name="T21" fmla="*/ 0 w 93"/>
                <a:gd name="T22" fmla="*/ 0 h 89"/>
                <a:gd name="T23" fmla="*/ 93 w 9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w="9525">
              <a:noFill/>
              <a:round/>
              <a:headEnd/>
              <a:tailEnd/>
            </a:ln>
          </p:spPr>
          <p:txBody>
            <a:bodyPr/>
            <a:lstStyle/>
            <a:p>
              <a:endParaRPr lang="en-US"/>
            </a:p>
          </p:txBody>
        </p:sp>
        <p:sp>
          <p:nvSpPr>
            <p:cNvPr id="33999" name="Freeform 143"/>
            <p:cNvSpPr>
              <a:spLocks/>
            </p:cNvSpPr>
            <p:nvPr/>
          </p:nvSpPr>
          <p:spPr bwMode="auto">
            <a:xfrm>
              <a:off x="2046" y="1776"/>
              <a:ext cx="233" cy="166"/>
            </a:xfrm>
            <a:custGeom>
              <a:avLst/>
              <a:gdLst>
                <a:gd name="T0" fmla="*/ 154 w 174"/>
                <a:gd name="T1" fmla="*/ 0 h 124"/>
                <a:gd name="T2" fmla="*/ 129 w 174"/>
                <a:gd name="T3" fmla="*/ 11 h 124"/>
                <a:gd name="T4" fmla="*/ 64 w 174"/>
                <a:gd name="T5" fmla="*/ 75 h 124"/>
                <a:gd name="T6" fmla="*/ 0 w 174"/>
                <a:gd name="T7" fmla="*/ 112 h 124"/>
                <a:gd name="T8" fmla="*/ 50 w 174"/>
                <a:gd name="T9" fmla="*/ 149 h 124"/>
                <a:gd name="T10" fmla="*/ 95 w 174"/>
                <a:gd name="T11" fmla="*/ 143 h 124"/>
                <a:gd name="T12" fmla="*/ 233 w 174"/>
                <a:gd name="T13" fmla="*/ 141 h 124"/>
                <a:gd name="T14" fmla="*/ 154 w 174"/>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24"/>
                <a:gd name="T26" fmla="*/ 174 w 174"/>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w="9525">
              <a:noFill/>
              <a:round/>
              <a:headEnd/>
              <a:tailEnd/>
            </a:ln>
          </p:spPr>
          <p:txBody>
            <a:bodyPr/>
            <a:lstStyle/>
            <a:p>
              <a:endParaRPr lang="en-US"/>
            </a:p>
          </p:txBody>
        </p:sp>
        <p:sp>
          <p:nvSpPr>
            <p:cNvPr id="34000" name="Freeform 144"/>
            <p:cNvSpPr>
              <a:spLocks/>
            </p:cNvSpPr>
            <p:nvPr/>
          </p:nvSpPr>
          <p:spPr bwMode="auto">
            <a:xfrm>
              <a:off x="2084" y="1880"/>
              <a:ext cx="195" cy="62"/>
            </a:xfrm>
            <a:custGeom>
              <a:avLst/>
              <a:gdLst>
                <a:gd name="T0" fmla="*/ 0 w 146"/>
                <a:gd name="T1" fmla="*/ 34 h 46"/>
                <a:gd name="T2" fmla="*/ 12 w 146"/>
                <a:gd name="T3" fmla="*/ 44 h 46"/>
                <a:gd name="T4" fmla="*/ 57 w 146"/>
                <a:gd name="T5" fmla="*/ 39 h 46"/>
                <a:gd name="T6" fmla="*/ 195 w 146"/>
                <a:gd name="T7" fmla="*/ 36 h 46"/>
                <a:gd name="T8" fmla="*/ 156 w 146"/>
                <a:gd name="T9" fmla="*/ 0 h 46"/>
                <a:gd name="T10" fmla="*/ 155 w 146"/>
                <a:gd name="T11" fmla="*/ 0 h 46"/>
                <a:gd name="T12" fmla="*/ 0 w 146"/>
                <a:gd name="T13" fmla="*/ 34 h 46"/>
                <a:gd name="T14" fmla="*/ 0 60000 65536"/>
                <a:gd name="T15" fmla="*/ 0 60000 65536"/>
                <a:gd name="T16" fmla="*/ 0 60000 65536"/>
                <a:gd name="T17" fmla="*/ 0 60000 65536"/>
                <a:gd name="T18" fmla="*/ 0 60000 65536"/>
                <a:gd name="T19" fmla="*/ 0 60000 65536"/>
                <a:gd name="T20" fmla="*/ 0 60000 65536"/>
                <a:gd name="T21" fmla="*/ 0 w 146"/>
                <a:gd name="T22" fmla="*/ 0 h 46"/>
                <a:gd name="T23" fmla="*/ 146 w 14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w="9525">
              <a:noFill/>
              <a:round/>
              <a:headEnd/>
              <a:tailEnd/>
            </a:ln>
          </p:spPr>
          <p:txBody>
            <a:bodyPr/>
            <a:lstStyle/>
            <a:p>
              <a:endParaRPr lang="en-US"/>
            </a:p>
          </p:txBody>
        </p:sp>
        <p:sp>
          <p:nvSpPr>
            <p:cNvPr id="34001" name="Freeform 145"/>
            <p:cNvSpPr>
              <a:spLocks noEditPoints="1"/>
            </p:cNvSpPr>
            <p:nvPr/>
          </p:nvSpPr>
          <p:spPr bwMode="auto">
            <a:xfrm>
              <a:off x="2036" y="1765"/>
              <a:ext cx="254" cy="182"/>
            </a:xfrm>
            <a:custGeom>
              <a:avLst/>
              <a:gdLst>
                <a:gd name="T0" fmla="*/ 160 w 190"/>
                <a:gd name="T1" fmla="*/ 1 h 136"/>
                <a:gd name="T2" fmla="*/ 135 w 190"/>
                <a:gd name="T3" fmla="*/ 11 h 136"/>
                <a:gd name="T4" fmla="*/ 70 w 190"/>
                <a:gd name="T5" fmla="*/ 71 h 136"/>
                <a:gd name="T6" fmla="*/ 66 w 190"/>
                <a:gd name="T7" fmla="*/ 80 h 136"/>
                <a:gd name="T8" fmla="*/ 7 w 190"/>
                <a:gd name="T9" fmla="*/ 114 h 136"/>
                <a:gd name="T10" fmla="*/ 0 w 190"/>
                <a:gd name="T11" fmla="*/ 123 h 136"/>
                <a:gd name="T12" fmla="*/ 4 w 190"/>
                <a:gd name="T13" fmla="*/ 132 h 136"/>
                <a:gd name="T14" fmla="*/ 19 w 190"/>
                <a:gd name="T15" fmla="*/ 142 h 136"/>
                <a:gd name="T16" fmla="*/ 52 w 190"/>
                <a:gd name="T17" fmla="*/ 167 h 136"/>
                <a:gd name="T18" fmla="*/ 61 w 190"/>
                <a:gd name="T19" fmla="*/ 170 h 136"/>
                <a:gd name="T20" fmla="*/ 106 w 190"/>
                <a:gd name="T21" fmla="*/ 165 h 136"/>
                <a:gd name="T22" fmla="*/ 119 w 190"/>
                <a:gd name="T23" fmla="*/ 167 h 136"/>
                <a:gd name="T24" fmla="*/ 246 w 190"/>
                <a:gd name="T25" fmla="*/ 162 h 136"/>
                <a:gd name="T26" fmla="*/ 254 w 190"/>
                <a:gd name="T27" fmla="*/ 154 h 136"/>
                <a:gd name="T28" fmla="*/ 249 w 190"/>
                <a:gd name="T29" fmla="*/ 143 h 136"/>
                <a:gd name="T30" fmla="*/ 175 w 190"/>
                <a:gd name="T31" fmla="*/ 11 h 136"/>
                <a:gd name="T32" fmla="*/ 171 w 190"/>
                <a:gd name="T33" fmla="*/ 3 h 136"/>
                <a:gd name="T34" fmla="*/ 160 w 190"/>
                <a:gd name="T35" fmla="*/ 1 h 136"/>
                <a:gd name="T36" fmla="*/ 84 w 190"/>
                <a:gd name="T37" fmla="*/ 91 h 136"/>
                <a:gd name="T38" fmla="*/ 90 w 190"/>
                <a:gd name="T39" fmla="*/ 82 h 136"/>
                <a:gd name="T40" fmla="*/ 143 w 190"/>
                <a:gd name="T41" fmla="*/ 31 h 136"/>
                <a:gd name="T42" fmla="*/ 156 w 190"/>
                <a:gd name="T43" fmla="*/ 25 h 136"/>
                <a:gd name="T44" fmla="*/ 221 w 190"/>
                <a:gd name="T45" fmla="*/ 146 h 136"/>
                <a:gd name="T46" fmla="*/ 124 w 190"/>
                <a:gd name="T47" fmla="*/ 146 h 136"/>
                <a:gd name="T48" fmla="*/ 106 w 190"/>
                <a:gd name="T49" fmla="*/ 143 h 136"/>
                <a:gd name="T50" fmla="*/ 63 w 190"/>
                <a:gd name="T51" fmla="*/ 149 h 136"/>
                <a:gd name="T52" fmla="*/ 33 w 190"/>
                <a:gd name="T53" fmla="*/ 124 h 136"/>
                <a:gd name="T54" fmla="*/ 84 w 190"/>
                <a:gd name="T55" fmla="*/ 91 h 1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0"/>
                <a:gd name="T85" fmla="*/ 0 h 136"/>
                <a:gd name="T86" fmla="*/ 190 w 190"/>
                <a:gd name="T87" fmla="*/ 136 h 1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w="9525">
              <a:noFill/>
              <a:round/>
              <a:headEnd/>
              <a:tailEnd/>
            </a:ln>
          </p:spPr>
          <p:txBody>
            <a:bodyPr/>
            <a:lstStyle/>
            <a:p>
              <a:endParaRPr lang="en-US"/>
            </a:p>
          </p:txBody>
        </p:sp>
        <p:sp>
          <p:nvSpPr>
            <p:cNvPr id="34002" name="Freeform 146"/>
            <p:cNvSpPr>
              <a:spLocks/>
            </p:cNvSpPr>
            <p:nvPr/>
          </p:nvSpPr>
          <p:spPr bwMode="auto">
            <a:xfrm>
              <a:off x="2200" y="1603"/>
              <a:ext cx="498" cy="313"/>
            </a:xfrm>
            <a:custGeom>
              <a:avLst/>
              <a:gdLst>
                <a:gd name="T0" fmla="*/ 365 w 372"/>
                <a:gd name="T1" fmla="*/ 33 h 234"/>
                <a:gd name="T2" fmla="*/ 0 w 372"/>
                <a:gd name="T3" fmla="*/ 173 h 234"/>
                <a:gd name="T4" fmla="*/ 79 w 372"/>
                <a:gd name="T5" fmla="*/ 313 h 234"/>
                <a:gd name="T6" fmla="*/ 84 w 372"/>
                <a:gd name="T7" fmla="*/ 312 h 234"/>
                <a:gd name="T8" fmla="*/ 450 w 372"/>
                <a:gd name="T9" fmla="*/ 173 h 234"/>
                <a:gd name="T10" fmla="*/ 365 w 372"/>
                <a:gd name="T11" fmla="*/ 33 h 234"/>
                <a:gd name="T12" fmla="*/ 0 60000 65536"/>
                <a:gd name="T13" fmla="*/ 0 60000 65536"/>
                <a:gd name="T14" fmla="*/ 0 60000 65536"/>
                <a:gd name="T15" fmla="*/ 0 60000 65536"/>
                <a:gd name="T16" fmla="*/ 0 60000 65536"/>
                <a:gd name="T17" fmla="*/ 0 60000 65536"/>
                <a:gd name="T18" fmla="*/ 0 w 372"/>
                <a:gd name="T19" fmla="*/ 0 h 234"/>
                <a:gd name="T20" fmla="*/ 372 w 372"/>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w="9525">
              <a:noFill/>
              <a:round/>
              <a:headEnd/>
              <a:tailEnd/>
            </a:ln>
          </p:spPr>
          <p:txBody>
            <a:bodyPr/>
            <a:lstStyle/>
            <a:p>
              <a:endParaRPr lang="en-US"/>
            </a:p>
          </p:txBody>
        </p:sp>
        <p:sp>
          <p:nvSpPr>
            <p:cNvPr id="34003" name="Freeform 147"/>
            <p:cNvSpPr>
              <a:spLocks/>
            </p:cNvSpPr>
            <p:nvPr/>
          </p:nvSpPr>
          <p:spPr bwMode="auto">
            <a:xfrm>
              <a:off x="2200" y="1629"/>
              <a:ext cx="424" cy="176"/>
            </a:xfrm>
            <a:custGeom>
              <a:avLst/>
              <a:gdLst>
                <a:gd name="T0" fmla="*/ 365 w 317"/>
                <a:gd name="T1" fmla="*/ 8 h 132"/>
                <a:gd name="T2" fmla="*/ 0 w 317"/>
                <a:gd name="T3" fmla="*/ 147 h 132"/>
                <a:gd name="T4" fmla="*/ 4 w 317"/>
                <a:gd name="T5" fmla="*/ 176 h 132"/>
                <a:gd name="T6" fmla="*/ 424 w 317"/>
                <a:gd name="T7" fmla="*/ 9 h 132"/>
                <a:gd name="T8" fmla="*/ 365 w 317"/>
                <a:gd name="T9" fmla="*/ 8 h 132"/>
                <a:gd name="T10" fmla="*/ 0 60000 65536"/>
                <a:gd name="T11" fmla="*/ 0 60000 65536"/>
                <a:gd name="T12" fmla="*/ 0 60000 65536"/>
                <a:gd name="T13" fmla="*/ 0 60000 65536"/>
                <a:gd name="T14" fmla="*/ 0 60000 65536"/>
                <a:gd name="T15" fmla="*/ 0 w 317"/>
                <a:gd name="T16" fmla="*/ 0 h 132"/>
                <a:gd name="T17" fmla="*/ 317 w 317"/>
                <a:gd name="T18" fmla="*/ 132 h 132"/>
              </a:gdLst>
              <a:ahLst/>
              <a:cxnLst>
                <a:cxn ang="T10">
                  <a:pos x="T0" y="T1"/>
                </a:cxn>
                <a:cxn ang="T11">
                  <a:pos x="T2" y="T3"/>
                </a:cxn>
                <a:cxn ang="T12">
                  <a:pos x="T4" y="T5"/>
                </a:cxn>
                <a:cxn ang="T13">
                  <a:pos x="T6" y="T7"/>
                </a:cxn>
                <a:cxn ang="T14">
                  <a:pos x="T8" y="T9"/>
                </a:cxn>
              </a:cxnLst>
              <a:rect l="T15" t="T16" r="T17" b="T18"/>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w="9525">
              <a:noFill/>
              <a:round/>
              <a:headEnd/>
              <a:tailEnd/>
            </a:ln>
          </p:spPr>
          <p:txBody>
            <a:bodyPr/>
            <a:lstStyle/>
            <a:p>
              <a:endParaRPr lang="en-US"/>
            </a:p>
          </p:txBody>
        </p:sp>
        <p:sp>
          <p:nvSpPr>
            <p:cNvPr id="34004" name="Freeform 148"/>
            <p:cNvSpPr>
              <a:spLocks/>
            </p:cNvSpPr>
            <p:nvPr/>
          </p:nvSpPr>
          <p:spPr bwMode="auto">
            <a:xfrm>
              <a:off x="2256" y="1738"/>
              <a:ext cx="415" cy="178"/>
            </a:xfrm>
            <a:custGeom>
              <a:avLst/>
              <a:gdLst>
                <a:gd name="T0" fmla="*/ 0 w 310"/>
                <a:gd name="T1" fmla="*/ 161 h 133"/>
                <a:gd name="T2" fmla="*/ 23 w 310"/>
                <a:gd name="T3" fmla="*/ 178 h 133"/>
                <a:gd name="T4" fmla="*/ 28 w 310"/>
                <a:gd name="T5" fmla="*/ 177 h 133"/>
                <a:gd name="T6" fmla="*/ 394 w 310"/>
                <a:gd name="T7" fmla="*/ 37 h 133"/>
                <a:gd name="T8" fmla="*/ 415 w 310"/>
                <a:gd name="T9" fmla="*/ 0 h 133"/>
                <a:gd name="T10" fmla="*/ 0 w 310"/>
                <a:gd name="T11" fmla="*/ 161 h 133"/>
                <a:gd name="T12" fmla="*/ 0 60000 65536"/>
                <a:gd name="T13" fmla="*/ 0 60000 65536"/>
                <a:gd name="T14" fmla="*/ 0 60000 65536"/>
                <a:gd name="T15" fmla="*/ 0 60000 65536"/>
                <a:gd name="T16" fmla="*/ 0 60000 65536"/>
                <a:gd name="T17" fmla="*/ 0 60000 65536"/>
                <a:gd name="T18" fmla="*/ 0 w 310"/>
                <a:gd name="T19" fmla="*/ 0 h 133"/>
                <a:gd name="T20" fmla="*/ 310 w 310"/>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w="9525">
              <a:noFill/>
              <a:round/>
              <a:headEnd/>
              <a:tailEnd/>
            </a:ln>
          </p:spPr>
          <p:txBody>
            <a:bodyPr/>
            <a:lstStyle/>
            <a:p>
              <a:endParaRPr lang="en-US"/>
            </a:p>
          </p:txBody>
        </p:sp>
        <p:sp>
          <p:nvSpPr>
            <p:cNvPr id="34005" name="Freeform 149"/>
            <p:cNvSpPr>
              <a:spLocks noEditPoints="1"/>
            </p:cNvSpPr>
            <p:nvPr/>
          </p:nvSpPr>
          <p:spPr bwMode="auto">
            <a:xfrm>
              <a:off x="2190" y="1607"/>
              <a:ext cx="500" cy="321"/>
            </a:xfrm>
            <a:custGeom>
              <a:avLst/>
              <a:gdLst>
                <a:gd name="T0" fmla="*/ 373 w 374"/>
                <a:gd name="T1" fmla="*/ 19 h 240"/>
                <a:gd name="T2" fmla="*/ 7 w 374"/>
                <a:gd name="T3" fmla="*/ 159 h 240"/>
                <a:gd name="T4" fmla="*/ 0 w 374"/>
                <a:gd name="T5" fmla="*/ 169 h 240"/>
                <a:gd name="T6" fmla="*/ 0 w 374"/>
                <a:gd name="T7" fmla="*/ 169 h 240"/>
                <a:gd name="T8" fmla="*/ 83 w 374"/>
                <a:gd name="T9" fmla="*/ 318 h 240"/>
                <a:gd name="T10" fmla="*/ 92 w 374"/>
                <a:gd name="T11" fmla="*/ 320 h 240"/>
                <a:gd name="T12" fmla="*/ 98 w 374"/>
                <a:gd name="T13" fmla="*/ 318 h 240"/>
                <a:gd name="T14" fmla="*/ 465 w 374"/>
                <a:gd name="T15" fmla="*/ 178 h 240"/>
                <a:gd name="T16" fmla="*/ 484 w 374"/>
                <a:gd name="T17" fmla="*/ 74 h 240"/>
                <a:gd name="T18" fmla="*/ 373 w 374"/>
                <a:gd name="T19" fmla="*/ 19 h 240"/>
                <a:gd name="T20" fmla="*/ 380 w 374"/>
                <a:gd name="T21" fmla="*/ 40 h 240"/>
                <a:gd name="T22" fmla="*/ 380 w 374"/>
                <a:gd name="T23" fmla="*/ 40 h 240"/>
                <a:gd name="T24" fmla="*/ 464 w 374"/>
                <a:gd name="T25" fmla="*/ 82 h 240"/>
                <a:gd name="T26" fmla="*/ 456 w 374"/>
                <a:gd name="T27" fmla="*/ 158 h 240"/>
                <a:gd name="T28" fmla="*/ 92 w 374"/>
                <a:gd name="T29" fmla="*/ 297 h 240"/>
                <a:gd name="T30" fmla="*/ 91 w 374"/>
                <a:gd name="T31" fmla="*/ 297 h 240"/>
                <a:gd name="T32" fmla="*/ 23 w 374"/>
                <a:gd name="T33" fmla="*/ 177 h 240"/>
                <a:gd name="T34" fmla="*/ 380 w 374"/>
                <a:gd name="T35" fmla="*/ 40 h 240"/>
                <a:gd name="T36" fmla="*/ 373 w 374"/>
                <a:gd name="T37" fmla="*/ 19 h 240"/>
                <a:gd name="T38" fmla="*/ 373 w 374"/>
                <a:gd name="T39" fmla="*/ 19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4"/>
                <a:gd name="T61" fmla="*/ 0 h 240"/>
                <a:gd name="T62" fmla="*/ 374 w 374"/>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w="9525">
              <a:noFill/>
              <a:round/>
              <a:headEnd/>
              <a:tailEnd/>
            </a:ln>
          </p:spPr>
          <p:txBody>
            <a:bodyPr/>
            <a:lstStyle/>
            <a:p>
              <a:endParaRPr lang="en-US"/>
            </a:p>
          </p:txBody>
        </p:sp>
        <p:sp>
          <p:nvSpPr>
            <p:cNvPr id="34006"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 name="T10" fmla="*/ 0 60000 65536"/>
                <a:gd name="T11" fmla="*/ 0 60000 65536"/>
                <a:gd name="T12" fmla="*/ 0 60000 65536"/>
                <a:gd name="T13" fmla="*/ 0 60000 65536"/>
                <a:gd name="T14" fmla="*/ 0 60000 65536"/>
                <a:gd name="T15" fmla="*/ 0 w 183"/>
                <a:gd name="T16" fmla="*/ 0 h 112"/>
                <a:gd name="T17" fmla="*/ 183 w 183"/>
                <a:gd name="T18" fmla="*/ 112 h 112"/>
              </a:gdLst>
              <a:ahLst/>
              <a:cxnLst>
                <a:cxn ang="T10">
                  <a:pos x="T0" y="T1"/>
                </a:cxn>
                <a:cxn ang="T11">
                  <a:pos x="T2" y="T3"/>
                </a:cxn>
                <a:cxn ang="T12">
                  <a:pos x="T4" y="T5"/>
                </a:cxn>
                <a:cxn ang="T13">
                  <a:pos x="T6" y="T7"/>
                </a:cxn>
                <a:cxn ang="T14">
                  <a:pos x="T8" y="T9"/>
                </a:cxn>
              </a:cxnLst>
              <a:rect l="T15" t="T16" r="T17" b="T18"/>
              <a:pathLst>
                <a:path w="183" h="112">
                  <a:moveTo>
                    <a:pt x="161" y="0"/>
                  </a:moveTo>
                  <a:lnTo>
                    <a:pt x="0" y="59"/>
                  </a:lnTo>
                  <a:lnTo>
                    <a:pt x="22" y="112"/>
                  </a:lnTo>
                  <a:lnTo>
                    <a:pt x="183" y="57"/>
                  </a:lnTo>
                  <a:lnTo>
                    <a:pt x="161" y="0"/>
                  </a:lnTo>
                  <a:close/>
                </a:path>
              </a:pathLst>
            </a:custGeom>
            <a:solidFill>
              <a:srgbClr val="FFFFFF"/>
            </a:solidFill>
            <a:ln w="9525">
              <a:noFill/>
              <a:round/>
              <a:headEnd/>
              <a:tailEnd/>
            </a:ln>
          </p:spPr>
          <p:txBody>
            <a:bodyPr/>
            <a:lstStyle/>
            <a:p>
              <a:endParaRPr lang="en-US"/>
            </a:p>
          </p:txBody>
        </p:sp>
        <p:sp>
          <p:nvSpPr>
            <p:cNvPr id="34007" name="Freeform 151"/>
            <p:cNvSpPr>
              <a:spLocks noEditPoints="1"/>
            </p:cNvSpPr>
            <p:nvPr/>
          </p:nvSpPr>
          <p:spPr bwMode="auto">
            <a:xfrm>
              <a:off x="2294" y="1717"/>
              <a:ext cx="205" cy="136"/>
            </a:xfrm>
            <a:custGeom>
              <a:avLst/>
              <a:gdLst>
                <a:gd name="T0" fmla="*/ 169 w 153"/>
                <a:gd name="T1" fmla="*/ 3 h 102"/>
                <a:gd name="T2" fmla="*/ 8 w 153"/>
                <a:gd name="T3" fmla="*/ 60 h 102"/>
                <a:gd name="T4" fmla="*/ 1 w 153"/>
                <a:gd name="T5" fmla="*/ 65 h 102"/>
                <a:gd name="T6" fmla="*/ 1 w 153"/>
                <a:gd name="T7" fmla="*/ 75 h 102"/>
                <a:gd name="T8" fmla="*/ 23 w 153"/>
                <a:gd name="T9" fmla="*/ 128 h 102"/>
                <a:gd name="T10" fmla="*/ 36 w 153"/>
                <a:gd name="T11" fmla="*/ 135 h 102"/>
                <a:gd name="T12" fmla="*/ 197 w 153"/>
                <a:gd name="T13" fmla="*/ 80 h 102"/>
                <a:gd name="T14" fmla="*/ 204 w 153"/>
                <a:gd name="T15" fmla="*/ 73 h 102"/>
                <a:gd name="T16" fmla="*/ 204 w 153"/>
                <a:gd name="T17" fmla="*/ 65 h 102"/>
                <a:gd name="T18" fmla="*/ 182 w 153"/>
                <a:gd name="T19" fmla="*/ 8 h 102"/>
                <a:gd name="T20" fmla="*/ 169 w 153"/>
                <a:gd name="T21" fmla="*/ 3 h 102"/>
                <a:gd name="T22" fmla="*/ 166 w 153"/>
                <a:gd name="T23" fmla="*/ 27 h 102"/>
                <a:gd name="T24" fmla="*/ 180 w 153"/>
                <a:gd name="T25" fmla="*/ 63 h 102"/>
                <a:gd name="T26" fmla="*/ 39 w 153"/>
                <a:gd name="T27" fmla="*/ 111 h 102"/>
                <a:gd name="T28" fmla="*/ 25 w 153"/>
                <a:gd name="T29" fmla="*/ 76 h 102"/>
                <a:gd name="T30" fmla="*/ 166 w 153"/>
                <a:gd name="T31" fmla="*/ 2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
                <a:gd name="T49" fmla="*/ 0 h 102"/>
                <a:gd name="T50" fmla="*/ 153 w 153"/>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w="9525">
              <a:noFill/>
              <a:round/>
              <a:headEnd/>
              <a:tailEnd/>
            </a:ln>
          </p:spPr>
          <p:txBody>
            <a:bodyPr/>
            <a:lstStyle/>
            <a:p>
              <a:endParaRPr lang="en-US"/>
            </a:p>
          </p:txBody>
        </p:sp>
        <p:sp>
          <p:nvSpPr>
            <p:cNvPr id="34008" name="Freeform 152"/>
            <p:cNvSpPr>
              <a:spLocks/>
            </p:cNvSpPr>
            <p:nvPr/>
          </p:nvSpPr>
          <p:spPr bwMode="auto">
            <a:xfrm>
              <a:off x="2548" y="1701"/>
              <a:ext cx="44" cy="44"/>
            </a:xfrm>
            <a:custGeom>
              <a:avLst/>
              <a:gdLst>
                <a:gd name="T0" fmla="*/ 43 w 33"/>
                <a:gd name="T1" fmla="*/ 23 h 33"/>
                <a:gd name="T2" fmla="*/ 20 w 33"/>
                <a:gd name="T3" fmla="*/ 43 h 33"/>
                <a:gd name="T4" fmla="*/ 0 w 33"/>
                <a:gd name="T5" fmla="*/ 21 h 33"/>
                <a:gd name="T6" fmla="*/ 23 w 33"/>
                <a:gd name="T7" fmla="*/ 0 h 33"/>
                <a:gd name="T8" fmla="*/ 43 w 33"/>
                <a:gd name="T9" fmla="*/ 23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w="9525">
              <a:noFill/>
              <a:round/>
              <a:headEnd/>
              <a:tailEnd/>
            </a:ln>
          </p:spPr>
          <p:txBody>
            <a:bodyPr/>
            <a:lstStyle/>
            <a:p>
              <a:endParaRPr lang="en-US"/>
            </a:p>
          </p:txBody>
        </p:sp>
        <p:sp>
          <p:nvSpPr>
            <p:cNvPr id="34009" name="Freeform 153"/>
            <p:cNvSpPr>
              <a:spLocks noEditPoints="1"/>
            </p:cNvSpPr>
            <p:nvPr/>
          </p:nvSpPr>
          <p:spPr bwMode="auto">
            <a:xfrm>
              <a:off x="2536" y="1690"/>
              <a:ext cx="67" cy="66"/>
            </a:xfrm>
            <a:custGeom>
              <a:avLst/>
              <a:gdLst>
                <a:gd name="T0" fmla="*/ 1 w 50"/>
                <a:gd name="T1" fmla="*/ 31 h 49"/>
                <a:gd name="T2" fmla="*/ 32 w 50"/>
                <a:gd name="T3" fmla="*/ 65 h 49"/>
                <a:gd name="T4" fmla="*/ 66 w 50"/>
                <a:gd name="T5" fmla="*/ 34 h 49"/>
                <a:gd name="T6" fmla="*/ 35 w 50"/>
                <a:gd name="T7" fmla="*/ 0 h 49"/>
                <a:gd name="T8" fmla="*/ 1 w 50"/>
                <a:gd name="T9" fmla="*/ 31 h 49"/>
                <a:gd name="T10" fmla="*/ 23 w 50"/>
                <a:gd name="T11" fmla="*/ 32 h 49"/>
                <a:gd name="T12" fmla="*/ 34 w 50"/>
                <a:gd name="T13" fmla="*/ 22 h 49"/>
                <a:gd name="T14" fmla="*/ 44 w 50"/>
                <a:gd name="T15" fmla="*/ 34 h 49"/>
                <a:gd name="T16" fmla="*/ 34 w 50"/>
                <a:gd name="T17" fmla="*/ 43 h 49"/>
                <a:gd name="T18" fmla="*/ 23 w 50"/>
                <a:gd name="T19" fmla="*/ 3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9"/>
                <a:gd name="T32" fmla="*/ 50 w 5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w="9525">
              <a:noFill/>
              <a:round/>
              <a:headEnd/>
              <a:tailEnd/>
            </a:ln>
          </p:spPr>
          <p:txBody>
            <a:bodyPr/>
            <a:lstStyle/>
            <a:p>
              <a:endParaRPr lang="en-US"/>
            </a:p>
          </p:txBody>
        </p:sp>
        <p:sp>
          <p:nvSpPr>
            <p:cNvPr id="34010" name="Freeform 154"/>
            <p:cNvSpPr>
              <a:spLocks/>
            </p:cNvSpPr>
            <p:nvPr/>
          </p:nvSpPr>
          <p:spPr bwMode="auto">
            <a:xfrm>
              <a:off x="1572" y="1828"/>
              <a:ext cx="569" cy="159"/>
            </a:xfrm>
            <a:custGeom>
              <a:avLst/>
              <a:gdLst>
                <a:gd name="T0" fmla="*/ 4 w 426"/>
                <a:gd name="T1" fmla="*/ 102 h 119"/>
                <a:gd name="T2" fmla="*/ 4 w 426"/>
                <a:gd name="T3" fmla="*/ 118 h 119"/>
                <a:gd name="T4" fmla="*/ 20 w 426"/>
                <a:gd name="T5" fmla="*/ 118 h 119"/>
                <a:gd name="T6" fmla="*/ 303 w 426"/>
                <a:gd name="T7" fmla="*/ 29 h 119"/>
                <a:gd name="T8" fmla="*/ 548 w 426"/>
                <a:gd name="T9" fmla="*/ 151 h 119"/>
                <a:gd name="T10" fmla="*/ 561 w 426"/>
                <a:gd name="T11" fmla="*/ 156 h 119"/>
                <a:gd name="T12" fmla="*/ 566 w 426"/>
                <a:gd name="T13" fmla="*/ 142 h 119"/>
                <a:gd name="T14" fmla="*/ 305 w 426"/>
                <a:gd name="T15" fmla="*/ 8 h 119"/>
                <a:gd name="T16" fmla="*/ 4 w 426"/>
                <a:gd name="T17" fmla="*/ 102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119"/>
                <a:gd name="T29" fmla="*/ 426 w 426"/>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w="9525">
              <a:noFill/>
              <a:round/>
              <a:headEnd/>
              <a:tailEnd/>
            </a:ln>
          </p:spPr>
          <p:txBody>
            <a:bodyPr/>
            <a:lstStyle/>
            <a:p>
              <a:endParaRPr lang="en-US"/>
            </a:p>
          </p:txBody>
        </p:sp>
        <p:sp>
          <p:nvSpPr>
            <p:cNvPr id="34011" name="Freeform 155"/>
            <p:cNvSpPr>
              <a:spLocks/>
            </p:cNvSpPr>
            <p:nvPr/>
          </p:nvSpPr>
          <p:spPr bwMode="auto">
            <a:xfrm>
              <a:off x="1772" y="1947"/>
              <a:ext cx="133" cy="65"/>
            </a:xfrm>
            <a:custGeom>
              <a:avLst/>
              <a:gdLst>
                <a:gd name="T0" fmla="*/ 62 w 99"/>
                <a:gd name="T1" fmla="*/ 7 h 49"/>
                <a:gd name="T2" fmla="*/ 4 w 99"/>
                <a:gd name="T3" fmla="*/ 46 h 49"/>
                <a:gd name="T4" fmla="*/ 7 w 99"/>
                <a:gd name="T5" fmla="*/ 61 h 49"/>
                <a:gd name="T6" fmla="*/ 21 w 99"/>
                <a:gd name="T7" fmla="*/ 58 h 49"/>
                <a:gd name="T8" fmla="*/ 116 w 99"/>
                <a:gd name="T9" fmla="*/ 38 h 49"/>
                <a:gd name="T10" fmla="*/ 130 w 99"/>
                <a:gd name="T11" fmla="*/ 36 h 49"/>
                <a:gd name="T12" fmla="*/ 128 w 99"/>
                <a:gd name="T13" fmla="*/ 21 h 49"/>
                <a:gd name="T14" fmla="*/ 62 w 99"/>
                <a:gd name="T15" fmla="*/ 7 h 49"/>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49"/>
                <a:gd name="T26" fmla="*/ 99 w 9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w="9525">
              <a:noFill/>
              <a:round/>
              <a:headEnd/>
              <a:tailEnd/>
            </a:ln>
          </p:spPr>
          <p:txBody>
            <a:bodyPr/>
            <a:lstStyle/>
            <a:p>
              <a:endParaRPr lang="en-US"/>
            </a:p>
          </p:txBody>
        </p:sp>
        <p:sp>
          <p:nvSpPr>
            <p:cNvPr id="34012" name="Freeform 156"/>
            <p:cNvSpPr>
              <a:spLocks/>
            </p:cNvSpPr>
            <p:nvPr/>
          </p:nvSpPr>
          <p:spPr bwMode="auto">
            <a:xfrm>
              <a:off x="1299" y="570"/>
              <a:ext cx="291" cy="144"/>
            </a:xfrm>
            <a:custGeom>
              <a:avLst/>
              <a:gdLst>
                <a:gd name="T0" fmla="*/ 0 w 218"/>
                <a:gd name="T1" fmla="*/ 144 h 108"/>
                <a:gd name="T2" fmla="*/ 132 w 218"/>
                <a:gd name="T3" fmla="*/ 25 h 108"/>
                <a:gd name="T4" fmla="*/ 264 w 218"/>
                <a:gd name="T5" fmla="*/ 93 h 108"/>
                <a:gd name="T6" fmla="*/ 0 w 218"/>
                <a:gd name="T7" fmla="*/ 144 h 108"/>
                <a:gd name="T8" fmla="*/ 0 60000 65536"/>
                <a:gd name="T9" fmla="*/ 0 60000 65536"/>
                <a:gd name="T10" fmla="*/ 0 60000 65536"/>
                <a:gd name="T11" fmla="*/ 0 60000 65536"/>
                <a:gd name="T12" fmla="*/ 0 w 218"/>
                <a:gd name="T13" fmla="*/ 0 h 108"/>
                <a:gd name="T14" fmla="*/ 218 w 218"/>
                <a:gd name="T15" fmla="*/ 108 h 108"/>
              </a:gdLst>
              <a:ahLst/>
              <a:cxnLst>
                <a:cxn ang="T8">
                  <a:pos x="T0" y="T1"/>
                </a:cxn>
                <a:cxn ang="T9">
                  <a:pos x="T2" y="T3"/>
                </a:cxn>
                <a:cxn ang="T10">
                  <a:pos x="T4" y="T5"/>
                </a:cxn>
                <a:cxn ang="T11">
                  <a:pos x="T6" y="T7"/>
                </a:cxn>
              </a:cxnLst>
              <a:rect l="T12" t="T13" r="T14" b="T15"/>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w="9525">
              <a:noFill/>
              <a:round/>
              <a:headEnd/>
              <a:tailEnd/>
            </a:ln>
          </p:spPr>
          <p:txBody>
            <a:bodyPr/>
            <a:lstStyle/>
            <a:p>
              <a:endParaRPr lang="en-US"/>
            </a:p>
          </p:txBody>
        </p:sp>
        <p:sp>
          <p:nvSpPr>
            <p:cNvPr id="34013" name="Freeform 157"/>
            <p:cNvSpPr>
              <a:spLocks/>
            </p:cNvSpPr>
            <p:nvPr/>
          </p:nvSpPr>
          <p:spPr bwMode="auto">
            <a:xfrm>
              <a:off x="2264" y="601"/>
              <a:ext cx="281" cy="172"/>
            </a:xfrm>
            <a:custGeom>
              <a:avLst/>
              <a:gdLst>
                <a:gd name="T0" fmla="*/ 281 w 210"/>
                <a:gd name="T1" fmla="*/ 172 h 129"/>
                <a:gd name="T2" fmla="*/ 163 w 210"/>
                <a:gd name="T3" fmla="*/ 36 h 129"/>
                <a:gd name="T4" fmla="*/ 20 w 210"/>
                <a:gd name="T5" fmla="*/ 89 h 129"/>
                <a:gd name="T6" fmla="*/ 281 w 210"/>
                <a:gd name="T7" fmla="*/ 172 h 129"/>
                <a:gd name="T8" fmla="*/ 0 60000 65536"/>
                <a:gd name="T9" fmla="*/ 0 60000 65536"/>
                <a:gd name="T10" fmla="*/ 0 60000 65536"/>
                <a:gd name="T11" fmla="*/ 0 60000 65536"/>
                <a:gd name="T12" fmla="*/ 0 w 210"/>
                <a:gd name="T13" fmla="*/ 0 h 129"/>
                <a:gd name="T14" fmla="*/ 210 w 210"/>
                <a:gd name="T15" fmla="*/ 129 h 129"/>
              </a:gdLst>
              <a:ahLst/>
              <a:cxnLst>
                <a:cxn ang="T8">
                  <a:pos x="T0" y="T1"/>
                </a:cxn>
                <a:cxn ang="T9">
                  <a:pos x="T2" y="T3"/>
                </a:cxn>
                <a:cxn ang="T10">
                  <a:pos x="T4" y="T5"/>
                </a:cxn>
                <a:cxn ang="T11">
                  <a:pos x="T6" y="T7"/>
                </a:cxn>
              </a:cxnLst>
              <a:rect l="T12" t="T13" r="T14" b="T15"/>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w="9525">
              <a:noFill/>
              <a:round/>
              <a:headEnd/>
              <a:tailEnd/>
            </a:ln>
          </p:spPr>
          <p:txBody>
            <a:bodyPr/>
            <a:lstStyle/>
            <a:p>
              <a:endParaRPr lang="en-US"/>
            </a:p>
          </p:txBody>
        </p:sp>
        <p:pic>
          <p:nvPicPr>
            <p:cNvPr id="34014" name="Picture 158"/>
            <p:cNvPicPr>
              <a:picLocks noChangeAspect="1" noChangeArrowheads="1"/>
            </p:cNvPicPr>
            <p:nvPr/>
          </p:nvPicPr>
          <p:blipFill>
            <a:blip r:embed="rId5"/>
            <a:srcRect/>
            <a:stretch>
              <a:fillRect/>
            </a:stretch>
          </p:blipFill>
          <p:spPr bwMode="auto">
            <a:xfrm>
              <a:off x="1268" y="1610"/>
              <a:ext cx="253" cy="112"/>
            </a:xfrm>
            <a:prstGeom prst="rect">
              <a:avLst/>
            </a:prstGeom>
            <a:noFill/>
            <a:ln w="9525">
              <a:noFill/>
              <a:miter lim="800000"/>
              <a:headEnd/>
              <a:tailEnd/>
            </a:ln>
          </p:spPr>
        </p:pic>
      </p:grpSp>
      <p:grpSp>
        <p:nvGrpSpPr>
          <p:cNvPr id="33796" name="Group 4"/>
          <p:cNvGrpSpPr>
            <a:grpSpLocks noChangeAspect="1"/>
          </p:cNvGrpSpPr>
          <p:nvPr/>
        </p:nvGrpSpPr>
        <p:grpSpPr bwMode="auto">
          <a:xfrm flipH="1">
            <a:off x="4298950" y="946150"/>
            <a:ext cx="3100388" cy="3467100"/>
            <a:chOff x="272" y="481"/>
            <a:chExt cx="2417" cy="2736"/>
          </a:xfrm>
        </p:grpSpPr>
        <p:sp>
          <p:nvSpPr>
            <p:cNvPr id="160" name="Freeform 159"/>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3798" name="Freeform 6"/>
            <p:cNvSpPr>
              <a:spLocks noEditPoints="1"/>
            </p:cNvSpPr>
            <p:nvPr/>
          </p:nvSpPr>
          <p:spPr bwMode="auto">
            <a:xfrm>
              <a:off x="2214" y="1782"/>
              <a:ext cx="445" cy="619"/>
            </a:xfrm>
            <a:custGeom>
              <a:avLst/>
              <a:gdLst>
                <a:gd name="T0" fmla="*/ 3 w 352"/>
                <a:gd name="T1" fmla="*/ 71 h 490"/>
                <a:gd name="T2" fmla="*/ 3 w 352"/>
                <a:gd name="T3" fmla="*/ 71 h 490"/>
                <a:gd name="T4" fmla="*/ 3 w 352"/>
                <a:gd name="T5" fmla="*/ 97 h 490"/>
                <a:gd name="T6" fmla="*/ 67 w 352"/>
                <a:gd name="T7" fmla="*/ 157 h 490"/>
                <a:gd name="T8" fmla="*/ 67 w 352"/>
                <a:gd name="T9" fmla="*/ 157 h 490"/>
                <a:gd name="T10" fmla="*/ 182 w 352"/>
                <a:gd name="T11" fmla="*/ 192 h 490"/>
                <a:gd name="T12" fmla="*/ 255 w 352"/>
                <a:gd name="T13" fmla="*/ 239 h 490"/>
                <a:gd name="T14" fmla="*/ 286 w 352"/>
                <a:gd name="T15" fmla="*/ 291 h 490"/>
                <a:gd name="T16" fmla="*/ 287 w 352"/>
                <a:gd name="T17" fmla="*/ 296 h 490"/>
                <a:gd name="T18" fmla="*/ 247 w 352"/>
                <a:gd name="T19" fmla="*/ 398 h 490"/>
                <a:gd name="T20" fmla="*/ 172 w 352"/>
                <a:gd name="T21" fmla="*/ 469 h 490"/>
                <a:gd name="T22" fmla="*/ 171 w 352"/>
                <a:gd name="T23" fmla="*/ 469 h 490"/>
                <a:gd name="T24" fmla="*/ 140 w 352"/>
                <a:gd name="T25" fmla="*/ 547 h 490"/>
                <a:gd name="T26" fmla="*/ 152 w 352"/>
                <a:gd name="T27" fmla="*/ 575 h 490"/>
                <a:gd name="T28" fmla="*/ 258 w 352"/>
                <a:gd name="T29" fmla="*/ 595 h 490"/>
                <a:gd name="T30" fmla="*/ 354 w 352"/>
                <a:gd name="T31" fmla="*/ 508 h 490"/>
                <a:gd name="T32" fmla="*/ 418 w 352"/>
                <a:gd name="T33" fmla="*/ 408 h 490"/>
                <a:gd name="T34" fmla="*/ 439 w 352"/>
                <a:gd name="T35" fmla="*/ 272 h 490"/>
                <a:gd name="T36" fmla="*/ 241 w 352"/>
                <a:gd name="T37" fmla="*/ 51 h 490"/>
                <a:gd name="T38" fmla="*/ 88 w 352"/>
                <a:gd name="T39" fmla="*/ 5 h 490"/>
                <a:gd name="T40" fmla="*/ 3 w 352"/>
                <a:gd name="T41" fmla="*/ 71 h 490"/>
                <a:gd name="T42" fmla="*/ 20 w 352"/>
                <a:gd name="T43" fmla="*/ 93 h 490"/>
                <a:gd name="T44" fmla="*/ 19 w 352"/>
                <a:gd name="T45" fmla="*/ 73 h 490"/>
                <a:gd name="T46" fmla="*/ 19 w 352"/>
                <a:gd name="T47" fmla="*/ 73 h 490"/>
                <a:gd name="T48" fmla="*/ 86 w 352"/>
                <a:gd name="T49" fmla="*/ 23 h 490"/>
                <a:gd name="T50" fmla="*/ 234 w 352"/>
                <a:gd name="T51" fmla="*/ 66 h 490"/>
                <a:gd name="T52" fmla="*/ 421 w 352"/>
                <a:gd name="T53" fmla="*/ 274 h 490"/>
                <a:gd name="T54" fmla="*/ 403 w 352"/>
                <a:gd name="T55" fmla="*/ 402 h 490"/>
                <a:gd name="T56" fmla="*/ 341 w 352"/>
                <a:gd name="T57" fmla="*/ 496 h 490"/>
                <a:gd name="T58" fmla="*/ 249 w 352"/>
                <a:gd name="T59" fmla="*/ 580 h 490"/>
                <a:gd name="T60" fmla="*/ 166 w 352"/>
                <a:gd name="T61" fmla="*/ 565 h 490"/>
                <a:gd name="T62" fmla="*/ 157 w 352"/>
                <a:gd name="T63" fmla="*/ 543 h 490"/>
                <a:gd name="T64" fmla="*/ 181 w 352"/>
                <a:gd name="T65" fmla="*/ 483 h 490"/>
                <a:gd name="T66" fmla="*/ 181 w 352"/>
                <a:gd name="T67" fmla="*/ 483 h 490"/>
                <a:gd name="T68" fmla="*/ 260 w 352"/>
                <a:gd name="T69" fmla="*/ 408 h 490"/>
                <a:gd name="T70" fmla="*/ 303 w 352"/>
                <a:gd name="T71" fmla="*/ 293 h 490"/>
                <a:gd name="T72" fmla="*/ 303 w 352"/>
                <a:gd name="T73" fmla="*/ 287 h 490"/>
                <a:gd name="T74" fmla="*/ 267 w 352"/>
                <a:gd name="T75" fmla="*/ 226 h 490"/>
                <a:gd name="T76" fmla="*/ 188 w 352"/>
                <a:gd name="T77" fmla="*/ 176 h 490"/>
                <a:gd name="T78" fmla="*/ 70 w 352"/>
                <a:gd name="T79" fmla="*/ 140 h 490"/>
                <a:gd name="T80" fmla="*/ 70 w 352"/>
                <a:gd name="T81" fmla="*/ 140 h 490"/>
                <a:gd name="T82" fmla="*/ 20 w 352"/>
                <a:gd name="T83" fmla="*/ 93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490"/>
                <a:gd name="T128" fmla="*/ 352 w 352"/>
                <a:gd name="T129" fmla="*/ 490 h 4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w="9525">
              <a:noFill/>
              <a:round/>
              <a:headEnd/>
              <a:tailEnd/>
            </a:ln>
          </p:spPr>
          <p:txBody>
            <a:bodyPr/>
            <a:lstStyle/>
            <a:p>
              <a:endParaRPr lang="en-US"/>
            </a:p>
          </p:txBody>
        </p:sp>
        <p:sp>
          <p:nvSpPr>
            <p:cNvPr id="162" name="Freeform 7"/>
            <p:cNvSpPr>
              <a:spLocks/>
            </p:cNvSpPr>
            <p:nvPr/>
          </p:nvSpPr>
          <p:spPr bwMode="auto">
            <a:xfrm>
              <a:off x="482" y="1768"/>
              <a:ext cx="671" cy="381"/>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3800"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164" name="Freeform 9"/>
            <p:cNvSpPr>
              <a:spLocks/>
            </p:cNvSpPr>
            <p:nvPr/>
          </p:nvSpPr>
          <p:spPr bwMode="auto">
            <a:xfrm>
              <a:off x="859" y="1768"/>
              <a:ext cx="295" cy="362"/>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3802" name="Freeform 10"/>
            <p:cNvSpPr>
              <a:spLocks noEditPoints="1"/>
            </p:cNvSpPr>
            <p:nvPr/>
          </p:nvSpPr>
          <p:spPr bwMode="auto">
            <a:xfrm>
              <a:off x="470" y="1758"/>
              <a:ext cx="694" cy="399"/>
            </a:xfrm>
            <a:custGeom>
              <a:avLst/>
              <a:gdLst>
                <a:gd name="T0" fmla="*/ 531 w 549"/>
                <a:gd name="T1" fmla="*/ 54 h 316"/>
                <a:gd name="T2" fmla="*/ 531 w 549"/>
                <a:gd name="T3" fmla="*/ 54 h 316"/>
                <a:gd name="T4" fmla="*/ 456 w 549"/>
                <a:gd name="T5" fmla="*/ 155 h 316"/>
                <a:gd name="T6" fmla="*/ 386 w 549"/>
                <a:gd name="T7" fmla="*/ 212 h 316"/>
                <a:gd name="T8" fmla="*/ 319 w 549"/>
                <a:gd name="T9" fmla="*/ 223 h 316"/>
                <a:gd name="T10" fmla="*/ 212 w 549"/>
                <a:gd name="T11" fmla="*/ 145 h 316"/>
                <a:gd name="T12" fmla="*/ 166 w 549"/>
                <a:gd name="T13" fmla="*/ 68 h 316"/>
                <a:gd name="T14" fmla="*/ 166 w 549"/>
                <a:gd name="T15" fmla="*/ 68 h 316"/>
                <a:gd name="T16" fmla="*/ 61 w 549"/>
                <a:gd name="T17" fmla="*/ 24 h 316"/>
                <a:gd name="T18" fmla="*/ 18 w 549"/>
                <a:gd name="T19" fmla="*/ 129 h 316"/>
                <a:gd name="T20" fmla="*/ 81 w 549"/>
                <a:gd name="T21" fmla="*/ 239 h 316"/>
                <a:gd name="T22" fmla="*/ 163 w 549"/>
                <a:gd name="T23" fmla="*/ 323 h 316"/>
                <a:gd name="T24" fmla="*/ 289 w 549"/>
                <a:gd name="T25" fmla="*/ 381 h 316"/>
                <a:gd name="T26" fmla="*/ 576 w 549"/>
                <a:gd name="T27" fmla="*/ 264 h 316"/>
                <a:gd name="T28" fmla="*/ 674 w 549"/>
                <a:gd name="T29" fmla="*/ 129 h 316"/>
                <a:gd name="T30" fmla="*/ 638 w 549"/>
                <a:gd name="T31" fmla="*/ 20 h 316"/>
                <a:gd name="T32" fmla="*/ 531 w 549"/>
                <a:gd name="T33" fmla="*/ 54 h 316"/>
                <a:gd name="T34" fmla="*/ 546 w 549"/>
                <a:gd name="T35" fmla="*/ 63 h 316"/>
                <a:gd name="T36" fmla="*/ 631 w 549"/>
                <a:gd name="T37" fmla="*/ 37 h 316"/>
                <a:gd name="T38" fmla="*/ 657 w 549"/>
                <a:gd name="T39" fmla="*/ 120 h 316"/>
                <a:gd name="T40" fmla="*/ 563 w 549"/>
                <a:gd name="T41" fmla="*/ 251 h 316"/>
                <a:gd name="T42" fmla="*/ 293 w 549"/>
                <a:gd name="T43" fmla="*/ 364 h 316"/>
                <a:gd name="T44" fmla="*/ 174 w 549"/>
                <a:gd name="T45" fmla="*/ 309 h 316"/>
                <a:gd name="T46" fmla="*/ 96 w 549"/>
                <a:gd name="T47" fmla="*/ 229 h 316"/>
                <a:gd name="T48" fmla="*/ 34 w 549"/>
                <a:gd name="T49" fmla="*/ 122 h 316"/>
                <a:gd name="T50" fmla="*/ 68 w 549"/>
                <a:gd name="T51" fmla="*/ 42 h 316"/>
                <a:gd name="T52" fmla="*/ 149 w 549"/>
                <a:gd name="T53" fmla="*/ 74 h 316"/>
                <a:gd name="T54" fmla="*/ 149 w 549"/>
                <a:gd name="T55" fmla="*/ 74 h 316"/>
                <a:gd name="T56" fmla="*/ 197 w 549"/>
                <a:gd name="T57" fmla="*/ 157 h 316"/>
                <a:gd name="T58" fmla="*/ 315 w 549"/>
                <a:gd name="T59" fmla="*/ 241 h 316"/>
                <a:gd name="T60" fmla="*/ 393 w 549"/>
                <a:gd name="T61" fmla="*/ 229 h 316"/>
                <a:gd name="T62" fmla="*/ 470 w 549"/>
                <a:gd name="T63" fmla="*/ 168 h 316"/>
                <a:gd name="T64" fmla="*/ 546 w 549"/>
                <a:gd name="T65" fmla="*/ 63 h 316"/>
                <a:gd name="T66" fmla="*/ 546 w 549"/>
                <a:gd name="T67" fmla="*/ 63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16"/>
                <a:gd name="T104" fmla="*/ 549 w 549"/>
                <a:gd name="T105" fmla="*/ 316 h 3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w="9525">
              <a:noFill/>
              <a:round/>
              <a:headEnd/>
              <a:tailEnd/>
            </a:ln>
          </p:spPr>
          <p:txBody>
            <a:bodyPr/>
            <a:lstStyle/>
            <a:p>
              <a:endParaRPr lang="en-US"/>
            </a:p>
          </p:txBody>
        </p:sp>
        <p:sp>
          <p:nvSpPr>
            <p:cNvPr id="33803" name="Freeform 11"/>
            <p:cNvSpPr>
              <a:spLocks/>
            </p:cNvSpPr>
            <p:nvPr/>
          </p:nvSpPr>
          <p:spPr bwMode="auto">
            <a:xfrm>
              <a:off x="272" y="1392"/>
              <a:ext cx="437" cy="617"/>
            </a:xfrm>
            <a:custGeom>
              <a:avLst/>
              <a:gdLst>
                <a:gd name="T0" fmla="*/ 15 w 346"/>
                <a:gd name="T1" fmla="*/ 329 h 488"/>
                <a:gd name="T2" fmla="*/ 66 w 346"/>
                <a:gd name="T3" fmla="*/ 297 h 488"/>
                <a:gd name="T4" fmla="*/ 71 w 346"/>
                <a:gd name="T5" fmla="*/ 226 h 488"/>
                <a:gd name="T6" fmla="*/ 206 w 346"/>
                <a:gd name="T7" fmla="*/ 197 h 488"/>
                <a:gd name="T8" fmla="*/ 229 w 346"/>
                <a:gd name="T9" fmla="*/ 73 h 488"/>
                <a:gd name="T10" fmla="*/ 306 w 346"/>
                <a:gd name="T11" fmla="*/ 10 h 488"/>
                <a:gd name="T12" fmla="*/ 313 w 346"/>
                <a:gd name="T13" fmla="*/ 109 h 488"/>
                <a:gd name="T14" fmla="*/ 321 w 346"/>
                <a:gd name="T15" fmla="*/ 188 h 488"/>
                <a:gd name="T16" fmla="*/ 354 w 346"/>
                <a:gd name="T17" fmla="*/ 381 h 488"/>
                <a:gd name="T18" fmla="*/ 413 w 346"/>
                <a:gd name="T19" fmla="*/ 465 h 488"/>
                <a:gd name="T20" fmla="*/ 245 w 346"/>
                <a:gd name="T21" fmla="*/ 609 h 488"/>
                <a:gd name="T22" fmla="*/ 176 w 346"/>
                <a:gd name="T23" fmla="*/ 542 h 488"/>
                <a:gd name="T24" fmla="*/ 101 w 346"/>
                <a:gd name="T25" fmla="*/ 526 h 488"/>
                <a:gd name="T26" fmla="*/ 58 w 346"/>
                <a:gd name="T27" fmla="*/ 470 h 488"/>
                <a:gd name="T28" fmla="*/ 20 w 346"/>
                <a:gd name="T29" fmla="*/ 440 h 488"/>
                <a:gd name="T30" fmla="*/ 28 w 346"/>
                <a:gd name="T31" fmla="*/ 382 h 488"/>
                <a:gd name="T32" fmla="*/ 15 w 346"/>
                <a:gd name="T33" fmla="*/ 32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w="9525">
              <a:noFill/>
              <a:round/>
              <a:headEnd/>
              <a:tailEnd/>
            </a:ln>
          </p:spPr>
          <p:txBody>
            <a:bodyPr/>
            <a:lstStyle/>
            <a:p>
              <a:endParaRPr lang="en-US"/>
            </a:p>
          </p:txBody>
        </p:sp>
        <p:sp>
          <p:nvSpPr>
            <p:cNvPr id="33804" name="Freeform 12"/>
            <p:cNvSpPr>
              <a:spLocks noEditPoints="1"/>
            </p:cNvSpPr>
            <p:nvPr/>
          </p:nvSpPr>
          <p:spPr bwMode="auto">
            <a:xfrm>
              <a:off x="274" y="1391"/>
              <a:ext cx="425" cy="622"/>
            </a:xfrm>
            <a:custGeom>
              <a:avLst/>
              <a:gdLst>
                <a:gd name="T0" fmla="*/ 8 w 336"/>
                <a:gd name="T1" fmla="*/ 373 h 492"/>
                <a:gd name="T2" fmla="*/ 10 w 336"/>
                <a:gd name="T3" fmla="*/ 445 h 492"/>
                <a:gd name="T4" fmla="*/ 42 w 336"/>
                <a:gd name="T5" fmla="*/ 474 h 492"/>
                <a:gd name="T6" fmla="*/ 42 w 336"/>
                <a:gd name="T7" fmla="*/ 509 h 492"/>
                <a:gd name="T8" fmla="*/ 114 w 336"/>
                <a:gd name="T9" fmla="*/ 545 h 492"/>
                <a:gd name="T10" fmla="*/ 218 w 336"/>
                <a:gd name="T11" fmla="*/ 614 h 492"/>
                <a:gd name="T12" fmla="*/ 349 w 336"/>
                <a:gd name="T13" fmla="*/ 575 h 492"/>
                <a:gd name="T14" fmla="*/ 422 w 336"/>
                <a:gd name="T15" fmla="*/ 429 h 492"/>
                <a:gd name="T16" fmla="*/ 362 w 336"/>
                <a:gd name="T17" fmla="*/ 375 h 492"/>
                <a:gd name="T18" fmla="*/ 326 w 336"/>
                <a:gd name="T19" fmla="*/ 187 h 492"/>
                <a:gd name="T20" fmla="*/ 333 w 336"/>
                <a:gd name="T21" fmla="*/ 72 h 492"/>
                <a:gd name="T22" fmla="*/ 330 w 336"/>
                <a:gd name="T23" fmla="*/ 15 h 492"/>
                <a:gd name="T24" fmla="*/ 272 w 336"/>
                <a:gd name="T25" fmla="*/ 4 h 492"/>
                <a:gd name="T26" fmla="*/ 219 w 336"/>
                <a:gd name="T27" fmla="*/ 72 h 492"/>
                <a:gd name="T28" fmla="*/ 211 w 336"/>
                <a:gd name="T29" fmla="*/ 171 h 492"/>
                <a:gd name="T30" fmla="*/ 63 w 336"/>
                <a:gd name="T31" fmla="*/ 221 h 492"/>
                <a:gd name="T32" fmla="*/ 47 w 336"/>
                <a:gd name="T33" fmla="*/ 287 h 492"/>
                <a:gd name="T34" fmla="*/ 20 w 336"/>
                <a:gd name="T35" fmla="*/ 306 h 492"/>
                <a:gd name="T36" fmla="*/ 19 w 336"/>
                <a:gd name="T37" fmla="*/ 338 h 492"/>
                <a:gd name="T38" fmla="*/ 32 w 336"/>
                <a:gd name="T39" fmla="*/ 319 h 492"/>
                <a:gd name="T40" fmla="*/ 63 w 336"/>
                <a:gd name="T41" fmla="*/ 307 h 492"/>
                <a:gd name="T42" fmla="*/ 70 w 336"/>
                <a:gd name="T43" fmla="*/ 293 h 492"/>
                <a:gd name="T44" fmla="*/ 70 w 336"/>
                <a:gd name="T45" fmla="*/ 293 h 492"/>
                <a:gd name="T46" fmla="*/ 59 w 336"/>
                <a:gd name="T47" fmla="*/ 267 h 492"/>
                <a:gd name="T48" fmla="*/ 130 w 336"/>
                <a:gd name="T49" fmla="*/ 212 h 492"/>
                <a:gd name="T50" fmla="*/ 228 w 336"/>
                <a:gd name="T51" fmla="*/ 176 h 492"/>
                <a:gd name="T52" fmla="*/ 235 w 336"/>
                <a:gd name="T53" fmla="*/ 77 h 492"/>
                <a:gd name="T54" fmla="*/ 277 w 336"/>
                <a:gd name="T55" fmla="*/ 20 h 492"/>
                <a:gd name="T56" fmla="*/ 319 w 336"/>
                <a:gd name="T57" fmla="*/ 28 h 492"/>
                <a:gd name="T58" fmla="*/ 316 w 336"/>
                <a:gd name="T59" fmla="*/ 67 h 492"/>
                <a:gd name="T60" fmla="*/ 310 w 336"/>
                <a:gd name="T61" fmla="*/ 193 h 492"/>
                <a:gd name="T62" fmla="*/ 339 w 336"/>
                <a:gd name="T63" fmla="*/ 263 h 492"/>
                <a:gd name="T64" fmla="*/ 344 w 336"/>
                <a:gd name="T65" fmla="*/ 386 h 492"/>
                <a:gd name="T66" fmla="*/ 388 w 336"/>
                <a:gd name="T67" fmla="*/ 406 h 492"/>
                <a:gd name="T68" fmla="*/ 402 w 336"/>
                <a:gd name="T69" fmla="*/ 464 h 492"/>
                <a:gd name="T70" fmla="*/ 243 w 336"/>
                <a:gd name="T71" fmla="*/ 603 h 492"/>
                <a:gd name="T72" fmla="*/ 182 w 336"/>
                <a:gd name="T73" fmla="*/ 544 h 492"/>
                <a:gd name="T74" fmla="*/ 105 w 336"/>
                <a:gd name="T75" fmla="*/ 521 h 492"/>
                <a:gd name="T76" fmla="*/ 58 w 336"/>
                <a:gd name="T77" fmla="*/ 503 h 492"/>
                <a:gd name="T78" fmla="*/ 61 w 336"/>
                <a:gd name="T79" fmla="*/ 478 h 492"/>
                <a:gd name="T80" fmla="*/ 65 w 336"/>
                <a:gd name="T81" fmla="*/ 470 h 492"/>
                <a:gd name="T82" fmla="*/ 58 w 336"/>
                <a:gd name="T83" fmla="*/ 463 h 492"/>
                <a:gd name="T84" fmla="*/ 33 w 336"/>
                <a:gd name="T85" fmla="*/ 446 h 492"/>
                <a:gd name="T86" fmla="*/ 20 w 336"/>
                <a:gd name="T87" fmla="*/ 403 h 492"/>
                <a:gd name="T88" fmla="*/ 30 w 336"/>
                <a:gd name="T89" fmla="*/ 391 h 492"/>
                <a:gd name="T90" fmla="*/ 32 w 336"/>
                <a:gd name="T91" fmla="*/ 377 h 492"/>
                <a:gd name="T92" fmla="*/ 30 w 336"/>
                <a:gd name="T93" fmla="*/ 375 h 492"/>
                <a:gd name="T94" fmla="*/ 19 w 336"/>
                <a:gd name="T95" fmla="*/ 338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w="9525">
              <a:noFill/>
              <a:round/>
              <a:headEnd/>
              <a:tailEnd/>
            </a:ln>
          </p:spPr>
          <p:txBody>
            <a:bodyPr/>
            <a:lstStyle/>
            <a:p>
              <a:endParaRPr lang="en-US"/>
            </a:p>
          </p:txBody>
        </p:sp>
        <p:sp>
          <p:nvSpPr>
            <p:cNvPr id="33805" name="Freeform 13"/>
            <p:cNvSpPr>
              <a:spLocks/>
            </p:cNvSpPr>
            <p:nvPr/>
          </p:nvSpPr>
          <p:spPr bwMode="auto">
            <a:xfrm>
              <a:off x="437" y="1902"/>
              <a:ext cx="86" cy="43"/>
            </a:xfrm>
            <a:custGeom>
              <a:avLst/>
              <a:gdLst>
                <a:gd name="T0" fmla="*/ 71 w 68"/>
                <a:gd name="T1" fmla="*/ 4 h 34"/>
                <a:gd name="T2" fmla="*/ 9 w 68"/>
                <a:gd name="T3" fmla="*/ 25 h 34"/>
                <a:gd name="T4" fmla="*/ 0 w 68"/>
                <a:gd name="T5" fmla="*/ 35 h 34"/>
                <a:gd name="T6" fmla="*/ 10 w 68"/>
                <a:gd name="T7" fmla="*/ 43 h 34"/>
                <a:gd name="T8" fmla="*/ 82 w 68"/>
                <a:gd name="T9" fmla="*/ 15 h 34"/>
                <a:gd name="T10" fmla="*/ 82 w 68"/>
                <a:gd name="T11" fmla="*/ 4 h 34"/>
                <a:gd name="T12" fmla="*/ 71 w 68"/>
                <a:gd name="T13" fmla="*/ 4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w="9525">
              <a:noFill/>
              <a:round/>
              <a:headEnd/>
              <a:tailEnd/>
            </a:ln>
          </p:spPr>
          <p:txBody>
            <a:bodyPr/>
            <a:lstStyle/>
            <a:p>
              <a:endParaRPr lang="en-US"/>
            </a:p>
          </p:txBody>
        </p:sp>
        <p:sp>
          <p:nvSpPr>
            <p:cNvPr id="33806" name="Freeform 14"/>
            <p:cNvSpPr>
              <a:spLocks/>
            </p:cNvSpPr>
            <p:nvPr/>
          </p:nvSpPr>
          <p:spPr bwMode="auto">
            <a:xfrm>
              <a:off x="585" y="1764"/>
              <a:ext cx="51" cy="76"/>
            </a:xfrm>
            <a:custGeom>
              <a:avLst/>
              <a:gdLst>
                <a:gd name="T0" fmla="*/ 33 w 40"/>
                <a:gd name="T1" fmla="*/ 6 h 60"/>
                <a:gd name="T2" fmla="*/ 3 w 40"/>
                <a:gd name="T3" fmla="*/ 61 h 60"/>
                <a:gd name="T4" fmla="*/ 4 w 40"/>
                <a:gd name="T5" fmla="*/ 72 h 60"/>
                <a:gd name="T6" fmla="*/ 17 w 40"/>
                <a:gd name="T7" fmla="*/ 71 h 60"/>
                <a:gd name="T8" fmla="*/ 50 w 40"/>
                <a:gd name="T9" fmla="*/ 13 h 60"/>
                <a:gd name="T10" fmla="*/ 43 w 40"/>
                <a:gd name="T11" fmla="*/ 1 h 60"/>
                <a:gd name="T12" fmla="*/ 33 w 40"/>
                <a:gd name="T13" fmla="*/ 6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w="9525">
              <a:noFill/>
              <a:round/>
              <a:headEnd/>
              <a:tailEnd/>
            </a:ln>
          </p:spPr>
          <p:txBody>
            <a:bodyPr/>
            <a:lstStyle/>
            <a:p>
              <a:endParaRPr lang="en-US"/>
            </a:p>
          </p:txBody>
        </p:sp>
        <p:sp>
          <p:nvSpPr>
            <p:cNvPr id="33807" name="Freeform 15"/>
            <p:cNvSpPr>
              <a:spLocks/>
            </p:cNvSpPr>
            <p:nvPr/>
          </p:nvSpPr>
          <p:spPr bwMode="auto">
            <a:xfrm>
              <a:off x="324" y="1811"/>
              <a:ext cx="130" cy="88"/>
            </a:xfrm>
            <a:custGeom>
              <a:avLst/>
              <a:gdLst>
                <a:gd name="T0" fmla="*/ 114 w 103"/>
                <a:gd name="T1" fmla="*/ 3 h 70"/>
                <a:gd name="T2" fmla="*/ 102 w 103"/>
                <a:gd name="T3" fmla="*/ 6 h 70"/>
                <a:gd name="T4" fmla="*/ 105 w 103"/>
                <a:gd name="T5" fmla="*/ 18 h 70"/>
                <a:gd name="T6" fmla="*/ 112 w 103"/>
                <a:gd name="T7" fmla="*/ 29 h 70"/>
                <a:gd name="T8" fmla="*/ 101 w 103"/>
                <a:gd name="T9" fmla="*/ 47 h 70"/>
                <a:gd name="T10" fmla="*/ 10 w 103"/>
                <a:gd name="T11" fmla="*/ 44 h 70"/>
                <a:gd name="T12" fmla="*/ 1 w 103"/>
                <a:gd name="T13" fmla="*/ 50 h 70"/>
                <a:gd name="T14" fmla="*/ 6 w 103"/>
                <a:gd name="T15" fmla="*/ 60 h 70"/>
                <a:gd name="T16" fmla="*/ 112 w 103"/>
                <a:gd name="T17" fmla="*/ 59 h 70"/>
                <a:gd name="T18" fmla="*/ 129 w 103"/>
                <a:gd name="T19" fmla="*/ 26 h 70"/>
                <a:gd name="T20" fmla="*/ 114 w 103"/>
                <a:gd name="T21" fmla="*/ 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w="9525">
              <a:noFill/>
              <a:round/>
              <a:headEnd/>
              <a:tailEnd/>
            </a:ln>
          </p:spPr>
          <p:txBody>
            <a:bodyPr/>
            <a:lstStyle/>
            <a:p>
              <a:endParaRPr lang="en-US"/>
            </a:p>
          </p:txBody>
        </p:sp>
        <p:sp>
          <p:nvSpPr>
            <p:cNvPr id="33808" name="Freeform 16"/>
            <p:cNvSpPr>
              <a:spLocks/>
            </p:cNvSpPr>
            <p:nvPr/>
          </p:nvSpPr>
          <p:spPr bwMode="auto">
            <a:xfrm>
              <a:off x="341" y="1856"/>
              <a:ext cx="108" cy="87"/>
            </a:xfrm>
            <a:custGeom>
              <a:avLst/>
              <a:gdLst>
                <a:gd name="T0" fmla="*/ 97 w 85"/>
                <a:gd name="T1" fmla="*/ 3 h 69"/>
                <a:gd name="T2" fmla="*/ 88 w 85"/>
                <a:gd name="T3" fmla="*/ 5 h 69"/>
                <a:gd name="T4" fmla="*/ 89 w 85"/>
                <a:gd name="T5" fmla="*/ 18 h 69"/>
                <a:gd name="T6" fmla="*/ 94 w 85"/>
                <a:gd name="T7" fmla="*/ 28 h 69"/>
                <a:gd name="T8" fmla="*/ 83 w 85"/>
                <a:gd name="T9" fmla="*/ 45 h 69"/>
                <a:gd name="T10" fmla="*/ 10 w 85"/>
                <a:gd name="T11" fmla="*/ 49 h 69"/>
                <a:gd name="T12" fmla="*/ 1 w 85"/>
                <a:gd name="T13" fmla="*/ 50 h 69"/>
                <a:gd name="T14" fmla="*/ 5 w 85"/>
                <a:gd name="T15" fmla="*/ 62 h 69"/>
                <a:gd name="T16" fmla="*/ 90 w 85"/>
                <a:gd name="T17" fmla="*/ 58 h 69"/>
                <a:gd name="T18" fmla="*/ 108 w 85"/>
                <a:gd name="T19" fmla="*/ 26 h 69"/>
                <a:gd name="T20" fmla="*/ 97 w 85"/>
                <a:gd name="T21" fmla="*/ 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w="9525">
              <a:noFill/>
              <a:round/>
              <a:headEnd/>
              <a:tailEnd/>
            </a:ln>
          </p:spPr>
          <p:txBody>
            <a:bodyPr/>
            <a:lstStyle/>
            <a:p>
              <a:endParaRPr lang="en-US"/>
            </a:p>
          </p:txBody>
        </p:sp>
        <p:sp>
          <p:nvSpPr>
            <p:cNvPr id="33809" name="Freeform 17"/>
            <p:cNvSpPr>
              <a:spLocks/>
            </p:cNvSpPr>
            <p:nvPr/>
          </p:nvSpPr>
          <p:spPr bwMode="auto">
            <a:xfrm>
              <a:off x="295" y="1736"/>
              <a:ext cx="200" cy="97"/>
            </a:xfrm>
            <a:custGeom>
              <a:avLst/>
              <a:gdLst>
                <a:gd name="T0" fmla="*/ 164 w 159"/>
                <a:gd name="T1" fmla="*/ 6 h 77"/>
                <a:gd name="T2" fmla="*/ 170 w 159"/>
                <a:gd name="T3" fmla="*/ 16 h 77"/>
                <a:gd name="T4" fmla="*/ 179 w 159"/>
                <a:gd name="T5" fmla="*/ 28 h 77"/>
                <a:gd name="T6" fmla="*/ 174 w 159"/>
                <a:gd name="T7" fmla="*/ 58 h 77"/>
                <a:gd name="T8" fmla="*/ 92 w 159"/>
                <a:gd name="T9" fmla="*/ 72 h 77"/>
                <a:gd name="T10" fmla="*/ 11 w 159"/>
                <a:gd name="T11" fmla="*/ 33 h 77"/>
                <a:gd name="T12" fmla="*/ 4 w 159"/>
                <a:gd name="T13" fmla="*/ 35 h 77"/>
                <a:gd name="T14" fmla="*/ 4 w 159"/>
                <a:gd name="T15" fmla="*/ 45 h 77"/>
                <a:gd name="T16" fmla="*/ 89 w 159"/>
                <a:gd name="T17" fmla="*/ 87 h 77"/>
                <a:gd name="T18" fmla="*/ 186 w 159"/>
                <a:gd name="T19" fmla="*/ 68 h 77"/>
                <a:gd name="T20" fmla="*/ 195 w 159"/>
                <a:gd name="T21" fmla="*/ 24 h 77"/>
                <a:gd name="T22" fmla="*/ 174 w 159"/>
                <a:gd name="T23" fmla="*/ 1 h 77"/>
                <a:gd name="T24" fmla="*/ 164 w 159"/>
                <a:gd name="T25" fmla="*/ 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w="9525">
              <a:noFill/>
              <a:round/>
              <a:headEnd/>
              <a:tailEnd/>
            </a:ln>
          </p:spPr>
          <p:txBody>
            <a:bodyPr/>
            <a:lstStyle/>
            <a:p>
              <a:endParaRPr lang="en-US"/>
            </a:p>
          </p:txBody>
        </p:sp>
        <p:sp>
          <p:nvSpPr>
            <p:cNvPr id="33810" name="Freeform 18"/>
            <p:cNvSpPr>
              <a:spLocks/>
            </p:cNvSpPr>
            <p:nvPr/>
          </p:nvSpPr>
          <p:spPr bwMode="auto">
            <a:xfrm>
              <a:off x="327" y="1629"/>
              <a:ext cx="189" cy="134"/>
            </a:xfrm>
            <a:custGeom>
              <a:avLst/>
              <a:gdLst>
                <a:gd name="T0" fmla="*/ 90 w 149"/>
                <a:gd name="T1" fmla="*/ 1 h 106"/>
                <a:gd name="T2" fmla="*/ 80 w 149"/>
                <a:gd name="T3" fmla="*/ 8 h 106"/>
                <a:gd name="T4" fmla="*/ 86 w 149"/>
                <a:gd name="T5" fmla="*/ 18 h 106"/>
                <a:gd name="T6" fmla="*/ 169 w 149"/>
                <a:gd name="T7" fmla="*/ 66 h 106"/>
                <a:gd name="T8" fmla="*/ 164 w 149"/>
                <a:gd name="T9" fmla="*/ 88 h 106"/>
                <a:gd name="T10" fmla="*/ 91 w 149"/>
                <a:gd name="T11" fmla="*/ 100 h 106"/>
                <a:gd name="T12" fmla="*/ 16 w 149"/>
                <a:gd name="T13" fmla="*/ 56 h 106"/>
                <a:gd name="T14" fmla="*/ 4 w 149"/>
                <a:gd name="T15" fmla="*/ 56 h 106"/>
                <a:gd name="T16" fmla="*/ 4 w 149"/>
                <a:gd name="T17" fmla="*/ 67 h 106"/>
                <a:gd name="T18" fmla="*/ 86 w 149"/>
                <a:gd name="T19" fmla="*/ 116 h 106"/>
                <a:gd name="T20" fmla="*/ 178 w 149"/>
                <a:gd name="T21" fmla="*/ 99 h 106"/>
                <a:gd name="T22" fmla="*/ 184 w 149"/>
                <a:gd name="T23" fmla="*/ 59 h 106"/>
                <a:gd name="T24" fmla="*/ 90 w 149"/>
                <a:gd name="T25" fmla="*/ 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w="9525">
              <a:noFill/>
              <a:round/>
              <a:headEnd/>
              <a:tailEnd/>
            </a:ln>
          </p:spPr>
          <p:txBody>
            <a:bodyPr/>
            <a:lstStyle/>
            <a:p>
              <a:endParaRPr lang="en-US"/>
            </a:p>
          </p:txBody>
        </p:sp>
        <p:sp>
          <p:nvSpPr>
            <p:cNvPr id="33811" name="Freeform 19"/>
            <p:cNvSpPr>
              <a:spLocks noEditPoints="1"/>
            </p:cNvSpPr>
            <p:nvPr/>
          </p:nvSpPr>
          <p:spPr bwMode="auto">
            <a:xfrm>
              <a:off x="460" y="1624"/>
              <a:ext cx="24" cy="46"/>
            </a:xfrm>
            <a:custGeom>
              <a:avLst/>
              <a:gdLst>
                <a:gd name="T0" fmla="*/ 1 w 19"/>
                <a:gd name="T1" fmla="*/ 9 h 37"/>
                <a:gd name="T2" fmla="*/ 1 w 19"/>
                <a:gd name="T3" fmla="*/ 19 h 37"/>
                <a:gd name="T4" fmla="*/ 6 w 19"/>
                <a:gd name="T5" fmla="*/ 40 h 37"/>
                <a:gd name="T6" fmla="*/ 18 w 19"/>
                <a:gd name="T7" fmla="*/ 44 h 37"/>
                <a:gd name="T8" fmla="*/ 21 w 19"/>
                <a:gd name="T9" fmla="*/ 32 h 37"/>
                <a:gd name="T10" fmla="*/ 18 w 19"/>
                <a:gd name="T11" fmla="*/ 17 h 37"/>
                <a:gd name="T12" fmla="*/ 18 w 19"/>
                <a:gd name="T13" fmla="*/ 11 h 37"/>
                <a:gd name="T14" fmla="*/ 18 w 19"/>
                <a:gd name="T15" fmla="*/ 11 h 37"/>
                <a:gd name="T16" fmla="*/ 10 w 19"/>
                <a:gd name="T17" fmla="*/ 1 h 37"/>
                <a:gd name="T18" fmla="*/ 1 w 19"/>
                <a:gd name="T19" fmla="*/ 9 h 37"/>
                <a:gd name="T20" fmla="*/ 18 w 19"/>
                <a:gd name="T21" fmla="*/ 11 h 37"/>
                <a:gd name="T22" fmla="*/ 18 w 19"/>
                <a:gd name="T23" fmla="*/ 11 h 37"/>
                <a:gd name="T24" fmla="*/ 18 w 19"/>
                <a:gd name="T25" fmla="*/ 1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w="9525">
              <a:noFill/>
              <a:round/>
              <a:headEnd/>
              <a:tailEnd/>
            </a:ln>
          </p:spPr>
          <p:txBody>
            <a:bodyPr/>
            <a:lstStyle/>
            <a:p>
              <a:endParaRPr lang="en-US"/>
            </a:p>
          </p:txBody>
        </p:sp>
        <p:sp>
          <p:nvSpPr>
            <p:cNvPr id="33812"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33813"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33814"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33815"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33816"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33817"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33818"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33819"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33820"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33821"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33822"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33823"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33824"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33825"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33826"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33827"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33828"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33829"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33830"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33831"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33832"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33833"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33834"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33835"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33836"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33837"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33838"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33839"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33840"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33841"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33842"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33843" name="Picture 51"/>
            <p:cNvPicPr>
              <a:picLocks noChangeAspect="1" noChangeArrowheads="1"/>
            </p:cNvPicPr>
            <p:nvPr/>
          </p:nvPicPr>
          <p:blipFill>
            <a:blip r:embed="rId6"/>
            <a:srcRect/>
            <a:stretch>
              <a:fillRect/>
            </a:stretch>
          </p:blipFill>
          <p:spPr bwMode="auto">
            <a:xfrm>
              <a:off x="1590" y="1411"/>
              <a:ext cx="463" cy="209"/>
            </a:xfrm>
            <a:prstGeom prst="rect">
              <a:avLst/>
            </a:prstGeom>
            <a:noFill/>
            <a:ln w="9525">
              <a:noFill/>
              <a:miter lim="800000"/>
              <a:headEnd/>
              <a:tailEnd/>
            </a:ln>
          </p:spPr>
        </p:pic>
        <p:pic>
          <p:nvPicPr>
            <p:cNvPr id="33844" name="Picture 52"/>
            <p:cNvPicPr>
              <a:picLocks noChangeAspect="1" noChangeArrowheads="1"/>
            </p:cNvPicPr>
            <p:nvPr/>
          </p:nvPicPr>
          <p:blipFill>
            <a:blip r:embed="rId7"/>
            <a:srcRect/>
            <a:stretch>
              <a:fillRect/>
            </a:stretch>
          </p:blipFill>
          <p:spPr bwMode="auto">
            <a:xfrm>
              <a:off x="1618" y="1441"/>
              <a:ext cx="425" cy="345"/>
            </a:xfrm>
            <a:prstGeom prst="rect">
              <a:avLst/>
            </a:prstGeom>
            <a:noFill/>
            <a:ln w="9525">
              <a:noFill/>
              <a:miter lim="800000"/>
              <a:headEnd/>
              <a:tailEnd/>
            </a:ln>
          </p:spPr>
        </p:pic>
        <p:sp>
          <p:nvSpPr>
            <p:cNvPr id="33845"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33846"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33847"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33848"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33849"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33850"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33851"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33852"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33853"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33854"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33855"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sp>
          <p:nvSpPr>
            <p:cNvPr id="33856" name="Freeform 64"/>
            <p:cNvSpPr>
              <a:spLocks/>
            </p:cNvSpPr>
            <p:nvPr/>
          </p:nvSpPr>
          <p:spPr bwMode="auto">
            <a:xfrm>
              <a:off x="2079" y="2100"/>
              <a:ext cx="521" cy="416"/>
            </a:xfrm>
            <a:custGeom>
              <a:avLst/>
              <a:gdLst>
                <a:gd name="T0" fmla="*/ 329 w 412"/>
                <a:gd name="T1" fmla="*/ 67 h 329"/>
                <a:gd name="T2" fmla="*/ 425 w 412"/>
                <a:gd name="T3" fmla="*/ 33 h 329"/>
                <a:gd name="T4" fmla="*/ 498 w 412"/>
                <a:gd name="T5" fmla="*/ 205 h 329"/>
                <a:gd name="T6" fmla="*/ 425 w 412"/>
                <a:gd name="T7" fmla="*/ 236 h 329"/>
                <a:gd name="T8" fmla="*/ 357 w 412"/>
                <a:gd name="T9" fmla="*/ 300 h 329"/>
                <a:gd name="T10" fmla="*/ 353 w 412"/>
                <a:gd name="T11" fmla="*/ 354 h 329"/>
                <a:gd name="T12" fmla="*/ 271 w 412"/>
                <a:gd name="T13" fmla="*/ 370 h 329"/>
                <a:gd name="T14" fmla="*/ 192 w 412"/>
                <a:gd name="T15" fmla="*/ 378 h 329"/>
                <a:gd name="T16" fmla="*/ 135 w 412"/>
                <a:gd name="T17" fmla="*/ 386 h 329"/>
                <a:gd name="T18" fmla="*/ 86 w 412"/>
                <a:gd name="T19" fmla="*/ 333 h 329"/>
                <a:gd name="T20" fmla="*/ 25 w 412"/>
                <a:gd name="T21" fmla="*/ 309 h 329"/>
                <a:gd name="T22" fmla="*/ 329 w 412"/>
                <a:gd name="T23" fmla="*/ 6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33857" name="Freeform 65"/>
            <p:cNvSpPr>
              <a:spLocks/>
            </p:cNvSpPr>
            <p:nvPr/>
          </p:nvSpPr>
          <p:spPr bwMode="auto">
            <a:xfrm>
              <a:off x="2093" y="2243"/>
              <a:ext cx="494" cy="273"/>
            </a:xfrm>
            <a:custGeom>
              <a:avLst/>
              <a:gdLst>
                <a:gd name="T0" fmla="*/ 18 w 391"/>
                <a:gd name="T1" fmla="*/ 64 h 216"/>
                <a:gd name="T2" fmla="*/ 284 w 391"/>
                <a:gd name="T3" fmla="*/ 173 h 216"/>
                <a:gd name="T4" fmla="*/ 264 w 391"/>
                <a:gd name="T5" fmla="*/ 119 h 216"/>
                <a:gd name="T6" fmla="*/ 393 w 391"/>
                <a:gd name="T7" fmla="*/ 1 h 216"/>
                <a:gd name="T8" fmla="*/ 490 w 391"/>
                <a:gd name="T9" fmla="*/ 0 h 216"/>
                <a:gd name="T10" fmla="*/ 484 w 391"/>
                <a:gd name="T11" fmla="*/ 62 h 216"/>
                <a:gd name="T12" fmla="*/ 411 w 391"/>
                <a:gd name="T13" fmla="*/ 94 h 216"/>
                <a:gd name="T14" fmla="*/ 342 w 391"/>
                <a:gd name="T15" fmla="*/ 157 h 216"/>
                <a:gd name="T16" fmla="*/ 339 w 391"/>
                <a:gd name="T17" fmla="*/ 211 h 216"/>
                <a:gd name="T18" fmla="*/ 256 w 391"/>
                <a:gd name="T19" fmla="*/ 228 h 216"/>
                <a:gd name="T20" fmla="*/ 178 w 391"/>
                <a:gd name="T21" fmla="*/ 235 h 216"/>
                <a:gd name="T22" fmla="*/ 121 w 391"/>
                <a:gd name="T23" fmla="*/ 243 h 216"/>
                <a:gd name="T24" fmla="*/ 72 w 391"/>
                <a:gd name="T25" fmla="*/ 190 h 216"/>
                <a:gd name="T26" fmla="*/ 11 w 391"/>
                <a:gd name="T27" fmla="*/ 166 h 216"/>
                <a:gd name="T28" fmla="*/ 18 w 391"/>
                <a:gd name="T29" fmla="*/ 64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33858" name="Freeform 66"/>
            <p:cNvSpPr>
              <a:spLocks noEditPoints="1"/>
            </p:cNvSpPr>
            <p:nvPr/>
          </p:nvSpPr>
          <p:spPr bwMode="auto">
            <a:xfrm>
              <a:off x="2084" y="2113"/>
              <a:ext cx="512" cy="389"/>
            </a:xfrm>
            <a:custGeom>
              <a:avLst/>
              <a:gdLst>
                <a:gd name="T0" fmla="*/ 359 w 405"/>
                <a:gd name="T1" fmla="*/ 8 h 308"/>
                <a:gd name="T2" fmla="*/ 319 w 405"/>
                <a:gd name="T3" fmla="*/ 45 h 308"/>
                <a:gd name="T4" fmla="*/ 35 w 405"/>
                <a:gd name="T5" fmla="*/ 157 h 308"/>
                <a:gd name="T6" fmla="*/ 14 w 405"/>
                <a:gd name="T7" fmla="*/ 301 h 308"/>
                <a:gd name="T8" fmla="*/ 76 w 405"/>
                <a:gd name="T9" fmla="*/ 328 h 308"/>
                <a:gd name="T10" fmla="*/ 128 w 405"/>
                <a:gd name="T11" fmla="*/ 380 h 308"/>
                <a:gd name="T12" fmla="*/ 186 w 405"/>
                <a:gd name="T13" fmla="*/ 374 h 308"/>
                <a:gd name="T14" fmla="*/ 225 w 405"/>
                <a:gd name="T15" fmla="*/ 388 h 308"/>
                <a:gd name="T16" fmla="*/ 268 w 405"/>
                <a:gd name="T17" fmla="*/ 366 h 308"/>
                <a:gd name="T18" fmla="*/ 354 w 405"/>
                <a:gd name="T19" fmla="*/ 346 h 308"/>
                <a:gd name="T20" fmla="*/ 367 w 405"/>
                <a:gd name="T21" fmla="*/ 312 h 308"/>
                <a:gd name="T22" fmla="*/ 363 w 405"/>
                <a:gd name="T23" fmla="*/ 290 h 308"/>
                <a:gd name="T24" fmla="*/ 422 w 405"/>
                <a:gd name="T25" fmla="*/ 235 h 308"/>
                <a:gd name="T26" fmla="*/ 449 w 405"/>
                <a:gd name="T27" fmla="*/ 239 h 308"/>
                <a:gd name="T28" fmla="*/ 501 w 405"/>
                <a:gd name="T29" fmla="*/ 196 h 308"/>
                <a:gd name="T30" fmla="*/ 501 w 405"/>
                <a:gd name="T31" fmla="*/ 104 h 308"/>
                <a:gd name="T32" fmla="*/ 424 w 405"/>
                <a:gd name="T33" fmla="*/ 14 h 308"/>
                <a:gd name="T34" fmla="*/ 359 w 405"/>
                <a:gd name="T35" fmla="*/ 8 h 308"/>
                <a:gd name="T36" fmla="*/ 425 w 405"/>
                <a:gd name="T37" fmla="*/ 218 h 308"/>
                <a:gd name="T38" fmla="*/ 418 w 405"/>
                <a:gd name="T39" fmla="*/ 216 h 308"/>
                <a:gd name="T40" fmla="*/ 412 w 405"/>
                <a:gd name="T41" fmla="*/ 220 h 308"/>
                <a:gd name="T42" fmla="*/ 349 w 405"/>
                <a:gd name="T43" fmla="*/ 278 h 308"/>
                <a:gd name="T44" fmla="*/ 344 w 405"/>
                <a:gd name="T45" fmla="*/ 283 h 308"/>
                <a:gd name="T46" fmla="*/ 345 w 405"/>
                <a:gd name="T47" fmla="*/ 290 h 308"/>
                <a:gd name="T48" fmla="*/ 341 w 405"/>
                <a:gd name="T49" fmla="*/ 336 h 308"/>
                <a:gd name="T50" fmla="*/ 267 w 405"/>
                <a:gd name="T51" fmla="*/ 350 h 308"/>
                <a:gd name="T52" fmla="*/ 259 w 405"/>
                <a:gd name="T53" fmla="*/ 352 h 308"/>
                <a:gd name="T54" fmla="*/ 224 w 405"/>
                <a:gd name="T55" fmla="*/ 371 h 308"/>
                <a:gd name="T56" fmla="*/ 192 w 405"/>
                <a:gd name="T57" fmla="*/ 359 h 308"/>
                <a:gd name="T58" fmla="*/ 183 w 405"/>
                <a:gd name="T59" fmla="*/ 357 h 308"/>
                <a:gd name="T60" fmla="*/ 133 w 405"/>
                <a:gd name="T61" fmla="*/ 365 h 308"/>
                <a:gd name="T62" fmla="*/ 88 w 405"/>
                <a:gd name="T63" fmla="*/ 318 h 308"/>
                <a:gd name="T64" fmla="*/ 80 w 405"/>
                <a:gd name="T65" fmla="*/ 312 h 308"/>
                <a:gd name="T66" fmla="*/ 27 w 405"/>
                <a:gd name="T67" fmla="*/ 290 h 308"/>
                <a:gd name="T68" fmla="*/ 49 w 405"/>
                <a:gd name="T69" fmla="*/ 164 h 308"/>
                <a:gd name="T70" fmla="*/ 322 w 405"/>
                <a:gd name="T71" fmla="*/ 62 h 308"/>
                <a:gd name="T72" fmla="*/ 331 w 405"/>
                <a:gd name="T73" fmla="*/ 57 h 308"/>
                <a:gd name="T74" fmla="*/ 365 w 405"/>
                <a:gd name="T75" fmla="*/ 23 h 308"/>
                <a:gd name="T76" fmla="*/ 416 w 405"/>
                <a:gd name="T77" fmla="*/ 28 h 308"/>
                <a:gd name="T78" fmla="*/ 485 w 405"/>
                <a:gd name="T79" fmla="*/ 109 h 308"/>
                <a:gd name="T80" fmla="*/ 487 w 405"/>
                <a:gd name="T81" fmla="*/ 189 h 308"/>
                <a:gd name="T82" fmla="*/ 446 w 405"/>
                <a:gd name="T83" fmla="*/ 224 h 308"/>
                <a:gd name="T84" fmla="*/ 425 w 405"/>
                <a:gd name="T85" fmla="*/ 218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sp>
          <p:nvSpPr>
            <p:cNvPr id="33859" name="Freeform 67"/>
            <p:cNvSpPr>
              <a:spLocks/>
            </p:cNvSpPr>
            <p:nvPr/>
          </p:nvSpPr>
          <p:spPr bwMode="auto">
            <a:xfrm>
              <a:off x="2400" y="2159"/>
              <a:ext cx="56" cy="37"/>
            </a:xfrm>
            <a:custGeom>
              <a:avLst/>
              <a:gdLst>
                <a:gd name="T0" fmla="*/ 53 w 44"/>
                <a:gd name="T1" fmla="*/ 23 h 29"/>
                <a:gd name="T2" fmla="*/ 53 w 44"/>
                <a:gd name="T3" fmla="*/ 34 h 29"/>
                <a:gd name="T4" fmla="*/ 42 w 44"/>
                <a:gd name="T5" fmla="*/ 34 h 29"/>
                <a:gd name="T6" fmla="*/ 8 w 44"/>
                <a:gd name="T7" fmla="*/ 15 h 29"/>
                <a:gd name="T8" fmla="*/ 0 w 44"/>
                <a:gd name="T9" fmla="*/ 8 h 29"/>
                <a:gd name="T10" fmla="*/ 8 w 44"/>
                <a:gd name="T11" fmla="*/ 0 h 29"/>
                <a:gd name="T12" fmla="*/ 53 w 44"/>
                <a:gd name="T13" fmla="*/ 23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33860" name="Freeform 68"/>
            <p:cNvSpPr>
              <a:spLocks/>
            </p:cNvSpPr>
            <p:nvPr/>
          </p:nvSpPr>
          <p:spPr bwMode="auto">
            <a:xfrm>
              <a:off x="2494" y="2254"/>
              <a:ext cx="37" cy="91"/>
            </a:xfrm>
            <a:custGeom>
              <a:avLst/>
              <a:gdLst>
                <a:gd name="T0" fmla="*/ 17 w 30"/>
                <a:gd name="T1" fmla="*/ 5 h 72"/>
                <a:gd name="T2" fmla="*/ 16 w 30"/>
                <a:gd name="T3" fmla="*/ 86 h 72"/>
                <a:gd name="T4" fmla="*/ 6 w 30"/>
                <a:gd name="T5" fmla="*/ 90 h 72"/>
                <a:gd name="T6" fmla="*/ 2 w 30"/>
                <a:gd name="T7" fmla="*/ 78 h 72"/>
                <a:gd name="T8" fmla="*/ 4 w 30"/>
                <a:gd name="T9" fmla="*/ 14 h 72"/>
                <a:gd name="T10" fmla="*/ 6 w 30"/>
                <a:gd name="T11" fmla="*/ 3 h 72"/>
                <a:gd name="T12" fmla="*/ 17 w 30"/>
                <a:gd name="T13" fmla="*/ 5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33861" name="Freeform 69"/>
            <p:cNvSpPr>
              <a:spLocks/>
            </p:cNvSpPr>
            <p:nvPr/>
          </p:nvSpPr>
          <p:spPr bwMode="auto">
            <a:xfrm>
              <a:off x="2381" y="2389"/>
              <a:ext cx="63" cy="19"/>
            </a:xfrm>
            <a:custGeom>
              <a:avLst/>
              <a:gdLst>
                <a:gd name="T0" fmla="*/ 9 w 50"/>
                <a:gd name="T1" fmla="*/ 1 h 15"/>
                <a:gd name="T2" fmla="*/ 54 w 50"/>
                <a:gd name="T3" fmla="*/ 1 h 15"/>
                <a:gd name="T4" fmla="*/ 62 w 50"/>
                <a:gd name="T5" fmla="*/ 9 h 15"/>
                <a:gd name="T6" fmla="*/ 54 w 50"/>
                <a:gd name="T7" fmla="*/ 18 h 15"/>
                <a:gd name="T8" fmla="*/ 8 w 50"/>
                <a:gd name="T9" fmla="*/ 16 h 15"/>
                <a:gd name="T10" fmla="*/ 0 w 50"/>
                <a:gd name="T11" fmla="*/ 8 h 15"/>
                <a:gd name="T12" fmla="*/ 9 w 50"/>
                <a:gd name="T13" fmla="*/ 1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33862" name="Freeform 70"/>
            <p:cNvSpPr>
              <a:spLocks/>
            </p:cNvSpPr>
            <p:nvPr/>
          </p:nvSpPr>
          <p:spPr bwMode="auto">
            <a:xfrm>
              <a:off x="2275" y="2384"/>
              <a:ext cx="83" cy="95"/>
            </a:xfrm>
            <a:custGeom>
              <a:avLst/>
              <a:gdLst>
                <a:gd name="T0" fmla="*/ 16 w 66"/>
                <a:gd name="T1" fmla="*/ 6 h 75"/>
                <a:gd name="T2" fmla="*/ 77 w 66"/>
                <a:gd name="T3" fmla="*/ 79 h 75"/>
                <a:gd name="T4" fmla="*/ 82 w 66"/>
                <a:gd name="T5" fmla="*/ 89 h 75"/>
                <a:gd name="T6" fmla="*/ 72 w 66"/>
                <a:gd name="T7" fmla="*/ 94 h 75"/>
                <a:gd name="T8" fmla="*/ 0 w 66"/>
                <a:gd name="T9" fmla="*/ 11 h 75"/>
                <a:gd name="T10" fmla="*/ 6 w 66"/>
                <a:gd name="T11" fmla="*/ 1 h 75"/>
                <a:gd name="T12" fmla="*/ 16 w 66"/>
                <a:gd name="T13" fmla="*/ 6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33863" name="Freeform 71"/>
            <p:cNvSpPr>
              <a:spLocks/>
            </p:cNvSpPr>
            <p:nvPr/>
          </p:nvSpPr>
          <p:spPr bwMode="auto">
            <a:xfrm>
              <a:off x="2210" y="2368"/>
              <a:ext cx="70" cy="119"/>
            </a:xfrm>
            <a:custGeom>
              <a:avLst/>
              <a:gdLst>
                <a:gd name="T0" fmla="*/ 18 w 55"/>
                <a:gd name="T1" fmla="*/ 1 h 94"/>
                <a:gd name="T2" fmla="*/ 25 w 55"/>
                <a:gd name="T3" fmla="*/ 10 h 94"/>
                <a:gd name="T4" fmla="*/ 65 w 55"/>
                <a:gd name="T5" fmla="*/ 103 h 94"/>
                <a:gd name="T6" fmla="*/ 67 w 55"/>
                <a:gd name="T7" fmla="*/ 114 h 94"/>
                <a:gd name="T8" fmla="*/ 56 w 55"/>
                <a:gd name="T9" fmla="*/ 116 h 94"/>
                <a:gd name="T10" fmla="*/ 9 w 55"/>
                <a:gd name="T11" fmla="*/ 8 h 94"/>
                <a:gd name="T12" fmla="*/ 18 w 55"/>
                <a:gd name="T13" fmla="*/ 1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33864" name="Freeform 72"/>
            <p:cNvSpPr>
              <a:spLocks/>
            </p:cNvSpPr>
            <p:nvPr/>
          </p:nvSpPr>
          <p:spPr bwMode="auto">
            <a:xfrm>
              <a:off x="2143" y="2327"/>
              <a:ext cx="40" cy="114"/>
            </a:xfrm>
            <a:custGeom>
              <a:avLst/>
              <a:gdLst>
                <a:gd name="T0" fmla="*/ 34 w 31"/>
                <a:gd name="T1" fmla="*/ 3 h 90"/>
                <a:gd name="T2" fmla="*/ 39 w 31"/>
                <a:gd name="T3" fmla="*/ 13 h 90"/>
                <a:gd name="T4" fmla="*/ 30 w 31"/>
                <a:gd name="T5" fmla="*/ 103 h 90"/>
                <a:gd name="T6" fmla="*/ 25 w 31"/>
                <a:gd name="T7" fmla="*/ 113 h 90"/>
                <a:gd name="T8" fmla="*/ 14 w 31"/>
                <a:gd name="T9" fmla="*/ 108 h 90"/>
                <a:gd name="T10" fmla="*/ 23 w 31"/>
                <a:gd name="T11" fmla="*/ 6 h 90"/>
                <a:gd name="T12" fmla="*/ 34 w 31"/>
                <a:gd name="T13" fmla="*/ 3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sp>
        <p:nvSpPr>
          <p:cNvPr id="35842" name="TextBox 296"/>
          <p:cNvSpPr txBox="1">
            <a:spLocks noChangeArrowheads="1"/>
          </p:cNvSpPr>
          <p:nvPr/>
        </p:nvSpPr>
        <p:spPr bwMode="auto">
          <a:xfrm>
            <a:off x="804863" y="4432300"/>
            <a:ext cx="4143375" cy="1939925"/>
          </a:xfrm>
          <a:prstGeom prst="rect">
            <a:avLst/>
          </a:prstGeom>
          <a:noFill/>
          <a:ln w="9525">
            <a:noFill/>
            <a:miter lim="800000"/>
            <a:headEnd/>
            <a:tailEnd/>
          </a:ln>
        </p:spPr>
        <p:txBody>
          <a:bodyPr>
            <a:spAutoFit/>
          </a:bodyPr>
          <a:lstStyle/>
          <a:p>
            <a:pPr algn="ctr"/>
            <a:r>
              <a:rPr lang="nl-BE" sz="4000">
                <a:solidFill>
                  <a:srgbClr val="488CA7"/>
                </a:solidFill>
              </a:rPr>
              <a:t>If both kidneys </a:t>
            </a:r>
            <a:br>
              <a:rPr lang="nl-BE" sz="4000">
                <a:solidFill>
                  <a:srgbClr val="488CA7"/>
                </a:solidFill>
              </a:rPr>
            </a:br>
            <a:r>
              <a:rPr lang="nl-BE" sz="4000">
                <a:solidFill>
                  <a:srgbClr val="488CA7"/>
                </a:solidFill>
              </a:rPr>
              <a:t>stop working for good</a:t>
            </a:r>
          </a:p>
        </p:txBody>
      </p:sp>
      <p:grpSp>
        <p:nvGrpSpPr>
          <p:cNvPr id="35843" name="Group 2"/>
          <p:cNvGrpSpPr>
            <a:grpSpLocks/>
          </p:cNvGrpSpPr>
          <p:nvPr/>
        </p:nvGrpSpPr>
        <p:grpSpPr bwMode="auto">
          <a:xfrm>
            <a:off x="708025" y="1604963"/>
            <a:ext cx="4186238" cy="2665412"/>
            <a:chOff x="1441642" y="773752"/>
            <a:chExt cx="5786852" cy="3683656"/>
          </a:xfrm>
        </p:grpSpPr>
        <p:grpSp>
          <p:nvGrpSpPr>
            <p:cNvPr id="35853" name="Group 5"/>
            <p:cNvGrpSpPr>
              <a:grpSpLocks noChangeAspect="1"/>
            </p:cNvGrpSpPr>
            <p:nvPr/>
          </p:nvGrpSpPr>
          <p:grpSpPr bwMode="auto">
            <a:xfrm>
              <a:off x="1441642" y="773752"/>
              <a:ext cx="2747455" cy="3607748"/>
              <a:chOff x="440" y="570"/>
              <a:chExt cx="2606" cy="3422"/>
            </a:xfrm>
          </p:grpSpPr>
          <p:sp>
            <p:nvSpPr>
              <p:cNvPr id="6" name="Freeform 6"/>
              <p:cNvSpPr>
                <a:spLocks/>
              </p:cNvSpPr>
              <p:nvPr/>
            </p:nvSpPr>
            <p:spPr bwMode="auto">
              <a:xfrm>
                <a:off x="2405" y="2199"/>
                <a:ext cx="514" cy="737"/>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6006" name="Freeform 7"/>
              <p:cNvSpPr>
                <a:spLocks noEditPoints="1"/>
              </p:cNvSpPr>
              <p:nvPr/>
            </p:nvSpPr>
            <p:spPr bwMode="auto">
              <a:xfrm>
                <a:off x="2401" y="2189"/>
                <a:ext cx="530" cy="760"/>
              </a:xfrm>
              <a:custGeom>
                <a:avLst/>
                <a:gdLst>
                  <a:gd name="T0" fmla="*/ 3 w 396"/>
                  <a:gd name="T1" fmla="*/ 84 h 569"/>
                  <a:gd name="T2" fmla="*/ 3 w 396"/>
                  <a:gd name="T3" fmla="*/ 84 h 569"/>
                  <a:gd name="T4" fmla="*/ 3 w 396"/>
                  <a:gd name="T5" fmla="*/ 116 h 569"/>
                  <a:gd name="T6" fmla="*/ 76 w 396"/>
                  <a:gd name="T7" fmla="*/ 192 h 569"/>
                  <a:gd name="T8" fmla="*/ 78 w 396"/>
                  <a:gd name="T9" fmla="*/ 192 h 569"/>
                  <a:gd name="T10" fmla="*/ 215 w 396"/>
                  <a:gd name="T11" fmla="*/ 240 h 569"/>
                  <a:gd name="T12" fmla="*/ 301 w 396"/>
                  <a:gd name="T13" fmla="*/ 301 h 569"/>
                  <a:gd name="T14" fmla="*/ 337 w 396"/>
                  <a:gd name="T15" fmla="*/ 366 h 569"/>
                  <a:gd name="T16" fmla="*/ 337 w 396"/>
                  <a:gd name="T17" fmla="*/ 371 h 569"/>
                  <a:gd name="T18" fmla="*/ 284 w 396"/>
                  <a:gd name="T19" fmla="*/ 493 h 569"/>
                  <a:gd name="T20" fmla="*/ 189 w 396"/>
                  <a:gd name="T21" fmla="*/ 576 h 569"/>
                  <a:gd name="T22" fmla="*/ 189 w 396"/>
                  <a:gd name="T23" fmla="*/ 576 h 569"/>
                  <a:gd name="T24" fmla="*/ 146 w 396"/>
                  <a:gd name="T25" fmla="*/ 671 h 569"/>
                  <a:gd name="T26" fmla="*/ 159 w 396"/>
                  <a:gd name="T27" fmla="*/ 704 h 569"/>
                  <a:gd name="T28" fmla="*/ 288 w 396"/>
                  <a:gd name="T29" fmla="*/ 733 h 569"/>
                  <a:gd name="T30" fmla="*/ 410 w 396"/>
                  <a:gd name="T31" fmla="*/ 632 h 569"/>
                  <a:gd name="T32" fmla="*/ 493 w 396"/>
                  <a:gd name="T33" fmla="*/ 516 h 569"/>
                  <a:gd name="T34" fmla="*/ 523 w 396"/>
                  <a:gd name="T35" fmla="*/ 350 h 569"/>
                  <a:gd name="T36" fmla="*/ 294 w 396"/>
                  <a:gd name="T37" fmla="*/ 71 h 569"/>
                  <a:gd name="T38" fmla="*/ 111 w 396"/>
                  <a:gd name="T39" fmla="*/ 9 h 569"/>
                  <a:gd name="T40" fmla="*/ 3 w 396"/>
                  <a:gd name="T41" fmla="*/ 84 h 569"/>
                  <a:gd name="T42" fmla="*/ 23 w 396"/>
                  <a:gd name="T43" fmla="*/ 112 h 569"/>
                  <a:gd name="T44" fmla="*/ 23 w 396"/>
                  <a:gd name="T45" fmla="*/ 88 h 569"/>
                  <a:gd name="T46" fmla="*/ 23 w 396"/>
                  <a:gd name="T47" fmla="*/ 88 h 569"/>
                  <a:gd name="T48" fmla="*/ 107 w 396"/>
                  <a:gd name="T49" fmla="*/ 29 h 569"/>
                  <a:gd name="T50" fmla="*/ 285 w 396"/>
                  <a:gd name="T51" fmla="*/ 89 h 569"/>
                  <a:gd name="T52" fmla="*/ 502 w 396"/>
                  <a:gd name="T53" fmla="*/ 351 h 569"/>
                  <a:gd name="T54" fmla="*/ 474 w 396"/>
                  <a:gd name="T55" fmla="*/ 506 h 569"/>
                  <a:gd name="T56" fmla="*/ 395 w 396"/>
                  <a:gd name="T57" fmla="*/ 617 h 569"/>
                  <a:gd name="T58" fmla="*/ 277 w 396"/>
                  <a:gd name="T59" fmla="*/ 716 h 569"/>
                  <a:gd name="T60" fmla="*/ 178 w 396"/>
                  <a:gd name="T61" fmla="*/ 692 h 569"/>
                  <a:gd name="T62" fmla="*/ 167 w 396"/>
                  <a:gd name="T63" fmla="*/ 667 h 569"/>
                  <a:gd name="T64" fmla="*/ 201 w 396"/>
                  <a:gd name="T65" fmla="*/ 593 h 569"/>
                  <a:gd name="T66" fmla="*/ 201 w 396"/>
                  <a:gd name="T67" fmla="*/ 593 h 569"/>
                  <a:gd name="T68" fmla="*/ 300 w 396"/>
                  <a:gd name="T69" fmla="*/ 508 h 569"/>
                  <a:gd name="T70" fmla="*/ 359 w 396"/>
                  <a:gd name="T71" fmla="*/ 369 h 569"/>
                  <a:gd name="T72" fmla="*/ 357 w 396"/>
                  <a:gd name="T73" fmla="*/ 362 h 569"/>
                  <a:gd name="T74" fmla="*/ 317 w 396"/>
                  <a:gd name="T75" fmla="*/ 286 h 569"/>
                  <a:gd name="T76" fmla="*/ 225 w 396"/>
                  <a:gd name="T77" fmla="*/ 222 h 569"/>
                  <a:gd name="T78" fmla="*/ 82 w 396"/>
                  <a:gd name="T79" fmla="*/ 172 h 569"/>
                  <a:gd name="T80" fmla="*/ 82 w 396"/>
                  <a:gd name="T81" fmla="*/ 172 h 569"/>
                  <a:gd name="T82" fmla="*/ 23 w 396"/>
                  <a:gd name="T83" fmla="*/ 112 h 5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6"/>
                  <a:gd name="T127" fmla="*/ 0 h 569"/>
                  <a:gd name="T128" fmla="*/ 396 w 396"/>
                  <a:gd name="T129" fmla="*/ 569 h 5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w="9525">
                <a:noFill/>
                <a:round/>
                <a:headEnd/>
                <a:tailEnd/>
              </a:ln>
            </p:spPr>
            <p:txBody>
              <a:bodyPr/>
              <a:lstStyle/>
              <a:p>
                <a:endParaRPr lang="en-US"/>
              </a:p>
            </p:txBody>
          </p:sp>
          <p:sp>
            <p:nvSpPr>
              <p:cNvPr id="8" name="Freeform 8"/>
              <p:cNvSpPr>
                <a:spLocks/>
              </p:cNvSpPr>
              <p:nvPr/>
            </p:nvSpPr>
            <p:spPr bwMode="auto">
              <a:xfrm>
                <a:off x="450" y="2154"/>
                <a:ext cx="550" cy="703"/>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6008" name="Freeform 9"/>
              <p:cNvSpPr>
                <a:spLocks noEditPoints="1"/>
              </p:cNvSpPr>
              <p:nvPr/>
            </p:nvSpPr>
            <p:spPr bwMode="auto">
              <a:xfrm>
                <a:off x="440" y="2143"/>
                <a:ext cx="570" cy="727"/>
              </a:xfrm>
              <a:custGeom>
                <a:avLst/>
                <a:gdLst>
                  <a:gd name="T0" fmla="*/ 472 w 426"/>
                  <a:gd name="T1" fmla="*/ 3 h 544"/>
                  <a:gd name="T2" fmla="*/ 282 w 426"/>
                  <a:gd name="T3" fmla="*/ 37 h 544"/>
                  <a:gd name="T4" fmla="*/ 15 w 426"/>
                  <a:gd name="T5" fmla="*/ 279 h 544"/>
                  <a:gd name="T6" fmla="*/ 21 w 426"/>
                  <a:gd name="T7" fmla="*/ 448 h 544"/>
                  <a:gd name="T8" fmla="*/ 86 w 426"/>
                  <a:gd name="T9" fmla="*/ 575 h 544"/>
                  <a:gd name="T10" fmla="*/ 191 w 426"/>
                  <a:gd name="T11" fmla="*/ 694 h 544"/>
                  <a:gd name="T12" fmla="*/ 322 w 426"/>
                  <a:gd name="T13" fmla="*/ 683 h 544"/>
                  <a:gd name="T14" fmla="*/ 340 w 426"/>
                  <a:gd name="T15" fmla="*/ 651 h 544"/>
                  <a:gd name="T16" fmla="*/ 313 w 426"/>
                  <a:gd name="T17" fmla="*/ 552 h 544"/>
                  <a:gd name="T18" fmla="*/ 313 w 426"/>
                  <a:gd name="T19" fmla="*/ 552 h 544"/>
                  <a:gd name="T20" fmla="*/ 231 w 426"/>
                  <a:gd name="T21" fmla="*/ 456 h 544"/>
                  <a:gd name="T22" fmla="*/ 195 w 426"/>
                  <a:gd name="T23" fmla="*/ 327 h 544"/>
                  <a:gd name="T24" fmla="*/ 197 w 426"/>
                  <a:gd name="T25" fmla="*/ 322 h 544"/>
                  <a:gd name="T26" fmla="*/ 241 w 426"/>
                  <a:gd name="T27" fmla="*/ 263 h 544"/>
                  <a:gd name="T28" fmla="*/ 336 w 426"/>
                  <a:gd name="T29" fmla="*/ 215 h 544"/>
                  <a:gd name="T30" fmla="*/ 479 w 426"/>
                  <a:gd name="T31" fmla="*/ 188 h 544"/>
                  <a:gd name="T32" fmla="*/ 479 w 426"/>
                  <a:gd name="T33" fmla="*/ 188 h 544"/>
                  <a:gd name="T34" fmla="*/ 565 w 426"/>
                  <a:gd name="T35" fmla="*/ 124 h 544"/>
                  <a:gd name="T36" fmla="*/ 569 w 426"/>
                  <a:gd name="T37" fmla="*/ 92 h 544"/>
                  <a:gd name="T38" fmla="*/ 569 w 426"/>
                  <a:gd name="T39" fmla="*/ 92 h 544"/>
                  <a:gd name="T40" fmla="*/ 472 w 426"/>
                  <a:gd name="T41" fmla="*/ 3 h 544"/>
                  <a:gd name="T42" fmla="*/ 478 w 426"/>
                  <a:gd name="T43" fmla="*/ 168 h 544"/>
                  <a:gd name="T44" fmla="*/ 478 w 426"/>
                  <a:gd name="T45" fmla="*/ 168 h 544"/>
                  <a:gd name="T46" fmla="*/ 329 w 426"/>
                  <a:gd name="T47" fmla="*/ 195 h 544"/>
                  <a:gd name="T48" fmla="*/ 229 w 426"/>
                  <a:gd name="T49" fmla="*/ 246 h 544"/>
                  <a:gd name="T50" fmla="*/ 177 w 426"/>
                  <a:gd name="T51" fmla="*/ 315 h 544"/>
                  <a:gd name="T52" fmla="*/ 175 w 426"/>
                  <a:gd name="T53" fmla="*/ 322 h 544"/>
                  <a:gd name="T54" fmla="*/ 213 w 426"/>
                  <a:gd name="T55" fmla="*/ 468 h 544"/>
                  <a:gd name="T56" fmla="*/ 298 w 426"/>
                  <a:gd name="T57" fmla="*/ 567 h 544"/>
                  <a:gd name="T58" fmla="*/ 298 w 426"/>
                  <a:gd name="T59" fmla="*/ 567 h 544"/>
                  <a:gd name="T60" fmla="*/ 320 w 426"/>
                  <a:gd name="T61" fmla="*/ 644 h 544"/>
                  <a:gd name="T62" fmla="*/ 306 w 426"/>
                  <a:gd name="T63" fmla="*/ 670 h 544"/>
                  <a:gd name="T64" fmla="*/ 205 w 426"/>
                  <a:gd name="T65" fmla="*/ 678 h 544"/>
                  <a:gd name="T66" fmla="*/ 103 w 426"/>
                  <a:gd name="T67" fmla="*/ 563 h 544"/>
                  <a:gd name="T68" fmla="*/ 41 w 426"/>
                  <a:gd name="T69" fmla="*/ 441 h 544"/>
                  <a:gd name="T70" fmla="*/ 35 w 426"/>
                  <a:gd name="T71" fmla="*/ 285 h 544"/>
                  <a:gd name="T72" fmla="*/ 288 w 426"/>
                  <a:gd name="T73" fmla="*/ 57 h 544"/>
                  <a:gd name="T74" fmla="*/ 474 w 426"/>
                  <a:gd name="T75" fmla="*/ 24 h 544"/>
                  <a:gd name="T76" fmla="*/ 547 w 426"/>
                  <a:gd name="T77" fmla="*/ 94 h 544"/>
                  <a:gd name="T78" fmla="*/ 547 w 426"/>
                  <a:gd name="T79" fmla="*/ 94 h 544"/>
                  <a:gd name="T80" fmla="*/ 545 w 426"/>
                  <a:gd name="T81" fmla="*/ 118 h 544"/>
                  <a:gd name="T82" fmla="*/ 478 w 426"/>
                  <a:gd name="T83" fmla="*/ 168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544"/>
                  <a:gd name="T128" fmla="*/ 426 w 426"/>
                  <a:gd name="T129" fmla="*/ 544 h 5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w="9525">
                <a:noFill/>
                <a:round/>
                <a:headEnd/>
                <a:tailEnd/>
              </a:ln>
            </p:spPr>
            <p:txBody>
              <a:bodyPr/>
              <a:lstStyle/>
              <a:p>
                <a:endParaRPr lang="en-US"/>
              </a:p>
            </p:txBody>
          </p:sp>
          <p:sp>
            <p:nvSpPr>
              <p:cNvPr id="36009" name="Freeform 10"/>
              <p:cNvSpPr>
                <a:spLocks/>
              </p:cNvSpPr>
              <p:nvPr/>
            </p:nvSpPr>
            <p:spPr bwMode="auto">
              <a:xfrm>
                <a:off x="673" y="998"/>
                <a:ext cx="2373" cy="2994"/>
              </a:xfrm>
              <a:custGeom>
                <a:avLst/>
                <a:gdLst>
                  <a:gd name="T0" fmla="*/ 1726 w 1774"/>
                  <a:gd name="T1" fmla="*/ 170 h 2240"/>
                  <a:gd name="T2" fmla="*/ 159 w 1774"/>
                  <a:gd name="T3" fmla="*/ 1270 h 2240"/>
                  <a:gd name="T4" fmla="*/ 1477 w 1774"/>
                  <a:gd name="T5" fmla="*/ 2781 h 2240"/>
                  <a:gd name="T6" fmla="*/ 1649 w 1774"/>
                  <a:gd name="T7" fmla="*/ 1926 h 2240"/>
                  <a:gd name="T8" fmla="*/ 1732 w 1774"/>
                  <a:gd name="T9" fmla="*/ 1079 h 2240"/>
                  <a:gd name="T10" fmla="*/ 1726 w 1774"/>
                  <a:gd name="T11" fmla="*/ 170 h 2240"/>
                  <a:gd name="T12" fmla="*/ 0 60000 65536"/>
                  <a:gd name="T13" fmla="*/ 0 60000 65536"/>
                  <a:gd name="T14" fmla="*/ 0 60000 65536"/>
                  <a:gd name="T15" fmla="*/ 0 60000 65536"/>
                  <a:gd name="T16" fmla="*/ 0 60000 65536"/>
                  <a:gd name="T17" fmla="*/ 0 60000 65536"/>
                  <a:gd name="T18" fmla="*/ 0 w 1774"/>
                  <a:gd name="T19" fmla="*/ 0 h 2240"/>
                  <a:gd name="T20" fmla="*/ 1774 w 1774"/>
                  <a:gd name="T21" fmla="*/ 2240 h 2240"/>
                </a:gdLst>
                <a:ahLst/>
                <a:cxnLst>
                  <a:cxn ang="T12">
                    <a:pos x="T0" y="T1"/>
                  </a:cxn>
                  <a:cxn ang="T13">
                    <a:pos x="T2" y="T3"/>
                  </a:cxn>
                  <a:cxn ang="T14">
                    <a:pos x="T4" y="T5"/>
                  </a:cxn>
                  <a:cxn ang="T15">
                    <a:pos x="T6" y="T7"/>
                  </a:cxn>
                  <a:cxn ang="T16">
                    <a:pos x="T8" y="T9"/>
                  </a:cxn>
                  <a:cxn ang="T17">
                    <a:pos x="T10" y="T11"/>
                  </a:cxn>
                </a:cxnLst>
                <a:rect l="T18" t="T19" r="T20" b="T21"/>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w="9525">
                <a:noFill/>
                <a:round/>
                <a:headEnd/>
                <a:tailEnd/>
              </a:ln>
            </p:spPr>
            <p:txBody>
              <a:bodyPr/>
              <a:lstStyle/>
              <a:p>
                <a:endParaRPr lang="en-US"/>
              </a:p>
            </p:txBody>
          </p:sp>
          <p:sp>
            <p:nvSpPr>
              <p:cNvPr id="36010" name="Freeform 11"/>
              <p:cNvSpPr>
                <a:spLocks/>
              </p:cNvSpPr>
              <p:nvPr/>
            </p:nvSpPr>
            <p:spPr bwMode="auto">
              <a:xfrm>
                <a:off x="1665" y="1865"/>
                <a:ext cx="397" cy="98"/>
              </a:xfrm>
              <a:custGeom>
                <a:avLst/>
                <a:gdLst>
                  <a:gd name="T0" fmla="*/ 205 w 297"/>
                  <a:gd name="T1" fmla="*/ 1 h 73"/>
                  <a:gd name="T2" fmla="*/ 0 w 297"/>
                  <a:gd name="T3" fmla="*/ 59 h 73"/>
                  <a:gd name="T4" fmla="*/ 397 w 297"/>
                  <a:gd name="T5" fmla="*/ 98 h 73"/>
                  <a:gd name="T6" fmla="*/ 205 w 297"/>
                  <a:gd name="T7" fmla="*/ 1 h 73"/>
                  <a:gd name="T8" fmla="*/ 0 60000 65536"/>
                  <a:gd name="T9" fmla="*/ 0 60000 65536"/>
                  <a:gd name="T10" fmla="*/ 0 60000 65536"/>
                  <a:gd name="T11" fmla="*/ 0 60000 65536"/>
                  <a:gd name="T12" fmla="*/ 0 w 297"/>
                  <a:gd name="T13" fmla="*/ 0 h 73"/>
                  <a:gd name="T14" fmla="*/ 297 w 297"/>
                  <a:gd name="T15" fmla="*/ 73 h 73"/>
                </a:gdLst>
                <a:ahLst/>
                <a:cxnLst>
                  <a:cxn ang="T8">
                    <a:pos x="T0" y="T1"/>
                  </a:cxn>
                  <a:cxn ang="T9">
                    <a:pos x="T2" y="T3"/>
                  </a:cxn>
                  <a:cxn ang="T10">
                    <a:pos x="T4" y="T5"/>
                  </a:cxn>
                  <a:cxn ang="T11">
                    <a:pos x="T6" y="T7"/>
                  </a:cxn>
                </a:cxnLst>
                <a:rect l="T12" t="T13" r="T14" b="T15"/>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w="9525">
                <a:noFill/>
                <a:round/>
                <a:headEnd/>
                <a:tailEnd/>
              </a:ln>
            </p:spPr>
            <p:txBody>
              <a:bodyPr/>
              <a:lstStyle/>
              <a:p>
                <a:endParaRPr lang="en-US"/>
              </a:p>
            </p:txBody>
          </p:sp>
          <p:sp>
            <p:nvSpPr>
              <p:cNvPr id="36011" name="Freeform 13"/>
              <p:cNvSpPr>
                <a:spLocks/>
              </p:cNvSpPr>
              <p:nvPr/>
            </p:nvSpPr>
            <p:spPr bwMode="auto">
              <a:xfrm>
                <a:off x="1887" y="2153"/>
                <a:ext cx="594" cy="260"/>
              </a:xfrm>
              <a:custGeom>
                <a:avLst/>
                <a:gdLst>
                  <a:gd name="T0" fmla="*/ 567 w 444"/>
                  <a:gd name="T1" fmla="*/ 93 h 195"/>
                  <a:gd name="T2" fmla="*/ 553 w 444"/>
                  <a:gd name="T3" fmla="*/ 76 h 195"/>
                  <a:gd name="T4" fmla="*/ 72 w 444"/>
                  <a:gd name="T5" fmla="*/ 21 h 195"/>
                  <a:gd name="T6" fmla="*/ 21 w 444"/>
                  <a:gd name="T7" fmla="*/ 77 h 195"/>
                  <a:gd name="T8" fmla="*/ 500 w 444"/>
                  <a:gd name="T9" fmla="*/ 220 h 195"/>
                  <a:gd name="T10" fmla="*/ 567 w 444"/>
                  <a:gd name="T11" fmla="*/ 93 h 195"/>
                  <a:gd name="T12" fmla="*/ 0 60000 65536"/>
                  <a:gd name="T13" fmla="*/ 0 60000 65536"/>
                  <a:gd name="T14" fmla="*/ 0 60000 65536"/>
                  <a:gd name="T15" fmla="*/ 0 60000 65536"/>
                  <a:gd name="T16" fmla="*/ 0 60000 65536"/>
                  <a:gd name="T17" fmla="*/ 0 60000 65536"/>
                  <a:gd name="T18" fmla="*/ 0 w 444"/>
                  <a:gd name="T19" fmla="*/ 0 h 195"/>
                  <a:gd name="T20" fmla="*/ 444 w 444"/>
                  <a:gd name="T21" fmla="*/ 195 h 195"/>
                </a:gdLst>
                <a:ahLst/>
                <a:cxnLst>
                  <a:cxn ang="T12">
                    <a:pos x="T0" y="T1"/>
                  </a:cxn>
                  <a:cxn ang="T13">
                    <a:pos x="T2" y="T3"/>
                  </a:cxn>
                  <a:cxn ang="T14">
                    <a:pos x="T4" y="T5"/>
                  </a:cxn>
                  <a:cxn ang="T15">
                    <a:pos x="T6" y="T7"/>
                  </a:cxn>
                  <a:cxn ang="T16">
                    <a:pos x="T8" y="T9"/>
                  </a:cxn>
                  <a:cxn ang="T17">
                    <a:pos x="T10" y="T11"/>
                  </a:cxn>
                </a:cxnLst>
                <a:rect l="T18" t="T19" r="T20" b="T21"/>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w="9525">
                <a:noFill/>
                <a:round/>
                <a:headEnd/>
                <a:tailEnd/>
              </a:ln>
            </p:spPr>
            <p:txBody>
              <a:bodyPr/>
              <a:lstStyle/>
              <a:p>
                <a:endParaRPr lang="en-US"/>
              </a:p>
            </p:txBody>
          </p:sp>
          <p:sp>
            <p:nvSpPr>
              <p:cNvPr id="36012" name="Freeform 14"/>
              <p:cNvSpPr>
                <a:spLocks/>
              </p:cNvSpPr>
              <p:nvPr/>
            </p:nvSpPr>
            <p:spPr bwMode="auto">
              <a:xfrm>
                <a:off x="1613" y="2734"/>
                <a:ext cx="655" cy="435"/>
              </a:xfrm>
              <a:custGeom>
                <a:avLst/>
                <a:gdLst>
                  <a:gd name="T0" fmla="*/ 315 w 490"/>
                  <a:gd name="T1" fmla="*/ 171 h 325"/>
                  <a:gd name="T2" fmla="*/ 0 w 490"/>
                  <a:gd name="T3" fmla="*/ 226 h 325"/>
                  <a:gd name="T4" fmla="*/ 559 w 490"/>
                  <a:gd name="T5" fmla="*/ 181 h 325"/>
                  <a:gd name="T6" fmla="*/ 648 w 490"/>
                  <a:gd name="T7" fmla="*/ 365 h 325"/>
                  <a:gd name="T8" fmla="*/ 611 w 490"/>
                  <a:gd name="T9" fmla="*/ 435 h 325"/>
                  <a:gd name="T10" fmla="*/ 315 w 490"/>
                  <a:gd name="T11" fmla="*/ 171 h 325"/>
                  <a:gd name="T12" fmla="*/ 0 60000 65536"/>
                  <a:gd name="T13" fmla="*/ 0 60000 65536"/>
                  <a:gd name="T14" fmla="*/ 0 60000 65536"/>
                  <a:gd name="T15" fmla="*/ 0 60000 65536"/>
                  <a:gd name="T16" fmla="*/ 0 60000 65536"/>
                  <a:gd name="T17" fmla="*/ 0 60000 65536"/>
                  <a:gd name="T18" fmla="*/ 0 w 490"/>
                  <a:gd name="T19" fmla="*/ 0 h 325"/>
                  <a:gd name="T20" fmla="*/ 490 w 490"/>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w="9525">
                <a:noFill/>
                <a:round/>
                <a:headEnd/>
                <a:tailEnd/>
              </a:ln>
            </p:spPr>
            <p:txBody>
              <a:bodyPr/>
              <a:lstStyle/>
              <a:p>
                <a:endParaRPr lang="en-US"/>
              </a:p>
            </p:txBody>
          </p:sp>
          <p:pic>
            <p:nvPicPr>
              <p:cNvPr id="36013" name="Picture 16"/>
              <p:cNvPicPr>
                <a:picLocks noChangeAspect="1" noChangeArrowheads="1"/>
              </p:cNvPicPr>
              <p:nvPr/>
            </p:nvPicPr>
            <p:blipFill>
              <a:blip r:embed="rId3"/>
              <a:srcRect/>
              <a:stretch>
                <a:fillRect/>
              </a:stretch>
            </p:blipFill>
            <p:spPr bwMode="auto">
              <a:xfrm>
                <a:off x="1304" y="1143"/>
                <a:ext cx="517" cy="497"/>
              </a:xfrm>
              <a:prstGeom prst="rect">
                <a:avLst/>
              </a:prstGeom>
              <a:noFill/>
              <a:ln w="9525">
                <a:noFill/>
                <a:miter lim="800000"/>
                <a:headEnd/>
                <a:tailEnd/>
              </a:ln>
            </p:spPr>
          </p:pic>
          <p:sp>
            <p:nvSpPr>
              <p:cNvPr id="36014" name="Freeform 17"/>
              <p:cNvSpPr>
                <a:spLocks/>
              </p:cNvSpPr>
              <p:nvPr/>
            </p:nvSpPr>
            <p:spPr bwMode="auto">
              <a:xfrm>
                <a:off x="895" y="1455"/>
                <a:ext cx="461" cy="1028"/>
              </a:xfrm>
              <a:custGeom>
                <a:avLst/>
                <a:gdLst>
                  <a:gd name="T0" fmla="*/ 27 w 345"/>
                  <a:gd name="T1" fmla="*/ 704 h 769"/>
                  <a:gd name="T2" fmla="*/ 7 w 345"/>
                  <a:gd name="T3" fmla="*/ 1028 h 769"/>
                  <a:gd name="T4" fmla="*/ 39 w 345"/>
                  <a:gd name="T5" fmla="*/ 925 h 769"/>
                  <a:gd name="T6" fmla="*/ 277 w 345"/>
                  <a:gd name="T7" fmla="*/ 307 h 769"/>
                  <a:gd name="T8" fmla="*/ 461 w 345"/>
                  <a:gd name="T9" fmla="*/ 119 h 769"/>
                  <a:gd name="T10" fmla="*/ 410 w 345"/>
                  <a:gd name="T11" fmla="*/ 0 h 769"/>
                  <a:gd name="T12" fmla="*/ 27 w 345"/>
                  <a:gd name="T13" fmla="*/ 704 h 769"/>
                  <a:gd name="T14" fmla="*/ 0 60000 65536"/>
                  <a:gd name="T15" fmla="*/ 0 60000 65536"/>
                  <a:gd name="T16" fmla="*/ 0 60000 65536"/>
                  <a:gd name="T17" fmla="*/ 0 60000 65536"/>
                  <a:gd name="T18" fmla="*/ 0 60000 65536"/>
                  <a:gd name="T19" fmla="*/ 0 60000 65536"/>
                  <a:gd name="T20" fmla="*/ 0 60000 65536"/>
                  <a:gd name="T21" fmla="*/ 0 w 345"/>
                  <a:gd name="T22" fmla="*/ 0 h 769"/>
                  <a:gd name="T23" fmla="*/ 345 w 345"/>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w="9525">
                <a:noFill/>
                <a:round/>
                <a:headEnd/>
                <a:tailEnd/>
              </a:ln>
            </p:spPr>
            <p:txBody>
              <a:bodyPr/>
              <a:lstStyle/>
              <a:p>
                <a:endParaRPr lang="en-US"/>
              </a:p>
            </p:txBody>
          </p:sp>
          <p:sp>
            <p:nvSpPr>
              <p:cNvPr id="36015" name="Freeform 18"/>
              <p:cNvSpPr>
                <a:spLocks/>
              </p:cNvSpPr>
              <p:nvPr/>
            </p:nvSpPr>
            <p:spPr bwMode="auto">
              <a:xfrm>
                <a:off x="2515" y="1356"/>
                <a:ext cx="62" cy="86"/>
              </a:xfrm>
              <a:custGeom>
                <a:avLst/>
                <a:gdLst>
                  <a:gd name="T0" fmla="*/ 59 w 47"/>
                  <a:gd name="T1" fmla="*/ 86 h 64"/>
                  <a:gd name="T2" fmla="*/ 15 w 47"/>
                  <a:gd name="T3" fmla="*/ 0 h 64"/>
                  <a:gd name="T4" fmla="*/ 0 w 47"/>
                  <a:gd name="T5" fmla="*/ 39 h 64"/>
                  <a:gd name="T6" fmla="*/ 24 w 47"/>
                  <a:gd name="T7" fmla="*/ 59 h 64"/>
                  <a:gd name="T8" fmla="*/ 59 w 47"/>
                  <a:gd name="T9" fmla="*/ 86 h 64"/>
                  <a:gd name="T10" fmla="*/ 0 60000 65536"/>
                  <a:gd name="T11" fmla="*/ 0 60000 65536"/>
                  <a:gd name="T12" fmla="*/ 0 60000 65536"/>
                  <a:gd name="T13" fmla="*/ 0 60000 65536"/>
                  <a:gd name="T14" fmla="*/ 0 60000 65536"/>
                  <a:gd name="T15" fmla="*/ 0 w 47"/>
                  <a:gd name="T16" fmla="*/ 0 h 64"/>
                  <a:gd name="T17" fmla="*/ 47 w 47"/>
                  <a:gd name="T18" fmla="*/ 64 h 64"/>
                </a:gdLst>
                <a:ahLst/>
                <a:cxnLst>
                  <a:cxn ang="T10">
                    <a:pos x="T0" y="T1"/>
                  </a:cxn>
                  <a:cxn ang="T11">
                    <a:pos x="T2" y="T3"/>
                  </a:cxn>
                  <a:cxn ang="T12">
                    <a:pos x="T4" y="T5"/>
                  </a:cxn>
                  <a:cxn ang="T13">
                    <a:pos x="T6" y="T7"/>
                  </a:cxn>
                  <a:cxn ang="T14">
                    <a:pos x="T8" y="T9"/>
                  </a:cxn>
                </a:cxnLst>
                <a:rect l="T15" t="T16" r="T17" b="T18"/>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w="9525">
                <a:noFill/>
                <a:round/>
                <a:headEnd/>
                <a:tailEnd/>
              </a:ln>
            </p:spPr>
            <p:txBody>
              <a:bodyPr/>
              <a:lstStyle/>
              <a:p>
                <a:endParaRPr lang="en-US"/>
              </a:p>
            </p:txBody>
          </p:sp>
          <p:sp>
            <p:nvSpPr>
              <p:cNvPr id="36016" name="Freeform 19"/>
              <p:cNvSpPr>
                <a:spLocks/>
              </p:cNvSpPr>
              <p:nvPr/>
            </p:nvSpPr>
            <p:spPr bwMode="auto">
              <a:xfrm>
                <a:off x="1810" y="1218"/>
                <a:ext cx="187" cy="123"/>
              </a:xfrm>
              <a:custGeom>
                <a:avLst/>
                <a:gdLst>
                  <a:gd name="T0" fmla="*/ 184 w 140"/>
                  <a:gd name="T1" fmla="*/ 17 h 92"/>
                  <a:gd name="T2" fmla="*/ 3 w 140"/>
                  <a:gd name="T3" fmla="*/ 37 h 92"/>
                  <a:gd name="T4" fmla="*/ 5 w 140"/>
                  <a:gd name="T5" fmla="*/ 123 h 92"/>
                  <a:gd name="T6" fmla="*/ 187 w 140"/>
                  <a:gd name="T7" fmla="*/ 99 h 92"/>
                  <a:gd name="T8" fmla="*/ 184 w 140"/>
                  <a:gd name="T9" fmla="*/ 17 h 92"/>
                  <a:gd name="T10" fmla="*/ 0 60000 65536"/>
                  <a:gd name="T11" fmla="*/ 0 60000 65536"/>
                  <a:gd name="T12" fmla="*/ 0 60000 65536"/>
                  <a:gd name="T13" fmla="*/ 0 60000 65536"/>
                  <a:gd name="T14" fmla="*/ 0 60000 65536"/>
                  <a:gd name="T15" fmla="*/ 0 w 140"/>
                  <a:gd name="T16" fmla="*/ 0 h 92"/>
                  <a:gd name="T17" fmla="*/ 140 w 140"/>
                  <a:gd name="T18" fmla="*/ 92 h 92"/>
                </a:gdLst>
                <a:ahLst/>
                <a:cxnLst>
                  <a:cxn ang="T10">
                    <a:pos x="T0" y="T1"/>
                  </a:cxn>
                  <a:cxn ang="T11">
                    <a:pos x="T2" y="T3"/>
                  </a:cxn>
                  <a:cxn ang="T12">
                    <a:pos x="T4" y="T5"/>
                  </a:cxn>
                  <a:cxn ang="T13">
                    <a:pos x="T6" y="T7"/>
                  </a:cxn>
                  <a:cxn ang="T14">
                    <a:pos x="T8" y="T9"/>
                  </a:cxn>
                </a:cxnLst>
                <a:rect l="T15" t="T16" r="T17" b="T18"/>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w="9525">
                <a:noFill/>
                <a:round/>
                <a:headEnd/>
                <a:tailEnd/>
              </a:ln>
            </p:spPr>
            <p:txBody>
              <a:bodyPr/>
              <a:lstStyle/>
              <a:p>
                <a:endParaRPr lang="en-US"/>
              </a:p>
            </p:txBody>
          </p:sp>
          <p:sp>
            <p:nvSpPr>
              <p:cNvPr id="36017" name="Freeform 20"/>
              <p:cNvSpPr>
                <a:spLocks/>
              </p:cNvSpPr>
              <p:nvPr/>
            </p:nvSpPr>
            <p:spPr bwMode="auto">
              <a:xfrm>
                <a:off x="871" y="2774"/>
                <a:ext cx="1826" cy="1163"/>
              </a:xfrm>
              <a:custGeom>
                <a:avLst/>
                <a:gdLst>
                  <a:gd name="T0" fmla="*/ 1451 w 1365"/>
                  <a:gd name="T1" fmla="*/ 150 h 870"/>
                  <a:gd name="T2" fmla="*/ 1457 w 1365"/>
                  <a:gd name="T3" fmla="*/ 144 h 870"/>
                  <a:gd name="T4" fmla="*/ 1252 w 1365"/>
                  <a:gd name="T5" fmla="*/ 41 h 870"/>
                  <a:gd name="T6" fmla="*/ 1201 w 1365"/>
                  <a:gd name="T7" fmla="*/ 21 h 870"/>
                  <a:gd name="T8" fmla="*/ 1076 w 1365"/>
                  <a:gd name="T9" fmla="*/ 0 h 870"/>
                  <a:gd name="T10" fmla="*/ 1367 w 1365"/>
                  <a:gd name="T11" fmla="*/ 150 h 870"/>
                  <a:gd name="T12" fmla="*/ 1385 w 1365"/>
                  <a:gd name="T13" fmla="*/ 265 h 870"/>
                  <a:gd name="T14" fmla="*/ 1391 w 1365"/>
                  <a:gd name="T15" fmla="*/ 616 h 870"/>
                  <a:gd name="T16" fmla="*/ 710 w 1365"/>
                  <a:gd name="T17" fmla="*/ 757 h 870"/>
                  <a:gd name="T18" fmla="*/ 0 w 1365"/>
                  <a:gd name="T19" fmla="*/ 195 h 870"/>
                  <a:gd name="T20" fmla="*/ 1279 w 1365"/>
                  <a:gd name="T21" fmla="*/ 1005 h 870"/>
                  <a:gd name="T22" fmla="*/ 1451 w 1365"/>
                  <a:gd name="T23" fmla="*/ 150 h 8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5"/>
                  <a:gd name="T37" fmla="*/ 0 h 870"/>
                  <a:gd name="T38" fmla="*/ 1365 w 1365"/>
                  <a:gd name="T39" fmla="*/ 870 h 8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w="9525">
                <a:noFill/>
                <a:round/>
                <a:headEnd/>
                <a:tailEnd/>
              </a:ln>
            </p:spPr>
            <p:txBody>
              <a:bodyPr/>
              <a:lstStyle/>
              <a:p>
                <a:endParaRPr lang="en-US"/>
              </a:p>
            </p:txBody>
          </p:sp>
          <p:sp>
            <p:nvSpPr>
              <p:cNvPr id="36018" name="Freeform 21"/>
              <p:cNvSpPr>
                <a:spLocks/>
              </p:cNvSpPr>
              <p:nvPr/>
            </p:nvSpPr>
            <p:spPr bwMode="auto">
              <a:xfrm>
                <a:off x="1192" y="2888"/>
                <a:ext cx="1505" cy="992"/>
              </a:xfrm>
              <a:custGeom>
                <a:avLst/>
                <a:gdLst>
                  <a:gd name="T0" fmla="*/ 1130 w 1125"/>
                  <a:gd name="T1" fmla="*/ 36 h 742"/>
                  <a:gd name="T2" fmla="*/ 1136 w 1125"/>
                  <a:gd name="T3" fmla="*/ 31 h 742"/>
                  <a:gd name="T4" fmla="*/ 1088 w 1125"/>
                  <a:gd name="T5" fmla="*/ 0 h 742"/>
                  <a:gd name="T6" fmla="*/ 1216 w 1125"/>
                  <a:gd name="T7" fmla="*/ 303 h 742"/>
                  <a:gd name="T8" fmla="*/ 887 w 1125"/>
                  <a:gd name="T9" fmla="*/ 848 h 742"/>
                  <a:gd name="T10" fmla="*/ 0 w 1125"/>
                  <a:gd name="T11" fmla="*/ 627 h 742"/>
                  <a:gd name="T12" fmla="*/ 958 w 1125"/>
                  <a:gd name="T13" fmla="*/ 892 h 742"/>
                  <a:gd name="T14" fmla="*/ 1130 w 1125"/>
                  <a:gd name="T15" fmla="*/ 36 h 742"/>
                  <a:gd name="T16" fmla="*/ 0 60000 65536"/>
                  <a:gd name="T17" fmla="*/ 0 60000 65536"/>
                  <a:gd name="T18" fmla="*/ 0 60000 65536"/>
                  <a:gd name="T19" fmla="*/ 0 60000 65536"/>
                  <a:gd name="T20" fmla="*/ 0 60000 65536"/>
                  <a:gd name="T21" fmla="*/ 0 60000 65536"/>
                  <a:gd name="T22" fmla="*/ 0 60000 65536"/>
                  <a:gd name="T23" fmla="*/ 0 60000 65536"/>
                  <a:gd name="T24" fmla="*/ 0 w 1125"/>
                  <a:gd name="T25" fmla="*/ 0 h 742"/>
                  <a:gd name="T26" fmla="*/ 1125 w 1125"/>
                  <a:gd name="T27" fmla="*/ 742 h 7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w="9525">
                <a:noFill/>
                <a:round/>
                <a:headEnd/>
                <a:tailEnd/>
              </a:ln>
            </p:spPr>
            <p:txBody>
              <a:bodyPr/>
              <a:lstStyle/>
              <a:p>
                <a:endParaRPr lang="en-US"/>
              </a:p>
            </p:txBody>
          </p:sp>
          <p:sp>
            <p:nvSpPr>
              <p:cNvPr id="36019" name="Freeform 23"/>
              <p:cNvSpPr>
                <a:spLocks/>
              </p:cNvSpPr>
              <p:nvPr/>
            </p:nvSpPr>
            <p:spPr bwMode="auto">
              <a:xfrm>
                <a:off x="2259" y="2643"/>
                <a:ext cx="211" cy="276"/>
              </a:xfrm>
              <a:custGeom>
                <a:avLst/>
                <a:gdLst>
                  <a:gd name="T0" fmla="*/ 0 w 158"/>
                  <a:gd name="T1" fmla="*/ 234 h 206"/>
                  <a:gd name="T2" fmla="*/ 68 w 158"/>
                  <a:gd name="T3" fmla="*/ 276 h 206"/>
                  <a:gd name="T4" fmla="*/ 211 w 158"/>
                  <a:gd name="T5" fmla="*/ 0 h 206"/>
                  <a:gd name="T6" fmla="*/ 0 w 158"/>
                  <a:gd name="T7" fmla="*/ 234 h 206"/>
                  <a:gd name="T8" fmla="*/ 0 60000 65536"/>
                  <a:gd name="T9" fmla="*/ 0 60000 65536"/>
                  <a:gd name="T10" fmla="*/ 0 60000 65536"/>
                  <a:gd name="T11" fmla="*/ 0 60000 65536"/>
                  <a:gd name="T12" fmla="*/ 0 w 158"/>
                  <a:gd name="T13" fmla="*/ 0 h 206"/>
                  <a:gd name="T14" fmla="*/ 158 w 158"/>
                  <a:gd name="T15" fmla="*/ 206 h 206"/>
                </a:gdLst>
                <a:ahLst/>
                <a:cxnLst>
                  <a:cxn ang="T8">
                    <a:pos x="T0" y="T1"/>
                  </a:cxn>
                  <a:cxn ang="T9">
                    <a:pos x="T2" y="T3"/>
                  </a:cxn>
                  <a:cxn ang="T10">
                    <a:pos x="T4" y="T5"/>
                  </a:cxn>
                  <a:cxn ang="T11">
                    <a:pos x="T6" y="T7"/>
                  </a:cxn>
                </a:cxnLst>
                <a:rect l="T12" t="T13" r="T14" b="T15"/>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w="9525">
                <a:noFill/>
                <a:round/>
                <a:headEnd/>
                <a:tailEnd/>
              </a:ln>
            </p:spPr>
            <p:txBody>
              <a:bodyPr/>
              <a:lstStyle/>
              <a:p>
                <a:endParaRPr lang="en-US"/>
              </a:p>
            </p:txBody>
          </p:sp>
          <p:sp>
            <p:nvSpPr>
              <p:cNvPr id="36020" name="Freeform 24"/>
              <p:cNvSpPr>
                <a:spLocks/>
              </p:cNvSpPr>
              <p:nvPr/>
            </p:nvSpPr>
            <p:spPr bwMode="auto">
              <a:xfrm>
                <a:off x="2088" y="1373"/>
                <a:ext cx="728" cy="841"/>
              </a:xfrm>
              <a:custGeom>
                <a:avLst/>
                <a:gdLst>
                  <a:gd name="T0" fmla="*/ 559 w 544"/>
                  <a:gd name="T1" fmla="*/ 0 h 629"/>
                  <a:gd name="T2" fmla="*/ 476 w 544"/>
                  <a:gd name="T3" fmla="*/ 345 h 629"/>
                  <a:gd name="T4" fmla="*/ 0 w 544"/>
                  <a:gd name="T5" fmla="*/ 781 h 629"/>
                  <a:gd name="T6" fmla="*/ 377 w 544"/>
                  <a:gd name="T7" fmla="*/ 810 h 629"/>
                  <a:gd name="T8" fmla="*/ 317 w 544"/>
                  <a:gd name="T9" fmla="*/ 703 h 629"/>
                  <a:gd name="T10" fmla="*/ 559 w 544"/>
                  <a:gd name="T11" fmla="*/ 0 h 629"/>
                  <a:gd name="T12" fmla="*/ 0 60000 65536"/>
                  <a:gd name="T13" fmla="*/ 0 60000 65536"/>
                  <a:gd name="T14" fmla="*/ 0 60000 65536"/>
                  <a:gd name="T15" fmla="*/ 0 60000 65536"/>
                  <a:gd name="T16" fmla="*/ 0 60000 65536"/>
                  <a:gd name="T17" fmla="*/ 0 60000 65536"/>
                  <a:gd name="T18" fmla="*/ 0 w 544"/>
                  <a:gd name="T19" fmla="*/ 0 h 629"/>
                  <a:gd name="T20" fmla="*/ 544 w 544"/>
                  <a:gd name="T21" fmla="*/ 629 h 629"/>
                </a:gdLst>
                <a:ahLst/>
                <a:cxnLst>
                  <a:cxn ang="T12">
                    <a:pos x="T0" y="T1"/>
                  </a:cxn>
                  <a:cxn ang="T13">
                    <a:pos x="T2" y="T3"/>
                  </a:cxn>
                  <a:cxn ang="T14">
                    <a:pos x="T4" y="T5"/>
                  </a:cxn>
                  <a:cxn ang="T15">
                    <a:pos x="T6" y="T7"/>
                  </a:cxn>
                  <a:cxn ang="T16">
                    <a:pos x="T8" y="T9"/>
                  </a:cxn>
                  <a:cxn ang="T17">
                    <a:pos x="T10" y="T11"/>
                  </a:cxn>
                </a:cxnLst>
                <a:rect l="T18" t="T19" r="T20" b="T21"/>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w="9525">
                <a:noFill/>
                <a:round/>
                <a:headEnd/>
                <a:tailEnd/>
              </a:ln>
            </p:spPr>
            <p:txBody>
              <a:bodyPr/>
              <a:lstStyle/>
              <a:p>
                <a:endParaRPr lang="en-US"/>
              </a:p>
            </p:txBody>
          </p:sp>
          <p:sp>
            <p:nvSpPr>
              <p:cNvPr id="36021" name="Freeform 25"/>
              <p:cNvSpPr>
                <a:spLocks/>
              </p:cNvSpPr>
              <p:nvPr/>
            </p:nvSpPr>
            <p:spPr bwMode="auto">
              <a:xfrm>
                <a:off x="2255" y="1962"/>
                <a:ext cx="252" cy="180"/>
              </a:xfrm>
              <a:custGeom>
                <a:avLst/>
                <a:gdLst>
                  <a:gd name="T0" fmla="*/ 172 w 188"/>
                  <a:gd name="T1" fmla="*/ 151 h 135"/>
                  <a:gd name="T2" fmla="*/ 150 w 188"/>
                  <a:gd name="T3" fmla="*/ 115 h 135"/>
                  <a:gd name="T4" fmla="*/ 252 w 188"/>
                  <a:gd name="T5" fmla="*/ 0 h 135"/>
                  <a:gd name="T6" fmla="*/ 0 w 188"/>
                  <a:gd name="T7" fmla="*/ 169 h 135"/>
                  <a:gd name="T8" fmla="*/ 172 w 188"/>
                  <a:gd name="T9" fmla="*/ 151 h 135"/>
                  <a:gd name="T10" fmla="*/ 0 60000 65536"/>
                  <a:gd name="T11" fmla="*/ 0 60000 65536"/>
                  <a:gd name="T12" fmla="*/ 0 60000 65536"/>
                  <a:gd name="T13" fmla="*/ 0 60000 65536"/>
                  <a:gd name="T14" fmla="*/ 0 60000 65536"/>
                  <a:gd name="T15" fmla="*/ 0 w 188"/>
                  <a:gd name="T16" fmla="*/ 0 h 135"/>
                  <a:gd name="T17" fmla="*/ 188 w 188"/>
                  <a:gd name="T18" fmla="*/ 135 h 135"/>
                </a:gdLst>
                <a:ahLst/>
                <a:cxnLst>
                  <a:cxn ang="T10">
                    <a:pos x="T0" y="T1"/>
                  </a:cxn>
                  <a:cxn ang="T11">
                    <a:pos x="T2" y="T3"/>
                  </a:cxn>
                  <a:cxn ang="T12">
                    <a:pos x="T4" y="T5"/>
                  </a:cxn>
                  <a:cxn ang="T13">
                    <a:pos x="T6" y="T7"/>
                  </a:cxn>
                  <a:cxn ang="T14">
                    <a:pos x="T8" y="T9"/>
                  </a:cxn>
                </a:cxnLst>
                <a:rect l="T15" t="T16" r="T17" b="T18"/>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w="9525">
                <a:noFill/>
                <a:round/>
                <a:headEnd/>
                <a:tailEnd/>
              </a:ln>
            </p:spPr>
            <p:txBody>
              <a:bodyPr/>
              <a:lstStyle/>
              <a:p>
                <a:endParaRPr lang="en-US"/>
              </a:p>
            </p:txBody>
          </p:sp>
          <p:sp>
            <p:nvSpPr>
              <p:cNvPr id="36022" name="Freeform 26"/>
              <p:cNvSpPr>
                <a:spLocks noEditPoints="1"/>
              </p:cNvSpPr>
              <p:nvPr/>
            </p:nvSpPr>
            <p:spPr bwMode="auto">
              <a:xfrm>
                <a:off x="794" y="1095"/>
                <a:ext cx="1904" cy="2731"/>
              </a:xfrm>
              <a:custGeom>
                <a:avLst/>
                <a:gdLst>
                  <a:gd name="T0" fmla="*/ 1206 w 1423"/>
                  <a:gd name="T1" fmla="*/ 5 h 2043"/>
                  <a:gd name="T2" fmla="*/ 700 w 1423"/>
                  <a:gd name="T3" fmla="*/ 150 h 2043"/>
                  <a:gd name="T4" fmla="*/ 282 w 1423"/>
                  <a:gd name="T5" fmla="*/ 520 h 2043"/>
                  <a:gd name="T6" fmla="*/ 28 w 1423"/>
                  <a:gd name="T7" fmla="*/ 1171 h 2043"/>
                  <a:gd name="T8" fmla="*/ 11 w 1423"/>
                  <a:gd name="T9" fmla="*/ 1565 h 2043"/>
                  <a:gd name="T10" fmla="*/ 82 w 1423"/>
                  <a:gd name="T11" fmla="*/ 1920 h 2043"/>
                  <a:gd name="T12" fmla="*/ 435 w 1423"/>
                  <a:gd name="T13" fmla="*/ 2469 h 2043"/>
                  <a:gd name="T14" fmla="*/ 637 w 1423"/>
                  <a:gd name="T15" fmla="*/ 2612 h 2043"/>
                  <a:gd name="T16" fmla="*/ 863 w 1423"/>
                  <a:gd name="T17" fmla="*/ 2702 h 2043"/>
                  <a:gd name="T18" fmla="*/ 1105 w 1423"/>
                  <a:gd name="T19" fmla="*/ 2730 h 2043"/>
                  <a:gd name="T20" fmla="*/ 1358 w 1423"/>
                  <a:gd name="T21" fmla="*/ 2694 h 2043"/>
                  <a:gd name="T22" fmla="*/ 1709 w 1423"/>
                  <a:gd name="T23" fmla="*/ 2338 h 2043"/>
                  <a:gd name="T24" fmla="*/ 1715 w 1423"/>
                  <a:gd name="T25" fmla="*/ 2267 h 2043"/>
                  <a:gd name="T26" fmla="*/ 1670 w 1423"/>
                  <a:gd name="T27" fmla="*/ 2023 h 2043"/>
                  <a:gd name="T28" fmla="*/ 1543 w 1423"/>
                  <a:gd name="T29" fmla="*/ 1827 h 2043"/>
                  <a:gd name="T30" fmla="*/ 1685 w 1423"/>
                  <a:gd name="T31" fmla="*/ 1556 h 2043"/>
                  <a:gd name="T32" fmla="*/ 1727 w 1423"/>
                  <a:gd name="T33" fmla="*/ 1325 h 2043"/>
                  <a:gd name="T34" fmla="*/ 1727 w 1423"/>
                  <a:gd name="T35" fmla="*/ 1279 h 2043"/>
                  <a:gd name="T36" fmla="*/ 1624 w 1423"/>
                  <a:gd name="T37" fmla="*/ 983 h 2043"/>
                  <a:gd name="T38" fmla="*/ 1777 w 1423"/>
                  <a:gd name="T39" fmla="*/ 794 h 2043"/>
                  <a:gd name="T40" fmla="*/ 1875 w 1423"/>
                  <a:gd name="T41" fmla="*/ 599 h 2043"/>
                  <a:gd name="T42" fmla="*/ 1903 w 1423"/>
                  <a:gd name="T43" fmla="*/ 449 h 2043"/>
                  <a:gd name="T44" fmla="*/ 1899 w 1423"/>
                  <a:gd name="T45" fmla="*/ 380 h 2043"/>
                  <a:gd name="T46" fmla="*/ 1608 w 1423"/>
                  <a:gd name="T47" fmla="*/ 64 h 2043"/>
                  <a:gd name="T48" fmla="*/ 1429 w 1423"/>
                  <a:gd name="T49" fmla="*/ 13 h 2043"/>
                  <a:gd name="T50" fmla="*/ 1206 w 1423"/>
                  <a:gd name="T51" fmla="*/ 5 h 2043"/>
                  <a:gd name="T52" fmla="*/ 867 w 1423"/>
                  <a:gd name="T53" fmla="*/ 2683 h 2043"/>
                  <a:gd name="T54" fmla="*/ 646 w 1423"/>
                  <a:gd name="T55" fmla="*/ 2595 h 2043"/>
                  <a:gd name="T56" fmla="*/ 448 w 1423"/>
                  <a:gd name="T57" fmla="*/ 2454 h 2043"/>
                  <a:gd name="T58" fmla="*/ 99 w 1423"/>
                  <a:gd name="T59" fmla="*/ 1914 h 2043"/>
                  <a:gd name="T60" fmla="*/ 29 w 1423"/>
                  <a:gd name="T61" fmla="*/ 1563 h 2043"/>
                  <a:gd name="T62" fmla="*/ 47 w 1423"/>
                  <a:gd name="T63" fmla="*/ 1175 h 2043"/>
                  <a:gd name="T64" fmla="*/ 709 w 1423"/>
                  <a:gd name="T65" fmla="*/ 167 h 2043"/>
                  <a:gd name="T66" fmla="*/ 1207 w 1423"/>
                  <a:gd name="T67" fmla="*/ 25 h 2043"/>
                  <a:gd name="T68" fmla="*/ 1600 w 1423"/>
                  <a:gd name="T69" fmla="*/ 82 h 2043"/>
                  <a:gd name="T70" fmla="*/ 1879 w 1423"/>
                  <a:gd name="T71" fmla="*/ 382 h 2043"/>
                  <a:gd name="T72" fmla="*/ 1857 w 1423"/>
                  <a:gd name="T73" fmla="*/ 592 h 2043"/>
                  <a:gd name="T74" fmla="*/ 1761 w 1423"/>
                  <a:gd name="T75" fmla="*/ 782 h 2043"/>
                  <a:gd name="T76" fmla="*/ 1604 w 1423"/>
                  <a:gd name="T77" fmla="*/ 973 h 2043"/>
                  <a:gd name="T78" fmla="*/ 1603 w 1423"/>
                  <a:gd name="T79" fmla="*/ 987 h 2043"/>
                  <a:gd name="T80" fmla="*/ 1707 w 1423"/>
                  <a:gd name="T81" fmla="*/ 1279 h 2043"/>
                  <a:gd name="T82" fmla="*/ 1667 w 1423"/>
                  <a:gd name="T83" fmla="*/ 1549 h 2043"/>
                  <a:gd name="T84" fmla="*/ 1521 w 1423"/>
                  <a:gd name="T85" fmla="*/ 1823 h 2043"/>
                  <a:gd name="T86" fmla="*/ 1519 w 1423"/>
                  <a:gd name="T87" fmla="*/ 1831 h 2043"/>
                  <a:gd name="T88" fmla="*/ 1523 w 1423"/>
                  <a:gd name="T89" fmla="*/ 1837 h 2043"/>
                  <a:gd name="T90" fmla="*/ 1690 w 1423"/>
                  <a:gd name="T91" fmla="*/ 2334 h 2043"/>
                  <a:gd name="T92" fmla="*/ 1595 w 1423"/>
                  <a:gd name="T93" fmla="*/ 2536 h 2043"/>
                  <a:gd name="T94" fmla="*/ 1353 w 1423"/>
                  <a:gd name="T95" fmla="*/ 2675 h 2043"/>
                  <a:gd name="T96" fmla="*/ 867 w 1423"/>
                  <a:gd name="T97" fmla="*/ 2683 h 20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3"/>
                  <a:gd name="T148" fmla="*/ 0 h 2043"/>
                  <a:gd name="T149" fmla="*/ 1423 w 1423"/>
                  <a:gd name="T150" fmla="*/ 2043 h 20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w="9525">
                <a:noFill/>
                <a:round/>
                <a:headEnd/>
                <a:tailEnd/>
              </a:ln>
            </p:spPr>
            <p:txBody>
              <a:bodyPr/>
              <a:lstStyle/>
              <a:p>
                <a:endParaRPr lang="en-US"/>
              </a:p>
            </p:txBody>
          </p:sp>
          <p:sp>
            <p:nvSpPr>
              <p:cNvPr id="36023" name="Freeform 27"/>
              <p:cNvSpPr>
                <a:spLocks/>
              </p:cNvSpPr>
              <p:nvPr/>
            </p:nvSpPr>
            <p:spPr bwMode="auto">
              <a:xfrm>
                <a:off x="1838" y="2761"/>
                <a:ext cx="559" cy="247"/>
              </a:xfrm>
              <a:custGeom>
                <a:avLst/>
                <a:gdLst>
                  <a:gd name="T0" fmla="*/ 9 w 418"/>
                  <a:gd name="T1" fmla="*/ 0 h 185"/>
                  <a:gd name="T2" fmla="*/ 0 w 418"/>
                  <a:gd name="T3" fmla="*/ 9 h 185"/>
                  <a:gd name="T4" fmla="*/ 9 w 418"/>
                  <a:gd name="T5" fmla="*/ 17 h 185"/>
                  <a:gd name="T6" fmla="*/ 218 w 418"/>
                  <a:gd name="T7" fmla="*/ 47 h 185"/>
                  <a:gd name="T8" fmla="*/ 395 w 418"/>
                  <a:gd name="T9" fmla="*/ 113 h 185"/>
                  <a:gd name="T10" fmla="*/ 542 w 418"/>
                  <a:gd name="T11" fmla="*/ 242 h 185"/>
                  <a:gd name="T12" fmla="*/ 555 w 418"/>
                  <a:gd name="T13" fmla="*/ 244 h 185"/>
                  <a:gd name="T14" fmla="*/ 556 w 418"/>
                  <a:gd name="T15" fmla="*/ 231 h 185"/>
                  <a:gd name="T16" fmla="*/ 403 w 418"/>
                  <a:gd name="T17" fmla="*/ 97 h 185"/>
                  <a:gd name="T18" fmla="*/ 222 w 418"/>
                  <a:gd name="T19" fmla="*/ 29 h 185"/>
                  <a:gd name="T20" fmla="*/ 9 w 418"/>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8"/>
                  <a:gd name="T34" fmla="*/ 0 h 185"/>
                  <a:gd name="T35" fmla="*/ 418 w 418"/>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w="9525">
                <a:noFill/>
                <a:round/>
                <a:headEnd/>
                <a:tailEnd/>
              </a:ln>
            </p:spPr>
            <p:txBody>
              <a:bodyPr/>
              <a:lstStyle/>
              <a:p>
                <a:endParaRPr lang="en-US"/>
              </a:p>
            </p:txBody>
          </p:sp>
          <p:sp>
            <p:nvSpPr>
              <p:cNvPr id="36024" name="Freeform 28"/>
              <p:cNvSpPr>
                <a:spLocks/>
              </p:cNvSpPr>
              <p:nvPr/>
            </p:nvSpPr>
            <p:spPr bwMode="auto">
              <a:xfrm>
                <a:off x="2199" y="2015"/>
                <a:ext cx="262" cy="132"/>
              </a:xfrm>
              <a:custGeom>
                <a:avLst/>
                <a:gdLst>
                  <a:gd name="T0" fmla="*/ 245 w 196"/>
                  <a:gd name="T1" fmla="*/ 4 h 99"/>
                  <a:gd name="T2" fmla="*/ 9 w 196"/>
                  <a:gd name="T3" fmla="*/ 115 h 99"/>
                  <a:gd name="T4" fmla="*/ 1 w 196"/>
                  <a:gd name="T5" fmla="*/ 124 h 99"/>
                  <a:gd name="T6" fmla="*/ 11 w 196"/>
                  <a:gd name="T7" fmla="*/ 132 h 99"/>
                  <a:gd name="T8" fmla="*/ 104 w 196"/>
                  <a:gd name="T9" fmla="*/ 115 h 99"/>
                  <a:gd name="T10" fmla="*/ 258 w 196"/>
                  <a:gd name="T11" fmla="*/ 15 h 99"/>
                  <a:gd name="T12" fmla="*/ 257 w 196"/>
                  <a:gd name="T13" fmla="*/ 3 h 99"/>
                  <a:gd name="T14" fmla="*/ 245 w 196"/>
                  <a:gd name="T15" fmla="*/ 4 h 99"/>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99"/>
                  <a:gd name="T26" fmla="*/ 196 w 196"/>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w="9525">
                <a:noFill/>
                <a:round/>
                <a:headEnd/>
                <a:tailEnd/>
              </a:ln>
            </p:spPr>
            <p:txBody>
              <a:bodyPr/>
              <a:lstStyle/>
              <a:p>
                <a:endParaRPr lang="en-US"/>
              </a:p>
            </p:txBody>
          </p:sp>
          <p:sp>
            <p:nvSpPr>
              <p:cNvPr id="36025" name="Freeform 29"/>
              <p:cNvSpPr>
                <a:spLocks/>
              </p:cNvSpPr>
              <p:nvPr/>
            </p:nvSpPr>
            <p:spPr bwMode="auto">
              <a:xfrm>
                <a:off x="2211" y="2584"/>
                <a:ext cx="639" cy="500"/>
              </a:xfrm>
              <a:custGeom>
                <a:avLst/>
                <a:gdLst>
                  <a:gd name="T0" fmla="*/ 409 w 478"/>
                  <a:gd name="T1" fmla="*/ 80 h 374"/>
                  <a:gd name="T2" fmla="*/ 528 w 478"/>
                  <a:gd name="T3" fmla="*/ 44 h 374"/>
                  <a:gd name="T4" fmla="*/ 608 w 478"/>
                  <a:gd name="T5" fmla="*/ 257 h 374"/>
                  <a:gd name="T6" fmla="*/ 517 w 478"/>
                  <a:gd name="T7" fmla="*/ 291 h 374"/>
                  <a:gd name="T8" fmla="*/ 432 w 478"/>
                  <a:gd name="T9" fmla="*/ 364 h 374"/>
                  <a:gd name="T10" fmla="*/ 424 w 478"/>
                  <a:gd name="T11" fmla="*/ 430 h 374"/>
                  <a:gd name="T12" fmla="*/ 324 w 478"/>
                  <a:gd name="T13" fmla="*/ 447 h 374"/>
                  <a:gd name="T14" fmla="*/ 227 w 478"/>
                  <a:gd name="T15" fmla="*/ 451 h 374"/>
                  <a:gd name="T16" fmla="*/ 159 w 478"/>
                  <a:gd name="T17" fmla="*/ 457 h 374"/>
                  <a:gd name="T18" fmla="*/ 102 w 478"/>
                  <a:gd name="T19" fmla="*/ 392 h 374"/>
                  <a:gd name="T20" fmla="*/ 29 w 478"/>
                  <a:gd name="T21" fmla="*/ 358 h 374"/>
                  <a:gd name="T22" fmla="*/ 409 w 478"/>
                  <a:gd name="T23" fmla="*/ 80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8"/>
                  <a:gd name="T37" fmla="*/ 0 h 374"/>
                  <a:gd name="T38" fmla="*/ 478 w 478"/>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w="9525">
                <a:noFill/>
                <a:round/>
                <a:headEnd/>
                <a:tailEnd/>
              </a:ln>
            </p:spPr>
            <p:txBody>
              <a:bodyPr/>
              <a:lstStyle/>
              <a:p>
                <a:endParaRPr lang="en-US"/>
              </a:p>
            </p:txBody>
          </p:sp>
          <p:sp>
            <p:nvSpPr>
              <p:cNvPr id="36026" name="Freeform 30"/>
              <p:cNvSpPr>
                <a:spLocks/>
              </p:cNvSpPr>
              <p:nvPr/>
            </p:nvSpPr>
            <p:spPr bwMode="auto">
              <a:xfrm>
                <a:off x="2228" y="2764"/>
                <a:ext cx="606" cy="320"/>
              </a:xfrm>
              <a:custGeom>
                <a:avLst/>
                <a:gdLst>
                  <a:gd name="T0" fmla="*/ 24 w 453"/>
                  <a:gd name="T1" fmla="*/ 57 h 240"/>
                  <a:gd name="T2" fmla="*/ 344 w 453"/>
                  <a:gd name="T3" fmla="*/ 201 h 240"/>
                  <a:gd name="T4" fmla="*/ 320 w 453"/>
                  <a:gd name="T5" fmla="*/ 135 h 240"/>
                  <a:gd name="T6" fmla="*/ 484 w 453"/>
                  <a:gd name="T7" fmla="*/ 0 h 240"/>
                  <a:gd name="T8" fmla="*/ 602 w 453"/>
                  <a:gd name="T9" fmla="*/ 3 h 240"/>
                  <a:gd name="T10" fmla="*/ 591 w 453"/>
                  <a:gd name="T11" fmla="*/ 77 h 240"/>
                  <a:gd name="T12" fmla="*/ 500 w 453"/>
                  <a:gd name="T13" fmla="*/ 112 h 240"/>
                  <a:gd name="T14" fmla="*/ 415 w 453"/>
                  <a:gd name="T15" fmla="*/ 184 h 240"/>
                  <a:gd name="T16" fmla="*/ 407 w 453"/>
                  <a:gd name="T17" fmla="*/ 251 h 240"/>
                  <a:gd name="T18" fmla="*/ 306 w 453"/>
                  <a:gd name="T19" fmla="*/ 267 h 240"/>
                  <a:gd name="T20" fmla="*/ 210 w 453"/>
                  <a:gd name="T21" fmla="*/ 271 h 240"/>
                  <a:gd name="T22" fmla="*/ 142 w 453"/>
                  <a:gd name="T23" fmla="*/ 277 h 240"/>
                  <a:gd name="T24" fmla="*/ 84 w 453"/>
                  <a:gd name="T25" fmla="*/ 212 h 240"/>
                  <a:gd name="T26" fmla="*/ 12 w 453"/>
                  <a:gd name="T27" fmla="*/ 179 h 240"/>
                  <a:gd name="T28" fmla="*/ 24 w 453"/>
                  <a:gd name="T29" fmla="*/ 57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3"/>
                  <a:gd name="T46" fmla="*/ 0 h 240"/>
                  <a:gd name="T47" fmla="*/ 453 w 453"/>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w="9525">
                <a:noFill/>
                <a:round/>
                <a:headEnd/>
                <a:tailEnd/>
              </a:ln>
            </p:spPr>
            <p:txBody>
              <a:bodyPr/>
              <a:lstStyle/>
              <a:p>
                <a:endParaRPr lang="en-US"/>
              </a:p>
            </p:txBody>
          </p:sp>
          <p:sp>
            <p:nvSpPr>
              <p:cNvPr id="36027" name="Freeform 31"/>
              <p:cNvSpPr>
                <a:spLocks noEditPoints="1"/>
              </p:cNvSpPr>
              <p:nvPr/>
            </p:nvSpPr>
            <p:spPr bwMode="auto">
              <a:xfrm>
                <a:off x="2215" y="2602"/>
                <a:ext cx="631" cy="464"/>
              </a:xfrm>
              <a:custGeom>
                <a:avLst/>
                <a:gdLst>
                  <a:gd name="T0" fmla="*/ 451 w 472"/>
                  <a:gd name="T1" fmla="*/ 8 h 347"/>
                  <a:gd name="T2" fmla="*/ 400 w 472"/>
                  <a:gd name="T3" fmla="*/ 52 h 347"/>
                  <a:gd name="T4" fmla="*/ 49 w 472"/>
                  <a:gd name="T5" fmla="*/ 172 h 347"/>
                  <a:gd name="T6" fmla="*/ 17 w 472"/>
                  <a:gd name="T7" fmla="*/ 348 h 347"/>
                  <a:gd name="T8" fmla="*/ 91 w 472"/>
                  <a:gd name="T9" fmla="*/ 384 h 347"/>
                  <a:gd name="T10" fmla="*/ 151 w 472"/>
                  <a:gd name="T11" fmla="*/ 449 h 347"/>
                  <a:gd name="T12" fmla="*/ 222 w 472"/>
                  <a:gd name="T13" fmla="*/ 445 h 347"/>
                  <a:gd name="T14" fmla="*/ 269 w 472"/>
                  <a:gd name="T15" fmla="*/ 464 h 347"/>
                  <a:gd name="T16" fmla="*/ 324 w 472"/>
                  <a:gd name="T17" fmla="*/ 440 h 347"/>
                  <a:gd name="T18" fmla="*/ 426 w 472"/>
                  <a:gd name="T19" fmla="*/ 420 h 347"/>
                  <a:gd name="T20" fmla="*/ 445 w 472"/>
                  <a:gd name="T21" fmla="*/ 378 h 347"/>
                  <a:gd name="T22" fmla="*/ 441 w 472"/>
                  <a:gd name="T23" fmla="*/ 353 h 347"/>
                  <a:gd name="T24" fmla="*/ 516 w 472"/>
                  <a:gd name="T25" fmla="*/ 287 h 347"/>
                  <a:gd name="T26" fmla="*/ 548 w 472"/>
                  <a:gd name="T27" fmla="*/ 294 h 347"/>
                  <a:gd name="T28" fmla="*/ 614 w 472"/>
                  <a:gd name="T29" fmla="*/ 245 h 347"/>
                  <a:gd name="T30" fmla="*/ 618 w 472"/>
                  <a:gd name="T31" fmla="*/ 131 h 347"/>
                  <a:gd name="T32" fmla="*/ 528 w 472"/>
                  <a:gd name="T33" fmla="*/ 19 h 347"/>
                  <a:gd name="T34" fmla="*/ 451 w 472"/>
                  <a:gd name="T35" fmla="*/ 8 h 347"/>
                  <a:gd name="T36" fmla="*/ 520 w 472"/>
                  <a:gd name="T37" fmla="*/ 267 h 347"/>
                  <a:gd name="T38" fmla="*/ 512 w 472"/>
                  <a:gd name="T39" fmla="*/ 265 h 347"/>
                  <a:gd name="T40" fmla="*/ 504 w 472"/>
                  <a:gd name="T41" fmla="*/ 270 h 347"/>
                  <a:gd name="T42" fmla="*/ 425 w 472"/>
                  <a:gd name="T43" fmla="*/ 337 h 347"/>
                  <a:gd name="T44" fmla="*/ 418 w 472"/>
                  <a:gd name="T45" fmla="*/ 342 h 347"/>
                  <a:gd name="T46" fmla="*/ 420 w 472"/>
                  <a:gd name="T47" fmla="*/ 352 h 347"/>
                  <a:gd name="T48" fmla="*/ 413 w 472"/>
                  <a:gd name="T49" fmla="*/ 407 h 347"/>
                  <a:gd name="T50" fmla="*/ 322 w 472"/>
                  <a:gd name="T51" fmla="*/ 419 h 347"/>
                  <a:gd name="T52" fmla="*/ 313 w 472"/>
                  <a:gd name="T53" fmla="*/ 423 h 347"/>
                  <a:gd name="T54" fmla="*/ 267 w 472"/>
                  <a:gd name="T55" fmla="*/ 444 h 347"/>
                  <a:gd name="T56" fmla="*/ 230 w 472"/>
                  <a:gd name="T57" fmla="*/ 427 h 347"/>
                  <a:gd name="T58" fmla="*/ 219 w 472"/>
                  <a:gd name="T59" fmla="*/ 425 h 347"/>
                  <a:gd name="T60" fmla="*/ 159 w 472"/>
                  <a:gd name="T61" fmla="*/ 432 h 347"/>
                  <a:gd name="T62" fmla="*/ 107 w 472"/>
                  <a:gd name="T63" fmla="*/ 372 h 347"/>
                  <a:gd name="T64" fmla="*/ 95 w 472"/>
                  <a:gd name="T65" fmla="*/ 364 h 347"/>
                  <a:gd name="T66" fmla="*/ 33 w 472"/>
                  <a:gd name="T67" fmla="*/ 336 h 347"/>
                  <a:gd name="T68" fmla="*/ 67 w 472"/>
                  <a:gd name="T69" fmla="*/ 183 h 347"/>
                  <a:gd name="T70" fmla="*/ 404 w 472"/>
                  <a:gd name="T71" fmla="*/ 72 h 347"/>
                  <a:gd name="T72" fmla="*/ 414 w 472"/>
                  <a:gd name="T73" fmla="*/ 67 h 347"/>
                  <a:gd name="T74" fmla="*/ 457 w 472"/>
                  <a:gd name="T75" fmla="*/ 27 h 347"/>
                  <a:gd name="T76" fmla="*/ 519 w 472"/>
                  <a:gd name="T77" fmla="*/ 36 h 347"/>
                  <a:gd name="T78" fmla="*/ 599 w 472"/>
                  <a:gd name="T79" fmla="*/ 138 h 347"/>
                  <a:gd name="T80" fmla="*/ 596 w 472"/>
                  <a:gd name="T81" fmla="*/ 235 h 347"/>
                  <a:gd name="T82" fmla="*/ 547 w 472"/>
                  <a:gd name="T83" fmla="*/ 274 h 347"/>
                  <a:gd name="T84" fmla="*/ 520 w 472"/>
                  <a:gd name="T85" fmla="*/ 267 h 3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2"/>
                  <a:gd name="T130" fmla="*/ 0 h 347"/>
                  <a:gd name="T131" fmla="*/ 472 w 472"/>
                  <a:gd name="T132" fmla="*/ 347 h 3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w="9525">
                <a:noFill/>
                <a:round/>
                <a:headEnd/>
                <a:tailEnd/>
              </a:ln>
            </p:spPr>
            <p:txBody>
              <a:bodyPr/>
              <a:lstStyle/>
              <a:p>
                <a:endParaRPr lang="en-US"/>
              </a:p>
            </p:txBody>
          </p:sp>
          <p:sp>
            <p:nvSpPr>
              <p:cNvPr id="36028" name="Freeform 32"/>
              <p:cNvSpPr>
                <a:spLocks/>
              </p:cNvSpPr>
              <p:nvPr/>
            </p:nvSpPr>
            <p:spPr bwMode="auto">
              <a:xfrm>
                <a:off x="2611" y="2655"/>
                <a:ext cx="68" cy="48"/>
              </a:xfrm>
              <a:custGeom>
                <a:avLst/>
                <a:gdLst>
                  <a:gd name="T0" fmla="*/ 64 w 51"/>
                  <a:gd name="T1" fmla="*/ 31 h 36"/>
                  <a:gd name="T2" fmla="*/ 63 w 51"/>
                  <a:gd name="T3" fmla="*/ 44 h 36"/>
                  <a:gd name="T4" fmla="*/ 49 w 51"/>
                  <a:gd name="T5" fmla="*/ 43 h 36"/>
                  <a:gd name="T6" fmla="*/ 9 w 51"/>
                  <a:gd name="T7" fmla="*/ 19 h 36"/>
                  <a:gd name="T8" fmla="*/ 0 w 51"/>
                  <a:gd name="T9" fmla="*/ 9 h 36"/>
                  <a:gd name="T10" fmla="*/ 9 w 51"/>
                  <a:gd name="T11" fmla="*/ 0 h 36"/>
                  <a:gd name="T12" fmla="*/ 64 w 51"/>
                  <a:gd name="T13" fmla="*/ 31 h 36"/>
                  <a:gd name="T14" fmla="*/ 0 60000 65536"/>
                  <a:gd name="T15" fmla="*/ 0 60000 65536"/>
                  <a:gd name="T16" fmla="*/ 0 60000 65536"/>
                  <a:gd name="T17" fmla="*/ 0 60000 65536"/>
                  <a:gd name="T18" fmla="*/ 0 60000 65536"/>
                  <a:gd name="T19" fmla="*/ 0 60000 65536"/>
                  <a:gd name="T20" fmla="*/ 0 60000 65536"/>
                  <a:gd name="T21" fmla="*/ 0 w 51"/>
                  <a:gd name="T22" fmla="*/ 0 h 36"/>
                  <a:gd name="T23" fmla="*/ 51 w 5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w="9525">
                <a:noFill/>
                <a:round/>
                <a:headEnd/>
                <a:tailEnd/>
              </a:ln>
            </p:spPr>
            <p:txBody>
              <a:bodyPr/>
              <a:lstStyle/>
              <a:p>
                <a:endParaRPr lang="en-US"/>
              </a:p>
            </p:txBody>
          </p:sp>
          <p:sp>
            <p:nvSpPr>
              <p:cNvPr id="36029" name="Freeform 33"/>
              <p:cNvSpPr>
                <a:spLocks/>
              </p:cNvSpPr>
              <p:nvPr/>
            </p:nvSpPr>
            <p:spPr bwMode="auto">
              <a:xfrm>
                <a:off x="2717" y="2776"/>
                <a:ext cx="48" cy="111"/>
              </a:xfrm>
              <a:custGeom>
                <a:avLst/>
                <a:gdLst>
                  <a:gd name="T0" fmla="*/ 25 w 36"/>
                  <a:gd name="T1" fmla="*/ 7 h 83"/>
                  <a:gd name="T2" fmla="*/ 20 w 36"/>
                  <a:gd name="T3" fmla="*/ 104 h 83"/>
                  <a:gd name="T4" fmla="*/ 7 w 36"/>
                  <a:gd name="T5" fmla="*/ 108 h 83"/>
                  <a:gd name="T6" fmla="*/ 3 w 36"/>
                  <a:gd name="T7" fmla="*/ 95 h 83"/>
                  <a:gd name="T8" fmla="*/ 8 w 36"/>
                  <a:gd name="T9" fmla="*/ 16 h 83"/>
                  <a:gd name="T10" fmla="*/ 12 w 36"/>
                  <a:gd name="T11" fmla="*/ 3 h 83"/>
                  <a:gd name="T12" fmla="*/ 25 w 36"/>
                  <a:gd name="T13" fmla="*/ 7 h 83"/>
                  <a:gd name="T14" fmla="*/ 0 60000 65536"/>
                  <a:gd name="T15" fmla="*/ 0 60000 65536"/>
                  <a:gd name="T16" fmla="*/ 0 60000 65536"/>
                  <a:gd name="T17" fmla="*/ 0 60000 65536"/>
                  <a:gd name="T18" fmla="*/ 0 60000 65536"/>
                  <a:gd name="T19" fmla="*/ 0 60000 65536"/>
                  <a:gd name="T20" fmla="*/ 0 60000 65536"/>
                  <a:gd name="T21" fmla="*/ 0 w 36"/>
                  <a:gd name="T22" fmla="*/ 0 h 83"/>
                  <a:gd name="T23" fmla="*/ 36 w 36"/>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w="9525">
                <a:noFill/>
                <a:round/>
                <a:headEnd/>
                <a:tailEnd/>
              </a:ln>
            </p:spPr>
            <p:txBody>
              <a:bodyPr/>
              <a:lstStyle/>
              <a:p>
                <a:endParaRPr lang="en-US"/>
              </a:p>
            </p:txBody>
          </p:sp>
          <p:sp>
            <p:nvSpPr>
              <p:cNvPr id="36030" name="Freeform 34"/>
              <p:cNvSpPr>
                <a:spLocks/>
              </p:cNvSpPr>
              <p:nvPr/>
            </p:nvSpPr>
            <p:spPr bwMode="auto">
              <a:xfrm>
                <a:off x="2576" y="2935"/>
                <a:ext cx="76" cy="24"/>
              </a:xfrm>
              <a:custGeom>
                <a:avLst/>
                <a:gdLst>
                  <a:gd name="T0" fmla="*/ 12 w 57"/>
                  <a:gd name="T1" fmla="*/ 1 h 18"/>
                  <a:gd name="T2" fmla="*/ 67 w 57"/>
                  <a:gd name="T3" fmla="*/ 4 h 18"/>
                  <a:gd name="T4" fmla="*/ 76 w 57"/>
                  <a:gd name="T5" fmla="*/ 13 h 18"/>
                  <a:gd name="T6" fmla="*/ 67 w 57"/>
                  <a:gd name="T7" fmla="*/ 24 h 18"/>
                  <a:gd name="T8" fmla="*/ 9 w 57"/>
                  <a:gd name="T9" fmla="*/ 20 h 18"/>
                  <a:gd name="T10" fmla="*/ 1 w 57"/>
                  <a:gd name="T11" fmla="*/ 9 h 18"/>
                  <a:gd name="T12" fmla="*/ 12 w 57"/>
                  <a:gd name="T13" fmla="*/ 1 h 18"/>
                  <a:gd name="T14" fmla="*/ 0 60000 65536"/>
                  <a:gd name="T15" fmla="*/ 0 60000 65536"/>
                  <a:gd name="T16" fmla="*/ 0 60000 65536"/>
                  <a:gd name="T17" fmla="*/ 0 60000 65536"/>
                  <a:gd name="T18" fmla="*/ 0 60000 65536"/>
                  <a:gd name="T19" fmla="*/ 0 60000 65536"/>
                  <a:gd name="T20" fmla="*/ 0 60000 65536"/>
                  <a:gd name="T21" fmla="*/ 0 w 57"/>
                  <a:gd name="T22" fmla="*/ 0 h 18"/>
                  <a:gd name="T23" fmla="*/ 57 w 5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w="9525">
                <a:noFill/>
                <a:round/>
                <a:headEnd/>
                <a:tailEnd/>
              </a:ln>
            </p:spPr>
            <p:txBody>
              <a:bodyPr/>
              <a:lstStyle/>
              <a:p>
                <a:endParaRPr lang="en-US"/>
              </a:p>
            </p:txBody>
          </p:sp>
          <p:sp>
            <p:nvSpPr>
              <p:cNvPr id="36031" name="Freeform 35"/>
              <p:cNvSpPr>
                <a:spLocks/>
              </p:cNvSpPr>
              <p:nvPr/>
            </p:nvSpPr>
            <p:spPr bwMode="auto">
              <a:xfrm>
                <a:off x="2448" y="2923"/>
                <a:ext cx="97" cy="119"/>
              </a:xfrm>
              <a:custGeom>
                <a:avLst/>
                <a:gdLst>
                  <a:gd name="T0" fmla="*/ 20 w 73"/>
                  <a:gd name="T1" fmla="*/ 8 h 89"/>
                  <a:gd name="T2" fmla="*/ 90 w 73"/>
                  <a:gd name="T3" fmla="*/ 99 h 89"/>
                  <a:gd name="T4" fmla="*/ 96 w 73"/>
                  <a:gd name="T5" fmla="*/ 111 h 89"/>
                  <a:gd name="T6" fmla="*/ 84 w 73"/>
                  <a:gd name="T7" fmla="*/ 116 h 89"/>
                  <a:gd name="T8" fmla="*/ 1 w 73"/>
                  <a:gd name="T9" fmla="*/ 13 h 89"/>
                  <a:gd name="T10" fmla="*/ 8 w 73"/>
                  <a:gd name="T11" fmla="*/ 1 h 89"/>
                  <a:gd name="T12" fmla="*/ 20 w 73"/>
                  <a:gd name="T13" fmla="*/ 8 h 89"/>
                  <a:gd name="T14" fmla="*/ 0 60000 65536"/>
                  <a:gd name="T15" fmla="*/ 0 60000 65536"/>
                  <a:gd name="T16" fmla="*/ 0 60000 65536"/>
                  <a:gd name="T17" fmla="*/ 0 60000 65536"/>
                  <a:gd name="T18" fmla="*/ 0 60000 65536"/>
                  <a:gd name="T19" fmla="*/ 0 60000 65536"/>
                  <a:gd name="T20" fmla="*/ 0 60000 65536"/>
                  <a:gd name="T21" fmla="*/ 0 w 73"/>
                  <a:gd name="T22" fmla="*/ 0 h 89"/>
                  <a:gd name="T23" fmla="*/ 73 w 7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w="9525">
                <a:noFill/>
                <a:round/>
                <a:headEnd/>
                <a:tailEnd/>
              </a:ln>
            </p:spPr>
            <p:txBody>
              <a:bodyPr/>
              <a:lstStyle/>
              <a:p>
                <a:endParaRPr lang="en-US"/>
              </a:p>
            </p:txBody>
          </p:sp>
          <p:sp>
            <p:nvSpPr>
              <p:cNvPr id="36032" name="Freeform 36"/>
              <p:cNvSpPr>
                <a:spLocks/>
              </p:cNvSpPr>
              <p:nvPr/>
            </p:nvSpPr>
            <p:spPr bwMode="auto">
              <a:xfrm>
                <a:off x="2366" y="2900"/>
                <a:ext cx="83" cy="147"/>
              </a:xfrm>
              <a:custGeom>
                <a:avLst/>
                <a:gdLst>
                  <a:gd name="T0" fmla="*/ 27 w 62"/>
                  <a:gd name="T1" fmla="*/ 1 h 110"/>
                  <a:gd name="T2" fmla="*/ 35 w 62"/>
                  <a:gd name="T3" fmla="*/ 12 h 110"/>
                  <a:gd name="T4" fmla="*/ 79 w 62"/>
                  <a:gd name="T5" fmla="*/ 127 h 110"/>
                  <a:gd name="T6" fmla="*/ 80 w 62"/>
                  <a:gd name="T7" fmla="*/ 142 h 110"/>
                  <a:gd name="T8" fmla="*/ 67 w 62"/>
                  <a:gd name="T9" fmla="*/ 143 h 110"/>
                  <a:gd name="T10" fmla="*/ 15 w 62"/>
                  <a:gd name="T11" fmla="*/ 9 h 110"/>
                  <a:gd name="T12" fmla="*/ 27 w 62"/>
                  <a:gd name="T13" fmla="*/ 1 h 110"/>
                  <a:gd name="T14" fmla="*/ 0 60000 65536"/>
                  <a:gd name="T15" fmla="*/ 0 60000 65536"/>
                  <a:gd name="T16" fmla="*/ 0 60000 65536"/>
                  <a:gd name="T17" fmla="*/ 0 60000 65536"/>
                  <a:gd name="T18" fmla="*/ 0 60000 65536"/>
                  <a:gd name="T19" fmla="*/ 0 60000 65536"/>
                  <a:gd name="T20" fmla="*/ 0 60000 65536"/>
                  <a:gd name="T21" fmla="*/ 0 w 62"/>
                  <a:gd name="T22" fmla="*/ 0 h 110"/>
                  <a:gd name="T23" fmla="*/ 62 w 6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w="9525">
                <a:noFill/>
                <a:round/>
                <a:headEnd/>
                <a:tailEnd/>
              </a:ln>
            </p:spPr>
            <p:txBody>
              <a:bodyPr/>
              <a:lstStyle/>
              <a:p>
                <a:endParaRPr lang="en-US"/>
              </a:p>
            </p:txBody>
          </p:sp>
          <p:sp>
            <p:nvSpPr>
              <p:cNvPr id="36033" name="Freeform 37"/>
              <p:cNvSpPr>
                <a:spLocks/>
              </p:cNvSpPr>
              <p:nvPr/>
            </p:nvSpPr>
            <p:spPr bwMode="auto">
              <a:xfrm>
                <a:off x="2289" y="2849"/>
                <a:ext cx="49" cy="138"/>
              </a:xfrm>
              <a:custGeom>
                <a:avLst/>
                <a:gdLst>
                  <a:gd name="T0" fmla="*/ 42 w 37"/>
                  <a:gd name="T1" fmla="*/ 3 h 103"/>
                  <a:gd name="T2" fmla="*/ 48 w 37"/>
                  <a:gd name="T3" fmla="*/ 15 h 103"/>
                  <a:gd name="T4" fmla="*/ 33 w 37"/>
                  <a:gd name="T5" fmla="*/ 125 h 103"/>
                  <a:gd name="T6" fmla="*/ 25 w 37"/>
                  <a:gd name="T7" fmla="*/ 137 h 103"/>
                  <a:gd name="T8" fmla="*/ 15 w 37"/>
                  <a:gd name="T9" fmla="*/ 129 h 103"/>
                  <a:gd name="T10" fmla="*/ 29 w 37"/>
                  <a:gd name="T11" fmla="*/ 7 h 103"/>
                  <a:gd name="T12" fmla="*/ 42 w 37"/>
                  <a:gd name="T13" fmla="*/ 3 h 103"/>
                  <a:gd name="T14" fmla="*/ 0 60000 65536"/>
                  <a:gd name="T15" fmla="*/ 0 60000 65536"/>
                  <a:gd name="T16" fmla="*/ 0 60000 65536"/>
                  <a:gd name="T17" fmla="*/ 0 60000 65536"/>
                  <a:gd name="T18" fmla="*/ 0 60000 65536"/>
                  <a:gd name="T19" fmla="*/ 0 60000 65536"/>
                  <a:gd name="T20" fmla="*/ 0 60000 65536"/>
                  <a:gd name="T21" fmla="*/ 0 w 37"/>
                  <a:gd name="T22" fmla="*/ 0 h 103"/>
                  <a:gd name="T23" fmla="*/ 37 w 37"/>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w="9525">
                <a:noFill/>
                <a:round/>
                <a:headEnd/>
                <a:tailEnd/>
              </a:ln>
            </p:spPr>
            <p:txBody>
              <a:bodyPr/>
              <a:lstStyle/>
              <a:p>
                <a:endParaRPr lang="en-US"/>
              </a:p>
            </p:txBody>
          </p:sp>
          <p:sp>
            <p:nvSpPr>
              <p:cNvPr id="36034" name="Freeform 38"/>
              <p:cNvSpPr>
                <a:spLocks/>
              </p:cNvSpPr>
              <p:nvPr/>
            </p:nvSpPr>
            <p:spPr bwMode="auto">
              <a:xfrm>
                <a:off x="485" y="2515"/>
                <a:ext cx="630" cy="509"/>
              </a:xfrm>
              <a:custGeom>
                <a:avLst/>
                <a:gdLst>
                  <a:gd name="T0" fmla="*/ 237 w 471"/>
                  <a:gd name="T1" fmla="*/ 83 h 381"/>
                  <a:gd name="T2" fmla="*/ 120 w 471"/>
                  <a:gd name="T3" fmla="*/ 39 h 381"/>
                  <a:gd name="T4" fmla="*/ 27 w 471"/>
                  <a:gd name="T5" fmla="*/ 246 h 381"/>
                  <a:gd name="T6" fmla="*/ 115 w 471"/>
                  <a:gd name="T7" fmla="*/ 286 h 381"/>
                  <a:gd name="T8" fmla="*/ 197 w 471"/>
                  <a:gd name="T9" fmla="*/ 363 h 381"/>
                  <a:gd name="T10" fmla="*/ 199 w 471"/>
                  <a:gd name="T11" fmla="*/ 430 h 381"/>
                  <a:gd name="T12" fmla="*/ 298 w 471"/>
                  <a:gd name="T13" fmla="*/ 453 h 381"/>
                  <a:gd name="T14" fmla="*/ 395 w 471"/>
                  <a:gd name="T15" fmla="*/ 464 h 381"/>
                  <a:gd name="T16" fmla="*/ 463 w 471"/>
                  <a:gd name="T17" fmla="*/ 474 h 381"/>
                  <a:gd name="T18" fmla="*/ 524 w 471"/>
                  <a:gd name="T19" fmla="*/ 411 h 381"/>
                  <a:gd name="T20" fmla="*/ 599 w 471"/>
                  <a:gd name="T21" fmla="*/ 383 h 381"/>
                  <a:gd name="T22" fmla="*/ 237 w 471"/>
                  <a:gd name="T23" fmla="*/ 83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1"/>
                  <a:gd name="T37" fmla="*/ 0 h 381"/>
                  <a:gd name="T38" fmla="*/ 471 w 47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w="9525">
                <a:noFill/>
                <a:round/>
                <a:headEnd/>
                <a:tailEnd/>
              </a:ln>
            </p:spPr>
            <p:txBody>
              <a:bodyPr/>
              <a:lstStyle/>
              <a:p>
                <a:endParaRPr lang="en-US"/>
              </a:p>
            </p:txBody>
          </p:sp>
          <p:sp>
            <p:nvSpPr>
              <p:cNvPr id="36035" name="Freeform 39"/>
              <p:cNvSpPr>
                <a:spLocks/>
              </p:cNvSpPr>
              <p:nvPr/>
            </p:nvSpPr>
            <p:spPr bwMode="auto">
              <a:xfrm>
                <a:off x="500" y="2686"/>
                <a:ext cx="599" cy="338"/>
              </a:xfrm>
              <a:custGeom>
                <a:avLst/>
                <a:gdLst>
                  <a:gd name="T0" fmla="*/ 579 w 448"/>
                  <a:gd name="T1" fmla="*/ 90 h 253"/>
                  <a:gd name="T2" fmla="*/ 251 w 448"/>
                  <a:gd name="T3" fmla="*/ 215 h 253"/>
                  <a:gd name="T4" fmla="*/ 278 w 448"/>
                  <a:gd name="T5" fmla="*/ 150 h 253"/>
                  <a:gd name="T6" fmla="*/ 124 w 448"/>
                  <a:gd name="T7" fmla="*/ 4 h 253"/>
                  <a:gd name="T8" fmla="*/ 7 w 448"/>
                  <a:gd name="T9" fmla="*/ 0 h 253"/>
                  <a:gd name="T10" fmla="*/ 12 w 448"/>
                  <a:gd name="T11" fmla="*/ 75 h 253"/>
                  <a:gd name="T12" fmla="*/ 100 w 448"/>
                  <a:gd name="T13" fmla="*/ 115 h 253"/>
                  <a:gd name="T14" fmla="*/ 182 w 448"/>
                  <a:gd name="T15" fmla="*/ 192 h 253"/>
                  <a:gd name="T16" fmla="*/ 185 w 448"/>
                  <a:gd name="T17" fmla="*/ 259 h 253"/>
                  <a:gd name="T18" fmla="*/ 283 w 448"/>
                  <a:gd name="T19" fmla="*/ 282 h 253"/>
                  <a:gd name="T20" fmla="*/ 380 w 448"/>
                  <a:gd name="T21" fmla="*/ 293 h 253"/>
                  <a:gd name="T22" fmla="*/ 448 w 448"/>
                  <a:gd name="T23" fmla="*/ 303 h 253"/>
                  <a:gd name="T24" fmla="*/ 509 w 448"/>
                  <a:gd name="T25" fmla="*/ 240 h 253"/>
                  <a:gd name="T26" fmla="*/ 584 w 448"/>
                  <a:gd name="T27" fmla="*/ 212 h 253"/>
                  <a:gd name="T28" fmla="*/ 579 w 448"/>
                  <a:gd name="T29" fmla="*/ 90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8"/>
                  <a:gd name="T46" fmla="*/ 0 h 253"/>
                  <a:gd name="T47" fmla="*/ 448 w 448"/>
                  <a:gd name="T48" fmla="*/ 253 h 2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w="9525">
                <a:noFill/>
                <a:round/>
                <a:headEnd/>
                <a:tailEnd/>
              </a:ln>
            </p:spPr>
            <p:txBody>
              <a:bodyPr/>
              <a:lstStyle/>
              <a:p>
                <a:endParaRPr lang="en-US"/>
              </a:p>
            </p:txBody>
          </p:sp>
          <p:sp>
            <p:nvSpPr>
              <p:cNvPr id="36036" name="Freeform 40"/>
              <p:cNvSpPr>
                <a:spLocks noEditPoints="1"/>
              </p:cNvSpPr>
              <p:nvPr/>
            </p:nvSpPr>
            <p:spPr bwMode="auto">
              <a:xfrm>
                <a:off x="489" y="2531"/>
                <a:ext cx="621" cy="477"/>
              </a:xfrm>
              <a:custGeom>
                <a:avLst/>
                <a:gdLst>
                  <a:gd name="T0" fmla="*/ 112 w 464"/>
                  <a:gd name="T1" fmla="*/ 15 h 357"/>
                  <a:gd name="T2" fmla="*/ 16 w 464"/>
                  <a:gd name="T3" fmla="*/ 122 h 357"/>
                  <a:gd name="T4" fmla="*/ 13 w 464"/>
                  <a:gd name="T5" fmla="*/ 234 h 357"/>
                  <a:gd name="T6" fmla="*/ 75 w 464"/>
                  <a:gd name="T7" fmla="*/ 287 h 357"/>
                  <a:gd name="T8" fmla="*/ 107 w 464"/>
                  <a:gd name="T9" fmla="*/ 283 h 357"/>
                  <a:gd name="T10" fmla="*/ 179 w 464"/>
                  <a:gd name="T11" fmla="*/ 353 h 357"/>
                  <a:gd name="T12" fmla="*/ 173 w 464"/>
                  <a:gd name="T13" fmla="*/ 378 h 357"/>
                  <a:gd name="T14" fmla="*/ 189 w 464"/>
                  <a:gd name="T15" fmla="*/ 421 h 357"/>
                  <a:gd name="T16" fmla="*/ 292 w 464"/>
                  <a:gd name="T17" fmla="*/ 448 h 357"/>
                  <a:gd name="T18" fmla="*/ 344 w 464"/>
                  <a:gd name="T19" fmla="*/ 476 h 357"/>
                  <a:gd name="T20" fmla="*/ 392 w 464"/>
                  <a:gd name="T21" fmla="*/ 458 h 357"/>
                  <a:gd name="T22" fmla="*/ 462 w 464"/>
                  <a:gd name="T23" fmla="*/ 468 h 357"/>
                  <a:gd name="T24" fmla="*/ 527 w 464"/>
                  <a:gd name="T25" fmla="*/ 406 h 357"/>
                  <a:gd name="T26" fmla="*/ 602 w 464"/>
                  <a:gd name="T27" fmla="*/ 374 h 357"/>
                  <a:gd name="T28" fmla="*/ 581 w 464"/>
                  <a:gd name="T29" fmla="*/ 198 h 357"/>
                  <a:gd name="T30" fmla="*/ 238 w 464"/>
                  <a:gd name="T31" fmla="*/ 56 h 357"/>
                  <a:gd name="T32" fmla="*/ 190 w 464"/>
                  <a:gd name="T33" fmla="*/ 9 h 357"/>
                  <a:gd name="T34" fmla="*/ 112 w 464"/>
                  <a:gd name="T35" fmla="*/ 15 h 357"/>
                  <a:gd name="T36" fmla="*/ 79 w 464"/>
                  <a:gd name="T37" fmla="*/ 269 h 357"/>
                  <a:gd name="T38" fmla="*/ 31 w 464"/>
                  <a:gd name="T39" fmla="*/ 226 h 357"/>
                  <a:gd name="T40" fmla="*/ 35 w 464"/>
                  <a:gd name="T41" fmla="*/ 128 h 357"/>
                  <a:gd name="T42" fmla="*/ 120 w 464"/>
                  <a:gd name="T43" fmla="*/ 32 h 357"/>
                  <a:gd name="T44" fmla="*/ 182 w 464"/>
                  <a:gd name="T45" fmla="*/ 27 h 357"/>
                  <a:gd name="T46" fmla="*/ 224 w 464"/>
                  <a:gd name="T47" fmla="*/ 69 h 357"/>
                  <a:gd name="T48" fmla="*/ 233 w 464"/>
                  <a:gd name="T49" fmla="*/ 76 h 357"/>
                  <a:gd name="T50" fmla="*/ 563 w 464"/>
                  <a:gd name="T51" fmla="*/ 207 h 357"/>
                  <a:gd name="T52" fmla="*/ 588 w 464"/>
                  <a:gd name="T53" fmla="*/ 362 h 357"/>
                  <a:gd name="T54" fmla="*/ 523 w 464"/>
                  <a:gd name="T55" fmla="*/ 386 h 357"/>
                  <a:gd name="T56" fmla="*/ 511 w 464"/>
                  <a:gd name="T57" fmla="*/ 393 h 357"/>
                  <a:gd name="T58" fmla="*/ 456 w 464"/>
                  <a:gd name="T59" fmla="*/ 449 h 357"/>
                  <a:gd name="T60" fmla="*/ 396 w 464"/>
                  <a:gd name="T61" fmla="*/ 440 h 357"/>
                  <a:gd name="T62" fmla="*/ 384 w 464"/>
                  <a:gd name="T63" fmla="*/ 441 h 357"/>
                  <a:gd name="T64" fmla="*/ 347 w 464"/>
                  <a:gd name="T65" fmla="*/ 456 h 357"/>
                  <a:gd name="T66" fmla="*/ 302 w 464"/>
                  <a:gd name="T67" fmla="*/ 430 h 357"/>
                  <a:gd name="T68" fmla="*/ 293 w 464"/>
                  <a:gd name="T69" fmla="*/ 428 h 357"/>
                  <a:gd name="T70" fmla="*/ 203 w 464"/>
                  <a:gd name="T71" fmla="*/ 408 h 357"/>
                  <a:gd name="T72" fmla="*/ 201 w 464"/>
                  <a:gd name="T73" fmla="*/ 354 h 357"/>
                  <a:gd name="T74" fmla="*/ 202 w 464"/>
                  <a:gd name="T75" fmla="*/ 345 h 357"/>
                  <a:gd name="T76" fmla="*/ 195 w 464"/>
                  <a:gd name="T77" fmla="*/ 338 h 357"/>
                  <a:gd name="T78" fmla="*/ 120 w 464"/>
                  <a:gd name="T79" fmla="*/ 266 h 357"/>
                  <a:gd name="T80" fmla="*/ 114 w 464"/>
                  <a:gd name="T81" fmla="*/ 261 h 357"/>
                  <a:gd name="T82" fmla="*/ 104 w 464"/>
                  <a:gd name="T83" fmla="*/ 263 h 357"/>
                  <a:gd name="T84" fmla="*/ 79 w 464"/>
                  <a:gd name="T85" fmla="*/ 269 h 3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4"/>
                  <a:gd name="T130" fmla="*/ 0 h 357"/>
                  <a:gd name="T131" fmla="*/ 464 w 464"/>
                  <a:gd name="T132" fmla="*/ 357 h 3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w="9525">
                <a:noFill/>
                <a:round/>
                <a:headEnd/>
                <a:tailEnd/>
              </a:ln>
            </p:spPr>
            <p:txBody>
              <a:bodyPr/>
              <a:lstStyle/>
              <a:p>
                <a:endParaRPr lang="en-US"/>
              </a:p>
            </p:txBody>
          </p:sp>
          <p:sp>
            <p:nvSpPr>
              <p:cNvPr id="36037" name="Freeform 41"/>
              <p:cNvSpPr>
                <a:spLocks/>
              </p:cNvSpPr>
              <p:nvPr/>
            </p:nvSpPr>
            <p:spPr bwMode="auto">
              <a:xfrm>
                <a:off x="662" y="2587"/>
                <a:ext cx="70" cy="46"/>
              </a:xfrm>
              <a:custGeom>
                <a:avLst/>
                <a:gdLst>
                  <a:gd name="T0" fmla="*/ 4 w 52"/>
                  <a:gd name="T1" fmla="*/ 28 h 34"/>
                  <a:gd name="T2" fmla="*/ 4 w 52"/>
                  <a:gd name="T3" fmla="*/ 42 h 34"/>
                  <a:gd name="T4" fmla="*/ 18 w 52"/>
                  <a:gd name="T5" fmla="*/ 42 h 34"/>
                  <a:gd name="T6" fmla="*/ 61 w 52"/>
                  <a:gd name="T7" fmla="*/ 20 h 34"/>
                  <a:gd name="T8" fmla="*/ 70 w 52"/>
                  <a:gd name="T9" fmla="*/ 11 h 34"/>
                  <a:gd name="T10" fmla="*/ 61 w 52"/>
                  <a:gd name="T11" fmla="*/ 0 h 34"/>
                  <a:gd name="T12" fmla="*/ 4 w 52"/>
                  <a:gd name="T13" fmla="*/ 28 h 34"/>
                  <a:gd name="T14" fmla="*/ 0 60000 65536"/>
                  <a:gd name="T15" fmla="*/ 0 60000 65536"/>
                  <a:gd name="T16" fmla="*/ 0 60000 65536"/>
                  <a:gd name="T17" fmla="*/ 0 60000 65536"/>
                  <a:gd name="T18" fmla="*/ 0 60000 65536"/>
                  <a:gd name="T19" fmla="*/ 0 60000 65536"/>
                  <a:gd name="T20" fmla="*/ 0 60000 65536"/>
                  <a:gd name="T21" fmla="*/ 0 w 52"/>
                  <a:gd name="T22" fmla="*/ 0 h 34"/>
                  <a:gd name="T23" fmla="*/ 52 w 5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w="9525">
                <a:noFill/>
                <a:round/>
                <a:headEnd/>
                <a:tailEnd/>
              </a:ln>
            </p:spPr>
            <p:txBody>
              <a:bodyPr/>
              <a:lstStyle/>
              <a:p>
                <a:endParaRPr lang="en-US"/>
              </a:p>
            </p:txBody>
          </p:sp>
          <p:sp>
            <p:nvSpPr>
              <p:cNvPr id="36038" name="Freeform 42"/>
              <p:cNvSpPr>
                <a:spLocks/>
              </p:cNvSpPr>
              <p:nvPr/>
            </p:nvSpPr>
            <p:spPr bwMode="auto">
              <a:xfrm>
                <a:off x="567" y="2702"/>
                <a:ext cx="46" cy="111"/>
              </a:xfrm>
              <a:custGeom>
                <a:avLst/>
                <a:gdLst>
                  <a:gd name="T0" fmla="*/ 27 w 34"/>
                  <a:gd name="T1" fmla="*/ 5 h 83"/>
                  <a:gd name="T2" fmla="*/ 26 w 34"/>
                  <a:gd name="T3" fmla="*/ 103 h 83"/>
                  <a:gd name="T4" fmla="*/ 38 w 34"/>
                  <a:gd name="T5" fmla="*/ 108 h 83"/>
                  <a:gd name="T6" fmla="*/ 43 w 34"/>
                  <a:gd name="T7" fmla="*/ 95 h 83"/>
                  <a:gd name="T8" fmla="*/ 43 w 34"/>
                  <a:gd name="T9" fmla="*/ 16 h 83"/>
                  <a:gd name="T10" fmla="*/ 41 w 34"/>
                  <a:gd name="T11" fmla="*/ 3 h 83"/>
                  <a:gd name="T12" fmla="*/ 27 w 34"/>
                  <a:gd name="T13" fmla="*/ 5 h 83"/>
                  <a:gd name="T14" fmla="*/ 0 60000 65536"/>
                  <a:gd name="T15" fmla="*/ 0 60000 65536"/>
                  <a:gd name="T16" fmla="*/ 0 60000 65536"/>
                  <a:gd name="T17" fmla="*/ 0 60000 65536"/>
                  <a:gd name="T18" fmla="*/ 0 60000 65536"/>
                  <a:gd name="T19" fmla="*/ 0 60000 65536"/>
                  <a:gd name="T20" fmla="*/ 0 60000 65536"/>
                  <a:gd name="T21" fmla="*/ 0 w 34"/>
                  <a:gd name="T22" fmla="*/ 0 h 83"/>
                  <a:gd name="T23" fmla="*/ 34 w 34"/>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w="9525">
                <a:noFill/>
                <a:round/>
                <a:headEnd/>
                <a:tailEnd/>
              </a:ln>
            </p:spPr>
            <p:txBody>
              <a:bodyPr/>
              <a:lstStyle/>
              <a:p>
                <a:endParaRPr lang="en-US"/>
              </a:p>
            </p:txBody>
          </p:sp>
          <p:sp>
            <p:nvSpPr>
              <p:cNvPr id="36039" name="Freeform 43"/>
              <p:cNvSpPr>
                <a:spLocks/>
              </p:cNvSpPr>
              <p:nvPr/>
            </p:nvSpPr>
            <p:spPr bwMode="auto">
              <a:xfrm>
                <a:off x="671" y="2869"/>
                <a:ext cx="77" cy="23"/>
              </a:xfrm>
              <a:custGeom>
                <a:avLst/>
                <a:gdLst>
                  <a:gd name="T0" fmla="*/ 66 w 57"/>
                  <a:gd name="T1" fmla="*/ 1 h 17"/>
                  <a:gd name="T2" fmla="*/ 11 w 57"/>
                  <a:gd name="T3" fmla="*/ 0 h 17"/>
                  <a:gd name="T4" fmla="*/ 0 w 57"/>
                  <a:gd name="T5" fmla="*/ 9 h 17"/>
                  <a:gd name="T6" fmla="*/ 9 w 57"/>
                  <a:gd name="T7" fmla="*/ 20 h 17"/>
                  <a:gd name="T8" fmla="*/ 68 w 57"/>
                  <a:gd name="T9" fmla="*/ 20 h 17"/>
                  <a:gd name="T10" fmla="*/ 77 w 57"/>
                  <a:gd name="T11" fmla="*/ 9 h 17"/>
                  <a:gd name="T12" fmla="*/ 66 w 57"/>
                  <a:gd name="T13" fmla="*/ 1 h 17"/>
                  <a:gd name="T14" fmla="*/ 0 60000 65536"/>
                  <a:gd name="T15" fmla="*/ 0 60000 65536"/>
                  <a:gd name="T16" fmla="*/ 0 60000 65536"/>
                  <a:gd name="T17" fmla="*/ 0 60000 65536"/>
                  <a:gd name="T18" fmla="*/ 0 60000 65536"/>
                  <a:gd name="T19" fmla="*/ 0 60000 65536"/>
                  <a:gd name="T20" fmla="*/ 0 60000 65536"/>
                  <a:gd name="T21" fmla="*/ 0 w 57"/>
                  <a:gd name="T22" fmla="*/ 0 h 17"/>
                  <a:gd name="T23" fmla="*/ 57 w 5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w="9525">
                <a:noFill/>
                <a:round/>
                <a:headEnd/>
                <a:tailEnd/>
              </a:ln>
            </p:spPr>
            <p:txBody>
              <a:bodyPr/>
              <a:lstStyle/>
              <a:p>
                <a:endParaRPr lang="en-US"/>
              </a:p>
            </p:txBody>
          </p:sp>
          <p:sp>
            <p:nvSpPr>
              <p:cNvPr id="36040" name="Freeform 44"/>
              <p:cNvSpPr>
                <a:spLocks/>
              </p:cNvSpPr>
              <p:nvPr/>
            </p:nvSpPr>
            <p:spPr bwMode="auto">
              <a:xfrm>
                <a:off x="773" y="2865"/>
                <a:ext cx="106" cy="114"/>
              </a:xfrm>
              <a:custGeom>
                <a:avLst/>
                <a:gdLst>
                  <a:gd name="T0" fmla="*/ 85 w 79"/>
                  <a:gd name="T1" fmla="*/ 8 h 85"/>
                  <a:gd name="T2" fmla="*/ 8 w 79"/>
                  <a:gd name="T3" fmla="*/ 94 h 85"/>
                  <a:gd name="T4" fmla="*/ 3 w 79"/>
                  <a:gd name="T5" fmla="*/ 106 h 85"/>
                  <a:gd name="T6" fmla="*/ 15 w 79"/>
                  <a:gd name="T7" fmla="*/ 113 h 85"/>
                  <a:gd name="T8" fmla="*/ 103 w 79"/>
                  <a:gd name="T9" fmla="*/ 13 h 85"/>
                  <a:gd name="T10" fmla="*/ 97 w 79"/>
                  <a:gd name="T11" fmla="*/ 1 h 85"/>
                  <a:gd name="T12" fmla="*/ 85 w 79"/>
                  <a:gd name="T13" fmla="*/ 8 h 85"/>
                  <a:gd name="T14" fmla="*/ 0 60000 65536"/>
                  <a:gd name="T15" fmla="*/ 0 60000 65536"/>
                  <a:gd name="T16" fmla="*/ 0 60000 65536"/>
                  <a:gd name="T17" fmla="*/ 0 60000 65536"/>
                  <a:gd name="T18" fmla="*/ 0 60000 65536"/>
                  <a:gd name="T19" fmla="*/ 0 60000 65536"/>
                  <a:gd name="T20" fmla="*/ 0 60000 65536"/>
                  <a:gd name="T21" fmla="*/ 0 w 79"/>
                  <a:gd name="T22" fmla="*/ 0 h 85"/>
                  <a:gd name="T23" fmla="*/ 79 w 79"/>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w="9525">
                <a:noFill/>
                <a:round/>
                <a:headEnd/>
                <a:tailEnd/>
              </a:ln>
            </p:spPr>
            <p:txBody>
              <a:bodyPr/>
              <a:lstStyle/>
              <a:p>
                <a:endParaRPr lang="en-US"/>
              </a:p>
            </p:txBody>
          </p:sp>
          <p:sp>
            <p:nvSpPr>
              <p:cNvPr id="36041" name="Freeform 45"/>
              <p:cNvSpPr>
                <a:spLocks/>
              </p:cNvSpPr>
              <p:nvPr/>
            </p:nvSpPr>
            <p:spPr bwMode="auto">
              <a:xfrm>
                <a:off x="869" y="2846"/>
                <a:ext cx="86" cy="143"/>
              </a:xfrm>
              <a:custGeom>
                <a:avLst/>
                <a:gdLst>
                  <a:gd name="T0" fmla="*/ 66 w 64"/>
                  <a:gd name="T1" fmla="*/ 1 h 107"/>
                  <a:gd name="T2" fmla="*/ 56 w 64"/>
                  <a:gd name="T3" fmla="*/ 12 h 107"/>
                  <a:gd name="T4" fmla="*/ 5 w 64"/>
                  <a:gd name="T5" fmla="*/ 124 h 107"/>
                  <a:gd name="T6" fmla="*/ 3 w 64"/>
                  <a:gd name="T7" fmla="*/ 138 h 107"/>
                  <a:gd name="T8" fmla="*/ 16 w 64"/>
                  <a:gd name="T9" fmla="*/ 140 h 107"/>
                  <a:gd name="T10" fmla="*/ 77 w 64"/>
                  <a:gd name="T11" fmla="*/ 9 h 107"/>
                  <a:gd name="T12" fmla="*/ 66 w 64"/>
                  <a:gd name="T13" fmla="*/ 1 h 107"/>
                  <a:gd name="T14" fmla="*/ 0 60000 65536"/>
                  <a:gd name="T15" fmla="*/ 0 60000 65536"/>
                  <a:gd name="T16" fmla="*/ 0 60000 65536"/>
                  <a:gd name="T17" fmla="*/ 0 60000 65536"/>
                  <a:gd name="T18" fmla="*/ 0 60000 65536"/>
                  <a:gd name="T19" fmla="*/ 0 60000 65536"/>
                  <a:gd name="T20" fmla="*/ 0 60000 65536"/>
                  <a:gd name="T21" fmla="*/ 0 w 64"/>
                  <a:gd name="T22" fmla="*/ 0 h 107"/>
                  <a:gd name="T23" fmla="*/ 64 w 6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w="9525">
                <a:noFill/>
                <a:round/>
                <a:headEnd/>
                <a:tailEnd/>
              </a:ln>
            </p:spPr>
            <p:txBody>
              <a:bodyPr/>
              <a:lstStyle/>
              <a:p>
                <a:endParaRPr lang="en-US"/>
              </a:p>
            </p:txBody>
          </p:sp>
          <p:sp>
            <p:nvSpPr>
              <p:cNvPr id="36042" name="Freeform 46"/>
              <p:cNvSpPr>
                <a:spLocks/>
              </p:cNvSpPr>
              <p:nvPr/>
            </p:nvSpPr>
            <p:spPr bwMode="auto">
              <a:xfrm>
                <a:off x="991" y="2800"/>
                <a:ext cx="47" cy="137"/>
              </a:xfrm>
              <a:custGeom>
                <a:avLst/>
                <a:gdLst>
                  <a:gd name="T0" fmla="*/ 8 w 35"/>
                  <a:gd name="T1" fmla="*/ 1 h 103"/>
                  <a:gd name="T2" fmla="*/ 3 w 35"/>
                  <a:gd name="T3" fmla="*/ 15 h 103"/>
                  <a:gd name="T4" fmla="*/ 9 w 35"/>
                  <a:gd name="T5" fmla="*/ 124 h 103"/>
                  <a:gd name="T6" fmla="*/ 16 w 35"/>
                  <a:gd name="T7" fmla="*/ 136 h 103"/>
                  <a:gd name="T8" fmla="*/ 28 w 35"/>
                  <a:gd name="T9" fmla="*/ 129 h 103"/>
                  <a:gd name="T10" fmla="*/ 20 w 35"/>
                  <a:gd name="T11" fmla="*/ 7 h 103"/>
                  <a:gd name="T12" fmla="*/ 8 w 35"/>
                  <a:gd name="T13" fmla="*/ 1 h 103"/>
                  <a:gd name="T14" fmla="*/ 0 60000 65536"/>
                  <a:gd name="T15" fmla="*/ 0 60000 65536"/>
                  <a:gd name="T16" fmla="*/ 0 60000 65536"/>
                  <a:gd name="T17" fmla="*/ 0 60000 65536"/>
                  <a:gd name="T18" fmla="*/ 0 60000 65536"/>
                  <a:gd name="T19" fmla="*/ 0 60000 65536"/>
                  <a:gd name="T20" fmla="*/ 0 60000 65536"/>
                  <a:gd name="T21" fmla="*/ 0 w 35"/>
                  <a:gd name="T22" fmla="*/ 0 h 103"/>
                  <a:gd name="T23" fmla="*/ 35 w 35"/>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w="9525">
                <a:noFill/>
                <a:round/>
                <a:headEnd/>
                <a:tailEnd/>
              </a:ln>
            </p:spPr>
            <p:txBody>
              <a:bodyPr/>
              <a:lstStyle/>
              <a:p>
                <a:endParaRPr lang="en-US"/>
              </a:p>
            </p:txBody>
          </p:sp>
          <p:sp>
            <p:nvSpPr>
              <p:cNvPr id="36043" name="Freeform 47"/>
              <p:cNvSpPr>
                <a:spLocks/>
              </p:cNvSpPr>
              <p:nvPr/>
            </p:nvSpPr>
            <p:spPr bwMode="auto">
              <a:xfrm>
                <a:off x="2004" y="867"/>
                <a:ext cx="549" cy="751"/>
              </a:xfrm>
              <a:custGeom>
                <a:avLst/>
                <a:gdLst>
                  <a:gd name="T0" fmla="*/ 40 w 411"/>
                  <a:gd name="T1" fmla="*/ 318 h 562"/>
                  <a:gd name="T2" fmla="*/ 202 w 411"/>
                  <a:gd name="T3" fmla="*/ 719 h 562"/>
                  <a:gd name="T4" fmla="*/ 509 w 411"/>
                  <a:gd name="T5" fmla="*/ 433 h 562"/>
                  <a:gd name="T6" fmla="*/ 346 w 411"/>
                  <a:gd name="T7" fmla="*/ 32 h 562"/>
                  <a:gd name="T8" fmla="*/ 40 w 411"/>
                  <a:gd name="T9" fmla="*/ 318 h 562"/>
                  <a:gd name="T10" fmla="*/ 0 60000 65536"/>
                  <a:gd name="T11" fmla="*/ 0 60000 65536"/>
                  <a:gd name="T12" fmla="*/ 0 60000 65536"/>
                  <a:gd name="T13" fmla="*/ 0 60000 65536"/>
                  <a:gd name="T14" fmla="*/ 0 60000 65536"/>
                  <a:gd name="T15" fmla="*/ 0 w 411"/>
                  <a:gd name="T16" fmla="*/ 0 h 562"/>
                  <a:gd name="T17" fmla="*/ 411 w 411"/>
                  <a:gd name="T18" fmla="*/ 562 h 562"/>
                </a:gdLst>
                <a:ahLst/>
                <a:cxnLst>
                  <a:cxn ang="T10">
                    <a:pos x="T0" y="T1"/>
                  </a:cxn>
                  <a:cxn ang="T11">
                    <a:pos x="T2" y="T3"/>
                  </a:cxn>
                  <a:cxn ang="T12">
                    <a:pos x="T4" y="T5"/>
                  </a:cxn>
                  <a:cxn ang="T13">
                    <a:pos x="T6" y="T7"/>
                  </a:cxn>
                  <a:cxn ang="T14">
                    <a:pos x="T8" y="T9"/>
                  </a:cxn>
                </a:cxnLst>
                <a:rect l="T15" t="T16" r="T17" b="T18"/>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w="9525">
                <a:noFill/>
                <a:round/>
                <a:headEnd/>
                <a:tailEnd/>
              </a:ln>
            </p:spPr>
            <p:txBody>
              <a:bodyPr/>
              <a:lstStyle/>
              <a:p>
                <a:endParaRPr lang="en-US"/>
              </a:p>
            </p:txBody>
          </p:sp>
          <p:sp>
            <p:nvSpPr>
              <p:cNvPr id="36044" name="Freeform 48"/>
              <p:cNvSpPr>
                <a:spLocks/>
              </p:cNvSpPr>
              <p:nvPr/>
            </p:nvSpPr>
            <p:spPr bwMode="auto">
              <a:xfrm>
                <a:off x="2009" y="875"/>
                <a:ext cx="538" cy="739"/>
              </a:xfrm>
              <a:custGeom>
                <a:avLst/>
                <a:gdLst>
                  <a:gd name="T0" fmla="*/ 39 w 402"/>
                  <a:gd name="T1" fmla="*/ 314 h 553"/>
                  <a:gd name="T2" fmla="*/ 198 w 402"/>
                  <a:gd name="T3" fmla="*/ 708 h 553"/>
                  <a:gd name="T4" fmla="*/ 499 w 402"/>
                  <a:gd name="T5" fmla="*/ 426 h 553"/>
                  <a:gd name="T6" fmla="*/ 340 w 402"/>
                  <a:gd name="T7" fmla="*/ 32 h 553"/>
                  <a:gd name="T8" fmla="*/ 39 w 402"/>
                  <a:gd name="T9" fmla="*/ 314 h 553"/>
                  <a:gd name="T10" fmla="*/ 0 60000 65536"/>
                  <a:gd name="T11" fmla="*/ 0 60000 65536"/>
                  <a:gd name="T12" fmla="*/ 0 60000 65536"/>
                  <a:gd name="T13" fmla="*/ 0 60000 65536"/>
                  <a:gd name="T14" fmla="*/ 0 60000 65536"/>
                  <a:gd name="T15" fmla="*/ 0 w 402"/>
                  <a:gd name="T16" fmla="*/ 0 h 553"/>
                  <a:gd name="T17" fmla="*/ 402 w 402"/>
                  <a:gd name="T18" fmla="*/ 553 h 553"/>
                </a:gdLst>
                <a:ahLst/>
                <a:cxnLst>
                  <a:cxn ang="T10">
                    <a:pos x="T0" y="T1"/>
                  </a:cxn>
                  <a:cxn ang="T11">
                    <a:pos x="T2" y="T3"/>
                  </a:cxn>
                  <a:cxn ang="T12">
                    <a:pos x="T4" y="T5"/>
                  </a:cxn>
                  <a:cxn ang="T13">
                    <a:pos x="T6" y="T7"/>
                  </a:cxn>
                  <a:cxn ang="T14">
                    <a:pos x="T8" y="T9"/>
                  </a:cxn>
                </a:cxnLst>
                <a:rect l="T15" t="T16" r="T17" b="T18"/>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w="9525">
                <a:noFill/>
                <a:round/>
                <a:headEnd/>
                <a:tailEnd/>
              </a:ln>
            </p:spPr>
            <p:txBody>
              <a:bodyPr/>
              <a:lstStyle/>
              <a:p>
                <a:endParaRPr lang="en-US"/>
              </a:p>
            </p:txBody>
          </p:sp>
          <p:sp>
            <p:nvSpPr>
              <p:cNvPr id="36045" name="Freeform 49"/>
              <p:cNvSpPr>
                <a:spLocks/>
              </p:cNvSpPr>
              <p:nvPr/>
            </p:nvSpPr>
            <p:spPr bwMode="auto">
              <a:xfrm>
                <a:off x="2016" y="883"/>
                <a:ext cx="524" cy="728"/>
              </a:xfrm>
              <a:custGeom>
                <a:avLst/>
                <a:gdLst>
                  <a:gd name="T0" fmla="*/ 37 w 392"/>
                  <a:gd name="T1" fmla="*/ 309 h 545"/>
                  <a:gd name="T2" fmla="*/ 192 w 392"/>
                  <a:gd name="T3" fmla="*/ 697 h 545"/>
                  <a:gd name="T4" fmla="*/ 485 w 392"/>
                  <a:gd name="T5" fmla="*/ 419 h 545"/>
                  <a:gd name="T6" fmla="*/ 332 w 392"/>
                  <a:gd name="T7" fmla="*/ 31 h 545"/>
                  <a:gd name="T8" fmla="*/ 37 w 392"/>
                  <a:gd name="T9" fmla="*/ 309 h 545"/>
                  <a:gd name="T10" fmla="*/ 0 60000 65536"/>
                  <a:gd name="T11" fmla="*/ 0 60000 65536"/>
                  <a:gd name="T12" fmla="*/ 0 60000 65536"/>
                  <a:gd name="T13" fmla="*/ 0 60000 65536"/>
                  <a:gd name="T14" fmla="*/ 0 60000 65536"/>
                  <a:gd name="T15" fmla="*/ 0 w 392"/>
                  <a:gd name="T16" fmla="*/ 0 h 545"/>
                  <a:gd name="T17" fmla="*/ 392 w 392"/>
                  <a:gd name="T18" fmla="*/ 545 h 545"/>
                </a:gdLst>
                <a:ahLst/>
                <a:cxnLst>
                  <a:cxn ang="T10">
                    <a:pos x="T0" y="T1"/>
                  </a:cxn>
                  <a:cxn ang="T11">
                    <a:pos x="T2" y="T3"/>
                  </a:cxn>
                  <a:cxn ang="T12">
                    <a:pos x="T4" y="T5"/>
                  </a:cxn>
                  <a:cxn ang="T13">
                    <a:pos x="T6" y="T7"/>
                  </a:cxn>
                  <a:cxn ang="T14">
                    <a:pos x="T8" y="T9"/>
                  </a:cxn>
                </a:cxnLst>
                <a:rect l="T15" t="T16" r="T17" b="T18"/>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w="9525">
                <a:noFill/>
                <a:round/>
                <a:headEnd/>
                <a:tailEnd/>
              </a:ln>
            </p:spPr>
            <p:txBody>
              <a:bodyPr/>
              <a:lstStyle/>
              <a:p>
                <a:endParaRPr lang="en-US"/>
              </a:p>
            </p:txBody>
          </p:sp>
          <p:sp>
            <p:nvSpPr>
              <p:cNvPr id="36046" name="Freeform 50"/>
              <p:cNvSpPr>
                <a:spLocks/>
              </p:cNvSpPr>
              <p:nvPr/>
            </p:nvSpPr>
            <p:spPr bwMode="auto">
              <a:xfrm>
                <a:off x="2021" y="892"/>
                <a:ext cx="512" cy="715"/>
              </a:xfrm>
              <a:custGeom>
                <a:avLst/>
                <a:gdLst>
                  <a:gd name="T0" fmla="*/ 37 w 383"/>
                  <a:gd name="T1" fmla="*/ 303 h 535"/>
                  <a:gd name="T2" fmla="*/ 188 w 383"/>
                  <a:gd name="T3" fmla="*/ 686 h 535"/>
                  <a:gd name="T4" fmla="*/ 475 w 383"/>
                  <a:gd name="T5" fmla="*/ 410 h 535"/>
                  <a:gd name="T6" fmla="*/ 324 w 383"/>
                  <a:gd name="T7" fmla="*/ 29 h 535"/>
                  <a:gd name="T8" fmla="*/ 37 w 383"/>
                  <a:gd name="T9" fmla="*/ 303 h 535"/>
                  <a:gd name="T10" fmla="*/ 0 60000 65536"/>
                  <a:gd name="T11" fmla="*/ 0 60000 65536"/>
                  <a:gd name="T12" fmla="*/ 0 60000 65536"/>
                  <a:gd name="T13" fmla="*/ 0 60000 65536"/>
                  <a:gd name="T14" fmla="*/ 0 60000 65536"/>
                  <a:gd name="T15" fmla="*/ 0 w 383"/>
                  <a:gd name="T16" fmla="*/ 0 h 535"/>
                  <a:gd name="T17" fmla="*/ 383 w 383"/>
                  <a:gd name="T18" fmla="*/ 535 h 535"/>
                </a:gdLst>
                <a:ahLst/>
                <a:cxnLst>
                  <a:cxn ang="T10">
                    <a:pos x="T0" y="T1"/>
                  </a:cxn>
                  <a:cxn ang="T11">
                    <a:pos x="T2" y="T3"/>
                  </a:cxn>
                  <a:cxn ang="T12">
                    <a:pos x="T4" y="T5"/>
                  </a:cxn>
                  <a:cxn ang="T13">
                    <a:pos x="T6" y="T7"/>
                  </a:cxn>
                  <a:cxn ang="T14">
                    <a:pos x="T8" y="T9"/>
                  </a:cxn>
                </a:cxnLst>
                <a:rect l="T15" t="T16" r="T17" b="T18"/>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w="9525">
                <a:noFill/>
                <a:round/>
                <a:headEnd/>
                <a:tailEnd/>
              </a:ln>
            </p:spPr>
            <p:txBody>
              <a:bodyPr/>
              <a:lstStyle/>
              <a:p>
                <a:endParaRPr lang="en-US"/>
              </a:p>
            </p:txBody>
          </p:sp>
          <p:sp>
            <p:nvSpPr>
              <p:cNvPr id="36047" name="Freeform 51"/>
              <p:cNvSpPr>
                <a:spLocks/>
              </p:cNvSpPr>
              <p:nvPr/>
            </p:nvSpPr>
            <p:spPr bwMode="auto">
              <a:xfrm>
                <a:off x="2026" y="900"/>
                <a:ext cx="501" cy="703"/>
              </a:xfrm>
              <a:custGeom>
                <a:avLst/>
                <a:gdLst>
                  <a:gd name="T0" fmla="*/ 38 w 374"/>
                  <a:gd name="T1" fmla="*/ 299 h 526"/>
                  <a:gd name="T2" fmla="*/ 185 w 374"/>
                  <a:gd name="T3" fmla="*/ 675 h 526"/>
                  <a:gd name="T4" fmla="*/ 465 w 374"/>
                  <a:gd name="T5" fmla="*/ 404 h 526"/>
                  <a:gd name="T6" fmla="*/ 317 w 374"/>
                  <a:gd name="T7" fmla="*/ 28 h 526"/>
                  <a:gd name="T8" fmla="*/ 38 w 374"/>
                  <a:gd name="T9" fmla="*/ 299 h 526"/>
                  <a:gd name="T10" fmla="*/ 0 60000 65536"/>
                  <a:gd name="T11" fmla="*/ 0 60000 65536"/>
                  <a:gd name="T12" fmla="*/ 0 60000 65536"/>
                  <a:gd name="T13" fmla="*/ 0 60000 65536"/>
                  <a:gd name="T14" fmla="*/ 0 60000 65536"/>
                  <a:gd name="T15" fmla="*/ 0 w 374"/>
                  <a:gd name="T16" fmla="*/ 0 h 526"/>
                  <a:gd name="T17" fmla="*/ 374 w 374"/>
                  <a:gd name="T18" fmla="*/ 526 h 526"/>
                </a:gdLst>
                <a:ahLst/>
                <a:cxnLst>
                  <a:cxn ang="T10">
                    <a:pos x="T0" y="T1"/>
                  </a:cxn>
                  <a:cxn ang="T11">
                    <a:pos x="T2" y="T3"/>
                  </a:cxn>
                  <a:cxn ang="T12">
                    <a:pos x="T4" y="T5"/>
                  </a:cxn>
                  <a:cxn ang="T13">
                    <a:pos x="T6" y="T7"/>
                  </a:cxn>
                  <a:cxn ang="T14">
                    <a:pos x="T8" y="T9"/>
                  </a:cxn>
                </a:cxnLst>
                <a:rect l="T15" t="T16" r="T17" b="T18"/>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w="9525">
                <a:noFill/>
                <a:round/>
                <a:headEnd/>
                <a:tailEnd/>
              </a:ln>
            </p:spPr>
            <p:txBody>
              <a:bodyPr/>
              <a:lstStyle/>
              <a:p>
                <a:endParaRPr lang="en-US"/>
              </a:p>
            </p:txBody>
          </p:sp>
          <p:sp>
            <p:nvSpPr>
              <p:cNvPr id="36048" name="Freeform 52"/>
              <p:cNvSpPr>
                <a:spLocks/>
              </p:cNvSpPr>
              <p:nvPr/>
            </p:nvSpPr>
            <p:spPr bwMode="auto">
              <a:xfrm>
                <a:off x="2033" y="908"/>
                <a:ext cx="487" cy="691"/>
              </a:xfrm>
              <a:custGeom>
                <a:avLst/>
                <a:gdLst>
                  <a:gd name="T0" fmla="*/ 36 w 364"/>
                  <a:gd name="T1" fmla="*/ 295 h 517"/>
                  <a:gd name="T2" fmla="*/ 179 w 364"/>
                  <a:gd name="T3" fmla="*/ 664 h 517"/>
                  <a:gd name="T4" fmla="*/ 451 w 364"/>
                  <a:gd name="T5" fmla="*/ 397 h 517"/>
                  <a:gd name="T6" fmla="*/ 309 w 364"/>
                  <a:gd name="T7" fmla="*/ 28 h 517"/>
                  <a:gd name="T8" fmla="*/ 36 w 364"/>
                  <a:gd name="T9" fmla="*/ 295 h 517"/>
                  <a:gd name="T10" fmla="*/ 0 60000 65536"/>
                  <a:gd name="T11" fmla="*/ 0 60000 65536"/>
                  <a:gd name="T12" fmla="*/ 0 60000 65536"/>
                  <a:gd name="T13" fmla="*/ 0 60000 65536"/>
                  <a:gd name="T14" fmla="*/ 0 60000 65536"/>
                  <a:gd name="T15" fmla="*/ 0 w 364"/>
                  <a:gd name="T16" fmla="*/ 0 h 517"/>
                  <a:gd name="T17" fmla="*/ 364 w 364"/>
                  <a:gd name="T18" fmla="*/ 517 h 517"/>
                </a:gdLst>
                <a:ahLst/>
                <a:cxnLst>
                  <a:cxn ang="T10">
                    <a:pos x="T0" y="T1"/>
                  </a:cxn>
                  <a:cxn ang="T11">
                    <a:pos x="T2" y="T3"/>
                  </a:cxn>
                  <a:cxn ang="T12">
                    <a:pos x="T4" y="T5"/>
                  </a:cxn>
                  <a:cxn ang="T13">
                    <a:pos x="T6" y="T7"/>
                  </a:cxn>
                  <a:cxn ang="T14">
                    <a:pos x="T8" y="T9"/>
                  </a:cxn>
                </a:cxnLst>
                <a:rect l="T15" t="T16" r="T17" b="T18"/>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w="9525">
                <a:noFill/>
                <a:round/>
                <a:headEnd/>
                <a:tailEnd/>
              </a:ln>
            </p:spPr>
            <p:txBody>
              <a:bodyPr/>
              <a:lstStyle/>
              <a:p>
                <a:endParaRPr lang="en-US"/>
              </a:p>
            </p:txBody>
          </p:sp>
          <p:sp>
            <p:nvSpPr>
              <p:cNvPr id="36049" name="Freeform 53"/>
              <p:cNvSpPr>
                <a:spLocks/>
              </p:cNvSpPr>
              <p:nvPr/>
            </p:nvSpPr>
            <p:spPr bwMode="auto">
              <a:xfrm>
                <a:off x="2038" y="916"/>
                <a:ext cx="475" cy="681"/>
              </a:xfrm>
              <a:custGeom>
                <a:avLst/>
                <a:gdLst>
                  <a:gd name="T0" fmla="*/ 35 w 355"/>
                  <a:gd name="T1" fmla="*/ 292 h 509"/>
                  <a:gd name="T2" fmla="*/ 175 w 355"/>
                  <a:gd name="T3" fmla="*/ 653 h 509"/>
                  <a:gd name="T4" fmla="*/ 440 w 355"/>
                  <a:gd name="T5" fmla="*/ 389 h 509"/>
                  <a:gd name="T6" fmla="*/ 301 w 355"/>
                  <a:gd name="T7" fmla="*/ 28 h 509"/>
                  <a:gd name="T8" fmla="*/ 35 w 355"/>
                  <a:gd name="T9" fmla="*/ 292 h 509"/>
                  <a:gd name="T10" fmla="*/ 0 60000 65536"/>
                  <a:gd name="T11" fmla="*/ 0 60000 65536"/>
                  <a:gd name="T12" fmla="*/ 0 60000 65536"/>
                  <a:gd name="T13" fmla="*/ 0 60000 65536"/>
                  <a:gd name="T14" fmla="*/ 0 60000 65536"/>
                  <a:gd name="T15" fmla="*/ 0 w 355"/>
                  <a:gd name="T16" fmla="*/ 0 h 509"/>
                  <a:gd name="T17" fmla="*/ 355 w 355"/>
                  <a:gd name="T18" fmla="*/ 509 h 509"/>
                </a:gdLst>
                <a:ahLst/>
                <a:cxnLst>
                  <a:cxn ang="T10">
                    <a:pos x="T0" y="T1"/>
                  </a:cxn>
                  <a:cxn ang="T11">
                    <a:pos x="T2" y="T3"/>
                  </a:cxn>
                  <a:cxn ang="T12">
                    <a:pos x="T4" y="T5"/>
                  </a:cxn>
                  <a:cxn ang="T13">
                    <a:pos x="T6" y="T7"/>
                  </a:cxn>
                  <a:cxn ang="T14">
                    <a:pos x="T8" y="T9"/>
                  </a:cxn>
                </a:cxnLst>
                <a:rect l="T15" t="T16" r="T17" b="T18"/>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w="9525">
                <a:noFill/>
                <a:round/>
                <a:headEnd/>
                <a:tailEnd/>
              </a:ln>
            </p:spPr>
            <p:txBody>
              <a:bodyPr/>
              <a:lstStyle/>
              <a:p>
                <a:endParaRPr lang="en-US"/>
              </a:p>
            </p:txBody>
          </p:sp>
          <p:sp>
            <p:nvSpPr>
              <p:cNvPr id="36050" name="Freeform 54"/>
              <p:cNvSpPr>
                <a:spLocks/>
              </p:cNvSpPr>
              <p:nvPr/>
            </p:nvSpPr>
            <p:spPr bwMode="auto">
              <a:xfrm>
                <a:off x="2045" y="926"/>
                <a:ext cx="462" cy="667"/>
              </a:xfrm>
              <a:custGeom>
                <a:avLst/>
                <a:gdLst>
                  <a:gd name="T0" fmla="*/ 33 w 345"/>
                  <a:gd name="T1" fmla="*/ 286 h 499"/>
                  <a:gd name="T2" fmla="*/ 169 w 345"/>
                  <a:gd name="T3" fmla="*/ 640 h 499"/>
                  <a:gd name="T4" fmla="*/ 429 w 345"/>
                  <a:gd name="T5" fmla="*/ 381 h 499"/>
                  <a:gd name="T6" fmla="*/ 293 w 345"/>
                  <a:gd name="T7" fmla="*/ 25 h 499"/>
                  <a:gd name="T8" fmla="*/ 33 w 345"/>
                  <a:gd name="T9" fmla="*/ 286 h 499"/>
                  <a:gd name="T10" fmla="*/ 0 60000 65536"/>
                  <a:gd name="T11" fmla="*/ 0 60000 65536"/>
                  <a:gd name="T12" fmla="*/ 0 60000 65536"/>
                  <a:gd name="T13" fmla="*/ 0 60000 65536"/>
                  <a:gd name="T14" fmla="*/ 0 60000 65536"/>
                  <a:gd name="T15" fmla="*/ 0 w 345"/>
                  <a:gd name="T16" fmla="*/ 0 h 499"/>
                  <a:gd name="T17" fmla="*/ 345 w 345"/>
                  <a:gd name="T18" fmla="*/ 499 h 499"/>
                </a:gdLst>
                <a:ahLst/>
                <a:cxnLst>
                  <a:cxn ang="T10">
                    <a:pos x="T0" y="T1"/>
                  </a:cxn>
                  <a:cxn ang="T11">
                    <a:pos x="T2" y="T3"/>
                  </a:cxn>
                  <a:cxn ang="T12">
                    <a:pos x="T4" y="T5"/>
                  </a:cxn>
                  <a:cxn ang="T13">
                    <a:pos x="T6" y="T7"/>
                  </a:cxn>
                  <a:cxn ang="T14">
                    <a:pos x="T8" y="T9"/>
                  </a:cxn>
                </a:cxnLst>
                <a:rect l="T15" t="T16" r="T17" b="T18"/>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w="9525">
                <a:noFill/>
                <a:round/>
                <a:headEnd/>
                <a:tailEnd/>
              </a:ln>
            </p:spPr>
            <p:txBody>
              <a:bodyPr/>
              <a:lstStyle/>
              <a:p>
                <a:endParaRPr lang="en-US"/>
              </a:p>
            </p:txBody>
          </p:sp>
          <p:sp>
            <p:nvSpPr>
              <p:cNvPr id="36051" name="Freeform 55"/>
              <p:cNvSpPr>
                <a:spLocks/>
              </p:cNvSpPr>
              <p:nvPr/>
            </p:nvSpPr>
            <p:spPr bwMode="auto">
              <a:xfrm>
                <a:off x="2050" y="934"/>
                <a:ext cx="451" cy="655"/>
              </a:xfrm>
              <a:custGeom>
                <a:avLst/>
                <a:gdLst>
                  <a:gd name="T0" fmla="*/ 33 w 337"/>
                  <a:gd name="T1" fmla="*/ 282 h 490"/>
                  <a:gd name="T2" fmla="*/ 165 w 337"/>
                  <a:gd name="T3" fmla="*/ 630 h 490"/>
                  <a:gd name="T4" fmla="*/ 418 w 337"/>
                  <a:gd name="T5" fmla="*/ 374 h 490"/>
                  <a:gd name="T6" fmla="*/ 285 w 337"/>
                  <a:gd name="T7" fmla="*/ 25 h 490"/>
                  <a:gd name="T8" fmla="*/ 33 w 337"/>
                  <a:gd name="T9" fmla="*/ 282 h 490"/>
                  <a:gd name="T10" fmla="*/ 0 60000 65536"/>
                  <a:gd name="T11" fmla="*/ 0 60000 65536"/>
                  <a:gd name="T12" fmla="*/ 0 60000 65536"/>
                  <a:gd name="T13" fmla="*/ 0 60000 65536"/>
                  <a:gd name="T14" fmla="*/ 0 60000 65536"/>
                  <a:gd name="T15" fmla="*/ 0 w 337"/>
                  <a:gd name="T16" fmla="*/ 0 h 490"/>
                  <a:gd name="T17" fmla="*/ 337 w 337"/>
                  <a:gd name="T18" fmla="*/ 490 h 490"/>
                </a:gdLst>
                <a:ahLst/>
                <a:cxnLst>
                  <a:cxn ang="T10">
                    <a:pos x="T0" y="T1"/>
                  </a:cxn>
                  <a:cxn ang="T11">
                    <a:pos x="T2" y="T3"/>
                  </a:cxn>
                  <a:cxn ang="T12">
                    <a:pos x="T4" y="T5"/>
                  </a:cxn>
                  <a:cxn ang="T13">
                    <a:pos x="T6" y="T7"/>
                  </a:cxn>
                  <a:cxn ang="T14">
                    <a:pos x="T8" y="T9"/>
                  </a:cxn>
                </a:cxnLst>
                <a:rect l="T15" t="T16" r="T17" b="T18"/>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w="9525">
                <a:noFill/>
                <a:round/>
                <a:headEnd/>
                <a:tailEnd/>
              </a:ln>
            </p:spPr>
            <p:txBody>
              <a:bodyPr/>
              <a:lstStyle/>
              <a:p>
                <a:endParaRPr lang="en-US"/>
              </a:p>
            </p:txBody>
          </p:sp>
          <p:sp>
            <p:nvSpPr>
              <p:cNvPr id="36052" name="Freeform 56"/>
              <p:cNvSpPr>
                <a:spLocks/>
              </p:cNvSpPr>
              <p:nvPr/>
            </p:nvSpPr>
            <p:spPr bwMode="auto">
              <a:xfrm>
                <a:off x="2057" y="942"/>
                <a:ext cx="438" cy="644"/>
              </a:xfrm>
              <a:custGeom>
                <a:avLst/>
                <a:gdLst>
                  <a:gd name="T0" fmla="*/ 32 w 327"/>
                  <a:gd name="T1" fmla="*/ 277 h 482"/>
                  <a:gd name="T2" fmla="*/ 159 w 327"/>
                  <a:gd name="T3" fmla="*/ 619 h 482"/>
                  <a:gd name="T4" fmla="*/ 405 w 327"/>
                  <a:gd name="T5" fmla="*/ 366 h 482"/>
                  <a:gd name="T6" fmla="*/ 277 w 327"/>
                  <a:gd name="T7" fmla="*/ 25 h 482"/>
                  <a:gd name="T8" fmla="*/ 32 w 327"/>
                  <a:gd name="T9" fmla="*/ 277 h 482"/>
                  <a:gd name="T10" fmla="*/ 0 60000 65536"/>
                  <a:gd name="T11" fmla="*/ 0 60000 65536"/>
                  <a:gd name="T12" fmla="*/ 0 60000 65536"/>
                  <a:gd name="T13" fmla="*/ 0 60000 65536"/>
                  <a:gd name="T14" fmla="*/ 0 60000 65536"/>
                  <a:gd name="T15" fmla="*/ 0 w 327"/>
                  <a:gd name="T16" fmla="*/ 0 h 482"/>
                  <a:gd name="T17" fmla="*/ 327 w 327"/>
                  <a:gd name="T18" fmla="*/ 482 h 482"/>
                </a:gdLst>
                <a:ahLst/>
                <a:cxnLst>
                  <a:cxn ang="T10">
                    <a:pos x="T0" y="T1"/>
                  </a:cxn>
                  <a:cxn ang="T11">
                    <a:pos x="T2" y="T3"/>
                  </a:cxn>
                  <a:cxn ang="T12">
                    <a:pos x="T4" y="T5"/>
                  </a:cxn>
                  <a:cxn ang="T13">
                    <a:pos x="T6" y="T7"/>
                  </a:cxn>
                  <a:cxn ang="T14">
                    <a:pos x="T8" y="T9"/>
                  </a:cxn>
                </a:cxnLst>
                <a:rect l="T15" t="T16" r="T17" b="T18"/>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w="9525">
                <a:noFill/>
                <a:round/>
                <a:headEnd/>
                <a:tailEnd/>
              </a:ln>
            </p:spPr>
            <p:txBody>
              <a:bodyPr/>
              <a:lstStyle/>
              <a:p>
                <a:endParaRPr lang="en-US"/>
              </a:p>
            </p:txBody>
          </p:sp>
          <p:sp>
            <p:nvSpPr>
              <p:cNvPr id="36053" name="Freeform 57"/>
              <p:cNvSpPr>
                <a:spLocks/>
              </p:cNvSpPr>
              <p:nvPr/>
            </p:nvSpPr>
            <p:spPr bwMode="auto">
              <a:xfrm>
                <a:off x="2062" y="951"/>
                <a:ext cx="426" cy="631"/>
              </a:xfrm>
              <a:custGeom>
                <a:avLst/>
                <a:gdLst>
                  <a:gd name="T0" fmla="*/ 32 w 318"/>
                  <a:gd name="T1" fmla="*/ 271 h 472"/>
                  <a:gd name="T2" fmla="*/ 155 w 318"/>
                  <a:gd name="T3" fmla="*/ 607 h 472"/>
                  <a:gd name="T4" fmla="*/ 394 w 318"/>
                  <a:gd name="T5" fmla="*/ 358 h 472"/>
                  <a:gd name="T6" fmla="*/ 271 w 318"/>
                  <a:gd name="T7" fmla="*/ 23 h 472"/>
                  <a:gd name="T8" fmla="*/ 32 w 318"/>
                  <a:gd name="T9" fmla="*/ 271 h 472"/>
                  <a:gd name="T10" fmla="*/ 0 60000 65536"/>
                  <a:gd name="T11" fmla="*/ 0 60000 65536"/>
                  <a:gd name="T12" fmla="*/ 0 60000 65536"/>
                  <a:gd name="T13" fmla="*/ 0 60000 65536"/>
                  <a:gd name="T14" fmla="*/ 0 60000 65536"/>
                  <a:gd name="T15" fmla="*/ 0 w 318"/>
                  <a:gd name="T16" fmla="*/ 0 h 472"/>
                  <a:gd name="T17" fmla="*/ 318 w 318"/>
                  <a:gd name="T18" fmla="*/ 472 h 472"/>
                </a:gdLst>
                <a:ahLst/>
                <a:cxnLst>
                  <a:cxn ang="T10">
                    <a:pos x="T0" y="T1"/>
                  </a:cxn>
                  <a:cxn ang="T11">
                    <a:pos x="T2" y="T3"/>
                  </a:cxn>
                  <a:cxn ang="T12">
                    <a:pos x="T4" y="T5"/>
                  </a:cxn>
                  <a:cxn ang="T13">
                    <a:pos x="T6" y="T7"/>
                  </a:cxn>
                  <a:cxn ang="T14">
                    <a:pos x="T8" y="T9"/>
                  </a:cxn>
                </a:cxnLst>
                <a:rect l="T15" t="T16" r="T17" b="T18"/>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w="9525">
                <a:noFill/>
                <a:round/>
                <a:headEnd/>
                <a:tailEnd/>
              </a:ln>
            </p:spPr>
            <p:txBody>
              <a:bodyPr/>
              <a:lstStyle/>
              <a:p>
                <a:endParaRPr lang="en-US"/>
              </a:p>
            </p:txBody>
          </p:sp>
          <p:sp>
            <p:nvSpPr>
              <p:cNvPr id="36054" name="Freeform 58"/>
              <p:cNvSpPr>
                <a:spLocks/>
              </p:cNvSpPr>
              <p:nvPr/>
            </p:nvSpPr>
            <p:spPr bwMode="auto">
              <a:xfrm>
                <a:off x="2069" y="959"/>
                <a:ext cx="412" cy="619"/>
              </a:xfrm>
              <a:custGeom>
                <a:avLst/>
                <a:gdLst>
                  <a:gd name="T0" fmla="*/ 31 w 308"/>
                  <a:gd name="T1" fmla="*/ 267 h 463"/>
                  <a:gd name="T2" fmla="*/ 150 w 308"/>
                  <a:gd name="T3" fmla="*/ 596 h 463"/>
                  <a:gd name="T4" fmla="*/ 381 w 308"/>
                  <a:gd name="T5" fmla="*/ 352 h 463"/>
                  <a:gd name="T6" fmla="*/ 261 w 308"/>
                  <a:gd name="T7" fmla="*/ 23 h 463"/>
                  <a:gd name="T8" fmla="*/ 31 w 308"/>
                  <a:gd name="T9" fmla="*/ 267 h 463"/>
                  <a:gd name="T10" fmla="*/ 0 60000 65536"/>
                  <a:gd name="T11" fmla="*/ 0 60000 65536"/>
                  <a:gd name="T12" fmla="*/ 0 60000 65536"/>
                  <a:gd name="T13" fmla="*/ 0 60000 65536"/>
                  <a:gd name="T14" fmla="*/ 0 60000 65536"/>
                  <a:gd name="T15" fmla="*/ 0 w 308"/>
                  <a:gd name="T16" fmla="*/ 0 h 463"/>
                  <a:gd name="T17" fmla="*/ 308 w 308"/>
                  <a:gd name="T18" fmla="*/ 463 h 463"/>
                </a:gdLst>
                <a:ahLst/>
                <a:cxnLst>
                  <a:cxn ang="T10">
                    <a:pos x="T0" y="T1"/>
                  </a:cxn>
                  <a:cxn ang="T11">
                    <a:pos x="T2" y="T3"/>
                  </a:cxn>
                  <a:cxn ang="T12">
                    <a:pos x="T4" y="T5"/>
                  </a:cxn>
                  <a:cxn ang="T13">
                    <a:pos x="T6" y="T7"/>
                  </a:cxn>
                  <a:cxn ang="T14">
                    <a:pos x="T8" y="T9"/>
                  </a:cxn>
                </a:cxnLst>
                <a:rect l="T15" t="T16" r="T17" b="T18"/>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w="9525">
                <a:noFill/>
                <a:round/>
                <a:headEnd/>
                <a:tailEnd/>
              </a:ln>
            </p:spPr>
            <p:txBody>
              <a:bodyPr/>
              <a:lstStyle/>
              <a:p>
                <a:endParaRPr lang="en-US"/>
              </a:p>
            </p:txBody>
          </p:sp>
          <p:sp>
            <p:nvSpPr>
              <p:cNvPr id="36055" name="Freeform 59"/>
              <p:cNvSpPr>
                <a:spLocks/>
              </p:cNvSpPr>
              <p:nvPr/>
            </p:nvSpPr>
            <p:spPr bwMode="auto">
              <a:xfrm>
                <a:off x="2075" y="967"/>
                <a:ext cx="399" cy="607"/>
              </a:xfrm>
              <a:custGeom>
                <a:avLst/>
                <a:gdLst>
                  <a:gd name="T0" fmla="*/ 29 w 299"/>
                  <a:gd name="T1" fmla="*/ 263 h 454"/>
                  <a:gd name="T2" fmla="*/ 145 w 299"/>
                  <a:gd name="T3" fmla="*/ 586 h 454"/>
                  <a:gd name="T4" fmla="*/ 370 w 299"/>
                  <a:gd name="T5" fmla="*/ 344 h 454"/>
                  <a:gd name="T6" fmla="*/ 254 w 299"/>
                  <a:gd name="T7" fmla="*/ 23 h 454"/>
                  <a:gd name="T8" fmla="*/ 29 w 299"/>
                  <a:gd name="T9" fmla="*/ 263 h 454"/>
                  <a:gd name="T10" fmla="*/ 0 60000 65536"/>
                  <a:gd name="T11" fmla="*/ 0 60000 65536"/>
                  <a:gd name="T12" fmla="*/ 0 60000 65536"/>
                  <a:gd name="T13" fmla="*/ 0 60000 65536"/>
                  <a:gd name="T14" fmla="*/ 0 60000 65536"/>
                  <a:gd name="T15" fmla="*/ 0 w 299"/>
                  <a:gd name="T16" fmla="*/ 0 h 454"/>
                  <a:gd name="T17" fmla="*/ 299 w 299"/>
                  <a:gd name="T18" fmla="*/ 454 h 454"/>
                </a:gdLst>
                <a:ahLst/>
                <a:cxnLst>
                  <a:cxn ang="T10">
                    <a:pos x="T0" y="T1"/>
                  </a:cxn>
                  <a:cxn ang="T11">
                    <a:pos x="T2" y="T3"/>
                  </a:cxn>
                  <a:cxn ang="T12">
                    <a:pos x="T4" y="T5"/>
                  </a:cxn>
                  <a:cxn ang="T13">
                    <a:pos x="T6" y="T7"/>
                  </a:cxn>
                  <a:cxn ang="T14">
                    <a:pos x="T8" y="T9"/>
                  </a:cxn>
                </a:cxnLst>
                <a:rect l="T15" t="T16" r="T17" b="T18"/>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w="9525">
                <a:noFill/>
                <a:round/>
                <a:headEnd/>
                <a:tailEnd/>
              </a:ln>
            </p:spPr>
            <p:txBody>
              <a:bodyPr/>
              <a:lstStyle/>
              <a:p>
                <a:endParaRPr lang="en-US"/>
              </a:p>
            </p:txBody>
          </p:sp>
          <p:sp>
            <p:nvSpPr>
              <p:cNvPr id="36056" name="Freeform 60"/>
              <p:cNvSpPr>
                <a:spLocks/>
              </p:cNvSpPr>
              <p:nvPr/>
            </p:nvSpPr>
            <p:spPr bwMode="auto">
              <a:xfrm>
                <a:off x="2080" y="975"/>
                <a:ext cx="388" cy="596"/>
              </a:xfrm>
              <a:custGeom>
                <a:avLst/>
                <a:gdLst>
                  <a:gd name="T0" fmla="*/ 29 w 290"/>
                  <a:gd name="T1" fmla="*/ 259 h 446"/>
                  <a:gd name="T2" fmla="*/ 142 w 290"/>
                  <a:gd name="T3" fmla="*/ 575 h 446"/>
                  <a:gd name="T4" fmla="*/ 359 w 290"/>
                  <a:gd name="T5" fmla="*/ 337 h 446"/>
                  <a:gd name="T6" fmla="*/ 248 w 290"/>
                  <a:gd name="T7" fmla="*/ 21 h 446"/>
                  <a:gd name="T8" fmla="*/ 29 w 290"/>
                  <a:gd name="T9" fmla="*/ 259 h 446"/>
                  <a:gd name="T10" fmla="*/ 0 60000 65536"/>
                  <a:gd name="T11" fmla="*/ 0 60000 65536"/>
                  <a:gd name="T12" fmla="*/ 0 60000 65536"/>
                  <a:gd name="T13" fmla="*/ 0 60000 65536"/>
                  <a:gd name="T14" fmla="*/ 0 60000 65536"/>
                  <a:gd name="T15" fmla="*/ 0 w 290"/>
                  <a:gd name="T16" fmla="*/ 0 h 446"/>
                  <a:gd name="T17" fmla="*/ 290 w 290"/>
                  <a:gd name="T18" fmla="*/ 446 h 446"/>
                </a:gdLst>
                <a:ahLst/>
                <a:cxnLst>
                  <a:cxn ang="T10">
                    <a:pos x="T0" y="T1"/>
                  </a:cxn>
                  <a:cxn ang="T11">
                    <a:pos x="T2" y="T3"/>
                  </a:cxn>
                  <a:cxn ang="T12">
                    <a:pos x="T4" y="T5"/>
                  </a:cxn>
                  <a:cxn ang="T13">
                    <a:pos x="T6" y="T7"/>
                  </a:cxn>
                  <a:cxn ang="T14">
                    <a:pos x="T8" y="T9"/>
                  </a:cxn>
                </a:cxnLst>
                <a:rect l="T15" t="T16" r="T17" b="T18"/>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w="9525">
                <a:noFill/>
                <a:round/>
                <a:headEnd/>
                <a:tailEnd/>
              </a:ln>
            </p:spPr>
            <p:txBody>
              <a:bodyPr/>
              <a:lstStyle/>
              <a:p>
                <a:endParaRPr lang="en-US"/>
              </a:p>
            </p:txBody>
          </p:sp>
          <p:sp>
            <p:nvSpPr>
              <p:cNvPr id="36057" name="Freeform 61"/>
              <p:cNvSpPr>
                <a:spLocks/>
              </p:cNvSpPr>
              <p:nvPr/>
            </p:nvSpPr>
            <p:spPr bwMode="auto">
              <a:xfrm>
                <a:off x="2087" y="984"/>
                <a:ext cx="374" cy="583"/>
              </a:xfrm>
              <a:custGeom>
                <a:avLst/>
                <a:gdLst>
                  <a:gd name="T0" fmla="*/ 28 w 280"/>
                  <a:gd name="T1" fmla="*/ 254 h 436"/>
                  <a:gd name="T2" fmla="*/ 136 w 280"/>
                  <a:gd name="T3" fmla="*/ 562 h 436"/>
                  <a:gd name="T4" fmla="*/ 346 w 280"/>
                  <a:gd name="T5" fmla="*/ 329 h 436"/>
                  <a:gd name="T6" fmla="*/ 238 w 280"/>
                  <a:gd name="T7" fmla="*/ 20 h 436"/>
                  <a:gd name="T8" fmla="*/ 28 w 280"/>
                  <a:gd name="T9" fmla="*/ 254 h 436"/>
                  <a:gd name="T10" fmla="*/ 0 60000 65536"/>
                  <a:gd name="T11" fmla="*/ 0 60000 65536"/>
                  <a:gd name="T12" fmla="*/ 0 60000 65536"/>
                  <a:gd name="T13" fmla="*/ 0 60000 65536"/>
                  <a:gd name="T14" fmla="*/ 0 60000 65536"/>
                  <a:gd name="T15" fmla="*/ 0 w 280"/>
                  <a:gd name="T16" fmla="*/ 0 h 436"/>
                  <a:gd name="T17" fmla="*/ 280 w 280"/>
                  <a:gd name="T18" fmla="*/ 436 h 436"/>
                </a:gdLst>
                <a:ahLst/>
                <a:cxnLst>
                  <a:cxn ang="T10">
                    <a:pos x="T0" y="T1"/>
                  </a:cxn>
                  <a:cxn ang="T11">
                    <a:pos x="T2" y="T3"/>
                  </a:cxn>
                  <a:cxn ang="T12">
                    <a:pos x="T4" y="T5"/>
                  </a:cxn>
                  <a:cxn ang="T13">
                    <a:pos x="T6" y="T7"/>
                  </a:cxn>
                  <a:cxn ang="T14">
                    <a:pos x="T8" y="T9"/>
                  </a:cxn>
                </a:cxnLst>
                <a:rect l="T15" t="T16" r="T17" b="T18"/>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w="9525">
                <a:noFill/>
                <a:round/>
                <a:headEnd/>
                <a:tailEnd/>
              </a:ln>
            </p:spPr>
            <p:txBody>
              <a:bodyPr/>
              <a:lstStyle/>
              <a:p>
                <a:endParaRPr lang="en-US"/>
              </a:p>
            </p:txBody>
          </p:sp>
          <p:sp>
            <p:nvSpPr>
              <p:cNvPr id="36058" name="Freeform 62"/>
              <p:cNvSpPr>
                <a:spLocks/>
              </p:cNvSpPr>
              <p:nvPr/>
            </p:nvSpPr>
            <p:spPr bwMode="auto">
              <a:xfrm>
                <a:off x="2092" y="992"/>
                <a:ext cx="362" cy="571"/>
              </a:xfrm>
              <a:custGeom>
                <a:avLst/>
                <a:gdLst>
                  <a:gd name="T0" fmla="*/ 28 w 271"/>
                  <a:gd name="T1" fmla="*/ 250 h 427"/>
                  <a:gd name="T2" fmla="*/ 132 w 271"/>
                  <a:gd name="T3" fmla="*/ 551 h 427"/>
                  <a:gd name="T4" fmla="*/ 335 w 271"/>
                  <a:gd name="T5" fmla="*/ 322 h 427"/>
                  <a:gd name="T6" fmla="*/ 231 w 271"/>
                  <a:gd name="T7" fmla="*/ 20 h 427"/>
                  <a:gd name="T8" fmla="*/ 28 w 271"/>
                  <a:gd name="T9" fmla="*/ 250 h 427"/>
                  <a:gd name="T10" fmla="*/ 0 60000 65536"/>
                  <a:gd name="T11" fmla="*/ 0 60000 65536"/>
                  <a:gd name="T12" fmla="*/ 0 60000 65536"/>
                  <a:gd name="T13" fmla="*/ 0 60000 65536"/>
                  <a:gd name="T14" fmla="*/ 0 60000 65536"/>
                  <a:gd name="T15" fmla="*/ 0 w 271"/>
                  <a:gd name="T16" fmla="*/ 0 h 427"/>
                  <a:gd name="T17" fmla="*/ 271 w 271"/>
                  <a:gd name="T18" fmla="*/ 427 h 427"/>
                </a:gdLst>
                <a:ahLst/>
                <a:cxnLst>
                  <a:cxn ang="T10">
                    <a:pos x="T0" y="T1"/>
                  </a:cxn>
                  <a:cxn ang="T11">
                    <a:pos x="T2" y="T3"/>
                  </a:cxn>
                  <a:cxn ang="T12">
                    <a:pos x="T4" y="T5"/>
                  </a:cxn>
                  <a:cxn ang="T13">
                    <a:pos x="T6" y="T7"/>
                  </a:cxn>
                  <a:cxn ang="T14">
                    <a:pos x="T8" y="T9"/>
                  </a:cxn>
                </a:cxnLst>
                <a:rect l="T15" t="T16" r="T17" b="T18"/>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w="9525">
                <a:noFill/>
                <a:round/>
                <a:headEnd/>
                <a:tailEnd/>
              </a:ln>
            </p:spPr>
            <p:txBody>
              <a:bodyPr/>
              <a:lstStyle/>
              <a:p>
                <a:endParaRPr lang="en-US"/>
              </a:p>
            </p:txBody>
          </p:sp>
          <p:sp>
            <p:nvSpPr>
              <p:cNvPr id="36059" name="Freeform 63"/>
              <p:cNvSpPr>
                <a:spLocks/>
              </p:cNvSpPr>
              <p:nvPr/>
            </p:nvSpPr>
            <p:spPr bwMode="auto">
              <a:xfrm>
                <a:off x="2099" y="1001"/>
                <a:ext cx="349" cy="560"/>
              </a:xfrm>
              <a:custGeom>
                <a:avLst/>
                <a:gdLst>
                  <a:gd name="T0" fmla="*/ 27 w 261"/>
                  <a:gd name="T1" fmla="*/ 245 h 419"/>
                  <a:gd name="T2" fmla="*/ 127 w 261"/>
                  <a:gd name="T3" fmla="*/ 540 h 419"/>
                  <a:gd name="T4" fmla="*/ 324 w 261"/>
                  <a:gd name="T5" fmla="*/ 314 h 419"/>
                  <a:gd name="T6" fmla="*/ 222 w 261"/>
                  <a:gd name="T7" fmla="*/ 19 h 419"/>
                  <a:gd name="T8" fmla="*/ 27 w 261"/>
                  <a:gd name="T9" fmla="*/ 245 h 419"/>
                  <a:gd name="T10" fmla="*/ 0 60000 65536"/>
                  <a:gd name="T11" fmla="*/ 0 60000 65536"/>
                  <a:gd name="T12" fmla="*/ 0 60000 65536"/>
                  <a:gd name="T13" fmla="*/ 0 60000 65536"/>
                  <a:gd name="T14" fmla="*/ 0 60000 65536"/>
                  <a:gd name="T15" fmla="*/ 0 w 261"/>
                  <a:gd name="T16" fmla="*/ 0 h 419"/>
                  <a:gd name="T17" fmla="*/ 261 w 261"/>
                  <a:gd name="T18" fmla="*/ 419 h 419"/>
                </a:gdLst>
                <a:ahLst/>
                <a:cxnLst>
                  <a:cxn ang="T10">
                    <a:pos x="T0" y="T1"/>
                  </a:cxn>
                  <a:cxn ang="T11">
                    <a:pos x="T2" y="T3"/>
                  </a:cxn>
                  <a:cxn ang="T12">
                    <a:pos x="T4" y="T5"/>
                  </a:cxn>
                  <a:cxn ang="T13">
                    <a:pos x="T6" y="T7"/>
                  </a:cxn>
                  <a:cxn ang="T14">
                    <a:pos x="T8" y="T9"/>
                  </a:cxn>
                </a:cxnLst>
                <a:rect l="T15" t="T16" r="T17" b="T18"/>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w="9525">
                <a:noFill/>
                <a:round/>
                <a:headEnd/>
                <a:tailEnd/>
              </a:ln>
            </p:spPr>
            <p:txBody>
              <a:bodyPr/>
              <a:lstStyle/>
              <a:p>
                <a:endParaRPr lang="en-US"/>
              </a:p>
            </p:txBody>
          </p:sp>
          <p:sp>
            <p:nvSpPr>
              <p:cNvPr id="36060" name="Freeform 64"/>
              <p:cNvSpPr>
                <a:spLocks/>
              </p:cNvSpPr>
              <p:nvPr/>
            </p:nvSpPr>
            <p:spPr bwMode="auto">
              <a:xfrm>
                <a:off x="2104" y="1009"/>
                <a:ext cx="337" cy="548"/>
              </a:xfrm>
              <a:custGeom>
                <a:avLst/>
                <a:gdLst>
                  <a:gd name="T0" fmla="*/ 25 w 252"/>
                  <a:gd name="T1" fmla="*/ 241 h 410"/>
                  <a:gd name="T2" fmla="*/ 123 w 252"/>
                  <a:gd name="T3" fmla="*/ 529 h 410"/>
                  <a:gd name="T4" fmla="*/ 312 w 252"/>
                  <a:gd name="T5" fmla="*/ 307 h 410"/>
                  <a:gd name="T6" fmla="*/ 215 w 252"/>
                  <a:gd name="T7" fmla="*/ 19 h 410"/>
                  <a:gd name="T8" fmla="*/ 25 w 252"/>
                  <a:gd name="T9" fmla="*/ 241 h 410"/>
                  <a:gd name="T10" fmla="*/ 0 60000 65536"/>
                  <a:gd name="T11" fmla="*/ 0 60000 65536"/>
                  <a:gd name="T12" fmla="*/ 0 60000 65536"/>
                  <a:gd name="T13" fmla="*/ 0 60000 65536"/>
                  <a:gd name="T14" fmla="*/ 0 60000 65536"/>
                  <a:gd name="T15" fmla="*/ 0 w 252"/>
                  <a:gd name="T16" fmla="*/ 0 h 410"/>
                  <a:gd name="T17" fmla="*/ 252 w 252"/>
                  <a:gd name="T18" fmla="*/ 410 h 410"/>
                </a:gdLst>
                <a:ahLst/>
                <a:cxnLst>
                  <a:cxn ang="T10">
                    <a:pos x="T0" y="T1"/>
                  </a:cxn>
                  <a:cxn ang="T11">
                    <a:pos x="T2" y="T3"/>
                  </a:cxn>
                  <a:cxn ang="T12">
                    <a:pos x="T4" y="T5"/>
                  </a:cxn>
                  <a:cxn ang="T13">
                    <a:pos x="T6" y="T7"/>
                  </a:cxn>
                  <a:cxn ang="T14">
                    <a:pos x="T8" y="T9"/>
                  </a:cxn>
                </a:cxnLst>
                <a:rect l="T15" t="T16" r="T17" b="T18"/>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w="9525">
                <a:noFill/>
                <a:round/>
                <a:headEnd/>
                <a:tailEnd/>
              </a:ln>
            </p:spPr>
            <p:txBody>
              <a:bodyPr/>
              <a:lstStyle/>
              <a:p>
                <a:endParaRPr lang="en-US"/>
              </a:p>
            </p:txBody>
          </p:sp>
          <p:sp>
            <p:nvSpPr>
              <p:cNvPr id="36061" name="Freeform 65"/>
              <p:cNvSpPr>
                <a:spLocks/>
              </p:cNvSpPr>
              <p:nvPr/>
            </p:nvSpPr>
            <p:spPr bwMode="auto">
              <a:xfrm>
                <a:off x="2111" y="1018"/>
                <a:ext cx="325" cy="535"/>
              </a:xfrm>
              <a:custGeom>
                <a:avLst/>
                <a:gdLst>
                  <a:gd name="T0" fmla="*/ 24 w 243"/>
                  <a:gd name="T1" fmla="*/ 235 h 400"/>
                  <a:gd name="T2" fmla="*/ 118 w 243"/>
                  <a:gd name="T3" fmla="*/ 518 h 400"/>
                  <a:gd name="T4" fmla="*/ 300 w 243"/>
                  <a:gd name="T5" fmla="*/ 300 h 400"/>
                  <a:gd name="T6" fmla="*/ 207 w 243"/>
                  <a:gd name="T7" fmla="*/ 17 h 400"/>
                  <a:gd name="T8" fmla="*/ 24 w 243"/>
                  <a:gd name="T9" fmla="*/ 235 h 400"/>
                  <a:gd name="T10" fmla="*/ 0 60000 65536"/>
                  <a:gd name="T11" fmla="*/ 0 60000 65536"/>
                  <a:gd name="T12" fmla="*/ 0 60000 65536"/>
                  <a:gd name="T13" fmla="*/ 0 60000 65536"/>
                  <a:gd name="T14" fmla="*/ 0 60000 65536"/>
                  <a:gd name="T15" fmla="*/ 0 w 243"/>
                  <a:gd name="T16" fmla="*/ 0 h 400"/>
                  <a:gd name="T17" fmla="*/ 243 w 243"/>
                  <a:gd name="T18" fmla="*/ 400 h 400"/>
                </a:gdLst>
                <a:ahLst/>
                <a:cxnLst>
                  <a:cxn ang="T10">
                    <a:pos x="T0" y="T1"/>
                  </a:cxn>
                  <a:cxn ang="T11">
                    <a:pos x="T2" y="T3"/>
                  </a:cxn>
                  <a:cxn ang="T12">
                    <a:pos x="T4" y="T5"/>
                  </a:cxn>
                  <a:cxn ang="T13">
                    <a:pos x="T6" y="T7"/>
                  </a:cxn>
                  <a:cxn ang="T14">
                    <a:pos x="T8" y="T9"/>
                  </a:cxn>
                </a:cxnLst>
                <a:rect l="T15" t="T16" r="T17" b="T18"/>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w="9525">
                <a:noFill/>
                <a:round/>
                <a:headEnd/>
                <a:tailEnd/>
              </a:ln>
            </p:spPr>
            <p:txBody>
              <a:bodyPr/>
              <a:lstStyle/>
              <a:p>
                <a:endParaRPr lang="en-US"/>
              </a:p>
            </p:txBody>
          </p:sp>
          <p:sp>
            <p:nvSpPr>
              <p:cNvPr id="36062" name="Freeform 66"/>
              <p:cNvSpPr>
                <a:spLocks/>
              </p:cNvSpPr>
              <p:nvPr/>
            </p:nvSpPr>
            <p:spPr bwMode="auto">
              <a:xfrm>
                <a:off x="2116" y="1026"/>
                <a:ext cx="313" cy="523"/>
              </a:xfrm>
              <a:custGeom>
                <a:avLst/>
                <a:gdLst>
                  <a:gd name="T0" fmla="*/ 24 w 234"/>
                  <a:gd name="T1" fmla="*/ 231 h 391"/>
                  <a:gd name="T2" fmla="*/ 114 w 234"/>
                  <a:gd name="T3" fmla="*/ 507 h 391"/>
                  <a:gd name="T4" fmla="*/ 289 w 234"/>
                  <a:gd name="T5" fmla="*/ 292 h 391"/>
                  <a:gd name="T6" fmla="*/ 199 w 234"/>
                  <a:gd name="T7" fmla="*/ 16 h 391"/>
                  <a:gd name="T8" fmla="*/ 24 w 234"/>
                  <a:gd name="T9" fmla="*/ 231 h 391"/>
                  <a:gd name="T10" fmla="*/ 0 60000 65536"/>
                  <a:gd name="T11" fmla="*/ 0 60000 65536"/>
                  <a:gd name="T12" fmla="*/ 0 60000 65536"/>
                  <a:gd name="T13" fmla="*/ 0 60000 65536"/>
                  <a:gd name="T14" fmla="*/ 0 60000 65536"/>
                  <a:gd name="T15" fmla="*/ 0 w 234"/>
                  <a:gd name="T16" fmla="*/ 0 h 391"/>
                  <a:gd name="T17" fmla="*/ 234 w 234"/>
                  <a:gd name="T18" fmla="*/ 391 h 391"/>
                </a:gdLst>
                <a:ahLst/>
                <a:cxnLst>
                  <a:cxn ang="T10">
                    <a:pos x="T0" y="T1"/>
                  </a:cxn>
                  <a:cxn ang="T11">
                    <a:pos x="T2" y="T3"/>
                  </a:cxn>
                  <a:cxn ang="T12">
                    <a:pos x="T4" y="T5"/>
                  </a:cxn>
                  <a:cxn ang="T13">
                    <a:pos x="T6" y="T7"/>
                  </a:cxn>
                  <a:cxn ang="T14">
                    <a:pos x="T8" y="T9"/>
                  </a:cxn>
                </a:cxnLst>
                <a:rect l="T15" t="T16" r="T17" b="T18"/>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w="9525">
                <a:noFill/>
                <a:round/>
                <a:headEnd/>
                <a:tailEnd/>
              </a:ln>
            </p:spPr>
            <p:txBody>
              <a:bodyPr/>
              <a:lstStyle/>
              <a:p>
                <a:endParaRPr lang="en-US"/>
              </a:p>
            </p:txBody>
          </p:sp>
          <p:sp>
            <p:nvSpPr>
              <p:cNvPr id="36063" name="Freeform 67"/>
              <p:cNvSpPr>
                <a:spLocks/>
              </p:cNvSpPr>
              <p:nvPr/>
            </p:nvSpPr>
            <p:spPr bwMode="auto">
              <a:xfrm>
                <a:off x="2123" y="1034"/>
                <a:ext cx="299" cy="512"/>
              </a:xfrm>
              <a:custGeom>
                <a:avLst/>
                <a:gdLst>
                  <a:gd name="T0" fmla="*/ 23 w 224"/>
                  <a:gd name="T1" fmla="*/ 227 h 383"/>
                  <a:gd name="T2" fmla="*/ 107 w 224"/>
                  <a:gd name="T3" fmla="*/ 496 h 383"/>
                  <a:gd name="T4" fmla="*/ 276 w 224"/>
                  <a:gd name="T5" fmla="*/ 285 h 383"/>
                  <a:gd name="T6" fmla="*/ 191 w 224"/>
                  <a:gd name="T7" fmla="*/ 16 h 383"/>
                  <a:gd name="T8" fmla="*/ 23 w 224"/>
                  <a:gd name="T9" fmla="*/ 227 h 383"/>
                  <a:gd name="T10" fmla="*/ 0 60000 65536"/>
                  <a:gd name="T11" fmla="*/ 0 60000 65536"/>
                  <a:gd name="T12" fmla="*/ 0 60000 65536"/>
                  <a:gd name="T13" fmla="*/ 0 60000 65536"/>
                  <a:gd name="T14" fmla="*/ 0 60000 65536"/>
                  <a:gd name="T15" fmla="*/ 0 w 224"/>
                  <a:gd name="T16" fmla="*/ 0 h 383"/>
                  <a:gd name="T17" fmla="*/ 224 w 224"/>
                  <a:gd name="T18" fmla="*/ 383 h 383"/>
                </a:gdLst>
                <a:ahLst/>
                <a:cxnLst>
                  <a:cxn ang="T10">
                    <a:pos x="T0" y="T1"/>
                  </a:cxn>
                  <a:cxn ang="T11">
                    <a:pos x="T2" y="T3"/>
                  </a:cxn>
                  <a:cxn ang="T12">
                    <a:pos x="T4" y="T5"/>
                  </a:cxn>
                  <a:cxn ang="T13">
                    <a:pos x="T6" y="T7"/>
                  </a:cxn>
                  <a:cxn ang="T14">
                    <a:pos x="T8" y="T9"/>
                  </a:cxn>
                </a:cxnLst>
                <a:rect l="T15" t="T16" r="T17" b="T18"/>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w="9525">
                <a:noFill/>
                <a:round/>
                <a:headEnd/>
                <a:tailEnd/>
              </a:ln>
            </p:spPr>
            <p:txBody>
              <a:bodyPr/>
              <a:lstStyle/>
              <a:p>
                <a:endParaRPr lang="en-US"/>
              </a:p>
            </p:txBody>
          </p:sp>
          <p:sp>
            <p:nvSpPr>
              <p:cNvPr id="36064" name="Freeform 68"/>
              <p:cNvSpPr>
                <a:spLocks/>
              </p:cNvSpPr>
              <p:nvPr/>
            </p:nvSpPr>
            <p:spPr bwMode="auto">
              <a:xfrm>
                <a:off x="2128" y="1042"/>
                <a:ext cx="288" cy="500"/>
              </a:xfrm>
              <a:custGeom>
                <a:avLst/>
                <a:gdLst>
                  <a:gd name="T0" fmla="*/ 23 w 215"/>
                  <a:gd name="T1" fmla="*/ 223 h 374"/>
                  <a:gd name="T2" fmla="*/ 103 w 215"/>
                  <a:gd name="T3" fmla="*/ 485 h 374"/>
                  <a:gd name="T4" fmla="*/ 265 w 215"/>
                  <a:gd name="T5" fmla="*/ 278 h 374"/>
                  <a:gd name="T6" fmla="*/ 184 w 215"/>
                  <a:gd name="T7" fmla="*/ 16 h 374"/>
                  <a:gd name="T8" fmla="*/ 23 w 215"/>
                  <a:gd name="T9" fmla="*/ 223 h 374"/>
                  <a:gd name="T10" fmla="*/ 0 60000 65536"/>
                  <a:gd name="T11" fmla="*/ 0 60000 65536"/>
                  <a:gd name="T12" fmla="*/ 0 60000 65536"/>
                  <a:gd name="T13" fmla="*/ 0 60000 65536"/>
                  <a:gd name="T14" fmla="*/ 0 60000 65536"/>
                  <a:gd name="T15" fmla="*/ 0 w 215"/>
                  <a:gd name="T16" fmla="*/ 0 h 374"/>
                  <a:gd name="T17" fmla="*/ 215 w 215"/>
                  <a:gd name="T18" fmla="*/ 374 h 374"/>
                </a:gdLst>
                <a:ahLst/>
                <a:cxnLst>
                  <a:cxn ang="T10">
                    <a:pos x="T0" y="T1"/>
                  </a:cxn>
                  <a:cxn ang="T11">
                    <a:pos x="T2" y="T3"/>
                  </a:cxn>
                  <a:cxn ang="T12">
                    <a:pos x="T4" y="T5"/>
                  </a:cxn>
                  <a:cxn ang="T13">
                    <a:pos x="T6" y="T7"/>
                  </a:cxn>
                  <a:cxn ang="T14">
                    <a:pos x="T8" y="T9"/>
                  </a:cxn>
                </a:cxnLst>
                <a:rect l="T15" t="T16" r="T17" b="T18"/>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w="9525">
                <a:noFill/>
                <a:round/>
                <a:headEnd/>
                <a:tailEnd/>
              </a:ln>
            </p:spPr>
            <p:txBody>
              <a:bodyPr/>
              <a:lstStyle/>
              <a:p>
                <a:endParaRPr lang="en-US"/>
              </a:p>
            </p:txBody>
          </p:sp>
          <p:sp>
            <p:nvSpPr>
              <p:cNvPr id="36065" name="Freeform 69"/>
              <p:cNvSpPr>
                <a:spLocks/>
              </p:cNvSpPr>
              <p:nvPr/>
            </p:nvSpPr>
            <p:spPr bwMode="auto">
              <a:xfrm>
                <a:off x="2133" y="1051"/>
                <a:ext cx="276" cy="487"/>
              </a:xfrm>
              <a:custGeom>
                <a:avLst/>
                <a:gdLst>
                  <a:gd name="T0" fmla="*/ 21 w 206"/>
                  <a:gd name="T1" fmla="*/ 217 h 364"/>
                  <a:gd name="T2" fmla="*/ 99 w 206"/>
                  <a:gd name="T3" fmla="*/ 472 h 364"/>
                  <a:gd name="T4" fmla="*/ 255 w 206"/>
                  <a:gd name="T5" fmla="*/ 269 h 364"/>
                  <a:gd name="T6" fmla="*/ 177 w 206"/>
                  <a:gd name="T7" fmla="*/ 13 h 364"/>
                  <a:gd name="T8" fmla="*/ 21 w 206"/>
                  <a:gd name="T9" fmla="*/ 217 h 364"/>
                  <a:gd name="T10" fmla="*/ 0 60000 65536"/>
                  <a:gd name="T11" fmla="*/ 0 60000 65536"/>
                  <a:gd name="T12" fmla="*/ 0 60000 65536"/>
                  <a:gd name="T13" fmla="*/ 0 60000 65536"/>
                  <a:gd name="T14" fmla="*/ 0 60000 65536"/>
                  <a:gd name="T15" fmla="*/ 0 w 206"/>
                  <a:gd name="T16" fmla="*/ 0 h 364"/>
                  <a:gd name="T17" fmla="*/ 206 w 206"/>
                  <a:gd name="T18" fmla="*/ 364 h 364"/>
                </a:gdLst>
                <a:ahLst/>
                <a:cxnLst>
                  <a:cxn ang="T10">
                    <a:pos x="T0" y="T1"/>
                  </a:cxn>
                  <a:cxn ang="T11">
                    <a:pos x="T2" y="T3"/>
                  </a:cxn>
                  <a:cxn ang="T12">
                    <a:pos x="T4" y="T5"/>
                  </a:cxn>
                  <a:cxn ang="T13">
                    <a:pos x="T6" y="T7"/>
                  </a:cxn>
                  <a:cxn ang="T14">
                    <a:pos x="T8" y="T9"/>
                  </a:cxn>
                </a:cxnLst>
                <a:rect l="T15" t="T16" r="T17" b="T18"/>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w="9525">
                <a:noFill/>
                <a:round/>
                <a:headEnd/>
                <a:tailEnd/>
              </a:ln>
            </p:spPr>
            <p:txBody>
              <a:bodyPr/>
              <a:lstStyle/>
              <a:p>
                <a:endParaRPr lang="en-US"/>
              </a:p>
            </p:txBody>
          </p:sp>
          <p:sp>
            <p:nvSpPr>
              <p:cNvPr id="36066" name="Freeform 70"/>
              <p:cNvSpPr>
                <a:spLocks/>
              </p:cNvSpPr>
              <p:nvPr/>
            </p:nvSpPr>
            <p:spPr bwMode="auto">
              <a:xfrm>
                <a:off x="2140" y="1059"/>
                <a:ext cx="262" cy="475"/>
              </a:xfrm>
              <a:custGeom>
                <a:avLst/>
                <a:gdLst>
                  <a:gd name="T0" fmla="*/ 20 w 196"/>
                  <a:gd name="T1" fmla="*/ 213 h 355"/>
                  <a:gd name="T2" fmla="*/ 94 w 196"/>
                  <a:gd name="T3" fmla="*/ 462 h 355"/>
                  <a:gd name="T4" fmla="*/ 242 w 196"/>
                  <a:gd name="T5" fmla="*/ 262 h 355"/>
                  <a:gd name="T6" fmla="*/ 168 w 196"/>
                  <a:gd name="T7" fmla="*/ 13 h 355"/>
                  <a:gd name="T8" fmla="*/ 20 w 196"/>
                  <a:gd name="T9" fmla="*/ 213 h 355"/>
                  <a:gd name="T10" fmla="*/ 0 60000 65536"/>
                  <a:gd name="T11" fmla="*/ 0 60000 65536"/>
                  <a:gd name="T12" fmla="*/ 0 60000 65536"/>
                  <a:gd name="T13" fmla="*/ 0 60000 65536"/>
                  <a:gd name="T14" fmla="*/ 0 60000 65536"/>
                  <a:gd name="T15" fmla="*/ 0 w 196"/>
                  <a:gd name="T16" fmla="*/ 0 h 355"/>
                  <a:gd name="T17" fmla="*/ 196 w 196"/>
                  <a:gd name="T18" fmla="*/ 355 h 355"/>
                </a:gdLst>
                <a:ahLst/>
                <a:cxnLst>
                  <a:cxn ang="T10">
                    <a:pos x="T0" y="T1"/>
                  </a:cxn>
                  <a:cxn ang="T11">
                    <a:pos x="T2" y="T3"/>
                  </a:cxn>
                  <a:cxn ang="T12">
                    <a:pos x="T4" y="T5"/>
                  </a:cxn>
                  <a:cxn ang="T13">
                    <a:pos x="T6" y="T7"/>
                  </a:cxn>
                  <a:cxn ang="T14">
                    <a:pos x="T8" y="T9"/>
                  </a:cxn>
                </a:cxnLst>
                <a:rect l="T15" t="T16" r="T17" b="T18"/>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w="9525">
                <a:noFill/>
                <a:round/>
                <a:headEnd/>
                <a:tailEnd/>
              </a:ln>
            </p:spPr>
            <p:txBody>
              <a:bodyPr/>
              <a:lstStyle/>
              <a:p>
                <a:endParaRPr lang="en-US"/>
              </a:p>
            </p:txBody>
          </p:sp>
          <p:sp>
            <p:nvSpPr>
              <p:cNvPr id="36067" name="Freeform 71"/>
              <p:cNvSpPr>
                <a:spLocks/>
              </p:cNvSpPr>
              <p:nvPr/>
            </p:nvSpPr>
            <p:spPr bwMode="auto">
              <a:xfrm>
                <a:off x="2145" y="1067"/>
                <a:ext cx="251" cy="464"/>
              </a:xfrm>
              <a:custGeom>
                <a:avLst/>
                <a:gdLst>
                  <a:gd name="T0" fmla="*/ 20 w 187"/>
                  <a:gd name="T1" fmla="*/ 209 h 347"/>
                  <a:gd name="T2" fmla="*/ 90 w 187"/>
                  <a:gd name="T3" fmla="*/ 451 h 347"/>
                  <a:gd name="T4" fmla="*/ 231 w 187"/>
                  <a:gd name="T5" fmla="*/ 255 h 347"/>
                  <a:gd name="T6" fmla="*/ 161 w 187"/>
                  <a:gd name="T7" fmla="*/ 13 h 347"/>
                  <a:gd name="T8" fmla="*/ 20 w 187"/>
                  <a:gd name="T9" fmla="*/ 209 h 347"/>
                  <a:gd name="T10" fmla="*/ 0 60000 65536"/>
                  <a:gd name="T11" fmla="*/ 0 60000 65536"/>
                  <a:gd name="T12" fmla="*/ 0 60000 65536"/>
                  <a:gd name="T13" fmla="*/ 0 60000 65536"/>
                  <a:gd name="T14" fmla="*/ 0 60000 65536"/>
                  <a:gd name="T15" fmla="*/ 0 w 187"/>
                  <a:gd name="T16" fmla="*/ 0 h 347"/>
                  <a:gd name="T17" fmla="*/ 187 w 187"/>
                  <a:gd name="T18" fmla="*/ 347 h 347"/>
                </a:gdLst>
                <a:ahLst/>
                <a:cxnLst>
                  <a:cxn ang="T10">
                    <a:pos x="T0" y="T1"/>
                  </a:cxn>
                  <a:cxn ang="T11">
                    <a:pos x="T2" y="T3"/>
                  </a:cxn>
                  <a:cxn ang="T12">
                    <a:pos x="T4" y="T5"/>
                  </a:cxn>
                  <a:cxn ang="T13">
                    <a:pos x="T6" y="T7"/>
                  </a:cxn>
                  <a:cxn ang="T14">
                    <a:pos x="T8" y="T9"/>
                  </a:cxn>
                </a:cxnLst>
                <a:rect l="T15" t="T16" r="T17" b="T18"/>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w="9525">
                <a:noFill/>
                <a:round/>
                <a:headEnd/>
                <a:tailEnd/>
              </a:ln>
            </p:spPr>
            <p:txBody>
              <a:bodyPr/>
              <a:lstStyle/>
              <a:p>
                <a:endParaRPr lang="en-US"/>
              </a:p>
            </p:txBody>
          </p:sp>
          <p:sp>
            <p:nvSpPr>
              <p:cNvPr id="36068" name="Freeform 72"/>
              <p:cNvSpPr>
                <a:spLocks/>
              </p:cNvSpPr>
              <p:nvPr/>
            </p:nvSpPr>
            <p:spPr bwMode="auto">
              <a:xfrm>
                <a:off x="2152" y="1075"/>
                <a:ext cx="237" cy="452"/>
              </a:xfrm>
              <a:custGeom>
                <a:avLst/>
                <a:gdLst>
                  <a:gd name="T0" fmla="*/ 19 w 177"/>
                  <a:gd name="T1" fmla="*/ 205 h 338"/>
                  <a:gd name="T2" fmla="*/ 84 w 177"/>
                  <a:gd name="T3" fmla="*/ 440 h 338"/>
                  <a:gd name="T4" fmla="*/ 218 w 177"/>
                  <a:gd name="T5" fmla="*/ 247 h 338"/>
                  <a:gd name="T6" fmla="*/ 153 w 177"/>
                  <a:gd name="T7" fmla="*/ 12 h 338"/>
                  <a:gd name="T8" fmla="*/ 19 w 177"/>
                  <a:gd name="T9" fmla="*/ 205 h 338"/>
                  <a:gd name="T10" fmla="*/ 0 60000 65536"/>
                  <a:gd name="T11" fmla="*/ 0 60000 65536"/>
                  <a:gd name="T12" fmla="*/ 0 60000 65536"/>
                  <a:gd name="T13" fmla="*/ 0 60000 65536"/>
                  <a:gd name="T14" fmla="*/ 0 60000 65536"/>
                  <a:gd name="T15" fmla="*/ 0 w 177"/>
                  <a:gd name="T16" fmla="*/ 0 h 338"/>
                  <a:gd name="T17" fmla="*/ 177 w 177"/>
                  <a:gd name="T18" fmla="*/ 338 h 338"/>
                </a:gdLst>
                <a:ahLst/>
                <a:cxnLst>
                  <a:cxn ang="T10">
                    <a:pos x="T0" y="T1"/>
                  </a:cxn>
                  <a:cxn ang="T11">
                    <a:pos x="T2" y="T3"/>
                  </a:cxn>
                  <a:cxn ang="T12">
                    <a:pos x="T4" y="T5"/>
                  </a:cxn>
                  <a:cxn ang="T13">
                    <a:pos x="T6" y="T7"/>
                  </a:cxn>
                  <a:cxn ang="T14">
                    <a:pos x="T8" y="T9"/>
                  </a:cxn>
                </a:cxnLst>
                <a:rect l="T15" t="T16" r="T17" b="T18"/>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w="9525">
                <a:noFill/>
                <a:round/>
                <a:headEnd/>
                <a:tailEnd/>
              </a:ln>
            </p:spPr>
            <p:txBody>
              <a:bodyPr/>
              <a:lstStyle/>
              <a:p>
                <a:endParaRPr lang="en-US"/>
              </a:p>
            </p:txBody>
          </p:sp>
          <p:sp>
            <p:nvSpPr>
              <p:cNvPr id="36069" name="Freeform 73"/>
              <p:cNvSpPr>
                <a:spLocks/>
              </p:cNvSpPr>
              <p:nvPr/>
            </p:nvSpPr>
            <p:spPr bwMode="auto">
              <a:xfrm>
                <a:off x="2157" y="1085"/>
                <a:ext cx="225" cy="438"/>
              </a:xfrm>
              <a:custGeom>
                <a:avLst/>
                <a:gdLst>
                  <a:gd name="T0" fmla="*/ 19 w 168"/>
                  <a:gd name="T1" fmla="*/ 199 h 328"/>
                  <a:gd name="T2" fmla="*/ 80 w 168"/>
                  <a:gd name="T3" fmla="*/ 427 h 328"/>
                  <a:gd name="T4" fmla="*/ 208 w 168"/>
                  <a:gd name="T5" fmla="*/ 239 h 328"/>
                  <a:gd name="T6" fmla="*/ 146 w 168"/>
                  <a:gd name="T7" fmla="*/ 11 h 328"/>
                  <a:gd name="T8" fmla="*/ 19 w 168"/>
                  <a:gd name="T9" fmla="*/ 199 h 328"/>
                  <a:gd name="T10" fmla="*/ 0 60000 65536"/>
                  <a:gd name="T11" fmla="*/ 0 60000 65536"/>
                  <a:gd name="T12" fmla="*/ 0 60000 65536"/>
                  <a:gd name="T13" fmla="*/ 0 60000 65536"/>
                  <a:gd name="T14" fmla="*/ 0 60000 65536"/>
                  <a:gd name="T15" fmla="*/ 0 w 168"/>
                  <a:gd name="T16" fmla="*/ 0 h 328"/>
                  <a:gd name="T17" fmla="*/ 168 w 168"/>
                  <a:gd name="T18" fmla="*/ 328 h 328"/>
                </a:gdLst>
                <a:ahLst/>
                <a:cxnLst>
                  <a:cxn ang="T10">
                    <a:pos x="T0" y="T1"/>
                  </a:cxn>
                  <a:cxn ang="T11">
                    <a:pos x="T2" y="T3"/>
                  </a:cxn>
                  <a:cxn ang="T12">
                    <a:pos x="T4" y="T5"/>
                  </a:cxn>
                  <a:cxn ang="T13">
                    <a:pos x="T6" y="T7"/>
                  </a:cxn>
                  <a:cxn ang="T14">
                    <a:pos x="T8" y="T9"/>
                  </a:cxn>
                </a:cxnLst>
                <a:rect l="T15" t="T16" r="T17" b="T18"/>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w="9525">
                <a:noFill/>
                <a:round/>
                <a:headEnd/>
                <a:tailEnd/>
              </a:ln>
            </p:spPr>
            <p:txBody>
              <a:bodyPr/>
              <a:lstStyle/>
              <a:p>
                <a:endParaRPr lang="en-US"/>
              </a:p>
            </p:txBody>
          </p:sp>
          <p:sp>
            <p:nvSpPr>
              <p:cNvPr id="36070" name="Freeform 74"/>
              <p:cNvSpPr>
                <a:spLocks/>
              </p:cNvSpPr>
              <p:nvPr/>
            </p:nvSpPr>
            <p:spPr bwMode="auto">
              <a:xfrm>
                <a:off x="2164" y="1093"/>
                <a:ext cx="211" cy="427"/>
              </a:xfrm>
              <a:custGeom>
                <a:avLst/>
                <a:gdLst>
                  <a:gd name="T0" fmla="*/ 16 w 158"/>
                  <a:gd name="T1" fmla="*/ 195 h 320"/>
                  <a:gd name="T2" fmla="*/ 75 w 158"/>
                  <a:gd name="T3" fmla="*/ 416 h 320"/>
                  <a:gd name="T4" fmla="*/ 195 w 158"/>
                  <a:gd name="T5" fmla="*/ 232 h 320"/>
                  <a:gd name="T6" fmla="*/ 136 w 158"/>
                  <a:gd name="T7" fmla="*/ 11 h 320"/>
                  <a:gd name="T8" fmla="*/ 16 w 158"/>
                  <a:gd name="T9" fmla="*/ 195 h 320"/>
                  <a:gd name="T10" fmla="*/ 0 60000 65536"/>
                  <a:gd name="T11" fmla="*/ 0 60000 65536"/>
                  <a:gd name="T12" fmla="*/ 0 60000 65536"/>
                  <a:gd name="T13" fmla="*/ 0 60000 65536"/>
                  <a:gd name="T14" fmla="*/ 0 60000 65536"/>
                  <a:gd name="T15" fmla="*/ 0 w 158"/>
                  <a:gd name="T16" fmla="*/ 0 h 320"/>
                  <a:gd name="T17" fmla="*/ 158 w 158"/>
                  <a:gd name="T18" fmla="*/ 320 h 320"/>
                </a:gdLst>
                <a:ahLst/>
                <a:cxnLst>
                  <a:cxn ang="T10">
                    <a:pos x="T0" y="T1"/>
                  </a:cxn>
                  <a:cxn ang="T11">
                    <a:pos x="T2" y="T3"/>
                  </a:cxn>
                  <a:cxn ang="T12">
                    <a:pos x="T4" y="T5"/>
                  </a:cxn>
                  <a:cxn ang="T13">
                    <a:pos x="T6" y="T7"/>
                  </a:cxn>
                  <a:cxn ang="T14">
                    <a:pos x="T8" y="T9"/>
                  </a:cxn>
                </a:cxnLst>
                <a:rect l="T15" t="T16" r="T17" b="T18"/>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w="9525">
                <a:noFill/>
                <a:round/>
                <a:headEnd/>
                <a:tailEnd/>
              </a:ln>
            </p:spPr>
            <p:txBody>
              <a:bodyPr/>
              <a:lstStyle/>
              <a:p>
                <a:endParaRPr lang="en-US"/>
              </a:p>
            </p:txBody>
          </p:sp>
          <p:sp>
            <p:nvSpPr>
              <p:cNvPr id="36071" name="Freeform 75"/>
              <p:cNvSpPr>
                <a:spLocks/>
              </p:cNvSpPr>
              <p:nvPr/>
            </p:nvSpPr>
            <p:spPr bwMode="auto">
              <a:xfrm>
                <a:off x="2170" y="1101"/>
                <a:ext cx="200" cy="415"/>
              </a:xfrm>
              <a:custGeom>
                <a:avLst/>
                <a:gdLst>
                  <a:gd name="T0" fmla="*/ 16 w 150"/>
                  <a:gd name="T1" fmla="*/ 191 h 311"/>
                  <a:gd name="T2" fmla="*/ 71 w 150"/>
                  <a:gd name="T3" fmla="*/ 406 h 311"/>
                  <a:gd name="T4" fmla="*/ 183 w 150"/>
                  <a:gd name="T5" fmla="*/ 224 h 311"/>
                  <a:gd name="T6" fmla="*/ 129 w 150"/>
                  <a:gd name="T7" fmla="*/ 9 h 311"/>
                  <a:gd name="T8" fmla="*/ 16 w 150"/>
                  <a:gd name="T9" fmla="*/ 191 h 311"/>
                  <a:gd name="T10" fmla="*/ 0 60000 65536"/>
                  <a:gd name="T11" fmla="*/ 0 60000 65536"/>
                  <a:gd name="T12" fmla="*/ 0 60000 65536"/>
                  <a:gd name="T13" fmla="*/ 0 60000 65536"/>
                  <a:gd name="T14" fmla="*/ 0 60000 65536"/>
                  <a:gd name="T15" fmla="*/ 0 w 150"/>
                  <a:gd name="T16" fmla="*/ 0 h 311"/>
                  <a:gd name="T17" fmla="*/ 150 w 150"/>
                  <a:gd name="T18" fmla="*/ 311 h 311"/>
                </a:gdLst>
                <a:ahLst/>
                <a:cxnLst>
                  <a:cxn ang="T10">
                    <a:pos x="T0" y="T1"/>
                  </a:cxn>
                  <a:cxn ang="T11">
                    <a:pos x="T2" y="T3"/>
                  </a:cxn>
                  <a:cxn ang="T12">
                    <a:pos x="T4" y="T5"/>
                  </a:cxn>
                  <a:cxn ang="T13">
                    <a:pos x="T6" y="T7"/>
                  </a:cxn>
                  <a:cxn ang="T14">
                    <a:pos x="T8" y="T9"/>
                  </a:cxn>
                </a:cxnLst>
                <a:rect l="T15" t="T16" r="T17" b="T18"/>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w="9525">
                <a:noFill/>
                <a:round/>
                <a:headEnd/>
                <a:tailEnd/>
              </a:ln>
            </p:spPr>
            <p:txBody>
              <a:bodyPr/>
              <a:lstStyle/>
              <a:p>
                <a:endParaRPr lang="en-US"/>
              </a:p>
            </p:txBody>
          </p:sp>
          <p:sp>
            <p:nvSpPr>
              <p:cNvPr id="36072" name="Freeform 76"/>
              <p:cNvSpPr>
                <a:spLocks/>
              </p:cNvSpPr>
              <p:nvPr/>
            </p:nvSpPr>
            <p:spPr bwMode="auto">
              <a:xfrm>
                <a:off x="2176" y="1109"/>
                <a:ext cx="187" cy="403"/>
              </a:xfrm>
              <a:custGeom>
                <a:avLst/>
                <a:gdLst>
                  <a:gd name="T0" fmla="*/ 15 w 140"/>
                  <a:gd name="T1" fmla="*/ 185 h 302"/>
                  <a:gd name="T2" fmla="*/ 65 w 140"/>
                  <a:gd name="T3" fmla="*/ 395 h 302"/>
                  <a:gd name="T4" fmla="*/ 171 w 140"/>
                  <a:gd name="T5" fmla="*/ 218 h 302"/>
                  <a:gd name="T6" fmla="*/ 120 w 140"/>
                  <a:gd name="T7" fmla="*/ 9 h 302"/>
                  <a:gd name="T8" fmla="*/ 15 w 140"/>
                  <a:gd name="T9" fmla="*/ 185 h 302"/>
                  <a:gd name="T10" fmla="*/ 0 60000 65536"/>
                  <a:gd name="T11" fmla="*/ 0 60000 65536"/>
                  <a:gd name="T12" fmla="*/ 0 60000 65536"/>
                  <a:gd name="T13" fmla="*/ 0 60000 65536"/>
                  <a:gd name="T14" fmla="*/ 0 60000 65536"/>
                  <a:gd name="T15" fmla="*/ 0 w 140"/>
                  <a:gd name="T16" fmla="*/ 0 h 302"/>
                  <a:gd name="T17" fmla="*/ 140 w 140"/>
                  <a:gd name="T18" fmla="*/ 302 h 302"/>
                </a:gdLst>
                <a:ahLst/>
                <a:cxnLst>
                  <a:cxn ang="T10">
                    <a:pos x="T0" y="T1"/>
                  </a:cxn>
                  <a:cxn ang="T11">
                    <a:pos x="T2" y="T3"/>
                  </a:cxn>
                  <a:cxn ang="T12">
                    <a:pos x="T4" y="T5"/>
                  </a:cxn>
                  <a:cxn ang="T13">
                    <a:pos x="T6" y="T7"/>
                  </a:cxn>
                  <a:cxn ang="T14">
                    <a:pos x="T8" y="T9"/>
                  </a:cxn>
                </a:cxnLst>
                <a:rect l="T15" t="T16" r="T17" b="T18"/>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w="9525">
                <a:noFill/>
                <a:round/>
                <a:headEnd/>
                <a:tailEnd/>
              </a:ln>
            </p:spPr>
            <p:txBody>
              <a:bodyPr/>
              <a:lstStyle/>
              <a:p>
                <a:endParaRPr lang="en-US"/>
              </a:p>
            </p:txBody>
          </p:sp>
          <p:sp>
            <p:nvSpPr>
              <p:cNvPr id="36073" name="Freeform 77"/>
              <p:cNvSpPr>
                <a:spLocks/>
              </p:cNvSpPr>
              <p:nvPr/>
            </p:nvSpPr>
            <p:spPr bwMode="auto">
              <a:xfrm>
                <a:off x="2182" y="1118"/>
                <a:ext cx="175" cy="390"/>
              </a:xfrm>
              <a:custGeom>
                <a:avLst/>
                <a:gdLst>
                  <a:gd name="T0" fmla="*/ 15 w 131"/>
                  <a:gd name="T1" fmla="*/ 180 h 292"/>
                  <a:gd name="T2" fmla="*/ 61 w 131"/>
                  <a:gd name="T3" fmla="*/ 382 h 292"/>
                  <a:gd name="T4" fmla="*/ 160 w 131"/>
                  <a:gd name="T5" fmla="*/ 210 h 292"/>
                  <a:gd name="T6" fmla="*/ 114 w 131"/>
                  <a:gd name="T7" fmla="*/ 8 h 292"/>
                  <a:gd name="T8" fmla="*/ 15 w 131"/>
                  <a:gd name="T9" fmla="*/ 180 h 292"/>
                  <a:gd name="T10" fmla="*/ 0 60000 65536"/>
                  <a:gd name="T11" fmla="*/ 0 60000 65536"/>
                  <a:gd name="T12" fmla="*/ 0 60000 65536"/>
                  <a:gd name="T13" fmla="*/ 0 60000 65536"/>
                  <a:gd name="T14" fmla="*/ 0 60000 65536"/>
                  <a:gd name="T15" fmla="*/ 0 w 131"/>
                  <a:gd name="T16" fmla="*/ 0 h 292"/>
                  <a:gd name="T17" fmla="*/ 131 w 131"/>
                  <a:gd name="T18" fmla="*/ 292 h 292"/>
                </a:gdLst>
                <a:ahLst/>
                <a:cxnLst>
                  <a:cxn ang="T10">
                    <a:pos x="T0" y="T1"/>
                  </a:cxn>
                  <a:cxn ang="T11">
                    <a:pos x="T2" y="T3"/>
                  </a:cxn>
                  <a:cxn ang="T12">
                    <a:pos x="T4" y="T5"/>
                  </a:cxn>
                  <a:cxn ang="T13">
                    <a:pos x="T6" y="T7"/>
                  </a:cxn>
                  <a:cxn ang="T14">
                    <a:pos x="T8" y="T9"/>
                  </a:cxn>
                </a:cxnLst>
                <a:rect l="T15" t="T16" r="T17" b="T18"/>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w="9525">
                <a:noFill/>
                <a:round/>
                <a:headEnd/>
                <a:tailEnd/>
              </a:ln>
            </p:spPr>
            <p:txBody>
              <a:bodyPr/>
              <a:lstStyle/>
              <a:p>
                <a:endParaRPr lang="en-US"/>
              </a:p>
            </p:txBody>
          </p:sp>
          <p:sp>
            <p:nvSpPr>
              <p:cNvPr id="36074" name="Freeform 78"/>
              <p:cNvSpPr>
                <a:spLocks/>
              </p:cNvSpPr>
              <p:nvPr/>
            </p:nvSpPr>
            <p:spPr bwMode="auto">
              <a:xfrm>
                <a:off x="2187" y="1126"/>
                <a:ext cx="163" cy="380"/>
              </a:xfrm>
              <a:custGeom>
                <a:avLst/>
                <a:gdLst>
                  <a:gd name="T0" fmla="*/ 15 w 122"/>
                  <a:gd name="T1" fmla="*/ 177 h 284"/>
                  <a:gd name="T2" fmla="*/ 57 w 122"/>
                  <a:gd name="T3" fmla="*/ 372 h 284"/>
                  <a:gd name="T4" fmla="*/ 150 w 122"/>
                  <a:gd name="T5" fmla="*/ 202 h 284"/>
                  <a:gd name="T6" fmla="*/ 107 w 122"/>
                  <a:gd name="T7" fmla="*/ 7 h 284"/>
                  <a:gd name="T8" fmla="*/ 15 w 122"/>
                  <a:gd name="T9" fmla="*/ 177 h 284"/>
                  <a:gd name="T10" fmla="*/ 0 60000 65536"/>
                  <a:gd name="T11" fmla="*/ 0 60000 65536"/>
                  <a:gd name="T12" fmla="*/ 0 60000 65536"/>
                  <a:gd name="T13" fmla="*/ 0 60000 65536"/>
                  <a:gd name="T14" fmla="*/ 0 60000 65536"/>
                  <a:gd name="T15" fmla="*/ 0 w 122"/>
                  <a:gd name="T16" fmla="*/ 0 h 284"/>
                  <a:gd name="T17" fmla="*/ 122 w 122"/>
                  <a:gd name="T18" fmla="*/ 284 h 284"/>
                </a:gdLst>
                <a:ahLst/>
                <a:cxnLst>
                  <a:cxn ang="T10">
                    <a:pos x="T0" y="T1"/>
                  </a:cxn>
                  <a:cxn ang="T11">
                    <a:pos x="T2" y="T3"/>
                  </a:cxn>
                  <a:cxn ang="T12">
                    <a:pos x="T4" y="T5"/>
                  </a:cxn>
                  <a:cxn ang="T13">
                    <a:pos x="T6" y="T7"/>
                  </a:cxn>
                  <a:cxn ang="T14">
                    <a:pos x="T8" y="T9"/>
                  </a:cxn>
                </a:cxnLst>
                <a:rect l="T15" t="T16" r="T17" b="T18"/>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w="9525">
                <a:noFill/>
                <a:round/>
                <a:headEnd/>
                <a:tailEnd/>
              </a:ln>
            </p:spPr>
            <p:txBody>
              <a:bodyPr/>
              <a:lstStyle/>
              <a:p>
                <a:endParaRPr lang="en-US"/>
              </a:p>
            </p:txBody>
          </p:sp>
          <p:sp>
            <p:nvSpPr>
              <p:cNvPr id="36075" name="Freeform 79"/>
              <p:cNvSpPr>
                <a:spLocks/>
              </p:cNvSpPr>
              <p:nvPr/>
            </p:nvSpPr>
            <p:spPr bwMode="auto">
              <a:xfrm>
                <a:off x="2194" y="1134"/>
                <a:ext cx="149" cy="368"/>
              </a:xfrm>
              <a:custGeom>
                <a:avLst/>
                <a:gdLst>
                  <a:gd name="T0" fmla="*/ 13 w 112"/>
                  <a:gd name="T1" fmla="*/ 173 h 275"/>
                  <a:gd name="T2" fmla="*/ 52 w 112"/>
                  <a:gd name="T3" fmla="*/ 361 h 275"/>
                  <a:gd name="T4" fmla="*/ 136 w 112"/>
                  <a:gd name="T5" fmla="*/ 195 h 275"/>
                  <a:gd name="T6" fmla="*/ 97 w 112"/>
                  <a:gd name="T7" fmla="*/ 7 h 275"/>
                  <a:gd name="T8" fmla="*/ 13 w 112"/>
                  <a:gd name="T9" fmla="*/ 173 h 275"/>
                  <a:gd name="T10" fmla="*/ 0 60000 65536"/>
                  <a:gd name="T11" fmla="*/ 0 60000 65536"/>
                  <a:gd name="T12" fmla="*/ 0 60000 65536"/>
                  <a:gd name="T13" fmla="*/ 0 60000 65536"/>
                  <a:gd name="T14" fmla="*/ 0 60000 65536"/>
                  <a:gd name="T15" fmla="*/ 0 w 112"/>
                  <a:gd name="T16" fmla="*/ 0 h 275"/>
                  <a:gd name="T17" fmla="*/ 112 w 112"/>
                  <a:gd name="T18" fmla="*/ 275 h 275"/>
                </a:gdLst>
                <a:ahLst/>
                <a:cxnLst>
                  <a:cxn ang="T10">
                    <a:pos x="T0" y="T1"/>
                  </a:cxn>
                  <a:cxn ang="T11">
                    <a:pos x="T2" y="T3"/>
                  </a:cxn>
                  <a:cxn ang="T12">
                    <a:pos x="T4" y="T5"/>
                  </a:cxn>
                  <a:cxn ang="T13">
                    <a:pos x="T6" y="T7"/>
                  </a:cxn>
                  <a:cxn ang="T14">
                    <a:pos x="T8" y="T9"/>
                  </a:cxn>
                </a:cxnLst>
                <a:rect l="T15" t="T16" r="T17" b="T18"/>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w="9525">
                <a:noFill/>
                <a:round/>
                <a:headEnd/>
                <a:tailEnd/>
              </a:ln>
            </p:spPr>
            <p:txBody>
              <a:bodyPr/>
              <a:lstStyle/>
              <a:p>
                <a:endParaRPr lang="en-US"/>
              </a:p>
            </p:txBody>
          </p:sp>
          <p:sp>
            <p:nvSpPr>
              <p:cNvPr id="36076" name="Freeform 80"/>
              <p:cNvSpPr>
                <a:spLocks/>
              </p:cNvSpPr>
              <p:nvPr/>
            </p:nvSpPr>
            <p:spPr bwMode="auto">
              <a:xfrm>
                <a:off x="2199" y="1142"/>
                <a:ext cx="138" cy="356"/>
              </a:xfrm>
              <a:custGeom>
                <a:avLst/>
                <a:gdLst>
                  <a:gd name="T0" fmla="*/ 12 w 103"/>
                  <a:gd name="T1" fmla="*/ 169 h 266"/>
                  <a:gd name="T2" fmla="*/ 47 w 103"/>
                  <a:gd name="T3" fmla="*/ 351 h 266"/>
                  <a:gd name="T4" fmla="*/ 126 w 103"/>
                  <a:gd name="T5" fmla="*/ 189 h 266"/>
                  <a:gd name="T6" fmla="*/ 91 w 103"/>
                  <a:gd name="T7" fmla="*/ 7 h 266"/>
                  <a:gd name="T8" fmla="*/ 12 w 103"/>
                  <a:gd name="T9" fmla="*/ 169 h 266"/>
                  <a:gd name="T10" fmla="*/ 0 60000 65536"/>
                  <a:gd name="T11" fmla="*/ 0 60000 65536"/>
                  <a:gd name="T12" fmla="*/ 0 60000 65536"/>
                  <a:gd name="T13" fmla="*/ 0 60000 65536"/>
                  <a:gd name="T14" fmla="*/ 0 60000 65536"/>
                  <a:gd name="T15" fmla="*/ 0 w 103"/>
                  <a:gd name="T16" fmla="*/ 0 h 266"/>
                  <a:gd name="T17" fmla="*/ 103 w 103"/>
                  <a:gd name="T18" fmla="*/ 266 h 266"/>
                </a:gdLst>
                <a:ahLst/>
                <a:cxnLst>
                  <a:cxn ang="T10">
                    <a:pos x="T0" y="T1"/>
                  </a:cxn>
                  <a:cxn ang="T11">
                    <a:pos x="T2" y="T3"/>
                  </a:cxn>
                  <a:cxn ang="T12">
                    <a:pos x="T4" y="T5"/>
                  </a:cxn>
                  <a:cxn ang="T13">
                    <a:pos x="T6" y="T7"/>
                  </a:cxn>
                  <a:cxn ang="T14">
                    <a:pos x="T8" y="T9"/>
                  </a:cxn>
                </a:cxnLst>
                <a:rect l="T15" t="T16" r="T17" b="T18"/>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w="9525">
                <a:noFill/>
                <a:round/>
                <a:headEnd/>
                <a:tailEnd/>
              </a:ln>
            </p:spPr>
            <p:txBody>
              <a:bodyPr/>
              <a:lstStyle/>
              <a:p>
                <a:endParaRPr lang="en-US"/>
              </a:p>
            </p:txBody>
          </p:sp>
          <p:sp>
            <p:nvSpPr>
              <p:cNvPr id="36077" name="Freeform 81"/>
              <p:cNvSpPr>
                <a:spLocks/>
              </p:cNvSpPr>
              <p:nvPr/>
            </p:nvSpPr>
            <p:spPr bwMode="auto">
              <a:xfrm>
                <a:off x="2206" y="1152"/>
                <a:ext cx="124" cy="343"/>
              </a:xfrm>
              <a:custGeom>
                <a:avLst/>
                <a:gdLst>
                  <a:gd name="T0" fmla="*/ 11 w 93"/>
                  <a:gd name="T1" fmla="*/ 163 h 257"/>
                  <a:gd name="T2" fmla="*/ 41 w 93"/>
                  <a:gd name="T3" fmla="*/ 338 h 257"/>
                  <a:gd name="T4" fmla="*/ 113 w 93"/>
                  <a:gd name="T5" fmla="*/ 180 h 257"/>
                  <a:gd name="T6" fmla="*/ 83 w 93"/>
                  <a:gd name="T7" fmla="*/ 4 h 257"/>
                  <a:gd name="T8" fmla="*/ 11 w 93"/>
                  <a:gd name="T9" fmla="*/ 163 h 257"/>
                  <a:gd name="T10" fmla="*/ 0 60000 65536"/>
                  <a:gd name="T11" fmla="*/ 0 60000 65536"/>
                  <a:gd name="T12" fmla="*/ 0 60000 65536"/>
                  <a:gd name="T13" fmla="*/ 0 60000 65536"/>
                  <a:gd name="T14" fmla="*/ 0 60000 65536"/>
                  <a:gd name="T15" fmla="*/ 0 w 93"/>
                  <a:gd name="T16" fmla="*/ 0 h 257"/>
                  <a:gd name="T17" fmla="*/ 93 w 93"/>
                  <a:gd name="T18" fmla="*/ 257 h 257"/>
                </a:gdLst>
                <a:ahLst/>
                <a:cxnLst>
                  <a:cxn ang="T10">
                    <a:pos x="T0" y="T1"/>
                  </a:cxn>
                  <a:cxn ang="T11">
                    <a:pos x="T2" y="T3"/>
                  </a:cxn>
                  <a:cxn ang="T12">
                    <a:pos x="T4" y="T5"/>
                  </a:cxn>
                  <a:cxn ang="T13">
                    <a:pos x="T6" y="T7"/>
                  </a:cxn>
                  <a:cxn ang="T14">
                    <a:pos x="T8" y="T9"/>
                  </a:cxn>
                </a:cxnLst>
                <a:rect l="T15" t="T16" r="T17" b="T18"/>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w="9525">
                <a:noFill/>
                <a:round/>
                <a:headEnd/>
                <a:tailEnd/>
              </a:ln>
            </p:spPr>
            <p:txBody>
              <a:bodyPr/>
              <a:lstStyle/>
              <a:p>
                <a:endParaRPr lang="en-US"/>
              </a:p>
            </p:txBody>
          </p:sp>
          <p:sp>
            <p:nvSpPr>
              <p:cNvPr id="36078" name="Freeform 82"/>
              <p:cNvSpPr>
                <a:spLocks/>
              </p:cNvSpPr>
              <p:nvPr/>
            </p:nvSpPr>
            <p:spPr bwMode="auto">
              <a:xfrm>
                <a:off x="2211" y="1160"/>
                <a:ext cx="112" cy="331"/>
              </a:xfrm>
              <a:custGeom>
                <a:avLst/>
                <a:gdLst>
                  <a:gd name="T0" fmla="*/ 11 w 84"/>
                  <a:gd name="T1" fmla="*/ 159 h 248"/>
                  <a:gd name="T2" fmla="*/ 37 w 84"/>
                  <a:gd name="T3" fmla="*/ 327 h 248"/>
                  <a:gd name="T4" fmla="*/ 103 w 84"/>
                  <a:gd name="T5" fmla="*/ 172 h 248"/>
                  <a:gd name="T6" fmla="*/ 75 w 84"/>
                  <a:gd name="T7" fmla="*/ 4 h 248"/>
                  <a:gd name="T8" fmla="*/ 11 w 84"/>
                  <a:gd name="T9" fmla="*/ 159 h 248"/>
                  <a:gd name="T10" fmla="*/ 0 60000 65536"/>
                  <a:gd name="T11" fmla="*/ 0 60000 65536"/>
                  <a:gd name="T12" fmla="*/ 0 60000 65536"/>
                  <a:gd name="T13" fmla="*/ 0 60000 65536"/>
                  <a:gd name="T14" fmla="*/ 0 60000 65536"/>
                  <a:gd name="T15" fmla="*/ 0 w 84"/>
                  <a:gd name="T16" fmla="*/ 0 h 248"/>
                  <a:gd name="T17" fmla="*/ 84 w 84"/>
                  <a:gd name="T18" fmla="*/ 248 h 248"/>
                </a:gdLst>
                <a:ahLst/>
                <a:cxnLst>
                  <a:cxn ang="T10">
                    <a:pos x="T0" y="T1"/>
                  </a:cxn>
                  <a:cxn ang="T11">
                    <a:pos x="T2" y="T3"/>
                  </a:cxn>
                  <a:cxn ang="T12">
                    <a:pos x="T4" y="T5"/>
                  </a:cxn>
                  <a:cxn ang="T13">
                    <a:pos x="T6" y="T7"/>
                  </a:cxn>
                  <a:cxn ang="T14">
                    <a:pos x="T8" y="T9"/>
                  </a:cxn>
                </a:cxnLst>
                <a:rect l="T15" t="T16" r="T17" b="T18"/>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w="9525">
                <a:noFill/>
                <a:round/>
                <a:headEnd/>
                <a:tailEnd/>
              </a:ln>
            </p:spPr>
            <p:txBody>
              <a:bodyPr/>
              <a:lstStyle/>
              <a:p>
                <a:endParaRPr lang="en-US"/>
              </a:p>
            </p:txBody>
          </p:sp>
          <p:sp>
            <p:nvSpPr>
              <p:cNvPr id="36079" name="Freeform 83"/>
              <p:cNvSpPr>
                <a:spLocks/>
              </p:cNvSpPr>
              <p:nvPr/>
            </p:nvSpPr>
            <p:spPr bwMode="auto">
              <a:xfrm>
                <a:off x="2218" y="1168"/>
                <a:ext cx="99" cy="319"/>
              </a:xfrm>
              <a:custGeom>
                <a:avLst/>
                <a:gdLst>
                  <a:gd name="T0" fmla="*/ 9 w 74"/>
                  <a:gd name="T1" fmla="*/ 153 h 239"/>
                  <a:gd name="T2" fmla="*/ 32 w 74"/>
                  <a:gd name="T3" fmla="*/ 316 h 239"/>
                  <a:gd name="T4" fmla="*/ 90 w 74"/>
                  <a:gd name="T5" fmla="*/ 166 h 239"/>
                  <a:gd name="T6" fmla="*/ 67 w 74"/>
                  <a:gd name="T7" fmla="*/ 4 h 239"/>
                  <a:gd name="T8" fmla="*/ 9 w 74"/>
                  <a:gd name="T9" fmla="*/ 153 h 239"/>
                  <a:gd name="T10" fmla="*/ 0 60000 65536"/>
                  <a:gd name="T11" fmla="*/ 0 60000 65536"/>
                  <a:gd name="T12" fmla="*/ 0 60000 65536"/>
                  <a:gd name="T13" fmla="*/ 0 60000 65536"/>
                  <a:gd name="T14" fmla="*/ 0 60000 65536"/>
                  <a:gd name="T15" fmla="*/ 0 w 74"/>
                  <a:gd name="T16" fmla="*/ 0 h 239"/>
                  <a:gd name="T17" fmla="*/ 74 w 74"/>
                  <a:gd name="T18" fmla="*/ 239 h 239"/>
                </a:gdLst>
                <a:ahLst/>
                <a:cxnLst>
                  <a:cxn ang="T10">
                    <a:pos x="T0" y="T1"/>
                  </a:cxn>
                  <a:cxn ang="T11">
                    <a:pos x="T2" y="T3"/>
                  </a:cxn>
                  <a:cxn ang="T12">
                    <a:pos x="T4" y="T5"/>
                  </a:cxn>
                  <a:cxn ang="T13">
                    <a:pos x="T6" y="T7"/>
                  </a:cxn>
                  <a:cxn ang="T14">
                    <a:pos x="T8" y="T9"/>
                  </a:cxn>
                </a:cxnLst>
                <a:rect l="T15" t="T16" r="T17" b="T18"/>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w="9525">
                <a:noFill/>
                <a:round/>
                <a:headEnd/>
                <a:tailEnd/>
              </a:ln>
            </p:spPr>
            <p:txBody>
              <a:bodyPr/>
              <a:lstStyle/>
              <a:p>
                <a:endParaRPr lang="en-US"/>
              </a:p>
            </p:txBody>
          </p:sp>
          <p:sp>
            <p:nvSpPr>
              <p:cNvPr id="36080" name="Freeform 84"/>
              <p:cNvSpPr>
                <a:spLocks/>
              </p:cNvSpPr>
              <p:nvPr/>
            </p:nvSpPr>
            <p:spPr bwMode="auto">
              <a:xfrm>
                <a:off x="2223" y="1176"/>
                <a:ext cx="87" cy="307"/>
              </a:xfrm>
              <a:custGeom>
                <a:avLst/>
                <a:gdLst>
                  <a:gd name="T0" fmla="*/ 9 w 65"/>
                  <a:gd name="T1" fmla="*/ 149 h 230"/>
                  <a:gd name="T2" fmla="*/ 28 w 65"/>
                  <a:gd name="T3" fmla="*/ 306 h 230"/>
                  <a:gd name="T4" fmla="*/ 79 w 65"/>
                  <a:gd name="T5" fmla="*/ 159 h 230"/>
                  <a:gd name="T6" fmla="*/ 59 w 65"/>
                  <a:gd name="T7" fmla="*/ 3 h 230"/>
                  <a:gd name="T8" fmla="*/ 9 w 65"/>
                  <a:gd name="T9" fmla="*/ 149 h 230"/>
                  <a:gd name="T10" fmla="*/ 0 60000 65536"/>
                  <a:gd name="T11" fmla="*/ 0 60000 65536"/>
                  <a:gd name="T12" fmla="*/ 0 60000 65536"/>
                  <a:gd name="T13" fmla="*/ 0 60000 65536"/>
                  <a:gd name="T14" fmla="*/ 0 60000 65536"/>
                  <a:gd name="T15" fmla="*/ 0 w 65"/>
                  <a:gd name="T16" fmla="*/ 0 h 230"/>
                  <a:gd name="T17" fmla="*/ 65 w 65"/>
                  <a:gd name="T18" fmla="*/ 230 h 230"/>
                </a:gdLst>
                <a:ahLst/>
                <a:cxnLst>
                  <a:cxn ang="T10">
                    <a:pos x="T0" y="T1"/>
                  </a:cxn>
                  <a:cxn ang="T11">
                    <a:pos x="T2" y="T3"/>
                  </a:cxn>
                  <a:cxn ang="T12">
                    <a:pos x="T4" y="T5"/>
                  </a:cxn>
                  <a:cxn ang="T13">
                    <a:pos x="T6" y="T7"/>
                  </a:cxn>
                  <a:cxn ang="T14">
                    <a:pos x="T8" y="T9"/>
                  </a:cxn>
                </a:cxnLst>
                <a:rect l="T15" t="T16" r="T17" b="T18"/>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w="9525">
                <a:noFill/>
                <a:round/>
                <a:headEnd/>
                <a:tailEnd/>
              </a:ln>
            </p:spPr>
            <p:txBody>
              <a:bodyPr/>
              <a:lstStyle/>
              <a:p>
                <a:endParaRPr lang="en-US"/>
              </a:p>
            </p:txBody>
          </p:sp>
          <p:sp>
            <p:nvSpPr>
              <p:cNvPr id="36081" name="Freeform 85"/>
              <p:cNvSpPr>
                <a:spLocks/>
              </p:cNvSpPr>
              <p:nvPr/>
            </p:nvSpPr>
            <p:spPr bwMode="auto">
              <a:xfrm>
                <a:off x="2230" y="1185"/>
                <a:ext cx="75" cy="295"/>
              </a:xfrm>
              <a:custGeom>
                <a:avLst/>
                <a:gdLst>
                  <a:gd name="T0" fmla="*/ 7 w 56"/>
                  <a:gd name="T1" fmla="*/ 144 h 221"/>
                  <a:gd name="T2" fmla="*/ 23 w 56"/>
                  <a:gd name="T3" fmla="*/ 292 h 221"/>
                  <a:gd name="T4" fmla="*/ 67 w 56"/>
                  <a:gd name="T5" fmla="*/ 150 h 221"/>
                  <a:gd name="T6" fmla="*/ 51 w 56"/>
                  <a:gd name="T7" fmla="*/ 1 h 221"/>
                  <a:gd name="T8" fmla="*/ 7 w 56"/>
                  <a:gd name="T9" fmla="*/ 144 h 221"/>
                  <a:gd name="T10" fmla="*/ 0 60000 65536"/>
                  <a:gd name="T11" fmla="*/ 0 60000 65536"/>
                  <a:gd name="T12" fmla="*/ 0 60000 65536"/>
                  <a:gd name="T13" fmla="*/ 0 60000 65536"/>
                  <a:gd name="T14" fmla="*/ 0 60000 65536"/>
                  <a:gd name="T15" fmla="*/ 0 w 56"/>
                  <a:gd name="T16" fmla="*/ 0 h 221"/>
                  <a:gd name="T17" fmla="*/ 56 w 56"/>
                  <a:gd name="T18" fmla="*/ 221 h 221"/>
                </a:gdLst>
                <a:ahLst/>
                <a:cxnLst>
                  <a:cxn ang="T10">
                    <a:pos x="T0" y="T1"/>
                  </a:cxn>
                  <a:cxn ang="T11">
                    <a:pos x="T2" y="T3"/>
                  </a:cxn>
                  <a:cxn ang="T12">
                    <a:pos x="T4" y="T5"/>
                  </a:cxn>
                  <a:cxn ang="T13">
                    <a:pos x="T6" y="T7"/>
                  </a:cxn>
                  <a:cxn ang="T14">
                    <a:pos x="T8" y="T9"/>
                  </a:cxn>
                </a:cxnLst>
                <a:rect l="T15" t="T16" r="T17" b="T18"/>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w="9525">
                <a:noFill/>
                <a:round/>
                <a:headEnd/>
                <a:tailEnd/>
              </a:ln>
            </p:spPr>
            <p:txBody>
              <a:bodyPr/>
              <a:lstStyle/>
              <a:p>
                <a:endParaRPr lang="en-US"/>
              </a:p>
            </p:txBody>
          </p:sp>
          <p:sp>
            <p:nvSpPr>
              <p:cNvPr id="36082" name="Freeform 86"/>
              <p:cNvSpPr>
                <a:spLocks/>
              </p:cNvSpPr>
              <p:nvPr/>
            </p:nvSpPr>
            <p:spPr bwMode="auto">
              <a:xfrm>
                <a:off x="2032" y="1095"/>
                <a:ext cx="496" cy="523"/>
              </a:xfrm>
              <a:custGeom>
                <a:avLst/>
                <a:gdLst>
                  <a:gd name="T0" fmla="*/ 0 w 371"/>
                  <a:gd name="T1" fmla="*/ 191 h 391"/>
                  <a:gd name="T2" fmla="*/ 209 w 371"/>
                  <a:gd name="T3" fmla="*/ 451 h 391"/>
                  <a:gd name="T4" fmla="*/ 481 w 371"/>
                  <a:gd name="T5" fmla="*/ 0 h 391"/>
                  <a:gd name="T6" fmla="*/ 481 w 371"/>
                  <a:gd name="T7" fmla="*/ 205 h 391"/>
                  <a:gd name="T8" fmla="*/ 174 w 371"/>
                  <a:gd name="T9" fmla="*/ 491 h 391"/>
                  <a:gd name="T10" fmla="*/ 0 w 371"/>
                  <a:gd name="T11" fmla="*/ 191 h 391"/>
                  <a:gd name="T12" fmla="*/ 0 60000 65536"/>
                  <a:gd name="T13" fmla="*/ 0 60000 65536"/>
                  <a:gd name="T14" fmla="*/ 0 60000 65536"/>
                  <a:gd name="T15" fmla="*/ 0 60000 65536"/>
                  <a:gd name="T16" fmla="*/ 0 60000 65536"/>
                  <a:gd name="T17" fmla="*/ 0 60000 65536"/>
                  <a:gd name="T18" fmla="*/ 0 w 371"/>
                  <a:gd name="T19" fmla="*/ 0 h 391"/>
                  <a:gd name="T20" fmla="*/ 371 w 371"/>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w="9525">
                <a:noFill/>
                <a:round/>
                <a:headEnd/>
                <a:tailEnd/>
              </a:ln>
            </p:spPr>
            <p:txBody>
              <a:bodyPr/>
              <a:lstStyle/>
              <a:p>
                <a:endParaRPr lang="en-US"/>
              </a:p>
            </p:txBody>
          </p:sp>
          <p:sp>
            <p:nvSpPr>
              <p:cNvPr id="36083" name="Freeform 87"/>
              <p:cNvSpPr>
                <a:spLocks noEditPoints="1"/>
              </p:cNvSpPr>
              <p:nvPr/>
            </p:nvSpPr>
            <p:spPr bwMode="auto">
              <a:xfrm>
                <a:off x="1996" y="878"/>
                <a:ext cx="565" cy="749"/>
              </a:xfrm>
              <a:custGeom>
                <a:avLst/>
                <a:gdLst>
                  <a:gd name="T0" fmla="*/ 198 w 423"/>
                  <a:gd name="T1" fmla="*/ 47 h 561"/>
                  <a:gd name="T2" fmla="*/ 40 w 423"/>
                  <a:gd name="T3" fmla="*/ 304 h 561"/>
                  <a:gd name="T4" fmla="*/ 40 w 423"/>
                  <a:gd name="T5" fmla="*/ 304 h 561"/>
                  <a:gd name="T6" fmla="*/ 208 w 423"/>
                  <a:gd name="T7" fmla="*/ 716 h 561"/>
                  <a:gd name="T8" fmla="*/ 524 w 423"/>
                  <a:gd name="T9" fmla="*/ 425 h 561"/>
                  <a:gd name="T10" fmla="*/ 357 w 423"/>
                  <a:gd name="T11" fmla="*/ 13 h 561"/>
                  <a:gd name="T12" fmla="*/ 198 w 423"/>
                  <a:gd name="T13" fmla="*/ 47 h 561"/>
                  <a:gd name="T14" fmla="*/ 212 w 423"/>
                  <a:gd name="T15" fmla="*/ 696 h 561"/>
                  <a:gd name="T16" fmla="*/ 59 w 423"/>
                  <a:gd name="T17" fmla="*/ 310 h 561"/>
                  <a:gd name="T18" fmla="*/ 59 w 423"/>
                  <a:gd name="T19" fmla="*/ 310 h 561"/>
                  <a:gd name="T20" fmla="*/ 207 w 423"/>
                  <a:gd name="T21" fmla="*/ 65 h 561"/>
                  <a:gd name="T22" fmla="*/ 353 w 423"/>
                  <a:gd name="T23" fmla="*/ 33 h 561"/>
                  <a:gd name="T24" fmla="*/ 506 w 423"/>
                  <a:gd name="T25" fmla="*/ 419 h 561"/>
                  <a:gd name="T26" fmla="*/ 212 w 423"/>
                  <a:gd name="T27" fmla="*/ 696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3"/>
                  <a:gd name="T43" fmla="*/ 0 h 561"/>
                  <a:gd name="T44" fmla="*/ 423 w 423"/>
                  <a:gd name="T45" fmla="*/ 561 h 5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w="9525">
                <a:noFill/>
                <a:round/>
                <a:headEnd/>
                <a:tailEnd/>
              </a:ln>
            </p:spPr>
            <p:txBody>
              <a:bodyPr/>
              <a:lstStyle/>
              <a:p>
                <a:endParaRPr lang="en-US"/>
              </a:p>
            </p:txBody>
          </p:sp>
          <p:sp>
            <p:nvSpPr>
              <p:cNvPr id="36084" name="Freeform 88"/>
              <p:cNvSpPr>
                <a:spLocks/>
              </p:cNvSpPr>
              <p:nvPr/>
            </p:nvSpPr>
            <p:spPr bwMode="auto">
              <a:xfrm>
                <a:off x="2135" y="1086"/>
                <a:ext cx="255" cy="380"/>
              </a:xfrm>
              <a:custGeom>
                <a:avLst/>
                <a:gdLst>
                  <a:gd name="T0" fmla="*/ 16 w 191"/>
                  <a:gd name="T1" fmla="*/ 173 h 284"/>
                  <a:gd name="T2" fmla="*/ 99 w 191"/>
                  <a:gd name="T3" fmla="*/ 371 h 284"/>
                  <a:gd name="T4" fmla="*/ 239 w 191"/>
                  <a:gd name="T5" fmla="*/ 209 h 284"/>
                  <a:gd name="T6" fmla="*/ 156 w 191"/>
                  <a:gd name="T7" fmla="*/ 9 h 284"/>
                  <a:gd name="T8" fmla="*/ 16 w 191"/>
                  <a:gd name="T9" fmla="*/ 173 h 284"/>
                  <a:gd name="T10" fmla="*/ 0 60000 65536"/>
                  <a:gd name="T11" fmla="*/ 0 60000 65536"/>
                  <a:gd name="T12" fmla="*/ 0 60000 65536"/>
                  <a:gd name="T13" fmla="*/ 0 60000 65536"/>
                  <a:gd name="T14" fmla="*/ 0 60000 65536"/>
                  <a:gd name="T15" fmla="*/ 0 w 191"/>
                  <a:gd name="T16" fmla="*/ 0 h 284"/>
                  <a:gd name="T17" fmla="*/ 191 w 191"/>
                  <a:gd name="T18" fmla="*/ 284 h 284"/>
                </a:gdLst>
                <a:ahLst/>
                <a:cxnLst>
                  <a:cxn ang="T10">
                    <a:pos x="T0" y="T1"/>
                  </a:cxn>
                  <a:cxn ang="T11">
                    <a:pos x="T2" y="T3"/>
                  </a:cxn>
                  <a:cxn ang="T12">
                    <a:pos x="T4" y="T5"/>
                  </a:cxn>
                  <a:cxn ang="T13">
                    <a:pos x="T6" y="T7"/>
                  </a:cxn>
                  <a:cxn ang="T14">
                    <a:pos x="T8" y="T9"/>
                  </a:cxn>
                </a:cxnLst>
                <a:rect l="T15" t="T16" r="T17" b="T18"/>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w="9525">
                <a:noFill/>
                <a:round/>
                <a:headEnd/>
                <a:tailEnd/>
              </a:ln>
            </p:spPr>
            <p:txBody>
              <a:bodyPr/>
              <a:lstStyle/>
              <a:p>
                <a:endParaRPr lang="en-US"/>
              </a:p>
            </p:txBody>
          </p:sp>
          <p:sp>
            <p:nvSpPr>
              <p:cNvPr id="36085" name="Freeform 89"/>
              <p:cNvSpPr>
                <a:spLocks/>
              </p:cNvSpPr>
              <p:nvPr/>
            </p:nvSpPr>
            <p:spPr bwMode="auto">
              <a:xfrm>
                <a:off x="2256" y="1324"/>
                <a:ext cx="69" cy="86"/>
              </a:xfrm>
              <a:custGeom>
                <a:avLst/>
                <a:gdLst>
                  <a:gd name="T0" fmla="*/ 3 w 51"/>
                  <a:gd name="T1" fmla="*/ 40 h 64"/>
                  <a:gd name="T2" fmla="*/ 31 w 51"/>
                  <a:gd name="T3" fmla="*/ 85 h 64"/>
                  <a:gd name="T4" fmla="*/ 68 w 51"/>
                  <a:gd name="T5" fmla="*/ 46 h 64"/>
                  <a:gd name="T6" fmla="*/ 39 w 51"/>
                  <a:gd name="T7" fmla="*/ 1 h 64"/>
                  <a:gd name="T8" fmla="*/ 3 w 51"/>
                  <a:gd name="T9" fmla="*/ 40 h 64"/>
                  <a:gd name="T10" fmla="*/ 0 60000 65536"/>
                  <a:gd name="T11" fmla="*/ 0 60000 65536"/>
                  <a:gd name="T12" fmla="*/ 0 60000 65536"/>
                  <a:gd name="T13" fmla="*/ 0 60000 65536"/>
                  <a:gd name="T14" fmla="*/ 0 60000 65536"/>
                  <a:gd name="T15" fmla="*/ 0 w 51"/>
                  <a:gd name="T16" fmla="*/ 0 h 64"/>
                  <a:gd name="T17" fmla="*/ 51 w 51"/>
                  <a:gd name="T18" fmla="*/ 64 h 64"/>
                </a:gdLst>
                <a:ahLst/>
                <a:cxnLst>
                  <a:cxn ang="T10">
                    <a:pos x="T0" y="T1"/>
                  </a:cxn>
                  <a:cxn ang="T11">
                    <a:pos x="T2" y="T3"/>
                  </a:cxn>
                  <a:cxn ang="T12">
                    <a:pos x="T4" y="T5"/>
                  </a:cxn>
                  <a:cxn ang="T13">
                    <a:pos x="T6" y="T7"/>
                  </a:cxn>
                  <a:cxn ang="T14">
                    <a:pos x="T8" y="T9"/>
                  </a:cxn>
                </a:cxnLst>
                <a:rect l="T15" t="T16" r="T17" b="T18"/>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w="9525">
                <a:noFill/>
                <a:round/>
                <a:headEnd/>
                <a:tailEnd/>
              </a:ln>
            </p:spPr>
            <p:txBody>
              <a:bodyPr/>
              <a:lstStyle/>
              <a:p>
                <a:endParaRPr lang="en-US"/>
              </a:p>
            </p:txBody>
          </p:sp>
          <p:sp>
            <p:nvSpPr>
              <p:cNvPr id="36086" name="Freeform 90"/>
              <p:cNvSpPr>
                <a:spLocks/>
              </p:cNvSpPr>
              <p:nvPr/>
            </p:nvSpPr>
            <p:spPr bwMode="auto">
              <a:xfrm>
                <a:off x="2057" y="863"/>
                <a:ext cx="494" cy="408"/>
              </a:xfrm>
              <a:custGeom>
                <a:avLst/>
                <a:gdLst>
                  <a:gd name="T0" fmla="*/ 296 w 369"/>
                  <a:gd name="T1" fmla="*/ 29 h 305"/>
                  <a:gd name="T2" fmla="*/ 473 w 369"/>
                  <a:gd name="T3" fmla="*/ 399 h 305"/>
                  <a:gd name="T4" fmla="*/ 0 w 369"/>
                  <a:gd name="T5" fmla="*/ 249 h 305"/>
                  <a:gd name="T6" fmla="*/ 296 w 369"/>
                  <a:gd name="T7" fmla="*/ 29 h 305"/>
                  <a:gd name="T8" fmla="*/ 0 60000 65536"/>
                  <a:gd name="T9" fmla="*/ 0 60000 65536"/>
                  <a:gd name="T10" fmla="*/ 0 60000 65536"/>
                  <a:gd name="T11" fmla="*/ 0 60000 65536"/>
                  <a:gd name="T12" fmla="*/ 0 w 369"/>
                  <a:gd name="T13" fmla="*/ 0 h 305"/>
                  <a:gd name="T14" fmla="*/ 369 w 369"/>
                  <a:gd name="T15" fmla="*/ 305 h 305"/>
                </a:gdLst>
                <a:ahLst/>
                <a:cxnLst>
                  <a:cxn ang="T8">
                    <a:pos x="T0" y="T1"/>
                  </a:cxn>
                  <a:cxn ang="T9">
                    <a:pos x="T2" y="T3"/>
                  </a:cxn>
                  <a:cxn ang="T10">
                    <a:pos x="T4" y="T5"/>
                  </a:cxn>
                  <a:cxn ang="T11">
                    <a:pos x="T6" y="T7"/>
                  </a:cxn>
                </a:cxnLst>
                <a:rect l="T12" t="T13" r="T14" b="T15"/>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w="9525">
                <a:noFill/>
                <a:round/>
                <a:headEnd/>
                <a:tailEnd/>
              </a:ln>
            </p:spPr>
            <p:txBody>
              <a:bodyPr/>
              <a:lstStyle/>
              <a:p>
                <a:endParaRPr lang="en-US"/>
              </a:p>
            </p:txBody>
          </p:sp>
          <p:sp>
            <p:nvSpPr>
              <p:cNvPr id="36087" name="Freeform 91"/>
              <p:cNvSpPr>
                <a:spLocks/>
              </p:cNvSpPr>
              <p:nvPr/>
            </p:nvSpPr>
            <p:spPr bwMode="auto">
              <a:xfrm>
                <a:off x="2040" y="1085"/>
                <a:ext cx="496" cy="194"/>
              </a:xfrm>
              <a:custGeom>
                <a:avLst/>
                <a:gdLst>
                  <a:gd name="T0" fmla="*/ 11 w 371"/>
                  <a:gd name="T1" fmla="*/ 23 h 145"/>
                  <a:gd name="T2" fmla="*/ 235 w 371"/>
                  <a:gd name="T3" fmla="*/ 115 h 145"/>
                  <a:gd name="T4" fmla="*/ 493 w 371"/>
                  <a:gd name="T5" fmla="*/ 173 h 145"/>
                  <a:gd name="T6" fmla="*/ 225 w 371"/>
                  <a:gd name="T7" fmla="*/ 154 h 145"/>
                  <a:gd name="T8" fmla="*/ 11 w 371"/>
                  <a:gd name="T9" fmla="*/ 23 h 145"/>
                  <a:gd name="T10" fmla="*/ 0 60000 65536"/>
                  <a:gd name="T11" fmla="*/ 0 60000 65536"/>
                  <a:gd name="T12" fmla="*/ 0 60000 65536"/>
                  <a:gd name="T13" fmla="*/ 0 60000 65536"/>
                  <a:gd name="T14" fmla="*/ 0 60000 65536"/>
                  <a:gd name="T15" fmla="*/ 0 w 371"/>
                  <a:gd name="T16" fmla="*/ 0 h 145"/>
                  <a:gd name="T17" fmla="*/ 371 w 371"/>
                  <a:gd name="T18" fmla="*/ 145 h 145"/>
                </a:gdLst>
                <a:ahLst/>
                <a:cxnLst>
                  <a:cxn ang="T10">
                    <a:pos x="T0" y="T1"/>
                  </a:cxn>
                  <a:cxn ang="T11">
                    <a:pos x="T2" y="T3"/>
                  </a:cxn>
                  <a:cxn ang="T12">
                    <a:pos x="T4" y="T5"/>
                  </a:cxn>
                  <a:cxn ang="T13">
                    <a:pos x="T6" y="T7"/>
                  </a:cxn>
                  <a:cxn ang="T14">
                    <a:pos x="T8" y="T9"/>
                  </a:cxn>
                </a:cxnLst>
                <a:rect l="T15" t="T16" r="T17" b="T18"/>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w="9525">
                <a:noFill/>
                <a:round/>
                <a:headEnd/>
                <a:tailEnd/>
              </a:ln>
            </p:spPr>
            <p:txBody>
              <a:bodyPr/>
              <a:lstStyle/>
              <a:p>
                <a:endParaRPr lang="en-US"/>
              </a:p>
            </p:txBody>
          </p:sp>
          <p:sp>
            <p:nvSpPr>
              <p:cNvPr id="36088" name="Freeform 92"/>
              <p:cNvSpPr>
                <a:spLocks/>
              </p:cNvSpPr>
              <p:nvPr/>
            </p:nvSpPr>
            <p:spPr bwMode="auto">
              <a:xfrm>
                <a:off x="2183" y="872"/>
                <a:ext cx="330" cy="185"/>
              </a:xfrm>
              <a:custGeom>
                <a:avLst/>
                <a:gdLst>
                  <a:gd name="T0" fmla="*/ 277 w 247"/>
                  <a:gd name="T1" fmla="*/ 111 h 138"/>
                  <a:gd name="T2" fmla="*/ 167 w 247"/>
                  <a:gd name="T3" fmla="*/ 31 h 138"/>
                  <a:gd name="T4" fmla="*/ 167 w 247"/>
                  <a:gd name="T5" fmla="*/ 31 h 138"/>
                  <a:gd name="T6" fmla="*/ 72 w 247"/>
                  <a:gd name="T7" fmla="*/ 36 h 138"/>
                  <a:gd name="T8" fmla="*/ 1 w 247"/>
                  <a:gd name="T9" fmla="*/ 60 h 138"/>
                  <a:gd name="T10" fmla="*/ 69 w 247"/>
                  <a:gd name="T11" fmla="*/ 12 h 138"/>
                  <a:gd name="T12" fmla="*/ 172 w 247"/>
                  <a:gd name="T13" fmla="*/ 9 h 138"/>
                  <a:gd name="T14" fmla="*/ 299 w 247"/>
                  <a:gd name="T15" fmla="*/ 106 h 138"/>
                  <a:gd name="T16" fmla="*/ 327 w 247"/>
                  <a:gd name="T17" fmla="*/ 184 h 138"/>
                  <a:gd name="T18" fmla="*/ 277 w 247"/>
                  <a:gd name="T19" fmla="*/ 11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138"/>
                  <a:gd name="T32" fmla="*/ 247 w 247"/>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w="9525">
                <a:noFill/>
                <a:round/>
                <a:headEnd/>
                <a:tailEnd/>
              </a:ln>
            </p:spPr>
            <p:txBody>
              <a:bodyPr/>
              <a:lstStyle/>
              <a:p>
                <a:endParaRPr lang="en-US"/>
              </a:p>
            </p:txBody>
          </p:sp>
          <p:pic>
            <p:nvPicPr>
              <p:cNvPr id="36089" name="Picture 93"/>
              <p:cNvPicPr>
                <a:picLocks noChangeAspect="1" noChangeArrowheads="1"/>
              </p:cNvPicPr>
              <p:nvPr/>
            </p:nvPicPr>
            <p:blipFill>
              <a:blip r:embed="rId4"/>
              <a:srcRect/>
              <a:stretch>
                <a:fillRect/>
              </a:stretch>
            </p:blipFill>
            <p:spPr bwMode="auto">
              <a:xfrm>
                <a:off x="2274" y="1577"/>
                <a:ext cx="253" cy="116"/>
              </a:xfrm>
              <a:prstGeom prst="rect">
                <a:avLst/>
              </a:prstGeom>
              <a:noFill/>
              <a:ln w="9525">
                <a:noFill/>
                <a:miter lim="800000"/>
                <a:headEnd/>
                <a:tailEnd/>
              </a:ln>
            </p:spPr>
          </p:pic>
          <p:sp>
            <p:nvSpPr>
              <p:cNvPr id="36090" name="Freeform 94"/>
              <p:cNvSpPr>
                <a:spLocks/>
              </p:cNvSpPr>
              <p:nvPr/>
            </p:nvSpPr>
            <p:spPr bwMode="auto">
              <a:xfrm>
                <a:off x="1257" y="844"/>
                <a:ext cx="542" cy="747"/>
              </a:xfrm>
              <a:custGeom>
                <a:avLst/>
                <a:gdLst>
                  <a:gd name="T0" fmla="*/ 507 w 405"/>
                  <a:gd name="T1" fmla="*/ 322 h 559"/>
                  <a:gd name="T2" fmla="*/ 333 w 405"/>
                  <a:gd name="T3" fmla="*/ 719 h 559"/>
                  <a:gd name="T4" fmla="*/ 33 w 405"/>
                  <a:gd name="T5" fmla="*/ 424 h 559"/>
                  <a:gd name="T6" fmla="*/ 209 w 405"/>
                  <a:gd name="T7" fmla="*/ 28 h 559"/>
                  <a:gd name="T8" fmla="*/ 507 w 405"/>
                  <a:gd name="T9" fmla="*/ 322 h 559"/>
                  <a:gd name="T10" fmla="*/ 0 60000 65536"/>
                  <a:gd name="T11" fmla="*/ 0 60000 65536"/>
                  <a:gd name="T12" fmla="*/ 0 60000 65536"/>
                  <a:gd name="T13" fmla="*/ 0 60000 65536"/>
                  <a:gd name="T14" fmla="*/ 0 60000 65536"/>
                  <a:gd name="T15" fmla="*/ 0 w 405"/>
                  <a:gd name="T16" fmla="*/ 0 h 559"/>
                  <a:gd name="T17" fmla="*/ 405 w 405"/>
                  <a:gd name="T18" fmla="*/ 559 h 559"/>
                </a:gdLst>
                <a:ahLst/>
                <a:cxnLst>
                  <a:cxn ang="T10">
                    <a:pos x="T0" y="T1"/>
                  </a:cxn>
                  <a:cxn ang="T11">
                    <a:pos x="T2" y="T3"/>
                  </a:cxn>
                  <a:cxn ang="T12">
                    <a:pos x="T4" y="T5"/>
                  </a:cxn>
                  <a:cxn ang="T13">
                    <a:pos x="T6" y="T7"/>
                  </a:cxn>
                  <a:cxn ang="T14">
                    <a:pos x="T8" y="T9"/>
                  </a:cxn>
                </a:cxnLst>
                <a:rect l="T15" t="T16" r="T17" b="T18"/>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w="9525">
                <a:noFill/>
                <a:round/>
                <a:headEnd/>
                <a:tailEnd/>
              </a:ln>
            </p:spPr>
            <p:txBody>
              <a:bodyPr/>
              <a:lstStyle/>
              <a:p>
                <a:endParaRPr lang="en-US"/>
              </a:p>
            </p:txBody>
          </p:sp>
          <p:sp>
            <p:nvSpPr>
              <p:cNvPr id="36091" name="Freeform 95"/>
              <p:cNvSpPr>
                <a:spLocks/>
              </p:cNvSpPr>
              <p:nvPr/>
            </p:nvSpPr>
            <p:spPr bwMode="auto">
              <a:xfrm>
                <a:off x="1263" y="852"/>
                <a:ext cx="529" cy="735"/>
              </a:xfrm>
              <a:custGeom>
                <a:avLst/>
                <a:gdLst>
                  <a:gd name="T0" fmla="*/ 496 w 396"/>
                  <a:gd name="T1" fmla="*/ 318 h 550"/>
                  <a:gd name="T2" fmla="*/ 326 w 396"/>
                  <a:gd name="T3" fmla="*/ 708 h 550"/>
                  <a:gd name="T4" fmla="*/ 35 w 396"/>
                  <a:gd name="T5" fmla="*/ 417 h 550"/>
                  <a:gd name="T6" fmla="*/ 204 w 396"/>
                  <a:gd name="T7" fmla="*/ 27 h 550"/>
                  <a:gd name="T8" fmla="*/ 496 w 396"/>
                  <a:gd name="T9" fmla="*/ 318 h 550"/>
                  <a:gd name="T10" fmla="*/ 0 60000 65536"/>
                  <a:gd name="T11" fmla="*/ 0 60000 65536"/>
                  <a:gd name="T12" fmla="*/ 0 60000 65536"/>
                  <a:gd name="T13" fmla="*/ 0 60000 65536"/>
                  <a:gd name="T14" fmla="*/ 0 60000 65536"/>
                  <a:gd name="T15" fmla="*/ 0 w 396"/>
                  <a:gd name="T16" fmla="*/ 0 h 550"/>
                  <a:gd name="T17" fmla="*/ 396 w 396"/>
                  <a:gd name="T18" fmla="*/ 550 h 550"/>
                </a:gdLst>
                <a:ahLst/>
                <a:cxnLst>
                  <a:cxn ang="T10">
                    <a:pos x="T0" y="T1"/>
                  </a:cxn>
                  <a:cxn ang="T11">
                    <a:pos x="T2" y="T3"/>
                  </a:cxn>
                  <a:cxn ang="T12">
                    <a:pos x="T4" y="T5"/>
                  </a:cxn>
                  <a:cxn ang="T13">
                    <a:pos x="T6" y="T7"/>
                  </a:cxn>
                  <a:cxn ang="T14">
                    <a:pos x="T8" y="T9"/>
                  </a:cxn>
                </a:cxnLst>
                <a:rect l="T15" t="T16" r="T17" b="T18"/>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w="9525">
                <a:noFill/>
                <a:round/>
                <a:headEnd/>
                <a:tailEnd/>
              </a:ln>
            </p:spPr>
            <p:txBody>
              <a:bodyPr/>
              <a:lstStyle/>
              <a:p>
                <a:endParaRPr lang="en-US"/>
              </a:p>
            </p:txBody>
          </p:sp>
          <p:sp>
            <p:nvSpPr>
              <p:cNvPr id="36092" name="Freeform 96"/>
              <p:cNvSpPr>
                <a:spLocks/>
              </p:cNvSpPr>
              <p:nvPr/>
            </p:nvSpPr>
            <p:spPr bwMode="auto">
              <a:xfrm>
                <a:off x="1269" y="860"/>
                <a:ext cx="518" cy="725"/>
              </a:xfrm>
              <a:custGeom>
                <a:avLst/>
                <a:gdLst>
                  <a:gd name="T0" fmla="*/ 485 w 387"/>
                  <a:gd name="T1" fmla="*/ 314 h 542"/>
                  <a:gd name="T2" fmla="*/ 319 w 387"/>
                  <a:gd name="T3" fmla="*/ 698 h 542"/>
                  <a:gd name="T4" fmla="*/ 33 w 387"/>
                  <a:gd name="T5" fmla="*/ 411 h 542"/>
                  <a:gd name="T6" fmla="*/ 199 w 387"/>
                  <a:gd name="T7" fmla="*/ 27 h 542"/>
                  <a:gd name="T8" fmla="*/ 485 w 387"/>
                  <a:gd name="T9" fmla="*/ 314 h 542"/>
                  <a:gd name="T10" fmla="*/ 0 60000 65536"/>
                  <a:gd name="T11" fmla="*/ 0 60000 65536"/>
                  <a:gd name="T12" fmla="*/ 0 60000 65536"/>
                  <a:gd name="T13" fmla="*/ 0 60000 65536"/>
                  <a:gd name="T14" fmla="*/ 0 60000 65536"/>
                  <a:gd name="T15" fmla="*/ 0 w 387"/>
                  <a:gd name="T16" fmla="*/ 0 h 542"/>
                  <a:gd name="T17" fmla="*/ 387 w 387"/>
                  <a:gd name="T18" fmla="*/ 542 h 542"/>
                </a:gdLst>
                <a:ahLst/>
                <a:cxnLst>
                  <a:cxn ang="T10">
                    <a:pos x="T0" y="T1"/>
                  </a:cxn>
                  <a:cxn ang="T11">
                    <a:pos x="T2" y="T3"/>
                  </a:cxn>
                  <a:cxn ang="T12">
                    <a:pos x="T4" y="T5"/>
                  </a:cxn>
                  <a:cxn ang="T13">
                    <a:pos x="T6" y="T7"/>
                  </a:cxn>
                  <a:cxn ang="T14">
                    <a:pos x="T8" y="T9"/>
                  </a:cxn>
                </a:cxnLst>
                <a:rect l="T15" t="T16" r="T17" b="T18"/>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w="9525">
                <a:noFill/>
                <a:round/>
                <a:headEnd/>
                <a:tailEnd/>
              </a:ln>
            </p:spPr>
            <p:txBody>
              <a:bodyPr/>
              <a:lstStyle/>
              <a:p>
                <a:endParaRPr lang="en-US"/>
              </a:p>
            </p:txBody>
          </p:sp>
          <p:sp>
            <p:nvSpPr>
              <p:cNvPr id="36093" name="Freeform 97"/>
              <p:cNvSpPr>
                <a:spLocks/>
              </p:cNvSpPr>
              <p:nvPr/>
            </p:nvSpPr>
            <p:spPr bwMode="auto">
              <a:xfrm>
                <a:off x="1276" y="868"/>
                <a:ext cx="504" cy="713"/>
              </a:xfrm>
              <a:custGeom>
                <a:avLst/>
                <a:gdLst>
                  <a:gd name="T0" fmla="*/ 472 w 377"/>
                  <a:gd name="T1" fmla="*/ 310 h 533"/>
                  <a:gd name="T2" fmla="*/ 310 w 377"/>
                  <a:gd name="T3" fmla="*/ 688 h 533"/>
                  <a:gd name="T4" fmla="*/ 32 w 377"/>
                  <a:gd name="T5" fmla="*/ 404 h 533"/>
                  <a:gd name="T6" fmla="*/ 194 w 377"/>
                  <a:gd name="T7" fmla="*/ 27 h 533"/>
                  <a:gd name="T8" fmla="*/ 472 w 377"/>
                  <a:gd name="T9" fmla="*/ 310 h 533"/>
                  <a:gd name="T10" fmla="*/ 0 60000 65536"/>
                  <a:gd name="T11" fmla="*/ 0 60000 65536"/>
                  <a:gd name="T12" fmla="*/ 0 60000 65536"/>
                  <a:gd name="T13" fmla="*/ 0 60000 65536"/>
                  <a:gd name="T14" fmla="*/ 0 60000 65536"/>
                  <a:gd name="T15" fmla="*/ 0 w 377"/>
                  <a:gd name="T16" fmla="*/ 0 h 533"/>
                  <a:gd name="T17" fmla="*/ 377 w 377"/>
                  <a:gd name="T18" fmla="*/ 533 h 533"/>
                </a:gdLst>
                <a:ahLst/>
                <a:cxnLst>
                  <a:cxn ang="T10">
                    <a:pos x="T0" y="T1"/>
                  </a:cxn>
                  <a:cxn ang="T11">
                    <a:pos x="T2" y="T3"/>
                  </a:cxn>
                  <a:cxn ang="T12">
                    <a:pos x="T4" y="T5"/>
                  </a:cxn>
                  <a:cxn ang="T13">
                    <a:pos x="T6" y="T7"/>
                  </a:cxn>
                  <a:cxn ang="T14">
                    <a:pos x="T8" y="T9"/>
                  </a:cxn>
                </a:cxnLst>
                <a:rect l="T15" t="T16" r="T17" b="T18"/>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w="9525">
                <a:noFill/>
                <a:round/>
                <a:headEnd/>
                <a:tailEnd/>
              </a:ln>
            </p:spPr>
            <p:txBody>
              <a:bodyPr/>
              <a:lstStyle/>
              <a:p>
                <a:endParaRPr lang="en-US"/>
              </a:p>
            </p:txBody>
          </p:sp>
          <p:sp>
            <p:nvSpPr>
              <p:cNvPr id="36094" name="Freeform 98"/>
              <p:cNvSpPr>
                <a:spLocks/>
              </p:cNvSpPr>
              <p:nvPr/>
            </p:nvSpPr>
            <p:spPr bwMode="auto">
              <a:xfrm>
                <a:off x="1283" y="878"/>
                <a:ext cx="492" cy="699"/>
              </a:xfrm>
              <a:custGeom>
                <a:avLst/>
                <a:gdLst>
                  <a:gd name="T0" fmla="*/ 460 w 368"/>
                  <a:gd name="T1" fmla="*/ 303 h 523"/>
                  <a:gd name="T2" fmla="*/ 302 w 368"/>
                  <a:gd name="T3" fmla="*/ 675 h 523"/>
                  <a:gd name="T4" fmla="*/ 31 w 368"/>
                  <a:gd name="T5" fmla="*/ 396 h 523"/>
                  <a:gd name="T6" fmla="*/ 189 w 368"/>
                  <a:gd name="T7" fmla="*/ 25 h 523"/>
                  <a:gd name="T8" fmla="*/ 460 w 368"/>
                  <a:gd name="T9" fmla="*/ 303 h 523"/>
                  <a:gd name="T10" fmla="*/ 0 60000 65536"/>
                  <a:gd name="T11" fmla="*/ 0 60000 65536"/>
                  <a:gd name="T12" fmla="*/ 0 60000 65536"/>
                  <a:gd name="T13" fmla="*/ 0 60000 65536"/>
                  <a:gd name="T14" fmla="*/ 0 60000 65536"/>
                  <a:gd name="T15" fmla="*/ 0 w 368"/>
                  <a:gd name="T16" fmla="*/ 0 h 523"/>
                  <a:gd name="T17" fmla="*/ 368 w 368"/>
                  <a:gd name="T18" fmla="*/ 523 h 523"/>
                </a:gdLst>
                <a:ahLst/>
                <a:cxnLst>
                  <a:cxn ang="T10">
                    <a:pos x="T0" y="T1"/>
                  </a:cxn>
                  <a:cxn ang="T11">
                    <a:pos x="T2" y="T3"/>
                  </a:cxn>
                  <a:cxn ang="T12">
                    <a:pos x="T4" y="T5"/>
                  </a:cxn>
                  <a:cxn ang="T13">
                    <a:pos x="T6" y="T7"/>
                  </a:cxn>
                  <a:cxn ang="T14">
                    <a:pos x="T8" y="T9"/>
                  </a:cxn>
                </a:cxnLst>
                <a:rect l="T15" t="T16" r="T17" b="T18"/>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w="9525">
                <a:noFill/>
                <a:round/>
                <a:headEnd/>
                <a:tailEnd/>
              </a:ln>
            </p:spPr>
            <p:txBody>
              <a:bodyPr/>
              <a:lstStyle/>
              <a:p>
                <a:endParaRPr lang="en-US"/>
              </a:p>
            </p:txBody>
          </p:sp>
          <p:sp>
            <p:nvSpPr>
              <p:cNvPr id="36095" name="Freeform 99"/>
              <p:cNvSpPr>
                <a:spLocks/>
              </p:cNvSpPr>
              <p:nvPr/>
            </p:nvSpPr>
            <p:spPr bwMode="auto">
              <a:xfrm>
                <a:off x="1289" y="886"/>
                <a:ext cx="479" cy="688"/>
              </a:xfrm>
              <a:custGeom>
                <a:avLst/>
                <a:gdLst>
                  <a:gd name="T0" fmla="*/ 448 w 358"/>
                  <a:gd name="T1" fmla="*/ 299 h 515"/>
                  <a:gd name="T2" fmla="*/ 294 w 358"/>
                  <a:gd name="T3" fmla="*/ 663 h 515"/>
                  <a:gd name="T4" fmla="*/ 31 w 358"/>
                  <a:gd name="T5" fmla="*/ 387 h 515"/>
                  <a:gd name="T6" fmla="*/ 185 w 358"/>
                  <a:gd name="T7" fmla="*/ 24 h 515"/>
                  <a:gd name="T8" fmla="*/ 448 w 358"/>
                  <a:gd name="T9" fmla="*/ 299 h 515"/>
                  <a:gd name="T10" fmla="*/ 0 60000 65536"/>
                  <a:gd name="T11" fmla="*/ 0 60000 65536"/>
                  <a:gd name="T12" fmla="*/ 0 60000 65536"/>
                  <a:gd name="T13" fmla="*/ 0 60000 65536"/>
                  <a:gd name="T14" fmla="*/ 0 60000 65536"/>
                  <a:gd name="T15" fmla="*/ 0 w 358"/>
                  <a:gd name="T16" fmla="*/ 0 h 515"/>
                  <a:gd name="T17" fmla="*/ 358 w 358"/>
                  <a:gd name="T18" fmla="*/ 515 h 515"/>
                </a:gdLst>
                <a:ahLst/>
                <a:cxnLst>
                  <a:cxn ang="T10">
                    <a:pos x="T0" y="T1"/>
                  </a:cxn>
                  <a:cxn ang="T11">
                    <a:pos x="T2" y="T3"/>
                  </a:cxn>
                  <a:cxn ang="T12">
                    <a:pos x="T4" y="T5"/>
                  </a:cxn>
                  <a:cxn ang="T13">
                    <a:pos x="T6" y="T7"/>
                  </a:cxn>
                  <a:cxn ang="T14">
                    <a:pos x="T8" y="T9"/>
                  </a:cxn>
                </a:cxnLst>
                <a:rect l="T15" t="T16" r="T17" b="T18"/>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w="9525">
                <a:noFill/>
                <a:round/>
                <a:headEnd/>
                <a:tailEnd/>
              </a:ln>
            </p:spPr>
            <p:txBody>
              <a:bodyPr/>
              <a:lstStyle/>
              <a:p>
                <a:endParaRPr lang="en-US"/>
              </a:p>
            </p:txBody>
          </p:sp>
          <p:sp>
            <p:nvSpPr>
              <p:cNvPr id="36096" name="Freeform 100"/>
              <p:cNvSpPr>
                <a:spLocks/>
              </p:cNvSpPr>
              <p:nvPr/>
            </p:nvSpPr>
            <p:spPr bwMode="auto">
              <a:xfrm>
                <a:off x="1295" y="894"/>
                <a:ext cx="468" cy="676"/>
              </a:xfrm>
              <a:custGeom>
                <a:avLst/>
                <a:gdLst>
                  <a:gd name="T0" fmla="*/ 439 w 350"/>
                  <a:gd name="T1" fmla="*/ 295 h 506"/>
                  <a:gd name="T2" fmla="*/ 289 w 350"/>
                  <a:gd name="T3" fmla="*/ 652 h 506"/>
                  <a:gd name="T4" fmla="*/ 31 w 350"/>
                  <a:gd name="T5" fmla="*/ 381 h 506"/>
                  <a:gd name="T6" fmla="*/ 181 w 350"/>
                  <a:gd name="T7" fmla="*/ 24 h 506"/>
                  <a:gd name="T8" fmla="*/ 439 w 350"/>
                  <a:gd name="T9" fmla="*/ 295 h 506"/>
                  <a:gd name="T10" fmla="*/ 0 60000 65536"/>
                  <a:gd name="T11" fmla="*/ 0 60000 65536"/>
                  <a:gd name="T12" fmla="*/ 0 60000 65536"/>
                  <a:gd name="T13" fmla="*/ 0 60000 65536"/>
                  <a:gd name="T14" fmla="*/ 0 60000 65536"/>
                  <a:gd name="T15" fmla="*/ 0 w 350"/>
                  <a:gd name="T16" fmla="*/ 0 h 506"/>
                  <a:gd name="T17" fmla="*/ 350 w 350"/>
                  <a:gd name="T18" fmla="*/ 506 h 506"/>
                </a:gdLst>
                <a:ahLst/>
                <a:cxnLst>
                  <a:cxn ang="T10">
                    <a:pos x="T0" y="T1"/>
                  </a:cxn>
                  <a:cxn ang="T11">
                    <a:pos x="T2" y="T3"/>
                  </a:cxn>
                  <a:cxn ang="T12">
                    <a:pos x="T4" y="T5"/>
                  </a:cxn>
                  <a:cxn ang="T13">
                    <a:pos x="T6" y="T7"/>
                  </a:cxn>
                  <a:cxn ang="T14">
                    <a:pos x="T8" y="T9"/>
                  </a:cxn>
                </a:cxnLst>
                <a:rect l="T15" t="T16" r="T17" b="T18"/>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w="9525">
                <a:noFill/>
                <a:round/>
                <a:headEnd/>
                <a:tailEnd/>
              </a:ln>
            </p:spPr>
            <p:txBody>
              <a:bodyPr/>
              <a:lstStyle/>
              <a:p>
                <a:endParaRPr lang="en-US"/>
              </a:p>
            </p:txBody>
          </p:sp>
          <p:sp>
            <p:nvSpPr>
              <p:cNvPr id="36097" name="Freeform 101"/>
              <p:cNvSpPr>
                <a:spLocks/>
              </p:cNvSpPr>
              <p:nvPr/>
            </p:nvSpPr>
            <p:spPr bwMode="auto">
              <a:xfrm>
                <a:off x="1301" y="902"/>
                <a:ext cx="455" cy="664"/>
              </a:xfrm>
              <a:custGeom>
                <a:avLst/>
                <a:gdLst>
                  <a:gd name="T0" fmla="*/ 427 w 340"/>
                  <a:gd name="T1" fmla="*/ 291 h 497"/>
                  <a:gd name="T2" fmla="*/ 281 w 340"/>
                  <a:gd name="T3" fmla="*/ 641 h 497"/>
                  <a:gd name="T4" fmla="*/ 29 w 340"/>
                  <a:gd name="T5" fmla="*/ 374 h 497"/>
                  <a:gd name="T6" fmla="*/ 175 w 340"/>
                  <a:gd name="T7" fmla="*/ 24 h 497"/>
                  <a:gd name="T8" fmla="*/ 427 w 340"/>
                  <a:gd name="T9" fmla="*/ 291 h 497"/>
                  <a:gd name="T10" fmla="*/ 0 60000 65536"/>
                  <a:gd name="T11" fmla="*/ 0 60000 65536"/>
                  <a:gd name="T12" fmla="*/ 0 60000 65536"/>
                  <a:gd name="T13" fmla="*/ 0 60000 65536"/>
                  <a:gd name="T14" fmla="*/ 0 60000 65536"/>
                  <a:gd name="T15" fmla="*/ 0 w 340"/>
                  <a:gd name="T16" fmla="*/ 0 h 497"/>
                  <a:gd name="T17" fmla="*/ 340 w 340"/>
                  <a:gd name="T18" fmla="*/ 497 h 497"/>
                </a:gdLst>
                <a:ahLst/>
                <a:cxnLst>
                  <a:cxn ang="T10">
                    <a:pos x="T0" y="T1"/>
                  </a:cxn>
                  <a:cxn ang="T11">
                    <a:pos x="T2" y="T3"/>
                  </a:cxn>
                  <a:cxn ang="T12">
                    <a:pos x="T4" y="T5"/>
                  </a:cxn>
                  <a:cxn ang="T13">
                    <a:pos x="T6" y="T7"/>
                  </a:cxn>
                  <a:cxn ang="T14">
                    <a:pos x="T8" y="T9"/>
                  </a:cxn>
                </a:cxnLst>
                <a:rect l="T15" t="T16" r="T17" b="T18"/>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w="9525">
                <a:noFill/>
                <a:round/>
                <a:headEnd/>
                <a:tailEnd/>
              </a:ln>
            </p:spPr>
            <p:txBody>
              <a:bodyPr/>
              <a:lstStyle/>
              <a:p>
                <a:endParaRPr lang="en-US"/>
              </a:p>
            </p:txBody>
          </p:sp>
          <p:sp>
            <p:nvSpPr>
              <p:cNvPr id="36098" name="Freeform 102"/>
              <p:cNvSpPr>
                <a:spLocks/>
              </p:cNvSpPr>
              <p:nvPr/>
            </p:nvSpPr>
            <p:spPr bwMode="auto">
              <a:xfrm>
                <a:off x="1308" y="911"/>
                <a:ext cx="443" cy="652"/>
              </a:xfrm>
              <a:custGeom>
                <a:avLst/>
                <a:gdLst>
                  <a:gd name="T0" fmla="*/ 415 w 331"/>
                  <a:gd name="T1" fmla="*/ 285 h 488"/>
                  <a:gd name="T2" fmla="*/ 273 w 331"/>
                  <a:gd name="T3" fmla="*/ 629 h 488"/>
                  <a:gd name="T4" fmla="*/ 28 w 331"/>
                  <a:gd name="T5" fmla="*/ 366 h 488"/>
                  <a:gd name="T6" fmla="*/ 170 w 331"/>
                  <a:gd name="T7" fmla="*/ 21 h 488"/>
                  <a:gd name="T8" fmla="*/ 415 w 331"/>
                  <a:gd name="T9" fmla="*/ 285 h 488"/>
                  <a:gd name="T10" fmla="*/ 0 60000 65536"/>
                  <a:gd name="T11" fmla="*/ 0 60000 65536"/>
                  <a:gd name="T12" fmla="*/ 0 60000 65536"/>
                  <a:gd name="T13" fmla="*/ 0 60000 65536"/>
                  <a:gd name="T14" fmla="*/ 0 60000 65536"/>
                  <a:gd name="T15" fmla="*/ 0 w 331"/>
                  <a:gd name="T16" fmla="*/ 0 h 488"/>
                  <a:gd name="T17" fmla="*/ 331 w 331"/>
                  <a:gd name="T18" fmla="*/ 488 h 488"/>
                </a:gdLst>
                <a:ahLst/>
                <a:cxnLst>
                  <a:cxn ang="T10">
                    <a:pos x="T0" y="T1"/>
                  </a:cxn>
                  <a:cxn ang="T11">
                    <a:pos x="T2" y="T3"/>
                  </a:cxn>
                  <a:cxn ang="T12">
                    <a:pos x="T4" y="T5"/>
                  </a:cxn>
                  <a:cxn ang="T13">
                    <a:pos x="T6" y="T7"/>
                  </a:cxn>
                  <a:cxn ang="T14">
                    <a:pos x="T8" y="T9"/>
                  </a:cxn>
                </a:cxnLst>
                <a:rect l="T15" t="T16" r="T17" b="T18"/>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w="9525">
                <a:noFill/>
                <a:round/>
                <a:headEnd/>
                <a:tailEnd/>
              </a:ln>
            </p:spPr>
            <p:txBody>
              <a:bodyPr/>
              <a:lstStyle/>
              <a:p>
                <a:endParaRPr lang="en-US"/>
              </a:p>
            </p:txBody>
          </p:sp>
          <p:sp>
            <p:nvSpPr>
              <p:cNvPr id="36099" name="Freeform 103"/>
              <p:cNvSpPr>
                <a:spLocks/>
              </p:cNvSpPr>
              <p:nvPr/>
            </p:nvSpPr>
            <p:spPr bwMode="auto">
              <a:xfrm>
                <a:off x="1315" y="919"/>
                <a:ext cx="429" cy="640"/>
              </a:xfrm>
              <a:custGeom>
                <a:avLst/>
                <a:gdLst>
                  <a:gd name="T0" fmla="*/ 402 w 321"/>
                  <a:gd name="T1" fmla="*/ 281 h 479"/>
                  <a:gd name="T2" fmla="*/ 265 w 321"/>
                  <a:gd name="T3" fmla="*/ 619 h 479"/>
                  <a:gd name="T4" fmla="*/ 28 w 321"/>
                  <a:gd name="T5" fmla="*/ 359 h 479"/>
                  <a:gd name="T6" fmla="*/ 164 w 321"/>
                  <a:gd name="T7" fmla="*/ 21 h 479"/>
                  <a:gd name="T8" fmla="*/ 402 w 321"/>
                  <a:gd name="T9" fmla="*/ 281 h 479"/>
                  <a:gd name="T10" fmla="*/ 0 60000 65536"/>
                  <a:gd name="T11" fmla="*/ 0 60000 65536"/>
                  <a:gd name="T12" fmla="*/ 0 60000 65536"/>
                  <a:gd name="T13" fmla="*/ 0 60000 65536"/>
                  <a:gd name="T14" fmla="*/ 0 60000 65536"/>
                  <a:gd name="T15" fmla="*/ 0 w 321"/>
                  <a:gd name="T16" fmla="*/ 0 h 479"/>
                  <a:gd name="T17" fmla="*/ 321 w 321"/>
                  <a:gd name="T18" fmla="*/ 479 h 479"/>
                </a:gdLst>
                <a:ahLst/>
                <a:cxnLst>
                  <a:cxn ang="T10">
                    <a:pos x="T0" y="T1"/>
                  </a:cxn>
                  <a:cxn ang="T11">
                    <a:pos x="T2" y="T3"/>
                  </a:cxn>
                  <a:cxn ang="T12">
                    <a:pos x="T4" y="T5"/>
                  </a:cxn>
                  <a:cxn ang="T13">
                    <a:pos x="T6" y="T7"/>
                  </a:cxn>
                  <a:cxn ang="T14">
                    <a:pos x="T8" y="T9"/>
                  </a:cxn>
                </a:cxnLst>
                <a:rect l="T15" t="T16" r="T17" b="T18"/>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w="9525">
                <a:noFill/>
                <a:round/>
                <a:headEnd/>
                <a:tailEnd/>
              </a:ln>
            </p:spPr>
            <p:txBody>
              <a:bodyPr/>
              <a:lstStyle/>
              <a:p>
                <a:endParaRPr lang="en-US"/>
              </a:p>
            </p:txBody>
          </p:sp>
          <p:sp>
            <p:nvSpPr>
              <p:cNvPr id="36100" name="Freeform 104"/>
              <p:cNvSpPr>
                <a:spLocks/>
              </p:cNvSpPr>
              <p:nvPr/>
            </p:nvSpPr>
            <p:spPr bwMode="auto">
              <a:xfrm>
                <a:off x="1321" y="927"/>
                <a:ext cx="418" cy="628"/>
              </a:xfrm>
              <a:custGeom>
                <a:avLst/>
                <a:gdLst>
                  <a:gd name="T0" fmla="*/ 391 w 312"/>
                  <a:gd name="T1" fmla="*/ 277 h 470"/>
                  <a:gd name="T2" fmla="*/ 257 w 312"/>
                  <a:gd name="T3" fmla="*/ 608 h 470"/>
                  <a:gd name="T4" fmla="*/ 27 w 312"/>
                  <a:gd name="T5" fmla="*/ 353 h 470"/>
                  <a:gd name="T6" fmla="*/ 161 w 312"/>
                  <a:gd name="T7" fmla="*/ 21 h 470"/>
                  <a:gd name="T8" fmla="*/ 391 w 312"/>
                  <a:gd name="T9" fmla="*/ 277 h 470"/>
                  <a:gd name="T10" fmla="*/ 0 60000 65536"/>
                  <a:gd name="T11" fmla="*/ 0 60000 65536"/>
                  <a:gd name="T12" fmla="*/ 0 60000 65536"/>
                  <a:gd name="T13" fmla="*/ 0 60000 65536"/>
                  <a:gd name="T14" fmla="*/ 0 60000 65536"/>
                  <a:gd name="T15" fmla="*/ 0 w 312"/>
                  <a:gd name="T16" fmla="*/ 0 h 470"/>
                  <a:gd name="T17" fmla="*/ 312 w 312"/>
                  <a:gd name="T18" fmla="*/ 470 h 470"/>
                </a:gdLst>
                <a:ahLst/>
                <a:cxnLst>
                  <a:cxn ang="T10">
                    <a:pos x="T0" y="T1"/>
                  </a:cxn>
                  <a:cxn ang="T11">
                    <a:pos x="T2" y="T3"/>
                  </a:cxn>
                  <a:cxn ang="T12">
                    <a:pos x="T4" y="T5"/>
                  </a:cxn>
                  <a:cxn ang="T13">
                    <a:pos x="T6" y="T7"/>
                  </a:cxn>
                  <a:cxn ang="T14">
                    <a:pos x="T8" y="T9"/>
                  </a:cxn>
                </a:cxnLst>
                <a:rect l="T15" t="T16" r="T17" b="T18"/>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w="9525">
                <a:noFill/>
                <a:round/>
                <a:headEnd/>
                <a:tailEnd/>
              </a:ln>
            </p:spPr>
            <p:txBody>
              <a:bodyPr/>
              <a:lstStyle/>
              <a:p>
                <a:endParaRPr lang="en-US"/>
              </a:p>
            </p:txBody>
          </p:sp>
          <p:sp>
            <p:nvSpPr>
              <p:cNvPr id="36101" name="Freeform 105"/>
              <p:cNvSpPr>
                <a:spLocks/>
              </p:cNvSpPr>
              <p:nvPr/>
            </p:nvSpPr>
            <p:spPr bwMode="auto">
              <a:xfrm>
                <a:off x="1328" y="935"/>
                <a:ext cx="405" cy="618"/>
              </a:xfrm>
              <a:custGeom>
                <a:avLst/>
                <a:gdLst>
                  <a:gd name="T0" fmla="*/ 378 w 303"/>
                  <a:gd name="T1" fmla="*/ 273 h 462"/>
                  <a:gd name="T2" fmla="*/ 249 w 303"/>
                  <a:gd name="T3" fmla="*/ 597 h 462"/>
                  <a:gd name="T4" fmla="*/ 25 w 303"/>
                  <a:gd name="T5" fmla="*/ 345 h 462"/>
                  <a:gd name="T6" fmla="*/ 155 w 303"/>
                  <a:gd name="T7" fmla="*/ 20 h 462"/>
                  <a:gd name="T8" fmla="*/ 378 w 303"/>
                  <a:gd name="T9" fmla="*/ 273 h 462"/>
                  <a:gd name="T10" fmla="*/ 0 60000 65536"/>
                  <a:gd name="T11" fmla="*/ 0 60000 65536"/>
                  <a:gd name="T12" fmla="*/ 0 60000 65536"/>
                  <a:gd name="T13" fmla="*/ 0 60000 65536"/>
                  <a:gd name="T14" fmla="*/ 0 60000 65536"/>
                  <a:gd name="T15" fmla="*/ 0 w 303"/>
                  <a:gd name="T16" fmla="*/ 0 h 462"/>
                  <a:gd name="T17" fmla="*/ 303 w 303"/>
                  <a:gd name="T18" fmla="*/ 462 h 462"/>
                </a:gdLst>
                <a:ahLst/>
                <a:cxnLst>
                  <a:cxn ang="T10">
                    <a:pos x="T0" y="T1"/>
                  </a:cxn>
                  <a:cxn ang="T11">
                    <a:pos x="T2" y="T3"/>
                  </a:cxn>
                  <a:cxn ang="T12">
                    <a:pos x="T4" y="T5"/>
                  </a:cxn>
                  <a:cxn ang="T13">
                    <a:pos x="T6" y="T7"/>
                  </a:cxn>
                  <a:cxn ang="T14">
                    <a:pos x="T8" y="T9"/>
                  </a:cxn>
                </a:cxnLst>
                <a:rect l="T15" t="T16" r="T17" b="T18"/>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w="9525">
                <a:noFill/>
                <a:round/>
                <a:headEnd/>
                <a:tailEnd/>
              </a:ln>
            </p:spPr>
            <p:txBody>
              <a:bodyPr/>
              <a:lstStyle/>
              <a:p>
                <a:endParaRPr lang="en-US"/>
              </a:p>
            </p:txBody>
          </p:sp>
          <p:sp>
            <p:nvSpPr>
              <p:cNvPr id="36102" name="Freeform 106"/>
              <p:cNvSpPr>
                <a:spLocks/>
              </p:cNvSpPr>
              <p:nvPr/>
            </p:nvSpPr>
            <p:spPr bwMode="auto">
              <a:xfrm>
                <a:off x="1333" y="943"/>
                <a:ext cx="394" cy="606"/>
              </a:xfrm>
              <a:custGeom>
                <a:avLst/>
                <a:gdLst>
                  <a:gd name="T0" fmla="*/ 369 w 294"/>
                  <a:gd name="T1" fmla="*/ 268 h 453"/>
                  <a:gd name="T2" fmla="*/ 243 w 294"/>
                  <a:gd name="T3" fmla="*/ 586 h 453"/>
                  <a:gd name="T4" fmla="*/ 25 w 294"/>
                  <a:gd name="T5" fmla="*/ 338 h 453"/>
                  <a:gd name="T6" fmla="*/ 151 w 294"/>
                  <a:gd name="T7" fmla="*/ 20 h 453"/>
                  <a:gd name="T8" fmla="*/ 369 w 294"/>
                  <a:gd name="T9" fmla="*/ 268 h 453"/>
                  <a:gd name="T10" fmla="*/ 0 60000 65536"/>
                  <a:gd name="T11" fmla="*/ 0 60000 65536"/>
                  <a:gd name="T12" fmla="*/ 0 60000 65536"/>
                  <a:gd name="T13" fmla="*/ 0 60000 65536"/>
                  <a:gd name="T14" fmla="*/ 0 60000 65536"/>
                  <a:gd name="T15" fmla="*/ 0 w 294"/>
                  <a:gd name="T16" fmla="*/ 0 h 453"/>
                  <a:gd name="T17" fmla="*/ 294 w 294"/>
                  <a:gd name="T18" fmla="*/ 453 h 453"/>
                </a:gdLst>
                <a:ahLst/>
                <a:cxnLst>
                  <a:cxn ang="T10">
                    <a:pos x="T0" y="T1"/>
                  </a:cxn>
                  <a:cxn ang="T11">
                    <a:pos x="T2" y="T3"/>
                  </a:cxn>
                  <a:cxn ang="T12">
                    <a:pos x="T4" y="T5"/>
                  </a:cxn>
                  <a:cxn ang="T13">
                    <a:pos x="T6" y="T7"/>
                  </a:cxn>
                  <a:cxn ang="T14">
                    <a:pos x="T8" y="T9"/>
                  </a:cxn>
                </a:cxnLst>
                <a:rect l="T15" t="T16" r="T17" b="T18"/>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w="9525">
                <a:noFill/>
                <a:round/>
                <a:headEnd/>
                <a:tailEnd/>
              </a:ln>
            </p:spPr>
            <p:txBody>
              <a:bodyPr/>
              <a:lstStyle/>
              <a:p>
                <a:endParaRPr lang="en-US"/>
              </a:p>
            </p:txBody>
          </p:sp>
          <p:sp>
            <p:nvSpPr>
              <p:cNvPr id="36103" name="Freeform 107"/>
              <p:cNvSpPr>
                <a:spLocks/>
              </p:cNvSpPr>
              <p:nvPr/>
            </p:nvSpPr>
            <p:spPr bwMode="auto">
              <a:xfrm>
                <a:off x="1340" y="952"/>
                <a:ext cx="381" cy="593"/>
              </a:xfrm>
              <a:custGeom>
                <a:avLst/>
                <a:gdLst>
                  <a:gd name="T0" fmla="*/ 356 w 285"/>
                  <a:gd name="T1" fmla="*/ 262 h 443"/>
                  <a:gd name="T2" fmla="*/ 235 w 285"/>
                  <a:gd name="T3" fmla="*/ 574 h 443"/>
                  <a:gd name="T4" fmla="*/ 24 w 285"/>
                  <a:gd name="T5" fmla="*/ 331 h 443"/>
                  <a:gd name="T6" fmla="*/ 146 w 285"/>
                  <a:gd name="T7" fmla="*/ 19 h 443"/>
                  <a:gd name="T8" fmla="*/ 356 w 285"/>
                  <a:gd name="T9" fmla="*/ 262 h 443"/>
                  <a:gd name="T10" fmla="*/ 0 60000 65536"/>
                  <a:gd name="T11" fmla="*/ 0 60000 65536"/>
                  <a:gd name="T12" fmla="*/ 0 60000 65536"/>
                  <a:gd name="T13" fmla="*/ 0 60000 65536"/>
                  <a:gd name="T14" fmla="*/ 0 60000 65536"/>
                  <a:gd name="T15" fmla="*/ 0 w 285"/>
                  <a:gd name="T16" fmla="*/ 0 h 443"/>
                  <a:gd name="T17" fmla="*/ 285 w 285"/>
                  <a:gd name="T18" fmla="*/ 443 h 443"/>
                </a:gdLst>
                <a:ahLst/>
                <a:cxnLst>
                  <a:cxn ang="T10">
                    <a:pos x="T0" y="T1"/>
                  </a:cxn>
                  <a:cxn ang="T11">
                    <a:pos x="T2" y="T3"/>
                  </a:cxn>
                  <a:cxn ang="T12">
                    <a:pos x="T4" y="T5"/>
                  </a:cxn>
                  <a:cxn ang="T13">
                    <a:pos x="T6" y="T7"/>
                  </a:cxn>
                  <a:cxn ang="T14">
                    <a:pos x="T8" y="T9"/>
                  </a:cxn>
                </a:cxnLst>
                <a:rect l="T15" t="T16" r="T17" b="T18"/>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w="9525">
                <a:noFill/>
                <a:round/>
                <a:headEnd/>
                <a:tailEnd/>
              </a:ln>
            </p:spPr>
            <p:txBody>
              <a:bodyPr/>
              <a:lstStyle/>
              <a:p>
                <a:endParaRPr lang="en-US"/>
              </a:p>
            </p:txBody>
          </p:sp>
          <p:sp>
            <p:nvSpPr>
              <p:cNvPr id="36104" name="Freeform 108"/>
              <p:cNvSpPr>
                <a:spLocks/>
              </p:cNvSpPr>
              <p:nvPr/>
            </p:nvSpPr>
            <p:spPr bwMode="auto">
              <a:xfrm>
                <a:off x="1347" y="960"/>
                <a:ext cx="368" cy="582"/>
              </a:xfrm>
              <a:custGeom>
                <a:avLst/>
                <a:gdLst>
                  <a:gd name="T0" fmla="*/ 344 w 275"/>
                  <a:gd name="T1" fmla="*/ 258 h 435"/>
                  <a:gd name="T2" fmla="*/ 227 w 275"/>
                  <a:gd name="T3" fmla="*/ 563 h 435"/>
                  <a:gd name="T4" fmla="*/ 24 w 275"/>
                  <a:gd name="T5" fmla="*/ 324 h 435"/>
                  <a:gd name="T6" fmla="*/ 141 w 275"/>
                  <a:gd name="T7" fmla="*/ 19 h 435"/>
                  <a:gd name="T8" fmla="*/ 344 w 275"/>
                  <a:gd name="T9" fmla="*/ 258 h 435"/>
                  <a:gd name="T10" fmla="*/ 0 60000 65536"/>
                  <a:gd name="T11" fmla="*/ 0 60000 65536"/>
                  <a:gd name="T12" fmla="*/ 0 60000 65536"/>
                  <a:gd name="T13" fmla="*/ 0 60000 65536"/>
                  <a:gd name="T14" fmla="*/ 0 60000 65536"/>
                  <a:gd name="T15" fmla="*/ 0 w 275"/>
                  <a:gd name="T16" fmla="*/ 0 h 435"/>
                  <a:gd name="T17" fmla="*/ 275 w 275"/>
                  <a:gd name="T18" fmla="*/ 435 h 435"/>
                </a:gdLst>
                <a:ahLst/>
                <a:cxnLst>
                  <a:cxn ang="T10">
                    <a:pos x="T0" y="T1"/>
                  </a:cxn>
                  <a:cxn ang="T11">
                    <a:pos x="T2" y="T3"/>
                  </a:cxn>
                  <a:cxn ang="T12">
                    <a:pos x="T4" y="T5"/>
                  </a:cxn>
                  <a:cxn ang="T13">
                    <a:pos x="T6" y="T7"/>
                  </a:cxn>
                  <a:cxn ang="T14">
                    <a:pos x="T8" y="T9"/>
                  </a:cxn>
                </a:cxnLst>
                <a:rect l="T15" t="T16" r="T17" b="T18"/>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w="9525">
                <a:noFill/>
                <a:round/>
                <a:headEnd/>
                <a:tailEnd/>
              </a:ln>
            </p:spPr>
            <p:txBody>
              <a:bodyPr/>
              <a:lstStyle/>
              <a:p>
                <a:endParaRPr lang="en-US"/>
              </a:p>
            </p:txBody>
          </p:sp>
          <p:sp>
            <p:nvSpPr>
              <p:cNvPr id="36105" name="Freeform 109"/>
              <p:cNvSpPr>
                <a:spLocks/>
              </p:cNvSpPr>
              <p:nvPr/>
            </p:nvSpPr>
            <p:spPr bwMode="auto">
              <a:xfrm>
                <a:off x="1354" y="968"/>
                <a:ext cx="355" cy="570"/>
              </a:xfrm>
              <a:custGeom>
                <a:avLst/>
                <a:gdLst>
                  <a:gd name="T0" fmla="*/ 332 w 266"/>
                  <a:gd name="T1" fmla="*/ 253 h 426"/>
                  <a:gd name="T2" fmla="*/ 219 w 266"/>
                  <a:gd name="T3" fmla="*/ 553 h 426"/>
                  <a:gd name="T4" fmla="*/ 23 w 266"/>
                  <a:gd name="T5" fmla="*/ 317 h 426"/>
                  <a:gd name="T6" fmla="*/ 136 w 266"/>
                  <a:gd name="T7" fmla="*/ 17 h 426"/>
                  <a:gd name="T8" fmla="*/ 332 w 266"/>
                  <a:gd name="T9" fmla="*/ 253 h 426"/>
                  <a:gd name="T10" fmla="*/ 0 60000 65536"/>
                  <a:gd name="T11" fmla="*/ 0 60000 65536"/>
                  <a:gd name="T12" fmla="*/ 0 60000 65536"/>
                  <a:gd name="T13" fmla="*/ 0 60000 65536"/>
                  <a:gd name="T14" fmla="*/ 0 60000 65536"/>
                  <a:gd name="T15" fmla="*/ 0 w 266"/>
                  <a:gd name="T16" fmla="*/ 0 h 426"/>
                  <a:gd name="T17" fmla="*/ 266 w 266"/>
                  <a:gd name="T18" fmla="*/ 426 h 426"/>
                </a:gdLst>
                <a:ahLst/>
                <a:cxnLst>
                  <a:cxn ang="T10">
                    <a:pos x="T0" y="T1"/>
                  </a:cxn>
                  <a:cxn ang="T11">
                    <a:pos x="T2" y="T3"/>
                  </a:cxn>
                  <a:cxn ang="T12">
                    <a:pos x="T4" y="T5"/>
                  </a:cxn>
                  <a:cxn ang="T13">
                    <a:pos x="T6" y="T7"/>
                  </a:cxn>
                  <a:cxn ang="T14">
                    <a:pos x="T8" y="T9"/>
                  </a:cxn>
                </a:cxnLst>
                <a:rect l="T15" t="T16" r="T17" b="T18"/>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w="9525">
                <a:noFill/>
                <a:round/>
                <a:headEnd/>
                <a:tailEnd/>
              </a:ln>
            </p:spPr>
            <p:txBody>
              <a:bodyPr/>
              <a:lstStyle/>
              <a:p>
                <a:endParaRPr lang="en-US"/>
              </a:p>
            </p:txBody>
          </p:sp>
          <p:sp>
            <p:nvSpPr>
              <p:cNvPr id="36106" name="Freeform 110"/>
              <p:cNvSpPr>
                <a:spLocks/>
              </p:cNvSpPr>
              <p:nvPr/>
            </p:nvSpPr>
            <p:spPr bwMode="auto">
              <a:xfrm>
                <a:off x="1360" y="976"/>
                <a:ext cx="343" cy="558"/>
              </a:xfrm>
              <a:custGeom>
                <a:avLst/>
                <a:gdLst>
                  <a:gd name="T0" fmla="*/ 322 w 256"/>
                  <a:gd name="T1" fmla="*/ 249 h 417"/>
                  <a:gd name="T2" fmla="*/ 212 w 256"/>
                  <a:gd name="T3" fmla="*/ 542 h 417"/>
                  <a:gd name="T4" fmla="*/ 21 w 256"/>
                  <a:gd name="T5" fmla="*/ 309 h 417"/>
                  <a:gd name="T6" fmla="*/ 131 w 256"/>
                  <a:gd name="T7" fmla="*/ 17 h 417"/>
                  <a:gd name="T8" fmla="*/ 322 w 256"/>
                  <a:gd name="T9" fmla="*/ 249 h 417"/>
                  <a:gd name="T10" fmla="*/ 0 60000 65536"/>
                  <a:gd name="T11" fmla="*/ 0 60000 65536"/>
                  <a:gd name="T12" fmla="*/ 0 60000 65536"/>
                  <a:gd name="T13" fmla="*/ 0 60000 65536"/>
                  <a:gd name="T14" fmla="*/ 0 60000 65536"/>
                  <a:gd name="T15" fmla="*/ 0 w 256"/>
                  <a:gd name="T16" fmla="*/ 0 h 417"/>
                  <a:gd name="T17" fmla="*/ 256 w 256"/>
                  <a:gd name="T18" fmla="*/ 417 h 417"/>
                </a:gdLst>
                <a:ahLst/>
                <a:cxnLst>
                  <a:cxn ang="T10">
                    <a:pos x="T0" y="T1"/>
                  </a:cxn>
                  <a:cxn ang="T11">
                    <a:pos x="T2" y="T3"/>
                  </a:cxn>
                  <a:cxn ang="T12">
                    <a:pos x="T4" y="T5"/>
                  </a:cxn>
                  <a:cxn ang="T13">
                    <a:pos x="T6" y="T7"/>
                  </a:cxn>
                  <a:cxn ang="T14">
                    <a:pos x="T8" y="T9"/>
                  </a:cxn>
                </a:cxnLst>
                <a:rect l="T15" t="T16" r="T17" b="T18"/>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w="9525">
                <a:noFill/>
                <a:round/>
                <a:headEnd/>
                <a:tailEnd/>
              </a:ln>
            </p:spPr>
            <p:txBody>
              <a:bodyPr/>
              <a:lstStyle/>
              <a:p>
                <a:endParaRPr lang="en-US"/>
              </a:p>
            </p:txBody>
          </p:sp>
          <p:sp>
            <p:nvSpPr>
              <p:cNvPr id="36107" name="Freeform 111"/>
              <p:cNvSpPr>
                <a:spLocks/>
              </p:cNvSpPr>
              <p:nvPr/>
            </p:nvSpPr>
            <p:spPr bwMode="auto">
              <a:xfrm>
                <a:off x="1366" y="986"/>
                <a:ext cx="331" cy="544"/>
              </a:xfrm>
              <a:custGeom>
                <a:avLst/>
                <a:gdLst>
                  <a:gd name="T0" fmla="*/ 310 w 248"/>
                  <a:gd name="T1" fmla="*/ 243 h 407"/>
                  <a:gd name="T2" fmla="*/ 204 w 248"/>
                  <a:gd name="T3" fmla="*/ 529 h 407"/>
                  <a:gd name="T4" fmla="*/ 21 w 248"/>
                  <a:gd name="T5" fmla="*/ 301 h 407"/>
                  <a:gd name="T6" fmla="*/ 127 w 248"/>
                  <a:gd name="T7" fmla="*/ 16 h 407"/>
                  <a:gd name="T8" fmla="*/ 310 w 248"/>
                  <a:gd name="T9" fmla="*/ 243 h 407"/>
                  <a:gd name="T10" fmla="*/ 0 60000 65536"/>
                  <a:gd name="T11" fmla="*/ 0 60000 65536"/>
                  <a:gd name="T12" fmla="*/ 0 60000 65536"/>
                  <a:gd name="T13" fmla="*/ 0 60000 65536"/>
                  <a:gd name="T14" fmla="*/ 0 60000 65536"/>
                  <a:gd name="T15" fmla="*/ 0 w 248"/>
                  <a:gd name="T16" fmla="*/ 0 h 407"/>
                  <a:gd name="T17" fmla="*/ 248 w 248"/>
                  <a:gd name="T18" fmla="*/ 407 h 407"/>
                </a:gdLst>
                <a:ahLst/>
                <a:cxnLst>
                  <a:cxn ang="T10">
                    <a:pos x="T0" y="T1"/>
                  </a:cxn>
                  <a:cxn ang="T11">
                    <a:pos x="T2" y="T3"/>
                  </a:cxn>
                  <a:cxn ang="T12">
                    <a:pos x="T4" y="T5"/>
                  </a:cxn>
                  <a:cxn ang="T13">
                    <a:pos x="T6" y="T7"/>
                  </a:cxn>
                  <a:cxn ang="T14">
                    <a:pos x="T8" y="T9"/>
                  </a:cxn>
                </a:cxnLst>
                <a:rect l="T15" t="T16" r="T17" b="T18"/>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w="9525">
                <a:noFill/>
                <a:round/>
                <a:headEnd/>
                <a:tailEnd/>
              </a:ln>
            </p:spPr>
            <p:txBody>
              <a:bodyPr/>
              <a:lstStyle/>
              <a:p>
                <a:endParaRPr lang="en-US"/>
              </a:p>
            </p:txBody>
          </p:sp>
          <p:sp>
            <p:nvSpPr>
              <p:cNvPr id="36108" name="Freeform 112"/>
              <p:cNvSpPr>
                <a:spLocks/>
              </p:cNvSpPr>
              <p:nvPr/>
            </p:nvSpPr>
            <p:spPr bwMode="auto">
              <a:xfrm>
                <a:off x="1372" y="994"/>
                <a:ext cx="319" cy="533"/>
              </a:xfrm>
              <a:custGeom>
                <a:avLst/>
                <a:gdLst>
                  <a:gd name="T0" fmla="*/ 299 w 238"/>
                  <a:gd name="T1" fmla="*/ 239 h 399"/>
                  <a:gd name="T2" fmla="*/ 197 w 238"/>
                  <a:gd name="T3" fmla="*/ 517 h 399"/>
                  <a:gd name="T4" fmla="*/ 21 w 238"/>
                  <a:gd name="T5" fmla="*/ 294 h 399"/>
                  <a:gd name="T6" fmla="*/ 122 w 238"/>
                  <a:gd name="T7" fmla="*/ 15 h 399"/>
                  <a:gd name="T8" fmla="*/ 299 w 238"/>
                  <a:gd name="T9" fmla="*/ 239 h 399"/>
                  <a:gd name="T10" fmla="*/ 0 60000 65536"/>
                  <a:gd name="T11" fmla="*/ 0 60000 65536"/>
                  <a:gd name="T12" fmla="*/ 0 60000 65536"/>
                  <a:gd name="T13" fmla="*/ 0 60000 65536"/>
                  <a:gd name="T14" fmla="*/ 0 60000 65536"/>
                  <a:gd name="T15" fmla="*/ 0 w 238"/>
                  <a:gd name="T16" fmla="*/ 0 h 399"/>
                  <a:gd name="T17" fmla="*/ 238 w 238"/>
                  <a:gd name="T18" fmla="*/ 399 h 399"/>
                </a:gdLst>
                <a:ahLst/>
                <a:cxnLst>
                  <a:cxn ang="T10">
                    <a:pos x="T0" y="T1"/>
                  </a:cxn>
                  <a:cxn ang="T11">
                    <a:pos x="T2" y="T3"/>
                  </a:cxn>
                  <a:cxn ang="T12">
                    <a:pos x="T4" y="T5"/>
                  </a:cxn>
                  <a:cxn ang="T13">
                    <a:pos x="T6" y="T7"/>
                  </a:cxn>
                  <a:cxn ang="T14">
                    <a:pos x="T8" y="T9"/>
                  </a:cxn>
                </a:cxnLst>
                <a:rect l="T15" t="T16" r="T17" b="T18"/>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w="9525">
                <a:noFill/>
                <a:round/>
                <a:headEnd/>
                <a:tailEnd/>
              </a:ln>
            </p:spPr>
            <p:txBody>
              <a:bodyPr/>
              <a:lstStyle/>
              <a:p>
                <a:endParaRPr lang="en-US"/>
              </a:p>
            </p:txBody>
          </p:sp>
          <p:sp>
            <p:nvSpPr>
              <p:cNvPr id="36109" name="Freeform 113"/>
              <p:cNvSpPr>
                <a:spLocks/>
              </p:cNvSpPr>
              <p:nvPr/>
            </p:nvSpPr>
            <p:spPr bwMode="auto">
              <a:xfrm>
                <a:off x="1379" y="1002"/>
                <a:ext cx="306" cy="521"/>
              </a:xfrm>
              <a:custGeom>
                <a:avLst/>
                <a:gdLst>
                  <a:gd name="T0" fmla="*/ 286 w 229"/>
                  <a:gd name="T1" fmla="*/ 234 h 390"/>
                  <a:gd name="T2" fmla="*/ 188 w 229"/>
                  <a:gd name="T3" fmla="*/ 506 h 390"/>
                  <a:gd name="T4" fmla="*/ 20 w 229"/>
                  <a:gd name="T5" fmla="*/ 287 h 390"/>
                  <a:gd name="T6" fmla="*/ 118 w 229"/>
                  <a:gd name="T7" fmla="*/ 15 h 390"/>
                  <a:gd name="T8" fmla="*/ 286 w 229"/>
                  <a:gd name="T9" fmla="*/ 234 h 390"/>
                  <a:gd name="T10" fmla="*/ 0 60000 65536"/>
                  <a:gd name="T11" fmla="*/ 0 60000 65536"/>
                  <a:gd name="T12" fmla="*/ 0 60000 65536"/>
                  <a:gd name="T13" fmla="*/ 0 60000 65536"/>
                  <a:gd name="T14" fmla="*/ 0 60000 65536"/>
                  <a:gd name="T15" fmla="*/ 0 w 229"/>
                  <a:gd name="T16" fmla="*/ 0 h 390"/>
                  <a:gd name="T17" fmla="*/ 229 w 229"/>
                  <a:gd name="T18" fmla="*/ 390 h 390"/>
                </a:gdLst>
                <a:ahLst/>
                <a:cxnLst>
                  <a:cxn ang="T10">
                    <a:pos x="T0" y="T1"/>
                  </a:cxn>
                  <a:cxn ang="T11">
                    <a:pos x="T2" y="T3"/>
                  </a:cxn>
                  <a:cxn ang="T12">
                    <a:pos x="T4" y="T5"/>
                  </a:cxn>
                  <a:cxn ang="T13">
                    <a:pos x="T6" y="T7"/>
                  </a:cxn>
                  <a:cxn ang="T14">
                    <a:pos x="T8" y="T9"/>
                  </a:cxn>
                </a:cxnLst>
                <a:rect l="T15" t="T16" r="T17" b="T18"/>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w="9525">
                <a:noFill/>
                <a:round/>
                <a:headEnd/>
                <a:tailEnd/>
              </a:ln>
            </p:spPr>
            <p:txBody>
              <a:bodyPr/>
              <a:lstStyle/>
              <a:p>
                <a:endParaRPr lang="en-US"/>
              </a:p>
            </p:txBody>
          </p:sp>
          <p:sp>
            <p:nvSpPr>
              <p:cNvPr id="36110" name="Freeform 114"/>
              <p:cNvSpPr>
                <a:spLocks/>
              </p:cNvSpPr>
              <p:nvPr/>
            </p:nvSpPr>
            <p:spPr bwMode="auto">
              <a:xfrm>
                <a:off x="1386" y="1010"/>
                <a:ext cx="293" cy="509"/>
              </a:xfrm>
              <a:custGeom>
                <a:avLst/>
                <a:gdLst>
                  <a:gd name="T0" fmla="*/ 274 w 219"/>
                  <a:gd name="T1" fmla="*/ 230 h 381"/>
                  <a:gd name="T2" fmla="*/ 182 w 219"/>
                  <a:gd name="T3" fmla="*/ 496 h 381"/>
                  <a:gd name="T4" fmla="*/ 19 w 219"/>
                  <a:gd name="T5" fmla="*/ 281 h 381"/>
                  <a:gd name="T6" fmla="*/ 112 w 219"/>
                  <a:gd name="T7" fmla="*/ 15 h 381"/>
                  <a:gd name="T8" fmla="*/ 274 w 219"/>
                  <a:gd name="T9" fmla="*/ 230 h 381"/>
                  <a:gd name="T10" fmla="*/ 0 60000 65536"/>
                  <a:gd name="T11" fmla="*/ 0 60000 65536"/>
                  <a:gd name="T12" fmla="*/ 0 60000 65536"/>
                  <a:gd name="T13" fmla="*/ 0 60000 65536"/>
                  <a:gd name="T14" fmla="*/ 0 60000 65536"/>
                  <a:gd name="T15" fmla="*/ 0 w 219"/>
                  <a:gd name="T16" fmla="*/ 0 h 381"/>
                  <a:gd name="T17" fmla="*/ 219 w 219"/>
                  <a:gd name="T18" fmla="*/ 381 h 381"/>
                </a:gdLst>
                <a:ahLst/>
                <a:cxnLst>
                  <a:cxn ang="T10">
                    <a:pos x="T0" y="T1"/>
                  </a:cxn>
                  <a:cxn ang="T11">
                    <a:pos x="T2" y="T3"/>
                  </a:cxn>
                  <a:cxn ang="T12">
                    <a:pos x="T4" y="T5"/>
                  </a:cxn>
                  <a:cxn ang="T13">
                    <a:pos x="T6" y="T7"/>
                  </a:cxn>
                  <a:cxn ang="T14">
                    <a:pos x="T8" y="T9"/>
                  </a:cxn>
                </a:cxnLst>
                <a:rect l="T15" t="T16" r="T17" b="T18"/>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w="9525">
                <a:noFill/>
                <a:round/>
                <a:headEnd/>
                <a:tailEnd/>
              </a:ln>
            </p:spPr>
            <p:txBody>
              <a:bodyPr/>
              <a:lstStyle/>
              <a:p>
                <a:endParaRPr lang="en-US"/>
              </a:p>
            </p:txBody>
          </p:sp>
          <p:sp>
            <p:nvSpPr>
              <p:cNvPr id="36111" name="Freeform 115"/>
              <p:cNvSpPr>
                <a:spLocks/>
              </p:cNvSpPr>
              <p:nvPr/>
            </p:nvSpPr>
            <p:spPr bwMode="auto">
              <a:xfrm>
                <a:off x="1392" y="1019"/>
                <a:ext cx="281" cy="497"/>
              </a:xfrm>
              <a:custGeom>
                <a:avLst/>
                <a:gdLst>
                  <a:gd name="T0" fmla="*/ 262 w 210"/>
                  <a:gd name="T1" fmla="*/ 224 h 372"/>
                  <a:gd name="T2" fmla="*/ 174 w 210"/>
                  <a:gd name="T3" fmla="*/ 484 h 372"/>
                  <a:gd name="T4" fmla="*/ 17 w 210"/>
                  <a:gd name="T5" fmla="*/ 271 h 372"/>
                  <a:gd name="T6" fmla="*/ 107 w 210"/>
                  <a:gd name="T7" fmla="*/ 12 h 372"/>
                  <a:gd name="T8" fmla="*/ 262 w 210"/>
                  <a:gd name="T9" fmla="*/ 224 h 372"/>
                  <a:gd name="T10" fmla="*/ 0 60000 65536"/>
                  <a:gd name="T11" fmla="*/ 0 60000 65536"/>
                  <a:gd name="T12" fmla="*/ 0 60000 65536"/>
                  <a:gd name="T13" fmla="*/ 0 60000 65536"/>
                  <a:gd name="T14" fmla="*/ 0 60000 65536"/>
                  <a:gd name="T15" fmla="*/ 0 w 210"/>
                  <a:gd name="T16" fmla="*/ 0 h 372"/>
                  <a:gd name="T17" fmla="*/ 210 w 210"/>
                  <a:gd name="T18" fmla="*/ 372 h 372"/>
                </a:gdLst>
                <a:ahLst/>
                <a:cxnLst>
                  <a:cxn ang="T10">
                    <a:pos x="T0" y="T1"/>
                  </a:cxn>
                  <a:cxn ang="T11">
                    <a:pos x="T2" y="T3"/>
                  </a:cxn>
                  <a:cxn ang="T12">
                    <a:pos x="T4" y="T5"/>
                  </a:cxn>
                  <a:cxn ang="T13">
                    <a:pos x="T6" y="T7"/>
                  </a:cxn>
                  <a:cxn ang="T14">
                    <a:pos x="T8" y="T9"/>
                  </a:cxn>
                </a:cxnLst>
                <a:rect l="T15" t="T16" r="T17" b="T18"/>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w="9525">
                <a:noFill/>
                <a:round/>
                <a:headEnd/>
                <a:tailEnd/>
              </a:ln>
            </p:spPr>
            <p:txBody>
              <a:bodyPr/>
              <a:lstStyle/>
              <a:p>
                <a:endParaRPr lang="en-US"/>
              </a:p>
            </p:txBody>
          </p:sp>
          <p:sp>
            <p:nvSpPr>
              <p:cNvPr id="36112" name="Freeform 116"/>
              <p:cNvSpPr>
                <a:spLocks/>
              </p:cNvSpPr>
              <p:nvPr/>
            </p:nvSpPr>
            <p:spPr bwMode="auto">
              <a:xfrm>
                <a:off x="1398" y="1027"/>
                <a:ext cx="269" cy="485"/>
              </a:xfrm>
              <a:custGeom>
                <a:avLst/>
                <a:gdLst>
                  <a:gd name="T0" fmla="*/ 252 w 201"/>
                  <a:gd name="T1" fmla="*/ 220 h 363"/>
                  <a:gd name="T2" fmla="*/ 167 w 201"/>
                  <a:gd name="T3" fmla="*/ 473 h 363"/>
                  <a:gd name="T4" fmla="*/ 19 w 201"/>
                  <a:gd name="T5" fmla="*/ 265 h 363"/>
                  <a:gd name="T6" fmla="*/ 103 w 201"/>
                  <a:gd name="T7" fmla="*/ 12 h 363"/>
                  <a:gd name="T8" fmla="*/ 252 w 201"/>
                  <a:gd name="T9" fmla="*/ 220 h 363"/>
                  <a:gd name="T10" fmla="*/ 0 60000 65536"/>
                  <a:gd name="T11" fmla="*/ 0 60000 65536"/>
                  <a:gd name="T12" fmla="*/ 0 60000 65536"/>
                  <a:gd name="T13" fmla="*/ 0 60000 65536"/>
                  <a:gd name="T14" fmla="*/ 0 60000 65536"/>
                  <a:gd name="T15" fmla="*/ 0 w 201"/>
                  <a:gd name="T16" fmla="*/ 0 h 363"/>
                  <a:gd name="T17" fmla="*/ 201 w 201"/>
                  <a:gd name="T18" fmla="*/ 363 h 363"/>
                </a:gdLst>
                <a:ahLst/>
                <a:cxnLst>
                  <a:cxn ang="T10">
                    <a:pos x="T0" y="T1"/>
                  </a:cxn>
                  <a:cxn ang="T11">
                    <a:pos x="T2" y="T3"/>
                  </a:cxn>
                  <a:cxn ang="T12">
                    <a:pos x="T4" y="T5"/>
                  </a:cxn>
                  <a:cxn ang="T13">
                    <a:pos x="T6" y="T7"/>
                  </a:cxn>
                  <a:cxn ang="T14">
                    <a:pos x="T8" y="T9"/>
                  </a:cxn>
                </a:cxnLst>
                <a:rect l="T15" t="T16" r="T17" b="T18"/>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w="9525">
                <a:noFill/>
                <a:round/>
                <a:headEnd/>
                <a:tailEnd/>
              </a:ln>
            </p:spPr>
            <p:txBody>
              <a:bodyPr/>
              <a:lstStyle/>
              <a:p>
                <a:endParaRPr lang="en-US"/>
              </a:p>
            </p:txBody>
          </p:sp>
          <p:sp>
            <p:nvSpPr>
              <p:cNvPr id="36113" name="Freeform 117"/>
              <p:cNvSpPr>
                <a:spLocks/>
              </p:cNvSpPr>
              <p:nvPr/>
            </p:nvSpPr>
            <p:spPr bwMode="auto">
              <a:xfrm>
                <a:off x="1404" y="1035"/>
                <a:ext cx="257" cy="473"/>
              </a:xfrm>
              <a:custGeom>
                <a:avLst/>
                <a:gdLst>
                  <a:gd name="T0" fmla="*/ 240 w 192"/>
                  <a:gd name="T1" fmla="*/ 215 h 354"/>
                  <a:gd name="T2" fmla="*/ 159 w 192"/>
                  <a:gd name="T3" fmla="*/ 462 h 354"/>
                  <a:gd name="T4" fmla="*/ 17 w 192"/>
                  <a:gd name="T5" fmla="*/ 258 h 354"/>
                  <a:gd name="T6" fmla="*/ 98 w 192"/>
                  <a:gd name="T7" fmla="*/ 12 h 354"/>
                  <a:gd name="T8" fmla="*/ 240 w 192"/>
                  <a:gd name="T9" fmla="*/ 215 h 354"/>
                  <a:gd name="T10" fmla="*/ 0 60000 65536"/>
                  <a:gd name="T11" fmla="*/ 0 60000 65536"/>
                  <a:gd name="T12" fmla="*/ 0 60000 65536"/>
                  <a:gd name="T13" fmla="*/ 0 60000 65536"/>
                  <a:gd name="T14" fmla="*/ 0 60000 65536"/>
                  <a:gd name="T15" fmla="*/ 0 w 192"/>
                  <a:gd name="T16" fmla="*/ 0 h 354"/>
                  <a:gd name="T17" fmla="*/ 192 w 192"/>
                  <a:gd name="T18" fmla="*/ 354 h 354"/>
                </a:gdLst>
                <a:ahLst/>
                <a:cxnLst>
                  <a:cxn ang="T10">
                    <a:pos x="T0" y="T1"/>
                  </a:cxn>
                  <a:cxn ang="T11">
                    <a:pos x="T2" y="T3"/>
                  </a:cxn>
                  <a:cxn ang="T12">
                    <a:pos x="T4" y="T5"/>
                  </a:cxn>
                  <a:cxn ang="T13">
                    <a:pos x="T6" y="T7"/>
                  </a:cxn>
                  <a:cxn ang="T14">
                    <a:pos x="T8" y="T9"/>
                  </a:cxn>
                </a:cxnLst>
                <a:rect l="T15" t="T16" r="T17" b="T18"/>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w="9525">
                <a:noFill/>
                <a:round/>
                <a:headEnd/>
                <a:tailEnd/>
              </a:ln>
            </p:spPr>
            <p:txBody>
              <a:bodyPr/>
              <a:lstStyle/>
              <a:p>
                <a:endParaRPr lang="en-US"/>
              </a:p>
            </p:txBody>
          </p:sp>
          <p:sp>
            <p:nvSpPr>
              <p:cNvPr id="36114" name="Freeform 118"/>
              <p:cNvSpPr>
                <a:spLocks/>
              </p:cNvSpPr>
              <p:nvPr/>
            </p:nvSpPr>
            <p:spPr bwMode="auto">
              <a:xfrm>
                <a:off x="1411" y="1043"/>
                <a:ext cx="245" cy="463"/>
              </a:xfrm>
              <a:custGeom>
                <a:avLst/>
                <a:gdLst>
                  <a:gd name="T0" fmla="*/ 229 w 183"/>
                  <a:gd name="T1" fmla="*/ 211 h 346"/>
                  <a:gd name="T2" fmla="*/ 151 w 183"/>
                  <a:gd name="T3" fmla="*/ 451 h 346"/>
                  <a:gd name="T4" fmla="*/ 16 w 183"/>
                  <a:gd name="T5" fmla="*/ 252 h 346"/>
                  <a:gd name="T6" fmla="*/ 94 w 183"/>
                  <a:gd name="T7" fmla="*/ 12 h 346"/>
                  <a:gd name="T8" fmla="*/ 229 w 183"/>
                  <a:gd name="T9" fmla="*/ 211 h 346"/>
                  <a:gd name="T10" fmla="*/ 0 60000 65536"/>
                  <a:gd name="T11" fmla="*/ 0 60000 65536"/>
                  <a:gd name="T12" fmla="*/ 0 60000 65536"/>
                  <a:gd name="T13" fmla="*/ 0 60000 65536"/>
                  <a:gd name="T14" fmla="*/ 0 60000 65536"/>
                  <a:gd name="T15" fmla="*/ 0 w 183"/>
                  <a:gd name="T16" fmla="*/ 0 h 346"/>
                  <a:gd name="T17" fmla="*/ 183 w 183"/>
                  <a:gd name="T18" fmla="*/ 346 h 346"/>
                </a:gdLst>
                <a:ahLst/>
                <a:cxnLst>
                  <a:cxn ang="T10">
                    <a:pos x="T0" y="T1"/>
                  </a:cxn>
                  <a:cxn ang="T11">
                    <a:pos x="T2" y="T3"/>
                  </a:cxn>
                  <a:cxn ang="T12">
                    <a:pos x="T4" y="T5"/>
                  </a:cxn>
                  <a:cxn ang="T13">
                    <a:pos x="T6" y="T7"/>
                  </a:cxn>
                  <a:cxn ang="T14">
                    <a:pos x="T8" y="T9"/>
                  </a:cxn>
                </a:cxnLst>
                <a:rect l="T15" t="T16" r="T17" b="T18"/>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w="9525">
                <a:noFill/>
                <a:round/>
                <a:headEnd/>
                <a:tailEnd/>
              </a:ln>
            </p:spPr>
            <p:txBody>
              <a:bodyPr/>
              <a:lstStyle/>
              <a:p>
                <a:endParaRPr lang="en-US"/>
              </a:p>
            </p:txBody>
          </p:sp>
          <p:sp>
            <p:nvSpPr>
              <p:cNvPr id="36115" name="Freeform 119"/>
              <p:cNvSpPr>
                <a:spLocks/>
              </p:cNvSpPr>
              <p:nvPr/>
            </p:nvSpPr>
            <p:spPr bwMode="auto">
              <a:xfrm>
                <a:off x="1418" y="1051"/>
                <a:ext cx="231" cy="451"/>
              </a:xfrm>
              <a:custGeom>
                <a:avLst/>
                <a:gdLst>
                  <a:gd name="T0" fmla="*/ 216 w 173"/>
                  <a:gd name="T1" fmla="*/ 207 h 337"/>
                  <a:gd name="T2" fmla="*/ 143 w 173"/>
                  <a:gd name="T3" fmla="*/ 440 h 337"/>
                  <a:gd name="T4" fmla="*/ 15 w 173"/>
                  <a:gd name="T5" fmla="*/ 245 h 337"/>
                  <a:gd name="T6" fmla="*/ 88 w 173"/>
                  <a:gd name="T7" fmla="*/ 11 h 337"/>
                  <a:gd name="T8" fmla="*/ 216 w 173"/>
                  <a:gd name="T9" fmla="*/ 207 h 337"/>
                  <a:gd name="T10" fmla="*/ 0 60000 65536"/>
                  <a:gd name="T11" fmla="*/ 0 60000 65536"/>
                  <a:gd name="T12" fmla="*/ 0 60000 65536"/>
                  <a:gd name="T13" fmla="*/ 0 60000 65536"/>
                  <a:gd name="T14" fmla="*/ 0 60000 65536"/>
                  <a:gd name="T15" fmla="*/ 0 w 173"/>
                  <a:gd name="T16" fmla="*/ 0 h 337"/>
                  <a:gd name="T17" fmla="*/ 173 w 173"/>
                  <a:gd name="T18" fmla="*/ 337 h 337"/>
                </a:gdLst>
                <a:ahLst/>
                <a:cxnLst>
                  <a:cxn ang="T10">
                    <a:pos x="T0" y="T1"/>
                  </a:cxn>
                  <a:cxn ang="T11">
                    <a:pos x="T2" y="T3"/>
                  </a:cxn>
                  <a:cxn ang="T12">
                    <a:pos x="T4" y="T5"/>
                  </a:cxn>
                  <a:cxn ang="T13">
                    <a:pos x="T6" y="T7"/>
                  </a:cxn>
                  <a:cxn ang="T14">
                    <a:pos x="T8" y="T9"/>
                  </a:cxn>
                </a:cxnLst>
                <a:rect l="T15" t="T16" r="T17" b="T18"/>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w="9525">
                <a:noFill/>
                <a:round/>
                <a:headEnd/>
                <a:tailEnd/>
              </a:ln>
            </p:spPr>
            <p:txBody>
              <a:bodyPr/>
              <a:lstStyle/>
              <a:p>
                <a:endParaRPr lang="en-US"/>
              </a:p>
            </p:txBody>
          </p:sp>
          <p:sp>
            <p:nvSpPr>
              <p:cNvPr id="36116" name="Freeform 120"/>
              <p:cNvSpPr>
                <a:spLocks/>
              </p:cNvSpPr>
              <p:nvPr/>
            </p:nvSpPr>
            <p:spPr bwMode="auto">
              <a:xfrm>
                <a:off x="1424" y="1061"/>
                <a:ext cx="220" cy="437"/>
              </a:xfrm>
              <a:custGeom>
                <a:avLst/>
                <a:gdLst>
                  <a:gd name="T0" fmla="*/ 205 w 164"/>
                  <a:gd name="T1" fmla="*/ 202 h 327"/>
                  <a:gd name="T2" fmla="*/ 135 w 164"/>
                  <a:gd name="T3" fmla="*/ 428 h 327"/>
                  <a:gd name="T4" fmla="*/ 15 w 164"/>
                  <a:gd name="T5" fmla="*/ 237 h 327"/>
                  <a:gd name="T6" fmla="*/ 83 w 164"/>
                  <a:gd name="T7" fmla="*/ 9 h 327"/>
                  <a:gd name="T8" fmla="*/ 205 w 164"/>
                  <a:gd name="T9" fmla="*/ 202 h 327"/>
                  <a:gd name="T10" fmla="*/ 0 60000 65536"/>
                  <a:gd name="T11" fmla="*/ 0 60000 65536"/>
                  <a:gd name="T12" fmla="*/ 0 60000 65536"/>
                  <a:gd name="T13" fmla="*/ 0 60000 65536"/>
                  <a:gd name="T14" fmla="*/ 0 60000 65536"/>
                  <a:gd name="T15" fmla="*/ 0 w 164"/>
                  <a:gd name="T16" fmla="*/ 0 h 327"/>
                  <a:gd name="T17" fmla="*/ 164 w 164"/>
                  <a:gd name="T18" fmla="*/ 327 h 327"/>
                </a:gdLst>
                <a:ahLst/>
                <a:cxnLst>
                  <a:cxn ang="T10">
                    <a:pos x="T0" y="T1"/>
                  </a:cxn>
                  <a:cxn ang="T11">
                    <a:pos x="T2" y="T3"/>
                  </a:cxn>
                  <a:cxn ang="T12">
                    <a:pos x="T4" y="T5"/>
                  </a:cxn>
                  <a:cxn ang="T13">
                    <a:pos x="T6" y="T7"/>
                  </a:cxn>
                  <a:cxn ang="T14">
                    <a:pos x="T8" y="T9"/>
                  </a:cxn>
                </a:cxnLst>
                <a:rect l="T15" t="T16" r="T17" b="T18"/>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w="9525">
                <a:noFill/>
                <a:round/>
                <a:headEnd/>
                <a:tailEnd/>
              </a:ln>
            </p:spPr>
            <p:txBody>
              <a:bodyPr/>
              <a:lstStyle/>
              <a:p>
                <a:endParaRPr lang="en-US"/>
              </a:p>
            </p:txBody>
          </p:sp>
          <p:sp>
            <p:nvSpPr>
              <p:cNvPr id="36117" name="Freeform 121"/>
              <p:cNvSpPr>
                <a:spLocks/>
              </p:cNvSpPr>
              <p:nvPr/>
            </p:nvSpPr>
            <p:spPr bwMode="auto">
              <a:xfrm>
                <a:off x="1431" y="1069"/>
                <a:ext cx="206" cy="426"/>
              </a:xfrm>
              <a:custGeom>
                <a:avLst/>
                <a:gdLst>
                  <a:gd name="T0" fmla="*/ 193 w 154"/>
                  <a:gd name="T1" fmla="*/ 196 h 319"/>
                  <a:gd name="T2" fmla="*/ 127 w 154"/>
                  <a:gd name="T3" fmla="*/ 417 h 319"/>
                  <a:gd name="T4" fmla="*/ 13 w 154"/>
                  <a:gd name="T5" fmla="*/ 228 h 319"/>
                  <a:gd name="T6" fmla="*/ 78 w 154"/>
                  <a:gd name="T7" fmla="*/ 9 h 319"/>
                  <a:gd name="T8" fmla="*/ 193 w 154"/>
                  <a:gd name="T9" fmla="*/ 196 h 319"/>
                  <a:gd name="T10" fmla="*/ 0 60000 65536"/>
                  <a:gd name="T11" fmla="*/ 0 60000 65536"/>
                  <a:gd name="T12" fmla="*/ 0 60000 65536"/>
                  <a:gd name="T13" fmla="*/ 0 60000 65536"/>
                  <a:gd name="T14" fmla="*/ 0 60000 65536"/>
                  <a:gd name="T15" fmla="*/ 0 w 154"/>
                  <a:gd name="T16" fmla="*/ 0 h 319"/>
                  <a:gd name="T17" fmla="*/ 154 w 154"/>
                  <a:gd name="T18" fmla="*/ 319 h 319"/>
                </a:gdLst>
                <a:ahLst/>
                <a:cxnLst>
                  <a:cxn ang="T10">
                    <a:pos x="T0" y="T1"/>
                  </a:cxn>
                  <a:cxn ang="T11">
                    <a:pos x="T2" y="T3"/>
                  </a:cxn>
                  <a:cxn ang="T12">
                    <a:pos x="T4" y="T5"/>
                  </a:cxn>
                  <a:cxn ang="T13">
                    <a:pos x="T6" y="T7"/>
                  </a:cxn>
                  <a:cxn ang="T14">
                    <a:pos x="T8" y="T9"/>
                  </a:cxn>
                </a:cxnLst>
                <a:rect l="T15" t="T16" r="T17" b="T18"/>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w="9525">
                <a:noFill/>
                <a:round/>
                <a:headEnd/>
                <a:tailEnd/>
              </a:ln>
            </p:spPr>
            <p:txBody>
              <a:bodyPr/>
              <a:lstStyle/>
              <a:p>
                <a:endParaRPr lang="en-US"/>
              </a:p>
            </p:txBody>
          </p:sp>
          <p:sp>
            <p:nvSpPr>
              <p:cNvPr id="36118" name="Freeform 122"/>
              <p:cNvSpPr>
                <a:spLocks/>
              </p:cNvSpPr>
              <p:nvPr/>
            </p:nvSpPr>
            <p:spPr bwMode="auto">
              <a:xfrm>
                <a:off x="1436" y="1077"/>
                <a:ext cx="196" cy="414"/>
              </a:xfrm>
              <a:custGeom>
                <a:avLst/>
                <a:gdLst>
                  <a:gd name="T0" fmla="*/ 183 w 146"/>
                  <a:gd name="T1" fmla="*/ 192 h 310"/>
                  <a:gd name="T2" fmla="*/ 122 w 146"/>
                  <a:gd name="T3" fmla="*/ 406 h 310"/>
                  <a:gd name="T4" fmla="*/ 13 w 146"/>
                  <a:gd name="T5" fmla="*/ 222 h 310"/>
                  <a:gd name="T6" fmla="*/ 74 w 146"/>
                  <a:gd name="T7" fmla="*/ 8 h 310"/>
                  <a:gd name="T8" fmla="*/ 183 w 146"/>
                  <a:gd name="T9" fmla="*/ 192 h 310"/>
                  <a:gd name="T10" fmla="*/ 0 60000 65536"/>
                  <a:gd name="T11" fmla="*/ 0 60000 65536"/>
                  <a:gd name="T12" fmla="*/ 0 60000 65536"/>
                  <a:gd name="T13" fmla="*/ 0 60000 65536"/>
                  <a:gd name="T14" fmla="*/ 0 60000 65536"/>
                  <a:gd name="T15" fmla="*/ 0 w 146"/>
                  <a:gd name="T16" fmla="*/ 0 h 310"/>
                  <a:gd name="T17" fmla="*/ 146 w 146"/>
                  <a:gd name="T18" fmla="*/ 310 h 310"/>
                </a:gdLst>
                <a:ahLst/>
                <a:cxnLst>
                  <a:cxn ang="T10">
                    <a:pos x="T0" y="T1"/>
                  </a:cxn>
                  <a:cxn ang="T11">
                    <a:pos x="T2" y="T3"/>
                  </a:cxn>
                  <a:cxn ang="T12">
                    <a:pos x="T4" y="T5"/>
                  </a:cxn>
                  <a:cxn ang="T13">
                    <a:pos x="T6" y="T7"/>
                  </a:cxn>
                  <a:cxn ang="T14">
                    <a:pos x="T8" y="T9"/>
                  </a:cxn>
                </a:cxnLst>
                <a:rect l="T15" t="T16" r="T17" b="T18"/>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w="9525">
                <a:noFill/>
                <a:round/>
                <a:headEnd/>
                <a:tailEnd/>
              </a:ln>
            </p:spPr>
            <p:txBody>
              <a:bodyPr/>
              <a:lstStyle/>
              <a:p>
                <a:endParaRPr lang="en-US"/>
              </a:p>
            </p:txBody>
          </p:sp>
          <p:sp>
            <p:nvSpPr>
              <p:cNvPr id="36119" name="Freeform 123"/>
              <p:cNvSpPr>
                <a:spLocks/>
              </p:cNvSpPr>
              <p:nvPr/>
            </p:nvSpPr>
            <p:spPr bwMode="auto">
              <a:xfrm>
                <a:off x="1443" y="1085"/>
                <a:ext cx="182" cy="402"/>
              </a:xfrm>
              <a:custGeom>
                <a:avLst/>
                <a:gdLst>
                  <a:gd name="T0" fmla="*/ 170 w 136"/>
                  <a:gd name="T1" fmla="*/ 188 h 301"/>
                  <a:gd name="T2" fmla="*/ 114 w 136"/>
                  <a:gd name="T3" fmla="*/ 395 h 301"/>
                  <a:gd name="T4" fmla="*/ 12 w 136"/>
                  <a:gd name="T5" fmla="*/ 215 h 301"/>
                  <a:gd name="T6" fmla="*/ 70 w 136"/>
                  <a:gd name="T7" fmla="*/ 8 h 301"/>
                  <a:gd name="T8" fmla="*/ 170 w 136"/>
                  <a:gd name="T9" fmla="*/ 188 h 301"/>
                  <a:gd name="T10" fmla="*/ 0 60000 65536"/>
                  <a:gd name="T11" fmla="*/ 0 60000 65536"/>
                  <a:gd name="T12" fmla="*/ 0 60000 65536"/>
                  <a:gd name="T13" fmla="*/ 0 60000 65536"/>
                  <a:gd name="T14" fmla="*/ 0 60000 65536"/>
                  <a:gd name="T15" fmla="*/ 0 w 136"/>
                  <a:gd name="T16" fmla="*/ 0 h 301"/>
                  <a:gd name="T17" fmla="*/ 136 w 136"/>
                  <a:gd name="T18" fmla="*/ 301 h 301"/>
                </a:gdLst>
                <a:ahLst/>
                <a:cxnLst>
                  <a:cxn ang="T10">
                    <a:pos x="T0" y="T1"/>
                  </a:cxn>
                  <a:cxn ang="T11">
                    <a:pos x="T2" y="T3"/>
                  </a:cxn>
                  <a:cxn ang="T12">
                    <a:pos x="T4" y="T5"/>
                  </a:cxn>
                  <a:cxn ang="T13">
                    <a:pos x="T6" y="T7"/>
                  </a:cxn>
                  <a:cxn ang="T14">
                    <a:pos x="T8" y="T9"/>
                  </a:cxn>
                </a:cxnLst>
                <a:rect l="T15" t="T16" r="T17" b="T18"/>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w="9525">
                <a:noFill/>
                <a:round/>
                <a:headEnd/>
                <a:tailEnd/>
              </a:ln>
            </p:spPr>
            <p:txBody>
              <a:bodyPr/>
              <a:lstStyle/>
              <a:p>
                <a:endParaRPr lang="en-US"/>
              </a:p>
            </p:txBody>
          </p:sp>
          <p:sp>
            <p:nvSpPr>
              <p:cNvPr id="36120" name="Freeform 124"/>
              <p:cNvSpPr>
                <a:spLocks/>
              </p:cNvSpPr>
              <p:nvPr/>
            </p:nvSpPr>
            <p:spPr bwMode="auto">
              <a:xfrm>
                <a:off x="1450" y="1094"/>
                <a:ext cx="170" cy="390"/>
              </a:xfrm>
              <a:custGeom>
                <a:avLst/>
                <a:gdLst>
                  <a:gd name="T0" fmla="*/ 158 w 127"/>
                  <a:gd name="T1" fmla="*/ 182 h 292"/>
                  <a:gd name="T2" fmla="*/ 106 w 127"/>
                  <a:gd name="T3" fmla="*/ 383 h 292"/>
                  <a:gd name="T4" fmla="*/ 12 w 127"/>
                  <a:gd name="T5" fmla="*/ 207 h 292"/>
                  <a:gd name="T6" fmla="*/ 64 w 127"/>
                  <a:gd name="T7" fmla="*/ 7 h 292"/>
                  <a:gd name="T8" fmla="*/ 158 w 127"/>
                  <a:gd name="T9" fmla="*/ 182 h 292"/>
                  <a:gd name="T10" fmla="*/ 0 60000 65536"/>
                  <a:gd name="T11" fmla="*/ 0 60000 65536"/>
                  <a:gd name="T12" fmla="*/ 0 60000 65536"/>
                  <a:gd name="T13" fmla="*/ 0 60000 65536"/>
                  <a:gd name="T14" fmla="*/ 0 60000 65536"/>
                  <a:gd name="T15" fmla="*/ 0 w 127"/>
                  <a:gd name="T16" fmla="*/ 0 h 292"/>
                  <a:gd name="T17" fmla="*/ 127 w 127"/>
                  <a:gd name="T18" fmla="*/ 292 h 292"/>
                </a:gdLst>
                <a:ahLst/>
                <a:cxnLst>
                  <a:cxn ang="T10">
                    <a:pos x="T0" y="T1"/>
                  </a:cxn>
                  <a:cxn ang="T11">
                    <a:pos x="T2" y="T3"/>
                  </a:cxn>
                  <a:cxn ang="T12">
                    <a:pos x="T4" y="T5"/>
                  </a:cxn>
                  <a:cxn ang="T13">
                    <a:pos x="T6" y="T7"/>
                  </a:cxn>
                  <a:cxn ang="T14">
                    <a:pos x="T8" y="T9"/>
                  </a:cxn>
                </a:cxnLst>
                <a:rect l="T15" t="T16" r="T17" b="T18"/>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w="9525">
                <a:noFill/>
                <a:round/>
                <a:headEnd/>
                <a:tailEnd/>
              </a:ln>
            </p:spPr>
            <p:txBody>
              <a:bodyPr/>
              <a:lstStyle/>
              <a:p>
                <a:endParaRPr lang="en-US"/>
              </a:p>
            </p:txBody>
          </p:sp>
          <p:sp>
            <p:nvSpPr>
              <p:cNvPr id="36121" name="Freeform 125"/>
              <p:cNvSpPr>
                <a:spLocks/>
              </p:cNvSpPr>
              <p:nvPr/>
            </p:nvSpPr>
            <p:spPr bwMode="auto">
              <a:xfrm>
                <a:off x="1457" y="1102"/>
                <a:ext cx="156" cy="378"/>
              </a:xfrm>
              <a:custGeom>
                <a:avLst/>
                <a:gdLst>
                  <a:gd name="T0" fmla="*/ 145 w 117"/>
                  <a:gd name="T1" fmla="*/ 178 h 283"/>
                  <a:gd name="T2" fmla="*/ 97 w 117"/>
                  <a:gd name="T3" fmla="*/ 371 h 283"/>
                  <a:gd name="T4" fmla="*/ 11 w 117"/>
                  <a:gd name="T5" fmla="*/ 200 h 283"/>
                  <a:gd name="T6" fmla="*/ 59 w 117"/>
                  <a:gd name="T7" fmla="*/ 5 h 283"/>
                  <a:gd name="T8" fmla="*/ 145 w 117"/>
                  <a:gd name="T9" fmla="*/ 178 h 283"/>
                  <a:gd name="T10" fmla="*/ 0 60000 65536"/>
                  <a:gd name="T11" fmla="*/ 0 60000 65536"/>
                  <a:gd name="T12" fmla="*/ 0 60000 65536"/>
                  <a:gd name="T13" fmla="*/ 0 60000 65536"/>
                  <a:gd name="T14" fmla="*/ 0 60000 65536"/>
                  <a:gd name="T15" fmla="*/ 0 w 117"/>
                  <a:gd name="T16" fmla="*/ 0 h 283"/>
                  <a:gd name="T17" fmla="*/ 117 w 117"/>
                  <a:gd name="T18" fmla="*/ 283 h 283"/>
                </a:gdLst>
                <a:ahLst/>
                <a:cxnLst>
                  <a:cxn ang="T10">
                    <a:pos x="T0" y="T1"/>
                  </a:cxn>
                  <a:cxn ang="T11">
                    <a:pos x="T2" y="T3"/>
                  </a:cxn>
                  <a:cxn ang="T12">
                    <a:pos x="T4" y="T5"/>
                  </a:cxn>
                  <a:cxn ang="T13">
                    <a:pos x="T6" y="T7"/>
                  </a:cxn>
                  <a:cxn ang="T14">
                    <a:pos x="T8" y="T9"/>
                  </a:cxn>
                </a:cxnLst>
                <a:rect l="T15" t="T16" r="T17" b="T18"/>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w="9525">
                <a:noFill/>
                <a:round/>
                <a:headEnd/>
                <a:tailEnd/>
              </a:ln>
            </p:spPr>
            <p:txBody>
              <a:bodyPr/>
              <a:lstStyle/>
              <a:p>
                <a:endParaRPr lang="en-US"/>
              </a:p>
            </p:txBody>
          </p:sp>
          <p:sp>
            <p:nvSpPr>
              <p:cNvPr id="36122" name="Freeform 126"/>
              <p:cNvSpPr>
                <a:spLocks/>
              </p:cNvSpPr>
              <p:nvPr/>
            </p:nvSpPr>
            <p:spPr bwMode="auto">
              <a:xfrm>
                <a:off x="1463" y="1110"/>
                <a:ext cx="145" cy="366"/>
              </a:xfrm>
              <a:custGeom>
                <a:avLst/>
                <a:gdLst>
                  <a:gd name="T0" fmla="*/ 134 w 108"/>
                  <a:gd name="T1" fmla="*/ 174 h 274"/>
                  <a:gd name="T2" fmla="*/ 90 w 108"/>
                  <a:gd name="T3" fmla="*/ 361 h 274"/>
                  <a:gd name="T4" fmla="*/ 9 w 108"/>
                  <a:gd name="T5" fmla="*/ 192 h 274"/>
                  <a:gd name="T6" fmla="*/ 54 w 108"/>
                  <a:gd name="T7" fmla="*/ 5 h 274"/>
                  <a:gd name="T8" fmla="*/ 134 w 108"/>
                  <a:gd name="T9" fmla="*/ 174 h 274"/>
                  <a:gd name="T10" fmla="*/ 0 60000 65536"/>
                  <a:gd name="T11" fmla="*/ 0 60000 65536"/>
                  <a:gd name="T12" fmla="*/ 0 60000 65536"/>
                  <a:gd name="T13" fmla="*/ 0 60000 65536"/>
                  <a:gd name="T14" fmla="*/ 0 60000 65536"/>
                  <a:gd name="T15" fmla="*/ 0 w 108"/>
                  <a:gd name="T16" fmla="*/ 0 h 274"/>
                  <a:gd name="T17" fmla="*/ 108 w 108"/>
                  <a:gd name="T18" fmla="*/ 274 h 274"/>
                </a:gdLst>
                <a:ahLst/>
                <a:cxnLst>
                  <a:cxn ang="T10">
                    <a:pos x="T0" y="T1"/>
                  </a:cxn>
                  <a:cxn ang="T11">
                    <a:pos x="T2" y="T3"/>
                  </a:cxn>
                  <a:cxn ang="T12">
                    <a:pos x="T4" y="T5"/>
                  </a:cxn>
                  <a:cxn ang="T13">
                    <a:pos x="T6" y="T7"/>
                  </a:cxn>
                  <a:cxn ang="T14">
                    <a:pos x="T8" y="T9"/>
                  </a:cxn>
                </a:cxnLst>
                <a:rect l="T15" t="T16" r="T17" b="T18"/>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w="9525">
                <a:noFill/>
                <a:round/>
                <a:headEnd/>
                <a:tailEnd/>
              </a:ln>
            </p:spPr>
            <p:txBody>
              <a:bodyPr/>
              <a:lstStyle/>
              <a:p>
                <a:endParaRPr lang="en-US"/>
              </a:p>
            </p:txBody>
          </p:sp>
          <p:sp>
            <p:nvSpPr>
              <p:cNvPr id="36123" name="Freeform 127"/>
              <p:cNvSpPr>
                <a:spLocks/>
              </p:cNvSpPr>
              <p:nvPr/>
            </p:nvSpPr>
            <p:spPr bwMode="auto">
              <a:xfrm>
                <a:off x="1469" y="1118"/>
                <a:ext cx="132" cy="356"/>
              </a:xfrm>
              <a:custGeom>
                <a:avLst/>
                <a:gdLst>
                  <a:gd name="T0" fmla="*/ 123 w 99"/>
                  <a:gd name="T1" fmla="*/ 170 h 266"/>
                  <a:gd name="T2" fmla="*/ 83 w 99"/>
                  <a:gd name="T3" fmla="*/ 351 h 266"/>
                  <a:gd name="T4" fmla="*/ 9 w 99"/>
                  <a:gd name="T5" fmla="*/ 186 h 266"/>
                  <a:gd name="T6" fmla="*/ 51 w 99"/>
                  <a:gd name="T7" fmla="*/ 5 h 266"/>
                  <a:gd name="T8" fmla="*/ 123 w 99"/>
                  <a:gd name="T9" fmla="*/ 170 h 266"/>
                  <a:gd name="T10" fmla="*/ 0 60000 65536"/>
                  <a:gd name="T11" fmla="*/ 0 60000 65536"/>
                  <a:gd name="T12" fmla="*/ 0 60000 65536"/>
                  <a:gd name="T13" fmla="*/ 0 60000 65536"/>
                  <a:gd name="T14" fmla="*/ 0 60000 65536"/>
                  <a:gd name="T15" fmla="*/ 0 w 99"/>
                  <a:gd name="T16" fmla="*/ 0 h 266"/>
                  <a:gd name="T17" fmla="*/ 99 w 99"/>
                  <a:gd name="T18" fmla="*/ 266 h 266"/>
                </a:gdLst>
                <a:ahLst/>
                <a:cxnLst>
                  <a:cxn ang="T10">
                    <a:pos x="T0" y="T1"/>
                  </a:cxn>
                  <a:cxn ang="T11">
                    <a:pos x="T2" y="T3"/>
                  </a:cxn>
                  <a:cxn ang="T12">
                    <a:pos x="T4" y="T5"/>
                  </a:cxn>
                  <a:cxn ang="T13">
                    <a:pos x="T6" y="T7"/>
                  </a:cxn>
                  <a:cxn ang="T14">
                    <a:pos x="T8" y="T9"/>
                  </a:cxn>
                </a:cxnLst>
                <a:rect l="T15" t="T16" r="T17" b="T18"/>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w="9525">
                <a:noFill/>
                <a:round/>
                <a:headEnd/>
                <a:tailEnd/>
              </a:ln>
            </p:spPr>
            <p:txBody>
              <a:bodyPr/>
              <a:lstStyle/>
              <a:p>
                <a:endParaRPr lang="en-US"/>
              </a:p>
            </p:txBody>
          </p:sp>
          <p:sp>
            <p:nvSpPr>
              <p:cNvPr id="36124" name="Freeform 128"/>
              <p:cNvSpPr>
                <a:spLocks/>
              </p:cNvSpPr>
              <p:nvPr/>
            </p:nvSpPr>
            <p:spPr bwMode="auto">
              <a:xfrm>
                <a:off x="1475" y="1127"/>
                <a:ext cx="121" cy="343"/>
              </a:xfrm>
              <a:custGeom>
                <a:avLst/>
                <a:gdLst>
                  <a:gd name="T0" fmla="*/ 113 w 90"/>
                  <a:gd name="T1" fmla="*/ 163 h 256"/>
                  <a:gd name="T2" fmla="*/ 75 w 90"/>
                  <a:gd name="T3" fmla="*/ 339 h 256"/>
                  <a:gd name="T4" fmla="*/ 9 w 90"/>
                  <a:gd name="T5" fmla="*/ 178 h 256"/>
                  <a:gd name="T6" fmla="*/ 46 w 90"/>
                  <a:gd name="T7" fmla="*/ 3 h 256"/>
                  <a:gd name="T8" fmla="*/ 113 w 90"/>
                  <a:gd name="T9" fmla="*/ 163 h 256"/>
                  <a:gd name="T10" fmla="*/ 0 60000 65536"/>
                  <a:gd name="T11" fmla="*/ 0 60000 65536"/>
                  <a:gd name="T12" fmla="*/ 0 60000 65536"/>
                  <a:gd name="T13" fmla="*/ 0 60000 65536"/>
                  <a:gd name="T14" fmla="*/ 0 60000 65536"/>
                  <a:gd name="T15" fmla="*/ 0 w 90"/>
                  <a:gd name="T16" fmla="*/ 0 h 256"/>
                  <a:gd name="T17" fmla="*/ 90 w 90"/>
                  <a:gd name="T18" fmla="*/ 256 h 256"/>
                </a:gdLst>
                <a:ahLst/>
                <a:cxnLst>
                  <a:cxn ang="T10">
                    <a:pos x="T0" y="T1"/>
                  </a:cxn>
                  <a:cxn ang="T11">
                    <a:pos x="T2" y="T3"/>
                  </a:cxn>
                  <a:cxn ang="T12">
                    <a:pos x="T4" y="T5"/>
                  </a:cxn>
                  <a:cxn ang="T13">
                    <a:pos x="T6" y="T7"/>
                  </a:cxn>
                  <a:cxn ang="T14">
                    <a:pos x="T8" y="T9"/>
                  </a:cxn>
                </a:cxnLst>
                <a:rect l="T15" t="T16" r="T17" b="T18"/>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w="9525">
                <a:noFill/>
                <a:round/>
                <a:headEnd/>
                <a:tailEnd/>
              </a:ln>
            </p:spPr>
            <p:txBody>
              <a:bodyPr/>
              <a:lstStyle/>
              <a:p>
                <a:endParaRPr lang="en-US"/>
              </a:p>
            </p:txBody>
          </p:sp>
          <p:sp>
            <p:nvSpPr>
              <p:cNvPr id="36125" name="Freeform 129"/>
              <p:cNvSpPr>
                <a:spLocks/>
              </p:cNvSpPr>
              <p:nvPr/>
            </p:nvSpPr>
            <p:spPr bwMode="auto">
              <a:xfrm>
                <a:off x="1482" y="1136"/>
                <a:ext cx="107" cy="330"/>
              </a:xfrm>
              <a:custGeom>
                <a:avLst/>
                <a:gdLst>
                  <a:gd name="T0" fmla="*/ 100 w 80"/>
                  <a:gd name="T1" fmla="*/ 159 h 247"/>
                  <a:gd name="T2" fmla="*/ 68 w 80"/>
                  <a:gd name="T3" fmla="*/ 327 h 247"/>
                  <a:gd name="T4" fmla="*/ 8 w 80"/>
                  <a:gd name="T5" fmla="*/ 171 h 247"/>
                  <a:gd name="T6" fmla="*/ 40 w 80"/>
                  <a:gd name="T7" fmla="*/ 3 h 247"/>
                  <a:gd name="T8" fmla="*/ 100 w 80"/>
                  <a:gd name="T9" fmla="*/ 159 h 247"/>
                  <a:gd name="T10" fmla="*/ 0 60000 65536"/>
                  <a:gd name="T11" fmla="*/ 0 60000 65536"/>
                  <a:gd name="T12" fmla="*/ 0 60000 65536"/>
                  <a:gd name="T13" fmla="*/ 0 60000 65536"/>
                  <a:gd name="T14" fmla="*/ 0 60000 65536"/>
                  <a:gd name="T15" fmla="*/ 0 w 80"/>
                  <a:gd name="T16" fmla="*/ 0 h 247"/>
                  <a:gd name="T17" fmla="*/ 80 w 80"/>
                  <a:gd name="T18" fmla="*/ 247 h 247"/>
                </a:gdLst>
                <a:ahLst/>
                <a:cxnLst>
                  <a:cxn ang="T10">
                    <a:pos x="T0" y="T1"/>
                  </a:cxn>
                  <a:cxn ang="T11">
                    <a:pos x="T2" y="T3"/>
                  </a:cxn>
                  <a:cxn ang="T12">
                    <a:pos x="T4" y="T5"/>
                  </a:cxn>
                  <a:cxn ang="T13">
                    <a:pos x="T6" y="T7"/>
                  </a:cxn>
                  <a:cxn ang="T14">
                    <a:pos x="T8" y="T9"/>
                  </a:cxn>
                </a:cxnLst>
                <a:rect l="T15" t="T16" r="T17" b="T18"/>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w="9525">
                <a:noFill/>
                <a:round/>
                <a:headEnd/>
                <a:tailEnd/>
              </a:ln>
            </p:spPr>
            <p:txBody>
              <a:bodyPr/>
              <a:lstStyle/>
              <a:p>
                <a:endParaRPr lang="en-US"/>
              </a:p>
            </p:txBody>
          </p:sp>
          <p:sp>
            <p:nvSpPr>
              <p:cNvPr id="36126" name="Freeform 130"/>
              <p:cNvSpPr>
                <a:spLocks/>
              </p:cNvSpPr>
              <p:nvPr/>
            </p:nvSpPr>
            <p:spPr bwMode="auto">
              <a:xfrm>
                <a:off x="1489" y="1144"/>
                <a:ext cx="95" cy="319"/>
              </a:xfrm>
              <a:custGeom>
                <a:avLst/>
                <a:gdLst>
                  <a:gd name="T0" fmla="*/ 88 w 71"/>
                  <a:gd name="T1" fmla="*/ 155 h 239"/>
                  <a:gd name="T2" fmla="*/ 60 w 71"/>
                  <a:gd name="T3" fmla="*/ 316 h 239"/>
                  <a:gd name="T4" fmla="*/ 7 w 71"/>
                  <a:gd name="T5" fmla="*/ 164 h 239"/>
                  <a:gd name="T6" fmla="*/ 35 w 71"/>
                  <a:gd name="T7" fmla="*/ 3 h 239"/>
                  <a:gd name="T8" fmla="*/ 88 w 71"/>
                  <a:gd name="T9" fmla="*/ 155 h 239"/>
                  <a:gd name="T10" fmla="*/ 0 60000 65536"/>
                  <a:gd name="T11" fmla="*/ 0 60000 65536"/>
                  <a:gd name="T12" fmla="*/ 0 60000 65536"/>
                  <a:gd name="T13" fmla="*/ 0 60000 65536"/>
                  <a:gd name="T14" fmla="*/ 0 60000 65536"/>
                  <a:gd name="T15" fmla="*/ 0 w 71"/>
                  <a:gd name="T16" fmla="*/ 0 h 239"/>
                  <a:gd name="T17" fmla="*/ 71 w 71"/>
                  <a:gd name="T18" fmla="*/ 239 h 239"/>
                </a:gdLst>
                <a:ahLst/>
                <a:cxnLst>
                  <a:cxn ang="T10">
                    <a:pos x="T0" y="T1"/>
                  </a:cxn>
                  <a:cxn ang="T11">
                    <a:pos x="T2" y="T3"/>
                  </a:cxn>
                  <a:cxn ang="T12">
                    <a:pos x="T4" y="T5"/>
                  </a:cxn>
                  <a:cxn ang="T13">
                    <a:pos x="T6" y="T7"/>
                  </a:cxn>
                  <a:cxn ang="T14">
                    <a:pos x="T8" y="T9"/>
                  </a:cxn>
                </a:cxnLst>
                <a:rect l="T15" t="T16" r="T17" b="T18"/>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w="9525">
                <a:noFill/>
                <a:round/>
                <a:headEnd/>
                <a:tailEnd/>
              </a:ln>
            </p:spPr>
            <p:txBody>
              <a:bodyPr/>
              <a:lstStyle/>
              <a:p>
                <a:endParaRPr lang="en-US"/>
              </a:p>
            </p:txBody>
          </p:sp>
          <p:sp>
            <p:nvSpPr>
              <p:cNvPr id="36127" name="Freeform 131"/>
              <p:cNvSpPr>
                <a:spLocks/>
              </p:cNvSpPr>
              <p:nvPr/>
            </p:nvSpPr>
            <p:spPr bwMode="auto">
              <a:xfrm>
                <a:off x="1495" y="1152"/>
                <a:ext cx="82" cy="307"/>
              </a:xfrm>
              <a:custGeom>
                <a:avLst/>
                <a:gdLst>
                  <a:gd name="T0" fmla="*/ 77 w 61"/>
                  <a:gd name="T1" fmla="*/ 151 h 230"/>
                  <a:gd name="T2" fmla="*/ 52 w 61"/>
                  <a:gd name="T3" fmla="*/ 306 h 230"/>
                  <a:gd name="T4" fmla="*/ 5 w 61"/>
                  <a:gd name="T5" fmla="*/ 156 h 230"/>
                  <a:gd name="T6" fmla="*/ 30 w 61"/>
                  <a:gd name="T7" fmla="*/ 3 h 230"/>
                  <a:gd name="T8" fmla="*/ 77 w 61"/>
                  <a:gd name="T9" fmla="*/ 151 h 230"/>
                  <a:gd name="T10" fmla="*/ 0 60000 65536"/>
                  <a:gd name="T11" fmla="*/ 0 60000 65536"/>
                  <a:gd name="T12" fmla="*/ 0 60000 65536"/>
                  <a:gd name="T13" fmla="*/ 0 60000 65536"/>
                  <a:gd name="T14" fmla="*/ 0 60000 65536"/>
                  <a:gd name="T15" fmla="*/ 0 w 61"/>
                  <a:gd name="T16" fmla="*/ 0 h 230"/>
                  <a:gd name="T17" fmla="*/ 61 w 61"/>
                  <a:gd name="T18" fmla="*/ 230 h 230"/>
                </a:gdLst>
                <a:ahLst/>
                <a:cxnLst>
                  <a:cxn ang="T10">
                    <a:pos x="T0" y="T1"/>
                  </a:cxn>
                  <a:cxn ang="T11">
                    <a:pos x="T2" y="T3"/>
                  </a:cxn>
                  <a:cxn ang="T12">
                    <a:pos x="T4" y="T5"/>
                  </a:cxn>
                  <a:cxn ang="T13">
                    <a:pos x="T6" y="T7"/>
                  </a:cxn>
                  <a:cxn ang="T14">
                    <a:pos x="T8" y="T9"/>
                  </a:cxn>
                </a:cxnLst>
                <a:rect l="T15" t="T16" r="T17" b="T18"/>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w="9525">
                <a:noFill/>
                <a:round/>
                <a:headEnd/>
                <a:tailEnd/>
              </a:ln>
            </p:spPr>
            <p:txBody>
              <a:bodyPr/>
              <a:lstStyle/>
              <a:p>
                <a:endParaRPr lang="en-US"/>
              </a:p>
            </p:txBody>
          </p:sp>
          <p:sp>
            <p:nvSpPr>
              <p:cNvPr id="36128" name="Freeform 132"/>
              <p:cNvSpPr>
                <a:spLocks/>
              </p:cNvSpPr>
              <p:nvPr/>
            </p:nvSpPr>
            <p:spPr bwMode="auto">
              <a:xfrm>
                <a:off x="1502" y="1160"/>
                <a:ext cx="70" cy="295"/>
              </a:xfrm>
              <a:custGeom>
                <a:avLst/>
                <a:gdLst>
                  <a:gd name="T0" fmla="*/ 65 w 52"/>
                  <a:gd name="T1" fmla="*/ 145 h 221"/>
                  <a:gd name="T2" fmla="*/ 44 w 52"/>
                  <a:gd name="T3" fmla="*/ 294 h 221"/>
                  <a:gd name="T4" fmla="*/ 5 w 52"/>
                  <a:gd name="T5" fmla="*/ 150 h 221"/>
                  <a:gd name="T6" fmla="*/ 26 w 52"/>
                  <a:gd name="T7" fmla="*/ 1 h 221"/>
                  <a:gd name="T8" fmla="*/ 65 w 52"/>
                  <a:gd name="T9" fmla="*/ 145 h 221"/>
                  <a:gd name="T10" fmla="*/ 0 60000 65536"/>
                  <a:gd name="T11" fmla="*/ 0 60000 65536"/>
                  <a:gd name="T12" fmla="*/ 0 60000 65536"/>
                  <a:gd name="T13" fmla="*/ 0 60000 65536"/>
                  <a:gd name="T14" fmla="*/ 0 60000 65536"/>
                  <a:gd name="T15" fmla="*/ 0 w 52"/>
                  <a:gd name="T16" fmla="*/ 0 h 221"/>
                  <a:gd name="T17" fmla="*/ 52 w 52"/>
                  <a:gd name="T18" fmla="*/ 221 h 221"/>
                </a:gdLst>
                <a:ahLst/>
                <a:cxnLst>
                  <a:cxn ang="T10">
                    <a:pos x="T0" y="T1"/>
                  </a:cxn>
                  <a:cxn ang="T11">
                    <a:pos x="T2" y="T3"/>
                  </a:cxn>
                  <a:cxn ang="T12">
                    <a:pos x="T4" y="T5"/>
                  </a:cxn>
                  <a:cxn ang="T13">
                    <a:pos x="T6" y="T7"/>
                  </a:cxn>
                  <a:cxn ang="T14">
                    <a:pos x="T8" y="T9"/>
                  </a:cxn>
                </a:cxnLst>
                <a:rect l="T15" t="T16" r="T17" b="T18"/>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w="9525">
                <a:noFill/>
                <a:round/>
                <a:headEnd/>
                <a:tailEnd/>
              </a:ln>
            </p:spPr>
            <p:txBody>
              <a:bodyPr/>
              <a:lstStyle/>
              <a:p>
                <a:endParaRPr lang="en-US"/>
              </a:p>
            </p:txBody>
          </p:sp>
          <p:sp>
            <p:nvSpPr>
              <p:cNvPr id="36129" name="Freeform 133"/>
              <p:cNvSpPr>
                <a:spLocks/>
              </p:cNvSpPr>
              <p:nvPr/>
            </p:nvSpPr>
            <p:spPr bwMode="auto">
              <a:xfrm>
                <a:off x="1279" y="1063"/>
                <a:ext cx="493" cy="528"/>
              </a:xfrm>
              <a:custGeom>
                <a:avLst/>
                <a:gdLst>
                  <a:gd name="T0" fmla="*/ 493 w 369"/>
                  <a:gd name="T1" fmla="*/ 205 h 395"/>
                  <a:gd name="T2" fmla="*/ 278 w 369"/>
                  <a:gd name="T3" fmla="*/ 458 h 395"/>
                  <a:gd name="T4" fmla="*/ 19 w 369"/>
                  <a:gd name="T5" fmla="*/ 0 h 395"/>
                  <a:gd name="T6" fmla="*/ 12 w 369"/>
                  <a:gd name="T7" fmla="*/ 205 h 395"/>
                  <a:gd name="T8" fmla="*/ 311 w 369"/>
                  <a:gd name="T9" fmla="*/ 500 h 395"/>
                  <a:gd name="T10" fmla="*/ 493 w 369"/>
                  <a:gd name="T11" fmla="*/ 205 h 395"/>
                  <a:gd name="T12" fmla="*/ 0 60000 65536"/>
                  <a:gd name="T13" fmla="*/ 0 60000 65536"/>
                  <a:gd name="T14" fmla="*/ 0 60000 65536"/>
                  <a:gd name="T15" fmla="*/ 0 60000 65536"/>
                  <a:gd name="T16" fmla="*/ 0 60000 65536"/>
                  <a:gd name="T17" fmla="*/ 0 60000 65536"/>
                  <a:gd name="T18" fmla="*/ 0 w 369"/>
                  <a:gd name="T19" fmla="*/ 0 h 395"/>
                  <a:gd name="T20" fmla="*/ 369 w 36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w="9525">
                <a:noFill/>
                <a:round/>
                <a:headEnd/>
                <a:tailEnd/>
              </a:ln>
            </p:spPr>
            <p:txBody>
              <a:bodyPr/>
              <a:lstStyle/>
              <a:p>
                <a:endParaRPr lang="en-US"/>
              </a:p>
            </p:txBody>
          </p:sp>
          <p:sp>
            <p:nvSpPr>
              <p:cNvPr id="36130" name="Freeform 134"/>
              <p:cNvSpPr>
                <a:spLocks noEditPoints="1"/>
              </p:cNvSpPr>
              <p:nvPr/>
            </p:nvSpPr>
            <p:spPr bwMode="auto">
              <a:xfrm>
                <a:off x="1249" y="852"/>
                <a:ext cx="558" cy="749"/>
              </a:xfrm>
              <a:custGeom>
                <a:avLst/>
                <a:gdLst>
                  <a:gd name="T0" fmla="*/ 214 w 417"/>
                  <a:gd name="T1" fmla="*/ 12 h 560"/>
                  <a:gd name="T2" fmla="*/ 35 w 417"/>
                  <a:gd name="T3" fmla="*/ 419 h 560"/>
                  <a:gd name="T4" fmla="*/ 343 w 417"/>
                  <a:gd name="T5" fmla="*/ 720 h 560"/>
                  <a:gd name="T6" fmla="*/ 522 w 417"/>
                  <a:gd name="T7" fmla="*/ 313 h 560"/>
                  <a:gd name="T8" fmla="*/ 522 w 417"/>
                  <a:gd name="T9" fmla="*/ 313 h 560"/>
                  <a:gd name="T10" fmla="*/ 373 w 417"/>
                  <a:gd name="T11" fmla="*/ 51 h 560"/>
                  <a:gd name="T12" fmla="*/ 214 w 417"/>
                  <a:gd name="T13" fmla="*/ 12 h 560"/>
                  <a:gd name="T14" fmla="*/ 52 w 417"/>
                  <a:gd name="T15" fmla="*/ 415 h 560"/>
                  <a:gd name="T16" fmla="*/ 218 w 417"/>
                  <a:gd name="T17" fmla="*/ 32 h 560"/>
                  <a:gd name="T18" fmla="*/ 363 w 417"/>
                  <a:gd name="T19" fmla="*/ 68 h 560"/>
                  <a:gd name="T20" fmla="*/ 504 w 417"/>
                  <a:gd name="T21" fmla="*/ 317 h 560"/>
                  <a:gd name="T22" fmla="*/ 504 w 417"/>
                  <a:gd name="T23" fmla="*/ 317 h 560"/>
                  <a:gd name="T24" fmla="*/ 339 w 417"/>
                  <a:gd name="T25" fmla="*/ 700 h 560"/>
                  <a:gd name="T26" fmla="*/ 52 w 417"/>
                  <a:gd name="T27" fmla="*/ 415 h 5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7"/>
                  <a:gd name="T43" fmla="*/ 0 h 560"/>
                  <a:gd name="T44" fmla="*/ 417 w 417"/>
                  <a:gd name="T45" fmla="*/ 560 h 5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w="9525">
                <a:noFill/>
                <a:round/>
                <a:headEnd/>
                <a:tailEnd/>
              </a:ln>
            </p:spPr>
            <p:txBody>
              <a:bodyPr/>
              <a:lstStyle/>
              <a:p>
                <a:endParaRPr lang="en-US"/>
              </a:p>
            </p:txBody>
          </p:sp>
          <p:sp>
            <p:nvSpPr>
              <p:cNvPr id="36131" name="Freeform 135"/>
              <p:cNvSpPr>
                <a:spLocks/>
              </p:cNvSpPr>
              <p:nvPr/>
            </p:nvSpPr>
            <p:spPr bwMode="auto">
              <a:xfrm>
                <a:off x="1416" y="1067"/>
                <a:ext cx="251" cy="379"/>
              </a:xfrm>
              <a:custGeom>
                <a:avLst/>
                <a:gdLst>
                  <a:gd name="T0" fmla="*/ 239 w 187"/>
                  <a:gd name="T1" fmla="*/ 175 h 283"/>
                  <a:gd name="T2" fmla="*/ 149 w 187"/>
                  <a:gd name="T3" fmla="*/ 371 h 283"/>
                  <a:gd name="T4" fmla="*/ 13 w 187"/>
                  <a:gd name="T5" fmla="*/ 204 h 283"/>
                  <a:gd name="T6" fmla="*/ 102 w 187"/>
                  <a:gd name="T7" fmla="*/ 8 h 283"/>
                  <a:gd name="T8" fmla="*/ 239 w 187"/>
                  <a:gd name="T9" fmla="*/ 175 h 283"/>
                  <a:gd name="T10" fmla="*/ 0 60000 65536"/>
                  <a:gd name="T11" fmla="*/ 0 60000 65536"/>
                  <a:gd name="T12" fmla="*/ 0 60000 65536"/>
                  <a:gd name="T13" fmla="*/ 0 60000 65536"/>
                  <a:gd name="T14" fmla="*/ 0 60000 65536"/>
                  <a:gd name="T15" fmla="*/ 0 w 187"/>
                  <a:gd name="T16" fmla="*/ 0 h 283"/>
                  <a:gd name="T17" fmla="*/ 187 w 187"/>
                  <a:gd name="T18" fmla="*/ 283 h 283"/>
                </a:gdLst>
                <a:ahLst/>
                <a:cxnLst>
                  <a:cxn ang="T10">
                    <a:pos x="T0" y="T1"/>
                  </a:cxn>
                  <a:cxn ang="T11">
                    <a:pos x="T2" y="T3"/>
                  </a:cxn>
                  <a:cxn ang="T12">
                    <a:pos x="T4" y="T5"/>
                  </a:cxn>
                  <a:cxn ang="T13">
                    <a:pos x="T6" y="T7"/>
                  </a:cxn>
                  <a:cxn ang="T14">
                    <a:pos x="T8" y="T9"/>
                  </a:cxn>
                </a:cxnLst>
                <a:rect l="T15" t="T16" r="T17" b="T18"/>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w="9525">
                <a:noFill/>
                <a:round/>
                <a:headEnd/>
                <a:tailEnd/>
              </a:ln>
            </p:spPr>
            <p:txBody>
              <a:bodyPr/>
              <a:lstStyle/>
              <a:p>
                <a:endParaRPr lang="en-US"/>
              </a:p>
            </p:txBody>
          </p:sp>
          <p:sp>
            <p:nvSpPr>
              <p:cNvPr id="36132" name="Freeform 136"/>
              <p:cNvSpPr>
                <a:spLocks/>
              </p:cNvSpPr>
              <p:nvPr/>
            </p:nvSpPr>
            <p:spPr bwMode="auto">
              <a:xfrm>
                <a:off x="1562" y="1303"/>
                <a:ext cx="63" cy="78"/>
              </a:xfrm>
              <a:custGeom>
                <a:avLst/>
                <a:gdLst>
                  <a:gd name="T0" fmla="*/ 62 w 47"/>
                  <a:gd name="T1" fmla="*/ 37 h 59"/>
                  <a:gd name="T2" fmla="*/ 35 w 47"/>
                  <a:gd name="T3" fmla="*/ 77 h 59"/>
                  <a:gd name="T4" fmla="*/ 3 w 47"/>
                  <a:gd name="T5" fmla="*/ 41 h 59"/>
                  <a:gd name="T6" fmla="*/ 29 w 47"/>
                  <a:gd name="T7" fmla="*/ 0 h 59"/>
                  <a:gd name="T8" fmla="*/ 62 w 47"/>
                  <a:gd name="T9" fmla="*/ 37 h 59"/>
                  <a:gd name="T10" fmla="*/ 0 60000 65536"/>
                  <a:gd name="T11" fmla="*/ 0 60000 65536"/>
                  <a:gd name="T12" fmla="*/ 0 60000 65536"/>
                  <a:gd name="T13" fmla="*/ 0 60000 65536"/>
                  <a:gd name="T14" fmla="*/ 0 60000 65536"/>
                  <a:gd name="T15" fmla="*/ 0 w 47"/>
                  <a:gd name="T16" fmla="*/ 0 h 59"/>
                  <a:gd name="T17" fmla="*/ 47 w 47"/>
                  <a:gd name="T18" fmla="*/ 59 h 59"/>
                </a:gdLst>
                <a:ahLst/>
                <a:cxnLst>
                  <a:cxn ang="T10">
                    <a:pos x="T0" y="T1"/>
                  </a:cxn>
                  <a:cxn ang="T11">
                    <a:pos x="T2" y="T3"/>
                  </a:cxn>
                  <a:cxn ang="T12">
                    <a:pos x="T4" y="T5"/>
                  </a:cxn>
                  <a:cxn ang="T13">
                    <a:pos x="T6" y="T7"/>
                  </a:cxn>
                  <a:cxn ang="T14">
                    <a:pos x="T8" y="T9"/>
                  </a:cxn>
                </a:cxnLst>
                <a:rect l="T15" t="T16" r="T17" b="T18"/>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w="9525">
                <a:noFill/>
                <a:round/>
                <a:headEnd/>
                <a:tailEnd/>
              </a:ln>
            </p:spPr>
            <p:txBody>
              <a:bodyPr/>
              <a:lstStyle/>
              <a:p>
                <a:endParaRPr lang="en-US"/>
              </a:p>
            </p:txBody>
          </p:sp>
          <p:sp>
            <p:nvSpPr>
              <p:cNvPr id="36133" name="Freeform 137"/>
              <p:cNvSpPr>
                <a:spLocks/>
              </p:cNvSpPr>
              <p:nvPr/>
            </p:nvSpPr>
            <p:spPr bwMode="auto">
              <a:xfrm>
                <a:off x="1260" y="840"/>
                <a:ext cx="493" cy="404"/>
              </a:xfrm>
              <a:custGeom>
                <a:avLst/>
                <a:gdLst>
                  <a:gd name="T0" fmla="*/ 203 w 369"/>
                  <a:gd name="T1" fmla="*/ 25 h 302"/>
                  <a:gd name="T2" fmla="*/ 16 w 369"/>
                  <a:gd name="T3" fmla="*/ 389 h 302"/>
                  <a:gd name="T4" fmla="*/ 493 w 369"/>
                  <a:gd name="T5" fmla="*/ 253 h 302"/>
                  <a:gd name="T6" fmla="*/ 203 w 369"/>
                  <a:gd name="T7" fmla="*/ 25 h 302"/>
                  <a:gd name="T8" fmla="*/ 0 60000 65536"/>
                  <a:gd name="T9" fmla="*/ 0 60000 65536"/>
                  <a:gd name="T10" fmla="*/ 0 60000 65536"/>
                  <a:gd name="T11" fmla="*/ 0 60000 65536"/>
                  <a:gd name="T12" fmla="*/ 0 w 369"/>
                  <a:gd name="T13" fmla="*/ 0 h 302"/>
                  <a:gd name="T14" fmla="*/ 369 w 369"/>
                  <a:gd name="T15" fmla="*/ 302 h 302"/>
                </a:gdLst>
                <a:ahLst/>
                <a:cxnLst>
                  <a:cxn ang="T8">
                    <a:pos x="T0" y="T1"/>
                  </a:cxn>
                  <a:cxn ang="T9">
                    <a:pos x="T2" y="T3"/>
                  </a:cxn>
                  <a:cxn ang="T10">
                    <a:pos x="T4" y="T5"/>
                  </a:cxn>
                  <a:cxn ang="T11">
                    <a:pos x="T6" y="T7"/>
                  </a:cxn>
                </a:cxnLst>
                <a:rect l="T12" t="T13" r="T14" b="T15"/>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w="9525">
                <a:noFill/>
                <a:round/>
                <a:headEnd/>
                <a:tailEnd/>
              </a:ln>
            </p:spPr>
            <p:txBody>
              <a:bodyPr/>
              <a:lstStyle/>
              <a:p>
                <a:endParaRPr lang="en-US"/>
              </a:p>
            </p:txBody>
          </p:sp>
          <p:sp>
            <p:nvSpPr>
              <p:cNvPr id="36134" name="Freeform 138"/>
              <p:cNvSpPr>
                <a:spLocks/>
              </p:cNvSpPr>
              <p:nvPr/>
            </p:nvSpPr>
            <p:spPr bwMode="auto">
              <a:xfrm>
                <a:off x="1269" y="1067"/>
                <a:ext cx="501" cy="179"/>
              </a:xfrm>
              <a:custGeom>
                <a:avLst/>
                <a:gdLst>
                  <a:gd name="T0" fmla="*/ 492 w 374"/>
                  <a:gd name="T1" fmla="*/ 23 h 134"/>
                  <a:gd name="T2" fmla="*/ 263 w 374"/>
                  <a:gd name="T3" fmla="*/ 108 h 134"/>
                  <a:gd name="T4" fmla="*/ 3 w 374"/>
                  <a:gd name="T5" fmla="*/ 158 h 134"/>
                  <a:gd name="T6" fmla="*/ 272 w 374"/>
                  <a:gd name="T7" fmla="*/ 147 h 134"/>
                  <a:gd name="T8" fmla="*/ 492 w 374"/>
                  <a:gd name="T9" fmla="*/ 23 h 134"/>
                  <a:gd name="T10" fmla="*/ 0 60000 65536"/>
                  <a:gd name="T11" fmla="*/ 0 60000 65536"/>
                  <a:gd name="T12" fmla="*/ 0 60000 65536"/>
                  <a:gd name="T13" fmla="*/ 0 60000 65536"/>
                  <a:gd name="T14" fmla="*/ 0 60000 65536"/>
                  <a:gd name="T15" fmla="*/ 0 w 374"/>
                  <a:gd name="T16" fmla="*/ 0 h 134"/>
                  <a:gd name="T17" fmla="*/ 374 w 374"/>
                  <a:gd name="T18" fmla="*/ 134 h 134"/>
                </a:gdLst>
                <a:ahLst/>
                <a:cxnLst>
                  <a:cxn ang="T10">
                    <a:pos x="T0" y="T1"/>
                  </a:cxn>
                  <a:cxn ang="T11">
                    <a:pos x="T2" y="T3"/>
                  </a:cxn>
                  <a:cxn ang="T12">
                    <a:pos x="T4" y="T5"/>
                  </a:cxn>
                  <a:cxn ang="T13">
                    <a:pos x="T6" y="T7"/>
                  </a:cxn>
                  <a:cxn ang="T14">
                    <a:pos x="T8" y="T9"/>
                  </a:cxn>
                </a:cxnLst>
                <a:rect l="T15" t="T16" r="T17" b="T18"/>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w="9525">
                <a:noFill/>
                <a:round/>
                <a:headEnd/>
                <a:tailEnd/>
              </a:ln>
            </p:spPr>
            <p:txBody>
              <a:bodyPr/>
              <a:lstStyle/>
              <a:p>
                <a:endParaRPr lang="en-US"/>
              </a:p>
            </p:txBody>
          </p:sp>
          <p:sp>
            <p:nvSpPr>
              <p:cNvPr id="36135" name="Freeform 139"/>
              <p:cNvSpPr>
                <a:spLocks/>
              </p:cNvSpPr>
              <p:nvPr/>
            </p:nvSpPr>
            <p:spPr bwMode="auto">
              <a:xfrm>
                <a:off x="1297" y="847"/>
                <a:ext cx="336" cy="178"/>
              </a:xfrm>
              <a:custGeom>
                <a:avLst/>
                <a:gdLst>
                  <a:gd name="T0" fmla="*/ 56 w 251"/>
                  <a:gd name="T1" fmla="*/ 106 h 133"/>
                  <a:gd name="T2" fmla="*/ 169 w 251"/>
                  <a:gd name="T3" fmla="*/ 29 h 133"/>
                  <a:gd name="T4" fmla="*/ 169 w 251"/>
                  <a:gd name="T5" fmla="*/ 29 h 133"/>
                  <a:gd name="T6" fmla="*/ 264 w 251"/>
                  <a:gd name="T7" fmla="*/ 37 h 133"/>
                  <a:gd name="T8" fmla="*/ 333 w 251"/>
                  <a:gd name="T9" fmla="*/ 64 h 133"/>
                  <a:gd name="T10" fmla="*/ 266 w 251"/>
                  <a:gd name="T11" fmla="*/ 13 h 133"/>
                  <a:gd name="T12" fmla="*/ 163 w 251"/>
                  <a:gd name="T13" fmla="*/ 8 h 133"/>
                  <a:gd name="T14" fmla="*/ 33 w 251"/>
                  <a:gd name="T15" fmla="*/ 99 h 133"/>
                  <a:gd name="T16" fmla="*/ 4 w 251"/>
                  <a:gd name="T17" fmla="*/ 177 h 133"/>
                  <a:gd name="T18" fmla="*/ 56 w 251"/>
                  <a:gd name="T19" fmla="*/ 106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33"/>
                  <a:gd name="T32" fmla="*/ 251 w 251"/>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w="9525">
                <a:noFill/>
                <a:round/>
                <a:headEnd/>
                <a:tailEnd/>
              </a:ln>
            </p:spPr>
            <p:txBody>
              <a:bodyPr/>
              <a:lstStyle/>
              <a:p>
                <a:endParaRPr lang="en-US"/>
              </a:p>
            </p:txBody>
          </p:sp>
          <p:sp>
            <p:nvSpPr>
              <p:cNvPr id="36136" name="Freeform 140"/>
              <p:cNvSpPr>
                <a:spLocks/>
              </p:cNvSpPr>
              <p:nvPr/>
            </p:nvSpPr>
            <p:spPr bwMode="auto">
              <a:xfrm>
                <a:off x="1835" y="1511"/>
                <a:ext cx="126" cy="152"/>
              </a:xfrm>
              <a:custGeom>
                <a:avLst/>
                <a:gdLst>
                  <a:gd name="T0" fmla="*/ 8 w 94"/>
                  <a:gd name="T1" fmla="*/ 11 h 114"/>
                  <a:gd name="T2" fmla="*/ 1 w 94"/>
                  <a:gd name="T3" fmla="*/ 24 h 114"/>
                  <a:gd name="T4" fmla="*/ 15 w 94"/>
                  <a:gd name="T5" fmla="*/ 31 h 114"/>
                  <a:gd name="T6" fmla="*/ 98 w 94"/>
                  <a:gd name="T7" fmla="*/ 56 h 114"/>
                  <a:gd name="T8" fmla="*/ 63 w 94"/>
                  <a:gd name="T9" fmla="*/ 131 h 114"/>
                  <a:gd name="T10" fmla="*/ 58 w 94"/>
                  <a:gd name="T11" fmla="*/ 144 h 114"/>
                  <a:gd name="T12" fmla="*/ 71 w 94"/>
                  <a:gd name="T13" fmla="*/ 149 h 114"/>
                  <a:gd name="T14" fmla="*/ 121 w 94"/>
                  <a:gd name="T15" fmla="*/ 99 h 114"/>
                  <a:gd name="T16" fmla="*/ 117 w 94"/>
                  <a:gd name="T17" fmla="*/ 47 h 114"/>
                  <a:gd name="T18" fmla="*/ 8 w 94"/>
                  <a:gd name="T19" fmla="*/ 11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14"/>
                  <a:gd name="T32" fmla="*/ 94 w 9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w="9525">
                <a:noFill/>
                <a:round/>
                <a:headEnd/>
                <a:tailEnd/>
              </a:ln>
            </p:spPr>
            <p:txBody>
              <a:bodyPr/>
              <a:lstStyle/>
              <a:p>
                <a:endParaRPr lang="en-US"/>
              </a:p>
            </p:txBody>
          </p:sp>
          <p:sp>
            <p:nvSpPr>
              <p:cNvPr id="36137" name="Freeform 141"/>
              <p:cNvSpPr>
                <a:spLocks/>
              </p:cNvSpPr>
              <p:nvPr/>
            </p:nvSpPr>
            <p:spPr bwMode="auto">
              <a:xfrm>
                <a:off x="1593" y="1543"/>
                <a:ext cx="150" cy="141"/>
              </a:xfrm>
              <a:custGeom>
                <a:avLst/>
                <a:gdLst>
                  <a:gd name="T0" fmla="*/ 129 w 112"/>
                  <a:gd name="T1" fmla="*/ 9 h 105"/>
                  <a:gd name="T2" fmla="*/ 9 w 112"/>
                  <a:gd name="T3" fmla="*/ 120 h 105"/>
                  <a:gd name="T4" fmla="*/ 1 w 112"/>
                  <a:gd name="T5" fmla="*/ 132 h 105"/>
                  <a:gd name="T6" fmla="*/ 15 w 112"/>
                  <a:gd name="T7" fmla="*/ 140 h 105"/>
                  <a:gd name="T8" fmla="*/ 150 w 112"/>
                  <a:gd name="T9" fmla="*/ 13 h 105"/>
                  <a:gd name="T10" fmla="*/ 141 w 112"/>
                  <a:gd name="T11" fmla="*/ 1 h 105"/>
                  <a:gd name="T12" fmla="*/ 129 w 112"/>
                  <a:gd name="T13" fmla="*/ 9 h 105"/>
                  <a:gd name="T14" fmla="*/ 0 60000 65536"/>
                  <a:gd name="T15" fmla="*/ 0 60000 65536"/>
                  <a:gd name="T16" fmla="*/ 0 60000 65536"/>
                  <a:gd name="T17" fmla="*/ 0 60000 65536"/>
                  <a:gd name="T18" fmla="*/ 0 60000 65536"/>
                  <a:gd name="T19" fmla="*/ 0 60000 65536"/>
                  <a:gd name="T20" fmla="*/ 0 60000 65536"/>
                  <a:gd name="T21" fmla="*/ 0 w 112"/>
                  <a:gd name="T22" fmla="*/ 0 h 105"/>
                  <a:gd name="T23" fmla="*/ 112 w 112"/>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w="9525">
                <a:noFill/>
                <a:round/>
                <a:headEnd/>
                <a:tailEnd/>
              </a:ln>
            </p:spPr>
            <p:txBody>
              <a:bodyPr/>
              <a:lstStyle/>
              <a:p>
                <a:endParaRPr lang="en-US"/>
              </a:p>
            </p:txBody>
          </p:sp>
          <p:sp>
            <p:nvSpPr>
              <p:cNvPr id="36138" name="Freeform 142"/>
              <p:cNvSpPr>
                <a:spLocks/>
              </p:cNvSpPr>
              <p:nvPr/>
            </p:nvSpPr>
            <p:spPr bwMode="auto">
              <a:xfrm>
                <a:off x="2014" y="1507"/>
                <a:ext cx="125" cy="119"/>
              </a:xfrm>
              <a:custGeom>
                <a:avLst/>
                <a:gdLst>
                  <a:gd name="T0" fmla="*/ 11 w 93"/>
                  <a:gd name="T1" fmla="*/ 0 h 89"/>
                  <a:gd name="T2" fmla="*/ 1 w 93"/>
                  <a:gd name="T3" fmla="*/ 13 h 89"/>
                  <a:gd name="T4" fmla="*/ 110 w 93"/>
                  <a:gd name="T5" fmla="*/ 118 h 89"/>
                  <a:gd name="T6" fmla="*/ 124 w 93"/>
                  <a:gd name="T7" fmla="*/ 111 h 89"/>
                  <a:gd name="T8" fmla="*/ 116 w 93"/>
                  <a:gd name="T9" fmla="*/ 98 h 89"/>
                  <a:gd name="T10" fmla="*/ 23 w 93"/>
                  <a:gd name="T11" fmla="*/ 9 h 89"/>
                  <a:gd name="T12" fmla="*/ 11 w 93"/>
                  <a:gd name="T13" fmla="*/ 0 h 89"/>
                  <a:gd name="T14" fmla="*/ 0 60000 65536"/>
                  <a:gd name="T15" fmla="*/ 0 60000 65536"/>
                  <a:gd name="T16" fmla="*/ 0 60000 65536"/>
                  <a:gd name="T17" fmla="*/ 0 60000 65536"/>
                  <a:gd name="T18" fmla="*/ 0 60000 65536"/>
                  <a:gd name="T19" fmla="*/ 0 60000 65536"/>
                  <a:gd name="T20" fmla="*/ 0 60000 65536"/>
                  <a:gd name="T21" fmla="*/ 0 w 93"/>
                  <a:gd name="T22" fmla="*/ 0 h 89"/>
                  <a:gd name="T23" fmla="*/ 93 w 9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w="9525">
                <a:noFill/>
                <a:round/>
                <a:headEnd/>
                <a:tailEnd/>
              </a:ln>
            </p:spPr>
            <p:txBody>
              <a:bodyPr/>
              <a:lstStyle/>
              <a:p>
                <a:endParaRPr lang="en-US"/>
              </a:p>
            </p:txBody>
          </p:sp>
          <p:sp>
            <p:nvSpPr>
              <p:cNvPr id="36139" name="Freeform 143"/>
              <p:cNvSpPr>
                <a:spLocks/>
              </p:cNvSpPr>
              <p:nvPr/>
            </p:nvSpPr>
            <p:spPr bwMode="auto">
              <a:xfrm>
                <a:off x="2046" y="1776"/>
                <a:ext cx="233" cy="166"/>
              </a:xfrm>
              <a:custGeom>
                <a:avLst/>
                <a:gdLst>
                  <a:gd name="T0" fmla="*/ 154 w 174"/>
                  <a:gd name="T1" fmla="*/ 0 h 124"/>
                  <a:gd name="T2" fmla="*/ 129 w 174"/>
                  <a:gd name="T3" fmla="*/ 11 h 124"/>
                  <a:gd name="T4" fmla="*/ 64 w 174"/>
                  <a:gd name="T5" fmla="*/ 75 h 124"/>
                  <a:gd name="T6" fmla="*/ 0 w 174"/>
                  <a:gd name="T7" fmla="*/ 112 h 124"/>
                  <a:gd name="T8" fmla="*/ 50 w 174"/>
                  <a:gd name="T9" fmla="*/ 149 h 124"/>
                  <a:gd name="T10" fmla="*/ 95 w 174"/>
                  <a:gd name="T11" fmla="*/ 143 h 124"/>
                  <a:gd name="T12" fmla="*/ 233 w 174"/>
                  <a:gd name="T13" fmla="*/ 141 h 124"/>
                  <a:gd name="T14" fmla="*/ 154 w 174"/>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24"/>
                  <a:gd name="T26" fmla="*/ 174 w 174"/>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w="9525">
                <a:noFill/>
                <a:round/>
                <a:headEnd/>
                <a:tailEnd/>
              </a:ln>
            </p:spPr>
            <p:txBody>
              <a:bodyPr/>
              <a:lstStyle/>
              <a:p>
                <a:endParaRPr lang="en-US"/>
              </a:p>
            </p:txBody>
          </p:sp>
          <p:sp>
            <p:nvSpPr>
              <p:cNvPr id="36140" name="Freeform 144"/>
              <p:cNvSpPr>
                <a:spLocks/>
              </p:cNvSpPr>
              <p:nvPr/>
            </p:nvSpPr>
            <p:spPr bwMode="auto">
              <a:xfrm>
                <a:off x="2084" y="1880"/>
                <a:ext cx="195" cy="62"/>
              </a:xfrm>
              <a:custGeom>
                <a:avLst/>
                <a:gdLst>
                  <a:gd name="T0" fmla="*/ 0 w 146"/>
                  <a:gd name="T1" fmla="*/ 34 h 46"/>
                  <a:gd name="T2" fmla="*/ 12 w 146"/>
                  <a:gd name="T3" fmla="*/ 44 h 46"/>
                  <a:gd name="T4" fmla="*/ 57 w 146"/>
                  <a:gd name="T5" fmla="*/ 39 h 46"/>
                  <a:gd name="T6" fmla="*/ 195 w 146"/>
                  <a:gd name="T7" fmla="*/ 36 h 46"/>
                  <a:gd name="T8" fmla="*/ 156 w 146"/>
                  <a:gd name="T9" fmla="*/ 0 h 46"/>
                  <a:gd name="T10" fmla="*/ 155 w 146"/>
                  <a:gd name="T11" fmla="*/ 0 h 46"/>
                  <a:gd name="T12" fmla="*/ 0 w 146"/>
                  <a:gd name="T13" fmla="*/ 34 h 46"/>
                  <a:gd name="T14" fmla="*/ 0 60000 65536"/>
                  <a:gd name="T15" fmla="*/ 0 60000 65536"/>
                  <a:gd name="T16" fmla="*/ 0 60000 65536"/>
                  <a:gd name="T17" fmla="*/ 0 60000 65536"/>
                  <a:gd name="T18" fmla="*/ 0 60000 65536"/>
                  <a:gd name="T19" fmla="*/ 0 60000 65536"/>
                  <a:gd name="T20" fmla="*/ 0 60000 65536"/>
                  <a:gd name="T21" fmla="*/ 0 w 146"/>
                  <a:gd name="T22" fmla="*/ 0 h 46"/>
                  <a:gd name="T23" fmla="*/ 146 w 14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w="9525">
                <a:noFill/>
                <a:round/>
                <a:headEnd/>
                <a:tailEnd/>
              </a:ln>
            </p:spPr>
            <p:txBody>
              <a:bodyPr/>
              <a:lstStyle/>
              <a:p>
                <a:endParaRPr lang="en-US"/>
              </a:p>
            </p:txBody>
          </p:sp>
          <p:sp>
            <p:nvSpPr>
              <p:cNvPr id="36141" name="Freeform 145"/>
              <p:cNvSpPr>
                <a:spLocks noEditPoints="1"/>
              </p:cNvSpPr>
              <p:nvPr/>
            </p:nvSpPr>
            <p:spPr bwMode="auto">
              <a:xfrm>
                <a:off x="2036" y="1765"/>
                <a:ext cx="254" cy="182"/>
              </a:xfrm>
              <a:custGeom>
                <a:avLst/>
                <a:gdLst>
                  <a:gd name="T0" fmla="*/ 160 w 190"/>
                  <a:gd name="T1" fmla="*/ 1 h 136"/>
                  <a:gd name="T2" fmla="*/ 135 w 190"/>
                  <a:gd name="T3" fmla="*/ 11 h 136"/>
                  <a:gd name="T4" fmla="*/ 70 w 190"/>
                  <a:gd name="T5" fmla="*/ 71 h 136"/>
                  <a:gd name="T6" fmla="*/ 66 w 190"/>
                  <a:gd name="T7" fmla="*/ 80 h 136"/>
                  <a:gd name="T8" fmla="*/ 7 w 190"/>
                  <a:gd name="T9" fmla="*/ 114 h 136"/>
                  <a:gd name="T10" fmla="*/ 0 w 190"/>
                  <a:gd name="T11" fmla="*/ 123 h 136"/>
                  <a:gd name="T12" fmla="*/ 4 w 190"/>
                  <a:gd name="T13" fmla="*/ 132 h 136"/>
                  <a:gd name="T14" fmla="*/ 19 w 190"/>
                  <a:gd name="T15" fmla="*/ 142 h 136"/>
                  <a:gd name="T16" fmla="*/ 52 w 190"/>
                  <a:gd name="T17" fmla="*/ 167 h 136"/>
                  <a:gd name="T18" fmla="*/ 61 w 190"/>
                  <a:gd name="T19" fmla="*/ 170 h 136"/>
                  <a:gd name="T20" fmla="*/ 106 w 190"/>
                  <a:gd name="T21" fmla="*/ 165 h 136"/>
                  <a:gd name="T22" fmla="*/ 119 w 190"/>
                  <a:gd name="T23" fmla="*/ 167 h 136"/>
                  <a:gd name="T24" fmla="*/ 246 w 190"/>
                  <a:gd name="T25" fmla="*/ 162 h 136"/>
                  <a:gd name="T26" fmla="*/ 254 w 190"/>
                  <a:gd name="T27" fmla="*/ 154 h 136"/>
                  <a:gd name="T28" fmla="*/ 249 w 190"/>
                  <a:gd name="T29" fmla="*/ 143 h 136"/>
                  <a:gd name="T30" fmla="*/ 175 w 190"/>
                  <a:gd name="T31" fmla="*/ 11 h 136"/>
                  <a:gd name="T32" fmla="*/ 171 w 190"/>
                  <a:gd name="T33" fmla="*/ 3 h 136"/>
                  <a:gd name="T34" fmla="*/ 160 w 190"/>
                  <a:gd name="T35" fmla="*/ 1 h 136"/>
                  <a:gd name="T36" fmla="*/ 84 w 190"/>
                  <a:gd name="T37" fmla="*/ 91 h 136"/>
                  <a:gd name="T38" fmla="*/ 90 w 190"/>
                  <a:gd name="T39" fmla="*/ 82 h 136"/>
                  <a:gd name="T40" fmla="*/ 143 w 190"/>
                  <a:gd name="T41" fmla="*/ 31 h 136"/>
                  <a:gd name="T42" fmla="*/ 156 w 190"/>
                  <a:gd name="T43" fmla="*/ 25 h 136"/>
                  <a:gd name="T44" fmla="*/ 221 w 190"/>
                  <a:gd name="T45" fmla="*/ 146 h 136"/>
                  <a:gd name="T46" fmla="*/ 124 w 190"/>
                  <a:gd name="T47" fmla="*/ 146 h 136"/>
                  <a:gd name="T48" fmla="*/ 106 w 190"/>
                  <a:gd name="T49" fmla="*/ 143 h 136"/>
                  <a:gd name="T50" fmla="*/ 63 w 190"/>
                  <a:gd name="T51" fmla="*/ 149 h 136"/>
                  <a:gd name="T52" fmla="*/ 33 w 190"/>
                  <a:gd name="T53" fmla="*/ 124 h 136"/>
                  <a:gd name="T54" fmla="*/ 84 w 190"/>
                  <a:gd name="T55" fmla="*/ 91 h 1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0"/>
                  <a:gd name="T85" fmla="*/ 0 h 136"/>
                  <a:gd name="T86" fmla="*/ 190 w 190"/>
                  <a:gd name="T87" fmla="*/ 136 h 1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w="9525">
                <a:noFill/>
                <a:round/>
                <a:headEnd/>
                <a:tailEnd/>
              </a:ln>
            </p:spPr>
            <p:txBody>
              <a:bodyPr/>
              <a:lstStyle/>
              <a:p>
                <a:endParaRPr lang="en-US"/>
              </a:p>
            </p:txBody>
          </p:sp>
          <p:sp>
            <p:nvSpPr>
              <p:cNvPr id="36142" name="Freeform 146"/>
              <p:cNvSpPr>
                <a:spLocks/>
              </p:cNvSpPr>
              <p:nvPr/>
            </p:nvSpPr>
            <p:spPr bwMode="auto">
              <a:xfrm>
                <a:off x="2200" y="1603"/>
                <a:ext cx="498" cy="313"/>
              </a:xfrm>
              <a:custGeom>
                <a:avLst/>
                <a:gdLst>
                  <a:gd name="T0" fmla="*/ 365 w 372"/>
                  <a:gd name="T1" fmla="*/ 33 h 234"/>
                  <a:gd name="T2" fmla="*/ 0 w 372"/>
                  <a:gd name="T3" fmla="*/ 173 h 234"/>
                  <a:gd name="T4" fmla="*/ 79 w 372"/>
                  <a:gd name="T5" fmla="*/ 313 h 234"/>
                  <a:gd name="T6" fmla="*/ 84 w 372"/>
                  <a:gd name="T7" fmla="*/ 312 h 234"/>
                  <a:gd name="T8" fmla="*/ 450 w 372"/>
                  <a:gd name="T9" fmla="*/ 173 h 234"/>
                  <a:gd name="T10" fmla="*/ 365 w 372"/>
                  <a:gd name="T11" fmla="*/ 33 h 234"/>
                  <a:gd name="T12" fmla="*/ 0 60000 65536"/>
                  <a:gd name="T13" fmla="*/ 0 60000 65536"/>
                  <a:gd name="T14" fmla="*/ 0 60000 65536"/>
                  <a:gd name="T15" fmla="*/ 0 60000 65536"/>
                  <a:gd name="T16" fmla="*/ 0 60000 65536"/>
                  <a:gd name="T17" fmla="*/ 0 60000 65536"/>
                  <a:gd name="T18" fmla="*/ 0 w 372"/>
                  <a:gd name="T19" fmla="*/ 0 h 234"/>
                  <a:gd name="T20" fmla="*/ 372 w 372"/>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w="9525">
                <a:noFill/>
                <a:round/>
                <a:headEnd/>
                <a:tailEnd/>
              </a:ln>
            </p:spPr>
            <p:txBody>
              <a:bodyPr/>
              <a:lstStyle/>
              <a:p>
                <a:endParaRPr lang="en-US"/>
              </a:p>
            </p:txBody>
          </p:sp>
          <p:sp>
            <p:nvSpPr>
              <p:cNvPr id="36143" name="Freeform 147"/>
              <p:cNvSpPr>
                <a:spLocks/>
              </p:cNvSpPr>
              <p:nvPr/>
            </p:nvSpPr>
            <p:spPr bwMode="auto">
              <a:xfrm>
                <a:off x="2200" y="1629"/>
                <a:ext cx="424" cy="176"/>
              </a:xfrm>
              <a:custGeom>
                <a:avLst/>
                <a:gdLst>
                  <a:gd name="T0" fmla="*/ 365 w 317"/>
                  <a:gd name="T1" fmla="*/ 8 h 132"/>
                  <a:gd name="T2" fmla="*/ 0 w 317"/>
                  <a:gd name="T3" fmla="*/ 147 h 132"/>
                  <a:gd name="T4" fmla="*/ 4 w 317"/>
                  <a:gd name="T5" fmla="*/ 176 h 132"/>
                  <a:gd name="T6" fmla="*/ 424 w 317"/>
                  <a:gd name="T7" fmla="*/ 9 h 132"/>
                  <a:gd name="T8" fmla="*/ 365 w 317"/>
                  <a:gd name="T9" fmla="*/ 8 h 132"/>
                  <a:gd name="T10" fmla="*/ 0 60000 65536"/>
                  <a:gd name="T11" fmla="*/ 0 60000 65536"/>
                  <a:gd name="T12" fmla="*/ 0 60000 65536"/>
                  <a:gd name="T13" fmla="*/ 0 60000 65536"/>
                  <a:gd name="T14" fmla="*/ 0 60000 65536"/>
                  <a:gd name="T15" fmla="*/ 0 w 317"/>
                  <a:gd name="T16" fmla="*/ 0 h 132"/>
                  <a:gd name="T17" fmla="*/ 317 w 317"/>
                  <a:gd name="T18" fmla="*/ 132 h 132"/>
                </a:gdLst>
                <a:ahLst/>
                <a:cxnLst>
                  <a:cxn ang="T10">
                    <a:pos x="T0" y="T1"/>
                  </a:cxn>
                  <a:cxn ang="T11">
                    <a:pos x="T2" y="T3"/>
                  </a:cxn>
                  <a:cxn ang="T12">
                    <a:pos x="T4" y="T5"/>
                  </a:cxn>
                  <a:cxn ang="T13">
                    <a:pos x="T6" y="T7"/>
                  </a:cxn>
                  <a:cxn ang="T14">
                    <a:pos x="T8" y="T9"/>
                  </a:cxn>
                </a:cxnLst>
                <a:rect l="T15" t="T16" r="T17" b="T18"/>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w="9525">
                <a:noFill/>
                <a:round/>
                <a:headEnd/>
                <a:tailEnd/>
              </a:ln>
            </p:spPr>
            <p:txBody>
              <a:bodyPr/>
              <a:lstStyle/>
              <a:p>
                <a:endParaRPr lang="en-US"/>
              </a:p>
            </p:txBody>
          </p:sp>
          <p:sp>
            <p:nvSpPr>
              <p:cNvPr id="36144" name="Freeform 148"/>
              <p:cNvSpPr>
                <a:spLocks/>
              </p:cNvSpPr>
              <p:nvPr/>
            </p:nvSpPr>
            <p:spPr bwMode="auto">
              <a:xfrm>
                <a:off x="2256" y="1738"/>
                <a:ext cx="415" cy="178"/>
              </a:xfrm>
              <a:custGeom>
                <a:avLst/>
                <a:gdLst>
                  <a:gd name="T0" fmla="*/ 0 w 310"/>
                  <a:gd name="T1" fmla="*/ 161 h 133"/>
                  <a:gd name="T2" fmla="*/ 23 w 310"/>
                  <a:gd name="T3" fmla="*/ 178 h 133"/>
                  <a:gd name="T4" fmla="*/ 28 w 310"/>
                  <a:gd name="T5" fmla="*/ 177 h 133"/>
                  <a:gd name="T6" fmla="*/ 394 w 310"/>
                  <a:gd name="T7" fmla="*/ 37 h 133"/>
                  <a:gd name="T8" fmla="*/ 415 w 310"/>
                  <a:gd name="T9" fmla="*/ 0 h 133"/>
                  <a:gd name="T10" fmla="*/ 0 w 310"/>
                  <a:gd name="T11" fmla="*/ 161 h 133"/>
                  <a:gd name="T12" fmla="*/ 0 60000 65536"/>
                  <a:gd name="T13" fmla="*/ 0 60000 65536"/>
                  <a:gd name="T14" fmla="*/ 0 60000 65536"/>
                  <a:gd name="T15" fmla="*/ 0 60000 65536"/>
                  <a:gd name="T16" fmla="*/ 0 60000 65536"/>
                  <a:gd name="T17" fmla="*/ 0 60000 65536"/>
                  <a:gd name="T18" fmla="*/ 0 w 310"/>
                  <a:gd name="T19" fmla="*/ 0 h 133"/>
                  <a:gd name="T20" fmla="*/ 310 w 310"/>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w="9525">
                <a:noFill/>
                <a:round/>
                <a:headEnd/>
                <a:tailEnd/>
              </a:ln>
            </p:spPr>
            <p:txBody>
              <a:bodyPr/>
              <a:lstStyle/>
              <a:p>
                <a:endParaRPr lang="en-US"/>
              </a:p>
            </p:txBody>
          </p:sp>
          <p:sp>
            <p:nvSpPr>
              <p:cNvPr id="36145" name="Freeform 149"/>
              <p:cNvSpPr>
                <a:spLocks noEditPoints="1"/>
              </p:cNvSpPr>
              <p:nvPr/>
            </p:nvSpPr>
            <p:spPr bwMode="auto">
              <a:xfrm>
                <a:off x="2190" y="1607"/>
                <a:ext cx="500" cy="321"/>
              </a:xfrm>
              <a:custGeom>
                <a:avLst/>
                <a:gdLst>
                  <a:gd name="T0" fmla="*/ 373 w 374"/>
                  <a:gd name="T1" fmla="*/ 19 h 240"/>
                  <a:gd name="T2" fmla="*/ 7 w 374"/>
                  <a:gd name="T3" fmla="*/ 159 h 240"/>
                  <a:gd name="T4" fmla="*/ 0 w 374"/>
                  <a:gd name="T5" fmla="*/ 169 h 240"/>
                  <a:gd name="T6" fmla="*/ 0 w 374"/>
                  <a:gd name="T7" fmla="*/ 169 h 240"/>
                  <a:gd name="T8" fmla="*/ 83 w 374"/>
                  <a:gd name="T9" fmla="*/ 318 h 240"/>
                  <a:gd name="T10" fmla="*/ 92 w 374"/>
                  <a:gd name="T11" fmla="*/ 320 h 240"/>
                  <a:gd name="T12" fmla="*/ 98 w 374"/>
                  <a:gd name="T13" fmla="*/ 318 h 240"/>
                  <a:gd name="T14" fmla="*/ 465 w 374"/>
                  <a:gd name="T15" fmla="*/ 178 h 240"/>
                  <a:gd name="T16" fmla="*/ 484 w 374"/>
                  <a:gd name="T17" fmla="*/ 74 h 240"/>
                  <a:gd name="T18" fmla="*/ 373 w 374"/>
                  <a:gd name="T19" fmla="*/ 19 h 240"/>
                  <a:gd name="T20" fmla="*/ 380 w 374"/>
                  <a:gd name="T21" fmla="*/ 40 h 240"/>
                  <a:gd name="T22" fmla="*/ 380 w 374"/>
                  <a:gd name="T23" fmla="*/ 40 h 240"/>
                  <a:gd name="T24" fmla="*/ 464 w 374"/>
                  <a:gd name="T25" fmla="*/ 82 h 240"/>
                  <a:gd name="T26" fmla="*/ 456 w 374"/>
                  <a:gd name="T27" fmla="*/ 158 h 240"/>
                  <a:gd name="T28" fmla="*/ 92 w 374"/>
                  <a:gd name="T29" fmla="*/ 297 h 240"/>
                  <a:gd name="T30" fmla="*/ 91 w 374"/>
                  <a:gd name="T31" fmla="*/ 297 h 240"/>
                  <a:gd name="T32" fmla="*/ 23 w 374"/>
                  <a:gd name="T33" fmla="*/ 177 h 240"/>
                  <a:gd name="T34" fmla="*/ 380 w 374"/>
                  <a:gd name="T35" fmla="*/ 40 h 240"/>
                  <a:gd name="T36" fmla="*/ 373 w 374"/>
                  <a:gd name="T37" fmla="*/ 19 h 240"/>
                  <a:gd name="T38" fmla="*/ 373 w 374"/>
                  <a:gd name="T39" fmla="*/ 19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4"/>
                  <a:gd name="T61" fmla="*/ 0 h 240"/>
                  <a:gd name="T62" fmla="*/ 374 w 374"/>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w="9525">
                <a:noFill/>
                <a:round/>
                <a:headEnd/>
                <a:tailEnd/>
              </a:ln>
            </p:spPr>
            <p:txBody>
              <a:bodyPr/>
              <a:lstStyle/>
              <a:p>
                <a:endParaRPr lang="en-US"/>
              </a:p>
            </p:txBody>
          </p:sp>
          <p:sp>
            <p:nvSpPr>
              <p:cNvPr id="36146"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 name="T10" fmla="*/ 0 60000 65536"/>
                  <a:gd name="T11" fmla="*/ 0 60000 65536"/>
                  <a:gd name="T12" fmla="*/ 0 60000 65536"/>
                  <a:gd name="T13" fmla="*/ 0 60000 65536"/>
                  <a:gd name="T14" fmla="*/ 0 60000 65536"/>
                  <a:gd name="T15" fmla="*/ 0 w 183"/>
                  <a:gd name="T16" fmla="*/ 0 h 112"/>
                  <a:gd name="T17" fmla="*/ 183 w 183"/>
                  <a:gd name="T18" fmla="*/ 112 h 112"/>
                </a:gdLst>
                <a:ahLst/>
                <a:cxnLst>
                  <a:cxn ang="T10">
                    <a:pos x="T0" y="T1"/>
                  </a:cxn>
                  <a:cxn ang="T11">
                    <a:pos x="T2" y="T3"/>
                  </a:cxn>
                  <a:cxn ang="T12">
                    <a:pos x="T4" y="T5"/>
                  </a:cxn>
                  <a:cxn ang="T13">
                    <a:pos x="T6" y="T7"/>
                  </a:cxn>
                  <a:cxn ang="T14">
                    <a:pos x="T8" y="T9"/>
                  </a:cxn>
                </a:cxnLst>
                <a:rect l="T15" t="T16" r="T17" b="T18"/>
                <a:pathLst>
                  <a:path w="183" h="112">
                    <a:moveTo>
                      <a:pt x="161" y="0"/>
                    </a:moveTo>
                    <a:lnTo>
                      <a:pt x="0" y="59"/>
                    </a:lnTo>
                    <a:lnTo>
                      <a:pt x="22" y="112"/>
                    </a:lnTo>
                    <a:lnTo>
                      <a:pt x="183" y="57"/>
                    </a:lnTo>
                    <a:lnTo>
                      <a:pt x="161" y="0"/>
                    </a:lnTo>
                    <a:close/>
                  </a:path>
                </a:pathLst>
              </a:custGeom>
              <a:solidFill>
                <a:srgbClr val="FFFFFF"/>
              </a:solidFill>
              <a:ln w="9525">
                <a:noFill/>
                <a:round/>
                <a:headEnd/>
                <a:tailEnd/>
              </a:ln>
            </p:spPr>
            <p:txBody>
              <a:bodyPr/>
              <a:lstStyle/>
              <a:p>
                <a:endParaRPr lang="en-US"/>
              </a:p>
            </p:txBody>
          </p:sp>
          <p:sp>
            <p:nvSpPr>
              <p:cNvPr id="36147" name="Freeform 151"/>
              <p:cNvSpPr>
                <a:spLocks noEditPoints="1"/>
              </p:cNvSpPr>
              <p:nvPr/>
            </p:nvSpPr>
            <p:spPr bwMode="auto">
              <a:xfrm>
                <a:off x="2294" y="1717"/>
                <a:ext cx="205" cy="136"/>
              </a:xfrm>
              <a:custGeom>
                <a:avLst/>
                <a:gdLst>
                  <a:gd name="T0" fmla="*/ 169 w 153"/>
                  <a:gd name="T1" fmla="*/ 3 h 102"/>
                  <a:gd name="T2" fmla="*/ 8 w 153"/>
                  <a:gd name="T3" fmla="*/ 60 h 102"/>
                  <a:gd name="T4" fmla="*/ 1 w 153"/>
                  <a:gd name="T5" fmla="*/ 65 h 102"/>
                  <a:gd name="T6" fmla="*/ 1 w 153"/>
                  <a:gd name="T7" fmla="*/ 75 h 102"/>
                  <a:gd name="T8" fmla="*/ 23 w 153"/>
                  <a:gd name="T9" fmla="*/ 128 h 102"/>
                  <a:gd name="T10" fmla="*/ 36 w 153"/>
                  <a:gd name="T11" fmla="*/ 135 h 102"/>
                  <a:gd name="T12" fmla="*/ 197 w 153"/>
                  <a:gd name="T13" fmla="*/ 80 h 102"/>
                  <a:gd name="T14" fmla="*/ 204 w 153"/>
                  <a:gd name="T15" fmla="*/ 73 h 102"/>
                  <a:gd name="T16" fmla="*/ 204 w 153"/>
                  <a:gd name="T17" fmla="*/ 65 h 102"/>
                  <a:gd name="T18" fmla="*/ 182 w 153"/>
                  <a:gd name="T19" fmla="*/ 8 h 102"/>
                  <a:gd name="T20" fmla="*/ 169 w 153"/>
                  <a:gd name="T21" fmla="*/ 3 h 102"/>
                  <a:gd name="T22" fmla="*/ 166 w 153"/>
                  <a:gd name="T23" fmla="*/ 27 h 102"/>
                  <a:gd name="T24" fmla="*/ 180 w 153"/>
                  <a:gd name="T25" fmla="*/ 63 h 102"/>
                  <a:gd name="T26" fmla="*/ 39 w 153"/>
                  <a:gd name="T27" fmla="*/ 111 h 102"/>
                  <a:gd name="T28" fmla="*/ 25 w 153"/>
                  <a:gd name="T29" fmla="*/ 76 h 102"/>
                  <a:gd name="T30" fmla="*/ 166 w 153"/>
                  <a:gd name="T31" fmla="*/ 2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
                  <a:gd name="T49" fmla="*/ 0 h 102"/>
                  <a:gd name="T50" fmla="*/ 153 w 153"/>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w="9525">
                <a:noFill/>
                <a:round/>
                <a:headEnd/>
                <a:tailEnd/>
              </a:ln>
            </p:spPr>
            <p:txBody>
              <a:bodyPr/>
              <a:lstStyle/>
              <a:p>
                <a:endParaRPr lang="en-US"/>
              </a:p>
            </p:txBody>
          </p:sp>
          <p:sp>
            <p:nvSpPr>
              <p:cNvPr id="36148" name="Freeform 152"/>
              <p:cNvSpPr>
                <a:spLocks/>
              </p:cNvSpPr>
              <p:nvPr/>
            </p:nvSpPr>
            <p:spPr bwMode="auto">
              <a:xfrm>
                <a:off x="2548" y="1701"/>
                <a:ext cx="44" cy="44"/>
              </a:xfrm>
              <a:custGeom>
                <a:avLst/>
                <a:gdLst>
                  <a:gd name="T0" fmla="*/ 43 w 33"/>
                  <a:gd name="T1" fmla="*/ 23 h 33"/>
                  <a:gd name="T2" fmla="*/ 20 w 33"/>
                  <a:gd name="T3" fmla="*/ 43 h 33"/>
                  <a:gd name="T4" fmla="*/ 0 w 33"/>
                  <a:gd name="T5" fmla="*/ 21 h 33"/>
                  <a:gd name="T6" fmla="*/ 23 w 33"/>
                  <a:gd name="T7" fmla="*/ 0 h 33"/>
                  <a:gd name="T8" fmla="*/ 43 w 33"/>
                  <a:gd name="T9" fmla="*/ 23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w="9525">
                <a:noFill/>
                <a:round/>
                <a:headEnd/>
                <a:tailEnd/>
              </a:ln>
            </p:spPr>
            <p:txBody>
              <a:bodyPr/>
              <a:lstStyle/>
              <a:p>
                <a:endParaRPr lang="en-US"/>
              </a:p>
            </p:txBody>
          </p:sp>
          <p:sp>
            <p:nvSpPr>
              <p:cNvPr id="36149" name="Freeform 153"/>
              <p:cNvSpPr>
                <a:spLocks noEditPoints="1"/>
              </p:cNvSpPr>
              <p:nvPr/>
            </p:nvSpPr>
            <p:spPr bwMode="auto">
              <a:xfrm>
                <a:off x="2536" y="1690"/>
                <a:ext cx="67" cy="66"/>
              </a:xfrm>
              <a:custGeom>
                <a:avLst/>
                <a:gdLst>
                  <a:gd name="T0" fmla="*/ 1 w 50"/>
                  <a:gd name="T1" fmla="*/ 31 h 49"/>
                  <a:gd name="T2" fmla="*/ 32 w 50"/>
                  <a:gd name="T3" fmla="*/ 65 h 49"/>
                  <a:gd name="T4" fmla="*/ 66 w 50"/>
                  <a:gd name="T5" fmla="*/ 34 h 49"/>
                  <a:gd name="T6" fmla="*/ 35 w 50"/>
                  <a:gd name="T7" fmla="*/ 0 h 49"/>
                  <a:gd name="T8" fmla="*/ 1 w 50"/>
                  <a:gd name="T9" fmla="*/ 31 h 49"/>
                  <a:gd name="T10" fmla="*/ 23 w 50"/>
                  <a:gd name="T11" fmla="*/ 32 h 49"/>
                  <a:gd name="T12" fmla="*/ 34 w 50"/>
                  <a:gd name="T13" fmla="*/ 22 h 49"/>
                  <a:gd name="T14" fmla="*/ 44 w 50"/>
                  <a:gd name="T15" fmla="*/ 34 h 49"/>
                  <a:gd name="T16" fmla="*/ 34 w 50"/>
                  <a:gd name="T17" fmla="*/ 43 h 49"/>
                  <a:gd name="T18" fmla="*/ 23 w 50"/>
                  <a:gd name="T19" fmla="*/ 3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9"/>
                  <a:gd name="T32" fmla="*/ 50 w 5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w="9525">
                <a:noFill/>
                <a:round/>
                <a:headEnd/>
                <a:tailEnd/>
              </a:ln>
            </p:spPr>
            <p:txBody>
              <a:bodyPr/>
              <a:lstStyle/>
              <a:p>
                <a:endParaRPr lang="en-US"/>
              </a:p>
            </p:txBody>
          </p:sp>
          <p:sp>
            <p:nvSpPr>
              <p:cNvPr id="36150" name="Freeform 154"/>
              <p:cNvSpPr>
                <a:spLocks/>
              </p:cNvSpPr>
              <p:nvPr/>
            </p:nvSpPr>
            <p:spPr bwMode="auto">
              <a:xfrm>
                <a:off x="1572" y="1828"/>
                <a:ext cx="569" cy="159"/>
              </a:xfrm>
              <a:custGeom>
                <a:avLst/>
                <a:gdLst>
                  <a:gd name="T0" fmla="*/ 4 w 426"/>
                  <a:gd name="T1" fmla="*/ 102 h 119"/>
                  <a:gd name="T2" fmla="*/ 4 w 426"/>
                  <a:gd name="T3" fmla="*/ 118 h 119"/>
                  <a:gd name="T4" fmla="*/ 20 w 426"/>
                  <a:gd name="T5" fmla="*/ 118 h 119"/>
                  <a:gd name="T6" fmla="*/ 303 w 426"/>
                  <a:gd name="T7" fmla="*/ 29 h 119"/>
                  <a:gd name="T8" fmla="*/ 548 w 426"/>
                  <a:gd name="T9" fmla="*/ 151 h 119"/>
                  <a:gd name="T10" fmla="*/ 561 w 426"/>
                  <a:gd name="T11" fmla="*/ 156 h 119"/>
                  <a:gd name="T12" fmla="*/ 566 w 426"/>
                  <a:gd name="T13" fmla="*/ 142 h 119"/>
                  <a:gd name="T14" fmla="*/ 305 w 426"/>
                  <a:gd name="T15" fmla="*/ 8 h 119"/>
                  <a:gd name="T16" fmla="*/ 4 w 426"/>
                  <a:gd name="T17" fmla="*/ 102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119"/>
                  <a:gd name="T29" fmla="*/ 426 w 426"/>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w="9525">
                <a:noFill/>
                <a:round/>
                <a:headEnd/>
                <a:tailEnd/>
              </a:ln>
            </p:spPr>
            <p:txBody>
              <a:bodyPr/>
              <a:lstStyle/>
              <a:p>
                <a:endParaRPr lang="en-US"/>
              </a:p>
            </p:txBody>
          </p:sp>
          <p:sp>
            <p:nvSpPr>
              <p:cNvPr id="36151" name="Freeform 155"/>
              <p:cNvSpPr>
                <a:spLocks/>
              </p:cNvSpPr>
              <p:nvPr/>
            </p:nvSpPr>
            <p:spPr bwMode="auto">
              <a:xfrm>
                <a:off x="1772" y="1947"/>
                <a:ext cx="133" cy="65"/>
              </a:xfrm>
              <a:custGeom>
                <a:avLst/>
                <a:gdLst>
                  <a:gd name="T0" fmla="*/ 62 w 99"/>
                  <a:gd name="T1" fmla="*/ 7 h 49"/>
                  <a:gd name="T2" fmla="*/ 4 w 99"/>
                  <a:gd name="T3" fmla="*/ 46 h 49"/>
                  <a:gd name="T4" fmla="*/ 7 w 99"/>
                  <a:gd name="T5" fmla="*/ 61 h 49"/>
                  <a:gd name="T6" fmla="*/ 21 w 99"/>
                  <a:gd name="T7" fmla="*/ 58 h 49"/>
                  <a:gd name="T8" fmla="*/ 116 w 99"/>
                  <a:gd name="T9" fmla="*/ 38 h 49"/>
                  <a:gd name="T10" fmla="*/ 130 w 99"/>
                  <a:gd name="T11" fmla="*/ 36 h 49"/>
                  <a:gd name="T12" fmla="*/ 128 w 99"/>
                  <a:gd name="T13" fmla="*/ 21 h 49"/>
                  <a:gd name="T14" fmla="*/ 62 w 99"/>
                  <a:gd name="T15" fmla="*/ 7 h 49"/>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49"/>
                  <a:gd name="T26" fmla="*/ 99 w 9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w="9525">
                <a:noFill/>
                <a:round/>
                <a:headEnd/>
                <a:tailEnd/>
              </a:ln>
            </p:spPr>
            <p:txBody>
              <a:bodyPr/>
              <a:lstStyle/>
              <a:p>
                <a:endParaRPr lang="en-US"/>
              </a:p>
            </p:txBody>
          </p:sp>
          <p:sp>
            <p:nvSpPr>
              <p:cNvPr id="36152" name="Freeform 156"/>
              <p:cNvSpPr>
                <a:spLocks/>
              </p:cNvSpPr>
              <p:nvPr/>
            </p:nvSpPr>
            <p:spPr bwMode="auto">
              <a:xfrm>
                <a:off x="1299" y="570"/>
                <a:ext cx="291" cy="144"/>
              </a:xfrm>
              <a:custGeom>
                <a:avLst/>
                <a:gdLst>
                  <a:gd name="T0" fmla="*/ 0 w 218"/>
                  <a:gd name="T1" fmla="*/ 144 h 108"/>
                  <a:gd name="T2" fmla="*/ 132 w 218"/>
                  <a:gd name="T3" fmla="*/ 25 h 108"/>
                  <a:gd name="T4" fmla="*/ 264 w 218"/>
                  <a:gd name="T5" fmla="*/ 93 h 108"/>
                  <a:gd name="T6" fmla="*/ 0 w 218"/>
                  <a:gd name="T7" fmla="*/ 144 h 108"/>
                  <a:gd name="T8" fmla="*/ 0 60000 65536"/>
                  <a:gd name="T9" fmla="*/ 0 60000 65536"/>
                  <a:gd name="T10" fmla="*/ 0 60000 65536"/>
                  <a:gd name="T11" fmla="*/ 0 60000 65536"/>
                  <a:gd name="T12" fmla="*/ 0 w 218"/>
                  <a:gd name="T13" fmla="*/ 0 h 108"/>
                  <a:gd name="T14" fmla="*/ 218 w 218"/>
                  <a:gd name="T15" fmla="*/ 108 h 108"/>
                </a:gdLst>
                <a:ahLst/>
                <a:cxnLst>
                  <a:cxn ang="T8">
                    <a:pos x="T0" y="T1"/>
                  </a:cxn>
                  <a:cxn ang="T9">
                    <a:pos x="T2" y="T3"/>
                  </a:cxn>
                  <a:cxn ang="T10">
                    <a:pos x="T4" y="T5"/>
                  </a:cxn>
                  <a:cxn ang="T11">
                    <a:pos x="T6" y="T7"/>
                  </a:cxn>
                </a:cxnLst>
                <a:rect l="T12" t="T13" r="T14" b="T15"/>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w="9525">
                <a:noFill/>
                <a:round/>
                <a:headEnd/>
                <a:tailEnd/>
              </a:ln>
            </p:spPr>
            <p:txBody>
              <a:bodyPr/>
              <a:lstStyle/>
              <a:p>
                <a:endParaRPr lang="en-US"/>
              </a:p>
            </p:txBody>
          </p:sp>
          <p:sp>
            <p:nvSpPr>
              <p:cNvPr id="36153" name="Freeform 157"/>
              <p:cNvSpPr>
                <a:spLocks/>
              </p:cNvSpPr>
              <p:nvPr/>
            </p:nvSpPr>
            <p:spPr bwMode="auto">
              <a:xfrm>
                <a:off x="2264" y="601"/>
                <a:ext cx="281" cy="172"/>
              </a:xfrm>
              <a:custGeom>
                <a:avLst/>
                <a:gdLst>
                  <a:gd name="T0" fmla="*/ 281 w 210"/>
                  <a:gd name="T1" fmla="*/ 172 h 129"/>
                  <a:gd name="T2" fmla="*/ 163 w 210"/>
                  <a:gd name="T3" fmla="*/ 36 h 129"/>
                  <a:gd name="T4" fmla="*/ 20 w 210"/>
                  <a:gd name="T5" fmla="*/ 89 h 129"/>
                  <a:gd name="T6" fmla="*/ 281 w 210"/>
                  <a:gd name="T7" fmla="*/ 172 h 129"/>
                  <a:gd name="T8" fmla="*/ 0 60000 65536"/>
                  <a:gd name="T9" fmla="*/ 0 60000 65536"/>
                  <a:gd name="T10" fmla="*/ 0 60000 65536"/>
                  <a:gd name="T11" fmla="*/ 0 60000 65536"/>
                  <a:gd name="T12" fmla="*/ 0 w 210"/>
                  <a:gd name="T13" fmla="*/ 0 h 129"/>
                  <a:gd name="T14" fmla="*/ 210 w 210"/>
                  <a:gd name="T15" fmla="*/ 129 h 129"/>
                </a:gdLst>
                <a:ahLst/>
                <a:cxnLst>
                  <a:cxn ang="T8">
                    <a:pos x="T0" y="T1"/>
                  </a:cxn>
                  <a:cxn ang="T9">
                    <a:pos x="T2" y="T3"/>
                  </a:cxn>
                  <a:cxn ang="T10">
                    <a:pos x="T4" y="T5"/>
                  </a:cxn>
                  <a:cxn ang="T11">
                    <a:pos x="T6" y="T7"/>
                  </a:cxn>
                </a:cxnLst>
                <a:rect l="T12" t="T13" r="T14" b="T15"/>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w="9525">
                <a:noFill/>
                <a:round/>
                <a:headEnd/>
                <a:tailEnd/>
              </a:ln>
            </p:spPr>
            <p:txBody>
              <a:bodyPr/>
              <a:lstStyle/>
              <a:p>
                <a:endParaRPr lang="en-US"/>
              </a:p>
            </p:txBody>
          </p:sp>
          <p:pic>
            <p:nvPicPr>
              <p:cNvPr id="36154" name="Picture 158"/>
              <p:cNvPicPr>
                <a:picLocks noChangeAspect="1" noChangeArrowheads="1"/>
              </p:cNvPicPr>
              <p:nvPr/>
            </p:nvPicPr>
            <p:blipFill>
              <a:blip r:embed="rId5"/>
              <a:srcRect/>
              <a:stretch>
                <a:fillRect/>
              </a:stretch>
            </p:blipFill>
            <p:spPr bwMode="auto">
              <a:xfrm>
                <a:off x="1268" y="1610"/>
                <a:ext cx="253" cy="112"/>
              </a:xfrm>
              <a:prstGeom prst="rect">
                <a:avLst/>
              </a:prstGeom>
              <a:noFill/>
              <a:ln w="9525">
                <a:noFill/>
                <a:miter lim="800000"/>
                <a:headEnd/>
                <a:tailEnd/>
              </a:ln>
            </p:spPr>
          </p:pic>
        </p:grpSp>
        <p:grpSp>
          <p:nvGrpSpPr>
            <p:cNvPr id="35854" name="Group 5"/>
            <p:cNvGrpSpPr>
              <a:grpSpLocks noChangeAspect="1"/>
            </p:cNvGrpSpPr>
            <p:nvPr/>
          </p:nvGrpSpPr>
          <p:grpSpPr bwMode="auto">
            <a:xfrm flipH="1">
              <a:off x="4413659" y="849660"/>
              <a:ext cx="2814835" cy="3607748"/>
              <a:chOff x="440" y="570"/>
              <a:chExt cx="2606" cy="3422"/>
            </a:xfrm>
          </p:grpSpPr>
          <p:sp>
            <p:nvSpPr>
              <p:cNvPr id="233" name="Freeform 6"/>
              <p:cNvSpPr>
                <a:spLocks/>
              </p:cNvSpPr>
              <p:nvPr/>
            </p:nvSpPr>
            <p:spPr bwMode="auto">
              <a:xfrm>
                <a:off x="2405" y="2200"/>
                <a:ext cx="516" cy="737"/>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5856" name="Freeform 7"/>
              <p:cNvSpPr>
                <a:spLocks noEditPoints="1"/>
              </p:cNvSpPr>
              <p:nvPr/>
            </p:nvSpPr>
            <p:spPr bwMode="auto">
              <a:xfrm>
                <a:off x="2401" y="2189"/>
                <a:ext cx="530" cy="760"/>
              </a:xfrm>
              <a:custGeom>
                <a:avLst/>
                <a:gdLst>
                  <a:gd name="T0" fmla="*/ 3 w 396"/>
                  <a:gd name="T1" fmla="*/ 84 h 569"/>
                  <a:gd name="T2" fmla="*/ 3 w 396"/>
                  <a:gd name="T3" fmla="*/ 84 h 569"/>
                  <a:gd name="T4" fmla="*/ 3 w 396"/>
                  <a:gd name="T5" fmla="*/ 116 h 569"/>
                  <a:gd name="T6" fmla="*/ 76 w 396"/>
                  <a:gd name="T7" fmla="*/ 192 h 569"/>
                  <a:gd name="T8" fmla="*/ 78 w 396"/>
                  <a:gd name="T9" fmla="*/ 192 h 569"/>
                  <a:gd name="T10" fmla="*/ 215 w 396"/>
                  <a:gd name="T11" fmla="*/ 240 h 569"/>
                  <a:gd name="T12" fmla="*/ 301 w 396"/>
                  <a:gd name="T13" fmla="*/ 301 h 569"/>
                  <a:gd name="T14" fmla="*/ 337 w 396"/>
                  <a:gd name="T15" fmla="*/ 366 h 569"/>
                  <a:gd name="T16" fmla="*/ 337 w 396"/>
                  <a:gd name="T17" fmla="*/ 371 h 569"/>
                  <a:gd name="T18" fmla="*/ 284 w 396"/>
                  <a:gd name="T19" fmla="*/ 493 h 569"/>
                  <a:gd name="T20" fmla="*/ 189 w 396"/>
                  <a:gd name="T21" fmla="*/ 576 h 569"/>
                  <a:gd name="T22" fmla="*/ 189 w 396"/>
                  <a:gd name="T23" fmla="*/ 576 h 569"/>
                  <a:gd name="T24" fmla="*/ 146 w 396"/>
                  <a:gd name="T25" fmla="*/ 671 h 569"/>
                  <a:gd name="T26" fmla="*/ 159 w 396"/>
                  <a:gd name="T27" fmla="*/ 704 h 569"/>
                  <a:gd name="T28" fmla="*/ 288 w 396"/>
                  <a:gd name="T29" fmla="*/ 733 h 569"/>
                  <a:gd name="T30" fmla="*/ 410 w 396"/>
                  <a:gd name="T31" fmla="*/ 632 h 569"/>
                  <a:gd name="T32" fmla="*/ 493 w 396"/>
                  <a:gd name="T33" fmla="*/ 516 h 569"/>
                  <a:gd name="T34" fmla="*/ 523 w 396"/>
                  <a:gd name="T35" fmla="*/ 350 h 569"/>
                  <a:gd name="T36" fmla="*/ 294 w 396"/>
                  <a:gd name="T37" fmla="*/ 71 h 569"/>
                  <a:gd name="T38" fmla="*/ 111 w 396"/>
                  <a:gd name="T39" fmla="*/ 9 h 569"/>
                  <a:gd name="T40" fmla="*/ 3 w 396"/>
                  <a:gd name="T41" fmla="*/ 84 h 569"/>
                  <a:gd name="T42" fmla="*/ 23 w 396"/>
                  <a:gd name="T43" fmla="*/ 112 h 569"/>
                  <a:gd name="T44" fmla="*/ 23 w 396"/>
                  <a:gd name="T45" fmla="*/ 88 h 569"/>
                  <a:gd name="T46" fmla="*/ 23 w 396"/>
                  <a:gd name="T47" fmla="*/ 88 h 569"/>
                  <a:gd name="T48" fmla="*/ 107 w 396"/>
                  <a:gd name="T49" fmla="*/ 29 h 569"/>
                  <a:gd name="T50" fmla="*/ 285 w 396"/>
                  <a:gd name="T51" fmla="*/ 89 h 569"/>
                  <a:gd name="T52" fmla="*/ 502 w 396"/>
                  <a:gd name="T53" fmla="*/ 351 h 569"/>
                  <a:gd name="T54" fmla="*/ 474 w 396"/>
                  <a:gd name="T55" fmla="*/ 506 h 569"/>
                  <a:gd name="T56" fmla="*/ 395 w 396"/>
                  <a:gd name="T57" fmla="*/ 617 h 569"/>
                  <a:gd name="T58" fmla="*/ 277 w 396"/>
                  <a:gd name="T59" fmla="*/ 716 h 569"/>
                  <a:gd name="T60" fmla="*/ 178 w 396"/>
                  <a:gd name="T61" fmla="*/ 692 h 569"/>
                  <a:gd name="T62" fmla="*/ 167 w 396"/>
                  <a:gd name="T63" fmla="*/ 667 h 569"/>
                  <a:gd name="T64" fmla="*/ 201 w 396"/>
                  <a:gd name="T65" fmla="*/ 593 h 569"/>
                  <a:gd name="T66" fmla="*/ 201 w 396"/>
                  <a:gd name="T67" fmla="*/ 593 h 569"/>
                  <a:gd name="T68" fmla="*/ 300 w 396"/>
                  <a:gd name="T69" fmla="*/ 508 h 569"/>
                  <a:gd name="T70" fmla="*/ 359 w 396"/>
                  <a:gd name="T71" fmla="*/ 369 h 569"/>
                  <a:gd name="T72" fmla="*/ 357 w 396"/>
                  <a:gd name="T73" fmla="*/ 362 h 569"/>
                  <a:gd name="T74" fmla="*/ 317 w 396"/>
                  <a:gd name="T75" fmla="*/ 286 h 569"/>
                  <a:gd name="T76" fmla="*/ 225 w 396"/>
                  <a:gd name="T77" fmla="*/ 222 h 569"/>
                  <a:gd name="T78" fmla="*/ 82 w 396"/>
                  <a:gd name="T79" fmla="*/ 172 h 569"/>
                  <a:gd name="T80" fmla="*/ 82 w 396"/>
                  <a:gd name="T81" fmla="*/ 172 h 569"/>
                  <a:gd name="T82" fmla="*/ 23 w 396"/>
                  <a:gd name="T83" fmla="*/ 112 h 5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6"/>
                  <a:gd name="T127" fmla="*/ 0 h 569"/>
                  <a:gd name="T128" fmla="*/ 396 w 396"/>
                  <a:gd name="T129" fmla="*/ 569 h 5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w="9525">
                <a:noFill/>
                <a:round/>
                <a:headEnd/>
                <a:tailEnd/>
              </a:ln>
            </p:spPr>
            <p:txBody>
              <a:bodyPr/>
              <a:lstStyle/>
              <a:p>
                <a:endParaRPr lang="en-US"/>
              </a:p>
            </p:txBody>
          </p:sp>
          <p:sp>
            <p:nvSpPr>
              <p:cNvPr id="235" name="Freeform 8"/>
              <p:cNvSpPr>
                <a:spLocks/>
              </p:cNvSpPr>
              <p:nvPr/>
            </p:nvSpPr>
            <p:spPr bwMode="auto">
              <a:xfrm>
                <a:off x="450" y="2154"/>
                <a:ext cx="551" cy="703"/>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5858" name="Freeform 235"/>
              <p:cNvSpPr>
                <a:spLocks noEditPoints="1"/>
              </p:cNvSpPr>
              <p:nvPr/>
            </p:nvSpPr>
            <p:spPr bwMode="auto">
              <a:xfrm>
                <a:off x="440" y="2143"/>
                <a:ext cx="570" cy="727"/>
              </a:xfrm>
              <a:custGeom>
                <a:avLst/>
                <a:gdLst>
                  <a:gd name="T0" fmla="*/ 472 w 426"/>
                  <a:gd name="T1" fmla="*/ 3 h 544"/>
                  <a:gd name="T2" fmla="*/ 282 w 426"/>
                  <a:gd name="T3" fmla="*/ 37 h 544"/>
                  <a:gd name="T4" fmla="*/ 15 w 426"/>
                  <a:gd name="T5" fmla="*/ 279 h 544"/>
                  <a:gd name="T6" fmla="*/ 21 w 426"/>
                  <a:gd name="T7" fmla="*/ 448 h 544"/>
                  <a:gd name="T8" fmla="*/ 86 w 426"/>
                  <a:gd name="T9" fmla="*/ 575 h 544"/>
                  <a:gd name="T10" fmla="*/ 191 w 426"/>
                  <a:gd name="T11" fmla="*/ 694 h 544"/>
                  <a:gd name="T12" fmla="*/ 322 w 426"/>
                  <a:gd name="T13" fmla="*/ 683 h 544"/>
                  <a:gd name="T14" fmla="*/ 340 w 426"/>
                  <a:gd name="T15" fmla="*/ 651 h 544"/>
                  <a:gd name="T16" fmla="*/ 313 w 426"/>
                  <a:gd name="T17" fmla="*/ 552 h 544"/>
                  <a:gd name="T18" fmla="*/ 313 w 426"/>
                  <a:gd name="T19" fmla="*/ 552 h 544"/>
                  <a:gd name="T20" fmla="*/ 231 w 426"/>
                  <a:gd name="T21" fmla="*/ 456 h 544"/>
                  <a:gd name="T22" fmla="*/ 195 w 426"/>
                  <a:gd name="T23" fmla="*/ 327 h 544"/>
                  <a:gd name="T24" fmla="*/ 197 w 426"/>
                  <a:gd name="T25" fmla="*/ 322 h 544"/>
                  <a:gd name="T26" fmla="*/ 241 w 426"/>
                  <a:gd name="T27" fmla="*/ 263 h 544"/>
                  <a:gd name="T28" fmla="*/ 336 w 426"/>
                  <a:gd name="T29" fmla="*/ 215 h 544"/>
                  <a:gd name="T30" fmla="*/ 479 w 426"/>
                  <a:gd name="T31" fmla="*/ 188 h 544"/>
                  <a:gd name="T32" fmla="*/ 479 w 426"/>
                  <a:gd name="T33" fmla="*/ 188 h 544"/>
                  <a:gd name="T34" fmla="*/ 565 w 426"/>
                  <a:gd name="T35" fmla="*/ 124 h 544"/>
                  <a:gd name="T36" fmla="*/ 569 w 426"/>
                  <a:gd name="T37" fmla="*/ 92 h 544"/>
                  <a:gd name="T38" fmla="*/ 569 w 426"/>
                  <a:gd name="T39" fmla="*/ 92 h 544"/>
                  <a:gd name="T40" fmla="*/ 472 w 426"/>
                  <a:gd name="T41" fmla="*/ 3 h 544"/>
                  <a:gd name="T42" fmla="*/ 478 w 426"/>
                  <a:gd name="T43" fmla="*/ 168 h 544"/>
                  <a:gd name="T44" fmla="*/ 478 w 426"/>
                  <a:gd name="T45" fmla="*/ 168 h 544"/>
                  <a:gd name="T46" fmla="*/ 329 w 426"/>
                  <a:gd name="T47" fmla="*/ 195 h 544"/>
                  <a:gd name="T48" fmla="*/ 229 w 426"/>
                  <a:gd name="T49" fmla="*/ 246 h 544"/>
                  <a:gd name="T50" fmla="*/ 177 w 426"/>
                  <a:gd name="T51" fmla="*/ 315 h 544"/>
                  <a:gd name="T52" fmla="*/ 175 w 426"/>
                  <a:gd name="T53" fmla="*/ 322 h 544"/>
                  <a:gd name="T54" fmla="*/ 213 w 426"/>
                  <a:gd name="T55" fmla="*/ 468 h 544"/>
                  <a:gd name="T56" fmla="*/ 298 w 426"/>
                  <a:gd name="T57" fmla="*/ 567 h 544"/>
                  <a:gd name="T58" fmla="*/ 298 w 426"/>
                  <a:gd name="T59" fmla="*/ 567 h 544"/>
                  <a:gd name="T60" fmla="*/ 320 w 426"/>
                  <a:gd name="T61" fmla="*/ 644 h 544"/>
                  <a:gd name="T62" fmla="*/ 306 w 426"/>
                  <a:gd name="T63" fmla="*/ 670 h 544"/>
                  <a:gd name="T64" fmla="*/ 205 w 426"/>
                  <a:gd name="T65" fmla="*/ 678 h 544"/>
                  <a:gd name="T66" fmla="*/ 103 w 426"/>
                  <a:gd name="T67" fmla="*/ 563 h 544"/>
                  <a:gd name="T68" fmla="*/ 41 w 426"/>
                  <a:gd name="T69" fmla="*/ 441 h 544"/>
                  <a:gd name="T70" fmla="*/ 35 w 426"/>
                  <a:gd name="T71" fmla="*/ 285 h 544"/>
                  <a:gd name="T72" fmla="*/ 288 w 426"/>
                  <a:gd name="T73" fmla="*/ 57 h 544"/>
                  <a:gd name="T74" fmla="*/ 474 w 426"/>
                  <a:gd name="T75" fmla="*/ 24 h 544"/>
                  <a:gd name="T76" fmla="*/ 547 w 426"/>
                  <a:gd name="T77" fmla="*/ 94 h 544"/>
                  <a:gd name="T78" fmla="*/ 547 w 426"/>
                  <a:gd name="T79" fmla="*/ 94 h 544"/>
                  <a:gd name="T80" fmla="*/ 545 w 426"/>
                  <a:gd name="T81" fmla="*/ 118 h 544"/>
                  <a:gd name="T82" fmla="*/ 478 w 426"/>
                  <a:gd name="T83" fmla="*/ 168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544"/>
                  <a:gd name="T128" fmla="*/ 426 w 426"/>
                  <a:gd name="T129" fmla="*/ 544 h 5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w="9525">
                <a:noFill/>
                <a:round/>
                <a:headEnd/>
                <a:tailEnd/>
              </a:ln>
            </p:spPr>
            <p:txBody>
              <a:bodyPr/>
              <a:lstStyle/>
              <a:p>
                <a:endParaRPr lang="en-US"/>
              </a:p>
            </p:txBody>
          </p:sp>
          <p:sp>
            <p:nvSpPr>
              <p:cNvPr id="35859" name="Freeform 236"/>
              <p:cNvSpPr>
                <a:spLocks/>
              </p:cNvSpPr>
              <p:nvPr/>
            </p:nvSpPr>
            <p:spPr bwMode="auto">
              <a:xfrm>
                <a:off x="673" y="998"/>
                <a:ext cx="2373" cy="2994"/>
              </a:xfrm>
              <a:custGeom>
                <a:avLst/>
                <a:gdLst>
                  <a:gd name="T0" fmla="*/ 1726 w 1774"/>
                  <a:gd name="T1" fmla="*/ 170 h 2240"/>
                  <a:gd name="T2" fmla="*/ 159 w 1774"/>
                  <a:gd name="T3" fmla="*/ 1270 h 2240"/>
                  <a:gd name="T4" fmla="*/ 1477 w 1774"/>
                  <a:gd name="T5" fmla="*/ 2781 h 2240"/>
                  <a:gd name="T6" fmla="*/ 1649 w 1774"/>
                  <a:gd name="T7" fmla="*/ 1926 h 2240"/>
                  <a:gd name="T8" fmla="*/ 1732 w 1774"/>
                  <a:gd name="T9" fmla="*/ 1079 h 2240"/>
                  <a:gd name="T10" fmla="*/ 1726 w 1774"/>
                  <a:gd name="T11" fmla="*/ 170 h 2240"/>
                  <a:gd name="T12" fmla="*/ 0 60000 65536"/>
                  <a:gd name="T13" fmla="*/ 0 60000 65536"/>
                  <a:gd name="T14" fmla="*/ 0 60000 65536"/>
                  <a:gd name="T15" fmla="*/ 0 60000 65536"/>
                  <a:gd name="T16" fmla="*/ 0 60000 65536"/>
                  <a:gd name="T17" fmla="*/ 0 60000 65536"/>
                  <a:gd name="T18" fmla="*/ 0 w 1774"/>
                  <a:gd name="T19" fmla="*/ 0 h 2240"/>
                  <a:gd name="T20" fmla="*/ 1774 w 1774"/>
                  <a:gd name="T21" fmla="*/ 2240 h 2240"/>
                </a:gdLst>
                <a:ahLst/>
                <a:cxnLst>
                  <a:cxn ang="T12">
                    <a:pos x="T0" y="T1"/>
                  </a:cxn>
                  <a:cxn ang="T13">
                    <a:pos x="T2" y="T3"/>
                  </a:cxn>
                  <a:cxn ang="T14">
                    <a:pos x="T4" y="T5"/>
                  </a:cxn>
                  <a:cxn ang="T15">
                    <a:pos x="T6" y="T7"/>
                  </a:cxn>
                  <a:cxn ang="T16">
                    <a:pos x="T8" y="T9"/>
                  </a:cxn>
                  <a:cxn ang="T17">
                    <a:pos x="T10" y="T11"/>
                  </a:cxn>
                </a:cxnLst>
                <a:rect l="T18" t="T19" r="T20" b="T21"/>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w="9525">
                <a:noFill/>
                <a:round/>
                <a:headEnd/>
                <a:tailEnd/>
              </a:ln>
            </p:spPr>
            <p:txBody>
              <a:bodyPr/>
              <a:lstStyle/>
              <a:p>
                <a:endParaRPr lang="en-US"/>
              </a:p>
            </p:txBody>
          </p:sp>
          <p:sp>
            <p:nvSpPr>
              <p:cNvPr id="35860" name="Freeform 237"/>
              <p:cNvSpPr>
                <a:spLocks/>
              </p:cNvSpPr>
              <p:nvPr/>
            </p:nvSpPr>
            <p:spPr bwMode="auto">
              <a:xfrm>
                <a:off x="1665" y="1865"/>
                <a:ext cx="397" cy="98"/>
              </a:xfrm>
              <a:custGeom>
                <a:avLst/>
                <a:gdLst>
                  <a:gd name="T0" fmla="*/ 205 w 297"/>
                  <a:gd name="T1" fmla="*/ 1 h 73"/>
                  <a:gd name="T2" fmla="*/ 0 w 297"/>
                  <a:gd name="T3" fmla="*/ 59 h 73"/>
                  <a:gd name="T4" fmla="*/ 397 w 297"/>
                  <a:gd name="T5" fmla="*/ 98 h 73"/>
                  <a:gd name="T6" fmla="*/ 205 w 297"/>
                  <a:gd name="T7" fmla="*/ 1 h 73"/>
                  <a:gd name="T8" fmla="*/ 0 60000 65536"/>
                  <a:gd name="T9" fmla="*/ 0 60000 65536"/>
                  <a:gd name="T10" fmla="*/ 0 60000 65536"/>
                  <a:gd name="T11" fmla="*/ 0 60000 65536"/>
                  <a:gd name="T12" fmla="*/ 0 w 297"/>
                  <a:gd name="T13" fmla="*/ 0 h 73"/>
                  <a:gd name="T14" fmla="*/ 297 w 297"/>
                  <a:gd name="T15" fmla="*/ 73 h 73"/>
                </a:gdLst>
                <a:ahLst/>
                <a:cxnLst>
                  <a:cxn ang="T8">
                    <a:pos x="T0" y="T1"/>
                  </a:cxn>
                  <a:cxn ang="T9">
                    <a:pos x="T2" y="T3"/>
                  </a:cxn>
                  <a:cxn ang="T10">
                    <a:pos x="T4" y="T5"/>
                  </a:cxn>
                  <a:cxn ang="T11">
                    <a:pos x="T6" y="T7"/>
                  </a:cxn>
                </a:cxnLst>
                <a:rect l="T12" t="T13" r="T14" b="T15"/>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w="9525">
                <a:noFill/>
                <a:round/>
                <a:headEnd/>
                <a:tailEnd/>
              </a:ln>
            </p:spPr>
            <p:txBody>
              <a:bodyPr/>
              <a:lstStyle/>
              <a:p>
                <a:endParaRPr lang="en-US"/>
              </a:p>
            </p:txBody>
          </p:sp>
          <p:sp>
            <p:nvSpPr>
              <p:cNvPr id="35861" name="Freeform 13"/>
              <p:cNvSpPr>
                <a:spLocks/>
              </p:cNvSpPr>
              <p:nvPr/>
            </p:nvSpPr>
            <p:spPr bwMode="auto">
              <a:xfrm>
                <a:off x="1887" y="2153"/>
                <a:ext cx="594" cy="260"/>
              </a:xfrm>
              <a:custGeom>
                <a:avLst/>
                <a:gdLst>
                  <a:gd name="T0" fmla="*/ 567 w 444"/>
                  <a:gd name="T1" fmla="*/ 93 h 195"/>
                  <a:gd name="T2" fmla="*/ 553 w 444"/>
                  <a:gd name="T3" fmla="*/ 76 h 195"/>
                  <a:gd name="T4" fmla="*/ 72 w 444"/>
                  <a:gd name="T5" fmla="*/ 21 h 195"/>
                  <a:gd name="T6" fmla="*/ 21 w 444"/>
                  <a:gd name="T7" fmla="*/ 77 h 195"/>
                  <a:gd name="T8" fmla="*/ 500 w 444"/>
                  <a:gd name="T9" fmla="*/ 220 h 195"/>
                  <a:gd name="T10" fmla="*/ 567 w 444"/>
                  <a:gd name="T11" fmla="*/ 93 h 195"/>
                  <a:gd name="T12" fmla="*/ 0 60000 65536"/>
                  <a:gd name="T13" fmla="*/ 0 60000 65536"/>
                  <a:gd name="T14" fmla="*/ 0 60000 65536"/>
                  <a:gd name="T15" fmla="*/ 0 60000 65536"/>
                  <a:gd name="T16" fmla="*/ 0 60000 65536"/>
                  <a:gd name="T17" fmla="*/ 0 60000 65536"/>
                  <a:gd name="T18" fmla="*/ 0 w 444"/>
                  <a:gd name="T19" fmla="*/ 0 h 195"/>
                  <a:gd name="T20" fmla="*/ 444 w 444"/>
                  <a:gd name="T21" fmla="*/ 195 h 195"/>
                </a:gdLst>
                <a:ahLst/>
                <a:cxnLst>
                  <a:cxn ang="T12">
                    <a:pos x="T0" y="T1"/>
                  </a:cxn>
                  <a:cxn ang="T13">
                    <a:pos x="T2" y="T3"/>
                  </a:cxn>
                  <a:cxn ang="T14">
                    <a:pos x="T4" y="T5"/>
                  </a:cxn>
                  <a:cxn ang="T15">
                    <a:pos x="T6" y="T7"/>
                  </a:cxn>
                  <a:cxn ang="T16">
                    <a:pos x="T8" y="T9"/>
                  </a:cxn>
                  <a:cxn ang="T17">
                    <a:pos x="T10" y="T11"/>
                  </a:cxn>
                </a:cxnLst>
                <a:rect l="T18" t="T19" r="T20" b="T21"/>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w="9525">
                <a:noFill/>
                <a:round/>
                <a:headEnd/>
                <a:tailEnd/>
              </a:ln>
            </p:spPr>
            <p:txBody>
              <a:bodyPr/>
              <a:lstStyle/>
              <a:p>
                <a:endParaRPr lang="en-US"/>
              </a:p>
            </p:txBody>
          </p:sp>
          <p:sp>
            <p:nvSpPr>
              <p:cNvPr id="35862" name="Freeform 14"/>
              <p:cNvSpPr>
                <a:spLocks/>
              </p:cNvSpPr>
              <p:nvPr/>
            </p:nvSpPr>
            <p:spPr bwMode="auto">
              <a:xfrm>
                <a:off x="1613" y="2734"/>
                <a:ext cx="655" cy="435"/>
              </a:xfrm>
              <a:custGeom>
                <a:avLst/>
                <a:gdLst>
                  <a:gd name="T0" fmla="*/ 315 w 490"/>
                  <a:gd name="T1" fmla="*/ 171 h 325"/>
                  <a:gd name="T2" fmla="*/ 0 w 490"/>
                  <a:gd name="T3" fmla="*/ 226 h 325"/>
                  <a:gd name="T4" fmla="*/ 559 w 490"/>
                  <a:gd name="T5" fmla="*/ 181 h 325"/>
                  <a:gd name="T6" fmla="*/ 648 w 490"/>
                  <a:gd name="T7" fmla="*/ 365 h 325"/>
                  <a:gd name="T8" fmla="*/ 611 w 490"/>
                  <a:gd name="T9" fmla="*/ 435 h 325"/>
                  <a:gd name="T10" fmla="*/ 315 w 490"/>
                  <a:gd name="T11" fmla="*/ 171 h 325"/>
                  <a:gd name="T12" fmla="*/ 0 60000 65536"/>
                  <a:gd name="T13" fmla="*/ 0 60000 65536"/>
                  <a:gd name="T14" fmla="*/ 0 60000 65536"/>
                  <a:gd name="T15" fmla="*/ 0 60000 65536"/>
                  <a:gd name="T16" fmla="*/ 0 60000 65536"/>
                  <a:gd name="T17" fmla="*/ 0 60000 65536"/>
                  <a:gd name="T18" fmla="*/ 0 w 490"/>
                  <a:gd name="T19" fmla="*/ 0 h 325"/>
                  <a:gd name="T20" fmla="*/ 490 w 490"/>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w="9525">
                <a:noFill/>
                <a:round/>
                <a:headEnd/>
                <a:tailEnd/>
              </a:ln>
            </p:spPr>
            <p:txBody>
              <a:bodyPr/>
              <a:lstStyle/>
              <a:p>
                <a:endParaRPr lang="en-US"/>
              </a:p>
            </p:txBody>
          </p:sp>
          <p:pic>
            <p:nvPicPr>
              <p:cNvPr id="35863" name="Picture 16"/>
              <p:cNvPicPr>
                <a:picLocks noChangeAspect="1" noChangeArrowheads="1"/>
              </p:cNvPicPr>
              <p:nvPr/>
            </p:nvPicPr>
            <p:blipFill>
              <a:blip r:embed="rId3"/>
              <a:srcRect/>
              <a:stretch>
                <a:fillRect/>
              </a:stretch>
            </p:blipFill>
            <p:spPr bwMode="auto">
              <a:xfrm>
                <a:off x="1304" y="1143"/>
                <a:ext cx="517" cy="497"/>
              </a:xfrm>
              <a:prstGeom prst="rect">
                <a:avLst/>
              </a:prstGeom>
              <a:noFill/>
              <a:ln w="9525">
                <a:noFill/>
                <a:miter lim="800000"/>
                <a:headEnd/>
                <a:tailEnd/>
              </a:ln>
            </p:spPr>
          </p:pic>
          <p:sp>
            <p:nvSpPr>
              <p:cNvPr id="35864" name="Freeform 17"/>
              <p:cNvSpPr>
                <a:spLocks/>
              </p:cNvSpPr>
              <p:nvPr/>
            </p:nvSpPr>
            <p:spPr bwMode="auto">
              <a:xfrm>
                <a:off x="895" y="1455"/>
                <a:ext cx="461" cy="1028"/>
              </a:xfrm>
              <a:custGeom>
                <a:avLst/>
                <a:gdLst>
                  <a:gd name="T0" fmla="*/ 27 w 345"/>
                  <a:gd name="T1" fmla="*/ 704 h 769"/>
                  <a:gd name="T2" fmla="*/ 7 w 345"/>
                  <a:gd name="T3" fmla="*/ 1028 h 769"/>
                  <a:gd name="T4" fmla="*/ 39 w 345"/>
                  <a:gd name="T5" fmla="*/ 925 h 769"/>
                  <a:gd name="T6" fmla="*/ 277 w 345"/>
                  <a:gd name="T7" fmla="*/ 307 h 769"/>
                  <a:gd name="T8" fmla="*/ 461 w 345"/>
                  <a:gd name="T9" fmla="*/ 119 h 769"/>
                  <a:gd name="T10" fmla="*/ 410 w 345"/>
                  <a:gd name="T11" fmla="*/ 0 h 769"/>
                  <a:gd name="T12" fmla="*/ 27 w 345"/>
                  <a:gd name="T13" fmla="*/ 704 h 769"/>
                  <a:gd name="T14" fmla="*/ 0 60000 65536"/>
                  <a:gd name="T15" fmla="*/ 0 60000 65536"/>
                  <a:gd name="T16" fmla="*/ 0 60000 65536"/>
                  <a:gd name="T17" fmla="*/ 0 60000 65536"/>
                  <a:gd name="T18" fmla="*/ 0 60000 65536"/>
                  <a:gd name="T19" fmla="*/ 0 60000 65536"/>
                  <a:gd name="T20" fmla="*/ 0 60000 65536"/>
                  <a:gd name="T21" fmla="*/ 0 w 345"/>
                  <a:gd name="T22" fmla="*/ 0 h 769"/>
                  <a:gd name="T23" fmla="*/ 345 w 345"/>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w="9525">
                <a:noFill/>
                <a:round/>
                <a:headEnd/>
                <a:tailEnd/>
              </a:ln>
            </p:spPr>
            <p:txBody>
              <a:bodyPr/>
              <a:lstStyle/>
              <a:p>
                <a:endParaRPr lang="en-US"/>
              </a:p>
            </p:txBody>
          </p:sp>
          <p:sp>
            <p:nvSpPr>
              <p:cNvPr id="35865" name="Freeform 18"/>
              <p:cNvSpPr>
                <a:spLocks/>
              </p:cNvSpPr>
              <p:nvPr/>
            </p:nvSpPr>
            <p:spPr bwMode="auto">
              <a:xfrm>
                <a:off x="2515" y="1356"/>
                <a:ext cx="62" cy="86"/>
              </a:xfrm>
              <a:custGeom>
                <a:avLst/>
                <a:gdLst>
                  <a:gd name="T0" fmla="*/ 59 w 47"/>
                  <a:gd name="T1" fmla="*/ 86 h 64"/>
                  <a:gd name="T2" fmla="*/ 15 w 47"/>
                  <a:gd name="T3" fmla="*/ 0 h 64"/>
                  <a:gd name="T4" fmla="*/ 0 w 47"/>
                  <a:gd name="T5" fmla="*/ 39 h 64"/>
                  <a:gd name="T6" fmla="*/ 24 w 47"/>
                  <a:gd name="T7" fmla="*/ 59 h 64"/>
                  <a:gd name="T8" fmla="*/ 59 w 47"/>
                  <a:gd name="T9" fmla="*/ 86 h 64"/>
                  <a:gd name="T10" fmla="*/ 0 60000 65536"/>
                  <a:gd name="T11" fmla="*/ 0 60000 65536"/>
                  <a:gd name="T12" fmla="*/ 0 60000 65536"/>
                  <a:gd name="T13" fmla="*/ 0 60000 65536"/>
                  <a:gd name="T14" fmla="*/ 0 60000 65536"/>
                  <a:gd name="T15" fmla="*/ 0 w 47"/>
                  <a:gd name="T16" fmla="*/ 0 h 64"/>
                  <a:gd name="T17" fmla="*/ 47 w 47"/>
                  <a:gd name="T18" fmla="*/ 64 h 64"/>
                </a:gdLst>
                <a:ahLst/>
                <a:cxnLst>
                  <a:cxn ang="T10">
                    <a:pos x="T0" y="T1"/>
                  </a:cxn>
                  <a:cxn ang="T11">
                    <a:pos x="T2" y="T3"/>
                  </a:cxn>
                  <a:cxn ang="T12">
                    <a:pos x="T4" y="T5"/>
                  </a:cxn>
                  <a:cxn ang="T13">
                    <a:pos x="T6" y="T7"/>
                  </a:cxn>
                  <a:cxn ang="T14">
                    <a:pos x="T8" y="T9"/>
                  </a:cxn>
                </a:cxnLst>
                <a:rect l="T15" t="T16" r="T17" b="T18"/>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w="9525">
                <a:noFill/>
                <a:round/>
                <a:headEnd/>
                <a:tailEnd/>
              </a:ln>
            </p:spPr>
            <p:txBody>
              <a:bodyPr/>
              <a:lstStyle/>
              <a:p>
                <a:endParaRPr lang="en-US"/>
              </a:p>
            </p:txBody>
          </p:sp>
          <p:sp>
            <p:nvSpPr>
              <p:cNvPr id="35866" name="Freeform 19"/>
              <p:cNvSpPr>
                <a:spLocks/>
              </p:cNvSpPr>
              <p:nvPr/>
            </p:nvSpPr>
            <p:spPr bwMode="auto">
              <a:xfrm>
                <a:off x="1810" y="1218"/>
                <a:ext cx="187" cy="123"/>
              </a:xfrm>
              <a:custGeom>
                <a:avLst/>
                <a:gdLst>
                  <a:gd name="T0" fmla="*/ 184 w 140"/>
                  <a:gd name="T1" fmla="*/ 17 h 92"/>
                  <a:gd name="T2" fmla="*/ 3 w 140"/>
                  <a:gd name="T3" fmla="*/ 37 h 92"/>
                  <a:gd name="T4" fmla="*/ 5 w 140"/>
                  <a:gd name="T5" fmla="*/ 123 h 92"/>
                  <a:gd name="T6" fmla="*/ 187 w 140"/>
                  <a:gd name="T7" fmla="*/ 99 h 92"/>
                  <a:gd name="T8" fmla="*/ 184 w 140"/>
                  <a:gd name="T9" fmla="*/ 17 h 92"/>
                  <a:gd name="T10" fmla="*/ 0 60000 65536"/>
                  <a:gd name="T11" fmla="*/ 0 60000 65536"/>
                  <a:gd name="T12" fmla="*/ 0 60000 65536"/>
                  <a:gd name="T13" fmla="*/ 0 60000 65536"/>
                  <a:gd name="T14" fmla="*/ 0 60000 65536"/>
                  <a:gd name="T15" fmla="*/ 0 w 140"/>
                  <a:gd name="T16" fmla="*/ 0 h 92"/>
                  <a:gd name="T17" fmla="*/ 140 w 140"/>
                  <a:gd name="T18" fmla="*/ 92 h 92"/>
                </a:gdLst>
                <a:ahLst/>
                <a:cxnLst>
                  <a:cxn ang="T10">
                    <a:pos x="T0" y="T1"/>
                  </a:cxn>
                  <a:cxn ang="T11">
                    <a:pos x="T2" y="T3"/>
                  </a:cxn>
                  <a:cxn ang="T12">
                    <a:pos x="T4" y="T5"/>
                  </a:cxn>
                  <a:cxn ang="T13">
                    <a:pos x="T6" y="T7"/>
                  </a:cxn>
                  <a:cxn ang="T14">
                    <a:pos x="T8" y="T9"/>
                  </a:cxn>
                </a:cxnLst>
                <a:rect l="T15" t="T16" r="T17" b="T18"/>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w="9525">
                <a:noFill/>
                <a:round/>
                <a:headEnd/>
                <a:tailEnd/>
              </a:ln>
            </p:spPr>
            <p:txBody>
              <a:bodyPr/>
              <a:lstStyle/>
              <a:p>
                <a:endParaRPr lang="en-US"/>
              </a:p>
            </p:txBody>
          </p:sp>
          <p:sp>
            <p:nvSpPr>
              <p:cNvPr id="35867" name="Freeform 20"/>
              <p:cNvSpPr>
                <a:spLocks/>
              </p:cNvSpPr>
              <p:nvPr/>
            </p:nvSpPr>
            <p:spPr bwMode="auto">
              <a:xfrm>
                <a:off x="871" y="2774"/>
                <a:ext cx="1826" cy="1163"/>
              </a:xfrm>
              <a:custGeom>
                <a:avLst/>
                <a:gdLst>
                  <a:gd name="T0" fmla="*/ 1451 w 1365"/>
                  <a:gd name="T1" fmla="*/ 150 h 870"/>
                  <a:gd name="T2" fmla="*/ 1457 w 1365"/>
                  <a:gd name="T3" fmla="*/ 144 h 870"/>
                  <a:gd name="T4" fmla="*/ 1252 w 1365"/>
                  <a:gd name="T5" fmla="*/ 41 h 870"/>
                  <a:gd name="T6" fmla="*/ 1201 w 1365"/>
                  <a:gd name="T7" fmla="*/ 21 h 870"/>
                  <a:gd name="T8" fmla="*/ 1076 w 1365"/>
                  <a:gd name="T9" fmla="*/ 0 h 870"/>
                  <a:gd name="T10" fmla="*/ 1367 w 1365"/>
                  <a:gd name="T11" fmla="*/ 150 h 870"/>
                  <a:gd name="T12" fmla="*/ 1385 w 1365"/>
                  <a:gd name="T13" fmla="*/ 265 h 870"/>
                  <a:gd name="T14" fmla="*/ 1391 w 1365"/>
                  <a:gd name="T15" fmla="*/ 616 h 870"/>
                  <a:gd name="T16" fmla="*/ 710 w 1365"/>
                  <a:gd name="T17" fmla="*/ 757 h 870"/>
                  <a:gd name="T18" fmla="*/ 0 w 1365"/>
                  <a:gd name="T19" fmla="*/ 195 h 870"/>
                  <a:gd name="T20" fmla="*/ 1279 w 1365"/>
                  <a:gd name="T21" fmla="*/ 1005 h 870"/>
                  <a:gd name="T22" fmla="*/ 1451 w 1365"/>
                  <a:gd name="T23" fmla="*/ 150 h 8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5"/>
                  <a:gd name="T37" fmla="*/ 0 h 870"/>
                  <a:gd name="T38" fmla="*/ 1365 w 1365"/>
                  <a:gd name="T39" fmla="*/ 870 h 8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w="9525">
                <a:noFill/>
                <a:round/>
                <a:headEnd/>
                <a:tailEnd/>
              </a:ln>
            </p:spPr>
            <p:txBody>
              <a:bodyPr/>
              <a:lstStyle/>
              <a:p>
                <a:endParaRPr lang="en-US"/>
              </a:p>
            </p:txBody>
          </p:sp>
          <p:sp>
            <p:nvSpPr>
              <p:cNvPr id="35868" name="Freeform 21"/>
              <p:cNvSpPr>
                <a:spLocks/>
              </p:cNvSpPr>
              <p:nvPr/>
            </p:nvSpPr>
            <p:spPr bwMode="auto">
              <a:xfrm>
                <a:off x="1192" y="2888"/>
                <a:ext cx="1505" cy="992"/>
              </a:xfrm>
              <a:custGeom>
                <a:avLst/>
                <a:gdLst>
                  <a:gd name="T0" fmla="*/ 1130 w 1125"/>
                  <a:gd name="T1" fmla="*/ 36 h 742"/>
                  <a:gd name="T2" fmla="*/ 1136 w 1125"/>
                  <a:gd name="T3" fmla="*/ 31 h 742"/>
                  <a:gd name="T4" fmla="*/ 1088 w 1125"/>
                  <a:gd name="T5" fmla="*/ 0 h 742"/>
                  <a:gd name="T6" fmla="*/ 1216 w 1125"/>
                  <a:gd name="T7" fmla="*/ 303 h 742"/>
                  <a:gd name="T8" fmla="*/ 887 w 1125"/>
                  <a:gd name="T9" fmla="*/ 848 h 742"/>
                  <a:gd name="T10" fmla="*/ 0 w 1125"/>
                  <a:gd name="T11" fmla="*/ 627 h 742"/>
                  <a:gd name="T12" fmla="*/ 958 w 1125"/>
                  <a:gd name="T13" fmla="*/ 892 h 742"/>
                  <a:gd name="T14" fmla="*/ 1130 w 1125"/>
                  <a:gd name="T15" fmla="*/ 36 h 742"/>
                  <a:gd name="T16" fmla="*/ 0 60000 65536"/>
                  <a:gd name="T17" fmla="*/ 0 60000 65536"/>
                  <a:gd name="T18" fmla="*/ 0 60000 65536"/>
                  <a:gd name="T19" fmla="*/ 0 60000 65536"/>
                  <a:gd name="T20" fmla="*/ 0 60000 65536"/>
                  <a:gd name="T21" fmla="*/ 0 60000 65536"/>
                  <a:gd name="T22" fmla="*/ 0 60000 65536"/>
                  <a:gd name="T23" fmla="*/ 0 60000 65536"/>
                  <a:gd name="T24" fmla="*/ 0 w 1125"/>
                  <a:gd name="T25" fmla="*/ 0 h 742"/>
                  <a:gd name="T26" fmla="*/ 1125 w 1125"/>
                  <a:gd name="T27" fmla="*/ 742 h 7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w="9525">
                <a:noFill/>
                <a:round/>
                <a:headEnd/>
                <a:tailEnd/>
              </a:ln>
            </p:spPr>
            <p:txBody>
              <a:bodyPr/>
              <a:lstStyle/>
              <a:p>
                <a:endParaRPr lang="en-US"/>
              </a:p>
            </p:txBody>
          </p:sp>
          <p:sp>
            <p:nvSpPr>
              <p:cNvPr id="35869" name="Freeform 23"/>
              <p:cNvSpPr>
                <a:spLocks/>
              </p:cNvSpPr>
              <p:nvPr/>
            </p:nvSpPr>
            <p:spPr bwMode="auto">
              <a:xfrm>
                <a:off x="2259" y="2643"/>
                <a:ext cx="211" cy="276"/>
              </a:xfrm>
              <a:custGeom>
                <a:avLst/>
                <a:gdLst>
                  <a:gd name="T0" fmla="*/ 0 w 158"/>
                  <a:gd name="T1" fmla="*/ 234 h 206"/>
                  <a:gd name="T2" fmla="*/ 68 w 158"/>
                  <a:gd name="T3" fmla="*/ 276 h 206"/>
                  <a:gd name="T4" fmla="*/ 211 w 158"/>
                  <a:gd name="T5" fmla="*/ 0 h 206"/>
                  <a:gd name="T6" fmla="*/ 0 w 158"/>
                  <a:gd name="T7" fmla="*/ 234 h 206"/>
                  <a:gd name="T8" fmla="*/ 0 60000 65536"/>
                  <a:gd name="T9" fmla="*/ 0 60000 65536"/>
                  <a:gd name="T10" fmla="*/ 0 60000 65536"/>
                  <a:gd name="T11" fmla="*/ 0 60000 65536"/>
                  <a:gd name="T12" fmla="*/ 0 w 158"/>
                  <a:gd name="T13" fmla="*/ 0 h 206"/>
                  <a:gd name="T14" fmla="*/ 158 w 158"/>
                  <a:gd name="T15" fmla="*/ 206 h 206"/>
                </a:gdLst>
                <a:ahLst/>
                <a:cxnLst>
                  <a:cxn ang="T8">
                    <a:pos x="T0" y="T1"/>
                  </a:cxn>
                  <a:cxn ang="T9">
                    <a:pos x="T2" y="T3"/>
                  </a:cxn>
                  <a:cxn ang="T10">
                    <a:pos x="T4" y="T5"/>
                  </a:cxn>
                  <a:cxn ang="T11">
                    <a:pos x="T6" y="T7"/>
                  </a:cxn>
                </a:cxnLst>
                <a:rect l="T12" t="T13" r="T14" b="T15"/>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w="9525">
                <a:noFill/>
                <a:round/>
                <a:headEnd/>
                <a:tailEnd/>
              </a:ln>
            </p:spPr>
            <p:txBody>
              <a:bodyPr/>
              <a:lstStyle/>
              <a:p>
                <a:endParaRPr lang="en-US"/>
              </a:p>
            </p:txBody>
          </p:sp>
          <p:sp>
            <p:nvSpPr>
              <p:cNvPr id="35870" name="Freeform 24"/>
              <p:cNvSpPr>
                <a:spLocks/>
              </p:cNvSpPr>
              <p:nvPr/>
            </p:nvSpPr>
            <p:spPr bwMode="auto">
              <a:xfrm>
                <a:off x="2088" y="1373"/>
                <a:ext cx="728" cy="841"/>
              </a:xfrm>
              <a:custGeom>
                <a:avLst/>
                <a:gdLst>
                  <a:gd name="T0" fmla="*/ 559 w 544"/>
                  <a:gd name="T1" fmla="*/ 0 h 629"/>
                  <a:gd name="T2" fmla="*/ 476 w 544"/>
                  <a:gd name="T3" fmla="*/ 345 h 629"/>
                  <a:gd name="T4" fmla="*/ 0 w 544"/>
                  <a:gd name="T5" fmla="*/ 781 h 629"/>
                  <a:gd name="T6" fmla="*/ 377 w 544"/>
                  <a:gd name="T7" fmla="*/ 810 h 629"/>
                  <a:gd name="T8" fmla="*/ 317 w 544"/>
                  <a:gd name="T9" fmla="*/ 703 h 629"/>
                  <a:gd name="T10" fmla="*/ 559 w 544"/>
                  <a:gd name="T11" fmla="*/ 0 h 629"/>
                  <a:gd name="T12" fmla="*/ 0 60000 65536"/>
                  <a:gd name="T13" fmla="*/ 0 60000 65536"/>
                  <a:gd name="T14" fmla="*/ 0 60000 65536"/>
                  <a:gd name="T15" fmla="*/ 0 60000 65536"/>
                  <a:gd name="T16" fmla="*/ 0 60000 65536"/>
                  <a:gd name="T17" fmla="*/ 0 60000 65536"/>
                  <a:gd name="T18" fmla="*/ 0 w 544"/>
                  <a:gd name="T19" fmla="*/ 0 h 629"/>
                  <a:gd name="T20" fmla="*/ 544 w 544"/>
                  <a:gd name="T21" fmla="*/ 629 h 629"/>
                </a:gdLst>
                <a:ahLst/>
                <a:cxnLst>
                  <a:cxn ang="T12">
                    <a:pos x="T0" y="T1"/>
                  </a:cxn>
                  <a:cxn ang="T13">
                    <a:pos x="T2" y="T3"/>
                  </a:cxn>
                  <a:cxn ang="T14">
                    <a:pos x="T4" y="T5"/>
                  </a:cxn>
                  <a:cxn ang="T15">
                    <a:pos x="T6" y="T7"/>
                  </a:cxn>
                  <a:cxn ang="T16">
                    <a:pos x="T8" y="T9"/>
                  </a:cxn>
                  <a:cxn ang="T17">
                    <a:pos x="T10" y="T11"/>
                  </a:cxn>
                </a:cxnLst>
                <a:rect l="T18" t="T19" r="T20" b="T21"/>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w="9525">
                <a:noFill/>
                <a:round/>
                <a:headEnd/>
                <a:tailEnd/>
              </a:ln>
            </p:spPr>
            <p:txBody>
              <a:bodyPr/>
              <a:lstStyle/>
              <a:p>
                <a:endParaRPr lang="en-US"/>
              </a:p>
            </p:txBody>
          </p:sp>
          <p:sp>
            <p:nvSpPr>
              <p:cNvPr id="35871" name="Freeform 25"/>
              <p:cNvSpPr>
                <a:spLocks/>
              </p:cNvSpPr>
              <p:nvPr/>
            </p:nvSpPr>
            <p:spPr bwMode="auto">
              <a:xfrm>
                <a:off x="2255" y="1962"/>
                <a:ext cx="252" cy="180"/>
              </a:xfrm>
              <a:custGeom>
                <a:avLst/>
                <a:gdLst>
                  <a:gd name="T0" fmla="*/ 172 w 188"/>
                  <a:gd name="T1" fmla="*/ 151 h 135"/>
                  <a:gd name="T2" fmla="*/ 150 w 188"/>
                  <a:gd name="T3" fmla="*/ 115 h 135"/>
                  <a:gd name="T4" fmla="*/ 252 w 188"/>
                  <a:gd name="T5" fmla="*/ 0 h 135"/>
                  <a:gd name="T6" fmla="*/ 0 w 188"/>
                  <a:gd name="T7" fmla="*/ 169 h 135"/>
                  <a:gd name="T8" fmla="*/ 172 w 188"/>
                  <a:gd name="T9" fmla="*/ 151 h 135"/>
                  <a:gd name="T10" fmla="*/ 0 60000 65536"/>
                  <a:gd name="T11" fmla="*/ 0 60000 65536"/>
                  <a:gd name="T12" fmla="*/ 0 60000 65536"/>
                  <a:gd name="T13" fmla="*/ 0 60000 65536"/>
                  <a:gd name="T14" fmla="*/ 0 60000 65536"/>
                  <a:gd name="T15" fmla="*/ 0 w 188"/>
                  <a:gd name="T16" fmla="*/ 0 h 135"/>
                  <a:gd name="T17" fmla="*/ 188 w 188"/>
                  <a:gd name="T18" fmla="*/ 135 h 135"/>
                </a:gdLst>
                <a:ahLst/>
                <a:cxnLst>
                  <a:cxn ang="T10">
                    <a:pos x="T0" y="T1"/>
                  </a:cxn>
                  <a:cxn ang="T11">
                    <a:pos x="T2" y="T3"/>
                  </a:cxn>
                  <a:cxn ang="T12">
                    <a:pos x="T4" y="T5"/>
                  </a:cxn>
                  <a:cxn ang="T13">
                    <a:pos x="T6" y="T7"/>
                  </a:cxn>
                  <a:cxn ang="T14">
                    <a:pos x="T8" y="T9"/>
                  </a:cxn>
                </a:cxnLst>
                <a:rect l="T15" t="T16" r="T17" b="T18"/>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w="9525">
                <a:noFill/>
                <a:round/>
                <a:headEnd/>
                <a:tailEnd/>
              </a:ln>
            </p:spPr>
            <p:txBody>
              <a:bodyPr/>
              <a:lstStyle/>
              <a:p>
                <a:endParaRPr lang="en-US"/>
              </a:p>
            </p:txBody>
          </p:sp>
          <p:sp>
            <p:nvSpPr>
              <p:cNvPr id="35872" name="Freeform 26"/>
              <p:cNvSpPr>
                <a:spLocks noEditPoints="1"/>
              </p:cNvSpPr>
              <p:nvPr/>
            </p:nvSpPr>
            <p:spPr bwMode="auto">
              <a:xfrm>
                <a:off x="794" y="1095"/>
                <a:ext cx="1904" cy="2731"/>
              </a:xfrm>
              <a:custGeom>
                <a:avLst/>
                <a:gdLst>
                  <a:gd name="T0" fmla="*/ 1206 w 1423"/>
                  <a:gd name="T1" fmla="*/ 5 h 2043"/>
                  <a:gd name="T2" fmla="*/ 700 w 1423"/>
                  <a:gd name="T3" fmla="*/ 150 h 2043"/>
                  <a:gd name="T4" fmla="*/ 282 w 1423"/>
                  <a:gd name="T5" fmla="*/ 520 h 2043"/>
                  <a:gd name="T6" fmla="*/ 28 w 1423"/>
                  <a:gd name="T7" fmla="*/ 1171 h 2043"/>
                  <a:gd name="T8" fmla="*/ 11 w 1423"/>
                  <a:gd name="T9" fmla="*/ 1565 h 2043"/>
                  <a:gd name="T10" fmla="*/ 82 w 1423"/>
                  <a:gd name="T11" fmla="*/ 1920 h 2043"/>
                  <a:gd name="T12" fmla="*/ 435 w 1423"/>
                  <a:gd name="T13" fmla="*/ 2469 h 2043"/>
                  <a:gd name="T14" fmla="*/ 637 w 1423"/>
                  <a:gd name="T15" fmla="*/ 2612 h 2043"/>
                  <a:gd name="T16" fmla="*/ 863 w 1423"/>
                  <a:gd name="T17" fmla="*/ 2702 h 2043"/>
                  <a:gd name="T18" fmla="*/ 1105 w 1423"/>
                  <a:gd name="T19" fmla="*/ 2730 h 2043"/>
                  <a:gd name="T20" fmla="*/ 1358 w 1423"/>
                  <a:gd name="T21" fmla="*/ 2694 h 2043"/>
                  <a:gd name="T22" fmla="*/ 1709 w 1423"/>
                  <a:gd name="T23" fmla="*/ 2338 h 2043"/>
                  <a:gd name="T24" fmla="*/ 1715 w 1423"/>
                  <a:gd name="T25" fmla="*/ 2267 h 2043"/>
                  <a:gd name="T26" fmla="*/ 1670 w 1423"/>
                  <a:gd name="T27" fmla="*/ 2023 h 2043"/>
                  <a:gd name="T28" fmla="*/ 1543 w 1423"/>
                  <a:gd name="T29" fmla="*/ 1827 h 2043"/>
                  <a:gd name="T30" fmla="*/ 1685 w 1423"/>
                  <a:gd name="T31" fmla="*/ 1556 h 2043"/>
                  <a:gd name="T32" fmla="*/ 1727 w 1423"/>
                  <a:gd name="T33" fmla="*/ 1325 h 2043"/>
                  <a:gd name="T34" fmla="*/ 1727 w 1423"/>
                  <a:gd name="T35" fmla="*/ 1279 h 2043"/>
                  <a:gd name="T36" fmla="*/ 1624 w 1423"/>
                  <a:gd name="T37" fmla="*/ 983 h 2043"/>
                  <a:gd name="T38" fmla="*/ 1777 w 1423"/>
                  <a:gd name="T39" fmla="*/ 794 h 2043"/>
                  <a:gd name="T40" fmla="*/ 1875 w 1423"/>
                  <a:gd name="T41" fmla="*/ 599 h 2043"/>
                  <a:gd name="T42" fmla="*/ 1903 w 1423"/>
                  <a:gd name="T43" fmla="*/ 449 h 2043"/>
                  <a:gd name="T44" fmla="*/ 1899 w 1423"/>
                  <a:gd name="T45" fmla="*/ 380 h 2043"/>
                  <a:gd name="T46" fmla="*/ 1608 w 1423"/>
                  <a:gd name="T47" fmla="*/ 64 h 2043"/>
                  <a:gd name="T48" fmla="*/ 1429 w 1423"/>
                  <a:gd name="T49" fmla="*/ 13 h 2043"/>
                  <a:gd name="T50" fmla="*/ 1206 w 1423"/>
                  <a:gd name="T51" fmla="*/ 5 h 2043"/>
                  <a:gd name="T52" fmla="*/ 867 w 1423"/>
                  <a:gd name="T53" fmla="*/ 2683 h 2043"/>
                  <a:gd name="T54" fmla="*/ 646 w 1423"/>
                  <a:gd name="T55" fmla="*/ 2595 h 2043"/>
                  <a:gd name="T56" fmla="*/ 448 w 1423"/>
                  <a:gd name="T57" fmla="*/ 2454 h 2043"/>
                  <a:gd name="T58" fmla="*/ 99 w 1423"/>
                  <a:gd name="T59" fmla="*/ 1914 h 2043"/>
                  <a:gd name="T60" fmla="*/ 29 w 1423"/>
                  <a:gd name="T61" fmla="*/ 1563 h 2043"/>
                  <a:gd name="T62" fmla="*/ 47 w 1423"/>
                  <a:gd name="T63" fmla="*/ 1175 h 2043"/>
                  <a:gd name="T64" fmla="*/ 709 w 1423"/>
                  <a:gd name="T65" fmla="*/ 167 h 2043"/>
                  <a:gd name="T66" fmla="*/ 1207 w 1423"/>
                  <a:gd name="T67" fmla="*/ 25 h 2043"/>
                  <a:gd name="T68" fmla="*/ 1600 w 1423"/>
                  <a:gd name="T69" fmla="*/ 82 h 2043"/>
                  <a:gd name="T70" fmla="*/ 1879 w 1423"/>
                  <a:gd name="T71" fmla="*/ 382 h 2043"/>
                  <a:gd name="T72" fmla="*/ 1857 w 1423"/>
                  <a:gd name="T73" fmla="*/ 592 h 2043"/>
                  <a:gd name="T74" fmla="*/ 1761 w 1423"/>
                  <a:gd name="T75" fmla="*/ 782 h 2043"/>
                  <a:gd name="T76" fmla="*/ 1604 w 1423"/>
                  <a:gd name="T77" fmla="*/ 973 h 2043"/>
                  <a:gd name="T78" fmla="*/ 1603 w 1423"/>
                  <a:gd name="T79" fmla="*/ 987 h 2043"/>
                  <a:gd name="T80" fmla="*/ 1707 w 1423"/>
                  <a:gd name="T81" fmla="*/ 1279 h 2043"/>
                  <a:gd name="T82" fmla="*/ 1667 w 1423"/>
                  <a:gd name="T83" fmla="*/ 1549 h 2043"/>
                  <a:gd name="T84" fmla="*/ 1521 w 1423"/>
                  <a:gd name="T85" fmla="*/ 1823 h 2043"/>
                  <a:gd name="T86" fmla="*/ 1519 w 1423"/>
                  <a:gd name="T87" fmla="*/ 1831 h 2043"/>
                  <a:gd name="T88" fmla="*/ 1523 w 1423"/>
                  <a:gd name="T89" fmla="*/ 1837 h 2043"/>
                  <a:gd name="T90" fmla="*/ 1690 w 1423"/>
                  <a:gd name="T91" fmla="*/ 2334 h 2043"/>
                  <a:gd name="T92" fmla="*/ 1595 w 1423"/>
                  <a:gd name="T93" fmla="*/ 2536 h 2043"/>
                  <a:gd name="T94" fmla="*/ 1353 w 1423"/>
                  <a:gd name="T95" fmla="*/ 2675 h 2043"/>
                  <a:gd name="T96" fmla="*/ 867 w 1423"/>
                  <a:gd name="T97" fmla="*/ 2683 h 20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3"/>
                  <a:gd name="T148" fmla="*/ 0 h 2043"/>
                  <a:gd name="T149" fmla="*/ 1423 w 1423"/>
                  <a:gd name="T150" fmla="*/ 2043 h 20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w="9525">
                <a:noFill/>
                <a:round/>
                <a:headEnd/>
                <a:tailEnd/>
              </a:ln>
            </p:spPr>
            <p:txBody>
              <a:bodyPr/>
              <a:lstStyle/>
              <a:p>
                <a:endParaRPr lang="en-US"/>
              </a:p>
            </p:txBody>
          </p:sp>
          <p:sp>
            <p:nvSpPr>
              <p:cNvPr id="35873" name="Freeform 27"/>
              <p:cNvSpPr>
                <a:spLocks/>
              </p:cNvSpPr>
              <p:nvPr/>
            </p:nvSpPr>
            <p:spPr bwMode="auto">
              <a:xfrm>
                <a:off x="1838" y="2761"/>
                <a:ext cx="559" cy="247"/>
              </a:xfrm>
              <a:custGeom>
                <a:avLst/>
                <a:gdLst>
                  <a:gd name="T0" fmla="*/ 9 w 418"/>
                  <a:gd name="T1" fmla="*/ 0 h 185"/>
                  <a:gd name="T2" fmla="*/ 0 w 418"/>
                  <a:gd name="T3" fmla="*/ 9 h 185"/>
                  <a:gd name="T4" fmla="*/ 9 w 418"/>
                  <a:gd name="T5" fmla="*/ 17 h 185"/>
                  <a:gd name="T6" fmla="*/ 218 w 418"/>
                  <a:gd name="T7" fmla="*/ 47 h 185"/>
                  <a:gd name="T8" fmla="*/ 395 w 418"/>
                  <a:gd name="T9" fmla="*/ 113 h 185"/>
                  <a:gd name="T10" fmla="*/ 542 w 418"/>
                  <a:gd name="T11" fmla="*/ 242 h 185"/>
                  <a:gd name="T12" fmla="*/ 555 w 418"/>
                  <a:gd name="T13" fmla="*/ 244 h 185"/>
                  <a:gd name="T14" fmla="*/ 556 w 418"/>
                  <a:gd name="T15" fmla="*/ 231 h 185"/>
                  <a:gd name="T16" fmla="*/ 403 w 418"/>
                  <a:gd name="T17" fmla="*/ 97 h 185"/>
                  <a:gd name="T18" fmla="*/ 222 w 418"/>
                  <a:gd name="T19" fmla="*/ 29 h 185"/>
                  <a:gd name="T20" fmla="*/ 9 w 418"/>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8"/>
                  <a:gd name="T34" fmla="*/ 0 h 185"/>
                  <a:gd name="T35" fmla="*/ 418 w 418"/>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w="9525">
                <a:noFill/>
                <a:round/>
                <a:headEnd/>
                <a:tailEnd/>
              </a:ln>
            </p:spPr>
            <p:txBody>
              <a:bodyPr/>
              <a:lstStyle/>
              <a:p>
                <a:endParaRPr lang="en-US"/>
              </a:p>
            </p:txBody>
          </p:sp>
          <p:sp>
            <p:nvSpPr>
              <p:cNvPr id="35874" name="Freeform 28"/>
              <p:cNvSpPr>
                <a:spLocks/>
              </p:cNvSpPr>
              <p:nvPr/>
            </p:nvSpPr>
            <p:spPr bwMode="auto">
              <a:xfrm>
                <a:off x="2199" y="2015"/>
                <a:ext cx="262" cy="132"/>
              </a:xfrm>
              <a:custGeom>
                <a:avLst/>
                <a:gdLst>
                  <a:gd name="T0" fmla="*/ 245 w 196"/>
                  <a:gd name="T1" fmla="*/ 4 h 99"/>
                  <a:gd name="T2" fmla="*/ 9 w 196"/>
                  <a:gd name="T3" fmla="*/ 115 h 99"/>
                  <a:gd name="T4" fmla="*/ 1 w 196"/>
                  <a:gd name="T5" fmla="*/ 124 h 99"/>
                  <a:gd name="T6" fmla="*/ 11 w 196"/>
                  <a:gd name="T7" fmla="*/ 132 h 99"/>
                  <a:gd name="T8" fmla="*/ 104 w 196"/>
                  <a:gd name="T9" fmla="*/ 115 h 99"/>
                  <a:gd name="T10" fmla="*/ 258 w 196"/>
                  <a:gd name="T11" fmla="*/ 15 h 99"/>
                  <a:gd name="T12" fmla="*/ 257 w 196"/>
                  <a:gd name="T13" fmla="*/ 3 h 99"/>
                  <a:gd name="T14" fmla="*/ 245 w 196"/>
                  <a:gd name="T15" fmla="*/ 4 h 99"/>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99"/>
                  <a:gd name="T26" fmla="*/ 196 w 196"/>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w="9525">
                <a:noFill/>
                <a:round/>
                <a:headEnd/>
                <a:tailEnd/>
              </a:ln>
            </p:spPr>
            <p:txBody>
              <a:bodyPr/>
              <a:lstStyle/>
              <a:p>
                <a:endParaRPr lang="en-US"/>
              </a:p>
            </p:txBody>
          </p:sp>
          <p:sp>
            <p:nvSpPr>
              <p:cNvPr id="35875" name="Freeform 29"/>
              <p:cNvSpPr>
                <a:spLocks/>
              </p:cNvSpPr>
              <p:nvPr/>
            </p:nvSpPr>
            <p:spPr bwMode="auto">
              <a:xfrm>
                <a:off x="2211" y="2584"/>
                <a:ext cx="639" cy="500"/>
              </a:xfrm>
              <a:custGeom>
                <a:avLst/>
                <a:gdLst>
                  <a:gd name="T0" fmla="*/ 409 w 478"/>
                  <a:gd name="T1" fmla="*/ 80 h 374"/>
                  <a:gd name="T2" fmla="*/ 528 w 478"/>
                  <a:gd name="T3" fmla="*/ 44 h 374"/>
                  <a:gd name="T4" fmla="*/ 608 w 478"/>
                  <a:gd name="T5" fmla="*/ 257 h 374"/>
                  <a:gd name="T6" fmla="*/ 517 w 478"/>
                  <a:gd name="T7" fmla="*/ 291 h 374"/>
                  <a:gd name="T8" fmla="*/ 432 w 478"/>
                  <a:gd name="T9" fmla="*/ 364 h 374"/>
                  <a:gd name="T10" fmla="*/ 424 w 478"/>
                  <a:gd name="T11" fmla="*/ 430 h 374"/>
                  <a:gd name="T12" fmla="*/ 324 w 478"/>
                  <a:gd name="T13" fmla="*/ 447 h 374"/>
                  <a:gd name="T14" fmla="*/ 227 w 478"/>
                  <a:gd name="T15" fmla="*/ 451 h 374"/>
                  <a:gd name="T16" fmla="*/ 159 w 478"/>
                  <a:gd name="T17" fmla="*/ 457 h 374"/>
                  <a:gd name="T18" fmla="*/ 102 w 478"/>
                  <a:gd name="T19" fmla="*/ 392 h 374"/>
                  <a:gd name="T20" fmla="*/ 29 w 478"/>
                  <a:gd name="T21" fmla="*/ 358 h 374"/>
                  <a:gd name="T22" fmla="*/ 409 w 478"/>
                  <a:gd name="T23" fmla="*/ 80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8"/>
                  <a:gd name="T37" fmla="*/ 0 h 374"/>
                  <a:gd name="T38" fmla="*/ 478 w 478"/>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w="9525">
                <a:noFill/>
                <a:round/>
                <a:headEnd/>
                <a:tailEnd/>
              </a:ln>
            </p:spPr>
            <p:txBody>
              <a:bodyPr/>
              <a:lstStyle/>
              <a:p>
                <a:endParaRPr lang="en-US"/>
              </a:p>
            </p:txBody>
          </p:sp>
          <p:sp>
            <p:nvSpPr>
              <p:cNvPr id="35876" name="Freeform 30"/>
              <p:cNvSpPr>
                <a:spLocks/>
              </p:cNvSpPr>
              <p:nvPr/>
            </p:nvSpPr>
            <p:spPr bwMode="auto">
              <a:xfrm>
                <a:off x="2228" y="2764"/>
                <a:ext cx="606" cy="320"/>
              </a:xfrm>
              <a:custGeom>
                <a:avLst/>
                <a:gdLst>
                  <a:gd name="T0" fmla="*/ 24 w 453"/>
                  <a:gd name="T1" fmla="*/ 57 h 240"/>
                  <a:gd name="T2" fmla="*/ 344 w 453"/>
                  <a:gd name="T3" fmla="*/ 201 h 240"/>
                  <a:gd name="T4" fmla="*/ 320 w 453"/>
                  <a:gd name="T5" fmla="*/ 135 h 240"/>
                  <a:gd name="T6" fmla="*/ 484 w 453"/>
                  <a:gd name="T7" fmla="*/ 0 h 240"/>
                  <a:gd name="T8" fmla="*/ 602 w 453"/>
                  <a:gd name="T9" fmla="*/ 3 h 240"/>
                  <a:gd name="T10" fmla="*/ 591 w 453"/>
                  <a:gd name="T11" fmla="*/ 77 h 240"/>
                  <a:gd name="T12" fmla="*/ 500 w 453"/>
                  <a:gd name="T13" fmla="*/ 112 h 240"/>
                  <a:gd name="T14" fmla="*/ 415 w 453"/>
                  <a:gd name="T15" fmla="*/ 184 h 240"/>
                  <a:gd name="T16" fmla="*/ 407 w 453"/>
                  <a:gd name="T17" fmla="*/ 251 h 240"/>
                  <a:gd name="T18" fmla="*/ 306 w 453"/>
                  <a:gd name="T19" fmla="*/ 267 h 240"/>
                  <a:gd name="T20" fmla="*/ 210 w 453"/>
                  <a:gd name="T21" fmla="*/ 271 h 240"/>
                  <a:gd name="T22" fmla="*/ 142 w 453"/>
                  <a:gd name="T23" fmla="*/ 277 h 240"/>
                  <a:gd name="T24" fmla="*/ 84 w 453"/>
                  <a:gd name="T25" fmla="*/ 212 h 240"/>
                  <a:gd name="T26" fmla="*/ 12 w 453"/>
                  <a:gd name="T27" fmla="*/ 179 h 240"/>
                  <a:gd name="T28" fmla="*/ 24 w 453"/>
                  <a:gd name="T29" fmla="*/ 57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3"/>
                  <a:gd name="T46" fmla="*/ 0 h 240"/>
                  <a:gd name="T47" fmla="*/ 453 w 453"/>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w="9525">
                <a:noFill/>
                <a:round/>
                <a:headEnd/>
                <a:tailEnd/>
              </a:ln>
            </p:spPr>
            <p:txBody>
              <a:bodyPr/>
              <a:lstStyle/>
              <a:p>
                <a:endParaRPr lang="en-US"/>
              </a:p>
            </p:txBody>
          </p:sp>
          <p:sp>
            <p:nvSpPr>
              <p:cNvPr id="35877" name="Freeform 31"/>
              <p:cNvSpPr>
                <a:spLocks noEditPoints="1"/>
              </p:cNvSpPr>
              <p:nvPr/>
            </p:nvSpPr>
            <p:spPr bwMode="auto">
              <a:xfrm>
                <a:off x="2215" y="2602"/>
                <a:ext cx="631" cy="464"/>
              </a:xfrm>
              <a:custGeom>
                <a:avLst/>
                <a:gdLst>
                  <a:gd name="T0" fmla="*/ 451 w 472"/>
                  <a:gd name="T1" fmla="*/ 8 h 347"/>
                  <a:gd name="T2" fmla="*/ 400 w 472"/>
                  <a:gd name="T3" fmla="*/ 52 h 347"/>
                  <a:gd name="T4" fmla="*/ 49 w 472"/>
                  <a:gd name="T5" fmla="*/ 172 h 347"/>
                  <a:gd name="T6" fmla="*/ 17 w 472"/>
                  <a:gd name="T7" fmla="*/ 348 h 347"/>
                  <a:gd name="T8" fmla="*/ 91 w 472"/>
                  <a:gd name="T9" fmla="*/ 384 h 347"/>
                  <a:gd name="T10" fmla="*/ 151 w 472"/>
                  <a:gd name="T11" fmla="*/ 449 h 347"/>
                  <a:gd name="T12" fmla="*/ 222 w 472"/>
                  <a:gd name="T13" fmla="*/ 445 h 347"/>
                  <a:gd name="T14" fmla="*/ 269 w 472"/>
                  <a:gd name="T15" fmla="*/ 464 h 347"/>
                  <a:gd name="T16" fmla="*/ 324 w 472"/>
                  <a:gd name="T17" fmla="*/ 440 h 347"/>
                  <a:gd name="T18" fmla="*/ 426 w 472"/>
                  <a:gd name="T19" fmla="*/ 420 h 347"/>
                  <a:gd name="T20" fmla="*/ 445 w 472"/>
                  <a:gd name="T21" fmla="*/ 378 h 347"/>
                  <a:gd name="T22" fmla="*/ 441 w 472"/>
                  <a:gd name="T23" fmla="*/ 353 h 347"/>
                  <a:gd name="T24" fmla="*/ 516 w 472"/>
                  <a:gd name="T25" fmla="*/ 287 h 347"/>
                  <a:gd name="T26" fmla="*/ 548 w 472"/>
                  <a:gd name="T27" fmla="*/ 294 h 347"/>
                  <a:gd name="T28" fmla="*/ 614 w 472"/>
                  <a:gd name="T29" fmla="*/ 245 h 347"/>
                  <a:gd name="T30" fmla="*/ 618 w 472"/>
                  <a:gd name="T31" fmla="*/ 131 h 347"/>
                  <a:gd name="T32" fmla="*/ 528 w 472"/>
                  <a:gd name="T33" fmla="*/ 19 h 347"/>
                  <a:gd name="T34" fmla="*/ 451 w 472"/>
                  <a:gd name="T35" fmla="*/ 8 h 347"/>
                  <a:gd name="T36" fmla="*/ 520 w 472"/>
                  <a:gd name="T37" fmla="*/ 267 h 347"/>
                  <a:gd name="T38" fmla="*/ 512 w 472"/>
                  <a:gd name="T39" fmla="*/ 265 h 347"/>
                  <a:gd name="T40" fmla="*/ 504 w 472"/>
                  <a:gd name="T41" fmla="*/ 270 h 347"/>
                  <a:gd name="T42" fmla="*/ 425 w 472"/>
                  <a:gd name="T43" fmla="*/ 337 h 347"/>
                  <a:gd name="T44" fmla="*/ 418 w 472"/>
                  <a:gd name="T45" fmla="*/ 342 h 347"/>
                  <a:gd name="T46" fmla="*/ 420 w 472"/>
                  <a:gd name="T47" fmla="*/ 352 h 347"/>
                  <a:gd name="T48" fmla="*/ 413 w 472"/>
                  <a:gd name="T49" fmla="*/ 407 h 347"/>
                  <a:gd name="T50" fmla="*/ 322 w 472"/>
                  <a:gd name="T51" fmla="*/ 419 h 347"/>
                  <a:gd name="T52" fmla="*/ 313 w 472"/>
                  <a:gd name="T53" fmla="*/ 423 h 347"/>
                  <a:gd name="T54" fmla="*/ 267 w 472"/>
                  <a:gd name="T55" fmla="*/ 444 h 347"/>
                  <a:gd name="T56" fmla="*/ 230 w 472"/>
                  <a:gd name="T57" fmla="*/ 427 h 347"/>
                  <a:gd name="T58" fmla="*/ 219 w 472"/>
                  <a:gd name="T59" fmla="*/ 425 h 347"/>
                  <a:gd name="T60" fmla="*/ 159 w 472"/>
                  <a:gd name="T61" fmla="*/ 432 h 347"/>
                  <a:gd name="T62" fmla="*/ 107 w 472"/>
                  <a:gd name="T63" fmla="*/ 372 h 347"/>
                  <a:gd name="T64" fmla="*/ 95 w 472"/>
                  <a:gd name="T65" fmla="*/ 364 h 347"/>
                  <a:gd name="T66" fmla="*/ 33 w 472"/>
                  <a:gd name="T67" fmla="*/ 336 h 347"/>
                  <a:gd name="T68" fmla="*/ 67 w 472"/>
                  <a:gd name="T69" fmla="*/ 183 h 347"/>
                  <a:gd name="T70" fmla="*/ 404 w 472"/>
                  <a:gd name="T71" fmla="*/ 72 h 347"/>
                  <a:gd name="T72" fmla="*/ 414 w 472"/>
                  <a:gd name="T73" fmla="*/ 67 h 347"/>
                  <a:gd name="T74" fmla="*/ 457 w 472"/>
                  <a:gd name="T75" fmla="*/ 27 h 347"/>
                  <a:gd name="T76" fmla="*/ 519 w 472"/>
                  <a:gd name="T77" fmla="*/ 36 h 347"/>
                  <a:gd name="T78" fmla="*/ 599 w 472"/>
                  <a:gd name="T79" fmla="*/ 138 h 347"/>
                  <a:gd name="T80" fmla="*/ 596 w 472"/>
                  <a:gd name="T81" fmla="*/ 235 h 347"/>
                  <a:gd name="T82" fmla="*/ 547 w 472"/>
                  <a:gd name="T83" fmla="*/ 274 h 347"/>
                  <a:gd name="T84" fmla="*/ 520 w 472"/>
                  <a:gd name="T85" fmla="*/ 267 h 3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2"/>
                  <a:gd name="T130" fmla="*/ 0 h 347"/>
                  <a:gd name="T131" fmla="*/ 472 w 472"/>
                  <a:gd name="T132" fmla="*/ 347 h 3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w="9525">
                <a:noFill/>
                <a:round/>
                <a:headEnd/>
                <a:tailEnd/>
              </a:ln>
            </p:spPr>
            <p:txBody>
              <a:bodyPr/>
              <a:lstStyle/>
              <a:p>
                <a:endParaRPr lang="en-US"/>
              </a:p>
            </p:txBody>
          </p:sp>
          <p:sp>
            <p:nvSpPr>
              <p:cNvPr id="35878" name="Freeform 255"/>
              <p:cNvSpPr>
                <a:spLocks/>
              </p:cNvSpPr>
              <p:nvPr/>
            </p:nvSpPr>
            <p:spPr bwMode="auto">
              <a:xfrm>
                <a:off x="2611" y="2655"/>
                <a:ext cx="68" cy="48"/>
              </a:xfrm>
              <a:custGeom>
                <a:avLst/>
                <a:gdLst>
                  <a:gd name="T0" fmla="*/ 64 w 51"/>
                  <a:gd name="T1" fmla="*/ 31 h 36"/>
                  <a:gd name="T2" fmla="*/ 63 w 51"/>
                  <a:gd name="T3" fmla="*/ 44 h 36"/>
                  <a:gd name="T4" fmla="*/ 49 w 51"/>
                  <a:gd name="T5" fmla="*/ 43 h 36"/>
                  <a:gd name="T6" fmla="*/ 9 w 51"/>
                  <a:gd name="T7" fmla="*/ 19 h 36"/>
                  <a:gd name="T8" fmla="*/ 0 w 51"/>
                  <a:gd name="T9" fmla="*/ 9 h 36"/>
                  <a:gd name="T10" fmla="*/ 9 w 51"/>
                  <a:gd name="T11" fmla="*/ 0 h 36"/>
                  <a:gd name="T12" fmla="*/ 64 w 51"/>
                  <a:gd name="T13" fmla="*/ 31 h 36"/>
                  <a:gd name="T14" fmla="*/ 0 60000 65536"/>
                  <a:gd name="T15" fmla="*/ 0 60000 65536"/>
                  <a:gd name="T16" fmla="*/ 0 60000 65536"/>
                  <a:gd name="T17" fmla="*/ 0 60000 65536"/>
                  <a:gd name="T18" fmla="*/ 0 60000 65536"/>
                  <a:gd name="T19" fmla="*/ 0 60000 65536"/>
                  <a:gd name="T20" fmla="*/ 0 60000 65536"/>
                  <a:gd name="T21" fmla="*/ 0 w 51"/>
                  <a:gd name="T22" fmla="*/ 0 h 36"/>
                  <a:gd name="T23" fmla="*/ 51 w 5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w="9525">
                <a:noFill/>
                <a:round/>
                <a:headEnd/>
                <a:tailEnd/>
              </a:ln>
            </p:spPr>
            <p:txBody>
              <a:bodyPr/>
              <a:lstStyle/>
              <a:p>
                <a:endParaRPr lang="en-US"/>
              </a:p>
            </p:txBody>
          </p:sp>
          <p:sp>
            <p:nvSpPr>
              <p:cNvPr id="35879" name="Freeform 256"/>
              <p:cNvSpPr>
                <a:spLocks/>
              </p:cNvSpPr>
              <p:nvPr/>
            </p:nvSpPr>
            <p:spPr bwMode="auto">
              <a:xfrm>
                <a:off x="2717" y="2776"/>
                <a:ext cx="48" cy="111"/>
              </a:xfrm>
              <a:custGeom>
                <a:avLst/>
                <a:gdLst>
                  <a:gd name="T0" fmla="*/ 25 w 36"/>
                  <a:gd name="T1" fmla="*/ 7 h 83"/>
                  <a:gd name="T2" fmla="*/ 20 w 36"/>
                  <a:gd name="T3" fmla="*/ 104 h 83"/>
                  <a:gd name="T4" fmla="*/ 7 w 36"/>
                  <a:gd name="T5" fmla="*/ 108 h 83"/>
                  <a:gd name="T6" fmla="*/ 3 w 36"/>
                  <a:gd name="T7" fmla="*/ 95 h 83"/>
                  <a:gd name="T8" fmla="*/ 8 w 36"/>
                  <a:gd name="T9" fmla="*/ 16 h 83"/>
                  <a:gd name="T10" fmla="*/ 12 w 36"/>
                  <a:gd name="T11" fmla="*/ 3 h 83"/>
                  <a:gd name="T12" fmla="*/ 25 w 36"/>
                  <a:gd name="T13" fmla="*/ 7 h 83"/>
                  <a:gd name="T14" fmla="*/ 0 60000 65536"/>
                  <a:gd name="T15" fmla="*/ 0 60000 65536"/>
                  <a:gd name="T16" fmla="*/ 0 60000 65536"/>
                  <a:gd name="T17" fmla="*/ 0 60000 65536"/>
                  <a:gd name="T18" fmla="*/ 0 60000 65536"/>
                  <a:gd name="T19" fmla="*/ 0 60000 65536"/>
                  <a:gd name="T20" fmla="*/ 0 60000 65536"/>
                  <a:gd name="T21" fmla="*/ 0 w 36"/>
                  <a:gd name="T22" fmla="*/ 0 h 83"/>
                  <a:gd name="T23" fmla="*/ 36 w 36"/>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w="9525">
                <a:noFill/>
                <a:round/>
                <a:headEnd/>
                <a:tailEnd/>
              </a:ln>
            </p:spPr>
            <p:txBody>
              <a:bodyPr/>
              <a:lstStyle/>
              <a:p>
                <a:endParaRPr lang="en-US"/>
              </a:p>
            </p:txBody>
          </p:sp>
          <p:sp>
            <p:nvSpPr>
              <p:cNvPr id="35880" name="Freeform 257"/>
              <p:cNvSpPr>
                <a:spLocks/>
              </p:cNvSpPr>
              <p:nvPr/>
            </p:nvSpPr>
            <p:spPr bwMode="auto">
              <a:xfrm>
                <a:off x="2576" y="2935"/>
                <a:ext cx="76" cy="24"/>
              </a:xfrm>
              <a:custGeom>
                <a:avLst/>
                <a:gdLst>
                  <a:gd name="T0" fmla="*/ 12 w 57"/>
                  <a:gd name="T1" fmla="*/ 1 h 18"/>
                  <a:gd name="T2" fmla="*/ 67 w 57"/>
                  <a:gd name="T3" fmla="*/ 4 h 18"/>
                  <a:gd name="T4" fmla="*/ 76 w 57"/>
                  <a:gd name="T5" fmla="*/ 13 h 18"/>
                  <a:gd name="T6" fmla="*/ 67 w 57"/>
                  <a:gd name="T7" fmla="*/ 24 h 18"/>
                  <a:gd name="T8" fmla="*/ 9 w 57"/>
                  <a:gd name="T9" fmla="*/ 20 h 18"/>
                  <a:gd name="T10" fmla="*/ 1 w 57"/>
                  <a:gd name="T11" fmla="*/ 9 h 18"/>
                  <a:gd name="T12" fmla="*/ 12 w 57"/>
                  <a:gd name="T13" fmla="*/ 1 h 18"/>
                  <a:gd name="T14" fmla="*/ 0 60000 65536"/>
                  <a:gd name="T15" fmla="*/ 0 60000 65536"/>
                  <a:gd name="T16" fmla="*/ 0 60000 65536"/>
                  <a:gd name="T17" fmla="*/ 0 60000 65536"/>
                  <a:gd name="T18" fmla="*/ 0 60000 65536"/>
                  <a:gd name="T19" fmla="*/ 0 60000 65536"/>
                  <a:gd name="T20" fmla="*/ 0 60000 65536"/>
                  <a:gd name="T21" fmla="*/ 0 w 57"/>
                  <a:gd name="T22" fmla="*/ 0 h 18"/>
                  <a:gd name="T23" fmla="*/ 57 w 5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w="9525">
                <a:noFill/>
                <a:round/>
                <a:headEnd/>
                <a:tailEnd/>
              </a:ln>
            </p:spPr>
            <p:txBody>
              <a:bodyPr/>
              <a:lstStyle/>
              <a:p>
                <a:endParaRPr lang="en-US"/>
              </a:p>
            </p:txBody>
          </p:sp>
          <p:sp>
            <p:nvSpPr>
              <p:cNvPr id="35881" name="Freeform 258"/>
              <p:cNvSpPr>
                <a:spLocks/>
              </p:cNvSpPr>
              <p:nvPr/>
            </p:nvSpPr>
            <p:spPr bwMode="auto">
              <a:xfrm>
                <a:off x="2448" y="2923"/>
                <a:ext cx="97" cy="119"/>
              </a:xfrm>
              <a:custGeom>
                <a:avLst/>
                <a:gdLst>
                  <a:gd name="T0" fmla="*/ 20 w 73"/>
                  <a:gd name="T1" fmla="*/ 8 h 89"/>
                  <a:gd name="T2" fmla="*/ 90 w 73"/>
                  <a:gd name="T3" fmla="*/ 99 h 89"/>
                  <a:gd name="T4" fmla="*/ 96 w 73"/>
                  <a:gd name="T5" fmla="*/ 111 h 89"/>
                  <a:gd name="T6" fmla="*/ 84 w 73"/>
                  <a:gd name="T7" fmla="*/ 116 h 89"/>
                  <a:gd name="T8" fmla="*/ 1 w 73"/>
                  <a:gd name="T9" fmla="*/ 13 h 89"/>
                  <a:gd name="T10" fmla="*/ 8 w 73"/>
                  <a:gd name="T11" fmla="*/ 1 h 89"/>
                  <a:gd name="T12" fmla="*/ 20 w 73"/>
                  <a:gd name="T13" fmla="*/ 8 h 89"/>
                  <a:gd name="T14" fmla="*/ 0 60000 65536"/>
                  <a:gd name="T15" fmla="*/ 0 60000 65536"/>
                  <a:gd name="T16" fmla="*/ 0 60000 65536"/>
                  <a:gd name="T17" fmla="*/ 0 60000 65536"/>
                  <a:gd name="T18" fmla="*/ 0 60000 65536"/>
                  <a:gd name="T19" fmla="*/ 0 60000 65536"/>
                  <a:gd name="T20" fmla="*/ 0 60000 65536"/>
                  <a:gd name="T21" fmla="*/ 0 w 73"/>
                  <a:gd name="T22" fmla="*/ 0 h 89"/>
                  <a:gd name="T23" fmla="*/ 73 w 7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w="9525">
                <a:noFill/>
                <a:round/>
                <a:headEnd/>
                <a:tailEnd/>
              </a:ln>
            </p:spPr>
            <p:txBody>
              <a:bodyPr/>
              <a:lstStyle/>
              <a:p>
                <a:endParaRPr lang="en-US"/>
              </a:p>
            </p:txBody>
          </p:sp>
          <p:sp>
            <p:nvSpPr>
              <p:cNvPr id="35882" name="Freeform 259"/>
              <p:cNvSpPr>
                <a:spLocks/>
              </p:cNvSpPr>
              <p:nvPr/>
            </p:nvSpPr>
            <p:spPr bwMode="auto">
              <a:xfrm>
                <a:off x="2366" y="2900"/>
                <a:ext cx="83" cy="147"/>
              </a:xfrm>
              <a:custGeom>
                <a:avLst/>
                <a:gdLst>
                  <a:gd name="T0" fmla="*/ 27 w 62"/>
                  <a:gd name="T1" fmla="*/ 1 h 110"/>
                  <a:gd name="T2" fmla="*/ 35 w 62"/>
                  <a:gd name="T3" fmla="*/ 12 h 110"/>
                  <a:gd name="T4" fmla="*/ 79 w 62"/>
                  <a:gd name="T5" fmla="*/ 127 h 110"/>
                  <a:gd name="T6" fmla="*/ 80 w 62"/>
                  <a:gd name="T7" fmla="*/ 142 h 110"/>
                  <a:gd name="T8" fmla="*/ 67 w 62"/>
                  <a:gd name="T9" fmla="*/ 143 h 110"/>
                  <a:gd name="T10" fmla="*/ 15 w 62"/>
                  <a:gd name="T11" fmla="*/ 9 h 110"/>
                  <a:gd name="T12" fmla="*/ 27 w 62"/>
                  <a:gd name="T13" fmla="*/ 1 h 110"/>
                  <a:gd name="T14" fmla="*/ 0 60000 65536"/>
                  <a:gd name="T15" fmla="*/ 0 60000 65536"/>
                  <a:gd name="T16" fmla="*/ 0 60000 65536"/>
                  <a:gd name="T17" fmla="*/ 0 60000 65536"/>
                  <a:gd name="T18" fmla="*/ 0 60000 65536"/>
                  <a:gd name="T19" fmla="*/ 0 60000 65536"/>
                  <a:gd name="T20" fmla="*/ 0 60000 65536"/>
                  <a:gd name="T21" fmla="*/ 0 w 62"/>
                  <a:gd name="T22" fmla="*/ 0 h 110"/>
                  <a:gd name="T23" fmla="*/ 62 w 6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w="9525">
                <a:noFill/>
                <a:round/>
                <a:headEnd/>
                <a:tailEnd/>
              </a:ln>
            </p:spPr>
            <p:txBody>
              <a:bodyPr/>
              <a:lstStyle/>
              <a:p>
                <a:endParaRPr lang="en-US"/>
              </a:p>
            </p:txBody>
          </p:sp>
          <p:sp>
            <p:nvSpPr>
              <p:cNvPr id="35883" name="Freeform 260"/>
              <p:cNvSpPr>
                <a:spLocks/>
              </p:cNvSpPr>
              <p:nvPr/>
            </p:nvSpPr>
            <p:spPr bwMode="auto">
              <a:xfrm>
                <a:off x="2289" y="2849"/>
                <a:ext cx="49" cy="138"/>
              </a:xfrm>
              <a:custGeom>
                <a:avLst/>
                <a:gdLst>
                  <a:gd name="T0" fmla="*/ 42 w 37"/>
                  <a:gd name="T1" fmla="*/ 3 h 103"/>
                  <a:gd name="T2" fmla="*/ 48 w 37"/>
                  <a:gd name="T3" fmla="*/ 15 h 103"/>
                  <a:gd name="T4" fmla="*/ 33 w 37"/>
                  <a:gd name="T5" fmla="*/ 125 h 103"/>
                  <a:gd name="T6" fmla="*/ 25 w 37"/>
                  <a:gd name="T7" fmla="*/ 137 h 103"/>
                  <a:gd name="T8" fmla="*/ 15 w 37"/>
                  <a:gd name="T9" fmla="*/ 129 h 103"/>
                  <a:gd name="T10" fmla="*/ 29 w 37"/>
                  <a:gd name="T11" fmla="*/ 7 h 103"/>
                  <a:gd name="T12" fmla="*/ 42 w 37"/>
                  <a:gd name="T13" fmla="*/ 3 h 103"/>
                  <a:gd name="T14" fmla="*/ 0 60000 65536"/>
                  <a:gd name="T15" fmla="*/ 0 60000 65536"/>
                  <a:gd name="T16" fmla="*/ 0 60000 65536"/>
                  <a:gd name="T17" fmla="*/ 0 60000 65536"/>
                  <a:gd name="T18" fmla="*/ 0 60000 65536"/>
                  <a:gd name="T19" fmla="*/ 0 60000 65536"/>
                  <a:gd name="T20" fmla="*/ 0 60000 65536"/>
                  <a:gd name="T21" fmla="*/ 0 w 37"/>
                  <a:gd name="T22" fmla="*/ 0 h 103"/>
                  <a:gd name="T23" fmla="*/ 37 w 37"/>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w="9525">
                <a:noFill/>
                <a:round/>
                <a:headEnd/>
                <a:tailEnd/>
              </a:ln>
            </p:spPr>
            <p:txBody>
              <a:bodyPr/>
              <a:lstStyle/>
              <a:p>
                <a:endParaRPr lang="en-US"/>
              </a:p>
            </p:txBody>
          </p:sp>
          <p:sp>
            <p:nvSpPr>
              <p:cNvPr id="35884" name="Freeform 261"/>
              <p:cNvSpPr>
                <a:spLocks/>
              </p:cNvSpPr>
              <p:nvPr/>
            </p:nvSpPr>
            <p:spPr bwMode="auto">
              <a:xfrm>
                <a:off x="485" y="2515"/>
                <a:ext cx="630" cy="509"/>
              </a:xfrm>
              <a:custGeom>
                <a:avLst/>
                <a:gdLst>
                  <a:gd name="T0" fmla="*/ 237 w 471"/>
                  <a:gd name="T1" fmla="*/ 83 h 381"/>
                  <a:gd name="T2" fmla="*/ 120 w 471"/>
                  <a:gd name="T3" fmla="*/ 39 h 381"/>
                  <a:gd name="T4" fmla="*/ 27 w 471"/>
                  <a:gd name="T5" fmla="*/ 246 h 381"/>
                  <a:gd name="T6" fmla="*/ 115 w 471"/>
                  <a:gd name="T7" fmla="*/ 286 h 381"/>
                  <a:gd name="T8" fmla="*/ 197 w 471"/>
                  <a:gd name="T9" fmla="*/ 363 h 381"/>
                  <a:gd name="T10" fmla="*/ 199 w 471"/>
                  <a:gd name="T11" fmla="*/ 430 h 381"/>
                  <a:gd name="T12" fmla="*/ 298 w 471"/>
                  <a:gd name="T13" fmla="*/ 453 h 381"/>
                  <a:gd name="T14" fmla="*/ 395 w 471"/>
                  <a:gd name="T15" fmla="*/ 464 h 381"/>
                  <a:gd name="T16" fmla="*/ 463 w 471"/>
                  <a:gd name="T17" fmla="*/ 474 h 381"/>
                  <a:gd name="T18" fmla="*/ 524 w 471"/>
                  <a:gd name="T19" fmla="*/ 411 h 381"/>
                  <a:gd name="T20" fmla="*/ 599 w 471"/>
                  <a:gd name="T21" fmla="*/ 383 h 381"/>
                  <a:gd name="T22" fmla="*/ 237 w 471"/>
                  <a:gd name="T23" fmla="*/ 83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1"/>
                  <a:gd name="T37" fmla="*/ 0 h 381"/>
                  <a:gd name="T38" fmla="*/ 471 w 47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w="9525">
                <a:noFill/>
                <a:round/>
                <a:headEnd/>
                <a:tailEnd/>
              </a:ln>
            </p:spPr>
            <p:txBody>
              <a:bodyPr/>
              <a:lstStyle/>
              <a:p>
                <a:endParaRPr lang="en-US"/>
              </a:p>
            </p:txBody>
          </p:sp>
          <p:sp>
            <p:nvSpPr>
              <p:cNvPr id="35885" name="Freeform 262"/>
              <p:cNvSpPr>
                <a:spLocks/>
              </p:cNvSpPr>
              <p:nvPr/>
            </p:nvSpPr>
            <p:spPr bwMode="auto">
              <a:xfrm>
                <a:off x="500" y="2686"/>
                <a:ext cx="599" cy="338"/>
              </a:xfrm>
              <a:custGeom>
                <a:avLst/>
                <a:gdLst>
                  <a:gd name="T0" fmla="*/ 579 w 448"/>
                  <a:gd name="T1" fmla="*/ 90 h 253"/>
                  <a:gd name="T2" fmla="*/ 251 w 448"/>
                  <a:gd name="T3" fmla="*/ 215 h 253"/>
                  <a:gd name="T4" fmla="*/ 278 w 448"/>
                  <a:gd name="T5" fmla="*/ 150 h 253"/>
                  <a:gd name="T6" fmla="*/ 124 w 448"/>
                  <a:gd name="T7" fmla="*/ 4 h 253"/>
                  <a:gd name="T8" fmla="*/ 7 w 448"/>
                  <a:gd name="T9" fmla="*/ 0 h 253"/>
                  <a:gd name="T10" fmla="*/ 12 w 448"/>
                  <a:gd name="T11" fmla="*/ 75 h 253"/>
                  <a:gd name="T12" fmla="*/ 100 w 448"/>
                  <a:gd name="T13" fmla="*/ 115 h 253"/>
                  <a:gd name="T14" fmla="*/ 182 w 448"/>
                  <a:gd name="T15" fmla="*/ 192 h 253"/>
                  <a:gd name="T16" fmla="*/ 185 w 448"/>
                  <a:gd name="T17" fmla="*/ 259 h 253"/>
                  <a:gd name="T18" fmla="*/ 283 w 448"/>
                  <a:gd name="T19" fmla="*/ 282 h 253"/>
                  <a:gd name="T20" fmla="*/ 380 w 448"/>
                  <a:gd name="T21" fmla="*/ 293 h 253"/>
                  <a:gd name="T22" fmla="*/ 448 w 448"/>
                  <a:gd name="T23" fmla="*/ 303 h 253"/>
                  <a:gd name="T24" fmla="*/ 509 w 448"/>
                  <a:gd name="T25" fmla="*/ 240 h 253"/>
                  <a:gd name="T26" fmla="*/ 584 w 448"/>
                  <a:gd name="T27" fmla="*/ 212 h 253"/>
                  <a:gd name="T28" fmla="*/ 579 w 448"/>
                  <a:gd name="T29" fmla="*/ 90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8"/>
                  <a:gd name="T46" fmla="*/ 0 h 253"/>
                  <a:gd name="T47" fmla="*/ 448 w 448"/>
                  <a:gd name="T48" fmla="*/ 253 h 2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w="9525">
                <a:noFill/>
                <a:round/>
                <a:headEnd/>
                <a:tailEnd/>
              </a:ln>
            </p:spPr>
            <p:txBody>
              <a:bodyPr/>
              <a:lstStyle/>
              <a:p>
                <a:endParaRPr lang="en-US"/>
              </a:p>
            </p:txBody>
          </p:sp>
          <p:sp>
            <p:nvSpPr>
              <p:cNvPr id="35886" name="Freeform 263"/>
              <p:cNvSpPr>
                <a:spLocks noEditPoints="1"/>
              </p:cNvSpPr>
              <p:nvPr/>
            </p:nvSpPr>
            <p:spPr bwMode="auto">
              <a:xfrm>
                <a:off x="489" y="2531"/>
                <a:ext cx="621" cy="477"/>
              </a:xfrm>
              <a:custGeom>
                <a:avLst/>
                <a:gdLst>
                  <a:gd name="T0" fmla="*/ 112 w 464"/>
                  <a:gd name="T1" fmla="*/ 15 h 357"/>
                  <a:gd name="T2" fmla="*/ 16 w 464"/>
                  <a:gd name="T3" fmla="*/ 122 h 357"/>
                  <a:gd name="T4" fmla="*/ 13 w 464"/>
                  <a:gd name="T5" fmla="*/ 234 h 357"/>
                  <a:gd name="T6" fmla="*/ 75 w 464"/>
                  <a:gd name="T7" fmla="*/ 287 h 357"/>
                  <a:gd name="T8" fmla="*/ 107 w 464"/>
                  <a:gd name="T9" fmla="*/ 283 h 357"/>
                  <a:gd name="T10" fmla="*/ 179 w 464"/>
                  <a:gd name="T11" fmla="*/ 353 h 357"/>
                  <a:gd name="T12" fmla="*/ 173 w 464"/>
                  <a:gd name="T13" fmla="*/ 378 h 357"/>
                  <a:gd name="T14" fmla="*/ 189 w 464"/>
                  <a:gd name="T15" fmla="*/ 421 h 357"/>
                  <a:gd name="T16" fmla="*/ 292 w 464"/>
                  <a:gd name="T17" fmla="*/ 448 h 357"/>
                  <a:gd name="T18" fmla="*/ 344 w 464"/>
                  <a:gd name="T19" fmla="*/ 476 h 357"/>
                  <a:gd name="T20" fmla="*/ 392 w 464"/>
                  <a:gd name="T21" fmla="*/ 458 h 357"/>
                  <a:gd name="T22" fmla="*/ 462 w 464"/>
                  <a:gd name="T23" fmla="*/ 468 h 357"/>
                  <a:gd name="T24" fmla="*/ 527 w 464"/>
                  <a:gd name="T25" fmla="*/ 406 h 357"/>
                  <a:gd name="T26" fmla="*/ 602 w 464"/>
                  <a:gd name="T27" fmla="*/ 374 h 357"/>
                  <a:gd name="T28" fmla="*/ 581 w 464"/>
                  <a:gd name="T29" fmla="*/ 198 h 357"/>
                  <a:gd name="T30" fmla="*/ 238 w 464"/>
                  <a:gd name="T31" fmla="*/ 56 h 357"/>
                  <a:gd name="T32" fmla="*/ 190 w 464"/>
                  <a:gd name="T33" fmla="*/ 9 h 357"/>
                  <a:gd name="T34" fmla="*/ 112 w 464"/>
                  <a:gd name="T35" fmla="*/ 15 h 357"/>
                  <a:gd name="T36" fmla="*/ 79 w 464"/>
                  <a:gd name="T37" fmla="*/ 269 h 357"/>
                  <a:gd name="T38" fmla="*/ 31 w 464"/>
                  <a:gd name="T39" fmla="*/ 226 h 357"/>
                  <a:gd name="T40" fmla="*/ 35 w 464"/>
                  <a:gd name="T41" fmla="*/ 128 h 357"/>
                  <a:gd name="T42" fmla="*/ 120 w 464"/>
                  <a:gd name="T43" fmla="*/ 32 h 357"/>
                  <a:gd name="T44" fmla="*/ 182 w 464"/>
                  <a:gd name="T45" fmla="*/ 27 h 357"/>
                  <a:gd name="T46" fmla="*/ 224 w 464"/>
                  <a:gd name="T47" fmla="*/ 69 h 357"/>
                  <a:gd name="T48" fmla="*/ 233 w 464"/>
                  <a:gd name="T49" fmla="*/ 76 h 357"/>
                  <a:gd name="T50" fmla="*/ 563 w 464"/>
                  <a:gd name="T51" fmla="*/ 207 h 357"/>
                  <a:gd name="T52" fmla="*/ 588 w 464"/>
                  <a:gd name="T53" fmla="*/ 362 h 357"/>
                  <a:gd name="T54" fmla="*/ 523 w 464"/>
                  <a:gd name="T55" fmla="*/ 386 h 357"/>
                  <a:gd name="T56" fmla="*/ 511 w 464"/>
                  <a:gd name="T57" fmla="*/ 393 h 357"/>
                  <a:gd name="T58" fmla="*/ 456 w 464"/>
                  <a:gd name="T59" fmla="*/ 449 h 357"/>
                  <a:gd name="T60" fmla="*/ 396 w 464"/>
                  <a:gd name="T61" fmla="*/ 440 h 357"/>
                  <a:gd name="T62" fmla="*/ 384 w 464"/>
                  <a:gd name="T63" fmla="*/ 441 h 357"/>
                  <a:gd name="T64" fmla="*/ 347 w 464"/>
                  <a:gd name="T65" fmla="*/ 456 h 357"/>
                  <a:gd name="T66" fmla="*/ 302 w 464"/>
                  <a:gd name="T67" fmla="*/ 430 h 357"/>
                  <a:gd name="T68" fmla="*/ 293 w 464"/>
                  <a:gd name="T69" fmla="*/ 428 h 357"/>
                  <a:gd name="T70" fmla="*/ 203 w 464"/>
                  <a:gd name="T71" fmla="*/ 408 h 357"/>
                  <a:gd name="T72" fmla="*/ 201 w 464"/>
                  <a:gd name="T73" fmla="*/ 354 h 357"/>
                  <a:gd name="T74" fmla="*/ 202 w 464"/>
                  <a:gd name="T75" fmla="*/ 345 h 357"/>
                  <a:gd name="T76" fmla="*/ 195 w 464"/>
                  <a:gd name="T77" fmla="*/ 338 h 357"/>
                  <a:gd name="T78" fmla="*/ 120 w 464"/>
                  <a:gd name="T79" fmla="*/ 266 h 357"/>
                  <a:gd name="T80" fmla="*/ 114 w 464"/>
                  <a:gd name="T81" fmla="*/ 261 h 357"/>
                  <a:gd name="T82" fmla="*/ 104 w 464"/>
                  <a:gd name="T83" fmla="*/ 263 h 357"/>
                  <a:gd name="T84" fmla="*/ 79 w 464"/>
                  <a:gd name="T85" fmla="*/ 269 h 3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4"/>
                  <a:gd name="T130" fmla="*/ 0 h 357"/>
                  <a:gd name="T131" fmla="*/ 464 w 464"/>
                  <a:gd name="T132" fmla="*/ 357 h 3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w="9525">
                <a:noFill/>
                <a:round/>
                <a:headEnd/>
                <a:tailEnd/>
              </a:ln>
            </p:spPr>
            <p:txBody>
              <a:bodyPr/>
              <a:lstStyle/>
              <a:p>
                <a:endParaRPr lang="en-US"/>
              </a:p>
            </p:txBody>
          </p:sp>
          <p:sp>
            <p:nvSpPr>
              <p:cNvPr id="35887" name="Freeform 264"/>
              <p:cNvSpPr>
                <a:spLocks/>
              </p:cNvSpPr>
              <p:nvPr/>
            </p:nvSpPr>
            <p:spPr bwMode="auto">
              <a:xfrm>
                <a:off x="662" y="2587"/>
                <a:ext cx="70" cy="46"/>
              </a:xfrm>
              <a:custGeom>
                <a:avLst/>
                <a:gdLst>
                  <a:gd name="T0" fmla="*/ 4 w 52"/>
                  <a:gd name="T1" fmla="*/ 28 h 34"/>
                  <a:gd name="T2" fmla="*/ 4 w 52"/>
                  <a:gd name="T3" fmla="*/ 42 h 34"/>
                  <a:gd name="T4" fmla="*/ 18 w 52"/>
                  <a:gd name="T5" fmla="*/ 42 h 34"/>
                  <a:gd name="T6" fmla="*/ 61 w 52"/>
                  <a:gd name="T7" fmla="*/ 20 h 34"/>
                  <a:gd name="T8" fmla="*/ 70 w 52"/>
                  <a:gd name="T9" fmla="*/ 11 h 34"/>
                  <a:gd name="T10" fmla="*/ 61 w 52"/>
                  <a:gd name="T11" fmla="*/ 0 h 34"/>
                  <a:gd name="T12" fmla="*/ 4 w 52"/>
                  <a:gd name="T13" fmla="*/ 28 h 34"/>
                  <a:gd name="T14" fmla="*/ 0 60000 65536"/>
                  <a:gd name="T15" fmla="*/ 0 60000 65536"/>
                  <a:gd name="T16" fmla="*/ 0 60000 65536"/>
                  <a:gd name="T17" fmla="*/ 0 60000 65536"/>
                  <a:gd name="T18" fmla="*/ 0 60000 65536"/>
                  <a:gd name="T19" fmla="*/ 0 60000 65536"/>
                  <a:gd name="T20" fmla="*/ 0 60000 65536"/>
                  <a:gd name="T21" fmla="*/ 0 w 52"/>
                  <a:gd name="T22" fmla="*/ 0 h 34"/>
                  <a:gd name="T23" fmla="*/ 52 w 5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w="9525">
                <a:noFill/>
                <a:round/>
                <a:headEnd/>
                <a:tailEnd/>
              </a:ln>
            </p:spPr>
            <p:txBody>
              <a:bodyPr/>
              <a:lstStyle/>
              <a:p>
                <a:endParaRPr lang="en-US"/>
              </a:p>
            </p:txBody>
          </p:sp>
          <p:sp>
            <p:nvSpPr>
              <p:cNvPr id="35888" name="Freeform 265"/>
              <p:cNvSpPr>
                <a:spLocks/>
              </p:cNvSpPr>
              <p:nvPr/>
            </p:nvSpPr>
            <p:spPr bwMode="auto">
              <a:xfrm>
                <a:off x="567" y="2702"/>
                <a:ext cx="46" cy="111"/>
              </a:xfrm>
              <a:custGeom>
                <a:avLst/>
                <a:gdLst>
                  <a:gd name="T0" fmla="*/ 27 w 34"/>
                  <a:gd name="T1" fmla="*/ 5 h 83"/>
                  <a:gd name="T2" fmla="*/ 26 w 34"/>
                  <a:gd name="T3" fmla="*/ 103 h 83"/>
                  <a:gd name="T4" fmla="*/ 38 w 34"/>
                  <a:gd name="T5" fmla="*/ 108 h 83"/>
                  <a:gd name="T6" fmla="*/ 43 w 34"/>
                  <a:gd name="T7" fmla="*/ 95 h 83"/>
                  <a:gd name="T8" fmla="*/ 43 w 34"/>
                  <a:gd name="T9" fmla="*/ 16 h 83"/>
                  <a:gd name="T10" fmla="*/ 41 w 34"/>
                  <a:gd name="T11" fmla="*/ 3 h 83"/>
                  <a:gd name="T12" fmla="*/ 27 w 34"/>
                  <a:gd name="T13" fmla="*/ 5 h 83"/>
                  <a:gd name="T14" fmla="*/ 0 60000 65536"/>
                  <a:gd name="T15" fmla="*/ 0 60000 65536"/>
                  <a:gd name="T16" fmla="*/ 0 60000 65536"/>
                  <a:gd name="T17" fmla="*/ 0 60000 65536"/>
                  <a:gd name="T18" fmla="*/ 0 60000 65536"/>
                  <a:gd name="T19" fmla="*/ 0 60000 65536"/>
                  <a:gd name="T20" fmla="*/ 0 60000 65536"/>
                  <a:gd name="T21" fmla="*/ 0 w 34"/>
                  <a:gd name="T22" fmla="*/ 0 h 83"/>
                  <a:gd name="T23" fmla="*/ 34 w 34"/>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w="9525">
                <a:noFill/>
                <a:round/>
                <a:headEnd/>
                <a:tailEnd/>
              </a:ln>
            </p:spPr>
            <p:txBody>
              <a:bodyPr/>
              <a:lstStyle/>
              <a:p>
                <a:endParaRPr lang="en-US"/>
              </a:p>
            </p:txBody>
          </p:sp>
          <p:sp>
            <p:nvSpPr>
              <p:cNvPr id="35889" name="Freeform 266"/>
              <p:cNvSpPr>
                <a:spLocks/>
              </p:cNvSpPr>
              <p:nvPr/>
            </p:nvSpPr>
            <p:spPr bwMode="auto">
              <a:xfrm>
                <a:off x="671" y="2869"/>
                <a:ext cx="77" cy="23"/>
              </a:xfrm>
              <a:custGeom>
                <a:avLst/>
                <a:gdLst>
                  <a:gd name="T0" fmla="*/ 66 w 57"/>
                  <a:gd name="T1" fmla="*/ 1 h 17"/>
                  <a:gd name="T2" fmla="*/ 11 w 57"/>
                  <a:gd name="T3" fmla="*/ 0 h 17"/>
                  <a:gd name="T4" fmla="*/ 0 w 57"/>
                  <a:gd name="T5" fmla="*/ 9 h 17"/>
                  <a:gd name="T6" fmla="*/ 9 w 57"/>
                  <a:gd name="T7" fmla="*/ 20 h 17"/>
                  <a:gd name="T8" fmla="*/ 68 w 57"/>
                  <a:gd name="T9" fmla="*/ 20 h 17"/>
                  <a:gd name="T10" fmla="*/ 77 w 57"/>
                  <a:gd name="T11" fmla="*/ 9 h 17"/>
                  <a:gd name="T12" fmla="*/ 66 w 57"/>
                  <a:gd name="T13" fmla="*/ 1 h 17"/>
                  <a:gd name="T14" fmla="*/ 0 60000 65536"/>
                  <a:gd name="T15" fmla="*/ 0 60000 65536"/>
                  <a:gd name="T16" fmla="*/ 0 60000 65536"/>
                  <a:gd name="T17" fmla="*/ 0 60000 65536"/>
                  <a:gd name="T18" fmla="*/ 0 60000 65536"/>
                  <a:gd name="T19" fmla="*/ 0 60000 65536"/>
                  <a:gd name="T20" fmla="*/ 0 60000 65536"/>
                  <a:gd name="T21" fmla="*/ 0 w 57"/>
                  <a:gd name="T22" fmla="*/ 0 h 17"/>
                  <a:gd name="T23" fmla="*/ 57 w 5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w="9525">
                <a:noFill/>
                <a:round/>
                <a:headEnd/>
                <a:tailEnd/>
              </a:ln>
            </p:spPr>
            <p:txBody>
              <a:bodyPr/>
              <a:lstStyle/>
              <a:p>
                <a:endParaRPr lang="en-US"/>
              </a:p>
            </p:txBody>
          </p:sp>
          <p:sp>
            <p:nvSpPr>
              <p:cNvPr id="35890" name="Freeform 267"/>
              <p:cNvSpPr>
                <a:spLocks/>
              </p:cNvSpPr>
              <p:nvPr/>
            </p:nvSpPr>
            <p:spPr bwMode="auto">
              <a:xfrm>
                <a:off x="773" y="2865"/>
                <a:ext cx="106" cy="114"/>
              </a:xfrm>
              <a:custGeom>
                <a:avLst/>
                <a:gdLst>
                  <a:gd name="T0" fmla="*/ 85 w 79"/>
                  <a:gd name="T1" fmla="*/ 8 h 85"/>
                  <a:gd name="T2" fmla="*/ 8 w 79"/>
                  <a:gd name="T3" fmla="*/ 94 h 85"/>
                  <a:gd name="T4" fmla="*/ 3 w 79"/>
                  <a:gd name="T5" fmla="*/ 106 h 85"/>
                  <a:gd name="T6" fmla="*/ 15 w 79"/>
                  <a:gd name="T7" fmla="*/ 113 h 85"/>
                  <a:gd name="T8" fmla="*/ 103 w 79"/>
                  <a:gd name="T9" fmla="*/ 13 h 85"/>
                  <a:gd name="T10" fmla="*/ 97 w 79"/>
                  <a:gd name="T11" fmla="*/ 1 h 85"/>
                  <a:gd name="T12" fmla="*/ 85 w 79"/>
                  <a:gd name="T13" fmla="*/ 8 h 85"/>
                  <a:gd name="T14" fmla="*/ 0 60000 65536"/>
                  <a:gd name="T15" fmla="*/ 0 60000 65536"/>
                  <a:gd name="T16" fmla="*/ 0 60000 65536"/>
                  <a:gd name="T17" fmla="*/ 0 60000 65536"/>
                  <a:gd name="T18" fmla="*/ 0 60000 65536"/>
                  <a:gd name="T19" fmla="*/ 0 60000 65536"/>
                  <a:gd name="T20" fmla="*/ 0 60000 65536"/>
                  <a:gd name="T21" fmla="*/ 0 w 79"/>
                  <a:gd name="T22" fmla="*/ 0 h 85"/>
                  <a:gd name="T23" fmla="*/ 79 w 79"/>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w="9525">
                <a:noFill/>
                <a:round/>
                <a:headEnd/>
                <a:tailEnd/>
              </a:ln>
            </p:spPr>
            <p:txBody>
              <a:bodyPr/>
              <a:lstStyle/>
              <a:p>
                <a:endParaRPr lang="en-US"/>
              </a:p>
            </p:txBody>
          </p:sp>
          <p:sp>
            <p:nvSpPr>
              <p:cNvPr id="35891" name="Freeform 268"/>
              <p:cNvSpPr>
                <a:spLocks/>
              </p:cNvSpPr>
              <p:nvPr/>
            </p:nvSpPr>
            <p:spPr bwMode="auto">
              <a:xfrm>
                <a:off x="869" y="2846"/>
                <a:ext cx="86" cy="143"/>
              </a:xfrm>
              <a:custGeom>
                <a:avLst/>
                <a:gdLst>
                  <a:gd name="T0" fmla="*/ 66 w 64"/>
                  <a:gd name="T1" fmla="*/ 1 h 107"/>
                  <a:gd name="T2" fmla="*/ 56 w 64"/>
                  <a:gd name="T3" fmla="*/ 12 h 107"/>
                  <a:gd name="T4" fmla="*/ 5 w 64"/>
                  <a:gd name="T5" fmla="*/ 124 h 107"/>
                  <a:gd name="T6" fmla="*/ 3 w 64"/>
                  <a:gd name="T7" fmla="*/ 138 h 107"/>
                  <a:gd name="T8" fmla="*/ 16 w 64"/>
                  <a:gd name="T9" fmla="*/ 140 h 107"/>
                  <a:gd name="T10" fmla="*/ 77 w 64"/>
                  <a:gd name="T11" fmla="*/ 9 h 107"/>
                  <a:gd name="T12" fmla="*/ 66 w 64"/>
                  <a:gd name="T13" fmla="*/ 1 h 107"/>
                  <a:gd name="T14" fmla="*/ 0 60000 65536"/>
                  <a:gd name="T15" fmla="*/ 0 60000 65536"/>
                  <a:gd name="T16" fmla="*/ 0 60000 65536"/>
                  <a:gd name="T17" fmla="*/ 0 60000 65536"/>
                  <a:gd name="T18" fmla="*/ 0 60000 65536"/>
                  <a:gd name="T19" fmla="*/ 0 60000 65536"/>
                  <a:gd name="T20" fmla="*/ 0 60000 65536"/>
                  <a:gd name="T21" fmla="*/ 0 w 64"/>
                  <a:gd name="T22" fmla="*/ 0 h 107"/>
                  <a:gd name="T23" fmla="*/ 64 w 6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w="9525">
                <a:noFill/>
                <a:round/>
                <a:headEnd/>
                <a:tailEnd/>
              </a:ln>
            </p:spPr>
            <p:txBody>
              <a:bodyPr/>
              <a:lstStyle/>
              <a:p>
                <a:endParaRPr lang="en-US"/>
              </a:p>
            </p:txBody>
          </p:sp>
          <p:sp>
            <p:nvSpPr>
              <p:cNvPr id="35892" name="Freeform 269"/>
              <p:cNvSpPr>
                <a:spLocks/>
              </p:cNvSpPr>
              <p:nvPr/>
            </p:nvSpPr>
            <p:spPr bwMode="auto">
              <a:xfrm>
                <a:off x="991" y="2800"/>
                <a:ext cx="47" cy="137"/>
              </a:xfrm>
              <a:custGeom>
                <a:avLst/>
                <a:gdLst>
                  <a:gd name="T0" fmla="*/ 8 w 35"/>
                  <a:gd name="T1" fmla="*/ 1 h 103"/>
                  <a:gd name="T2" fmla="*/ 3 w 35"/>
                  <a:gd name="T3" fmla="*/ 15 h 103"/>
                  <a:gd name="T4" fmla="*/ 9 w 35"/>
                  <a:gd name="T5" fmla="*/ 124 h 103"/>
                  <a:gd name="T6" fmla="*/ 16 w 35"/>
                  <a:gd name="T7" fmla="*/ 136 h 103"/>
                  <a:gd name="T8" fmla="*/ 28 w 35"/>
                  <a:gd name="T9" fmla="*/ 129 h 103"/>
                  <a:gd name="T10" fmla="*/ 20 w 35"/>
                  <a:gd name="T11" fmla="*/ 7 h 103"/>
                  <a:gd name="T12" fmla="*/ 8 w 35"/>
                  <a:gd name="T13" fmla="*/ 1 h 103"/>
                  <a:gd name="T14" fmla="*/ 0 60000 65536"/>
                  <a:gd name="T15" fmla="*/ 0 60000 65536"/>
                  <a:gd name="T16" fmla="*/ 0 60000 65536"/>
                  <a:gd name="T17" fmla="*/ 0 60000 65536"/>
                  <a:gd name="T18" fmla="*/ 0 60000 65536"/>
                  <a:gd name="T19" fmla="*/ 0 60000 65536"/>
                  <a:gd name="T20" fmla="*/ 0 60000 65536"/>
                  <a:gd name="T21" fmla="*/ 0 w 35"/>
                  <a:gd name="T22" fmla="*/ 0 h 103"/>
                  <a:gd name="T23" fmla="*/ 35 w 35"/>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w="9525">
                <a:noFill/>
                <a:round/>
                <a:headEnd/>
                <a:tailEnd/>
              </a:ln>
            </p:spPr>
            <p:txBody>
              <a:bodyPr/>
              <a:lstStyle/>
              <a:p>
                <a:endParaRPr lang="en-US"/>
              </a:p>
            </p:txBody>
          </p:sp>
          <p:sp>
            <p:nvSpPr>
              <p:cNvPr id="35893" name="Freeform 270"/>
              <p:cNvSpPr>
                <a:spLocks/>
              </p:cNvSpPr>
              <p:nvPr/>
            </p:nvSpPr>
            <p:spPr bwMode="auto">
              <a:xfrm>
                <a:off x="2004" y="867"/>
                <a:ext cx="549" cy="751"/>
              </a:xfrm>
              <a:custGeom>
                <a:avLst/>
                <a:gdLst>
                  <a:gd name="T0" fmla="*/ 40 w 411"/>
                  <a:gd name="T1" fmla="*/ 318 h 562"/>
                  <a:gd name="T2" fmla="*/ 202 w 411"/>
                  <a:gd name="T3" fmla="*/ 719 h 562"/>
                  <a:gd name="T4" fmla="*/ 509 w 411"/>
                  <a:gd name="T5" fmla="*/ 433 h 562"/>
                  <a:gd name="T6" fmla="*/ 346 w 411"/>
                  <a:gd name="T7" fmla="*/ 32 h 562"/>
                  <a:gd name="T8" fmla="*/ 40 w 411"/>
                  <a:gd name="T9" fmla="*/ 318 h 562"/>
                  <a:gd name="T10" fmla="*/ 0 60000 65536"/>
                  <a:gd name="T11" fmla="*/ 0 60000 65536"/>
                  <a:gd name="T12" fmla="*/ 0 60000 65536"/>
                  <a:gd name="T13" fmla="*/ 0 60000 65536"/>
                  <a:gd name="T14" fmla="*/ 0 60000 65536"/>
                  <a:gd name="T15" fmla="*/ 0 w 411"/>
                  <a:gd name="T16" fmla="*/ 0 h 562"/>
                  <a:gd name="T17" fmla="*/ 411 w 411"/>
                  <a:gd name="T18" fmla="*/ 562 h 562"/>
                </a:gdLst>
                <a:ahLst/>
                <a:cxnLst>
                  <a:cxn ang="T10">
                    <a:pos x="T0" y="T1"/>
                  </a:cxn>
                  <a:cxn ang="T11">
                    <a:pos x="T2" y="T3"/>
                  </a:cxn>
                  <a:cxn ang="T12">
                    <a:pos x="T4" y="T5"/>
                  </a:cxn>
                  <a:cxn ang="T13">
                    <a:pos x="T6" y="T7"/>
                  </a:cxn>
                  <a:cxn ang="T14">
                    <a:pos x="T8" y="T9"/>
                  </a:cxn>
                </a:cxnLst>
                <a:rect l="T15" t="T16" r="T17" b="T18"/>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w="9525">
                <a:noFill/>
                <a:round/>
                <a:headEnd/>
                <a:tailEnd/>
              </a:ln>
            </p:spPr>
            <p:txBody>
              <a:bodyPr/>
              <a:lstStyle/>
              <a:p>
                <a:endParaRPr lang="en-US"/>
              </a:p>
            </p:txBody>
          </p:sp>
          <p:sp>
            <p:nvSpPr>
              <p:cNvPr id="35894" name="Freeform 271"/>
              <p:cNvSpPr>
                <a:spLocks/>
              </p:cNvSpPr>
              <p:nvPr/>
            </p:nvSpPr>
            <p:spPr bwMode="auto">
              <a:xfrm>
                <a:off x="2009" y="875"/>
                <a:ext cx="538" cy="739"/>
              </a:xfrm>
              <a:custGeom>
                <a:avLst/>
                <a:gdLst>
                  <a:gd name="T0" fmla="*/ 39 w 402"/>
                  <a:gd name="T1" fmla="*/ 314 h 553"/>
                  <a:gd name="T2" fmla="*/ 198 w 402"/>
                  <a:gd name="T3" fmla="*/ 708 h 553"/>
                  <a:gd name="T4" fmla="*/ 499 w 402"/>
                  <a:gd name="T5" fmla="*/ 426 h 553"/>
                  <a:gd name="T6" fmla="*/ 340 w 402"/>
                  <a:gd name="T7" fmla="*/ 32 h 553"/>
                  <a:gd name="T8" fmla="*/ 39 w 402"/>
                  <a:gd name="T9" fmla="*/ 314 h 553"/>
                  <a:gd name="T10" fmla="*/ 0 60000 65536"/>
                  <a:gd name="T11" fmla="*/ 0 60000 65536"/>
                  <a:gd name="T12" fmla="*/ 0 60000 65536"/>
                  <a:gd name="T13" fmla="*/ 0 60000 65536"/>
                  <a:gd name="T14" fmla="*/ 0 60000 65536"/>
                  <a:gd name="T15" fmla="*/ 0 w 402"/>
                  <a:gd name="T16" fmla="*/ 0 h 553"/>
                  <a:gd name="T17" fmla="*/ 402 w 402"/>
                  <a:gd name="T18" fmla="*/ 553 h 553"/>
                </a:gdLst>
                <a:ahLst/>
                <a:cxnLst>
                  <a:cxn ang="T10">
                    <a:pos x="T0" y="T1"/>
                  </a:cxn>
                  <a:cxn ang="T11">
                    <a:pos x="T2" y="T3"/>
                  </a:cxn>
                  <a:cxn ang="T12">
                    <a:pos x="T4" y="T5"/>
                  </a:cxn>
                  <a:cxn ang="T13">
                    <a:pos x="T6" y="T7"/>
                  </a:cxn>
                  <a:cxn ang="T14">
                    <a:pos x="T8" y="T9"/>
                  </a:cxn>
                </a:cxnLst>
                <a:rect l="T15" t="T16" r="T17" b="T18"/>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w="9525">
                <a:noFill/>
                <a:round/>
                <a:headEnd/>
                <a:tailEnd/>
              </a:ln>
            </p:spPr>
            <p:txBody>
              <a:bodyPr/>
              <a:lstStyle/>
              <a:p>
                <a:endParaRPr lang="en-US"/>
              </a:p>
            </p:txBody>
          </p:sp>
          <p:sp>
            <p:nvSpPr>
              <p:cNvPr id="35895" name="Freeform 272"/>
              <p:cNvSpPr>
                <a:spLocks/>
              </p:cNvSpPr>
              <p:nvPr/>
            </p:nvSpPr>
            <p:spPr bwMode="auto">
              <a:xfrm>
                <a:off x="2016" y="883"/>
                <a:ext cx="524" cy="728"/>
              </a:xfrm>
              <a:custGeom>
                <a:avLst/>
                <a:gdLst>
                  <a:gd name="T0" fmla="*/ 37 w 392"/>
                  <a:gd name="T1" fmla="*/ 309 h 545"/>
                  <a:gd name="T2" fmla="*/ 192 w 392"/>
                  <a:gd name="T3" fmla="*/ 697 h 545"/>
                  <a:gd name="T4" fmla="*/ 485 w 392"/>
                  <a:gd name="T5" fmla="*/ 419 h 545"/>
                  <a:gd name="T6" fmla="*/ 332 w 392"/>
                  <a:gd name="T7" fmla="*/ 31 h 545"/>
                  <a:gd name="T8" fmla="*/ 37 w 392"/>
                  <a:gd name="T9" fmla="*/ 309 h 545"/>
                  <a:gd name="T10" fmla="*/ 0 60000 65536"/>
                  <a:gd name="T11" fmla="*/ 0 60000 65536"/>
                  <a:gd name="T12" fmla="*/ 0 60000 65536"/>
                  <a:gd name="T13" fmla="*/ 0 60000 65536"/>
                  <a:gd name="T14" fmla="*/ 0 60000 65536"/>
                  <a:gd name="T15" fmla="*/ 0 w 392"/>
                  <a:gd name="T16" fmla="*/ 0 h 545"/>
                  <a:gd name="T17" fmla="*/ 392 w 392"/>
                  <a:gd name="T18" fmla="*/ 545 h 545"/>
                </a:gdLst>
                <a:ahLst/>
                <a:cxnLst>
                  <a:cxn ang="T10">
                    <a:pos x="T0" y="T1"/>
                  </a:cxn>
                  <a:cxn ang="T11">
                    <a:pos x="T2" y="T3"/>
                  </a:cxn>
                  <a:cxn ang="T12">
                    <a:pos x="T4" y="T5"/>
                  </a:cxn>
                  <a:cxn ang="T13">
                    <a:pos x="T6" y="T7"/>
                  </a:cxn>
                  <a:cxn ang="T14">
                    <a:pos x="T8" y="T9"/>
                  </a:cxn>
                </a:cxnLst>
                <a:rect l="T15" t="T16" r="T17" b="T18"/>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w="9525">
                <a:noFill/>
                <a:round/>
                <a:headEnd/>
                <a:tailEnd/>
              </a:ln>
            </p:spPr>
            <p:txBody>
              <a:bodyPr/>
              <a:lstStyle/>
              <a:p>
                <a:endParaRPr lang="en-US"/>
              </a:p>
            </p:txBody>
          </p:sp>
          <p:sp>
            <p:nvSpPr>
              <p:cNvPr id="35896" name="Freeform 273"/>
              <p:cNvSpPr>
                <a:spLocks/>
              </p:cNvSpPr>
              <p:nvPr/>
            </p:nvSpPr>
            <p:spPr bwMode="auto">
              <a:xfrm>
                <a:off x="2021" y="892"/>
                <a:ext cx="512" cy="715"/>
              </a:xfrm>
              <a:custGeom>
                <a:avLst/>
                <a:gdLst>
                  <a:gd name="T0" fmla="*/ 37 w 383"/>
                  <a:gd name="T1" fmla="*/ 303 h 535"/>
                  <a:gd name="T2" fmla="*/ 188 w 383"/>
                  <a:gd name="T3" fmla="*/ 686 h 535"/>
                  <a:gd name="T4" fmla="*/ 475 w 383"/>
                  <a:gd name="T5" fmla="*/ 410 h 535"/>
                  <a:gd name="T6" fmla="*/ 324 w 383"/>
                  <a:gd name="T7" fmla="*/ 29 h 535"/>
                  <a:gd name="T8" fmla="*/ 37 w 383"/>
                  <a:gd name="T9" fmla="*/ 303 h 535"/>
                  <a:gd name="T10" fmla="*/ 0 60000 65536"/>
                  <a:gd name="T11" fmla="*/ 0 60000 65536"/>
                  <a:gd name="T12" fmla="*/ 0 60000 65536"/>
                  <a:gd name="T13" fmla="*/ 0 60000 65536"/>
                  <a:gd name="T14" fmla="*/ 0 60000 65536"/>
                  <a:gd name="T15" fmla="*/ 0 w 383"/>
                  <a:gd name="T16" fmla="*/ 0 h 535"/>
                  <a:gd name="T17" fmla="*/ 383 w 383"/>
                  <a:gd name="T18" fmla="*/ 535 h 535"/>
                </a:gdLst>
                <a:ahLst/>
                <a:cxnLst>
                  <a:cxn ang="T10">
                    <a:pos x="T0" y="T1"/>
                  </a:cxn>
                  <a:cxn ang="T11">
                    <a:pos x="T2" y="T3"/>
                  </a:cxn>
                  <a:cxn ang="T12">
                    <a:pos x="T4" y="T5"/>
                  </a:cxn>
                  <a:cxn ang="T13">
                    <a:pos x="T6" y="T7"/>
                  </a:cxn>
                  <a:cxn ang="T14">
                    <a:pos x="T8" y="T9"/>
                  </a:cxn>
                </a:cxnLst>
                <a:rect l="T15" t="T16" r="T17" b="T18"/>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w="9525">
                <a:noFill/>
                <a:round/>
                <a:headEnd/>
                <a:tailEnd/>
              </a:ln>
            </p:spPr>
            <p:txBody>
              <a:bodyPr/>
              <a:lstStyle/>
              <a:p>
                <a:endParaRPr lang="en-US"/>
              </a:p>
            </p:txBody>
          </p:sp>
          <p:sp>
            <p:nvSpPr>
              <p:cNvPr id="35897" name="Freeform 274"/>
              <p:cNvSpPr>
                <a:spLocks/>
              </p:cNvSpPr>
              <p:nvPr/>
            </p:nvSpPr>
            <p:spPr bwMode="auto">
              <a:xfrm>
                <a:off x="2026" y="900"/>
                <a:ext cx="501" cy="703"/>
              </a:xfrm>
              <a:custGeom>
                <a:avLst/>
                <a:gdLst>
                  <a:gd name="T0" fmla="*/ 38 w 374"/>
                  <a:gd name="T1" fmla="*/ 299 h 526"/>
                  <a:gd name="T2" fmla="*/ 185 w 374"/>
                  <a:gd name="T3" fmla="*/ 675 h 526"/>
                  <a:gd name="T4" fmla="*/ 465 w 374"/>
                  <a:gd name="T5" fmla="*/ 404 h 526"/>
                  <a:gd name="T6" fmla="*/ 317 w 374"/>
                  <a:gd name="T7" fmla="*/ 28 h 526"/>
                  <a:gd name="T8" fmla="*/ 38 w 374"/>
                  <a:gd name="T9" fmla="*/ 299 h 526"/>
                  <a:gd name="T10" fmla="*/ 0 60000 65536"/>
                  <a:gd name="T11" fmla="*/ 0 60000 65536"/>
                  <a:gd name="T12" fmla="*/ 0 60000 65536"/>
                  <a:gd name="T13" fmla="*/ 0 60000 65536"/>
                  <a:gd name="T14" fmla="*/ 0 60000 65536"/>
                  <a:gd name="T15" fmla="*/ 0 w 374"/>
                  <a:gd name="T16" fmla="*/ 0 h 526"/>
                  <a:gd name="T17" fmla="*/ 374 w 374"/>
                  <a:gd name="T18" fmla="*/ 526 h 526"/>
                </a:gdLst>
                <a:ahLst/>
                <a:cxnLst>
                  <a:cxn ang="T10">
                    <a:pos x="T0" y="T1"/>
                  </a:cxn>
                  <a:cxn ang="T11">
                    <a:pos x="T2" y="T3"/>
                  </a:cxn>
                  <a:cxn ang="T12">
                    <a:pos x="T4" y="T5"/>
                  </a:cxn>
                  <a:cxn ang="T13">
                    <a:pos x="T6" y="T7"/>
                  </a:cxn>
                  <a:cxn ang="T14">
                    <a:pos x="T8" y="T9"/>
                  </a:cxn>
                </a:cxnLst>
                <a:rect l="T15" t="T16" r="T17" b="T18"/>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w="9525">
                <a:noFill/>
                <a:round/>
                <a:headEnd/>
                <a:tailEnd/>
              </a:ln>
            </p:spPr>
            <p:txBody>
              <a:bodyPr/>
              <a:lstStyle/>
              <a:p>
                <a:endParaRPr lang="en-US"/>
              </a:p>
            </p:txBody>
          </p:sp>
          <p:sp>
            <p:nvSpPr>
              <p:cNvPr id="35898" name="Freeform 275"/>
              <p:cNvSpPr>
                <a:spLocks/>
              </p:cNvSpPr>
              <p:nvPr/>
            </p:nvSpPr>
            <p:spPr bwMode="auto">
              <a:xfrm>
                <a:off x="2033" y="908"/>
                <a:ext cx="487" cy="691"/>
              </a:xfrm>
              <a:custGeom>
                <a:avLst/>
                <a:gdLst>
                  <a:gd name="T0" fmla="*/ 36 w 364"/>
                  <a:gd name="T1" fmla="*/ 295 h 517"/>
                  <a:gd name="T2" fmla="*/ 179 w 364"/>
                  <a:gd name="T3" fmla="*/ 664 h 517"/>
                  <a:gd name="T4" fmla="*/ 451 w 364"/>
                  <a:gd name="T5" fmla="*/ 397 h 517"/>
                  <a:gd name="T6" fmla="*/ 309 w 364"/>
                  <a:gd name="T7" fmla="*/ 28 h 517"/>
                  <a:gd name="T8" fmla="*/ 36 w 364"/>
                  <a:gd name="T9" fmla="*/ 295 h 517"/>
                  <a:gd name="T10" fmla="*/ 0 60000 65536"/>
                  <a:gd name="T11" fmla="*/ 0 60000 65536"/>
                  <a:gd name="T12" fmla="*/ 0 60000 65536"/>
                  <a:gd name="T13" fmla="*/ 0 60000 65536"/>
                  <a:gd name="T14" fmla="*/ 0 60000 65536"/>
                  <a:gd name="T15" fmla="*/ 0 w 364"/>
                  <a:gd name="T16" fmla="*/ 0 h 517"/>
                  <a:gd name="T17" fmla="*/ 364 w 364"/>
                  <a:gd name="T18" fmla="*/ 517 h 517"/>
                </a:gdLst>
                <a:ahLst/>
                <a:cxnLst>
                  <a:cxn ang="T10">
                    <a:pos x="T0" y="T1"/>
                  </a:cxn>
                  <a:cxn ang="T11">
                    <a:pos x="T2" y="T3"/>
                  </a:cxn>
                  <a:cxn ang="T12">
                    <a:pos x="T4" y="T5"/>
                  </a:cxn>
                  <a:cxn ang="T13">
                    <a:pos x="T6" y="T7"/>
                  </a:cxn>
                  <a:cxn ang="T14">
                    <a:pos x="T8" y="T9"/>
                  </a:cxn>
                </a:cxnLst>
                <a:rect l="T15" t="T16" r="T17" b="T18"/>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w="9525">
                <a:noFill/>
                <a:round/>
                <a:headEnd/>
                <a:tailEnd/>
              </a:ln>
            </p:spPr>
            <p:txBody>
              <a:bodyPr/>
              <a:lstStyle/>
              <a:p>
                <a:endParaRPr lang="en-US"/>
              </a:p>
            </p:txBody>
          </p:sp>
          <p:sp>
            <p:nvSpPr>
              <p:cNvPr id="35899" name="Freeform 276"/>
              <p:cNvSpPr>
                <a:spLocks/>
              </p:cNvSpPr>
              <p:nvPr/>
            </p:nvSpPr>
            <p:spPr bwMode="auto">
              <a:xfrm>
                <a:off x="2038" y="916"/>
                <a:ext cx="475" cy="681"/>
              </a:xfrm>
              <a:custGeom>
                <a:avLst/>
                <a:gdLst>
                  <a:gd name="T0" fmla="*/ 35 w 355"/>
                  <a:gd name="T1" fmla="*/ 292 h 509"/>
                  <a:gd name="T2" fmla="*/ 175 w 355"/>
                  <a:gd name="T3" fmla="*/ 653 h 509"/>
                  <a:gd name="T4" fmla="*/ 440 w 355"/>
                  <a:gd name="T5" fmla="*/ 389 h 509"/>
                  <a:gd name="T6" fmla="*/ 301 w 355"/>
                  <a:gd name="T7" fmla="*/ 28 h 509"/>
                  <a:gd name="T8" fmla="*/ 35 w 355"/>
                  <a:gd name="T9" fmla="*/ 292 h 509"/>
                  <a:gd name="T10" fmla="*/ 0 60000 65536"/>
                  <a:gd name="T11" fmla="*/ 0 60000 65536"/>
                  <a:gd name="T12" fmla="*/ 0 60000 65536"/>
                  <a:gd name="T13" fmla="*/ 0 60000 65536"/>
                  <a:gd name="T14" fmla="*/ 0 60000 65536"/>
                  <a:gd name="T15" fmla="*/ 0 w 355"/>
                  <a:gd name="T16" fmla="*/ 0 h 509"/>
                  <a:gd name="T17" fmla="*/ 355 w 355"/>
                  <a:gd name="T18" fmla="*/ 509 h 509"/>
                </a:gdLst>
                <a:ahLst/>
                <a:cxnLst>
                  <a:cxn ang="T10">
                    <a:pos x="T0" y="T1"/>
                  </a:cxn>
                  <a:cxn ang="T11">
                    <a:pos x="T2" y="T3"/>
                  </a:cxn>
                  <a:cxn ang="T12">
                    <a:pos x="T4" y="T5"/>
                  </a:cxn>
                  <a:cxn ang="T13">
                    <a:pos x="T6" y="T7"/>
                  </a:cxn>
                  <a:cxn ang="T14">
                    <a:pos x="T8" y="T9"/>
                  </a:cxn>
                </a:cxnLst>
                <a:rect l="T15" t="T16" r="T17" b="T18"/>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w="9525">
                <a:noFill/>
                <a:round/>
                <a:headEnd/>
                <a:tailEnd/>
              </a:ln>
            </p:spPr>
            <p:txBody>
              <a:bodyPr/>
              <a:lstStyle/>
              <a:p>
                <a:endParaRPr lang="en-US"/>
              </a:p>
            </p:txBody>
          </p:sp>
          <p:sp>
            <p:nvSpPr>
              <p:cNvPr id="35900" name="Freeform 277"/>
              <p:cNvSpPr>
                <a:spLocks/>
              </p:cNvSpPr>
              <p:nvPr/>
            </p:nvSpPr>
            <p:spPr bwMode="auto">
              <a:xfrm>
                <a:off x="2045" y="926"/>
                <a:ext cx="462" cy="667"/>
              </a:xfrm>
              <a:custGeom>
                <a:avLst/>
                <a:gdLst>
                  <a:gd name="T0" fmla="*/ 33 w 345"/>
                  <a:gd name="T1" fmla="*/ 286 h 499"/>
                  <a:gd name="T2" fmla="*/ 169 w 345"/>
                  <a:gd name="T3" fmla="*/ 640 h 499"/>
                  <a:gd name="T4" fmla="*/ 429 w 345"/>
                  <a:gd name="T5" fmla="*/ 381 h 499"/>
                  <a:gd name="T6" fmla="*/ 293 w 345"/>
                  <a:gd name="T7" fmla="*/ 25 h 499"/>
                  <a:gd name="T8" fmla="*/ 33 w 345"/>
                  <a:gd name="T9" fmla="*/ 286 h 499"/>
                  <a:gd name="T10" fmla="*/ 0 60000 65536"/>
                  <a:gd name="T11" fmla="*/ 0 60000 65536"/>
                  <a:gd name="T12" fmla="*/ 0 60000 65536"/>
                  <a:gd name="T13" fmla="*/ 0 60000 65536"/>
                  <a:gd name="T14" fmla="*/ 0 60000 65536"/>
                  <a:gd name="T15" fmla="*/ 0 w 345"/>
                  <a:gd name="T16" fmla="*/ 0 h 499"/>
                  <a:gd name="T17" fmla="*/ 345 w 345"/>
                  <a:gd name="T18" fmla="*/ 499 h 499"/>
                </a:gdLst>
                <a:ahLst/>
                <a:cxnLst>
                  <a:cxn ang="T10">
                    <a:pos x="T0" y="T1"/>
                  </a:cxn>
                  <a:cxn ang="T11">
                    <a:pos x="T2" y="T3"/>
                  </a:cxn>
                  <a:cxn ang="T12">
                    <a:pos x="T4" y="T5"/>
                  </a:cxn>
                  <a:cxn ang="T13">
                    <a:pos x="T6" y="T7"/>
                  </a:cxn>
                  <a:cxn ang="T14">
                    <a:pos x="T8" y="T9"/>
                  </a:cxn>
                </a:cxnLst>
                <a:rect l="T15" t="T16" r="T17" b="T18"/>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w="9525">
                <a:noFill/>
                <a:round/>
                <a:headEnd/>
                <a:tailEnd/>
              </a:ln>
            </p:spPr>
            <p:txBody>
              <a:bodyPr/>
              <a:lstStyle/>
              <a:p>
                <a:endParaRPr lang="en-US"/>
              </a:p>
            </p:txBody>
          </p:sp>
          <p:sp>
            <p:nvSpPr>
              <p:cNvPr id="35901" name="Freeform 278"/>
              <p:cNvSpPr>
                <a:spLocks/>
              </p:cNvSpPr>
              <p:nvPr/>
            </p:nvSpPr>
            <p:spPr bwMode="auto">
              <a:xfrm>
                <a:off x="2050" y="934"/>
                <a:ext cx="451" cy="655"/>
              </a:xfrm>
              <a:custGeom>
                <a:avLst/>
                <a:gdLst>
                  <a:gd name="T0" fmla="*/ 33 w 337"/>
                  <a:gd name="T1" fmla="*/ 282 h 490"/>
                  <a:gd name="T2" fmla="*/ 165 w 337"/>
                  <a:gd name="T3" fmla="*/ 630 h 490"/>
                  <a:gd name="T4" fmla="*/ 418 w 337"/>
                  <a:gd name="T5" fmla="*/ 374 h 490"/>
                  <a:gd name="T6" fmla="*/ 285 w 337"/>
                  <a:gd name="T7" fmla="*/ 25 h 490"/>
                  <a:gd name="T8" fmla="*/ 33 w 337"/>
                  <a:gd name="T9" fmla="*/ 282 h 490"/>
                  <a:gd name="T10" fmla="*/ 0 60000 65536"/>
                  <a:gd name="T11" fmla="*/ 0 60000 65536"/>
                  <a:gd name="T12" fmla="*/ 0 60000 65536"/>
                  <a:gd name="T13" fmla="*/ 0 60000 65536"/>
                  <a:gd name="T14" fmla="*/ 0 60000 65536"/>
                  <a:gd name="T15" fmla="*/ 0 w 337"/>
                  <a:gd name="T16" fmla="*/ 0 h 490"/>
                  <a:gd name="T17" fmla="*/ 337 w 337"/>
                  <a:gd name="T18" fmla="*/ 490 h 490"/>
                </a:gdLst>
                <a:ahLst/>
                <a:cxnLst>
                  <a:cxn ang="T10">
                    <a:pos x="T0" y="T1"/>
                  </a:cxn>
                  <a:cxn ang="T11">
                    <a:pos x="T2" y="T3"/>
                  </a:cxn>
                  <a:cxn ang="T12">
                    <a:pos x="T4" y="T5"/>
                  </a:cxn>
                  <a:cxn ang="T13">
                    <a:pos x="T6" y="T7"/>
                  </a:cxn>
                  <a:cxn ang="T14">
                    <a:pos x="T8" y="T9"/>
                  </a:cxn>
                </a:cxnLst>
                <a:rect l="T15" t="T16" r="T17" b="T18"/>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w="9525">
                <a:noFill/>
                <a:round/>
                <a:headEnd/>
                <a:tailEnd/>
              </a:ln>
            </p:spPr>
            <p:txBody>
              <a:bodyPr/>
              <a:lstStyle/>
              <a:p>
                <a:endParaRPr lang="en-US"/>
              </a:p>
            </p:txBody>
          </p:sp>
          <p:sp>
            <p:nvSpPr>
              <p:cNvPr id="35902" name="Freeform 279"/>
              <p:cNvSpPr>
                <a:spLocks/>
              </p:cNvSpPr>
              <p:nvPr/>
            </p:nvSpPr>
            <p:spPr bwMode="auto">
              <a:xfrm>
                <a:off x="2057" y="942"/>
                <a:ext cx="438" cy="644"/>
              </a:xfrm>
              <a:custGeom>
                <a:avLst/>
                <a:gdLst>
                  <a:gd name="T0" fmla="*/ 32 w 327"/>
                  <a:gd name="T1" fmla="*/ 277 h 482"/>
                  <a:gd name="T2" fmla="*/ 159 w 327"/>
                  <a:gd name="T3" fmla="*/ 619 h 482"/>
                  <a:gd name="T4" fmla="*/ 405 w 327"/>
                  <a:gd name="T5" fmla="*/ 366 h 482"/>
                  <a:gd name="T6" fmla="*/ 277 w 327"/>
                  <a:gd name="T7" fmla="*/ 25 h 482"/>
                  <a:gd name="T8" fmla="*/ 32 w 327"/>
                  <a:gd name="T9" fmla="*/ 277 h 482"/>
                  <a:gd name="T10" fmla="*/ 0 60000 65536"/>
                  <a:gd name="T11" fmla="*/ 0 60000 65536"/>
                  <a:gd name="T12" fmla="*/ 0 60000 65536"/>
                  <a:gd name="T13" fmla="*/ 0 60000 65536"/>
                  <a:gd name="T14" fmla="*/ 0 60000 65536"/>
                  <a:gd name="T15" fmla="*/ 0 w 327"/>
                  <a:gd name="T16" fmla="*/ 0 h 482"/>
                  <a:gd name="T17" fmla="*/ 327 w 327"/>
                  <a:gd name="T18" fmla="*/ 482 h 482"/>
                </a:gdLst>
                <a:ahLst/>
                <a:cxnLst>
                  <a:cxn ang="T10">
                    <a:pos x="T0" y="T1"/>
                  </a:cxn>
                  <a:cxn ang="T11">
                    <a:pos x="T2" y="T3"/>
                  </a:cxn>
                  <a:cxn ang="T12">
                    <a:pos x="T4" y="T5"/>
                  </a:cxn>
                  <a:cxn ang="T13">
                    <a:pos x="T6" y="T7"/>
                  </a:cxn>
                  <a:cxn ang="T14">
                    <a:pos x="T8" y="T9"/>
                  </a:cxn>
                </a:cxnLst>
                <a:rect l="T15" t="T16" r="T17" b="T18"/>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w="9525">
                <a:noFill/>
                <a:round/>
                <a:headEnd/>
                <a:tailEnd/>
              </a:ln>
            </p:spPr>
            <p:txBody>
              <a:bodyPr/>
              <a:lstStyle/>
              <a:p>
                <a:endParaRPr lang="en-US"/>
              </a:p>
            </p:txBody>
          </p:sp>
          <p:sp>
            <p:nvSpPr>
              <p:cNvPr id="35903" name="Freeform 280"/>
              <p:cNvSpPr>
                <a:spLocks/>
              </p:cNvSpPr>
              <p:nvPr/>
            </p:nvSpPr>
            <p:spPr bwMode="auto">
              <a:xfrm>
                <a:off x="2062" y="951"/>
                <a:ext cx="426" cy="631"/>
              </a:xfrm>
              <a:custGeom>
                <a:avLst/>
                <a:gdLst>
                  <a:gd name="T0" fmla="*/ 32 w 318"/>
                  <a:gd name="T1" fmla="*/ 271 h 472"/>
                  <a:gd name="T2" fmla="*/ 155 w 318"/>
                  <a:gd name="T3" fmla="*/ 607 h 472"/>
                  <a:gd name="T4" fmla="*/ 394 w 318"/>
                  <a:gd name="T5" fmla="*/ 358 h 472"/>
                  <a:gd name="T6" fmla="*/ 271 w 318"/>
                  <a:gd name="T7" fmla="*/ 23 h 472"/>
                  <a:gd name="T8" fmla="*/ 32 w 318"/>
                  <a:gd name="T9" fmla="*/ 271 h 472"/>
                  <a:gd name="T10" fmla="*/ 0 60000 65536"/>
                  <a:gd name="T11" fmla="*/ 0 60000 65536"/>
                  <a:gd name="T12" fmla="*/ 0 60000 65536"/>
                  <a:gd name="T13" fmla="*/ 0 60000 65536"/>
                  <a:gd name="T14" fmla="*/ 0 60000 65536"/>
                  <a:gd name="T15" fmla="*/ 0 w 318"/>
                  <a:gd name="T16" fmla="*/ 0 h 472"/>
                  <a:gd name="T17" fmla="*/ 318 w 318"/>
                  <a:gd name="T18" fmla="*/ 472 h 472"/>
                </a:gdLst>
                <a:ahLst/>
                <a:cxnLst>
                  <a:cxn ang="T10">
                    <a:pos x="T0" y="T1"/>
                  </a:cxn>
                  <a:cxn ang="T11">
                    <a:pos x="T2" y="T3"/>
                  </a:cxn>
                  <a:cxn ang="T12">
                    <a:pos x="T4" y="T5"/>
                  </a:cxn>
                  <a:cxn ang="T13">
                    <a:pos x="T6" y="T7"/>
                  </a:cxn>
                  <a:cxn ang="T14">
                    <a:pos x="T8" y="T9"/>
                  </a:cxn>
                </a:cxnLst>
                <a:rect l="T15" t="T16" r="T17" b="T18"/>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w="9525">
                <a:noFill/>
                <a:round/>
                <a:headEnd/>
                <a:tailEnd/>
              </a:ln>
            </p:spPr>
            <p:txBody>
              <a:bodyPr/>
              <a:lstStyle/>
              <a:p>
                <a:endParaRPr lang="en-US"/>
              </a:p>
            </p:txBody>
          </p:sp>
          <p:sp>
            <p:nvSpPr>
              <p:cNvPr id="35904" name="Freeform 281"/>
              <p:cNvSpPr>
                <a:spLocks/>
              </p:cNvSpPr>
              <p:nvPr/>
            </p:nvSpPr>
            <p:spPr bwMode="auto">
              <a:xfrm>
                <a:off x="2069" y="959"/>
                <a:ext cx="412" cy="619"/>
              </a:xfrm>
              <a:custGeom>
                <a:avLst/>
                <a:gdLst>
                  <a:gd name="T0" fmla="*/ 31 w 308"/>
                  <a:gd name="T1" fmla="*/ 267 h 463"/>
                  <a:gd name="T2" fmla="*/ 150 w 308"/>
                  <a:gd name="T3" fmla="*/ 596 h 463"/>
                  <a:gd name="T4" fmla="*/ 381 w 308"/>
                  <a:gd name="T5" fmla="*/ 352 h 463"/>
                  <a:gd name="T6" fmla="*/ 261 w 308"/>
                  <a:gd name="T7" fmla="*/ 23 h 463"/>
                  <a:gd name="T8" fmla="*/ 31 w 308"/>
                  <a:gd name="T9" fmla="*/ 267 h 463"/>
                  <a:gd name="T10" fmla="*/ 0 60000 65536"/>
                  <a:gd name="T11" fmla="*/ 0 60000 65536"/>
                  <a:gd name="T12" fmla="*/ 0 60000 65536"/>
                  <a:gd name="T13" fmla="*/ 0 60000 65536"/>
                  <a:gd name="T14" fmla="*/ 0 60000 65536"/>
                  <a:gd name="T15" fmla="*/ 0 w 308"/>
                  <a:gd name="T16" fmla="*/ 0 h 463"/>
                  <a:gd name="T17" fmla="*/ 308 w 308"/>
                  <a:gd name="T18" fmla="*/ 463 h 463"/>
                </a:gdLst>
                <a:ahLst/>
                <a:cxnLst>
                  <a:cxn ang="T10">
                    <a:pos x="T0" y="T1"/>
                  </a:cxn>
                  <a:cxn ang="T11">
                    <a:pos x="T2" y="T3"/>
                  </a:cxn>
                  <a:cxn ang="T12">
                    <a:pos x="T4" y="T5"/>
                  </a:cxn>
                  <a:cxn ang="T13">
                    <a:pos x="T6" y="T7"/>
                  </a:cxn>
                  <a:cxn ang="T14">
                    <a:pos x="T8" y="T9"/>
                  </a:cxn>
                </a:cxnLst>
                <a:rect l="T15" t="T16" r="T17" b="T18"/>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w="9525">
                <a:noFill/>
                <a:round/>
                <a:headEnd/>
                <a:tailEnd/>
              </a:ln>
            </p:spPr>
            <p:txBody>
              <a:bodyPr/>
              <a:lstStyle/>
              <a:p>
                <a:endParaRPr lang="en-US"/>
              </a:p>
            </p:txBody>
          </p:sp>
          <p:sp>
            <p:nvSpPr>
              <p:cNvPr id="35905" name="Freeform 282"/>
              <p:cNvSpPr>
                <a:spLocks/>
              </p:cNvSpPr>
              <p:nvPr/>
            </p:nvSpPr>
            <p:spPr bwMode="auto">
              <a:xfrm>
                <a:off x="2075" y="967"/>
                <a:ext cx="399" cy="607"/>
              </a:xfrm>
              <a:custGeom>
                <a:avLst/>
                <a:gdLst>
                  <a:gd name="T0" fmla="*/ 29 w 299"/>
                  <a:gd name="T1" fmla="*/ 263 h 454"/>
                  <a:gd name="T2" fmla="*/ 145 w 299"/>
                  <a:gd name="T3" fmla="*/ 586 h 454"/>
                  <a:gd name="T4" fmla="*/ 370 w 299"/>
                  <a:gd name="T5" fmla="*/ 344 h 454"/>
                  <a:gd name="T6" fmla="*/ 254 w 299"/>
                  <a:gd name="T7" fmla="*/ 23 h 454"/>
                  <a:gd name="T8" fmla="*/ 29 w 299"/>
                  <a:gd name="T9" fmla="*/ 263 h 454"/>
                  <a:gd name="T10" fmla="*/ 0 60000 65536"/>
                  <a:gd name="T11" fmla="*/ 0 60000 65536"/>
                  <a:gd name="T12" fmla="*/ 0 60000 65536"/>
                  <a:gd name="T13" fmla="*/ 0 60000 65536"/>
                  <a:gd name="T14" fmla="*/ 0 60000 65536"/>
                  <a:gd name="T15" fmla="*/ 0 w 299"/>
                  <a:gd name="T16" fmla="*/ 0 h 454"/>
                  <a:gd name="T17" fmla="*/ 299 w 299"/>
                  <a:gd name="T18" fmla="*/ 454 h 454"/>
                </a:gdLst>
                <a:ahLst/>
                <a:cxnLst>
                  <a:cxn ang="T10">
                    <a:pos x="T0" y="T1"/>
                  </a:cxn>
                  <a:cxn ang="T11">
                    <a:pos x="T2" y="T3"/>
                  </a:cxn>
                  <a:cxn ang="T12">
                    <a:pos x="T4" y="T5"/>
                  </a:cxn>
                  <a:cxn ang="T13">
                    <a:pos x="T6" y="T7"/>
                  </a:cxn>
                  <a:cxn ang="T14">
                    <a:pos x="T8" y="T9"/>
                  </a:cxn>
                </a:cxnLst>
                <a:rect l="T15" t="T16" r="T17" b="T18"/>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w="9525">
                <a:noFill/>
                <a:round/>
                <a:headEnd/>
                <a:tailEnd/>
              </a:ln>
            </p:spPr>
            <p:txBody>
              <a:bodyPr/>
              <a:lstStyle/>
              <a:p>
                <a:endParaRPr lang="en-US"/>
              </a:p>
            </p:txBody>
          </p:sp>
          <p:sp>
            <p:nvSpPr>
              <p:cNvPr id="35906" name="Freeform 283"/>
              <p:cNvSpPr>
                <a:spLocks/>
              </p:cNvSpPr>
              <p:nvPr/>
            </p:nvSpPr>
            <p:spPr bwMode="auto">
              <a:xfrm>
                <a:off x="2080" y="975"/>
                <a:ext cx="388" cy="596"/>
              </a:xfrm>
              <a:custGeom>
                <a:avLst/>
                <a:gdLst>
                  <a:gd name="T0" fmla="*/ 29 w 290"/>
                  <a:gd name="T1" fmla="*/ 259 h 446"/>
                  <a:gd name="T2" fmla="*/ 142 w 290"/>
                  <a:gd name="T3" fmla="*/ 575 h 446"/>
                  <a:gd name="T4" fmla="*/ 359 w 290"/>
                  <a:gd name="T5" fmla="*/ 337 h 446"/>
                  <a:gd name="T6" fmla="*/ 248 w 290"/>
                  <a:gd name="T7" fmla="*/ 21 h 446"/>
                  <a:gd name="T8" fmla="*/ 29 w 290"/>
                  <a:gd name="T9" fmla="*/ 259 h 446"/>
                  <a:gd name="T10" fmla="*/ 0 60000 65536"/>
                  <a:gd name="T11" fmla="*/ 0 60000 65536"/>
                  <a:gd name="T12" fmla="*/ 0 60000 65536"/>
                  <a:gd name="T13" fmla="*/ 0 60000 65536"/>
                  <a:gd name="T14" fmla="*/ 0 60000 65536"/>
                  <a:gd name="T15" fmla="*/ 0 w 290"/>
                  <a:gd name="T16" fmla="*/ 0 h 446"/>
                  <a:gd name="T17" fmla="*/ 290 w 290"/>
                  <a:gd name="T18" fmla="*/ 446 h 446"/>
                </a:gdLst>
                <a:ahLst/>
                <a:cxnLst>
                  <a:cxn ang="T10">
                    <a:pos x="T0" y="T1"/>
                  </a:cxn>
                  <a:cxn ang="T11">
                    <a:pos x="T2" y="T3"/>
                  </a:cxn>
                  <a:cxn ang="T12">
                    <a:pos x="T4" y="T5"/>
                  </a:cxn>
                  <a:cxn ang="T13">
                    <a:pos x="T6" y="T7"/>
                  </a:cxn>
                  <a:cxn ang="T14">
                    <a:pos x="T8" y="T9"/>
                  </a:cxn>
                </a:cxnLst>
                <a:rect l="T15" t="T16" r="T17" b="T18"/>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w="9525">
                <a:noFill/>
                <a:round/>
                <a:headEnd/>
                <a:tailEnd/>
              </a:ln>
            </p:spPr>
            <p:txBody>
              <a:bodyPr/>
              <a:lstStyle/>
              <a:p>
                <a:endParaRPr lang="en-US"/>
              </a:p>
            </p:txBody>
          </p:sp>
          <p:sp>
            <p:nvSpPr>
              <p:cNvPr id="35907" name="Freeform 284"/>
              <p:cNvSpPr>
                <a:spLocks/>
              </p:cNvSpPr>
              <p:nvPr/>
            </p:nvSpPr>
            <p:spPr bwMode="auto">
              <a:xfrm>
                <a:off x="2087" y="984"/>
                <a:ext cx="374" cy="583"/>
              </a:xfrm>
              <a:custGeom>
                <a:avLst/>
                <a:gdLst>
                  <a:gd name="T0" fmla="*/ 28 w 280"/>
                  <a:gd name="T1" fmla="*/ 254 h 436"/>
                  <a:gd name="T2" fmla="*/ 136 w 280"/>
                  <a:gd name="T3" fmla="*/ 562 h 436"/>
                  <a:gd name="T4" fmla="*/ 346 w 280"/>
                  <a:gd name="T5" fmla="*/ 329 h 436"/>
                  <a:gd name="T6" fmla="*/ 238 w 280"/>
                  <a:gd name="T7" fmla="*/ 20 h 436"/>
                  <a:gd name="T8" fmla="*/ 28 w 280"/>
                  <a:gd name="T9" fmla="*/ 254 h 436"/>
                  <a:gd name="T10" fmla="*/ 0 60000 65536"/>
                  <a:gd name="T11" fmla="*/ 0 60000 65536"/>
                  <a:gd name="T12" fmla="*/ 0 60000 65536"/>
                  <a:gd name="T13" fmla="*/ 0 60000 65536"/>
                  <a:gd name="T14" fmla="*/ 0 60000 65536"/>
                  <a:gd name="T15" fmla="*/ 0 w 280"/>
                  <a:gd name="T16" fmla="*/ 0 h 436"/>
                  <a:gd name="T17" fmla="*/ 280 w 280"/>
                  <a:gd name="T18" fmla="*/ 436 h 436"/>
                </a:gdLst>
                <a:ahLst/>
                <a:cxnLst>
                  <a:cxn ang="T10">
                    <a:pos x="T0" y="T1"/>
                  </a:cxn>
                  <a:cxn ang="T11">
                    <a:pos x="T2" y="T3"/>
                  </a:cxn>
                  <a:cxn ang="T12">
                    <a:pos x="T4" y="T5"/>
                  </a:cxn>
                  <a:cxn ang="T13">
                    <a:pos x="T6" y="T7"/>
                  </a:cxn>
                  <a:cxn ang="T14">
                    <a:pos x="T8" y="T9"/>
                  </a:cxn>
                </a:cxnLst>
                <a:rect l="T15" t="T16" r="T17" b="T18"/>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w="9525">
                <a:noFill/>
                <a:round/>
                <a:headEnd/>
                <a:tailEnd/>
              </a:ln>
            </p:spPr>
            <p:txBody>
              <a:bodyPr/>
              <a:lstStyle/>
              <a:p>
                <a:endParaRPr lang="en-US"/>
              </a:p>
            </p:txBody>
          </p:sp>
          <p:sp>
            <p:nvSpPr>
              <p:cNvPr id="35908" name="Freeform 285"/>
              <p:cNvSpPr>
                <a:spLocks/>
              </p:cNvSpPr>
              <p:nvPr/>
            </p:nvSpPr>
            <p:spPr bwMode="auto">
              <a:xfrm>
                <a:off x="2092" y="992"/>
                <a:ext cx="362" cy="571"/>
              </a:xfrm>
              <a:custGeom>
                <a:avLst/>
                <a:gdLst>
                  <a:gd name="T0" fmla="*/ 28 w 271"/>
                  <a:gd name="T1" fmla="*/ 250 h 427"/>
                  <a:gd name="T2" fmla="*/ 132 w 271"/>
                  <a:gd name="T3" fmla="*/ 551 h 427"/>
                  <a:gd name="T4" fmla="*/ 335 w 271"/>
                  <a:gd name="T5" fmla="*/ 322 h 427"/>
                  <a:gd name="T6" fmla="*/ 231 w 271"/>
                  <a:gd name="T7" fmla="*/ 20 h 427"/>
                  <a:gd name="T8" fmla="*/ 28 w 271"/>
                  <a:gd name="T9" fmla="*/ 250 h 427"/>
                  <a:gd name="T10" fmla="*/ 0 60000 65536"/>
                  <a:gd name="T11" fmla="*/ 0 60000 65536"/>
                  <a:gd name="T12" fmla="*/ 0 60000 65536"/>
                  <a:gd name="T13" fmla="*/ 0 60000 65536"/>
                  <a:gd name="T14" fmla="*/ 0 60000 65536"/>
                  <a:gd name="T15" fmla="*/ 0 w 271"/>
                  <a:gd name="T16" fmla="*/ 0 h 427"/>
                  <a:gd name="T17" fmla="*/ 271 w 271"/>
                  <a:gd name="T18" fmla="*/ 427 h 427"/>
                </a:gdLst>
                <a:ahLst/>
                <a:cxnLst>
                  <a:cxn ang="T10">
                    <a:pos x="T0" y="T1"/>
                  </a:cxn>
                  <a:cxn ang="T11">
                    <a:pos x="T2" y="T3"/>
                  </a:cxn>
                  <a:cxn ang="T12">
                    <a:pos x="T4" y="T5"/>
                  </a:cxn>
                  <a:cxn ang="T13">
                    <a:pos x="T6" y="T7"/>
                  </a:cxn>
                  <a:cxn ang="T14">
                    <a:pos x="T8" y="T9"/>
                  </a:cxn>
                </a:cxnLst>
                <a:rect l="T15" t="T16" r="T17" b="T18"/>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w="9525">
                <a:noFill/>
                <a:round/>
                <a:headEnd/>
                <a:tailEnd/>
              </a:ln>
            </p:spPr>
            <p:txBody>
              <a:bodyPr/>
              <a:lstStyle/>
              <a:p>
                <a:endParaRPr lang="en-US"/>
              </a:p>
            </p:txBody>
          </p:sp>
          <p:sp>
            <p:nvSpPr>
              <p:cNvPr id="35909" name="Freeform 63"/>
              <p:cNvSpPr>
                <a:spLocks/>
              </p:cNvSpPr>
              <p:nvPr/>
            </p:nvSpPr>
            <p:spPr bwMode="auto">
              <a:xfrm>
                <a:off x="2099" y="1001"/>
                <a:ext cx="349" cy="560"/>
              </a:xfrm>
              <a:custGeom>
                <a:avLst/>
                <a:gdLst>
                  <a:gd name="T0" fmla="*/ 27 w 261"/>
                  <a:gd name="T1" fmla="*/ 245 h 419"/>
                  <a:gd name="T2" fmla="*/ 127 w 261"/>
                  <a:gd name="T3" fmla="*/ 540 h 419"/>
                  <a:gd name="T4" fmla="*/ 324 w 261"/>
                  <a:gd name="T5" fmla="*/ 314 h 419"/>
                  <a:gd name="T6" fmla="*/ 222 w 261"/>
                  <a:gd name="T7" fmla="*/ 19 h 419"/>
                  <a:gd name="T8" fmla="*/ 27 w 261"/>
                  <a:gd name="T9" fmla="*/ 245 h 419"/>
                  <a:gd name="T10" fmla="*/ 0 60000 65536"/>
                  <a:gd name="T11" fmla="*/ 0 60000 65536"/>
                  <a:gd name="T12" fmla="*/ 0 60000 65536"/>
                  <a:gd name="T13" fmla="*/ 0 60000 65536"/>
                  <a:gd name="T14" fmla="*/ 0 60000 65536"/>
                  <a:gd name="T15" fmla="*/ 0 w 261"/>
                  <a:gd name="T16" fmla="*/ 0 h 419"/>
                  <a:gd name="T17" fmla="*/ 261 w 261"/>
                  <a:gd name="T18" fmla="*/ 419 h 419"/>
                </a:gdLst>
                <a:ahLst/>
                <a:cxnLst>
                  <a:cxn ang="T10">
                    <a:pos x="T0" y="T1"/>
                  </a:cxn>
                  <a:cxn ang="T11">
                    <a:pos x="T2" y="T3"/>
                  </a:cxn>
                  <a:cxn ang="T12">
                    <a:pos x="T4" y="T5"/>
                  </a:cxn>
                  <a:cxn ang="T13">
                    <a:pos x="T6" y="T7"/>
                  </a:cxn>
                  <a:cxn ang="T14">
                    <a:pos x="T8" y="T9"/>
                  </a:cxn>
                </a:cxnLst>
                <a:rect l="T15" t="T16" r="T17" b="T18"/>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w="9525">
                <a:noFill/>
                <a:round/>
                <a:headEnd/>
                <a:tailEnd/>
              </a:ln>
            </p:spPr>
            <p:txBody>
              <a:bodyPr/>
              <a:lstStyle/>
              <a:p>
                <a:endParaRPr lang="en-US"/>
              </a:p>
            </p:txBody>
          </p:sp>
          <p:sp>
            <p:nvSpPr>
              <p:cNvPr id="35910" name="Freeform 64"/>
              <p:cNvSpPr>
                <a:spLocks/>
              </p:cNvSpPr>
              <p:nvPr/>
            </p:nvSpPr>
            <p:spPr bwMode="auto">
              <a:xfrm>
                <a:off x="2104" y="1009"/>
                <a:ext cx="337" cy="548"/>
              </a:xfrm>
              <a:custGeom>
                <a:avLst/>
                <a:gdLst>
                  <a:gd name="T0" fmla="*/ 25 w 252"/>
                  <a:gd name="T1" fmla="*/ 241 h 410"/>
                  <a:gd name="T2" fmla="*/ 123 w 252"/>
                  <a:gd name="T3" fmla="*/ 529 h 410"/>
                  <a:gd name="T4" fmla="*/ 312 w 252"/>
                  <a:gd name="T5" fmla="*/ 307 h 410"/>
                  <a:gd name="T6" fmla="*/ 215 w 252"/>
                  <a:gd name="T7" fmla="*/ 19 h 410"/>
                  <a:gd name="T8" fmla="*/ 25 w 252"/>
                  <a:gd name="T9" fmla="*/ 241 h 410"/>
                  <a:gd name="T10" fmla="*/ 0 60000 65536"/>
                  <a:gd name="T11" fmla="*/ 0 60000 65536"/>
                  <a:gd name="T12" fmla="*/ 0 60000 65536"/>
                  <a:gd name="T13" fmla="*/ 0 60000 65536"/>
                  <a:gd name="T14" fmla="*/ 0 60000 65536"/>
                  <a:gd name="T15" fmla="*/ 0 w 252"/>
                  <a:gd name="T16" fmla="*/ 0 h 410"/>
                  <a:gd name="T17" fmla="*/ 252 w 252"/>
                  <a:gd name="T18" fmla="*/ 410 h 410"/>
                </a:gdLst>
                <a:ahLst/>
                <a:cxnLst>
                  <a:cxn ang="T10">
                    <a:pos x="T0" y="T1"/>
                  </a:cxn>
                  <a:cxn ang="T11">
                    <a:pos x="T2" y="T3"/>
                  </a:cxn>
                  <a:cxn ang="T12">
                    <a:pos x="T4" y="T5"/>
                  </a:cxn>
                  <a:cxn ang="T13">
                    <a:pos x="T6" y="T7"/>
                  </a:cxn>
                  <a:cxn ang="T14">
                    <a:pos x="T8" y="T9"/>
                  </a:cxn>
                </a:cxnLst>
                <a:rect l="T15" t="T16" r="T17" b="T18"/>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w="9525">
                <a:noFill/>
                <a:round/>
                <a:headEnd/>
                <a:tailEnd/>
              </a:ln>
            </p:spPr>
            <p:txBody>
              <a:bodyPr/>
              <a:lstStyle/>
              <a:p>
                <a:endParaRPr lang="en-US"/>
              </a:p>
            </p:txBody>
          </p:sp>
          <p:sp>
            <p:nvSpPr>
              <p:cNvPr id="35911" name="Freeform 65"/>
              <p:cNvSpPr>
                <a:spLocks/>
              </p:cNvSpPr>
              <p:nvPr/>
            </p:nvSpPr>
            <p:spPr bwMode="auto">
              <a:xfrm>
                <a:off x="2111" y="1018"/>
                <a:ext cx="325" cy="535"/>
              </a:xfrm>
              <a:custGeom>
                <a:avLst/>
                <a:gdLst>
                  <a:gd name="T0" fmla="*/ 24 w 243"/>
                  <a:gd name="T1" fmla="*/ 235 h 400"/>
                  <a:gd name="T2" fmla="*/ 118 w 243"/>
                  <a:gd name="T3" fmla="*/ 518 h 400"/>
                  <a:gd name="T4" fmla="*/ 300 w 243"/>
                  <a:gd name="T5" fmla="*/ 300 h 400"/>
                  <a:gd name="T6" fmla="*/ 207 w 243"/>
                  <a:gd name="T7" fmla="*/ 17 h 400"/>
                  <a:gd name="T8" fmla="*/ 24 w 243"/>
                  <a:gd name="T9" fmla="*/ 235 h 400"/>
                  <a:gd name="T10" fmla="*/ 0 60000 65536"/>
                  <a:gd name="T11" fmla="*/ 0 60000 65536"/>
                  <a:gd name="T12" fmla="*/ 0 60000 65536"/>
                  <a:gd name="T13" fmla="*/ 0 60000 65536"/>
                  <a:gd name="T14" fmla="*/ 0 60000 65536"/>
                  <a:gd name="T15" fmla="*/ 0 w 243"/>
                  <a:gd name="T16" fmla="*/ 0 h 400"/>
                  <a:gd name="T17" fmla="*/ 243 w 243"/>
                  <a:gd name="T18" fmla="*/ 400 h 400"/>
                </a:gdLst>
                <a:ahLst/>
                <a:cxnLst>
                  <a:cxn ang="T10">
                    <a:pos x="T0" y="T1"/>
                  </a:cxn>
                  <a:cxn ang="T11">
                    <a:pos x="T2" y="T3"/>
                  </a:cxn>
                  <a:cxn ang="T12">
                    <a:pos x="T4" y="T5"/>
                  </a:cxn>
                  <a:cxn ang="T13">
                    <a:pos x="T6" y="T7"/>
                  </a:cxn>
                  <a:cxn ang="T14">
                    <a:pos x="T8" y="T9"/>
                  </a:cxn>
                </a:cxnLst>
                <a:rect l="T15" t="T16" r="T17" b="T18"/>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w="9525">
                <a:noFill/>
                <a:round/>
                <a:headEnd/>
                <a:tailEnd/>
              </a:ln>
            </p:spPr>
            <p:txBody>
              <a:bodyPr/>
              <a:lstStyle/>
              <a:p>
                <a:endParaRPr lang="en-US"/>
              </a:p>
            </p:txBody>
          </p:sp>
          <p:sp>
            <p:nvSpPr>
              <p:cNvPr id="35912" name="Freeform 66"/>
              <p:cNvSpPr>
                <a:spLocks/>
              </p:cNvSpPr>
              <p:nvPr/>
            </p:nvSpPr>
            <p:spPr bwMode="auto">
              <a:xfrm>
                <a:off x="2116" y="1026"/>
                <a:ext cx="313" cy="523"/>
              </a:xfrm>
              <a:custGeom>
                <a:avLst/>
                <a:gdLst>
                  <a:gd name="T0" fmla="*/ 24 w 234"/>
                  <a:gd name="T1" fmla="*/ 231 h 391"/>
                  <a:gd name="T2" fmla="*/ 114 w 234"/>
                  <a:gd name="T3" fmla="*/ 507 h 391"/>
                  <a:gd name="T4" fmla="*/ 289 w 234"/>
                  <a:gd name="T5" fmla="*/ 292 h 391"/>
                  <a:gd name="T6" fmla="*/ 199 w 234"/>
                  <a:gd name="T7" fmla="*/ 16 h 391"/>
                  <a:gd name="T8" fmla="*/ 24 w 234"/>
                  <a:gd name="T9" fmla="*/ 231 h 391"/>
                  <a:gd name="T10" fmla="*/ 0 60000 65536"/>
                  <a:gd name="T11" fmla="*/ 0 60000 65536"/>
                  <a:gd name="T12" fmla="*/ 0 60000 65536"/>
                  <a:gd name="T13" fmla="*/ 0 60000 65536"/>
                  <a:gd name="T14" fmla="*/ 0 60000 65536"/>
                  <a:gd name="T15" fmla="*/ 0 w 234"/>
                  <a:gd name="T16" fmla="*/ 0 h 391"/>
                  <a:gd name="T17" fmla="*/ 234 w 234"/>
                  <a:gd name="T18" fmla="*/ 391 h 391"/>
                </a:gdLst>
                <a:ahLst/>
                <a:cxnLst>
                  <a:cxn ang="T10">
                    <a:pos x="T0" y="T1"/>
                  </a:cxn>
                  <a:cxn ang="T11">
                    <a:pos x="T2" y="T3"/>
                  </a:cxn>
                  <a:cxn ang="T12">
                    <a:pos x="T4" y="T5"/>
                  </a:cxn>
                  <a:cxn ang="T13">
                    <a:pos x="T6" y="T7"/>
                  </a:cxn>
                  <a:cxn ang="T14">
                    <a:pos x="T8" y="T9"/>
                  </a:cxn>
                </a:cxnLst>
                <a:rect l="T15" t="T16" r="T17" b="T18"/>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w="9525">
                <a:noFill/>
                <a:round/>
                <a:headEnd/>
                <a:tailEnd/>
              </a:ln>
            </p:spPr>
            <p:txBody>
              <a:bodyPr/>
              <a:lstStyle/>
              <a:p>
                <a:endParaRPr lang="en-US"/>
              </a:p>
            </p:txBody>
          </p:sp>
          <p:sp>
            <p:nvSpPr>
              <p:cNvPr id="35913" name="Freeform 67"/>
              <p:cNvSpPr>
                <a:spLocks/>
              </p:cNvSpPr>
              <p:nvPr/>
            </p:nvSpPr>
            <p:spPr bwMode="auto">
              <a:xfrm>
                <a:off x="2123" y="1034"/>
                <a:ext cx="299" cy="512"/>
              </a:xfrm>
              <a:custGeom>
                <a:avLst/>
                <a:gdLst>
                  <a:gd name="T0" fmla="*/ 23 w 224"/>
                  <a:gd name="T1" fmla="*/ 227 h 383"/>
                  <a:gd name="T2" fmla="*/ 107 w 224"/>
                  <a:gd name="T3" fmla="*/ 496 h 383"/>
                  <a:gd name="T4" fmla="*/ 276 w 224"/>
                  <a:gd name="T5" fmla="*/ 285 h 383"/>
                  <a:gd name="T6" fmla="*/ 191 w 224"/>
                  <a:gd name="T7" fmla="*/ 16 h 383"/>
                  <a:gd name="T8" fmla="*/ 23 w 224"/>
                  <a:gd name="T9" fmla="*/ 227 h 383"/>
                  <a:gd name="T10" fmla="*/ 0 60000 65536"/>
                  <a:gd name="T11" fmla="*/ 0 60000 65536"/>
                  <a:gd name="T12" fmla="*/ 0 60000 65536"/>
                  <a:gd name="T13" fmla="*/ 0 60000 65536"/>
                  <a:gd name="T14" fmla="*/ 0 60000 65536"/>
                  <a:gd name="T15" fmla="*/ 0 w 224"/>
                  <a:gd name="T16" fmla="*/ 0 h 383"/>
                  <a:gd name="T17" fmla="*/ 224 w 224"/>
                  <a:gd name="T18" fmla="*/ 383 h 383"/>
                </a:gdLst>
                <a:ahLst/>
                <a:cxnLst>
                  <a:cxn ang="T10">
                    <a:pos x="T0" y="T1"/>
                  </a:cxn>
                  <a:cxn ang="T11">
                    <a:pos x="T2" y="T3"/>
                  </a:cxn>
                  <a:cxn ang="T12">
                    <a:pos x="T4" y="T5"/>
                  </a:cxn>
                  <a:cxn ang="T13">
                    <a:pos x="T6" y="T7"/>
                  </a:cxn>
                  <a:cxn ang="T14">
                    <a:pos x="T8" y="T9"/>
                  </a:cxn>
                </a:cxnLst>
                <a:rect l="T15" t="T16" r="T17" b="T18"/>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w="9525">
                <a:noFill/>
                <a:round/>
                <a:headEnd/>
                <a:tailEnd/>
              </a:ln>
            </p:spPr>
            <p:txBody>
              <a:bodyPr/>
              <a:lstStyle/>
              <a:p>
                <a:endParaRPr lang="en-US"/>
              </a:p>
            </p:txBody>
          </p:sp>
          <p:sp>
            <p:nvSpPr>
              <p:cNvPr id="35914" name="Freeform 68"/>
              <p:cNvSpPr>
                <a:spLocks/>
              </p:cNvSpPr>
              <p:nvPr/>
            </p:nvSpPr>
            <p:spPr bwMode="auto">
              <a:xfrm>
                <a:off x="2128" y="1042"/>
                <a:ext cx="288" cy="500"/>
              </a:xfrm>
              <a:custGeom>
                <a:avLst/>
                <a:gdLst>
                  <a:gd name="T0" fmla="*/ 23 w 215"/>
                  <a:gd name="T1" fmla="*/ 223 h 374"/>
                  <a:gd name="T2" fmla="*/ 103 w 215"/>
                  <a:gd name="T3" fmla="*/ 485 h 374"/>
                  <a:gd name="T4" fmla="*/ 265 w 215"/>
                  <a:gd name="T5" fmla="*/ 278 h 374"/>
                  <a:gd name="T6" fmla="*/ 184 w 215"/>
                  <a:gd name="T7" fmla="*/ 16 h 374"/>
                  <a:gd name="T8" fmla="*/ 23 w 215"/>
                  <a:gd name="T9" fmla="*/ 223 h 374"/>
                  <a:gd name="T10" fmla="*/ 0 60000 65536"/>
                  <a:gd name="T11" fmla="*/ 0 60000 65536"/>
                  <a:gd name="T12" fmla="*/ 0 60000 65536"/>
                  <a:gd name="T13" fmla="*/ 0 60000 65536"/>
                  <a:gd name="T14" fmla="*/ 0 60000 65536"/>
                  <a:gd name="T15" fmla="*/ 0 w 215"/>
                  <a:gd name="T16" fmla="*/ 0 h 374"/>
                  <a:gd name="T17" fmla="*/ 215 w 215"/>
                  <a:gd name="T18" fmla="*/ 374 h 374"/>
                </a:gdLst>
                <a:ahLst/>
                <a:cxnLst>
                  <a:cxn ang="T10">
                    <a:pos x="T0" y="T1"/>
                  </a:cxn>
                  <a:cxn ang="T11">
                    <a:pos x="T2" y="T3"/>
                  </a:cxn>
                  <a:cxn ang="T12">
                    <a:pos x="T4" y="T5"/>
                  </a:cxn>
                  <a:cxn ang="T13">
                    <a:pos x="T6" y="T7"/>
                  </a:cxn>
                  <a:cxn ang="T14">
                    <a:pos x="T8" y="T9"/>
                  </a:cxn>
                </a:cxnLst>
                <a:rect l="T15" t="T16" r="T17" b="T18"/>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w="9525">
                <a:noFill/>
                <a:round/>
                <a:headEnd/>
                <a:tailEnd/>
              </a:ln>
            </p:spPr>
            <p:txBody>
              <a:bodyPr/>
              <a:lstStyle/>
              <a:p>
                <a:endParaRPr lang="en-US"/>
              </a:p>
            </p:txBody>
          </p:sp>
          <p:sp>
            <p:nvSpPr>
              <p:cNvPr id="35915" name="Freeform 69"/>
              <p:cNvSpPr>
                <a:spLocks/>
              </p:cNvSpPr>
              <p:nvPr/>
            </p:nvSpPr>
            <p:spPr bwMode="auto">
              <a:xfrm>
                <a:off x="2133" y="1051"/>
                <a:ext cx="276" cy="487"/>
              </a:xfrm>
              <a:custGeom>
                <a:avLst/>
                <a:gdLst>
                  <a:gd name="T0" fmla="*/ 21 w 206"/>
                  <a:gd name="T1" fmla="*/ 217 h 364"/>
                  <a:gd name="T2" fmla="*/ 99 w 206"/>
                  <a:gd name="T3" fmla="*/ 472 h 364"/>
                  <a:gd name="T4" fmla="*/ 255 w 206"/>
                  <a:gd name="T5" fmla="*/ 269 h 364"/>
                  <a:gd name="T6" fmla="*/ 177 w 206"/>
                  <a:gd name="T7" fmla="*/ 13 h 364"/>
                  <a:gd name="T8" fmla="*/ 21 w 206"/>
                  <a:gd name="T9" fmla="*/ 217 h 364"/>
                  <a:gd name="T10" fmla="*/ 0 60000 65536"/>
                  <a:gd name="T11" fmla="*/ 0 60000 65536"/>
                  <a:gd name="T12" fmla="*/ 0 60000 65536"/>
                  <a:gd name="T13" fmla="*/ 0 60000 65536"/>
                  <a:gd name="T14" fmla="*/ 0 60000 65536"/>
                  <a:gd name="T15" fmla="*/ 0 w 206"/>
                  <a:gd name="T16" fmla="*/ 0 h 364"/>
                  <a:gd name="T17" fmla="*/ 206 w 206"/>
                  <a:gd name="T18" fmla="*/ 364 h 364"/>
                </a:gdLst>
                <a:ahLst/>
                <a:cxnLst>
                  <a:cxn ang="T10">
                    <a:pos x="T0" y="T1"/>
                  </a:cxn>
                  <a:cxn ang="T11">
                    <a:pos x="T2" y="T3"/>
                  </a:cxn>
                  <a:cxn ang="T12">
                    <a:pos x="T4" y="T5"/>
                  </a:cxn>
                  <a:cxn ang="T13">
                    <a:pos x="T6" y="T7"/>
                  </a:cxn>
                  <a:cxn ang="T14">
                    <a:pos x="T8" y="T9"/>
                  </a:cxn>
                </a:cxnLst>
                <a:rect l="T15" t="T16" r="T17" b="T18"/>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w="9525">
                <a:noFill/>
                <a:round/>
                <a:headEnd/>
                <a:tailEnd/>
              </a:ln>
            </p:spPr>
            <p:txBody>
              <a:bodyPr/>
              <a:lstStyle/>
              <a:p>
                <a:endParaRPr lang="en-US"/>
              </a:p>
            </p:txBody>
          </p:sp>
          <p:sp>
            <p:nvSpPr>
              <p:cNvPr id="35916" name="Freeform 70"/>
              <p:cNvSpPr>
                <a:spLocks/>
              </p:cNvSpPr>
              <p:nvPr/>
            </p:nvSpPr>
            <p:spPr bwMode="auto">
              <a:xfrm>
                <a:off x="2140" y="1059"/>
                <a:ext cx="262" cy="475"/>
              </a:xfrm>
              <a:custGeom>
                <a:avLst/>
                <a:gdLst>
                  <a:gd name="T0" fmla="*/ 20 w 196"/>
                  <a:gd name="T1" fmla="*/ 213 h 355"/>
                  <a:gd name="T2" fmla="*/ 94 w 196"/>
                  <a:gd name="T3" fmla="*/ 462 h 355"/>
                  <a:gd name="T4" fmla="*/ 242 w 196"/>
                  <a:gd name="T5" fmla="*/ 262 h 355"/>
                  <a:gd name="T6" fmla="*/ 168 w 196"/>
                  <a:gd name="T7" fmla="*/ 13 h 355"/>
                  <a:gd name="T8" fmla="*/ 20 w 196"/>
                  <a:gd name="T9" fmla="*/ 213 h 355"/>
                  <a:gd name="T10" fmla="*/ 0 60000 65536"/>
                  <a:gd name="T11" fmla="*/ 0 60000 65536"/>
                  <a:gd name="T12" fmla="*/ 0 60000 65536"/>
                  <a:gd name="T13" fmla="*/ 0 60000 65536"/>
                  <a:gd name="T14" fmla="*/ 0 60000 65536"/>
                  <a:gd name="T15" fmla="*/ 0 w 196"/>
                  <a:gd name="T16" fmla="*/ 0 h 355"/>
                  <a:gd name="T17" fmla="*/ 196 w 196"/>
                  <a:gd name="T18" fmla="*/ 355 h 355"/>
                </a:gdLst>
                <a:ahLst/>
                <a:cxnLst>
                  <a:cxn ang="T10">
                    <a:pos x="T0" y="T1"/>
                  </a:cxn>
                  <a:cxn ang="T11">
                    <a:pos x="T2" y="T3"/>
                  </a:cxn>
                  <a:cxn ang="T12">
                    <a:pos x="T4" y="T5"/>
                  </a:cxn>
                  <a:cxn ang="T13">
                    <a:pos x="T6" y="T7"/>
                  </a:cxn>
                  <a:cxn ang="T14">
                    <a:pos x="T8" y="T9"/>
                  </a:cxn>
                </a:cxnLst>
                <a:rect l="T15" t="T16" r="T17" b="T18"/>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w="9525">
                <a:noFill/>
                <a:round/>
                <a:headEnd/>
                <a:tailEnd/>
              </a:ln>
            </p:spPr>
            <p:txBody>
              <a:bodyPr/>
              <a:lstStyle/>
              <a:p>
                <a:endParaRPr lang="en-US"/>
              </a:p>
            </p:txBody>
          </p:sp>
          <p:sp>
            <p:nvSpPr>
              <p:cNvPr id="35917" name="Freeform 71"/>
              <p:cNvSpPr>
                <a:spLocks/>
              </p:cNvSpPr>
              <p:nvPr/>
            </p:nvSpPr>
            <p:spPr bwMode="auto">
              <a:xfrm>
                <a:off x="2145" y="1067"/>
                <a:ext cx="251" cy="464"/>
              </a:xfrm>
              <a:custGeom>
                <a:avLst/>
                <a:gdLst>
                  <a:gd name="T0" fmla="*/ 20 w 187"/>
                  <a:gd name="T1" fmla="*/ 209 h 347"/>
                  <a:gd name="T2" fmla="*/ 90 w 187"/>
                  <a:gd name="T3" fmla="*/ 451 h 347"/>
                  <a:gd name="T4" fmla="*/ 231 w 187"/>
                  <a:gd name="T5" fmla="*/ 255 h 347"/>
                  <a:gd name="T6" fmla="*/ 161 w 187"/>
                  <a:gd name="T7" fmla="*/ 13 h 347"/>
                  <a:gd name="T8" fmla="*/ 20 w 187"/>
                  <a:gd name="T9" fmla="*/ 209 h 347"/>
                  <a:gd name="T10" fmla="*/ 0 60000 65536"/>
                  <a:gd name="T11" fmla="*/ 0 60000 65536"/>
                  <a:gd name="T12" fmla="*/ 0 60000 65536"/>
                  <a:gd name="T13" fmla="*/ 0 60000 65536"/>
                  <a:gd name="T14" fmla="*/ 0 60000 65536"/>
                  <a:gd name="T15" fmla="*/ 0 w 187"/>
                  <a:gd name="T16" fmla="*/ 0 h 347"/>
                  <a:gd name="T17" fmla="*/ 187 w 187"/>
                  <a:gd name="T18" fmla="*/ 347 h 347"/>
                </a:gdLst>
                <a:ahLst/>
                <a:cxnLst>
                  <a:cxn ang="T10">
                    <a:pos x="T0" y="T1"/>
                  </a:cxn>
                  <a:cxn ang="T11">
                    <a:pos x="T2" y="T3"/>
                  </a:cxn>
                  <a:cxn ang="T12">
                    <a:pos x="T4" y="T5"/>
                  </a:cxn>
                  <a:cxn ang="T13">
                    <a:pos x="T6" y="T7"/>
                  </a:cxn>
                  <a:cxn ang="T14">
                    <a:pos x="T8" y="T9"/>
                  </a:cxn>
                </a:cxnLst>
                <a:rect l="T15" t="T16" r="T17" b="T18"/>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w="9525">
                <a:noFill/>
                <a:round/>
                <a:headEnd/>
                <a:tailEnd/>
              </a:ln>
            </p:spPr>
            <p:txBody>
              <a:bodyPr/>
              <a:lstStyle/>
              <a:p>
                <a:endParaRPr lang="en-US"/>
              </a:p>
            </p:txBody>
          </p:sp>
          <p:sp>
            <p:nvSpPr>
              <p:cNvPr id="35918" name="Freeform 72"/>
              <p:cNvSpPr>
                <a:spLocks/>
              </p:cNvSpPr>
              <p:nvPr/>
            </p:nvSpPr>
            <p:spPr bwMode="auto">
              <a:xfrm>
                <a:off x="2152" y="1075"/>
                <a:ext cx="237" cy="452"/>
              </a:xfrm>
              <a:custGeom>
                <a:avLst/>
                <a:gdLst>
                  <a:gd name="T0" fmla="*/ 19 w 177"/>
                  <a:gd name="T1" fmla="*/ 205 h 338"/>
                  <a:gd name="T2" fmla="*/ 84 w 177"/>
                  <a:gd name="T3" fmla="*/ 440 h 338"/>
                  <a:gd name="T4" fmla="*/ 218 w 177"/>
                  <a:gd name="T5" fmla="*/ 247 h 338"/>
                  <a:gd name="T6" fmla="*/ 153 w 177"/>
                  <a:gd name="T7" fmla="*/ 12 h 338"/>
                  <a:gd name="T8" fmla="*/ 19 w 177"/>
                  <a:gd name="T9" fmla="*/ 205 h 338"/>
                  <a:gd name="T10" fmla="*/ 0 60000 65536"/>
                  <a:gd name="T11" fmla="*/ 0 60000 65536"/>
                  <a:gd name="T12" fmla="*/ 0 60000 65536"/>
                  <a:gd name="T13" fmla="*/ 0 60000 65536"/>
                  <a:gd name="T14" fmla="*/ 0 60000 65536"/>
                  <a:gd name="T15" fmla="*/ 0 w 177"/>
                  <a:gd name="T16" fmla="*/ 0 h 338"/>
                  <a:gd name="T17" fmla="*/ 177 w 177"/>
                  <a:gd name="T18" fmla="*/ 338 h 338"/>
                </a:gdLst>
                <a:ahLst/>
                <a:cxnLst>
                  <a:cxn ang="T10">
                    <a:pos x="T0" y="T1"/>
                  </a:cxn>
                  <a:cxn ang="T11">
                    <a:pos x="T2" y="T3"/>
                  </a:cxn>
                  <a:cxn ang="T12">
                    <a:pos x="T4" y="T5"/>
                  </a:cxn>
                  <a:cxn ang="T13">
                    <a:pos x="T6" y="T7"/>
                  </a:cxn>
                  <a:cxn ang="T14">
                    <a:pos x="T8" y="T9"/>
                  </a:cxn>
                </a:cxnLst>
                <a:rect l="T15" t="T16" r="T17" b="T18"/>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w="9525">
                <a:noFill/>
                <a:round/>
                <a:headEnd/>
                <a:tailEnd/>
              </a:ln>
            </p:spPr>
            <p:txBody>
              <a:bodyPr/>
              <a:lstStyle/>
              <a:p>
                <a:endParaRPr lang="en-US"/>
              </a:p>
            </p:txBody>
          </p:sp>
          <p:sp>
            <p:nvSpPr>
              <p:cNvPr id="35919" name="Freeform 73"/>
              <p:cNvSpPr>
                <a:spLocks/>
              </p:cNvSpPr>
              <p:nvPr/>
            </p:nvSpPr>
            <p:spPr bwMode="auto">
              <a:xfrm>
                <a:off x="2157" y="1085"/>
                <a:ext cx="225" cy="438"/>
              </a:xfrm>
              <a:custGeom>
                <a:avLst/>
                <a:gdLst>
                  <a:gd name="T0" fmla="*/ 19 w 168"/>
                  <a:gd name="T1" fmla="*/ 199 h 328"/>
                  <a:gd name="T2" fmla="*/ 80 w 168"/>
                  <a:gd name="T3" fmla="*/ 427 h 328"/>
                  <a:gd name="T4" fmla="*/ 208 w 168"/>
                  <a:gd name="T5" fmla="*/ 239 h 328"/>
                  <a:gd name="T6" fmla="*/ 146 w 168"/>
                  <a:gd name="T7" fmla="*/ 11 h 328"/>
                  <a:gd name="T8" fmla="*/ 19 w 168"/>
                  <a:gd name="T9" fmla="*/ 199 h 328"/>
                  <a:gd name="T10" fmla="*/ 0 60000 65536"/>
                  <a:gd name="T11" fmla="*/ 0 60000 65536"/>
                  <a:gd name="T12" fmla="*/ 0 60000 65536"/>
                  <a:gd name="T13" fmla="*/ 0 60000 65536"/>
                  <a:gd name="T14" fmla="*/ 0 60000 65536"/>
                  <a:gd name="T15" fmla="*/ 0 w 168"/>
                  <a:gd name="T16" fmla="*/ 0 h 328"/>
                  <a:gd name="T17" fmla="*/ 168 w 168"/>
                  <a:gd name="T18" fmla="*/ 328 h 328"/>
                </a:gdLst>
                <a:ahLst/>
                <a:cxnLst>
                  <a:cxn ang="T10">
                    <a:pos x="T0" y="T1"/>
                  </a:cxn>
                  <a:cxn ang="T11">
                    <a:pos x="T2" y="T3"/>
                  </a:cxn>
                  <a:cxn ang="T12">
                    <a:pos x="T4" y="T5"/>
                  </a:cxn>
                  <a:cxn ang="T13">
                    <a:pos x="T6" y="T7"/>
                  </a:cxn>
                  <a:cxn ang="T14">
                    <a:pos x="T8" y="T9"/>
                  </a:cxn>
                </a:cxnLst>
                <a:rect l="T15" t="T16" r="T17" b="T18"/>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w="9525">
                <a:noFill/>
                <a:round/>
                <a:headEnd/>
                <a:tailEnd/>
              </a:ln>
            </p:spPr>
            <p:txBody>
              <a:bodyPr/>
              <a:lstStyle/>
              <a:p>
                <a:endParaRPr lang="en-US"/>
              </a:p>
            </p:txBody>
          </p:sp>
          <p:sp>
            <p:nvSpPr>
              <p:cNvPr id="35920" name="Freeform 74"/>
              <p:cNvSpPr>
                <a:spLocks/>
              </p:cNvSpPr>
              <p:nvPr/>
            </p:nvSpPr>
            <p:spPr bwMode="auto">
              <a:xfrm>
                <a:off x="2164" y="1093"/>
                <a:ext cx="211" cy="427"/>
              </a:xfrm>
              <a:custGeom>
                <a:avLst/>
                <a:gdLst>
                  <a:gd name="T0" fmla="*/ 16 w 158"/>
                  <a:gd name="T1" fmla="*/ 195 h 320"/>
                  <a:gd name="T2" fmla="*/ 75 w 158"/>
                  <a:gd name="T3" fmla="*/ 416 h 320"/>
                  <a:gd name="T4" fmla="*/ 195 w 158"/>
                  <a:gd name="T5" fmla="*/ 232 h 320"/>
                  <a:gd name="T6" fmla="*/ 136 w 158"/>
                  <a:gd name="T7" fmla="*/ 11 h 320"/>
                  <a:gd name="T8" fmla="*/ 16 w 158"/>
                  <a:gd name="T9" fmla="*/ 195 h 320"/>
                  <a:gd name="T10" fmla="*/ 0 60000 65536"/>
                  <a:gd name="T11" fmla="*/ 0 60000 65536"/>
                  <a:gd name="T12" fmla="*/ 0 60000 65536"/>
                  <a:gd name="T13" fmla="*/ 0 60000 65536"/>
                  <a:gd name="T14" fmla="*/ 0 60000 65536"/>
                  <a:gd name="T15" fmla="*/ 0 w 158"/>
                  <a:gd name="T16" fmla="*/ 0 h 320"/>
                  <a:gd name="T17" fmla="*/ 158 w 158"/>
                  <a:gd name="T18" fmla="*/ 320 h 320"/>
                </a:gdLst>
                <a:ahLst/>
                <a:cxnLst>
                  <a:cxn ang="T10">
                    <a:pos x="T0" y="T1"/>
                  </a:cxn>
                  <a:cxn ang="T11">
                    <a:pos x="T2" y="T3"/>
                  </a:cxn>
                  <a:cxn ang="T12">
                    <a:pos x="T4" y="T5"/>
                  </a:cxn>
                  <a:cxn ang="T13">
                    <a:pos x="T6" y="T7"/>
                  </a:cxn>
                  <a:cxn ang="T14">
                    <a:pos x="T8" y="T9"/>
                  </a:cxn>
                </a:cxnLst>
                <a:rect l="T15" t="T16" r="T17" b="T18"/>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w="9525">
                <a:noFill/>
                <a:round/>
                <a:headEnd/>
                <a:tailEnd/>
              </a:ln>
            </p:spPr>
            <p:txBody>
              <a:bodyPr/>
              <a:lstStyle/>
              <a:p>
                <a:endParaRPr lang="en-US"/>
              </a:p>
            </p:txBody>
          </p:sp>
          <p:sp>
            <p:nvSpPr>
              <p:cNvPr id="35921" name="Freeform 75"/>
              <p:cNvSpPr>
                <a:spLocks/>
              </p:cNvSpPr>
              <p:nvPr/>
            </p:nvSpPr>
            <p:spPr bwMode="auto">
              <a:xfrm>
                <a:off x="2170" y="1101"/>
                <a:ext cx="200" cy="415"/>
              </a:xfrm>
              <a:custGeom>
                <a:avLst/>
                <a:gdLst>
                  <a:gd name="T0" fmla="*/ 16 w 150"/>
                  <a:gd name="T1" fmla="*/ 191 h 311"/>
                  <a:gd name="T2" fmla="*/ 71 w 150"/>
                  <a:gd name="T3" fmla="*/ 406 h 311"/>
                  <a:gd name="T4" fmla="*/ 183 w 150"/>
                  <a:gd name="T5" fmla="*/ 224 h 311"/>
                  <a:gd name="T6" fmla="*/ 129 w 150"/>
                  <a:gd name="T7" fmla="*/ 9 h 311"/>
                  <a:gd name="T8" fmla="*/ 16 w 150"/>
                  <a:gd name="T9" fmla="*/ 191 h 311"/>
                  <a:gd name="T10" fmla="*/ 0 60000 65536"/>
                  <a:gd name="T11" fmla="*/ 0 60000 65536"/>
                  <a:gd name="T12" fmla="*/ 0 60000 65536"/>
                  <a:gd name="T13" fmla="*/ 0 60000 65536"/>
                  <a:gd name="T14" fmla="*/ 0 60000 65536"/>
                  <a:gd name="T15" fmla="*/ 0 w 150"/>
                  <a:gd name="T16" fmla="*/ 0 h 311"/>
                  <a:gd name="T17" fmla="*/ 150 w 150"/>
                  <a:gd name="T18" fmla="*/ 311 h 311"/>
                </a:gdLst>
                <a:ahLst/>
                <a:cxnLst>
                  <a:cxn ang="T10">
                    <a:pos x="T0" y="T1"/>
                  </a:cxn>
                  <a:cxn ang="T11">
                    <a:pos x="T2" y="T3"/>
                  </a:cxn>
                  <a:cxn ang="T12">
                    <a:pos x="T4" y="T5"/>
                  </a:cxn>
                  <a:cxn ang="T13">
                    <a:pos x="T6" y="T7"/>
                  </a:cxn>
                  <a:cxn ang="T14">
                    <a:pos x="T8" y="T9"/>
                  </a:cxn>
                </a:cxnLst>
                <a:rect l="T15" t="T16" r="T17" b="T18"/>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w="9525">
                <a:noFill/>
                <a:round/>
                <a:headEnd/>
                <a:tailEnd/>
              </a:ln>
            </p:spPr>
            <p:txBody>
              <a:bodyPr/>
              <a:lstStyle/>
              <a:p>
                <a:endParaRPr lang="en-US"/>
              </a:p>
            </p:txBody>
          </p:sp>
          <p:sp>
            <p:nvSpPr>
              <p:cNvPr id="35922" name="Freeform 76"/>
              <p:cNvSpPr>
                <a:spLocks/>
              </p:cNvSpPr>
              <p:nvPr/>
            </p:nvSpPr>
            <p:spPr bwMode="auto">
              <a:xfrm>
                <a:off x="2176" y="1109"/>
                <a:ext cx="187" cy="403"/>
              </a:xfrm>
              <a:custGeom>
                <a:avLst/>
                <a:gdLst>
                  <a:gd name="T0" fmla="*/ 15 w 140"/>
                  <a:gd name="T1" fmla="*/ 185 h 302"/>
                  <a:gd name="T2" fmla="*/ 65 w 140"/>
                  <a:gd name="T3" fmla="*/ 395 h 302"/>
                  <a:gd name="T4" fmla="*/ 171 w 140"/>
                  <a:gd name="T5" fmla="*/ 218 h 302"/>
                  <a:gd name="T6" fmla="*/ 120 w 140"/>
                  <a:gd name="T7" fmla="*/ 9 h 302"/>
                  <a:gd name="T8" fmla="*/ 15 w 140"/>
                  <a:gd name="T9" fmla="*/ 185 h 302"/>
                  <a:gd name="T10" fmla="*/ 0 60000 65536"/>
                  <a:gd name="T11" fmla="*/ 0 60000 65536"/>
                  <a:gd name="T12" fmla="*/ 0 60000 65536"/>
                  <a:gd name="T13" fmla="*/ 0 60000 65536"/>
                  <a:gd name="T14" fmla="*/ 0 60000 65536"/>
                  <a:gd name="T15" fmla="*/ 0 w 140"/>
                  <a:gd name="T16" fmla="*/ 0 h 302"/>
                  <a:gd name="T17" fmla="*/ 140 w 140"/>
                  <a:gd name="T18" fmla="*/ 302 h 302"/>
                </a:gdLst>
                <a:ahLst/>
                <a:cxnLst>
                  <a:cxn ang="T10">
                    <a:pos x="T0" y="T1"/>
                  </a:cxn>
                  <a:cxn ang="T11">
                    <a:pos x="T2" y="T3"/>
                  </a:cxn>
                  <a:cxn ang="T12">
                    <a:pos x="T4" y="T5"/>
                  </a:cxn>
                  <a:cxn ang="T13">
                    <a:pos x="T6" y="T7"/>
                  </a:cxn>
                  <a:cxn ang="T14">
                    <a:pos x="T8" y="T9"/>
                  </a:cxn>
                </a:cxnLst>
                <a:rect l="T15" t="T16" r="T17" b="T18"/>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w="9525">
                <a:noFill/>
                <a:round/>
                <a:headEnd/>
                <a:tailEnd/>
              </a:ln>
            </p:spPr>
            <p:txBody>
              <a:bodyPr/>
              <a:lstStyle/>
              <a:p>
                <a:endParaRPr lang="en-US"/>
              </a:p>
            </p:txBody>
          </p:sp>
          <p:sp>
            <p:nvSpPr>
              <p:cNvPr id="35923" name="Freeform 77"/>
              <p:cNvSpPr>
                <a:spLocks/>
              </p:cNvSpPr>
              <p:nvPr/>
            </p:nvSpPr>
            <p:spPr bwMode="auto">
              <a:xfrm>
                <a:off x="2182" y="1118"/>
                <a:ext cx="175" cy="390"/>
              </a:xfrm>
              <a:custGeom>
                <a:avLst/>
                <a:gdLst>
                  <a:gd name="T0" fmla="*/ 15 w 131"/>
                  <a:gd name="T1" fmla="*/ 180 h 292"/>
                  <a:gd name="T2" fmla="*/ 61 w 131"/>
                  <a:gd name="T3" fmla="*/ 382 h 292"/>
                  <a:gd name="T4" fmla="*/ 160 w 131"/>
                  <a:gd name="T5" fmla="*/ 210 h 292"/>
                  <a:gd name="T6" fmla="*/ 114 w 131"/>
                  <a:gd name="T7" fmla="*/ 8 h 292"/>
                  <a:gd name="T8" fmla="*/ 15 w 131"/>
                  <a:gd name="T9" fmla="*/ 180 h 292"/>
                  <a:gd name="T10" fmla="*/ 0 60000 65536"/>
                  <a:gd name="T11" fmla="*/ 0 60000 65536"/>
                  <a:gd name="T12" fmla="*/ 0 60000 65536"/>
                  <a:gd name="T13" fmla="*/ 0 60000 65536"/>
                  <a:gd name="T14" fmla="*/ 0 60000 65536"/>
                  <a:gd name="T15" fmla="*/ 0 w 131"/>
                  <a:gd name="T16" fmla="*/ 0 h 292"/>
                  <a:gd name="T17" fmla="*/ 131 w 131"/>
                  <a:gd name="T18" fmla="*/ 292 h 292"/>
                </a:gdLst>
                <a:ahLst/>
                <a:cxnLst>
                  <a:cxn ang="T10">
                    <a:pos x="T0" y="T1"/>
                  </a:cxn>
                  <a:cxn ang="T11">
                    <a:pos x="T2" y="T3"/>
                  </a:cxn>
                  <a:cxn ang="T12">
                    <a:pos x="T4" y="T5"/>
                  </a:cxn>
                  <a:cxn ang="T13">
                    <a:pos x="T6" y="T7"/>
                  </a:cxn>
                  <a:cxn ang="T14">
                    <a:pos x="T8" y="T9"/>
                  </a:cxn>
                </a:cxnLst>
                <a:rect l="T15" t="T16" r="T17" b="T18"/>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w="9525">
                <a:noFill/>
                <a:round/>
                <a:headEnd/>
                <a:tailEnd/>
              </a:ln>
            </p:spPr>
            <p:txBody>
              <a:bodyPr/>
              <a:lstStyle/>
              <a:p>
                <a:endParaRPr lang="en-US"/>
              </a:p>
            </p:txBody>
          </p:sp>
          <p:sp>
            <p:nvSpPr>
              <p:cNvPr id="35924" name="Freeform 78"/>
              <p:cNvSpPr>
                <a:spLocks/>
              </p:cNvSpPr>
              <p:nvPr/>
            </p:nvSpPr>
            <p:spPr bwMode="auto">
              <a:xfrm>
                <a:off x="2187" y="1126"/>
                <a:ext cx="163" cy="380"/>
              </a:xfrm>
              <a:custGeom>
                <a:avLst/>
                <a:gdLst>
                  <a:gd name="T0" fmla="*/ 15 w 122"/>
                  <a:gd name="T1" fmla="*/ 177 h 284"/>
                  <a:gd name="T2" fmla="*/ 57 w 122"/>
                  <a:gd name="T3" fmla="*/ 372 h 284"/>
                  <a:gd name="T4" fmla="*/ 150 w 122"/>
                  <a:gd name="T5" fmla="*/ 202 h 284"/>
                  <a:gd name="T6" fmla="*/ 107 w 122"/>
                  <a:gd name="T7" fmla="*/ 7 h 284"/>
                  <a:gd name="T8" fmla="*/ 15 w 122"/>
                  <a:gd name="T9" fmla="*/ 177 h 284"/>
                  <a:gd name="T10" fmla="*/ 0 60000 65536"/>
                  <a:gd name="T11" fmla="*/ 0 60000 65536"/>
                  <a:gd name="T12" fmla="*/ 0 60000 65536"/>
                  <a:gd name="T13" fmla="*/ 0 60000 65536"/>
                  <a:gd name="T14" fmla="*/ 0 60000 65536"/>
                  <a:gd name="T15" fmla="*/ 0 w 122"/>
                  <a:gd name="T16" fmla="*/ 0 h 284"/>
                  <a:gd name="T17" fmla="*/ 122 w 122"/>
                  <a:gd name="T18" fmla="*/ 284 h 284"/>
                </a:gdLst>
                <a:ahLst/>
                <a:cxnLst>
                  <a:cxn ang="T10">
                    <a:pos x="T0" y="T1"/>
                  </a:cxn>
                  <a:cxn ang="T11">
                    <a:pos x="T2" y="T3"/>
                  </a:cxn>
                  <a:cxn ang="T12">
                    <a:pos x="T4" y="T5"/>
                  </a:cxn>
                  <a:cxn ang="T13">
                    <a:pos x="T6" y="T7"/>
                  </a:cxn>
                  <a:cxn ang="T14">
                    <a:pos x="T8" y="T9"/>
                  </a:cxn>
                </a:cxnLst>
                <a:rect l="T15" t="T16" r="T17" b="T18"/>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w="9525">
                <a:noFill/>
                <a:round/>
                <a:headEnd/>
                <a:tailEnd/>
              </a:ln>
            </p:spPr>
            <p:txBody>
              <a:bodyPr/>
              <a:lstStyle/>
              <a:p>
                <a:endParaRPr lang="en-US"/>
              </a:p>
            </p:txBody>
          </p:sp>
          <p:sp>
            <p:nvSpPr>
              <p:cNvPr id="35925" name="Freeform 79"/>
              <p:cNvSpPr>
                <a:spLocks/>
              </p:cNvSpPr>
              <p:nvPr/>
            </p:nvSpPr>
            <p:spPr bwMode="auto">
              <a:xfrm>
                <a:off x="2194" y="1134"/>
                <a:ext cx="149" cy="368"/>
              </a:xfrm>
              <a:custGeom>
                <a:avLst/>
                <a:gdLst>
                  <a:gd name="T0" fmla="*/ 13 w 112"/>
                  <a:gd name="T1" fmla="*/ 173 h 275"/>
                  <a:gd name="T2" fmla="*/ 52 w 112"/>
                  <a:gd name="T3" fmla="*/ 361 h 275"/>
                  <a:gd name="T4" fmla="*/ 136 w 112"/>
                  <a:gd name="T5" fmla="*/ 195 h 275"/>
                  <a:gd name="T6" fmla="*/ 97 w 112"/>
                  <a:gd name="T7" fmla="*/ 7 h 275"/>
                  <a:gd name="T8" fmla="*/ 13 w 112"/>
                  <a:gd name="T9" fmla="*/ 173 h 275"/>
                  <a:gd name="T10" fmla="*/ 0 60000 65536"/>
                  <a:gd name="T11" fmla="*/ 0 60000 65536"/>
                  <a:gd name="T12" fmla="*/ 0 60000 65536"/>
                  <a:gd name="T13" fmla="*/ 0 60000 65536"/>
                  <a:gd name="T14" fmla="*/ 0 60000 65536"/>
                  <a:gd name="T15" fmla="*/ 0 w 112"/>
                  <a:gd name="T16" fmla="*/ 0 h 275"/>
                  <a:gd name="T17" fmla="*/ 112 w 112"/>
                  <a:gd name="T18" fmla="*/ 275 h 275"/>
                </a:gdLst>
                <a:ahLst/>
                <a:cxnLst>
                  <a:cxn ang="T10">
                    <a:pos x="T0" y="T1"/>
                  </a:cxn>
                  <a:cxn ang="T11">
                    <a:pos x="T2" y="T3"/>
                  </a:cxn>
                  <a:cxn ang="T12">
                    <a:pos x="T4" y="T5"/>
                  </a:cxn>
                  <a:cxn ang="T13">
                    <a:pos x="T6" y="T7"/>
                  </a:cxn>
                  <a:cxn ang="T14">
                    <a:pos x="T8" y="T9"/>
                  </a:cxn>
                </a:cxnLst>
                <a:rect l="T15" t="T16" r="T17" b="T18"/>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w="9525">
                <a:noFill/>
                <a:round/>
                <a:headEnd/>
                <a:tailEnd/>
              </a:ln>
            </p:spPr>
            <p:txBody>
              <a:bodyPr/>
              <a:lstStyle/>
              <a:p>
                <a:endParaRPr lang="en-US"/>
              </a:p>
            </p:txBody>
          </p:sp>
          <p:sp>
            <p:nvSpPr>
              <p:cNvPr id="35926" name="Freeform 80"/>
              <p:cNvSpPr>
                <a:spLocks/>
              </p:cNvSpPr>
              <p:nvPr/>
            </p:nvSpPr>
            <p:spPr bwMode="auto">
              <a:xfrm>
                <a:off x="2199" y="1142"/>
                <a:ext cx="138" cy="356"/>
              </a:xfrm>
              <a:custGeom>
                <a:avLst/>
                <a:gdLst>
                  <a:gd name="T0" fmla="*/ 12 w 103"/>
                  <a:gd name="T1" fmla="*/ 169 h 266"/>
                  <a:gd name="T2" fmla="*/ 47 w 103"/>
                  <a:gd name="T3" fmla="*/ 351 h 266"/>
                  <a:gd name="T4" fmla="*/ 126 w 103"/>
                  <a:gd name="T5" fmla="*/ 189 h 266"/>
                  <a:gd name="T6" fmla="*/ 91 w 103"/>
                  <a:gd name="T7" fmla="*/ 7 h 266"/>
                  <a:gd name="T8" fmla="*/ 12 w 103"/>
                  <a:gd name="T9" fmla="*/ 169 h 266"/>
                  <a:gd name="T10" fmla="*/ 0 60000 65536"/>
                  <a:gd name="T11" fmla="*/ 0 60000 65536"/>
                  <a:gd name="T12" fmla="*/ 0 60000 65536"/>
                  <a:gd name="T13" fmla="*/ 0 60000 65536"/>
                  <a:gd name="T14" fmla="*/ 0 60000 65536"/>
                  <a:gd name="T15" fmla="*/ 0 w 103"/>
                  <a:gd name="T16" fmla="*/ 0 h 266"/>
                  <a:gd name="T17" fmla="*/ 103 w 103"/>
                  <a:gd name="T18" fmla="*/ 266 h 266"/>
                </a:gdLst>
                <a:ahLst/>
                <a:cxnLst>
                  <a:cxn ang="T10">
                    <a:pos x="T0" y="T1"/>
                  </a:cxn>
                  <a:cxn ang="T11">
                    <a:pos x="T2" y="T3"/>
                  </a:cxn>
                  <a:cxn ang="T12">
                    <a:pos x="T4" y="T5"/>
                  </a:cxn>
                  <a:cxn ang="T13">
                    <a:pos x="T6" y="T7"/>
                  </a:cxn>
                  <a:cxn ang="T14">
                    <a:pos x="T8" y="T9"/>
                  </a:cxn>
                </a:cxnLst>
                <a:rect l="T15" t="T16" r="T17" b="T18"/>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w="9525">
                <a:noFill/>
                <a:round/>
                <a:headEnd/>
                <a:tailEnd/>
              </a:ln>
            </p:spPr>
            <p:txBody>
              <a:bodyPr/>
              <a:lstStyle/>
              <a:p>
                <a:endParaRPr lang="en-US"/>
              </a:p>
            </p:txBody>
          </p:sp>
          <p:sp>
            <p:nvSpPr>
              <p:cNvPr id="35927" name="Freeform 81"/>
              <p:cNvSpPr>
                <a:spLocks/>
              </p:cNvSpPr>
              <p:nvPr/>
            </p:nvSpPr>
            <p:spPr bwMode="auto">
              <a:xfrm>
                <a:off x="2206" y="1152"/>
                <a:ext cx="124" cy="343"/>
              </a:xfrm>
              <a:custGeom>
                <a:avLst/>
                <a:gdLst>
                  <a:gd name="T0" fmla="*/ 11 w 93"/>
                  <a:gd name="T1" fmla="*/ 163 h 257"/>
                  <a:gd name="T2" fmla="*/ 41 w 93"/>
                  <a:gd name="T3" fmla="*/ 338 h 257"/>
                  <a:gd name="T4" fmla="*/ 113 w 93"/>
                  <a:gd name="T5" fmla="*/ 180 h 257"/>
                  <a:gd name="T6" fmla="*/ 83 w 93"/>
                  <a:gd name="T7" fmla="*/ 4 h 257"/>
                  <a:gd name="T8" fmla="*/ 11 w 93"/>
                  <a:gd name="T9" fmla="*/ 163 h 257"/>
                  <a:gd name="T10" fmla="*/ 0 60000 65536"/>
                  <a:gd name="T11" fmla="*/ 0 60000 65536"/>
                  <a:gd name="T12" fmla="*/ 0 60000 65536"/>
                  <a:gd name="T13" fmla="*/ 0 60000 65536"/>
                  <a:gd name="T14" fmla="*/ 0 60000 65536"/>
                  <a:gd name="T15" fmla="*/ 0 w 93"/>
                  <a:gd name="T16" fmla="*/ 0 h 257"/>
                  <a:gd name="T17" fmla="*/ 93 w 93"/>
                  <a:gd name="T18" fmla="*/ 257 h 257"/>
                </a:gdLst>
                <a:ahLst/>
                <a:cxnLst>
                  <a:cxn ang="T10">
                    <a:pos x="T0" y="T1"/>
                  </a:cxn>
                  <a:cxn ang="T11">
                    <a:pos x="T2" y="T3"/>
                  </a:cxn>
                  <a:cxn ang="T12">
                    <a:pos x="T4" y="T5"/>
                  </a:cxn>
                  <a:cxn ang="T13">
                    <a:pos x="T6" y="T7"/>
                  </a:cxn>
                  <a:cxn ang="T14">
                    <a:pos x="T8" y="T9"/>
                  </a:cxn>
                </a:cxnLst>
                <a:rect l="T15" t="T16" r="T17" b="T18"/>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w="9525">
                <a:noFill/>
                <a:round/>
                <a:headEnd/>
                <a:tailEnd/>
              </a:ln>
            </p:spPr>
            <p:txBody>
              <a:bodyPr/>
              <a:lstStyle/>
              <a:p>
                <a:endParaRPr lang="en-US"/>
              </a:p>
            </p:txBody>
          </p:sp>
          <p:sp>
            <p:nvSpPr>
              <p:cNvPr id="35928" name="Freeform 82"/>
              <p:cNvSpPr>
                <a:spLocks/>
              </p:cNvSpPr>
              <p:nvPr/>
            </p:nvSpPr>
            <p:spPr bwMode="auto">
              <a:xfrm>
                <a:off x="2211" y="1160"/>
                <a:ext cx="112" cy="331"/>
              </a:xfrm>
              <a:custGeom>
                <a:avLst/>
                <a:gdLst>
                  <a:gd name="T0" fmla="*/ 11 w 84"/>
                  <a:gd name="T1" fmla="*/ 159 h 248"/>
                  <a:gd name="T2" fmla="*/ 37 w 84"/>
                  <a:gd name="T3" fmla="*/ 327 h 248"/>
                  <a:gd name="T4" fmla="*/ 103 w 84"/>
                  <a:gd name="T5" fmla="*/ 172 h 248"/>
                  <a:gd name="T6" fmla="*/ 75 w 84"/>
                  <a:gd name="T7" fmla="*/ 4 h 248"/>
                  <a:gd name="T8" fmla="*/ 11 w 84"/>
                  <a:gd name="T9" fmla="*/ 159 h 248"/>
                  <a:gd name="T10" fmla="*/ 0 60000 65536"/>
                  <a:gd name="T11" fmla="*/ 0 60000 65536"/>
                  <a:gd name="T12" fmla="*/ 0 60000 65536"/>
                  <a:gd name="T13" fmla="*/ 0 60000 65536"/>
                  <a:gd name="T14" fmla="*/ 0 60000 65536"/>
                  <a:gd name="T15" fmla="*/ 0 w 84"/>
                  <a:gd name="T16" fmla="*/ 0 h 248"/>
                  <a:gd name="T17" fmla="*/ 84 w 84"/>
                  <a:gd name="T18" fmla="*/ 248 h 248"/>
                </a:gdLst>
                <a:ahLst/>
                <a:cxnLst>
                  <a:cxn ang="T10">
                    <a:pos x="T0" y="T1"/>
                  </a:cxn>
                  <a:cxn ang="T11">
                    <a:pos x="T2" y="T3"/>
                  </a:cxn>
                  <a:cxn ang="T12">
                    <a:pos x="T4" y="T5"/>
                  </a:cxn>
                  <a:cxn ang="T13">
                    <a:pos x="T6" y="T7"/>
                  </a:cxn>
                  <a:cxn ang="T14">
                    <a:pos x="T8" y="T9"/>
                  </a:cxn>
                </a:cxnLst>
                <a:rect l="T15" t="T16" r="T17" b="T18"/>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w="9525">
                <a:noFill/>
                <a:round/>
                <a:headEnd/>
                <a:tailEnd/>
              </a:ln>
            </p:spPr>
            <p:txBody>
              <a:bodyPr/>
              <a:lstStyle/>
              <a:p>
                <a:endParaRPr lang="en-US"/>
              </a:p>
            </p:txBody>
          </p:sp>
          <p:sp>
            <p:nvSpPr>
              <p:cNvPr id="35929" name="Freeform 83"/>
              <p:cNvSpPr>
                <a:spLocks/>
              </p:cNvSpPr>
              <p:nvPr/>
            </p:nvSpPr>
            <p:spPr bwMode="auto">
              <a:xfrm>
                <a:off x="2218" y="1168"/>
                <a:ext cx="99" cy="319"/>
              </a:xfrm>
              <a:custGeom>
                <a:avLst/>
                <a:gdLst>
                  <a:gd name="T0" fmla="*/ 9 w 74"/>
                  <a:gd name="T1" fmla="*/ 153 h 239"/>
                  <a:gd name="T2" fmla="*/ 32 w 74"/>
                  <a:gd name="T3" fmla="*/ 316 h 239"/>
                  <a:gd name="T4" fmla="*/ 90 w 74"/>
                  <a:gd name="T5" fmla="*/ 166 h 239"/>
                  <a:gd name="T6" fmla="*/ 67 w 74"/>
                  <a:gd name="T7" fmla="*/ 4 h 239"/>
                  <a:gd name="T8" fmla="*/ 9 w 74"/>
                  <a:gd name="T9" fmla="*/ 153 h 239"/>
                  <a:gd name="T10" fmla="*/ 0 60000 65536"/>
                  <a:gd name="T11" fmla="*/ 0 60000 65536"/>
                  <a:gd name="T12" fmla="*/ 0 60000 65536"/>
                  <a:gd name="T13" fmla="*/ 0 60000 65536"/>
                  <a:gd name="T14" fmla="*/ 0 60000 65536"/>
                  <a:gd name="T15" fmla="*/ 0 w 74"/>
                  <a:gd name="T16" fmla="*/ 0 h 239"/>
                  <a:gd name="T17" fmla="*/ 74 w 74"/>
                  <a:gd name="T18" fmla="*/ 239 h 239"/>
                </a:gdLst>
                <a:ahLst/>
                <a:cxnLst>
                  <a:cxn ang="T10">
                    <a:pos x="T0" y="T1"/>
                  </a:cxn>
                  <a:cxn ang="T11">
                    <a:pos x="T2" y="T3"/>
                  </a:cxn>
                  <a:cxn ang="T12">
                    <a:pos x="T4" y="T5"/>
                  </a:cxn>
                  <a:cxn ang="T13">
                    <a:pos x="T6" y="T7"/>
                  </a:cxn>
                  <a:cxn ang="T14">
                    <a:pos x="T8" y="T9"/>
                  </a:cxn>
                </a:cxnLst>
                <a:rect l="T15" t="T16" r="T17" b="T18"/>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w="9525">
                <a:noFill/>
                <a:round/>
                <a:headEnd/>
                <a:tailEnd/>
              </a:ln>
            </p:spPr>
            <p:txBody>
              <a:bodyPr/>
              <a:lstStyle/>
              <a:p>
                <a:endParaRPr lang="en-US"/>
              </a:p>
            </p:txBody>
          </p:sp>
          <p:sp>
            <p:nvSpPr>
              <p:cNvPr id="35930" name="Freeform 84"/>
              <p:cNvSpPr>
                <a:spLocks/>
              </p:cNvSpPr>
              <p:nvPr/>
            </p:nvSpPr>
            <p:spPr bwMode="auto">
              <a:xfrm>
                <a:off x="2223" y="1176"/>
                <a:ext cx="87" cy="307"/>
              </a:xfrm>
              <a:custGeom>
                <a:avLst/>
                <a:gdLst>
                  <a:gd name="T0" fmla="*/ 9 w 65"/>
                  <a:gd name="T1" fmla="*/ 149 h 230"/>
                  <a:gd name="T2" fmla="*/ 28 w 65"/>
                  <a:gd name="T3" fmla="*/ 306 h 230"/>
                  <a:gd name="T4" fmla="*/ 79 w 65"/>
                  <a:gd name="T5" fmla="*/ 159 h 230"/>
                  <a:gd name="T6" fmla="*/ 59 w 65"/>
                  <a:gd name="T7" fmla="*/ 3 h 230"/>
                  <a:gd name="T8" fmla="*/ 9 w 65"/>
                  <a:gd name="T9" fmla="*/ 149 h 230"/>
                  <a:gd name="T10" fmla="*/ 0 60000 65536"/>
                  <a:gd name="T11" fmla="*/ 0 60000 65536"/>
                  <a:gd name="T12" fmla="*/ 0 60000 65536"/>
                  <a:gd name="T13" fmla="*/ 0 60000 65536"/>
                  <a:gd name="T14" fmla="*/ 0 60000 65536"/>
                  <a:gd name="T15" fmla="*/ 0 w 65"/>
                  <a:gd name="T16" fmla="*/ 0 h 230"/>
                  <a:gd name="T17" fmla="*/ 65 w 65"/>
                  <a:gd name="T18" fmla="*/ 230 h 230"/>
                </a:gdLst>
                <a:ahLst/>
                <a:cxnLst>
                  <a:cxn ang="T10">
                    <a:pos x="T0" y="T1"/>
                  </a:cxn>
                  <a:cxn ang="T11">
                    <a:pos x="T2" y="T3"/>
                  </a:cxn>
                  <a:cxn ang="T12">
                    <a:pos x="T4" y="T5"/>
                  </a:cxn>
                  <a:cxn ang="T13">
                    <a:pos x="T6" y="T7"/>
                  </a:cxn>
                  <a:cxn ang="T14">
                    <a:pos x="T8" y="T9"/>
                  </a:cxn>
                </a:cxnLst>
                <a:rect l="T15" t="T16" r="T17" b="T18"/>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w="9525">
                <a:noFill/>
                <a:round/>
                <a:headEnd/>
                <a:tailEnd/>
              </a:ln>
            </p:spPr>
            <p:txBody>
              <a:bodyPr/>
              <a:lstStyle/>
              <a:p>
                <a:endParaRPr lang="en-US"/>
              </a:p>
            </p:txBody>
          </p:sp>
          <p:sp>
            <p:nvSpPr>
              <p:cNvPr id="35931" name="Freeform 85"/>
              <p:cNvSpPr>
                <a:spLocks/>
              </p:cNvSpPr>
              <p:nvPr/>
            </p:nvSpPr>
            <p:spPr bwMode="auto">
              <a:xfrm>
                <a:off x="2230" y="1185"/>
                <a:ext cx="75" cy="295"/>
              </a:xfrm>
              <a:custGeom>
                <a:avLst/>
                <a:gdLst>
                  <a:gd name="T0" fmla="*/ 7 w 56"/>
                  <a:gd name="T1" fmla="*/ 144 h 221"/>
                  <a:gd name="T2" fmla="*/ 23 w 56"/>
                  <a:gd name="T3" fmla="*/ 292 h 221"/>
                  <a:gd name="T4" fmla="*/ 67 w 56"/>
                  <a:gd name="T5" fmla="*/ 150 h 221"/>
                  <a:gd name="T6" fmla="*/ 51 w 56"/>
                  <a:gd name="T7" fmla="*/ 1 h 221"/>
                  <a:gd name="T8" fmla="*/ 7 w 56"/>
                  <a:gd name="T9" fmla="*/ 144 h 221"/>
                  <a:gd name="T10" fmla="*/ 0 60000 65536"/>
                  <a:gd name="T11" fmla="*/ 0 60000 65536"/>
                  <a:gd name="T12" fmla="*/ 0 60000 65536"/>
                  <a:gd name="T13" fmla="*/ 0 60000 65536"/>
                  <a:gd name="T14" fmla="*/ 0 60000 65536"/>
                  <a:gd name="T15" fmla="*/ 0 w 56"/>
                  <a:gd name="T16" fmla="*/ 0 h 221"/>
                  <a:gd name="T17" fmla="*/ 56 w 56"/>
                  <a:gd name="T18" fmla="*/ 221 h 221"/>
                </a:gdLst>
                <a:ahLst/>
                <a:cxnLst>
                  <a:cxn ang="T10">
                    <a:pos x="T0" y="T1"/>
                  </a:cxn>
                  <a:cxn ang="T11">
                    <a:pos x="T2" y="T3"/>
                  </a:cxn>
                  <a:cxn ang="T12">
                    <a:pos x="T4" y="T5"/>
                  </a:cxn>
                  <a:cxn ang="T13">
                    <a:pos x="T6" y="T7"/>
                  </a:cxn>
                  <a:cxn ang="T14">
                    <a:pos x="T8" y="T9"/>
                  </a:cxn>
                </a:cxnLst>
                <a:rect l="T15" t="T16" r="T17" b="T18"/>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w="9525">
                <a:noFill/>
                <a:round/>
                <a:headEnd/>
                <a:tailEnd/>
              </a:ln>
            </p:spPr>
            <p:txBody>
              <a:bodyPr/>
              <a:lstStyle/>
              <a:p>
                <a:endParaRPr lang="en-US"/>
              </a:p>
            </p:txBody>
          </p:sp>
          <p:sp>
            <p:nvSpPr>
              <p:cNvPr id="35932" name="Freeform 86"/>
              <p:cNvSpPr>
                <a:spLocks/>
              </p:cNvSpPr>
              <p:nvPr/>
            </p:nvSpPr>
            <p:spPr bwMode="auto">
              <a:xfrm>
                <a:off x="2032" y="1095"/>
                <a:ext cx="496" cy="523"/>
              </a:xfrm>
              <a:custGeom>
                <a:avLst/>
                <a:gdLst>
                  <a:gd name="T0" fmla="*/ 0 w 371"/>
                  <a:gd name="T1" fmla="*/ 191 h 391"/>
                  <a:gd name="T2" fmla="*/ 209 w 371"/>
                  <a:gd name="T3" fmla="*/ 451 h 391"/>
                  <a:gd name="T4" fmla="*/ 481 w 371"/>
                  <a:gd name="T5" fmla="*/ 0 h 391"/>
                  <a:gd name="T6" fmla="*/ 481 w 371"/>
                  <a:gd name="T7" fmla="*/ 205 h 391"/>
                  <a:gd name="T8" fmla="*/ 174 w 371"/>
                  <a:gd name="T9" fmla="*/ 491 h 391"/>
                  <a:gd name="T10" fmla="*/ 0 w 371"/>
                  <a:gd name="T11" fmla="*/ 191 h 391"/>
                  <a:gd name="T12" fmla="*/ 0 60000 65536"/>
                  <a:gd name="T13" fmla="*/ 0 60000 65536"/>
                  <a:gd name="T14" fmla="*/ 0 60000 65536"/>
                  <a:gd name="T15" fmla="*/ 0 60000 65536"/>
                  <a:gd name="T16" fmla="*/ 0 60000 65536"/>
                  <a:gd name="T17" fmla="*/ 0 60000 65536"/>
                  <a:gd name="T18" fmla="*/ 0 w 371"/>
                  <a:gd name="T19" fmla="*/ 0 h 391"/>
                  <a:gd name="T20" fmla="*/ 371 w 371"/>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w="9525">
                <a:noFill/>
                <a:round/>
                <a:headEnd/>
                <a:tailEnd/>
              </a:ln>
            </p:spPr>
            <p:txBody>
              <a:bodyPr/>
              <a:lstStyle/>
              <a:p>
                <a:endParaRPr lang="en-US"/>
              </a:p>
            </p:txBody>
          </p:sp>
          <p:sp>
            <p:nvSpPr>
              <p:cNvPr id="35933" name="Freeform 87"/>
              <p:cNvSpPr>
                <a:spLocks noEditPoints="1"/>
              </p:cNvSpPr>
              <p:nvPr/>
            </p:nvSpPr>
            <p:spPr bwMode="auto">
              <a:xfrm>
                <a:off x="1996" y="878"/>
                <a:ext cx="565" cy="749"/>
              </a:xfrm>
              <a:custGeom>
                <a:avLst/>
                <a:gdLst>
                  <a:gd name="T0" fmla="*/ 198 w 423"/>
                  <a:gd name="T1" fmla="*/ 47 h 561"/>
                  <a:gd name="T2" fmla="*/ 40 w 423"/>
                  <a:gd name="T3" fmla="*/ 304 h 561"/>
                  <a:gd name="T4" fmla="*/ 40 w 423"/>
                  <a:gd name="T5" fmla="*/ 304 h 561"/>
                  <a:gd name="T6" fmla="*/ 208 w 423"/>
                  <a:gd name="T7" fmla="*/ 716 h 561"/>
                  <a:gd name="T8" fmla="*/ 524 w 423"/>
                  <a:gd name="T9" fmla="*/ 425 h 561"/>
                  <a:gd name="T10" fmla="*/ 357 w 423"/>
                  <a:gd name="T11" fmla="*/ 13 h 561"/>
                  <a:gd name="T12" fmla="*/ 198 w 423"/>
                  <a:gd name="T13" fmla="*/ 47 h 561"/>
                  <a:gd name="T14" fmla="*/ 212 w 423"/>
                  <a:gd name="T15" fmla="*/ 696 h 561"/>
                  <a:gd name="T16" fmla="*/ 59 w 423"/>
                  <a:gd name="T17" fmla="*/ 310 h 561"/>
                  <a:gd name="T18" fmla="*/ 59 w 423"/>
                  <a:gd name="T19" fmla="*/ 310 h 561"/>
                  <a:gd name="T20" fmla="*/ 207 w 423"/>
                  <a:gd name="T21" fmla="*/ 65 h 561"/>
                  <a:gd name="T22" fmla="*/ 353 w 423"/>
                  <a:gd name="T23" fmla="*/ 33 h 561"/>
                  <a:gd name="T24" fmla="*/ 506 w 423"/>
                  <a:gd name="T25" fmla="*/ 419 h 561"/>
                  <a:gd name="T26" fmla="*/ 212 w 423"/>
                  <a:gd name="T27" fmla="*/ 696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3"/>
                  <a:gd name="T43" fmla="*/ 0 h 561"/>
                  <a:gd name="T44" fmla="*/ 423 w 423"/>
                  <a:gd name="T45" fmla="*/ 561 h 5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w="9525">
                <a:noFill/>
                <a:round/>
                <a:headEnd/>
                <a:tailEnd/>
              </a:ln>
            </p:spPr>
            <p:txBody>
              <a:bodyPr/>
              <a:lstStyle/>
              <a:p>
                <a:endParaRPr lang="en-US"/>
              </a:p>
            </p:txBody>
          </p:sp>
          <p:sp>
            <p:nvSpPr>
              <p:cNvPr id="35934" name="Freeform 88"/>
              <p:cNvSpPr>
                <a:spLocks/>
              </p:cNvSpPr>
              <p:nvPr/>
            </p:nvSpPr>
            <p:spPr bwMode="auto">
              <a:xfrm>
                <a:off x="2135" y="1086"/>
                <a:ext cx="255" cy="380"/>
              </a:xfrm>
              <a:custGeom>
                <a:avLst/>
                <a:gdLst>
                  <a:gd name="T0" fmla="*/ 16 w 191"/>
                  <a:gd name="T1" fmla="*/ 173 h 284"/>
                  <a:gd name="T2" fmla="*/ 99 w 191"/>
                  <a:gd name="T3" fmla="*/ 371 h 284"/>
                  <a:gd name="T4" fmla="*/ 239 w 191"/>
                  <a:gd name="T5" fmla="*/ 209 h 284"/>
                  <a:gd name="T6" fmla="*/ 156 w 191"/>
                  <a:gd name="T7" fmla="*/ 9 h 284"/>
                  <a:gd name="T8" fmla="*/ 16 w 191"/>
                  <a:gd name="T9" fmla="*/ 173 h 284"/>
                  <a:gd name="T10" fmla="*/ 0 60000 65536"/>
                  <a:gd name="T11" fmla="*/ 0 60000 65536"/>
                  <a:gd name="T12" fmla="*/ 0 60000 65536"/>
                  <a:gd name="T13" fmla="*/ 0 60000 65536"/>
                  <a:gd name="T14" fmla="*/ 0 60000 65536"/>
                  <a:gd name="T15" fmla="*/ 0 w 191"/>
                  <a:gd name="T16" fmla="*/ 0 h 284"/>
                  <a:gd name="T17" fmla="*/ 191 w 191"/>
                  <a:gd name="T18" fmla="*/ 284 h 284"/>
                </a:gdLst>
                <a:ahLst/>
                <a:cxnLst>
                  <a:cxn ang="T10">
                    <a:pos x="T0" y="T1"/>
                  </a:cxn>
                  <a:cxn ang="T11">
                    <a:pos x="T2" y="T3"/>
                  </a:cxn>
                  <a:cxn ang="T12">
                    <a:pos x="T4" y="T5"/>
                  </a:cxn>
                  <a:cxn ang="T13">
                    <a:pos x="T6" y="T7"/>
                  </a:cxn>
                  <a:cxn ang="T14">
                    <a:pos x="T8" y="T9"/>
                  </a:cxn>
                </a:cxnLst>
                <a:rect l="T15" t="T16" r="T17" b="T18"/>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w="9525">
                <a:noFill/>
                <a:round/>
                <a:headEnd/>
                <a:tailEnd/>
              </a:ln>
            </p:spPr>
            <p:txBody>
              <a:bodyPr/>
              <a:lstStyle/>
              <a:p>
                <a:endParaRPr lang="en-US"/>
              </a:p>
            </p:txBody>
          </p:sp>
          <p:sp>
            <p:nvSpPr>
              <p:cNvPr id="35935" name="Freeform 89"/>
              <p:cNvSpPr>
                <a:spLocks/>
              </p:cNvSpPr>
              <p:nvPr/>
            </p:nvSpPr>
            <p:spPr bwMode="auto">
              <a:xfrm>
                <a:off x="2256" y="1324"/>
                <a:ext cx="69" cy="86"/>
              </a:xfrm>
              <a:custGeom>
                <a:avLst/>
                <a:gdLst>
                  <a:gd name="T0" fmla="*/ 3 w 51"/>
                  <a:gd name="T1" fmla="*/ 40 h 64"/>
                  <a:gd name="T2" fmla="*/ 31 w 51"/>
                  <a:gd name="T3" fmla="*/ 85 h 64"/>
                  <a:gd name="T4" fmla="*/ 68 w 51"/>
                  <a:gd name="T5" fmla="*/ 46 h 64"/>
                  <a:gd name="T6" fmla="*/ 39 w 51"/>
                  <a:gd name="T7" fmla="*/ 1 h 64"/>
                  <a:gd name="T8" fmla="*/ 3 w 51"/>
                  <a:gd name="T9" fmla="*/ 40 h 64"/>
                  <a:gd name="T10" fmla="*/ 0 60000 65536"/>
                  <a:gd name="T11" fmla="*/ 0 60000 65536"/>
                  <a:gd name="T12" fmla="*/ 0 60000 65536"/>
                  <a:gd name="T13" fmla="*/ 0 60000 65536"/>
                  <a:gd name="T14" fmla="*/ 0 60000 65536"/>
                  <a:gd name="T15" fmla="*/ 0 w 51"/>
                  <a:gd name="T16" fmla="*/ 0 h 64"/>
                  <a:gd name="T17" fmla="*/ 51 w 51"/>
                  <a:gd name="T18" fmla="*/ 64 h 64"/>
                </a:gdLst>
                <a:ahLst/>
                <a:cxnLst>
                  <a:cxn ang="T10">
                    <a:pos x="T0" y="T1"/>
                  </a:cxn>
                  <a:cxn ang="T11">
                    <a:pos x="T2" y="T3"/>
                  </a:cxn>
                  <a:cxn ang="T12">
                    <a:pos x="T4" y="T5"/>
                  </a:cxn>
                  <a:cxn ang="T13">
                    <a:pos x="T6" y="T7"/>
                  </a:cxn>
                  <a:cxn ang="T14">
                    <a:pos x="T8" y="T9"/>
                  </a:cxn>
                </a:cxnLst>
                <a:rect l="T15" t="T16" r="T17" b="T18"/>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w="9525">
                <a:noFill/>
                <a:round/>
                <a:headEnd/>
                <a:tailEnd/>
              </a:ln>
            </p:spPr>
            <p:txBody>
              <a:bodyPr/>
              <a:lstStyle/>
              <a:p>
                <a:endParaRPr lang="en-US"/>
              </a:p>
            </p:txBody>
          </p:sp>
          <p:sp>
            <p:nvSpPr>
              <p:cNvPr id="35936" name="Freeform 90"/>
              <p:cNvSpPr>
                <a:spLocks/>
              </p:cNvSpPr>
              <p:nvPr/>
            </p:nvSpPr>
            <p:spPr bwMode="auto">
              <a:xfrm>
                <a:off x="2057" y="863"/>
                <a:ext cx="494" cy="408"/>
              </a:xfrm>
              <a:custGeom>
                <a:avLst/>
                <a:gdLst>
                  <a:gd name="T0" fmla="*/ 296 w 369"/>
                  <a:gd name="T1" fmla="*/ 29 h 305"/>
                  <a:gd name="T2" fmla="*/ 473 w 369"/>
                  <a:gd name="T3" fmla="*/ 399 h 305"/>
                  <a:gd name="T4" fmla="*/ 0 w 369"/>
                  <a:gd name="T5" fmla="*/ 249 h 305"/>
                  <a:gd name="T6" fmla="*/ 296 w 369"/>
                  <a:gd name="T7" fmla="*/ 29 h 305"/>
                  <a:gd name="T8" fmla="*/ 0 60000 65536"/>
                  <a:gd name="T9" fmla="*/ 0 60000 65536"/>
                  <a:gd name="T10" fmla="*/ 0 60000 65536"/>
                  <a:gd name="T11" fmla="*/ 0 60000 65536"/>
                  <a:gd name="T12" fmla="*/ 0 w 369"/>
                  <a:gd name="T13" fmla="*/ 0 h 305"/>
                  <a:gd name="T14" fmla="*/ 369 w 369"/>
                  <a:gd name="T15" fmla="*/ 305 h 305"/>
                </a:gdLst>
                <a:ahLst/>
                <a:cxnLst>
                  <a:cxn ang="T8">
                    <a:pos x="T0" y="T1"/>
                  </a:cxn>
                  <a:cxn ang="T9">
                    <a:pos x="T2" y="T3"/>
                  </a:cxn>
                  <a:cxn ang="T10">
                    <a:pos x="T4" y="T5"/>
                  </a:cxn>
                  <a:cxn ang="T11">
                    <a:pos x="T6" y="T7"/>
                  </a:cxn>
                </a:cxnLst>
                <a:rect l="T12" t="T13" r="T14" b="T15"/>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w="9525">
                <a:noFill/>
                <a:round/>
                <a:headEnd/>
                <a:tailEnd/>
              </a:ln>
            </p:spPr>
            <p:txBody>
              <a:bodyPr/>
              <a:lstStyle/>
              <a:p>
                <a:endParaRPr lang="en-US"/>
              </a:p>
            </p:txBody>
          </p:sp>
          <p:sp>
            <p:nvSpPr>
              <p:cNvPr id="35937" name="Freeform 91"/>
              <p:cNvSpPr>
                <a:spLocks/>
              </p:cNvSpPr>
              <p:nvPr/>
            </p:nvSpPr>
            <p:spPr bwMode="auto">
              <a:xfrm>
                <a:off x="2040" y="1085"/>
                <a:ext cx="496" cy="194"/>
              </a:xfrm>
              <a:custGeom>
                <a:avLst/>
                <a:gdLst>
                  <a:gd name="T0" fmla="*/ 11 w 371"/>
                  <a:gd name="T1" fmla="*/ 23 h 145"/>
                  <a:gd name="T2" fmla="*/ 235 w 371"/>
                  <a:gd name="T3" fmla="*/ 115 h 145"/>
                  <a:gd name="T4" fmla="*/ 493 w 371"/>
                  <a:gd name="T5" fmla="*/ 173 h 145"/>
                  <a:gd name="T6" fmla="*/ 225 w 371"/>
                  <a:gd name="T7" fmla="*/ 154 h 145"/>
                  <a:gd name="T8" fmla="*/ 11 w 371"/>
                  <a:gd name="T9" fmla="*/ 23 h 145"/>
                  <a:gd name="T10" fmla="*/ 0 60000 65536"/>
                  <a:gd name="T11" fmla="*/ 0 60000 65536"/>
                  <a:gd name="T12" fmla="*/ 0 60000 65536"/>
                  <a:gd name="T13" fmla="*/ 0 60000 65536"/>
                  <a:gd name="T14" fmla="*/ 0 60000 65536"/>
                  <a:gd name="T15" fmla="*/ 0 w 371"/>
                  <a:gd name="T16" fmla="*/ 0 h 145"/>
                  <a:gd name="T17" fmla="*/ 371 w 371"/>
                  <a:gd name="T18" fmla="*/ 145 h 145"/>
                </a:gdLst>
                <a:ahLst/>
                <a:cxnLst>
                  <a:cxn ang="T10">
                    <a:pos x="T0" y="T1"/>
                  </a:cxn>
                  <a:cxn ang="T11">
                    <a:pos x="T2" y="T3"/>
                  </a:cxn>
                  <a:cxn ang="T12">
                    <a:pos x="T4" y="T5"/>
                  </a:cxn>
                  <a:cxn ang="T13">
                    <a:pos x="T6" y="T7"/>
                  </a:cxn>
                  <a:cxn ang="T14">
                    <a:pos x="T8" y="T9"/>
                  </a:cxn>
                </a:cxnLst>
                <a:rect l="T15" t="T16" r="T17" b="T18"/>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w="9525">
                <a:noFill/>
                <a:round/>
                <a:headEnd/>
                <a:tailEnd/>
              </a:ln>
            </p:spPr>
            <p:txBody>
              <a:bodyPr/>
              <a:lstStyle/>
              <a:p>
                <a:endParaRPr lang="en-US"/>
              </a:p>
            </p:txBody>
          </p:sp>
          <p:sp>
            <p:nvSpPr>
              <p:cNvPr id="35938" name="Freeform 92"/>
              <p:cNvSpPr>
                <a:spLocks/>
              </p:cNvSpPr>
              <p:nvPr/>
            </p:nvSpPr>
            <p:spPr bwMode="auto">
              <a:xfrm>
                <a:off x="2183" y="872"/>
                <a:ext cx="330" cy="185"/>
              </a:xfrm>
              <a:custGeom>
                <a:avLst/>
                <a:gdLst>
                  <a:gd name="T0" fmla="*/ 277 w 247"/>
                  <a:gd name="T1" fmla="*/ 111 h 138"/>
                  <a:gd name="T2" fmla="*/ 167 w 247"/>
                  <a:gd name="T3" fmla="*/ 31 h 138"/>
                  <a:gd name="T4" fmla="*/ 167 w 247"/>
                  <a:gd name="T5" fmla="*/ 31 h 138"/>
                  <a:gd name="T6" fmla="*/ 72 w 247"/>
                  <a:gd name="T7" fmla="*/ 36 h 138"/>
                  <a:gd name="T8" fmla="*/ 1 w 247"/>
                  <a:gd name="T9" fmla="*/ 60 h 138"/>
                  <a:gd name="T10" fmla="*/ 69 w 247"/>
                  <a:gd name="T11" fmla="*/ 12 h 138"/>
                  <a:gd name="T12" fmla="*/ 172 w 247"/>
                  <a:gd name="T13" fmla="*/ 9 h 138"/>
                  <a:gd name="T14" fmla="*/ 299 w 247"/>
                  <a:gd name="T15" fmla="*/ 106 h 138"/>
                  <a:gd name="T16" fmla="*/ 327 w 247"/>
                  <a:gd name="T17" fmla="*/ 184 h 138"/>
                  <a:gd name="T18" fmla="*/ 277 w 247"/>
                  <a:gd name="T19" fmla="*/ 11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138"/>
                  <a:gd name="T32" fmla="*/ 247 w 247"/>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w="9525">
                <a:noFill/>
                <a:round/>
                <a:headEnd/>
                <a:tailEnd/>
              </a:ln>
            </p:spPr>
            <p:txBody>
              <a:bodyPr/>
              <a:lstStyle/>
              <a:p>
                <a:endParaRPr lang="en-US"/>
              </a:p>
            </p:txBody>
          </p:sp>
          <p:pic>
            <p:nvPicPr>
              <p:cNvPr id="35939" name="Picture 93"/>
              <p:cNvPicPr>
                <a:picLocks noChangeAspect="1" noChangeArrowheads="1"/>
              </p:cNvPicPr>
              <p:nvPr/>
            </p:nvPicPr>
            <p:blipFill>
              <a:blip r:embed="rId4"/>
              <a:srcRect/>
              <a:stretch>
                <a:fillRect/>
              </a:stretch>
            </p:blipFill>
            <p:spPr bwMode="auto">
              <a:xfrm>
                <a:off x="2274" y="1577"/>
                <a:ext cx="253" cy="116"/>
              </a:xfrm>
              <a:prstGeom prst="rect">
                <a:avLst/>
              </a:prstGeom>
              <a:noFill/>
              <a:ln w="9525">
                <a:noFill/>
                <a:miter lim="800000"/>
                <a:headEnd/>
                <a:tailEnd/>
              </a:ln>
            </p:spPr>
          </p:pic>
          <p:sp>
            <p:nvSpPr>
              <p:cNvPr id="35940" name="Freeform 94"/>
              <p:cNvSpPr>
                <a:spLocks/>
              </p:cNvSpPr>
              <p:nvPr/>
            </p:nvSpPr>
            <p:spPr bwMode="auto">
              <a:xfrm>
                <a:off x="1257" y="844"/>
                <a:ext cx="542" cy="747"/>
              </a:xfrm>
              <a:custGeom>
                <a:avLst/>
                <a:gdLst>
                  <a:gd name="T0" fmla="*/ 507 w 405"/>
                  <a:gd name="T1" fmla="*/ 322 h 559"/>
                  <a:gd name="T2" fmla="*/ 333 w 405"/>
                  <a:gd name="T3" fmla="*/ 719 h 559"/>
                  <a:gd name="T4" fmla="*/ 33 w 405"/>
                  <a:gd name="T5" fmla="*/ 424 h 559"/>
                  <a:gd name="T6" fmla="*/ 209 w 405"/>
                  <a:gd name="T7" fmla="*/ 28 h 559"/>
                  <a:gd name="T8" fmla="*/ 507 w 405"/>
                  <a:gd name="T9" fmla="*/ 322 h 559"/>
                  <a:gd name="T10" fmla="*/ 0 60000 65536"/>
                  <a:gd name="T11" fmla="*/ 0 60000 65536"/>
                  <a:gd name="T12" fmla="*/ 0 60000 65536"/>
                  <a:gd name="T13" fmla="*/ 0 60000 65536"/>
                  <a:gd name="T14" fmla="*/ 0 60000 65536"/>
                  <a:gd name="T15" fmla="*/ 0 w 405"/>
                  <a:gd name="T16" fmla="*/ 0 h 559"/>
                  <a:gd name="T17" fmla="*/ 405 w 405"/>
                  <a:gd name="T18" fmla="*/ 559 h 559"/>
                </a:gdLst>
                <a:ahLst/>
                <a:cxnLst>
                  <a:cxn ang="T10">
                    <a:pos x="T0" y="T1"/>
                  </a:cxn>
                  <a:cxn ang="T11">
                    <a:pos x="T2" y="T3"/>
                  </a:cxn>
                  <a:cxn ang="T12">
                    <a:pos x="T4" y="T5"/>
                  </a:cxn>
                  <a:cxn ang="T13">
                    <a:pos x="T6" y="T7"/>
                  </a:cxn>
                  <a:cxn ang="T14">
                    <a:pos x="T8" y="T9"/>
                  </a:cxn>
                </a:cxnLst>
                <a:rect l="T15" t="T16" r="T17" b="T18"/>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w="9525">
                <a:noFill/>
                <a:round/>
                <a:headEnd/>
                <a:tailEnd/>
              </a:ln>
            </p:spPr>
            <p:txBody>
              <a:bodyPr/>
              <a:lstStyle/>
              <a:p>
                <a:endParaRPr lang="en-US"/>
              </a:p>
            </p:txBody>
          </p:sp>
          <p:sp>
            <p:nvSpPr>
              <p:cNvPr id="35941" name="Freeform 95"/>
              <p:cNvSpPr>
                <a:spLocks/>
              </p:cNvSpPr>
              <p:nvPr/>
            </p:nvSpPr>
            <p:spPr bwMode="auto">
              <a:xfrm>
                <a:off x="1263" y="852"/>
                <a:ext cx="529" cy="735"/>
              </a:xfrm>
              <a:custGeom>
                <a:avLst/>
                <a:gdLst>
                  <a:gd name="T0" fmla="*/ 496 w 396"/>
                  <a:gd name="T1" fmla="*/ 318 h 550"/>
                  <a:gd name="T2" fmla="*/ 326 w 396"/>
                  <a:gd name="T3" fmla="*/ 708 h 550"/>
                  <a:gd name="T4" fmla="*/ 35 w 396"/>
                  <a:gd name="T5" fmla="*/ 417 h 550"/>
                  <a:gd name="T6" fmla="*/ 204 w 396"/>
                  <a:gd name="T7" fmla="*/ 27 h 550"/>
                  <a:gd name="T8" fmla="*/ 496 w 396"/>
                  <a:gd name="T9" fmla="*/ 318 h 550"/>
                  <a:gd name="T10" fmla="*/ 0 60000 65536"/>
                  <a:gd name="T11" fmla="*/ 0 60000 65536"/>
                  <a:gd name="T12" fmla="*/ 0 60000 65536"/>
                  <a:gd name="T13" fmla="*/ 0 60000 65536"/>
                  <a:gd name="T14" fmla="*/ 0 60000 65536"/>
                  <a:gd name="T15" fmla="*/ 0 w 396"/>
                  <a:gd name="T16" fmla="*/ 0 h 550"/>
                  <a:gd name="T17" fmla="*/ 396 w 396"/>
                  <a:gd name="T18" fmla="*/ 550 h 550"/>
                </a:gdLst>
                <a:ahLst/>
                <a:cxnLst>
                  <a:cxn ang="T10">
                    <a:pos x="T0" y="T1"/>
                  </a:cxn>
                  <a:cxn ang="T11">
                    <a:pos x="T2" y="T3"/>
                  </a:cxn>
                  <a:cxn ang="T12">
                    <a:pos x="T4" y="T5"/>
                  </a:cxn>
                  <a:cxn ang="T13">
                    <a:pos x="T6" y="T7"/>
                  </a:cxn>
                  <a:cxn ang="T14">
                    <a:pos x="T8" y="T9"/>
                  </a:cxn>
                </a:cxnLst>
                <a:rect l="T15" t="T16" r="T17" b="T18"/>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w="9525">
                <a:noFill/>
                <a:round/>
                <a:headEnd/>
                <a:tailEnd/>
              </a:ln>
            </p:spPr>
            <p:txBody>
              <a:bodyPr/>
              <a:lstStyle/>
              <a:p>
                <a:endParaRPr lang="en-US"/>
              </a:p>
            </p:txBody>
          </p:sp>
          <p:sp>
            <p:nvSpPr>
              <p:cNvPr id="35942" name="Freeform 96"/>
              <p:cNvSpPr>
                <a:spLocks/>
              </p:cNvSpPr>
              <p:nvPr/>
            </p:nvSpPr>
            <p:spPr bwMode="auto">
              <a:xfrm>
                <a:off x="1269" y="860"/>
                <a:ext cx="518" cy="725"/>
              </a:xfrm>
              <a:custGeom>
                <a:avLst/>
                <a:gdLst>
                  <a:gd name="T0" fmla="*/ 485 w 387"/>
                  <a:gd name="T1" fmla="*/ 314 h 542"/>
                  <a:gd name="T2" fmla="*/ 319 w 387"/>
                  <a:gd name="T3" fmla="*/ 698 h 542"/>
                  <a:gd name="T4" fmla="*/ 33 w 387"/>
                  <a:gd name="T5" fmla="*/ 411 h 542"/>
                  <a:gd name="T6" fmla="*/ 199 w 387"/>
                  <a:gd name="T7" fmla="*/ 27 h 542"/>
                  <a:gd name="T8" fmla="*/ 485 w 387"/>
                  <a:gd name="T9" fmla="*/ 314 h 542"/>
                  <a:gd name="T10" fmla="*/ 0 60000 65536"/>
                  <a:gd name="T11" fmla="*/ 0 60000 65536"/>
                  <a:gd name="T12" fmla="*/ 0 60000 65536"/>
                  <a:gd name="T13" fmla="*/ 0 60000 65536"/>
                  <a:gd name="T14" fmla="*/ 0 60000 65536"/>
                  <a:gd name="T15" fmla="*/ 0 w 387"/>
                  <a:gd name="T16" fmla="*/ 0 h 542"/>
                  <a:gd name="T17" fmla="*/ 387 w 387"/>
                  <a:gd name="T18" fmla="*/ 542 h 542"/>
                </a:gdLst>
                <a:ahLst/>
                <a:cxnLst>
                  <a:cxn ang="T10">
                    <a:pos x="T0" y="T1"/>
                  </a:cxn>
                  <a:cxn ang="T11">
                    <a:pos x="T2" y="T3"/>
                  </a:cxn>
                  <a:cxn ang="T12">
                    <a:pos x="T4" y="T5"/>
                  </a:cxn>
                  <a:cxn ang="T13">
                    <a:pos x="T6" y="T7"/>
                  </a:cxn>
                  <a:cxn ang="T14">
                    <a:pos x="T8" y="T9"/>
                  </a:cxn>
                </a:cxnLst>
                <a:rect l="T15" t="T16" r="T17" b="T18"/>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w="9525">
                <a:noFill/>
                <a:round/>
                <a:headEnd/>
                <a:tailEnd/>
              </a:ln>
            </p:spPr>
            <p:txBody>
              <a:bodyPr/>
              <a:lstStyle/>
              <a:p>
                <a:endParaRPr lang="en-US"/>
              </a:p>
            </p:txBody>
          </p:sp>
          <p:sp>
            <p:nvSpPr>
              <p:cNvPr id="35943" name="Freeform 97"/>
              <p:cNvSpPr>
                <a:spLocks/>
              </p:cNvSpPr>
              <p:nvPr/>
            </p:nvSpPr>
            <p:spPr bwMode="auto">
              <a:xfrm>
                <a:off x="1276" y="868"/>
                <a:ext cx="504" cy="713"/>
              </a:xfrm>
              <a:custGeom>
                <a:avLst/>
                <a:gdLst>
                  <a:gd name="T0" fmla="*/ 472 w 377"/>
                  <a:gd name="T1" fmla="*/ 310 h 533"/>
                  <a:gd name="T2" fmla="*/ 310 w 377"/>
                  <a:gd name="T3" fmla="*/ 688 h 533"/>
                  <a:gd name="T4" fmla="*/ 32 w 377"/>
                  <a:gd name="T5" fmla="*/ 404 h 533"/>
                  <a:gd name="T6" fmla="*/ 194 w 377"/>
                  <a:gd name="T7" fmla="*/ 27 h 533"/>
                  <a:gd name="T8" fmla="*/ 472 w 377"/>
                  <a:gd name="T9" fmla="*/ 310 h 533"/>
                  <a:gd name="T10" fmla="*/ 0 60000 65536"/>
                  <a:gd name="T11" fmla="*/ 0 60000 65536"/>
                  <a:gd name="T12" fmla="*/ 0 60000 65536"/>
                  <a:gd name="T13" fmla="*/ 0 60000 65536"/>
                  <a:gd name="T14" fmla="*/ 0 60000 65536"/>
                  <a:gd name="T15" fmla="*/ 0 w 377"/>
                  <a:gd name="T16" fmla="*/ 0 h 533"/>
                  <a:gd name="T17" fmla="*/ 377 w 377"/>
                  <a:gd name="T18" fmla="*/ 533 h 533"/>
                </a:gdLst>
                <a:ahLst/>
                <a:cxnLst>
                  <a:cxn ang="T10">
                    <a:pos x="T0" y="T1"/>
                  </a:cxn>
                  <a:cxn ang="T11">
                    <a:pos x="T2" y="T3"/>
                  </a:cxn>
                  <a:cxn ang="T12">
                    <a:pos x="T4" y="T5"/>
                  </a:cxn>
                  <a:cxn ang="T13">
                    <a:pos x="T6" y="T7"/>
                  </a:cxn>
                  <a:cxn ang="T14">
                    <a:pos x="T8" y="T9"/>
                  </a:cxn>
                </a:cxnLst>
                <a:rect l="T15" t="T16" r="T17" b="T18"/>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w="9525">
                <a:noFill/>
                <a:round/>
                <a:headEnd/>
                <a:tailEnd/>
              </a:ln>
            </p:spPr>
            <p:txBody>
              <a:bodyPr/>
              <a:lstStyle/>
              <a:p>
                <a:endParaRPr lang="en-US"/>
              </a:p>
            </p:txBody>
          </p:sp>
          <p:sp>
            <p:nvSpPr>
              <p:cNvPr id="35944" name="Freeform 98"/>
              <p:cNvSpPr>
                <a:spLocks/>
              </p:cNvSpPr>
              <p:nvPr/>
            </p:nvSpPr>
            <p:spPr bwMode="auto">
              <a:xfrm>
                <a:off x="1283" y="878"/>
                <a:ext cx="492" cy="699"/>
              </a:xfrm>
              <a:custGeom>
                <a:avLst/>
                <a:gdLst>
                  <a:gd name="T0" fmla="*/ 460 w 368"/>
                  <a:gd name="T1" fmla="*/ 303 h 523"/>
                  <a:gd name="T2" fmla="*/ 302 w 368"/>
                  <a:gd name="T3" fmla="*/ 675 h 523"/>
                  <a:gd name="T4" fmla="*/ 31 w 368"/>
                  <a:gd name="T5" fmla="*/ 396 h 523"/>
                  <a:gd name="T6" fmla="*/ 189 w 368"/>
                  <a:gd name="T7" fmla="*/ 25 h 523"/>
                  <a:gd name="T8" fmla="*/ 460 w 368"/>
                  <a:gd name="T9" fmla="*/ 303 h 523"/>
                  <a:gd name="T10" fmla="*/ 0 60000 65536"/>
                  <a:gd name="T11" fmla="*/ 0 60000 65536"/>
                  <a:gd name="T12" fmla="*/ 0 60000 65536"/>
                  <a:gd name="T13" fmla="*/ 0 60000 65536"/>
                  <a:gd name="T14" fmla="*/ 0 60000 65536"/>
                  <a:gd name="T15" fmla="*/ 0 w 368"/>
                  <a:gd name="T16" fmla="*/ 0 h 523"/>
                  <a:gd name="T17" fmla="*/ 368 w 368"/>
                  <a:gd name="T18" fmla="*/ 523 h 523"/>
                </a:gdLst>
                <a:ahLst/>
                <a:cxnLst>
                  <a:cxn ang="T10">
                    <a:pos x="T0" y="T1"/>
                  </a:cxn>
                  <a:cxn ang="T11">
                    <a:pos x="T2" y="T3"/>
                  </a:cxn>
                  <a:cxn ang="T12">
                    <a:pos x="T4" y="T5"/>
                  </a:cxn>
                  <a:cxn ang="T13">
                    <a:pos x="T6" y="T7"/>
                  </a:cxn>
                  <a:cxn ang="T14">
                    <a:pos x="T8" y="T9"/>
                  </a:cxn>
                </a:cxnLst>
                <a:rect l="T15" t="T16" r="T17" b="T18"/>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w="9525">
                <a:noFill/>
                <a:round/>
                <a:headEnd/>
                <a:tailEnd/>
              </a:ln>
            </p:spPr>
            <p:txBody>
              <a:bodyPr/>
              <a:lstStyle/>
              <a:p>
                <a:endParaRPr lang="en-US"/>
              </a:p>
            </p:txBody>
          </p:sp>
          <p:sp>
            <p:nvSpPr>
              <p:cNvPr id="35945" name="Freeform 99"/>
              <p:cNvSpPr>
                <a:spLocks/>
              </p:cNvSpPr>
              <p:nvPr/>
            </p:nvSpPr>
            <p:spPr bwMode="auto">
              <a:xfrm>
                <a:off x="1289" y="886"/>
                <a:ext cx="479" cy="688"/>
              </a:xfrm>
              <a:custGeom>
                <a:avLst/>
                <a:gdLst>
                  <a:gd name="T0" fmla="*/ 448 w 358"/>
                  <a:gd name="T1" fmla="*/ 299 h 515"/>
                  <a:gd name="T2" fmla="*/ 294 w 358"/>
                  <a:gd name="T3" fmla="*/ 663 h 515"/>
                  <a:gd name="T4" fmla="*/ 31 w 358"/>
                  <a:gd name="T5" fmla="*/ 387 h 515"/>
                  <a:gd name="T6" fmla="*/ 185 w 358"/>
                  <a:gd name="T7" fmla="*/ 24 h 515"/>
                  <a:gd name="T8" fmla="*/ 448 w 358"/>
                  <a:gd name="T9" fmla="*/ 299 h 515"/>
                  <a:gd name="T10" fmla="*/ 0 60000 65536"/>
                  <a:gd name="T11" fmla="*/ 0 60000 65536"/>
                  <a:gd name="T12" fmla="*/ 0 60000 65536"/>
                  <a:gd name="T13" fmla="*/ 0 60000 65536"/>
                  <a:gd name="T14" fmla="*/ 0 60000 65536"/>
                  <a:gd name="T15" fmla="*/ 0 w 358"/>
                  <a:gd name="T16" fmla="*/ 0 h 515"/>
                  <a:gd name="T17" fmla="*/ 358 w 358"/>
                  <a:gd name="T18" fmla="*/ 515 h 515"/>
                </a:gdLst>
                <a:ahLst/>
                <a:cxnLst>
                  <a:cxn ang="T10">
                    <a:pos x="T0" y="T1"/>
                  </a:cxn>
                  <a:cxn ang="T11">
                    <a:pos x="T2" y="T3"/>
                  </a:cxn>
                  <a:cxn ang="T12">
                    <a:pos x="T4" y="T5"/>
                  </a:cxn>
                  <a:cxn ang="T13">
                    <a:pos x="T6" y="T7"/>
                  </a:cxn>
                  <a:cxn ang="T14">
                    <a:pos x="T8" y="T9"/>
                  </a:cxn>
                </a:cxnLst>
                <a:rect l="T15" t="T16" r="T17" b="T18"/>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w="9525">
                <a:noFill/>
                <a:round/>
                <a:headEnd/>
                <a:tailEnd/>
              </a:ln>
            </p:spPr>
            <p:txBody>
              <a:bodyPr/>
              <a:lstStyle/>
              <a:p>
                <a:endParaRPr lang="en-US"/>
              </a:p>
            </p:txBody>
          </p:sp>
          <p:sp>
            <p:nvSpPr>
              <p:cNvPr id="35946" name="Freeform 100"/>
              <p:cNvSpPr>
                <a:spLocks/>
              </p:cNvSpPr>
              <p:nvPr/>
            </p:nvSpPr>
            <p:spPr bwMode="auto">
              <a:xfrm>
                <a:off x="1295" y="894"/>
                <a:ext cx="468" cy="676"/>
              </a:xfrm>
              <a:custGeom>
                <a:avLst/>
                <a:gdLst>
                  <a:gd name="T0" fmla="*/ 439 w 350"/>
                  <a:gd name="T1" fmla="*/ 295 h 506"/>
                  <a:gd name="T2" fmla="*/ 289 w 350"/>
                  <a:gd name="T3" fmla="*/ 652 h 506"/>
                  <a:gd name="T4" fmla="*/ 31 w 350"/>
                  <a:gd name="T5" fmla="*/ 381 h 506"/>
                  <a:gd name="T6" fmla="*/ 181 w 350"/>
                  <a:gd name="T7" fmla="*/ 24 h 506"/>
                  <a:gd name="T8" fmla="*/ 439 w 350"/>
                  <a:gd name="T9" fmla="*/ 295 h 506"/>
                  <a:gd name="T10" fmla="*/ 0 60000 65536"/>
                  <a:gd name="T11" fmla="*/ 0 60000 65536"/>
                  <a:gd name="T12" fmla="*/ 0 60000 65536"/>
                  <a:gd name="T13" fmla="*/ 0 60000 65536"/>
                  <a:gd name="T14" fmla="*/ 0 60000 65536"/>
                  <a:gd name="T15" fmla="*/ 0 w 350"/>
                  <a:gd name="T16" fmla="*/ 0 h 506"/>
                  <a:gd name="T17" fmla="*/ 350 w 350"/>
                  <a:gd name="T18" fmla="*/ 506 h 506"/>
                </a:gdLst>
                <a:ahLst/>
                <a:cxnLst>
                  <a:cxn ang="T10">
                    <a:pos x="T0" y="T1"/>
                  </a:cxn>
                  <a:cxn ang="T11">
                    <a:pos x="T2" y="T3"/>
                  </a:cxn>
                  <a:cxn ang="T12">
                    <a:pos x="T4" y="T5"/>
                  </a:cxn>
                  <a:cxn ang="T13">
                    <a:pos x="T6" y="T7"/>
                  </a:cxn>
                  <a:cxn ang="T14">
                    <a:pos x="T8" y="T9"/>
                  </a:cxn>
                </a:cxnLst>
                <a:rect l="T15" t="T16" r="T17" b="T18"/>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w="9525">
                <a:noFill/>
                <a:round/>
                <a:headEnd/>
                <a:tailEnd/>
              </a:ln>
            </p:spPr>
            <p:txBody>
              <a:bodyPr/>
              <a:lstStyle/>
              <a:p>
                <a:endParaRPr lang="en-US"/>
              </a:p>
            </p:txBody>
          </p:sp>
          <p:sp>
            <p:nvSpPr>
              <p:cNvPr id="35947" name="Freeform 101"/>
              <p:cNvSpPr>
                <a:spLocks/>
              </p:cNvSpPr>
              <p:nvPr/>
            </p:nvSpPr>
            <p:spPr bwMode="auto">
              <a:xfrm>
                <a:off x="1301" y="902"/>
                <a:ext cx="455" cy="664"/>
              </a:xfrm>
              <a:custGeom>
                <a:avLst/>
                <a:gdLst>
                  <a:gd name="T0" fmla="*/ 427 w 340"/>
                  <a:gd name="T1" fmla="*/ 291 h 497"/>
                  <a:gd name="T2" fmla="*/ 281 w 340"/>
                  <a:gd name="T3" fmla="*/ 641 h 497"/>
                  <a:gd name="T4" fmla="*/ 29 w 340"/>
                  <a:gd name="T5" fmla="*/ 374 h 497"/>
                  <a:gd name="T6" fmla="*/ 175 w 340"/>
                  <a:gd name="T7" fmla="*/ 24 h 497"/>
                  <a:gd name="T8" fmla="*/ 427 w 340"/>
                  <a:gd name="T9" fmla="*/ 291 h 497"/>
                  <a:gd name="T10" fmla="*/ 0 60000 65536"/>
                  <a:gd name="T11" fmla="*/ 0 60000 65536"/>
                  <a:gd name="T12" fmla="*/ 0 60000 65536"/>
                  <a:gd name="T13" fmla="*/ 0 60000 65536"/>
                  <a:gd name="T14" fmla="*/ 0 60000 65536"/>
                  <a:gd name="T15" fmla="*/ 0 w 340"/>
                  <a:gd name="T16" fmla="*/ 0 h 497"/>
                  <a:gd name="T17" fmla="*/ 340 w 340"/>
                  <a:gd name="T18" fmla="*/ 497 h 497"/>
                </a:gdLst>
                <a:ahLst/>
                <a:cxnLst>
                  <a:cxn ang="T10">
                    <a:pos x="T0" y="T1"/>
                  </a:cxn>
                  <a:cxn ang="T11">
                    <a:pos x="T2" y="T3"/>
                  </a:cxn>
                  <a:cxn ang="T12">
                    <a:pos x="T4" y="T5"/>
                  </a:cxn>
                  <a:cxn ang="T13">
                    <a:pos x="T6" y="T7"/>
                  </a:cxn>
                  <a:cxn ang="T14">
                    <a:pos x="T8" y="T9"/>
                  </a:cxn>
                </a:cxnLst>
                <a:rect l="T15" t="T16" r="T17" b="T18"/>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w="9525">
                <a:noFill/>
                <a:round/>
                <a:headEnd/>
                <a:tailEnd/>
              </a:ln>
            </p:spPr>
            <p:txBody>
              <a:bodyPr/>
              <a:lstStyle/>
              <a:p>
                <a:endParaRPr lang="en-US"/>
              </a:p>
            </p:txBody>
          </p:sp>
          <p:sp>
            <p:nvSpPr>
              <p:cNvPr id="35948" name="Freeform 102"/>
              <p:cNvSpPr>
                <a:spLocks/>
              </p:cNvSpPr>
              <p:nvPr/>
            </p:nvSpPr>
            <p:spPr bwMode="auto">
              <a:xfrm>
                <a:off x="1308" y="911"/>
                <a:ext cx="443" cy="652"/>
              </a:xfrm>
              <a:custGeom>
                <a:avLst/>
                <a:gdLst>
                  <a:gd name="T0" fmla="*/ 415 w 331"/>
                  <a:gd name="T1" fmla="*/ 285 h 488"/>
                  <a:gd name="T2" fmla="*/ 273 w 331"/>
                  <a:gd name="T3" fmla="*/ 629 h 488"/>
                  <a:gd name="T4" fmla="*/ 28 w 331"/>
                  <a:gd name="T5" fmla="*/ 366 h 488"/>
                  <a:gd name="T6" fmla="*/ 170 w 331"/>
                  <a:gd name="T7" fmla="*/ 21 h 488"/>
                  <a:gd name="T8" fmla="*/ 415 w 331"/>
                  <a:gd name="T9" fmla="*/ 285 h 488"/>
                  <a:gd name="T10" fmla="*/ 0 60000 65536"/>
                  <a:gd name="T11" fmla="*/ 0 60000 65536"/>
                  <a:gd name="T12" fmla="*/ 0 60000 65536"/>
                  <a:gd name="T13" fmla="*/ 0 60000 65536"/>
                  <a:gd name="T14" fmla="*/ 0 60000 65536"/>
                  <a:gd name="T15" fmla="*/ 0 w 331"/>
                  <a:gd name="T16" fmla="*/ 0 h 488"/>
                  <a:gd name="T17" fmla="*/ 331 w 331"/>
                  <a:gd name="T18" fmla="*/ 488 h 488"/>
                </a:gdLst>
                <a:ahLst/>
                <a:cxnLst>
                  <a:cxn ang="T10">
                    <a:pos x="T0" y="T1"/>
                  </a:cxn>
                  <a:cxn ang="T11">
                    <a:pos x="T2" y="T3"/>
                  </a:cxn>
                  <a:cxn ang="T12">
                    <a:pos x="T4" y="T5"/>
                  </a:cxn>
                  <a:cxn ang="T13">
                    <a:pos x="T6" y="T7"/>
                  </a:cxn>
                  <a:cxn ang="T14">
                    <a:pos x="T8" y="T9"/>
                  </a:cxn>
                </a:cxnLst>
                <a:rect l="T15" t="T16" r="T17" b="T18"/>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w="9525">
                <a:noFill/>
                <a:round/>
                <a:headEnd/>
                <a:tailEnd/>
              </a:ln>
            </p:spPr>
            <p:txBody>
              <a:bodyPr/>
              <a:lstStyle/>
              <a:p>
                <a:endParaRPr lang="en-US"/>
              </a:p>
            </p:txBody>
          </p:sp>
          <p:sp>
            <p:nvSpPr>
              <p:cNvPr id="35949" name="Freeform 103"/>
              <p:cNvSpPr>
                <a:spLocks/>
              </p:cNvSpPr>
              <p:nvPr/>
            </p:nvSpPr>
            <p:spPr bwMode="auto">
              <a:xfrm>
                <a:off x="1315" y="919"/>
                <a:ext cx="429" cy="640"/>
              </a:xfrm>
              <a:custGeom>
                <a:avLst/>
                <a:gdLst>
                  <a:gd name="T0" fmla="*/ 402 w 321"/>
                  <a:gd name="T1" fmla="*/ 281 h 479"/>
                  <a:gd name="T2" fmla="*/ 265 w 321"/>
                  <a:gd name="T3" fmla="*/ 619 h 479"/>
                  <a:gd name="T4" fmla="*/ 28 w 321"/>
                  <a:gd name="T5" fmla="*/ 359 h 479"/>
                  <a:gd name="T6" fmla="*/ 164 w 321"/>
                  <a:gd name="T7" fmla="*/ 21 h 479"/>
                  <a:gd name="T8" fmla="*/ 402 w 321"/>
                  <a:gd name="T9" fmla="*/ 281 h 479"/>
                  <a:gd name="T10" fmla="*/ 0 60000 65536"/>
                  <a:gd name="T11" fmla="*/ 0 60000 65536"/>
                  <a:gd name="T12" fmla="*/ 0 60000 65536"/>
                  <a:gd name="T13" fmla="*/ 0 60000 65536"/>
                  <a:gd name="T14" fmla="*/ 0 60000 65536"/>
                  <a:gd name="T15" fmla="*/ 0 w 321"/>
                  <a:gd name="T16" fmla="*/ 0 h 479"/>
                  <a:gd name="T17" fmla="*/ 321 w 321"/>
                  <a:gd name="T18" fmla="*/ 479 h 479"/>
                </a:gdLst>
                <a:ahLst/>
                <a:cxnLst>
                  <a:cxn ang="T10">
                    <a:pos x="T0" y="T1"/>
                  </a:cxn>
                  <a:cxn ang="T11">
                    <a:pos x="T2" y="T3"/>
                  </a:cxn>
                  <a:cxn ang="T12">
                    <a:pos x="T4" y="T5"/>
                  </a:cxn>
                  <a:cxn ang="T13">
                    <a:pos x="T6" y="T7"/>
                  </a:cxn>
                  <a:cxn ang="T14">
                    <a:pos x="T8" y="T9"/>
                  </a:cxn>
                </a:cxnLst>
                <a:rect l="T15" t="T16" r="T17" b="T18"/>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w="9525">
                <a:noFill/>
                <a:round/>
                <a:headEnd/>
                <a:tailEnd/>
              </a:ln>
            </p:spPr>
            <p:txBody>
              <a:bodyPr/>
              <a:lstStyle/>
              <a:p>
                <a:endParaRPr lang="en-US"/>
              </a:p>
            </p:txBody>
          </p:sp>
          <p:sp>
            <p:nvSpPr>
              <p:cNvPr id="35950" name="Freeform 104"/>
              <p:cNvSpPr>
                <a:spLocks/>
              </p:cNvSpPr>
              <p:nvPr/>
            </p:nvSpPr>
            <p:spPr bwMode="auto">
              <a:xfrm>
                <a:off x="1321" y="927"/>
                <a:ext cx="418" cy="628"/>
              </a:xfrm>
              <a:custGeom>
                <a:avLst/>
                <a:gdLst>
                  <a:gd name="T0" fmla="*/ 391 w 312"/>
                  <a:gd name="T1" fmla="*/ 277 h 470"/>
                  <a:gd name="T2" fmla="*/ 257 w 312"/>
                  <a:gd name="T3" fmla="*/ 608 h 470"/>
                  <a:gd name="T4" fmla="*/ 27 w 312"/>
                  <a:gd name="T5" fmla="*/ 353 h 470"/>
                  <a:gd name="T6" fmla="*/ 161 w 312"/>
                  <a:gd name="T7" fmla="*/ 21 h 470"/>
                  <a:gd name="T8" fmla="*/ 391 w 312"/>
                  <a:gd name="T9" fmla="*/ 277 h 470"/>
                  <a:gd name="T10" fmla="*/ 0 60000 65536"/>
                  <a:gd name="T11" fmla="*/ 0 60000 65536"/>
                  <a:gd name="T12" fmla="*/ 0 60000 65536"/>
                  <a:gd name="T13" fmla="*/ 0 60000 65536"/>
                  <a:gd name="T14" fmla="*/ 0 60000 65536"/>
                  <a:gd name="T15" fmla="*/ 0 w 312"/>
                  <a:gd name="T16" fmla="*/ 0 h 470"/>
                  <a:gd name="T17" fmla="*/ 312 w 312"/>
                  <a:gd name="T18" fmla="*/ 470 h 470"/>
                </a:gdLst>
                <a:ahLst/>
                <a:cxnLst>
                  <a:cxn ang="T10">
                    <a:pos x="T0" y="T1"/>
                  </a:cxn>
                  <a:cxn ang="T11">
                    <a:pos x="T2" y="T3"/>
                  </a:cxn>
                  <a:cxn ang="T12">
                    <a:pos x="T4" y="T5"/>
                  </a:cxn>
                  <a:cxn ang="T13">
                    <a:pos x="T6" y="T7"/>
                  </a:cxn>
                  <a:cxn ang="T14">
                    <a:pos x="T8" y="T9"/>
                  </a:cxn>
                </a:cxnLst>
                <a:rect l="T15" t="T16" r="T17" b="T18"/>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w="9525">
                <a:noFill/>
                <a:round/>
                <a:headEnd/>
                <a:tailEnd/>
              </a:ln>
            </p:spPr>
            <p:txBody>
              <a:bodyPr/>
              <a:lstStyle/>
              <a:p>
                <a:endParaRPr lang="en-US"/>
              </a:p>
            </p:txBody>
          </p:sp>
          <p:sp>
            <p:nvSpPr>
              <p:cNvPr id="35951" name="Freeform 105"/>
              <p:cNvSpPr>
                <a:spLocks/>
              </p:cNvSpPr>
              <p:nvPr/>
            </p:nvSpPr>
            <p:spPr bwMode="auto">
              <a:xfrm>
                <a:off x="1328" y="935"/>
                <a:ext cx="405" cy="618"/>
              </a:xfrm>
              <a:custGeom>
                <a:avLst/>
                <a:gdLst>
                  <a:gd name="T0" fmla="*/ 378 w 303"/>
                  <a:gd name="T1" fmla="*/ 273 h 462"/>
                  <a:gd name="T2" fmla="*/ 249 w 303"/>
                  <a:gd name="T3" fmla="*/ 597 h 462"/>
                  <a:gd name="T4" fmla="*/ 25 w 303"/>
                  <a:gd name="T5" fmla="*/ 345 h 462"/>
                  <a:gd name="T6" fmla="*/ 155 w 303"/>
                  <a:gd name="T7" fmla="*/ 20 h 462"/>
                  <a:gd name="T8" fmla="*/ 378 w 303"/>
                  <a:gd name="T9" fmla="*/ 273 h 462"/>
                  <a:gd name="T10" fmla="*/ 0 60000 65536"/>
                  <a:gd name="T11" fmla="*/ 0 60000 65536"/>
                  <a:gd name="T12" fmla="*/ 0 60000 65536"/>
                  <a:gd name="T13" fmla="*/ 0 60000 65536"/>
                  <a:gd name="T14" fmla="*/ 0 60000 65536"/>
                  <a:gd name="T15" fmla="*/ 0 w 303"/>
                  <a:gd name="T16" fmla="*/ 0 h 462"/>
                  <a:gd name="T17" fmla="*/ 303 w 303"/>
                  <a:gd name="T18" fmla="*/ 462 h 462"/>
                </a:gdLst>
                <a:ahLst/>
                <a:cxnLst>
                  <a:cxn ang="T10">
                    <a:pos x="T0" y="T1"/>
                  </a:cxn>
                  <a:cxn ang="T11">
                    <a:pos x="T2" y="T3"/>
                  </a:cxn>
                  <a:cxn ang="T12">
                    <a:pos x="T4" y="T5"/>
                  </a:cxn>
                  <a:cxn ang="T13">
                    <a:pos x="T6" y="T7"/>
                  </a:cxn>
                  <a:cxn ang="T14">
                    <a:pos x="T8" y="T9"/>
                  </a:cxn>
                </a:cxnLst>
                <a:rect l="T15" t="T16" r="T17" b="T18"/>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w="9525">
                <a:noFill/>
                <a:round/>
                <a:headEnd/>
                <a:tailEnd/>
              </a:ln>
            </p:spPr>
            <p:txBody>
              <a:bodyPr/>
              <a:lstStyle/>
              <a:p>
                <a:endParaRPr lang="en-US"/>
              </a:p>
            </p:txBody>
          </p:sp>
          <p:sp>
            <p:nvSpPr>
              <p:cNvPr id="35952" name="Freeform 106"/>
              <p:cNvSpPr>
                <a:spLocks/>
              </p:cNvSpPr>
              <p:nvPr/>
            </p:nvSpPr>
            <p:spPr bwMode="auto">
              <a:xfrm>
                <a:off x="1333" y="943"/>
                <a:ext cx="394" cy="606"/>
              </a:xfrm>
              <a:custGeom>
                <a:avLst/>
                <a:gdLst>
                  <a:gd name="T0" fmla="*/ 369 w 294"/>
                  <a:gd name="T1" fmla="*/ 268 h 453"/>
                  <a:gd name="T2" fmla="*/ 243 w 294"/>
                  <a:gd name="T3" fmla="*/ 586 h 453"/>
                  <a:gd name="T4" fmla="*/ 25 w 294"/>
                  <a:gd name="T5" fmla="*/ 338 h 453"/>
                  <a:gd name="T6" fmla="*/ 151 w 294"/>
                  <a:gd name="T7" fmla="*/ 20 h 453"/>
                  <a:gd name="T8" fmla="*/ 369 w 294"/>
                  <a:gd name="T9" fmla="*/ 268 h 453"/>
                  <a:gd name="T10" fmla="*/ 0 60000 65536"/>
                  <a:gd name="T11" fmla="*/ 0 60000 65536"/>
                  <a:gd name="T12" fmla="*/ 0 60000 65536"/>
                  <a:gd name="T13" fmla="*/ 0 60000 65536"/>
                  <a:gd name="T14" fmla="*/ 0 60000 65536"/>
                  <a:gd name="T15" fmla="*/ 0 w 294"/>
                  <a:gd name="T16" fmla="*/ 0 h 453"/>
                  <a:gd name="T17" fmla="*/ 294 w 294"/>
                  <a:gd name="T18" fmla="*/ 453 h 453"/>
                </a:gdLst>
                <a:ahLst/>
                <a:cxnLst>
                  <a:cxn ang="T10">
                    <a:pos x="T0" y="T1"/>
                  </a:cxn>
                  <a:cxn ang="T11">
                    <a:pos x="T2" y="T3"/>
                  </a:cxn>
                  <a:cxn ang="T12">
                    <a:pos x="T4" y="T5"/>
                  </a:cxn>
                  <a:cxn ang="T13">
                    <a:pos x="T6" y="T7"/>
                  </a:cxn>
                  <a:cxn ang="T14">
                    <a:pos x="T8" y="T9"/>
                  </a:cxn>
                </a:cxnLst>
                <a:rect l="T15" t="T16" r="T17" b="T18"/>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w="9525">
                <a:noFill/>
                <a:round/>
                <a:headEnd/>
                <a:tailEnd/>
              </a:ln>
            </p:spPr>
            <p:txBody>
              <a:bodyPr/>
              <a:lstStyle/>
              <a:p>
                <a:endParaRPr lang="en-US"/>
              </a:p>
            </p:txBody>
          </p:sp>
          <p:sp>
            <p:nvSpPr>
              <p:cNvPr id="35953" name="Freeform 107"/>
              <p:cNvSpPr>
                <a:spLocks/>
              </p:cNvSpPr>
              <p:nvPr/>
            </p:nvSpPr>
            <p:spPr bwMode="auto">
              <a:xfrm>
                <a:off x="1340" y="952"/>
                <a:ext cx="381" cy="593"/>
              </a:xfrm>
              <a:custGeom>
                <a:avLst/>
                <a:gdLst>
                  <a:gd name="T0" fmla="*/ 356 w 285"/>
                  <a:gd name="T1" fmla="*/ 262 h 443"/>
                  <a:gd name="T2" fmla="*/ 235 w 285"/>
                  <a:gd name="T3" fmla="*/ 574 h 443"/>
                  <a:gd name="T4" fmla="*/ 24 w 285"/>
                  <a:gd name="T5" fmla="*/ 331 h 443"/>
                  <a:gd name="T6" fmla="*/ 146 w 285"/>
                  <a:gd name="T7" fmla="*/ 19 h 443"/>
                  <a:gd name="T8" fmla="*/ 356 w 285"/>
                  <a:gd name="T9" fmla="*/ 262 h 443"/>
                  <a:gd name="T10" fmla="*/ 0 60000 65536"/>
                  <a:gd name="T11" fmla="*/ 0 60000 65536"/>
                  <a:gd name="T12" fmla="*/ 0 60000 65536"/>
                  <a:gd name="T13" fmla="*/ 0 60000 65536"/>
                  <a:gd name="T14" fmla="*/ 0 60000 65536"/>
                  <a:gd name="T15" fmla="*/ 0 w 285"/>
                  <a:gd name="T16" fmla="*/ 0 h 443"/>
                  <a:gd name="T17" fmla="*/ 285 w 285"/>
                  <a:gd name="T18" fmla="*/ 443 h 443"/>
                </a:gdLst>
                <a:ahLst/>
                <a:cxnLst>
                  <a:cxn ang="T10">
                    <a:pos x="T0" y="T1"/>
                  </a:cxn>
                  <a:cxn ang="T11">
                    <a:pos x="T2" y="T3"/>
                  </a:cxn>
                  <a:cxn ang="T12">
                    <a:pos x="T4" y="T5"/>
                  </a:cxn>
                  <a:cxn ang="T13">
                    <a:pos x="T6" y="T7"/>
                  </a:cxn>
                  <a:cxn ang="T14">
                    <a:pos x="T8" y="T9"/>
                  </a:cxn>
                </a:cxnLst>
                <a:rect l="T15" t="T16" r="T17" b="T18"/>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w="9525">
                <a:noFill/>
                <a:round/>
                <a:headEnd/>
                <a:tailEnd/>
              </a:ln>
            </p:spPr>
            <p:txBody>
              <a:bodyPr/>
              <a:lstStyle/>
              <a:p>
                <a:endParaRPr lang="en-US"/>
              </a:p>
            </p:txBody>
          </p:sp>
          <p:sp>
            <p:nvSpPr>
              <p:cNvPr id="35954" name="Freeform 108"/>
              <p:cNvSpPr>
                <a:spLocks/>
              </p:cNvSpPr>
              <p:nvPr/>
            </p:nvSpPr>
            <p:spPr bwMode="auto">
              <a:xfrm>
                <a:off x="1347" y="960"/>
                <a:ext cx="368" cy="582"/>
              </a:xfrm>
              <a:custGeom>
                <a:avLst/>
                <a:gdLst>
                  <a:gd name="T0" fmla="*/ 344 w 275"/>
                  <a:gd name="T1" fmla="*/ 258 h 435"/>
                  <a:gd name="T2" fmla="*/ 227 w 275"/>
                  <a:gd name="T3" fmla="*/ 563 h 435"/>
                  <a:gd name="T4" fmla="*/ 24 w 275"/>
                  <a:gd name="T5" fmla="*/ 324 h 435"/>
                  <a:gd name="T6" fmla="*/ 141 w 275"/>
                  <a:gd name="T7" fmla="*/ 19 h 435"/>
                  <a:gd name="T8" fmla="*/ 344 w 275"/>
                  <a:gd name="T9" fmla="*/ 258 h 435"/>
                  <a:gd name="T10" fmla="*/ 0 60000 65536"/>
                  <a:gd name="T11" fmla="*/ 0 60000 65536"/>
                  <a:gd name="T12" fmla="*/ 0 60000 65536"/>
                  <a:gd name="T13" fmla="*/ 0 60000 65536"/>
                  <a:gd name="T14" fmla="*/ 0 60000 65536"/>
                  <a:gd name="T15" fmla="*/ 0 w 275"/>
                  <a:gd name="T16" fmla="*/ 0 h 435"/>
                  <a:gd name="T17" fmla="*/ 275 w 275"/>
                  <a:gd name="T18" fmla="*/ 435 h 435"/>
                </a:gdLst>
                <a:ahLst/>
                <a:cxnLst>
                  <a:cxn ang="T10">
                    <a:pos x="T0" y="T1"/>
                  </a:cxn>
                  <a:cxn ang="T11">
                    <a:pos x="T2" y="T3"/>
                  </a:cxn>
                  <a:cxn ang="T12">
                    <a:pos x="T4" y="T5"/>
                  </a:cxn>
                  <a:cxn ang="T13">
                    <a:pos x="T6" y="T7"/>
                  </a:cxn>
                  <a:cxn ang="T14">
                    <a:pos x="T8" y="T9"/>
                  </a:cxn>
                </a:cxnLst>
                <a:rect l="T15" t="T16" r="T17" b="T18"/>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w="9525">
                <a:noFill/>
                <a:round/>
                <a:headEnd/>
                <a:tailEnd/>
              </a:ln>
            </p:spPr>
            <p:txBody>
              <a:bodyPr/>
              <a:lstStyle/>
              <a:p>
                <a:endParaRPr lang="en-US"/>
              </a:p>
            </p:txBody>
          </p:sp>
          <p:sp>
            <p:nvSpPr>
              <p:cNvPr id="35955" name="Freeform 109"/>
              <p:cNvSpPr>
                <a:spLocks/>
              </p:cNvSpPr>
              <p:nvPr/>
            </p:nvSpPr>
            <p:spPr bwMode="auto">
              <a:xfrm>
                <a:off x="1354" y="968"/>
                <a:ext cx="355" cy="570"/>
              </a:xfrm>
              <a:custGeom>
                <a:avLst/>
                <a:gdLst>
                  <a:gd name="T0" fmla="*/ 332 w 266"/>
                  <a:gd name="T1" fmla="*/ 253 h 426"/>
                  <a:gd name="T2" fmla="*/ 219 w 266"/>
                  <a:gd name="T3" fmla="*/ 553 h 426"/>
                  <a:gd name="T4" fmla="*/ 23 w 266"/>
                  <a:gd name="T5" fmla="*/ 317 h 426"/>
                  <a:gd name="T6" fmla="*/ 136 w 266"/>
                  <a:gd name="T7" fmla="*/ 17 h 426"/>
                  <a:gd name="T8" fmla="*/ 332 w 266"/>
                  <a:gd name="T9" fmla="*/ 253 h 426"/>
                  <a:gd name="T10" fmla="*/ 0 60000 65536"/>
                  <a:gd name="T11" fmla="*/ 0 60000 65536"/>
                  <a:gd name="T12" fmla="*/ 0 60000 65536"/>
                  <a:gd name="T13" fmla="*/ 0 60000 65536"/>
                  <a:gd name="T14" fmla="*/ 0 60000 65536"/>
                  <a:gd name="T15" fmla="*/ 0 w 266"/>
                  <a:gd name="T16" fmla="*/ 0 h 426"/>
                  <a:gd name="T17" fmla="*/ 266 w 266"/>
                  <a:gd name="T18" fmla="*/ 426 h 426"/>
                </a:gdLst>
                <a:ahLst/>
                <a:cxnLst>
                  <a:cxn ang="T10">
                    <a:pos x="T0" y="T1"/>
                  </a:cxn>
                  <a:cxn ang="T11">
                    <a:pos x="T2" y="T3"/>
                  </a:cxn>
                  <a:cxn ang="T12">
                    <a:pos x="T4" y="T5"/>
                  </a:cxn>
                  <a:cxn ang="T13">
                    <a:pos x="T6" y="T7"/>
                  </a:cxn>
                  <a:cxn ang="T14">
                    <a:pos x="T8" y="T9"/>
                  </a:cxn>
                </a:cxnLst>
                <a:rect l="T15" t="T16" r="T17" b="T18"/>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w="9525">
                <a:noFill/>
                <a:round/>
                <a:headEnd/>
                <a:tailEnd/>
              </a:ln>
            </p:spPr>
            <p:txBody>
              <a:bodyPr/>
              <a:lstStyle/>
              <a:p>
                <a:endParaRPr lang="en-US"/>
              </a:p>
            </p:txBody>
          </p:sp>
          <p:sp>
            <p:nvSpPr>
              <p:cNvPr id="35956" name="Freeform 110"/>
              <p:cNvSpPr>
                <a:spLocks/>
              </p:cNvSpPr>
              <p:nvPr/>
            </p:nvSpPr>
            <p:spPr bwMode="auto">
              <a:xfrm>
                <a:off x="1360" y="976"/>
                <a:ext cx="343" cy="558"/>
              </a:xfrm>
              <a:custGeom>
                <a:avLst/>
                <a:gdLst>
                  <a:gd name="T0" fmla="*/ 322 w 256"/>
                  <a:gd name="T1" fmla="*/ 249 h 417"/>
                  <a:gd name="T2" fmla="*/ 212 w 256"/>
                  <a:gd name="T3" fmla="*/ 542 h 417"/>
                  <a:gd name="T4" fmla="*/ 21 w 256"/>
                  <a:gd name="T5" fmla="*/ 309 h 417"/>
                  <a:gd name="T6" fmla="*/ 131 w 256"/>
                  <a:gd name="T7" fmla="*/ 17 h 417"/>
                  <a:gd name="T8" fmla="*/ 322 w 256"/>
                  <a:gd name="T9" fmla="*/ 249 h 417"/>
                  <a:gd name="T10" fmla="*/ 0 60000 65536"/>
                  <a:gd name="T11" fmla="*/ 0 60000 65536"/>
                  <a:gd name="T12" fmla="*/ 0 60000 65536"/>
                  <a:gd name="T13" fmla="*/ 0 60000 65536"/>
                  <a:gd name="T14" fmla="*/ 0 60000 65536"/>
                  <a:gd name="T15" fmla="*/ 0 w 256"/>
                  <a:gd name="T16" fmla="*/ 0 h 417"/>
                  <a:gd name="T17" fmla="*/ 256 w 256"/>
                  <a:gd name="T18" fmla="*/ 417 h 417"/>
                </a:gdLst>
                <a:ahLst/>
                <a:cxnLst>
                  <a:cxn ang="T10">
                    <a:pos x="T0" y="T1"/>
                  </a:cxn>
                  <a:cxn ang="T11">
                    <a:pos x="T2" y="T3"/>
                  </a:cxn>
                  <a:cxn ang="T12">
                    <a:pos x="T4" y="T5"/>
                  </a:cxn>
                  <a:cxn ang="T13">
                    <a:pos x="T6" y="T7"/>
                  </a:cxn>
                  <a:cxn ang="T14">
                    <a:pos x="T8" y="T9"/>
                  </a:cxn>
                </a:cxnLst>
                <a:rect l="T15" t="T16" r="T17" b="T18"/>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w="9525">
                <a:noFill/>
                <a:round/>
                <a:headEnd/>
                <a:tailEnd/>
              </a:ln>
            </p:spPr>
            <p:txBody>
              <a:bodyPr/>
              <a:lstStyle/>
              <a:p>
                <a:endParaRPr lang="en-US"/>
              </a:p>
            </p:txBody>
          </p:sp>
          <p:sp>
            <p:nvSpPr>
              <p:cNvPr id="35957" name="Freeform 111"/>
              <p:cNvSpPr>
                <a:spLocks/>
              </p:cNvSpPr>
              <p:nvPr/>
            </p:nvSpPr>
            <p:spPr bwMode="auto">
              <a:xfrm>
                <a:off x="1366" y="986"/>
                <a:ext cx="331" cy="544"/>
              </a:xfrm>
              <a:custGeom>
                <a:avLst/>
                <a:gdLst>
                  <a:gd name="T0" fmla="*/ 310 w 248"/>
                  <a:gd name="T1" fmla="*/ 243 h 407"/>
                  <a:gd name="T2" fmla="*/ 204 w 248"/>
                  <a:gd name="T3" fmla="*/ 529 h 407"/>
                  <a:gd name="T4" fmla="*/ 21 w 248"/>
                  <a:gd name="T5" fmla="*/ 301 h 407"/>
                  <a:gd name="T6" fmla="*/ 127 w 248"/>
                  <a:gd name="T7" fmla="*/ 16 h 407"/>
                  <a:gd name="T8" fmla="*/ 310 w 248"/>
                  <a:gd name="T9" fmla="*/ 243 h 407"/>
                  <a:gd name="T10" fmla="*/ 0 60000 65536"/>
                  <a:gd name="T11" fmla="*/ 0 60000 65536"/>
                  <a:gd name="T12" fmla="*/ 0 60000 65536"/>
                  <a:gd name="T13" fmla="*/ 0 60000 65536"/>
                  <a:gd name="T14" fmla="*/ 0 60000 65536"/>
                  <a:gd name="T15" fmla="*/ 0 w 248"/>
                  <a:gd name="T16" fmla="*/ 0 h 407"/>
                  <a:gd name="T17" fmla="*/ 248 w 248"/>
                  <a:gd name="T18" fmla="*/ 407 h 407"/>
                </a:gdLst>
                <a:ahLst/>
                <a:cxnLst>
                  <a:cxn ang="T10">
                    <a:pos x="T0" y="T1"/>
                  </a:cxn>
                  <a:cxn ang="T11">
                    <a:pos x="T2" y="T3"/>
                  </a:cxn>
                  <a:cxn ang="T12">
                    <a:pos x="T4" y="T5"/>
                  </a:cxn>
                  <a:cxn ang="T13">
                    <a:pos x="T6" y="T7"/>
                  </a:cxn>
                  <a:cxn ang="T14">
                    <a:pos x="T8" y="T9"/>
                  </a:cxn>
                </a:cxnLst>
                <a:rect l="T15" t="T16" r="T17" b="T18"/>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w="9525">
                <a:noFill/>
                <a:round/>
                <a:headEnd/>
                <a:tailEnd/>
              </a:ln>
            </p:spPr>
            <p:txBody>
              <a:bodyPr/>
              <a:lstStyle/>
              <a:p>
                <a:endParaRPr lang="en-US"/>
              </a:p>
            </p:txBody>
          </p:sp>
          <p:sp>
            <p:nvSpPr>
              <p:cNvPr id="35958" name="Freeform 112"/>
              <p:cNvSpPr>
                <a:spLocks/>
              </p:cNvSpPr>
              <p:nvPr/>
            </p:nvSpPr>
            <p:spPr bwMode="auto">
              <a:xfrm>
                <a:off x="1372" y="994"/>
                <a:ext cx="319" cy="533"/>
              </a:xfrm>
              <a:custGeom>
                <a:avLst/>
                <a:gdLst>
                  <a:gd name="T0" fmla="*/ 299 w 238"/>
                  <a:gd name="T1" fmla="*/ 239 h 399"/>
                  <a:gd name="T2" fmla="*/ 197 w 238"/>
                  <a:gd name="T3" fmla="*/ 517 h 399"/>
                  <a:gd name="T4" fmla="*/ 21 w 238"/>
                  <a:gd name="T5" fmla="*/ 294 h 399"/>
                  <a:gd name="T6" fmla="*/ 122 w 238"/>
                  <a:gd name="T7" fmla="*/ 15 h 399"/>
                  <a:gd name="T8" fmla="*/ 299 w 238"/>
                  <a:gd name="T9" fmla="*/ 239 h 399"/>
                  <a:gd name="T10" fmla="*/ 0 60000 65536"/>
                  <a:gd name="T11" fmla="*/ 0 60000 65536"/>
                  <a:gd name="T12" fmla="*/ 0 60000 65536"/>
                  <a:gd name="T13" fmla="*/ 0 60000 65536"/>
                  <a:gd name="T14" fmla="*/ 0 60000 65536"/>
                  <a:gd name="T15" fmla="*/ 0 w 238"/>
                  <a:gd name="T16" fmla="*/ 0 h 399"/>
                  <a:gd name="T17" fmla="*/ 238 w 238"/>
                  <a:gd name="T18" fmla="*/ 399 h 399"/>
                </a:gdLst>
                <a:ahLst/>
                <a:cxnLst>
                  <a:cxn ang="T10">
                    <a:pos x="T0" y="T1"/>
                  </a:cxn>
                  <a:cxn ang="T11">
                    <a:pos x="T2" y="T3"/>
                  </a:cxn>
                  <a:cxn ang="T12">
                    <a:pos x="T4" y="T5"/>
                  </a:cxn>
                  <a:cxn ang="T13">
                    <a:pos x="T6" y="T7"/>
                  </a:cxn>
                  <a:cxn ang="T14">
                    <a:pos x="T8" y="T9"/>
                  </a:cxn>
                </a:cxnLst>
                <a:rect l="T15" t="T16" r="T17" b="T18"/>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w="9525">
                <a:noFill/>
                <a:round/>
                <a:headEnd/>
                <a:tailEnd/>
              </a:ln>
            </p:spPr>
            <p:txBody>
              <a:bodyPr/>
              <a:lstStyle/>
              <a:p>
                <a:endParaRPr lang="en-US"/>
              </a:p>
            </p:txBody>
          </p:sp>
          <p:sp>
            <p:nvSpPr>
              <p:cNvPr id="35959" name="Freeform 113"/>
              <p:cNvSpPr>
                <a:spLocks/>
              </p:cNvSpPr>
              <p:nvPr/>
            </p:nvSpPr>
            <p:spPr bwMode="auto">
              <a:xfrm>
                <a:off x="1379" y="1002"/>
                <a:ext cx="306" cy="521"/>
              </a:xfrm>
              <a:custGeom>
                <a:avLst/>
                <a:gdLst>
                  <a:gd name="T0" fmla="*/ 286 w 229"/>
                  <a:gd name="T1" fmla="*/ 234 h 390"/>
                  <a:gd name="T2" fmla="*/ 188 w 229"/>
                  <a:gd name="T3" fmla="*/ 506 h 390"/>
                  <a:gd name="T4" fmla="*/ 20 w 229"/>
                  <a:gd name="T5" fmla="*/ 287 h 390"/>
                  <a:gd name="T6" fmla="*/ 118 w 229"/>
                  <a:gd name="T7" fmla="*/ 15 h 390"/>
                  <a:gd name="T8" fmla="*/ 286 w 229"/>
                  <a:gd name="T9" fmla="*/ 234 h 390"/>
                  <a:gd name="T10" fmla="*/ 0 60000 65536"/>
                  <a:gd name="T11" fmla="*/ 0 60000 65536"/>
                  <a:gd name="T12" fmla="*/ 0 60000 65536"/>
                  <a:gd name="T13" fmla="*/ 0 60000 65536"/>
                  <a:gd name="T14" fmla="*/ 0 60000 65536"/>
                  <a:gd name="T15" fmla="*/ 0 w 229"/>
                  <a:gd name="T16" fmla="*/ 0 h 390"/>
                  <a:gd name="T17" fmla="*/ 229 w 229"/>
                  <a:gd name="T18" fmla="*/ 390 h 390"/>
                </a:gdLst>
                <a:ahLst/>
                <a:cxnLst>
                  <a:cxn ang="T10">
                    <a:pos x="T0" y="T1"/>
                  </a:cxn>
                  <a:cxn ang="T11">
                    <a:pos x="T2" y="T3"/>
                  </a:cxn>
                  <a:cxn ang="T12">
                    <a:pos x="T4" y="T5"/>
                  </a:cxn>
                  <a:cxn ang="T13">
                    <a:pos x="T6" y="T7"/>
                  </a:cxn>
                  <a:cxn ang="T14">
                    <a:pos x="T8" y="T9"/>
                  </a:cxn>
                </a:cxnLst>
                <a:rect l="T15" t="T16" r="T17" b="T18"/>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w="9525">
                <a:noFill/>
                <a:round/>
                <a:headEnd/>
                <a:tailEnd/>
              </a:ln>
            </p:spPr>
            <p:txBody>
              <a:bodyPr/>
              <a:lstStyle/>
              <a:p>
                <a:endParaRPr lang="en-US"/>
              </a:p>
            </p:txBody>
          </p:sp>
          <p:sp>
            <p:nvSpPr>
              <p:cNvPr id="35960" name="Freeform 114"/>
              <p:cNvSpPr>
                <a:spLocks/>
              </p:cNvSpPr>
              <p:nvPr/>
            </p:nvSpPr>
            <p:spPr bwMode="auto">
              <a:xfrm>
                <a:off x="1386" y="1010"/>
                <a:ext cx="293" cy="509"/>
              </a:xfrm>
              <a:custGeom>
                <a:avLst/>
                <a:gdLst>
                  <a:gd name="T0" fmla="*/ 274 w 219"/>
                  <a:gd name="T1" fmla="*/ 230 h 381"/>
                  <a:gd name="T2" fmla="*/ 182 w 219"/>
                  <a:gd name="T3" fmla="*/ 496 h 381"/>
                  <a:gd name="T4" fmla="*/ 19 w 219"/>
                  <a:gd name="T5" fmla="*/ 281 h 381"/>
                  <a:gd name="T6" fmla="*/ 112 w 219"/>
                  <a:gd name="T7" fmla="*/ 15 h 381"/>
                  <a:gd name="T8" fmla="*/ 274 w 219"/>
                  <a:gd name="T9" fmla="*/ 230 h 381"/>
                  <a:gd name="T10" fmla="*/ 0 60000 65536"/>
                  <a:gd name="T11" fmla="*/ 0 60000 65536"/>
                  <a:gd name="T12" fmla="*/ 0 60000 65536"/>
                  <a:gd name="T13" fmla="*/ 0 60000 65536"/>
                  <a:gd name="T14" fmla="*/ 0 60000 65536"/>
                  <a:gd name="T15" fmla="*/ 0 w 219"/>
                  <a:gd name="T16" fmla="*/ 0 h 381"/>
                  <a:gd name="T17" fmla="*/ 219 w 219"/>
                  <a:gd name="T18" fmla="*/ 381 h 381"/>
                </a:gdLst>
                <a:ahLst/>
                <a:cxnLst>
                  <a:cxn ang="T10">
                    <a:pos x="T0" y="T1"/>
                  </a:cxn>
                  <a:cxn ang="T11">
                    <a:pos x="T2" y="T3"/>
                  </a:cxn>
                  <a:cxn ang="T12">
                    <a:pos x="T4" y="T5"/>
                  </a:cxn>
                  <a:cxn ang="T13">
                    <a:pos x="T6" y="T7"/>
                  </a:cxn>
                  <a:cxn ang="T14">
                    <a:pos x="T8" y="T9"/>
                  </a:cxn>
                </a:cxnLst>
                <a:rect l="T15" t="T16" r="T17" b="T18"/>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w="9525">
                <a:noFill/>
                <a:round/>
                <a:headEnd/>
                <a:tailEnd/>
              </a:ln>
            </p:spPr>
            <p:txBody>
              <a:bodyPr/>
              <a:lstStyle/>
              <a:p>
                <a:endParaRPr lang="en-US"/>
              </a:p>
            </p:txBody>
          </p:sp>
          <p:sp>
            <p:nvSpPr>
              <p:cNvPr id="35961" name="Freeform 115"/>
              <p:cNvSpPr>
                <a:spLocks/>
              </p:cNvSpPr>
              <p:nvPr/>
            </p:nvSpPr>
            <p:spPr bwMode="auto">
              <a:xfrm>
                <a:off x="1392" y="1019"/>
                <a:ext cx="281" cy="497"/>
              </a:xfrm>
              <a:custGeom>
                <a:avLst/>
                <a:gdLst>
                  <a:gd name="T0" fmla="*/ 262 w 210"/>
                  <a:gd name="T1" fmla="*/ 224 h 372"/>
                  <a:gd name="T2" fmla="*/ 174 w 210"/>
                  <a:gd name="T3" fmla="*/ 484 h 372"/>
                  <a:gd name="T4" fmla="*/ 17 w 210"/>
                  <a:gd name="T5" fmla="*/ 271 h 372"/>
                  <a:gd name="T6" fmla="*/ 107 w 210"/>
                  <a:gd name="T7" fmla="*/ 12 h 372"/>
                  <a:gd name="T8" fmla="*/ 262 w 210"/>
                  <a:gd name="T9" fmla="*/ 224 h 372"/>
                  <a:gd name="T10" fmla="*/ 0 60000 65536"/>
                  <a:gd name="T11" fmla="*/ 0 60000 65536"/>
                  <a:gd name="T12" fmla="*/ 0 60000 65536"/>
                  <a:gd name="T13" fmla="*/ 0 60000 65536"/>
                  <a:gd name="T14" fmla="*/ 0 60000 65536"/>
                  <a:gd name="T15" fmla="*/ 0 w 210"/>
                  <a:gd name="T16" fmla="*/ 0 h 372"/>
                  <a:gd name="T17" fmla="*/ 210 w 210"/>
                  <a:gd name="T18" fmla="*/ 372 h 372"/>
                </a:gdLst>
                <a:ahLst/>
                <a:cxnLst>
                  <a:cxn ang="T10">
                    <a:pos x="T0" y="T1"/>
                  </a:cxn>
                  <a:cxn ang="T11">
                    <a:pos x="T2" y="T3"/>
                  </a:cxn>
                  <a:cxn ang="T12">
                    <a:pos x="T4" y="T5"/>
                  </a:cxn>
                  <a:cxn ang="T13">
                    <a:pos x="T6" y="T7"/>
                  </a:cxn>
                  <a:cxn ang="T14">
                    <a:pos x="T8" y="T9"/>
                  </a:cxn>
                </a:cxnLst>
                <a:rect l="T15" t="T16" r="T17" b="T18"/>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w="9525">
                <a:noFill/>
                <a:round/>
                <a:headEnd/>
                <a:tailEnd/>
              </a:ln>
            </p:spPr>
            <p:txBody>
              <a:bodyPr/>
              <a:lstStyle/>
              <a:p>
                <a:endParaRPr lang="en-US"/>
              </a:p>
            </p:txBody>
          </p:sp>
          <p:sp>
            <p:nvSpPr>
              <p:cNvPr id="35962" name="Freeform 116"/>
              <p:cNvSpPr>
                <a:spLocks/>
              </p:cNvSpPr>
              <p:nvPr/>
            </p:nvSpPr>
            <p:spPr bwMode="auto">
              <a:xfrm>
                <a:off x="1398" y="1027"/>
                <a:ext cx="269" cy="485"/>
              </a:xfrm>
              <a:custGeom>
                <a:avLst/>
                <a:gdLst>
                  <a:gd name="T0" fmla="*/ 252 w 201"/>
                  <a:gd name="T1" fmla="*/ 220 h 363"/>
                  <a:gd name="T2" fmla="*/ 167 w 201"/>
                  <a:gd name="T3" fmla="*/ 473 h 363"/>
                  <a:gd name="T4" fmla="*/ 19 w 201"/>
                  <a:gd name="T5" fmla="*/ 265 h 363"/>
                  <a:gd name="T6" fmla="*/ 103 w 201"/>
                  <a:gd name="T7" fmla="*/ 12 h 363"/>
                  <a:gd name="T8" fmla="*/ 252 w 201"/>
                  <a:gd name="T9" fmla="*/ 220 h 363"/>
                  <a:gd name="T10" fmla="*/ 0 60000 65536"/>
                  <a:gd name="T11" fmla="*/ 0 60000 65536"/>
                  <a:gd name="T12" fmla="*/ 0 60000 65536"/>
                  <a:gd name="T13" fmla="*/ 0 60000 65536"/>
                  <a:gd name="T14" fmla="*/ 0 60000 65536"/>
                  <a:gd name="T15" fmla="*/ 0 w 201"/>
                  <a:gd name="T16" fmla="*/ 0 h 363"/>
                  <a:gd name="T17" fmla="*/ 201 w 201"/>
                  <a:gd name="T18" fmla="*/ 363 h 363"/>
                </a:gdLst>
                <a:ahLst/>
                <a:cxnLst>
                  <a:cxn ang="T10">
                    <a:pos x="T0" y="T1"/>
                  </a:cxn>
                  <a:cxn ang="T11">
                    <a:pos x="T2" y="T3"/>
                  </a:cxn>
                  <a:cxn ang="T12">
                    <a:pos x="T4" y="T5"/>
                  </a:cxn>
                  <a:cxn ang="T13">
                    <a:pos x="T6" y="T7"/>
                  </a:cxn>
                  <a:cxn ang="T14">
                    <a:pos x="T8" y="T9"/>
                  </a:cxn>
                </a:cxnLst>
                <a:rect l="T15" t="T16" r="T17" b="T18"/>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w="9525">
                <a:noFill/>
                <a:round/>
                <a:headEnd/>
                <a:tailEnd/>
              </a:ln>
            </p:spPr>
            <p:txBody>
              <a:bodyPr/>
              <a:lstStyle/>
              <a:p>
                <a:endParaRPr lang="en-US"/>
              </a:p>
            </p:txBody>
          </p:sp>
          <p:sp>
            <p:nvSpPr>
              <p:cNvPr id="35963" name="Freeform 117"/>
              <p:cNvSpPr>
                <a:spLocks/>
              </p:cNvSpPr>
              <p:nvPr/>
            </p:nvSpPr>
            <p:spPr bwMode="auto">
              <a:xfrm>
                <a:off x="1404" y="1035"/>
                <a:ext cx="257" cy="473"/>
              </a:xfrm>
              <a:custGeom>
                <a:avLst/>
                <a:gdLst>
                  <a:gd name="T0" fmla="*/ 240 w 192"/>
                  <a:gd name="T1" fmla="*/ 215 h 354"/>
                  <a:gd name="T2" fmla="*/ 159 w 192"/>
                  <a:gd name="T3" fmla="*/ 462 h 354"/>
                  <a:gd name="T4" fmla="*/ 17 w 192"/>
                  <a:gd name="T5" fmla="*/ 258 h 354"/>
                  <a:gd name="T6" fmla="*/ 98 w 192"/>
                  <a:gd name="T7" fmla="*/ 12 h 354"/>
                  <a:gd name="T8" fmla="*/ 240 w 192"/>
                  <a:gd name="T9" fmla="*/ 215 h 354"/>
                  <a:gd name="T10" fmla="*/ 0 60000 65536"/>
                  <a:gd name="T11" fmla="*/ 0 60000 65536"/>
                  <a:gd name="T12" fmla="*/ 0 60000 65536"/>
                  <a:gd name="T13" fmla="*/ 0 60000 65536"/>
                  <a:gd name="T14" fmla="*/ 0 60000 65536"/>
                  <a:gd name="T15" fmla="*/ 0 w 192"/>
                  <a:gd name="T16" fmla="*/ 0 h 354"/>
                  <a:gd name="T17" fmla="*/ 192 w 192"/>
                  <a:gd name="T18" fmla="*/ 354 h 354"/>
                </a:gdLst>
                <a:ahLst/>
                <a:cxnLst>
                  <a:cxn ang="T10">
                    <a:pos x="T0" y="T1"/>
                  </a:cxn>
                  <a:cxn ang="T11">
                    <a:pos x="T2" y="T3"/>
                  </a:cxn>
                  <a:cxn ang="T12">
                    <a:pos x="T4" y="T5"/>
                  </a:cxn>
                  <a:cxn ang="T13">
                    <a:pos x="T6" y="T7"/>
                  </a:cxn>
                  <a:cxn ang="T14">
                    <a:pos x="T8" y="T9"/>
                  </a:cxn>
                </a:cxnLst>
                <a:rect l="T15" t="T16" r="T17" b="T18"/>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w="9525">
                <a:noFill/>
                <a:round/>
                <a:headEnd/>
                <a:tailEnd/>
              </a:ln>
            </p:spPr>
            <p:txBody>
              <a:bodyPr/>
              <a:lstStyle/>
              <a:p>
                <a:endParaRPr lang="en-US"/>
              </a:p>
            </p:txBody>
          </p:sp>
          <p:sp>
            <p:nvSpPr>
              <p:cNvPr id="35964" name="Freeform 118"/>
              <p:cNvSpPr>
                <a:spLocks/>
              </p:cNvSpPr>
              <p:nvPr/>
            </p:nvSpPr>
            <p:spPr bwMode="auto">
              <a:xfrm>
                <a:off x="1411" y="1043"/>
                <a:ext cx="245" cy="463"/>
              </a:xfrm>
              <a:custGeom>
                <a:avLst/>
                <a:gdLst>
                  <a:gd name="T0" fmla="*/ 229 w 183"/>
                  <a:gd name="T1" fmla="*/ 211 h 346"/>
                  <a:gd name="T2" fmla="*/ 151 w 183"/>
                  <a:gd name="T3" fmla="*/ 451 h 346"/>
                  <a:gd name="T4" fmla="*/ 16 w 183"/>
                  <a:gd name="T5" fmla="*/ 252 h 346"/>
                  <a:gd name="T6" fmla="*/ 94 w 183"/>
                  <a:gd name="T7" fmla="*/ 12 h 346"/>
                  <a:gd name="T8" fmla="*/ 229 w 183"/>
                  <a:gd name="T9" fmla="*/ 211 h 346"/>
                  <a:gd name="T10" fmla="*/ 0 60000 65536"/>
                  <a:gd name="T11" fmla="*/ 0 60000 65536"/>
                  <a:gd name="T12" fmla="*/ 0 60000 65536"/>
                  <a:gd name="T13" fmla="*/ 0 60000 65536"/>
                  <a:gd name="T14" fmla="*/ 0 60000 65536"/>
                  <a:gd name="T15" fmla="*/ 0 w 183"/>
                  <a:gd name="T16" fmla="*/ 0 h 346"/>
                  <a:gd name="T17" fmla="*/ 183 w 183"/>
                  <a:gd name="T18" fmla="*/ 346 h 346"/>
                </a:gdLst>
                <a:ahLst/>
                <a:cxnLst>
                  <a:cxn ang="T10">
                    <a:pos x="T0" y="T1"/>
                  </a:cxn>
                  <a:cxn ang="T11">
                    <a:pos x="T2" y="T3"/>
                  </a:cxn>
                  <a:cxn ang="T12">
                    <a:pos x="T4" y="T5"/>
                  </a:cxn>
                  <a:cxn ang="T13">
                    <a:pos x="T6" y="T7"/>
                  </a:cxn>
                  <a:cxn ang="T14">
                    <a:pos x="T8" y="T9"/>
                  </a:cxn>
                </a:cxnLst>
                <a:rect l="T15" t="T16" r="T17" b="T18"/>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w="9525">
                <a:noFill/>
                <a:round/>
                <a:headEnd/>
                <a:tailEnd/>
              </a:ln>
            </p:spPr>
            <p:txBody>
              <a:bodyPr/>
              <a:lstStyle/>
              <a:p>
                <a:endParaRPr lang="en-US"/>
              </a:p>
            </p:txBody>
          </p:sp>
          <p:sp>
            <p:nvSpPr>
              <p:cNvPr id="35965" name="Freeform 119"/>
              <p:cNvSpPr>
                <a:spLocks/>
              </p:cNvSpPr>
              <p:nvPr/>
            </p:nvSpPr>
            <p:spPr bwMode="auto">
              <a:xfrm>
                <a:off x="1418" y="1051"/>
                <a:ext cx="231" cy="451"/>
              </a:xfrm>
              <a:custGeom>
                <a:avLst/>
                <a:gdLst>
                  <a:gd name="T0" fmla="*/ 216 w 173"/>
                  <a:gd name="T1" fmla="*/ 207 h 337"/>
                  <a:gd name="T2" fmla="*/ 143 w 173"/>
                  <a:gd name="T3" fmla="*/ 440 h 337"/>
                  <a:gd name="T4" fmla="*/ 15 w 173"/>
                  <a:gd name="T5" fmla="*/ 245 h 337"/>
                  <a:gd name="T6" fmla="*/ 88 w 173"/>
                  <a:gd name="T7" fmla="*/ 11 h 337"/>
                  <a:gd name="T8" fmla="*/ 216 w 173"/>
                  <a:gd name="T9" fmla="*/ 207 h 337"/>
                  <a:gd name="T10" fmla="*/ 0 60000 65536"/>
                  <a:gd name="T11" fmla="*/ 0 60000 65536"/>
                  <a:gd name="T12" fmla="*/ 0 60000 65536"/>
                  <a:gd name="T13" fmla="*/ 0 60000 65536"/>
                  <a:gd name="T14" fmla="*/ 0 60000 65536"/>
                  <a:gd name="T15" fmla="*/ 0 w 173"/>
                  <a:gd name="T16" fmla="*/ 0 h 337"/>
                  <a:gd name="T17" fmla="*/ 173 w 173"/>
                  <a:gd name="T18" fmla="*/ 337 h 337"/>
                </a:gdLst>
                <a:ahLst/>
                <a:cxnLst>
                  <a:cxn ang="T10">
                    <a:pos x="T0" y="T1"/>
                  </a:cxn>
                  <a:cxn ang="T11">
                    <a:pos x="T2" y="T3"/>
                  </a:cxn>
                  <a:cxn ang="T12">
                    <a:pos x="T4" y="T5"/>
                  </a:cxn>
                  <a:cxn ang="T13">
                    <a:pos x="T6" y="T7"/>
                  </a:cxn>
                  <a:cxn ang="T14">
                    <a:pos x="T8" y="T9"/>
                  </a:cxn>
                </a:cxnLst>
                <a:rect l="T15" t="T16" r="T17" b="T18"/>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w="9525">
                <a:noFill/>
                <a:round/>
                <a:headEnd/>
                <a:tailEnd/>
              </a:ln>
            </p:spPr>
            <p:txBody>
              <a:bodyPr/>
              <a:lstStyle/>
              <a:p>
                <a:endParaRPr lang="en-US"/>
              </a:p>
            </p:txBody>
          </p:sp>
          <p:sp>
            <p:nvSpPr>
              <p:cNvPr id="35966" name="Freeform 120"/>
              <p:cNvSpPr>
                <a:spLocks/>
              </p:cNvSpPr>
              <p:nvPr/>
            </p:nvSpPr>
            <p:spPr bwMode="auto">
              <a:xfrm>
                <a:off x="1424" y="1061"/>
                <a:ext cx="220" cy="437"/>
              </a:xfrm>
              <a:custGeom>
                <a:avLst/>
                <a:gdLst>
                  <a:gd name="T0" fmla="*/ 205 w 164"/>
                  <a:gd name="T1" fmla="*/ 202 h 327"/>
                  <a:gd name="T2" fmla="*/ 135 w 164"/>
                  <a:gd name="T3" fmla="*/ 428 h 327"/>
                  <a:gd name="T4" fmla="*/ 15 w 164"/>
                  <a:gd name="T5" fmla="*/ 237 h 327"/>
                  <a:gd name="T6" fmla="*/ 83 w 164"/>
                  <a:gd name="T7" fmla="*/ 9 h 327"/>
                  <a:gd name="T8" fmla="*/ 205 w 164"/>
                  <a:gd name="T9" fmla="*/ 202 h 327"/>
                  <a:gd name="T10" fmla="*/ 0 60000 65536"/>
                  <a:gd name="T11" fmla="*/ 0 60000 65536"/>
                  <a:gd name="T12" fmla="*/ 0 60000 65536"/>
                  <a:gd name="T13" fmla="*/ 0 60000 65536"/>
                  <a:gd name="T14" fmla="*/ 0 60000 65536"/>
                  <a:gd name="T15" fmla="*/ 0 w 164"/>
                  <a:gd name="T16" fmla="*/ 0 h 327"/>
                  <a:gd name="T17" fmla="*/ 164 w 164"/>
                  <a:gd name="T18" fmla="*/ 327 h 327"/>
                </a:gdLst>
                <a:ahLst/>
                <a:cxnLst>
                  <a:cxn ang="T10">
                    <a:pos x="T0" y="T1"/>
                  </a:cxn>
                  <a:cxn ang="T11">
                    <a:pos x="T2" y="T3"/>
                  </a:cxn>
                  <a:cxn ang="T12">
                    <a:pos x="T4" y="T5"/>
                  </a:cxn>
                  <a:cxn ang="T13">
                    <a:pos x="T6" y="T7"/>
                  </a:cxn>
                  <a:cxn ang="T14">
                    <a:pos x="T8" y="T9"/>
                  </a:cxn>
                </a:cxnLst>
                <a:rect l="T15" t="T16" r="T17" b="T18"/>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w="9525">
                <a:noFill/>
                <a:round/>
                <a:headEnd/>
                <a:tailEnd/>
              </a:ln>
            </p:spPr>
            <p:txBody>
              <a:bodyPr/>
              <a:lstStyle/>
              <a:p>
                <a:endParaRPr lang="en-US"/>
              </a:p>
            </p:txBody>
          </p:sp>
          <p:sp>
            <p:nvSpPr>
              <p:cNvPr id="35967" name="Freeform 121"/>
              <p:cNvSpPr>
                <a:spLocks/>
              </p:cNvSpPr>
              <p:nvPr/>
            </p:nvSpPr>
            <p:spPr bwMode="auto">
              <a:xfrm>
                <a:off x="1431" y="1069"/>
                <a:ext cx="206" cy="426"/>
              </a:xfrm>
              <a:custGeom>
                <a:avLst/>
                <a:gdLst>
                  <a:gd name="T0" fmla="*/ 193 w 154"/>
                  <a:gd name="T1" fmla="*/ 196 h 319"/>
                  <a:gd name="T2" fmla="*/ 127 w 154"/>
                  <a:gd name="T3" fmla="*/ 417 h 319"/>
                  <a:gd name="T4" fmla="*/ 13 w 154"/>
                  <a:gd name="T5" fmla="*/ 228 h 319"/>
                  <a:gd name="T6" fmla="*/ 78 w 154"/>
                  <a:gd name="T7" fmla="*/ 9 h 319"/>
                  <a:gd name="T8" fmla="*/ 193 w 154"/>
                  <a:gd name="T9" fmla="*/ 196 h 319"/>
                  <a:gd name="T10" fmla="*/ 0 60000 65536"/>
                  <a:gd name="T11" fmla="*/ 0 60000 65536"/>
                  <a:gd name="T12" fmla="*/ 0 60000 65536"/>
                  <a:gd name="T13" fmla="*/ 0 60000 65536"/>
                  <a:gd name="T14" fmla="*/ 0 60000 65536"/>
                  <a:gd name="T15" fmla="*/ 0 w 154"/>
                  <a:gd name="T16" fmla="*/ 0 h 319"/>
                  <a:gd name="T17" fmla="*/ 154 w 154"/>
                  <a:gd name="T18" fmla="*/ 319 h 319"/>
                </a:gdLst>
                <a:ahLst/>
                <a:cxnLst>
                  <a:cxn ang="T10">
                    <a:pos x="T0" y="T1"/>
                  </a:cxn>
                  <a:cxn ang="T11">
                    <a:pos x="T2" y="T3"/>
                  </a:cxn>
                  <a:cxn ang="T12">
                    <a:pos x="T4" y="T5"/>
                  </a:cxn>
                  <a:cxn ang="T13">
                    <a:pos x="T6" y="T7"/>
                  </a:cxn>
                  <a:cxn ang="T14">
                    <a:pos x="T8" y="T9"/>
                  </a:cxn>
                </a:cxnLst>
                <a:rect l="T15" t="T16" r="T17" b="T18"/>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w="9525">
                <a:noFill/>
                <a:round/>
                <a:headEnd/>
                <a:tailEnd/>
              </a:ln>
            </p:spPr>
            <p:txBody>
              <a:bodyPr/>
              <a:lstStyle/>
              <a:p>
                <a:endParaRPr lang="en-US"/>
              </a:p>
            </p:txBody>
          </p:sp>
          <p:sp>
            <p:nvSpPr>
              <p:cNvPr id="35968" name="Freeform 122"/>
              <p:cNvSpPr>
                <a:spLocks/>
              </p:cNvSpPr>
              <p:nvPr/>
            </p:nvSpPr>
            <p:spPr bwMode="auto">
              <a:xfrm>
                <a:off x="1436" y="1077"/>
                <a:ext cx="196" cy="414"/>
              </a:xfrm>
              <a:custGeom>
                <a:avLst/>
                <a:gdLst>
                  <a:gd name="T0" fmla="*/ 183 w 146"/>
                  <a:gd name="T1" fmla="*/ 192 h 310"/>
                  <a:gd name="T2" fmla="*/ 122 w 146"/>
                  <a:gd name="T3" fmla="*/ 406 h 310"/>
                  <a:gd name="T4" fmla="*/ 13 w 146"/>
                  <a:gd name="T5" fmla="*/ 222 h 310"/>
                  <a:gd name="T6" fmla="*/ 74 w 146"/>
                  <a:gd name="T7" fmla="*/ 8 h 310"/>
                  <a:gd name="T8" fmla="*/ 183 w 146"/>
                  <a:gd name="T9" fmla="*/ 192 h 310"/>
                  <a:gd name="T10" fmla="*/ 0 60000 65536"/>
                  <a:gd name="T11" fmla="*/ 0 60000 65536"/>
                  <a:gd name="T12" fmla="*/ 0 60000 65536"/>
                  <a:gd name="T13" fmla="*/ 0 60000 65536"/>
                  <a:gd name="T14" fmla="*/ 0 60000 65536"/>
                  <a:gd name="T15" fmla="*/ 0 w 146"/>
                  <a:gd name="T16" fmla="*/ 0 h 310"/>
                  <a:gd name="T17" fmla="*/ 146 w 146"/>
                  <a:gd name="T18" fmla="*/ 310 h 310"/>
                </a:gdLst>
                <a:ahLst/>
                <a:cxnLst>
                  <a:cxn ang="T10">
                    <a:pos x="T0" y="T1"/>
                  </a:cxn>
                  <a:cxn ang="T11">
                    <a:pos x="T2" y="T3"/>
                  </a:cxn>
                  <a:cxn ang="T12">
                    <a:pos x="T4" y="T5"/>
                  </a:cxn>
                  <a:cxn ang="T13">
                    <a:pos x="T6" y="T7"/>
                  </a:cxn>
                  <a:cxn ang="T14">
                    <a:pos x="T8" y="T9"/>
                  </a:cxn>
                </a:cxnLst>
                <a:rect l="T15" t="T16" r="T17" b="T18"/>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w="9525">
                <a:noFill/>
                <a:round/>
                <a:headEnd/>
                <a:tailEnd/>
              </a:ln>
            </p:spPr>
            <p:txBody>
              <a:bodyPr/>
              <a:lstStyle/>
              <a:p>
                <a:endParaRPr lang="en-US"/>
              </a:p>
            </p:txBody>
          </p:sp>
          <p:sp>
            <p:nvSpPr>
              <p:cNvPr id="35969" name="Freeform 123"/>
              <p:cNvSpPr>
                <a:spLocks/>
              </p:cNvSpPr>
              <p:nvPr/>
            </p:nvSpPr>
            <p:spPr bwMode="auto">
              <a:xfrm>
                <a:off x="1443" y="1085"/>
                <a:ext cx="182" cy="402"/>
              </a:xfrm>
              <a:custGeom>
                <a:avLst/>
                <a:gdLst>
                  <a:gd name="T0" fmla="*/ 170 w 136"/>
                  <a:gd name="T1" fmla="*/ 188 h 301"/>
                  <a:gd name="T2" fmla="*/ 114 w 136"/>
                  <a:gd name="T3" fmla="*/ 395 h 301"/>
                  <a:gd name="T4" fmla="*/ 12 w 136"/>
                  <a:gd name="T5" fmla="*/ 215 h 301"/>
                  <a:gd name="T6" fmla="*/ 70 w 136"/>
                  <a:gd name="T7" fmla="*/ 8 h 301"/>
                  <a:gd name="T8" fmla="*/ 170 w 136"/>
                  <a:gd name="T9" fmla="*/ 188 h 301"/>
                  <a:gd name="T10" fmla="*/ 0 60000 65536"/>
                  <a:gd name="T11" fmla="*/ 0 60000 65536"/>
                  <a:gd name="T12" fmla="*/ 0 60000 65536"/>
                  <a:gd name="T13" fmla="*/ 0 60000 65536"/>
                  <a:gd name="T14" fmla="*/ 0 60000 65536"/>
                  <a:gd name="T15" fmla="*/ 0 w 136"/>
                  <a:gd name="T16" fmla="*/ 0 h 301"/>
                  <a:gd name="T17" fmla="*/ 136 w 136"/>
                  <a:gd name="T18" fmla="*/ 301 h 301"/>
                </a:gdLst>
                <a:ahLst/>
                <a:cxnLst>
                  <a:cxn ang="T10">
                    <a:pos x="T0" y="T1"/>
                  </a:cxn>
                  <a:cxn ang="T11">
                    <a:pos x="T2" y="T3"/>
                  </a:cxn>
                  <a:cxn ang="T12">
                    <a:pos x="T4" y="T5"/>
                  </a:cxn>
                  <a:cxn ang="T13">
                    <a:pos x="T6" y="T7"/>
                  </a:cxn>
                  <a:cxn ang="T14">
                    <a:pos x="T8" y="T9"/>
                  </a:cxn>
                </a:cxnLst>
                <a:rect l="T15" t="T16" r="T17" b="T18"/>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w="9525">
                <a:noFill/>
                <a:round/>
                <a:headEnd/>
                <a:tailEnd/>
              </a:ln>
            </p:spPr>
            <p:txBody>
              <a:bodyPr/>
              <a:lstStyle/>
              <a:p>
                <a:endParaRPr lang="en-US"/>
              </a:p>
            </p:txBody>
          </p:sp>
          <p:sp>
            <p:nvSpPr>
              <p:cNvPr id="35970" name="Freeform 124"/>
              <p:cNvSpPr>
                <a:spLocks/>
              </p:cNvSpPr>
              <p:nvPr/>
            </p:nvSpPr>
            <p:spPr bwMode="auto">
              <a:xfrm>
                <a:off x="1450" y="1094"/>
                <a:ext cx="170" cy="390"/>
              </a:xfrm>
              <a:custGeom>
                <a:avLst/>
                <a:gdLst>
                  <a:gd name="T0" fmla="*/ 158 w 127"/>
                  <a:gd name="T1" fmla="*/ 182 h 292"/>
                  <a:gd name="T2" fmla="*/ 106 w 127"/>
                  <a:gd name="T3" fmla="*/ 383 h 292"/>
                  <a:gd name="T4" fmla="*/ 12 w 127"/>
                  <a:gd name="T5" fmla="*/ 207 h 292"/>
                  <a:gd name="T6" fmla="*/ 64 w 127"/>
                  <a:gd name="T7" fmla="*/ 7 h 292"/>
                  <a:gd name="T8" fmla="*/ 158 w 127"/>
                  <a:gd name="T9" fmla="*/ 182 h 292"/>
                  <a:gd name="T10" fmla="*/ 0 60000 65536"/>
                  <a:gd name="T11" fmla="*/ 0 60000 65536"/>
                  <a:gd name="T12" fmla="*/ 0 60000 65536"/>
                  <a:gd name="T13" fmla="*/ 0 60000 65536"/>
                  <a:gd name="T14" fmla="*/ 0 60000 65536"/>
                  <a:gd name="T15" fmla="*/ 0 w 127"/>
                  <a:gd name="T16" fmla="*/ 0 h 292"/>
                  <a:gd name="T17" fmla="*/ 127 w 127"/>
                  <a:gd name="T18" fmla="*/ 292 h 292"/>
                </a:gdLst>
                <a:ahLst/>
                <a:cxnLst>
                  <a:cxn ang="T10">
                    <a:pos x="T0" y="T1"/>
                  </a:cxn>
                  <a:cxn ang="T11">
                    <a:pos x="T2" y="T3"/>
                  </a:cxn>
                  <a:cxn ang="T12">
                    <a:pos x="T4" y="T5"/>
                  </a:cxn>
                  <a:cxn ang="T13">
                    <a:pos x="T6" y="T7"/>
                  </a:cxn>
                  <a:cxn ang="T14">
                    <a:pos x="T8" y="T9"/>
                  </a:cxn>
                </a:cxnLst>
                <a:rect l="T15" t="T16" r="T17" b="T18"/>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w="9525">
                <a:noFill/>
                <a:round/>
                <a:headEnd/>
                <a:tailEnd/>
              </a:ln>
            </p:spPr>
            <p:txBody>
              <a:bodyPr/>
              <a:lstStyle/>
              <a:p>
                <a:endParaRPr lang="en-US"/>
              </a:p>
            </p:txBody>
          </p:sp>
          <p:sp>
            <p:nvSpPr>
              <p:cNvPr id="35971" name="Freeform 125"/>
              <p:cNvSpPr>
                <a:spLocks/>
              </p:cNvSpPr>
              <p:nvPr/>
            </p:nvSpPr>
            <p:spPr bwMode="auto">
              <a:xfrm>
                <a:off x="1457" y="1102"/>
                <a:ext cx="156" cy="378"/>
              </a:xfrm>
              <a:custGeom>
                <a:avLst/>
                <a:gdLst>
                  <a:gd name="T0" fmla="*/ 145 w 117"/>
                  <a:gd name="T1" fmla="*/ 178 h 283"/>
                  <a:gd name="T2" fmla="*/ 97 w 117"/>
                  <a:gd name="T3" fmla="*/ 371 h 283"/>
                  <a:gd name="T4" fmla="*/ 11 w 117"/>
                  <a:gd name="T5" fmla="*/ 200 h 283"/>
                  <a:gd name="T6" fmla="*/ 59 w 117"/>
                  <a:gd name="T7" fmla="*/ 5 h 283"/>
                  <a:gd name="T8" fmla="*/ 145 w 117"/>
                  <a:gd name="T9" fmla="*/ 178 h 283"/>
                  <a:gd name="T10" fmla="*/ 0 60000 65536"/>
                  <a:gd name="T11" fmla="*/ 0 60000 65536"/>
                  <a:gd name="T12" fmla="*/ 0 60000 65536"/>
                  <a:gd name="T13" fmla="*/ 0 60000 65536"/>
                  <a:gd name="T14" fmla="*/ 0 60000 65536"/>
                  <a:gd name="T15" fmla="*/ 0 w 117"/>
                  <a:gd name="T16" fmla="*/ 0 h 283"/>
                  <a:gd name="T17" fmla="*/ 117 w 117"/>
                  <a:gd name="T18" fmla="*/ 283 h 283"/>
                </a:gdLst>
                <a:ahLst/>
                <a:cxnLst>
                  <a:cxn ang="T10">
                    <a:pos x="T0" y="T1"/>
                  </a:cxn>
                  <a:cxn ang="T11">
                    <a:pos x="T2" y="T3"/>
                  </a:cxn>
                  <a:cxn ang="T12">
                    <a:pos x="T4" y="T5"/>
                  </a:cxn>
                  <a:cxn ang="T13">
                    <a:pos x="T6" y="T7"/>
                  </a:cxn>
                  <a:cxn ang="T14">
                    <a:pos x="T8" y="T9"/>
                  </a:cxn>
                </a:cxnLst>
                <a:rect l="T15" t="T16" r="T17" b="T18"/>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w="9525">
                <a:noFill/>
                <a:round/>
                <a:headEnd/>
                <a:tailEnd/>
              </a:ln>
            </p:spPr>
            <p:txBody>
              <a:bodyPr/>
              <a:lstStyle/>
              <a:p>
                <a:endParaRPr lang="en-US"/>
              </a:p>
            </p:txBody>
          </p:sp>
          <p:sp>
            <p:nvSpPr>
              <p:cNvPr id="35972" name="Freeform 126"/>
              <p:cNvSpPr>
                <a:spLocks/>
              </p:cNvSpPr>
              <p:nvPr/>
            </p:nvSpPr>
            <p:spPr bwMode="auto">
              <a:xfrm>
                <a:off x="1463" y="1110"/>
                <a:ext cx="145" cy="366"/>
              </a:xfrm>
              <a:custGeom>
                <a:avLst/>
                <a:gdLst>
                  <a:gd name="T0" fmla="*/ 134 w 108"/>
                  <a:gd name="T1" fmla="*/ 174 h 274"/>
                  <a:gd name="T2" fmla="*/ 90 w 108"/>
                  <a:gd name="T3" fmla="*/ 361 h 274"/>
                  <a:gd name="T4" fmla="*/ 9 w 108"/>
                  <a:gd name="T5" fmla="*/ 192 h 274"/>
                  <a:gd name="T6" fmla="*/ 54 w 108"/>
                  <a:gd name="T7" fmla="*/ 5 h 274"/>
                  <a:gd name="T8" fmla="*/ 134 w 108"/>
                  <a:gd name="T9" fmla="*/ 174 h 274"/>
                  <a:gd name="T10" fmla="*/ 0 60000 65536"/>
                  <a:gd name="T11" fmla="*/ 0 60000 65536"/>
                  <a:gd name="T12" fmla="*/ 0 60000 65536"/>
                  <a:gd name="T13" fmla="*/ 0 60000 65536"/>
                  <a:gd name="T14" fmla="*/ 0 60000 65536"/>
                  <a:gd name="T15" fmla="*/ 0 w 108"/>
                  <a:gd name="T16" fmla="*/ 0 h 274"/>
                  <a:gd name="T17" fmla="*/ 108 w 108"/>
                  <a:gd name="T18" fmla="*/ 274 h 274"/>
                </a:gdLst>
                <a:ahLst/>
                <a:cxnLst>
                  <a:cxn ang="T10">
                    <a:pos x="T0" y="T1"/>
                  </a:cxn>
                  <a:cxn ang="T11">
                    <a:pos x="T2" y="T3"/>
                  </a:cxn>
                  <a:cxn ang="T12">
                    <a:pos x="T4" y="T5"/>
                  </a:cxn>
                  <a:cxn ang="T13">
                    <a:pos x="T6" y="T7"/>
                  </a:cxn>
                  <a:cxn ang="T14">
                    <a:pos x="T8" y="T9"/>
                  </a:cxn>
                </a:cxnLst>
                <a:rect l="T15" t="T16" r="T17" b="T18"/>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w="9525">
                <a:noFill/>
                <a:round/>
                <a:headEnd/>
                <a:tailEnd/>
              </a:ln>
            </p:spPr>
            <p:txBody>
              <a:bodyPr/>
              <a:lstStyle/>
              <a:p>
                <a:endParaRPr lang="en-US"/>
              </a:p>
            </p:txBody>
          </p:sp>
          <p:sp>
            <p:nvSpPr>
              <p:cNvPr id="35973" name="Freeform 127"/>
              <p:cNvSpPr>
                <a:spLocks/>
              </p:cNvSpPr>
              <p:nvPr/>
            </p:nvSpPr>
            <p:spPr bwMode="auto">
              <a:xfrm>
                <a:off x="1469" y="1118"/>
                <a:ext cx="132" cy="356"/>
              </a:xfrm>
              <a:custGeom>
                <a:avLst/>
                <a:gdLst>
                  <a:gd name="T0" fmla="*/ 123 w 99"/>
                  <a:gd name="T1" fmla="*/ 170 h 266"/>
                  <a:gd name="T2" fmla="*/ 83 w 99"/>
                  <a:gd name="T3" fmla="*/ 351 h 266"/>
                  <a:gd name="T4" fmla="*/ 9 w 99"/>
                  <a:gd name="T5" fmla="*/ 186 h 266"/>
                  <a:gd name="T6" fmla="*/ 51 w 99"/>
                  <a:gd name="T7" fmla="*/ 5 h 266"/>
                  <a:gd name="T8" fmla="*/ 123 w 99"/>
                  <a:gd name="T9" fmla="*/ 170 h 266"/>
                  <a:gd name="T10" fmla="*/ 0 60000 65536"/>
                  <a:gd name="T11" fmla="*/ 0 60000 65536"/>
                  <a:gd name="T12" fmla="*/ 0 60000 65536"/>
                  <a:gd name="T13" fmla="*/ 0 60000 65536"/>
                  <a:gd name="T14" fmla="*/ 0 60000 65536"/>
                  <a:gd name="T15" fmla="*/ 0 w 99"/>
                  <a:gd name="T16" fmla="*/ 0 h 266"/>
                  <a:gd name="T17" fmla="*/ 99 w 99"/>
                  <a:gd name="T18" fmla="*/ 266 h 266"/>
                </a:gdLst>
                <a:ahLst/>
                <a:cxnLst>
                  <a:cxn ang="T10">
                    <a:pos x="T0" y="T1"/>
                  </a:cxn>
                  <a:cxn ang="T11">
                    <a:pos x="T2" y="T3"/>
                  </a:cxn>
                  <a:cxn ang="T12">
                    <a:pos x="T4" y="T5"/>
                  </a:cxn>
                  <a:cxn ang="T13">
                    <a:pos x="T6" y="T7"/>
                  </a:cxn>
                  <a:cxn ang="T14">
                    <a:pos x="T8" y="T9"/>
                  </a:cxn>
                </a:cxnLst>
                <a:rect l="T15" t="T16" r="T17" b="T18"/>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w="9525">
                <a:noFill/>
                <a:round/>
                <a:headEnd/>
                <a:tailEnd/>
              </a:ln>
            </p:spPr>
            <p:txBody>
              <a:bodyPr/>
              <a:lstStyle/>
              <a:p>
                <a:endParaRPr lang="en-US"/>
              </a:p>
            </p:txBody>
          </p:sp>
          <p:sp>
            <p:nvSpPr>
              <p:cNvPr id="35974" name="Freeform 128"/>
              <p:cNvSpPr>
                <a:spLocks/>
              </p:cNvSpPr>
              <p:nvPr/>
            </p:nvSpPr>
            <p:spPr bwMode="auto">
              <a:xfrm>
                <a:off x="1475" y="1127"/>
                <a:ext cx="121" cy="343"/>
              </a:xfrm>
              <a:custGeom>
                <a:avLst/>
                <a:gdLst>
                  <a:gd name="T0" fmla="*/ 113 w 90"/>
                  <a:gd name="T1" fmla="*/ 163 h 256"/>
                  <a:gd name="T2" fmla="*/ 75 w 90"/>
                  <a:gd name="T3" fmla="*/ 339 h 256"/>
                  <a:gd name="T4" fmla="*/ 9 w 90"/>
                  <a:gd name="T5" fmla="*/ 178 h 256"/>
                  <a:gd name="T6" fmla="*/ 46 w 90"/>
                  <a:gd name="T7" fmla="*/ 3 h 256"/>
                  <a:gd name="T8" fmla="*/ 113 w 90"/>
                  <a:gd name="T9" fmla="*/ 163 h 256"/>
                  <a:gd name="T10" fmla="*/ 0 60000 65536"/>
                  <a:gd name="T11" fmla="*/ 0 60000 65536"/>
                  <a:gd name="T12" fmla="*/ 0 60000 65536"/>
                  <a:gd name="T13" fmla="*/ 0 60000 65536"/>
                  <a:gd name="T14" fmla="*/ 0 60000 65536"/>
                  <a:gd name="T15" fmla="*/ 0 w 90"/>
                  <a:gd name="T16" fmla="*/ 0 h 256"/>
                  <a:gd name="T17" fmla="*/ 90 w 90"/>
                  <a:gd name="T18" fmla="*/ 256 h 256"/>
                </a:gdLst>
                <a:ahLst/>
                <a:cxnLst>
                  <a:cxn ang="T10">
                    <a:pos x="T0" y="T1"/>
                  </a:cxn>
                  <a:cxn ang="T11">
                    <a:pos x="T2" y="T3"/>
                  </a:cxn>
                  <a:cxn ang="T12">
                    <a:pos x="T4" y="T5"/>
                  </a:cxn>
                  <a:cxn ang="T13">
                    <a:pos x="T6" y="T7"/>
                  </a:cxn>
                  <a:cxn ang="T14">
                    <a:pos x="T8" y="T9"/>
                  </a:cxn>
                </a:cxnLst>
                <a:rect l="T15" t="T16" r="T17" b="T18"/>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w="9525">
                <a:noFill/>
                <a:round/>
                <a:headEnd/>
                <a:tailEnd/>
              </a:ln>
            </p:spPr>
            <p:txBody>
              <a:bodyPr/>
              <a:lstStyle/>
              <a:p>
                <a:endParaRPr lang="en-US"/>
              </a:p>
            </p:txBody>
          </p:sp>
          <p:sp>
            <p:nvSpPr>
              <p:cNvPr id="35975" name="Freeform 129"/>
              <p:cNvSpPr>
                <a:spLocks/>
              </p:cNvSpPr>
              <p:nvPr/>
            </p:nvSpPr>
            <p:spPr bwMode="auto">
              <a:xfrm>
                <a:off x="1482" y="1136"/>
                <a:ext cx="107" cy="330"/>
              </a:xfrm>
              <a:custGeom>
                <a:avLst/>
                <a:gdLst>
                  <a:gd name="T0" fmla="*/ 100 w 80"/>
                  <a:gd name="T1" fmla="*/ 159 h 247"/>
                  <a:gd name="T2" fmla="*/ 68 w 80"/>
                  <a:gd name="T3" fmla="*/ 327 h 247"/>
                  <a:gd name="T4" fmla="*/ 8 w 80"/>
                  <a:gd name="T5" fmla="*/ 171 h 247"/>
                  <a:gd name="T6" fmla="*/ 40 w 80"/>
                  <a:gd name="T7" fmla="*/ 3 h 247"/>
                  <a:gd name="T8" fmla="*/ 100 w 80"/>
                  <a:gd name="T9" fmla="*/ 159 h 247"/>
                  <a:gd name="T10" fmla="*/ 0 60000 65536"/>
                  <a:gd name="T11" fmla="*/ 0 60000 65536"/>
                  <a:gd name="T12" fmla="*/ 0 60000 65536"/>
                  <a:gd name="T13" fmla="*/ 0 60000 65536"/>
                  <a:gd name="T14" fmla="*/ 0 60000 65536"/>
                  <a:gd name="T15" fmla="*/ 0 w 80"/>
                  <a:gd name="T16" fmla="*/ 0 h 247"/>
                  <a:gd name="T17" fmla="*/ 80 w 80"/>
                  <a:gd name="T18" fmla="*/ 247 h 247"/>
                </a:gdLst>
                <a:ahLst/>
                <a:cxnLst>
                  <a:cxn ang="T10">
                    <a:pos x="T0" y="T1"/>
                  </a:cxn>
                  <a:cxn ang="T11">
                    <a:pos x="T2" y="T3"/>
                  </a:cxn>
                  <a:cxn ang="T12">
                    <a:pos x="T4" y="T5"/>
                  </a:cxn>
                  <a:cxn ang="T13">
                    <a:pos x="T6" y="T7"/>
                  </a:cxn>
                  <a:cxn ang="T14">
                    <a:pos x="T8" y="T9"/>
                  </a:cxn>
                </a:cxnLst>
                <a:rect l="T15" t="T16" r="T17" b="T18"/>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w="9525">
                <a:noFill/>
                <a:round/>
                <a:headEnd/>
                <a:tailEnd/>
              </a:ln>
            </p:spPr>
            <p:txBody>
              <a:bodyPr/>
              <a:lstStyle/>
              <a:p>
                <a:endParaRPr lang="en-US"/>
              </a:p>
            </p:txBody>
          </p:sp>
          <p:sp>
            <p:nvSpPr>
              <p:cNvPr id="35976" name="Freeform 130"/>
              <p:cNvSpPr>
                <a:spLocks/>
              </p:cNvSpPr>
              <p:nvPr/>
            </p:nvSpPr>
            <p:spPr bwMode="auto">
              <a:xfrm>
                <a:off x="1489" y="1144"/>
                <a:ext cx="95" cy="319"/>
              </a:xfrm>
              <a:custGeom>
                <a:avLst/>
                <a:gdLst>
                  <a:gd name="T0" fmla="*/ 88 w 71"/>
                  <a:gd name="T1" fmla="*/ 155 h 239"/>
                  <a:gd name="T2" fmla="*/ 60 w 71"/>
                  <a:gd name="T3" fmla="*/ 316 h 239"/>
                  <a:gd name="T4" fmla="*/ 7 w 71"/>
                  <a:gd name="T5" fmla="*/ 164 h 239"/>
                  <a:gd name="T6" fmla="*/ 35 w 71"/>
                  <a:gd name="T7" fmla="*/ 3 h 239"/>
                  <a:gd name="T8" fmla="*/ 88 w 71"/>
                  <a:gd name="T9" fmla="*/ 155 h 239"/>
                  <a:gd name="T10" fmla="*/ 0 60000 65536"/>
                  <a:gd name="T11" fmla="*/ 0 60000 65536"/>
                  <a:gd name="T12" fmla="*/ 0 60000 65536"/>
                  <a:gd name="T13" fmla="*/ 0 60000 65536"/>
                  <a:gd name="T14" fmla="*/ 0 60000 65536"/>
                  <a:gd name="T15" fmla="*/ 0 w 71"/>
                  <a:gd name="T16" fmla="*/ 0 h 239"/>
                  <a:gd name="T17" fmla="*/ 71 w 71"/>
                  <a:gd name="T18" fmla="*/ 239 h 239"/>
                </a:gdLst>
                <a:ahLst/>
                <a:cxnLst>
                  <a:cxn ang="T10">
                    <a:pos x="T0" y="T1"/>
                  </a:cxn>
                  <a:cxn ang="T11">
                    <a:pos x="T2" y="T3"/>
                  </a:cxn>
                  <a:cxn ang="T12">
                    <a:pos x="T4" y="T5"/>
                  </a:cxn>
                  <a:cxn ang="T13">
                    <a:pos x="T6" y="T7"/>
                  </a:cxn>
                  <a:cxn ang="T14">
                    <a:pos x="T8" y="T9"/>
                  </a:cxn>
                </a:cxnLst>
                <a:rect l="T15" t="T16" r="T17" b="T18"/>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w="9525">
                <a:noFill/>
                <a:round/>
                <a:headEnd/>
                <a:tailEnd/>
              </a:ln>
            </p:spPr>
            <p:txBody>
              <a:bodyPr/>
              <a:lstStyle/>
              <a:p>
                <a:endParaRPr lang="en-US"/>
              </a:p>
            </p:txBody>
          </p:sp>
          <p:sp>
            <p:nvSpPr>
              <p:cNvPr id="35977" name="Freeform 131"/>
              <p:cNvSpPr>
                <a:spLocks/>
              </p:cNvSpPr>
              <p:nvPr/>
            </p:nvSpPr>
            <p:spPr bwMode="auto">
              <a:xfrm>
                <a:off x="1495" y="1152"/>
                <a:ext cx="82" cy="307"/>
              </a:xfrm>
              <a:custGeom>
                <a:avLst/>
                <a:gdLst>
                  <a:gd name="T0" fmla="*/ 77 w 61"/>
                  <a:gd name="T1" fmla="*/ 151 h 230"/>
                  <a:gd name="T2" fmla="*/ 52 w 61"/>
                  <a:gd name="T3" fmla="*/ 306 h 230"/>
                  <a:gd name="T4" fmla="*/ 5 w 61"/>
                  <a:gd name="T5" fmla="*/ 156 h 230"/>
                  <a:gd name="T6" fmla="*/ 30 w 61"/>
                  <a:gd name="T7" fmla="*/ 3 h 230"/>
                  <a:gd name="T8" fmla="*/ 77 w 61"/>
                  <a:gd name="T9" fmla="*/ 151 h 230"/>
                  <a:gd name="T10" fmla="*/ 0 60000 65536"/>
                  <a:gd name="T11" fmla="*/ 0 60000 65536"/>
                  <a:gd name="T12" fmla="*/ 0 60000 65536"/>
                  <a:gd name="T13" fmla="*/ 0 60000 65536"/>
                  <a:gd name="T14" fmla="*/ 0 60000 65536"/>
                  <a:gd name="T15" fmla="*/ 0 w 61"/>
                  <a:gd name="T16" fmla="*/ 0 h 230"/>
                  <a:gd name="T17" fmla="*/ 61 w 61"/>
                  <a:gd name="T18" fmla="*/ 230 h 230"/>
                </a:gdLst>
                <a:ahLst/>
                <a:cxnLst>
                  <a:cxn ang="T10">
                    <a:pos x="T0" y="T1"/>
                  </a:cxn>
                  <a:cxn ang="T11">
                    <a:pos x="T2" y="T3"/>
                  </a:cxn>
                  <a:cxn ang="T12">
                    <a:pos x="T4" y="T5"/>
                  </a:cxn>
                  <a:cxn ang="T13">
                    <a:pos x="T6" y="T7"/>
                  </a:cxn>
                  <a:cxn ang="T14">
                    <a:pos x="T8" y="T9"/>
                  </a:cxn>
                </a:cxnLst>
                <a:rect l="T15" t="T16" r="T17" b="T18"/>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w="9525">
                <a:noFill/>
                <a:round/>
                <a:headEnd/>
                <a:tailEnd/>
              </a:ln>
            </p:spPr>
            <p:txBody>
              <a:bodyPr/>
              <a:lstStyle/>
              <a:p>
                <a:endParaRPr lang="en-US"/>
              </a:p>
            </p:txBody>
          </p:sp>
          <p:sp>
            <p:nvSpPr>
              <p:cNvPr id="35978" name="Freeform 132"/>
              <p:cNvSpPr>
                <a:spLocks/>
              </p:cNvSpPr>
              <p:nvPr/>
            </p:nvSpPr>
            <p:spPr bwMode="auto">
              <a:xfrm>
                <a:off x="1502" y="1160"/>
                <a:ext cx="70" cy="295"/>
              </a:xfrm>
              <a:custGeom>
                <a:avLst/>
                <a:gdLst>
                  <a:gd name="T0" fmla="*/ 65 w 52"/>
                  <a:gd name="T1" fmla="*/ 145 h 221"/>
                  <a:gd name="T2" fmla="*/ 44 w 52"/>
                  <a:gd name="T3" fmla="*/ 294 h 221"/>
                  <a:gd name="T4" fmla="*/ 5 w 52"/>
                  <a:gd name="T5" fmla="*/ 150 h 221"/>
                  <a:gd name="T6" fmla="*/ 26 w 52"/>
                  <a:gd name="T7" fmla="*/ 1 h 221"/>
                  <a:gd name="T8" fmla="*/ 65 w 52"/>
                  <a:gd name="T9" fmla="*/ 145 h 221"/>
                  <a:gd name="T10" fmla="*/ 0 60000 65536"/>
                  <a:gd name="T11" fmla="*/ 0 60000 65536"/>
                  <a:gd name="T12" fmla="*/ 0 60000 65536"/>
                  <a:gd name="T13" fmla="*/ 0 60000 65536"/>
                  <a:gd name="T14" fmla="*/ 0 60000 65536"/>
                  <a:gd name="T15" fmla="*/ 0 w 52"/>
                  <a:gd name="T16" fmla="*/ 0 h 221"/>
                  <a:gd name="T17" fmla="*/ 52 w 52"/>
                  <a:gd name="T18" fmla="*/ 221 h 221"/>
                </a:gdLst>
                <a:ahLst/>
                <a:cxnLst>
                  <a:cxn ang="T10">
                    <a:pos x="T0" y="T1"/>
                  </a:cxn>
                  <a:cxn ang="T11">
                    <a:pos x="T2" y="T3"/>
                  </a:cxn>
                  <a:cxn ang="T12">
                    <a:pos x="T4" y="T5"/>
                  </a:cxn>
                  <a:cxn ang="T13">
                    <a:pos x="T6" y="T7"/>
                  </a:cxn>
                  <a:cxn ang="T14">
                    <a:pos x="T8" y="T9"/>
                  </a:cxn>
                </a:cxnLst>
                <a:rect l="T15" t="T16" r="T17" b="T18"/>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w="9525">
                <a:noFill/>
                <a:round/>
                <a:headEnd/>
                <a:tailEnd/>
              </a:ln>
            </p:spPr>
            <p:txBody>
              <a:bodyPr/>
              <a:lstStyle/>
              <a:p>
                <a:endParaRPr lang="en-US"/>
              </a:p>
            </p:txBody>
          </p:sp>
          <p:sp>
            <p:nvSpPr>
              <p:cNvPr id="35979" name="Freeform 133"/>
              <p:cNvSpPr>
                <a:spLocks/>
              </p:cNvSpPr>
              <p:nvPr/>
            </p:nvSpPr>
            <p:spPr bwMode="auto">
              <a:xfrm>
                <a:off x="1279" y="1063"/>
                <a:ext cx="493" cy="528"/>
              </a:xfrm>
              <a:custGeom>
                <a:avLst/>
                <a:gdLst>
                  <a:gd name="T0" fmla="*/ 493 w 369"/>
                  <a:gd name="T1" fmla="*/ 205 h 395"/>
                  <a:gd name="T2" fmla="*/ 278 w 369"/>
                  <a:gd name="T3" fmla="*/ 458 h 395"/>
                  <a:gd name="T4" fmla="*/ 19 w 369"/>
                  <a:gd name="T5" fmla="*/ 0 h 395"/>
                  <a:gd name="T6" fmla="*/ 12 w 369"/>
                  <a:gd name="T7" fmla="*/ 205 h 395"/>
                  <a:gd name="T8" fmla="*/ 311 w 369"/>
                  <a:gd name="T9" fmla="*/ 500 h 395"/>
                  <a:gd name="T10" fmla="*/ 493 w 369"/>
                  <a:gd name="T11" fmla="*/ 205 h 395"/>
                  <a:gd name="T12" fmla="*/ 0 60000 65536"/>
                  <a:gd name="T13" fmla="*/ 0 60000 65536"/>
                  <a:gd name="T14" fmla="*/ 0 60000 65536"/>
                  <a:gd name="T15" fmla="*/ 0 60000 65536"/>
                  <a:gd name="T16" fmla="*/ 0 60000 65536"/>
                  <a:gd name="T17" fmla="*/ 0 60000 65536"/>
                  <a:gd name="T18" fmla="*/ 0 w 369"/>
                  <a:gd name="T19" fmla="*/ 0 h 395"/>
                  <a:gd name="T20" fmla="*/ 369 w 36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w="9525">
                <a:noFill/>
                <a:round/>
                <a:headEnd/>
                <a:tailEnd/>
              </a:ln>
            </p:spPr>
            <p:txBody>
              <a:bodyPr/>
              <a:lstStyle/>
              <a:p>
                <a:endParaRPr lang="en-US"/>
              </a:p>
            </p:txBody>
          </p:sp>
          <p:sp>
            <p:nvSpPr>
              <p:cNvPr id="35980" name="Freeform 134"/>
              <p:cNvSpPr>
                <a:spLocks noEditPoints="1"/>
              </p:cNvSpPr>
              <p:nvPr/>
            </p:nvSpPr>
            <p:spPr bwMode="auto">
              <a:xfrm>
                <a:off x="1249" y="852"/>
                <a:ext cx="558" cy="749"/>
              </a:xfrm>
              <a:custGeom>
                <a:avLst/>
                <a:gdLst>
                  <a:gd name="T0" fmla="*/ 214 w 417"/>
                  <a:gd name="T1" fmla="*/ 12 h 560"/>
                  <a:gd name="T2" fmla="*/ 35 w 417"/>
                  <a:gd name="T3" fmla="*/ 419 h 560"/>
                  <a:gd name="T4" fmla="*/ 343 w 417"/>
                  <a:gd name="T5" fmla="*/ 720 h 560"/>
                  <a:gd name="T6" fmla="*/ 522 w 417"/>
                  <a:gd name="T7" fmla="*/ 313 h 560"/>
                  <a:gd name="T8" fmla="*/ 522 w 417"/>
                  <a:gd name="T9" fmla="*/ 313 h 560"/>
                  <a:gd name="T10" fmla="*/ 373 w 417"/>
                  <a:gd name="T11" fmla="*/ 51 h 560"/>
                  <a:gd name="T12" fmla="*/ 214 w 417"/>
                  <a:gd name="T13" fmla="*/ 12 h 560"/>
                  <a:gd name="T14" fmla="*/ 52 w 417"/>
                  <a:gd name="T15" fmla="*/ 415 h 560"/>
                  <a:gd name="T16" fmla="*/ 218 w 417"/>
                  <a:gd name="T17" fmla="*/ 32 h 560"/>
                  <a:gd name="T18" fmla="*/ 363 w 417"/>
                  <a:gd name="T19" fmla="*/ 68 h 560"/>
                  <a:gd name="T20" fmla="*/ 504 w 417"/>
                  <a:gd name="T21" fmla="*/ 317 h 560"/>
                  <a:gd name="T22" fmla="*/ 504 w 417"/>
                  <a:gd name="T23" fmla="*/ 317 h 560"/>
                  <a:gd name="T24" fmla="*/ 339 w 417"/>
                  <a:gd name="T25" fmla="*/ 700 h 560"/>
                  <a:gd name="T26" fmla="*/ 52 w 417"/>
                  <a:gd name="T27" fmla="*/ 415 h 5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7"/>
                  <a:gd name="T43" fmla="*/ 0 h 560"/>
                  <a:gd name="T44" fmla="*/ 417 w 417"/>
                  <a:gd name="T45" fmla="*/ 560 h 5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w="9525">
                <a:noFill/>
                <a:round/>
                <a:headEnd/>
                <a:tailEnd/>
              </a:ln>
            </p:spPr>
            <p:txBody>
              <a:bodyPr/>
              <a:lstStyle/>
              <a:p>
                <a:endParaRPr lang="en-US"/>
              </a:p>
            </p:txBody>
          </p:sp>
          <p:sp>
            <p:nvSpPr>
              <p:cNvPr id="35981" name="Freeform 135"/>
              <p:cNvSpPr>
                <a:spLocks/>
              </p:cNvSpPr>
              <p:nvPr/>
            </p:nvSpPr>
            <p:spPr bwMode="auto">
              <a:xfrm>
                <a:off x="1416" y="1067"/>
                <a:ext cx="251" cy="379"/>
              </a:xfrm>
              <a:custGeom>
                <a:avLst/>
                <a:gdLst>
                  <a:gd name="T0" fmla="*/ 239 w 187"/>
                  <a:gd name="T1" fmla="*/ 175 h 283"/>
                  <a:gd name="T2" fmla="*/ 149 w 187"/>
                  <a:gd name="T3" fmla="*/ 371 h 283"/>
                  <a:gd name="T4" fmla="*/ 13 w 187"/>
                  <a:gd name="T5" fmla="*/ 204 h 283"/>
                  <a:gd name="T6" fmla="*/ 102 w 187"/>
                  <a:gd name="T7" fmla="*/ 8 h 283"/>
                  <a:gd name="T8" fmla="*/ 239 w 187"/>
                  <a:gd name="T9" fmla="*/ 175 h 283"/>
                  <a:gd name="T10" fmla="*/ 0 60000 65536"/>
                  <a:gd name="T11" fmla="*/ 0 60000 65536"/>
                  <a:gd name="T12" fmla="*/ 0 60000 65536"/>
                  <a:gd name="T13" fmla="*/ 0 60000 65536"/>
                  <a:gd name="T14" fmla="*/ 0 60000 65536"/>
                  <a:gd name="T15" fmla="*/ 0 w 187"/>
                  <a:gd name="T16" fmla="*/ 0 h 283"/>
                  <a:gd name="T17" fmla="*/ 187 w 187"/>
                  <a:gd name="T18" fmla="*/ 283 h 283"/>
                </a:gdLst>
                <a:ahLst/>
                <a:cxnLst>
                  <a:cxn ang="T10">
                    <a:pos x="T0" y="T1"/>
                  </a:cxn>
                  <a:cxn ang="T11">
                    <a:pos x="T2" y="T3"/>
                  </a:cxn>
                  <a:cxn ang="T12">
                    <a:pos x="T4" y="T5"/>
                  </a:cxn>
                  <a:cxn ang="T13">
                    <a:pos x="T6" y="T7"/>
                  </a:cxn>
                  <a:cxn ang="T14">
                    <a:pos x="T8" y="T9"/>
                  </a:cxn>
                </a:cxnLst>
                <a:rect l="T15" t="T16" r="T17" b="T18"/>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w="9525">
                <a:noFill/>
                <a:round/>
                <a:headEnd/>
                <a:tailEnd/>
              </a:ln>
            </p:spPr>
            <p:txBody>
              <a:bodyPr/>
              <a:lstStyle/>
              <a:p>
                <a:endParaRPr lang="en-US"/>
              </a:p>
            </p:txBody>
          </p:sp>
          <p:sp>
            <p:nvSpPr>
              <p:cNvPr id="35982" name="Freeform 136"/>
              <p:cNvSpPr>
                <a:spLocks/>
              </p:cNvSpPr>
              <p:nvPr/>
            </p:nvSpPr>
            <p:spPr bwMode="auto">
              <a:xfrm>
                <a:off x="1562" y="1303"/>
                <a:ext cx="63" cy="78"/>
              </a:xfrm>
              <a:custGeom>
                <a:avLst/>
                <a:gdLst>
                  <a:gd name="T0" fmla="*/ 62 w 47"/>
                  <a:gd name="T1" fmla="*/ 37 h 59"/>
                  <a:gd name="T2" fmla="*/ 35 w 47"/>
                  <a:gd name="T3" fmla="*/ 77 h 59"/>
                  <a:gd name="T4" fmla="*/ 3 w 47"/>
                  <a:gd name="T5" fmla="*/ 41 h 59"/>
                  <a:gd name="T6" fmla="*/ 29 w 47"/>
                  <a:gd name="T7" fmla="*/ 0 h 59"/>
                  <a:gd name="T8" fmla="*/ 62 w 47"/>
                  <a:gd name="T9" fmla="*/ 37 h 59"/>
                  <a:gd name="T10" fmla="*/ 0 60000 65536"/>
                  <a:gd name="T11" fmla="*/ 0 60000 65536"/>
                  <a:gd name="T12" fmla="*/ 0 60000 65536"/>
                  <a:gd name="T13" fmla="*/ 0 60000 65536"/>
                  <a:gd name="T14" fmla="*/ 0 60000 65536"/>
                  <a:gd name="T15" fmla="*/ 0 w 47"/>
                  <a:gd name="T16" fmla="*/ 0 h 59"/>
                  <a:gd name="T17" fmla="*/ 47 w 47"/>
                  <a:gd name="T18" fmla="*/ 59 h 59"/>
                </a:gdLst>
                <a:ahLst/>
                <a:cxnLst>
                  <a:cxn ang="T10">
                    <a:pos x="T0" y="T1"/>
                  </a:cxn>
                  <a:cxn ang="T11">
                    <a:pos x="T2" y="T3"/>
                  </a:cxn>
                  <a:cxn ang="T12">
                    <a:pos x="T4" y="T5"/>
                  </a:cxn>
                  <a:cxn ang="T13">
                    <a:pos x="T6" y="T7"/>
                  </a:cxn>
                  <a:cxn ang="T14">
                    <a:pos x="T8" y="T9"/>
                  </a:cxn>
                </a:cxnLst>
                <a:rect l="T15" t="T16" r="T17" b="T18"/>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w="9525">
                <a:noFill/>
                <a:round/>
                <a:headEnd/>
                <a:tailEnd/>
              </a:ln>
            </p:spPr>
            <p:txBody>
              <a:bodyPr/>
              <a:lstStyle/>
              <a:p>
                <a:endParaRPr lang="en-US"/>
              </a:p>
            </p:txBody>
          </p:sp>
          <p:sp>
            <p:nvSpPr>
              <p:cNvPr id="35983" name="Freeform 137"/>
              <p:cNvSpPr>
                <a:spLocks/>
              </p:cNvSpPr>
              <p:nvPr/>
            </p:nvSpPr>
            <p:spPr bwMode="auto">
              <a:xfrm>
                <a:off x="1260" y="840"/>
                <a:ext cx="493" cy="404"/>
              </a:xfrm>
              <a:custGeom>
                <a:avLst/>
                <a:gdLst>
                  <a:gd name="T0" fmla="*/ 203 w 369"/>
                  <a:gd name="T1" fmla="*/ 25 h 302"/>
                  <a:gd name="T2" fmla="*/ 16 w 369"/>
                  <a:gd name="T3" fmla="*/ 389 h 302"/>
                  <a:gd name="T4" fmla="*/ 493 w 369"/>
                  <a:gd name="T5" fmla="*/ 253 h 302"/>
                  <a:gd name="T6" fmla="*/ 203 w 369"/>
                  <a:gd name="T7" fmla="*/ 25 h 302"/>
                  <a:gd name="T8" fmla="*/ 0 60000 65536"/>
                  <a:gd name="T9" fmla="*/ 0 60000 65536"/>
                  <a:gd name="T10" fmla="*/ 0 60000 65536"/>
                  <a:gd name="T11" fmla="*/ 0 60000 65536"/>
                  <a:gd name="T12" fmla="*/ 0 w 369"/>
                  <a:gd name="T13" fmla="*/ 0 h 302"/>
                  <a:gd name="T14" fmla="*/ 369 w 369"/>
                  <a:gd name="T15" fmla="*/ 302 h 302"/>
                </a:gdLst>
                <a:ahLst/>
                <a:cxnLst>
                  <a:cxn ang="T8">
                    <a:pos x="T0" y="T1"/>
                  </a:cxn>
                  <a:cxn ang="T9">
                    <a:pos x="T2" y="T3"/>
                  </a:cxn>
                  <a:cxn ang="T10">
                    <a:pos x="T4" y="T5"/>
                  </a:cxn>
                  <a:cxn ang="T11">
                    <a:pos x="T6" y="T7"/>
                  </a:cxn>
                </a:cxnLst>
                <a:rect l="T12" t="T13" r="T14" b="T15"/>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w="9525">
                <a:noFill/>
                <a:round/>
                <a:headEnd/>
                <a:tailEnd/>
              </a:ln>
            </p:spPr>
            <p:txBody>
              <a:bodyPr/>
              <a:lstStyle/>
              <a:p>
                <a:endParaRPr lang="en-US"/>
              </a:p>
            </p:txBody>
          </p:sp>
          <p:sp>
            <p:nvSpPr>
              <p:cNvPr id="35984" name="Freeform 138"/>
              <p:cNvSpPr>
                <a:spLocks/>
              </p:cNvSpPr>
              <p:nvPr/>
            </p:nvSpPr>
            <p:spPr bwMode="auto">
              <a:xfrm>
                <a:off x="1269" y="1067"/>
                <a:ext cx="501" cy="179"/>
              </a:xfrm>
              <a:custGeom>
                <a:avLst/>
                <a:gdLst>
                  <a:gd name="T0" fmla="*/ 492 w 374"/>
                  <a:gd name="T1" fmla="*/ 23 h 134"/>
                  <a:gd name="T2" fmla="*/ 263 w 374"/>
                  <a:gd name="T3" fmla="*/ 108 h 134"/>
                  <a:gd name="T4" fmla="*/ 3 w 374"/>
                  <a:gd name="T5" fmla="*/ 158 h 134"/>
                  <a:gd name="T6" fmla="*/ 272 w 374"/>
                  <a:gd name="T7" fmla="*/ 147 h 134"/>
                  <a:gd name="T8" fmla="*/ 492 w 374"/>
                  <a:gd name="T9" fmla="*/ 23 h 134"/>
                  <a:gd name="T10" fmla="*/ 0 60000 65536"/>
                  <a:gd name="T11" fmla="*/ 0 60000 65536"/>
                  <a:gd name="T12" fmla="*/ 0 60000 65536"/>
                  <a:gd name="T13" fmla="*/ 0 60000 65536"/>
                  <a:gd name="T14" fmla="*/ 0 60000 65536"/>
                  <a:gd name="T15" fmla="*/ 0 w 374"/>
                  <a:gd name="T16" fmla="*/ 0 h 134"/>
                  <a:gd name="T17" fmla="*/ 374 w 374"/>
                  <a:gd name="T18" fmla="*/ 134 h 134"/>
                </a:gdLst>
                <a:ahLst/>
                <a:cxnLst>
                  <a:cxn ang="T10">
                    <a:pos x="T0" y="T1"/>
                  </a:cxn>
                  <a:cxn ang="T11">
                    <a:pos x="T2" y="T3"/>
                  </a:cxn>
                  <a:cxn ang="T12">
                    <a:pos x="T4" y="T5"/>
                  </a:cxn>
                  <a:cxn ang="T13">
                    <a:pos x="T6" y="T7"/>
                  </a:cxn>
                  <a:cxn ang="T14">
                    <a:pos x="T8" y="T9"/>
                  </a:cxn>
                </a:cxnLst>
                <a:rect l="T15" t="T16" r="T17" b="T18"/>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w="9525">
                <a:noFill/>
                <a:round/>
                <a:headEnd/>
                <a:tailEnd/>
              </a:ln>
            </p:spPr>
            <p:txBody>
              <a:bodyPr/>
              <a:lstStyle/>
              <a:p>
                <a:endParaRPr lang="en-US"/>
              </a:p>
            </p:txBody>
          </p:sp>
          <p:sp>
            <p:nvSpPr>
              <p:cNvPr id="35985" name="Freeform 139"/>
              <p:cNvSpPr>
                <a:spLocks/>
              </p:cNvSpPr>
              <p:nvPr/>
            </p:nvSpPr>
            <p:spPr bwMode="auto">
              <a:xfrm>
                <a:off x="1297" y="847"/>
                <a:ext cx="336" cy="178"/>
              </a:xfrm>
              <a:custGeom>
                <a:avLst/>
                <a:gdLst>
                  <a:gd name="T0" fmla="*/ 56 w 251"/>
                  <a:gd name="T1" fmla="*/ 106 h 133"/>
                  <a:gd name="T2" fmla="*/ 169 w 251"/>
                  <a:gd name="T3" fmla="*/ 29 h 133"/>
                  <a:gd name="T4" fmla="*/ 169 w 251"/>
                  <a:gd name="T5" fmla="*/ 29 h 133"/>
                  <a:gd name="T6" fmla="*/ 264 w 251"/>
                  <a:gd name="T7" fmla="*/ 37 h 133"/>
                  <a:gd name="T8" fmla="*/ 333 w 251"/>
                  <a:gd name="T9" fmla="*/ 64 h 133"/>
                  <a:gd name="T10" fmla="*/ 266 w 251"/>
                  <a:gd name="T11" fmla="*/ 13 h 133"/>
                  <a:gd name="T12" fmla="*/ 163 w 251"/>
                  <a:gd name="T13" fmla="*/ 8 h 133"/>
                  <a:gd name="T14" fmla="*/ 33 w 251"/>
                  <a:gd name="T15" fmla="*/ 99 h 133"/>
                  <a:gd name="T16" fmla="*/ 4 w 251"/>
                  <a:gd name="T17" fmla="*/ 177 h 133"/>
                  <a:gd name="T18" fmla="*/ 56 w 251"/>
                  <a:gd name="T19" fmla="*/ 106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33"/>
                  <a:gd name="T32" fmla="*/ 251 w 251"/>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w="9525">
                <a:noFill/>
                <a:round/>
                <a:headEnd/>
                <a:tailEnd/>
              </a:ln>
            </p:spPr>
            <p:txBody>
              <a:bodyPr/>
              <a:lstStyle/>
              <a:p>
                <a:endParaRPr lang="en-US"/>
              </a:p>
            </p:txBody>
          </p:sp>
          <p:sp>
            <p:nvSpPr>
              <p:cNvPr id="35986" name="Freeform 140"/>
              <p:cNvSpPr>
                <a:spLocks/>
              </p:cNvSpPr>
              <p:nvPr/>
            </p:nvSpPr>
            <p:spPr bwMode="auto">
              <a:xfrm>
                <a:off x="1835" y="1511"/>
                <a:ext cx="126" cy="152"/>
              </a:xfrm>
              <a:custGeom>
                <a:avLst/>
                <a:gdLst>
                  <a:gd name="T0" fmla="*/ 8 w 94"/>
                  <a:gd name="T1" fmla="*/ 11 h 114"/>
                  <a:gd name="T2" fmla="*/ 1 w 94"/>
                  <a:gd name="T3" fmla="*/ 24 h 114"/>
                  <a:gd name="T4" fmla="*/ 15 w 94"/>
                  <a:gd name="T5" fmla="*/ 31 h 114"/>
                  <a:gd name="T6" fmla="*/ 98 w 94"/>
                  <a:gd name="T7" fmla="*/ 56 h 114"/>
                  <a:gd name="T8" fmla="*/ 63 w 94"/>
                  <a:gd name="T9" fmla="*/ 131 h 114"/>
                  <a:gd name="T10" fmla="*/ 58 w 94"/>
                  <a:gd name="T11" fmla="*/ 144 h 114"/>
                  <a:gd name="T12" fmla="*/ 71 w 94"/>
                  <a:gd name="T13" fmla="*/ 149 h 114"/>
                  <a:gd name="T14" fmla="*/ 121 w 94"/>
                  <a:gd name="T15" fmla="*/ 99 h 114"/>
                  <a:gd name="T16" fmla="*/ 117 w 94"/>
                  <a:gd name="T17" fmla="*/ 47 h 114"/>
                  <a:gd name="T18" fmla="*/ 8 w 94"/>
                  <a:gd name="T19" fmla="*/ 11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14"/>
                  <a:gd name="T32" fmla="*/ 94 w 9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w="9525">
                <a:noFill/>
                <a:round/>
                <a:headEnd/>
                <a:tailEnd/>
              </a:ln>
            </p:spPr>
            <p:txBody>
              <a:bodyPr/>
              <a:lstStyle/>
              <a:p>
                <a:endParaRPr lang="en-US"/>
              </a:p>
            </p:txBody>
          </p:sp>
          <p:sp>
            <p:nvSpPr>
              <p:cNvPr id="35987" name="Freeform 141"/>
              <p:cNvSpPr>
                <a:spLocks/>
              </p:cNvSpPr>
              <p:nvPr/>
            </p:nvSpPr>
            <p:spPr bwMode="auto">
              <a:xfrm>
                <a:off x="1593" y="1543"/>
                <a:ext cx="150" cy="141"/>
              </a:xfrm>
              <a:custGeom>
                <a:avLst/>
                <a:gdLst>
                  <a:gd name="T0" fmla="*/ 129 w 112"/>
                  <a:gd name="T1" fmla="*/ 9 h 105"/>
                  <a:gd name="T2" fmla="*/ 9 w 112"/>
                  <a:gd name="T3" fmla="*/ 120 h 105"/>
                  <a:gd name="T4" fmla="*/ 1 w 112"/>
                  <a:gd name="T5" fmla="*/ 132 h 105"/>
                  <a:gd name="T6" fmla="*/ 15 w 112"/>
                  <a:gd name="T7" fmla="*/ 140 h 105"/>
                  <a:gd name="T8" fmla="*/ 150 w 112"/>
                  <a:gd name="T9" fmla="*/ 13 h 105"/>
                  <a:gd name="T10" fmla="*/ 141 w 112"/>
                  <a:gd name="T11" fmla="*/ 1 h 105"/>
                  <a:gd name="T12" fmla="*/ 129 w 112"/>
                  <a:gd name="T13" fmla="*/ 9 h 105"/>
                  <a:gd name="T14" fmla="*/ 0 60000 65536"/>
                  <a:gd name="T15" fmla="*/ 0 60000 65536"/>
                  <a:gd name="T16" fmla="*/ 0 60000 65536"/>
                  <a:gd name="T17" fmla="*/ 0 60000 65536"/>
                  <a:gd name="T18" fmla="*/ 0 60000 65536"/>
                  <a:gd name="T19" fmla="*/ 0 60000 65536"/>
                  <a:gd name="T20" fmla="*/ 0 60000 65536"/>
                  <a:gd name="T21" fmla="*/ 0 w 112"/>
                  <a:gd name="T22" fmla="*/ 0 h 105"/>
                  <a:gd name="T23" fmla="*/ 112 w 112"/>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w="9525">
                <a:noFill/>
                <a:round/>
                <a:headEnd/>
                <a:tailEnd/>
              </a:ln>
            </p:spPr>
            <p:txBody>
              <a:bodyPr/>
              <a:lstStyle/>
              <a:p>
                <a:endParaRPr lang="en-US"/>
              </a:p>
            </p:txBody>
          </p:sp>
          <p:sp>
            <p:nvSpPr>
              <p:cNvPr id="35988" name="Freeform 142"/>
              <p:cNvSpPr>
                <a:spLocks/>
              </p:cNvSpPr>
              <p:nvPr/>
            </p:nvSpPr>
            <p:spPr bwMode="auto">
              <a:xfrm>
                <a:off x="2014" y="1507"/>
                <a:ext cx="125" cy="119"/>
              </a:xfrm>
              <a:custGeom>
                <a:avLst/>
                <a:gdLst>
                  <a:gd name="T0" fmla="*/ 11 w 93"/>
                  <a:gd name="T1" fmla="*/ 0 h 89"/>
                  <a:gd name="T2" fmla="*/ 1 w 93"/>
                  <a:gd name="T3" fmla="*/ 13 h 89"/>
                  <a:gd name="T4" fmla="*/ 110 w 93"/>
                  <a:gd name="T5" fmla="*/ 118 h 89"/>
                  <a:gd name="T6" fmla="*/ 124 w 93"/>
                  <a:gd name="T7" fmla="*/ 111 h 89"/>
                  <a:gd name="T8" fmla="*/ 116 w 93"/>
                  <a:gd name="T9" fmla="*/ 98 h 89"/>
                  <a:gd name="T10" fmla="*/ 23 w 93"/>
                  <a:gd name="T11" fmla="*/ 9 h 89"/>
                  <a:gd name="T12" fmla="*/ 11 w 93"/>
                  <a:gd name="T13" fmla="*/ 0 h 89"/>
                  <a:gd name="T14" fmla="*/ 0 60000 65536"/>
                  <a:gd name="T15" fmla="*/ 0 60000 65536"/>
                  <a:gd name="T16" fmla="*/ 0 60000 65536"/>
                  <a:gd name="T17" fmla="*/ 0 60000 65536"/>
                  <a:gd name="T18" fmla="*/ 0 60000 65536"/>
                  <a:gd name="T19" fmla="*/ 0 60000 65536"/>
                  <a:gd name="T20" fmla="*/ 0 60000 65536"/>
                  <a:gd name="T21" fmla="*/ 0 w 93"/>
                  <a:gd name="T22" fmla="*/ 0 h 89"/>
                  <a:gd name="T23" fmla="*/ 93 w 9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w="9525">
                <a:noFill/>
                <a:round/>
                <a:headEnd/>
                <a:tailEnd/>
              </a:ln>
            </p:spPr>
            <p:txBody>
              <a:bodyPr/>
              <a:lstStyle/>
              <a:p>
                <a:endParaRPr lang="en-US"/>
              </a:p>
            </p:txBody>
          </p:sp>
          <p:sp>
            <p:nvSpPr>
              <p:cNvPr id="35989" name="Freeform 143"/>
              <p:cNvSpPr>
                <a:spLocks/>
              </p:cNvSpPr>
              <p:nvPr/>
            </p:nvSpPr>
            <p:spPr bwMode="auto">
              <a:xfrm>
                <a:off x="2046" y="1776"/>
                <a:ext cx="233" cy="166"/>
              </a:xfrm>
              <a:custGeom>
                <a:avLst/>
                <a:gdLst>
                  <a:gd name="T0" fmla="*/ 154 w 174"/>
                  <a:gd name="T1" fmla="*/ 0 h 124"/>
                  <a:gd name="T2" fmla="*/ 129 w 174"/>
                  <a:gd name="T3" fmla="*/ 11 h 124"/>
                  <a:gd name="T4" fmla="*/ 64 w 174"/>
                  <a:gd name="T5" fmla="*/ 75 h 124"/>
                  <a:gd name="T6" fmla="*/ 0 w 174"/>
                  <a:gd name="T7" fmla="*/ 112 h 124"/>
                  <a:gd name="T8" fmla="*/ 50 w 174"/>
                  <a:gd name="T9" fmla="*/ 149 h 124"/>
                  <a:gd name="T10" fmla="*/ 95 w 174"/>
                  <a:gd name="T11" fmla="*/ 143 h 124"/>
                  <a:gd name="T12" fmla="*/ 233 w 174"/>
                  <a:gd name="T13" fmla="*/ 141 h 124"/>
                  <a:gd name="T14" fmla="*/ 154 w 174"/>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24"/>
                  <a:gd name="T26" fmla="*/ 174 w 174"/>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w="9525">
                <a:noFill/>
                <a:round/>
                <a:headEnd/>
                <a:tailEnd/>
              </a:ln>
            </p:spPr>
            <p:txBody>
              <a:bodyPr/>
              <a:lstStyle/>
              <a:p>
                <a:endParaRPr lang="en-US"/>
              </a:p>
            </p:txBody>
          </p:sp>
          <p:sp>
            <p:nvSpPr>
              <p:cNvPr id="35990" name="Freeform 144"/>
              <p:cNvSpPr>
                <a:spLocks/>
              </p:cNvSpPr>
              <p:nvPr/>
            </p:nvSpPr>
            <p:spPr bwMode="auto">
              <a:xfrm>
                <a:off x="2084" y="1880"/>
                <a:ext cx="195" cy="62"/>
              </a:xfrm>
              <a:custGeom>
                <a:avLst/>
                <a:gdLst>
                  <a:gd name="T0" fmla="*/ 0 w 146"/>
                  <a:gd name="T1" fmla="*/ 34 h 46"/>
                  <a:gd name="T2" fmla="*/ 12 w 146"/>
                  <a:gd name="T3" fmla="*/ 44 h 46"/>
                  <a:gd name="T4" fmla="*/ 57 w 146"/>
                  <a:gd name="T5" fmla="*/ 39 h 46"/>
                  <a:gd name="T6" fmla="*/ 195 w 146"/>
                  <a:gd name="T7" fmla="*/ 36 h 46"/>
                  <a:gd name="T8" fmla="*/ 156 w 146"/>
                  <a:gd name="T9" fmla="*/ 0 h 46"/>
                  <a:gd name="T10" fmla="*/ 155 w 146"/>
                  <a:gd name="T11" fmla="*/ 0 h 46"/>
                  <a:gd name="T12" fmla="*/ 0 w 146"/>
                  <a:gd name="T13" fmla="*/ 34 h 46"/>
                  <a:gd name="T14" fmla="*/ 0 60000 65536"/>
                  <a:gd name="T15" fmla="*/ 0 60000 65536"/>
                  <a:gd name="T16" fmla="*/ 0 60000 65536"/>
                  <a:gd name="T17" fmla="*/ 0 60000 65536"/>
                  <a:gd name="T18" fmla="*/ 0 60000 65536"/>
                  <a:gd name="T19" fmla="*/ 0 60000 65536"/>
                  <a:gd name="T20" fmla="*/ 0 60000 65536"/>
                  <a:gd name="T21" fmla="*/ 0 w 146"/>
                  <a:gd name="T22" fmla="*/ 0 h 46"/>
                  <a:gd name="T23" fmla="*/ 146 w 14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w="9525">
                <a:noFill/>
                <a:round/>
                <a:headEnd/>
                <a:tailEnd/>
              </a:ln>
            </p:spPr>
            <p:txBody>
              <a:bodyPr/>
              <a:lstStyle/>
              <a:p>
                <a:endParaRPr lang="en-US"/>
              </a:p>
            </p:txBody>
          </p:sp>
          <p:sp>
            <p:nvSpPr>
              <p:cNvPr id="35991" name="Freeform 145"/>
              <p:cNvSpPr>
                <a:spLocks noEditPoints="1"/>
              </p:cNvSpPr>
              <p:nvPr/>
            </p:nvSpPr>
            <p:spPr bwMode="auto">
              <a:xfrm>
                <a:off x="2036" y="1765"/>
                <a:ext cx="254" cy="182"/>
              </a:xfrm>
              <a:custGeom>
                <a:avLst/>
                <a:gdLst>
                  <a:gd name="T0" fmla="*/ 160 w 190"/>
                  <a:gd name="T1" fmla="*/ 1 h 136"/>
                  <a:gd name="T2" fmla="*/ 135 w 190"/>
                  <a:gd name="T3" fmla="*/ 11 h 136"/>
                  <a:gd name="T4" fmla="*/ 70 w 190"/>
                  <a:gd name="T5" fmla="*/ 71 h 136"/>
                  <a:gd name="T6" fmla="*/ 66 w 190"/>
                  <a:gd name="T7" fmla="*/ 80 h 136"/>
                  <a:gd name="T8" fmla="*/ 7 w 190"/>
                  <a:gd name="T9" fmla="*/ 114 h 136"/>
                  <a:gd name="T10" fmla="*/ 0 w 190"/>
                  <a:gd name="T11" fmla="*/ 123 h 136"/>
                  <a:gd name="T12" fmla="*/ 4 w 190"/>
                  <a:gd name="T13" fmla="*/ 132 h 136"/>
                  <a:gd name="T14" fmla="*/ 19 w 190"/>
                  <a:gd name="T15" fmla="*/ 142 h 136"/>
                  <a:gd name="T16" fmla="*/ 52 w 190"/>
                  <a:gd name="T17" fmla="*/ 167 h 136"/>
                  <a:gd name="T18" fmla="*/ 61 w 190"/>
                  <a:gd name="T19" fmla="*/ 170 h 136"/>
                  <a:gd name="T20" fmla="*/ 106 w 190"/>
                  <a:gd name="T21" fmla="*/ 165 h 136"/>
                  <a:gd name="T22" fmla="*/ 119 w 190"/>
                  <a:gd name="T23" fmla="*/ 167 h 136"/>
                  <a:gd name="T24" fmla="*/ 246 w 190"/>
                  <a:gd name="T25" fmla="*/ 162 h 136"/>
                  <a:gd name="T26" fmla="*/ 254 w 190"/>
                  <a:gd name="T27" fmla="*/ 154 h 136"/>
                  <a:gd name="T28" fmla="*/ 249 w 190"/>
                  <a:gd name="T29" fmla="*/ 143 h 136"/>
                  <a:gd name="T30" fmla="*/ 175 w 190"/>
                  <a:gd name="T31" fmla="*/ 11 h 136"/>
                  <a:gd name="T32" fmla="*/ 171 w 190"/>
                  <a:gd name="T33" fmla="*/ 3 h 136"/>
                  <a:gd name="T34" fmla="*/ 160 w 190"/>
                  <a:gd name="T35" fmla="*/ 1 h 136"/>
                  <a:gd name="T36" fmla="*/ 84 w 190"/>
                  <a:gd name="T37" fmla="*/ 91 h 136"/>
                  <a:gd name="T38" fmla="*/ 90 w 190"/>
                  <a:gd name="T39" fmla="*/ 82 h 136"/>
                  <a:gd name="T40" fmla="*/ 143 w 190"/>
                  <a:gd name="T41" fmla="*/ 31 h 136"/>
                  <a:gd name="T42" fmla="*/ 156 w 190"/>
                  <a:gd name="T43" fmla="*/ 25 h 136"/>
                  <a:gd name="T44" fmla="*/ 221 w 190"/>
                  <a:gd name="T45" fmla="*/ 146 h 136"/>
                  <a:gd name="T46" fmla="*/ 124 w 190"/>
                  <a:gd name="T47" fmla="*/ 146 h 136"/>
                  <a:gd name="T48" fmla="*/ 106 w 190"/>
                  <a:gd name="T49" fmla="*/ 143 h 136"/>
                  <a:gd name="T50" fmla="*/ 63 w 190"/>
                  <a:gd name="T51" fmla="*/ 149 h 136"/>
                  <a:gd name="T52" fmla="*/ 33 w 190"/>
                  <a:gd name="T53" fmla="*/ 124 h 136"/>
                  <a:gd name="T54" fmla="*/ 84 w 190"/>
                  <a:gd name="T55" fmla="*/ 91 h 1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0"/>
                  <a:gd name="T85" fmla="*/ 0 h 136"/>
                  <a:gd name="T86" fmla="*/ 190 w 190"/>
                  <a:gd name="T87" fmla="*/ 136 h 1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w="9525">
                <a:noFill/>
                <a:round/>
                <a:headEnd/>
                <a:tailEnd/>
              </a:ln>
            </p:spPr>
            <p:txBody>
              <a:bodyPr/>
              <a:lstStyle/>
              <a:p>
                <a:endParaRPr lang="en-US"/>
              </a:p>
            </p:txBody>
          </p:sp>
          <p:sp>
            <p:nvSpPr>
              <p:cNvPr id="35992" name="Freeform 146"/>
              <p:cNvSpPr>
                <a:spLocks/>
              </p:cNvSpPr>
              <p:nvPr/>
            </p:nvSpPr>
            <p:spPr bwMode="auto">
              <a:xfrm>
                <a:off x="2200" y="1603"/>
                <a:ext cx="498" cy="313"/>
              </a:xfrm>
              <a:custGeom>
                <a:avLst/>
                <a:gdLst>
                  <a:gd name="T0" fmla="*/ 365 w 372"/>
                  <a:gd name="T1" fmla="*/ 33 h 234"/>
                  <a:gd name="T2" fmla="*/ 0 w 372"/>
                  <a:gd name="T3" fmla="*/ 173 h 234"/>
                  <a:gd name="T4" fmla="*/ 79 w 372"/>
                  <a:gd name="T5" fmla="*/ 313 h 234"/>
                  <a:gd name="T6" fmla="*/ 84 w 372"/>
                  <a:gd name="T7" fmla="*/ 312 h 234"/>
                  <a:gd name="T8" fmla="*/ 450 w 372"/>
                  <a:gd name="T9" fmla="*/ 173 h 234"/>
                  <a:gd name="T10" fmla="*/ 365 w 372"/>
                  <a:gd name="T11" fmla="*/ 33 h 234"/>
                  <a:gd name="T12" fmla="*/ 0 60000 65536"/>
                  <a:gd name="T13" fmla="*/ 0 60000 65536"/>
                  <a:gd name="T14" fmla="*/ 0 60000 65536"/>
                  <a:gd name="T15" fmla="*/ 0 60000 65536"/>
                  <a:gd name="T16" fmla="*/ 0 60000 65536"/>
                  <a:gd name="T17" fmla="*/ 0 60000 65536"/>
                  <a:gd name="T18" fmla="*/ 0 w 372"/>
                  <a:gd name="T19" fmla="*/ 0 h 234"/>
                  <a:gd name="T20" fmla="*/ 372 w 372"/>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w="9525">
                <a:noFill/>
                <a:round/>
                <a:headEnd/>
                <a:tailEnd/>
              </a:ln>
            </p:spPr>
            <p:txBody>
              <a:bodyPr/>
              <a:lstStyle/>
              <a:p>
                <a:endParaRPr lang="en-US"/>
              </a:p>
            </p:txBody>
          </p:sp>
          <p:sp>
            <p:nvSpPr>
              <p:cNvPr id="35993" name="Freeform 147"/>
              <p:cNvSpPr>
                <a:spLocks/>
              </p:cNvSpPr>
              <p:nvPr/>
            </p:nvSpPr>
            <p:spPr bwMode="auto">
              <a:xfrm>
                <a:off x="2200" y="1629"/>
                <a:ext cx="424" cy="176"/>
              </a:xfrm>
              <a:custGeom>
                <a:avLst/>
                <a:gdLst>
                  <a:gd name="T0" fmla="*/ 365 w 317"/>
                  <a:gd name="T1" fmla="*/ 8 h 132"/>
                  <a:gd name="T2" fmla="*/ 0 w 317"/>
                  <a:gd name="T3" fmla="*/ 147 h 132"/>
                  <a:gd name="T4" fmla="*/ 4 w 317"/>
                  <a:gd name="T5" fmla="*/ 176 h 132"/>
                  <a:gd name="T6" fmla="*/ 424 w 317"/>
                  <a:gd name="T7" fmla="*/ 9 h 132"/>
                  <a:gd name="T8" fmla="*/ 365 w 317"/>
                  <a:gd name="T9" fmla="*/ 8 h 132"/>
                  <a:gd name="T10" fmla="*/ 0 60000 65536"/>
                  <a:gd name="T11" fmla="*/ 0 60000 65536"/>
                  <a:gd name="T12" fmla="*/ 0 60000 65536"/>
                  <a:gd name="T13" fmla="*/ 0 60000 65536"/>
                  <a:gd name="T14" fmla="*/ 0 60000 65536"/>
                  <a:gd name="T15" fmla="*/ 0 w 317"/>
                  <a:gd name="T16" fmla="*/ 0 h 132"/>
                  <a:gd name="T17" fmla="*/ 317 w 317"/>
                  <a:gd name="T18" fmla="*/ 132 h 132"/>
                </a:gdLst>
                <a:ahLst/>
                <a:cxnLst>
                  <a:cxn ang="T10">
                    <a:pos x="T0" y="T1"/>
                  </a:cxn>
                  <a:cxn ang="T11">
                    <a:pos x="T2" y="T3"/>
                  </a:cxn>
                  <a:cxn ang="T12">
                    <a:pos x="T4" y="T5"/>
                  </a:cxn>
                  <a:cxn ang="T13">
                    <a:pos x="T6" y="T7"/>
                  </a:cxn>
                  <a:cxn ang="T14">
                    <a:pos x="T8" y="T9"/>
                  </a:cxn>
                </a:cxnLst>
                <a:rect l="T15" t="T16" r="T17" b="T18"/>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w="9525">
                <a:noFill/>
                <a:round/>
                <a:headEnd/>
                <a:tailEnd/>
              </a:ln>
            </p:spPr>
            <p:txBody>
              <a:bodyPr/>
              <a:lstStyle/>
              <a:p>
                <a:endParaRPr lang="en-US"/>
              </a:p>
            </p:txBody>
          </p:sp>
          <p:sp>
            <p:nvSpPr>
              <p:cNvPr id="35994" name="Freeform 148"/>
              <p:cNvSpPr>
                <a:spLocks/>
              </p:cNvSpPr>
              <p:nvPr/>
            </p:nvSpPr>
            <p:spPr bwMode="auto">
              <a:xfrm>
                <a:off x="2256" y="1738"/>
                <a:ext cx="415" cy="178"/>
              </a:xfrm>
              <a:custGeom>
                <a:avLst/>
                <a:gdLst>
                  <a:gd name="T0" fmla="*/ 0 w 310"/>
                  <a:gd name="T1" fmla="*/ 161 h 133"/>
                  <a:gd name="T2" fmla="*/ 23 w 310"/>
                  <a:gd name="T3" fmla="*/ 178 h 133"/>
                  <a:gd name="T4" fmla="*/ 28 w 310"/>
                  <a:gd name="T5" fmla="*/ 177 h 133"/>
                  <a:gd name="T6" fmla="*/ 394 w 310"/>
                  <a:gd name="T7" fmla="*/ 37 h 133"/>
                  <a:gd name="T8" fmla="*/ 415 w 310"/>
                  <a:gd name="T9" fmla="*/ 0 h 133"/>
                  <a:gd name="T10" fmla="*/ 0 w 310"/>
                  <a:gd name="T11" fmla="*/ 161 h 133"/>
                  <a:gd name="T12" fmla="*/ 0 60000 65536"/>
                  <a:gd name="T13" fmla="*/ 0 60000 65536"/>
                  <a:gd name="T14" fmla="*/ 0 60000 65536"/>
                  <a:gd name="T15" fmla="*/ 0 60000 65536"/>
                  <a:gd name="T16" fmla="*/ 0 60000 65536"/>
                  <a:gd name="T17" fmla="*/ 0 60000 65536"/>
                  <a:gd name="T18" fmla="*/ 0 w 310"/>
                  <a:gd name="T19" fmla="*/ 0 h 133"/>
                  <a:gd name="T20" fmla="*/ 310 w 310"/>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w="9525">
                <a:noFill/>
                <a:round/>
                <a:headEnd/>
                <a:tailEnd/>
              </a:ln>
            </p:spPr>
            <p:txBody>
              <a:bodyPr/>
              <a:lstStyle/>
              <a:p>
                <a:endParaRPr lang="en-US"/>
              </a:p>
            </p:txBody>
          </p:sp>
          <p:sp>
            <p:nvSpPr>
              <p:cNvPr id="35995" name="Freeform 149"/>
              <p:cNvSpPr>
                <a:spLocks noEditPoints="1"/>
              </p:cNvSpPr>
              <p:nvPr/>
            </p:nvSpPr>
            <p:spPr bwMode="auto">
              <a:xfrm>
                <a:off x="2190" y="1607"/>
                <a:ext cx="500" cy="321"/>
              </a:xfrm>
              <a:custGeom>
                <a:avLst/>
                <a:gdLst>
                  <a:gd name="T0" fmla="*/ 373 w 374"/>
                  <a:gd name="T1" fmla="*/ 19 h 240"/>
                  <a:gd name="T2" fmla="*/ 7 w 374"/>
                  <a:gd name="T3" fmla="*/ 159 h 240"/>
                  <a:gd name="T4" fmla="*/ 0 w 374"/>
                  <a:gd name="T5" fmla="*/ 169 h 240"/>
                  <a:gd name="T6" fmla="*/ 0 w 374"/>
                  <a:gd name="T7" fmla="*/ 169 h 240"/>
                  <a:gd name="T8" fmla="*/ 83 w 374"/>
                  <a:gd name="T9" fmla="*/ 318 h 240"/>
                  <a:gd name="T10" fmla="*/ 92 w 374"/>
                  <a:gd name="T11" fmla="*/ 320 h 240"/>
                  <a:gd name="T12" fmla="*/ 98 w 374"/>
                  <a:gd name="T13" fmla="*/ 318 h 240"/>
                  <a:gd name="T14" fmla="*/ 465 w 374"/>
                  <a:gd name="T15" fmla="*/ 178 h 240"/>
                  <a:gd name="T16" fmla="*/ 484 w 374"/>
                  <a:gd name="T17" fmla="*/ 74 h 240"/>
                  <a:gd name="T18" fmla="*/ 373 w 374"/>
                  <a:gd name="T19" fmla="*/ 19 h 240"/>
                  <a:gd name="T20" fmla="*/ 380 w 374"/>
                  <a:gd name="T21" fmla="*/ 40 h 240"/>
                  <a:gd name="T22" fmla="*/ 380 w 374"/>
                  <a:gd name="T23" fmla="*/ 40 h 240"/>
                  <a:gd name="T24" fmla="*/ 464 w 374"/>
                  <a:gd name="T25" fmla="*/ 82 h 240"/>
                  <a:gd name="T26" fmla="*/ 456 w 374"/>
                  <a:gd name="T27" fmla="*/ 158 h 240"/>
                  <a:gd name="T28" fmla="*/ 92 w 374"/>
                  <a:gd name="T29" fmla="*/ 297 h 240"/>
                  <a:gd name="T30" fmla="*/ 91 w 374"/>
                  <a:gd name="T31" fmla="*/ 297 h 240"/>
                  <a:gd name="T32" fmla="*/ 23 w 374"/>
                  <a:gd name="T33" fmla="*/ 177 h 240"/>
                  <a:gd name="T34" fmla="*/ 380 w 374"/>
                  <a:gd name="T35" fmla="*/ 40 h 240"/>
                  <a:gd name="T36" fmla="*/ 373 w 374"/>
                  <a:gd name="T37" fmla="*/ 19 h 240"/>
                  <a:gd name="T38" fmla="*/ 373 w 374"/>
                  <a:gd name="T39" fmla="*/ 19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4"/>
                  <a:gd name="T61" fmla="*/ 0 h 240"/>
                  <a:gd name="T62" fmla="*/ 374 w 374"/>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w="9525">
                <a:noFill/>
                <a:round/>
                <a:headEnd/>
                <a:tailEnd/>
              </a:ln>
            </p:spPr>
            <p:txBody>
              <a:bodyPr/>
              <a:lstStyle/>
              <a:p>
                <a:endParaRPr lang="en-US"/>
              </a:p>
            </p:txBody>
          </p:sp>
          <p:sp>
            <p:nvSpPr>
              <p:cNvPr id="35996"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 name="T10" fmla="*/ 0 60000 65536"/>
                  <a:gd name="T11" fmla="*/ 0 60000 65536"/>
                  <a:gd name="T12" fmla="*/ 0 60000 65536"/>
                  <a:gd name="T13" fmla="*/ 0 60000 65536"/>
                  <a:gd name="T14" fmla="*/ 0 60000 65536"/>
                  <a:gd name="T15" fmla="*/ 0 w 183"/>
                  <a:gd name="T16" fmla="*/ 0 h 112"/>
                  <a:gd name="T17" fmla="*/ 183 w 183"/>
                  <a:gd name="T18" fmla="*/ 112 h 112"/>
                </a:gdLst>
                <a:ahLst/>
                <a:cxnLst>
                  <a:cxn ang="T10">
                    <a:pos x="T0" y="T1"/>
                  </a:cxn>
                  <a:cxn ang="T11">
                    <a:pos x="T2" y="T3"/>
                  </a:cxn>
                  <a:cxn ang="T12">
                    <a:pos x="T4" y="T5"/>
                  </a:cxn>
                  <a:cxn ang="T13">
                    <a:pos x="T6" y="T7"/>
                  </a:cxn>
                  <a:cxn ang="T14">
                    <a:pos x="T8" y="T9"/>
                  </a:cxn>
                </a:cxnLst>
                <a:rect l="T15" t="T16" r="T17" b="T18"/>
                <a:pathLst>
                  <a:path w="183" h="112">
                    <a:moveTo>
                      <a:pt x="161" y="0"/>
                    </a:moveTo>
                    <a:lnTo>
                      <a:pt x="0" y="59"/>
                    </a:lnTo>
                    <a:lnTo>
                      <a:pt x="22" y="112"/>
                    </a:lnTo>
                    <a:lnTo>
                      <a:pt x="183" y="57"/>
                    </a:lnTo>
                    <a:lnTo>
                      <a:pt x="161" y="0"/>
                    </a:lnTo>
                    <a:close/>
                  </a:path>
                </a:pathLst>
              </a:custGeom>
              <a:solidFill>
                <a:srgbClr val="FFFFFF"/>
              </a:solidFill>
              <a:ln w="9525">
                <a:noFill/>
                <a:round/>
                <a:headEnd/>
                <a:tailEnd/>
              </a:ln>
            </p:spPr>
            <p:txBody>
              <a:bodyPr/>
              <a:lstStyle/>
              <a:p>
                <a:endParaRPr lang="en-US"/>
              </a:p>
            </p:txBody>
          </p:sp>
          <p:sp>
            <p:nvSpPr>
              <p:cNvPr id="35997" name="Freeform 151"/>
              <p:cNvSpPr>
                <a:spLocks noEditPoints="1"/>
              </p:cNvSpPr>
              <p:nvPr/>
            </p:nvSpPr>
            <p:spPr bwMode="auto">
              <a:xfrm>
                <a:off x="2294" y="1717"/>
                <a:ext cx="205" cy="136"/>
              </a:xfrm>
              <a:custGeom>
                <a:avLst/>
                <a:gdLst>
                  <a:gd name="T0" fmla="*/ 169 w 153"/>
                  <a:gd name="T1" fmla="*/ 3 h 102"/>
                  <a:gd name="T2" fmla="*/ 8 w 153"/>
                  <a:gd name="T3" fmla="*/ 60 h 102"/>
                  <a:gd name="T4" fmla="*/ 1 w 153"/>
                  <a:gd name="T5" fmla="*/ 65 h 102"/>
                  <a:gd name="T6" fmla="*/ 1 w 153"/>
                  <a:gd name="T7" fmla="*/ 75 h 102"/>
                  <a:gd name="T8" fmla="*/ 23 w 153"/>
                  <a:gd name="T9" fmla="*/ 128 h 102"/>
                  <a:gd name="T10" fmla="*/ 36 w 153"/>
                  <a:gd name="T11" fmla="*/ 135 h 102"/>
                  <a:gd name="T12" fmla="*/ 197 w 153"/>
                  <a:gd name="T13" fmla="*/ 80 h 102"/>
                  <a:gd name="T14" fmla="*/ 204 w 153"/>
                  <a:gd name="T15" fmla="*/ 73 h 102"/>
                  <a:gd name="T16" fmla="*/ 204 w 153"/>
                  <a:gd name="T17" fmla="*/ 65 h 102"/>
                  <a:gd name="T18" fmla="*/ 182 w 153"/>
                  <a:gd name="T19" fmla="*/ 8 h 102"/>
                  <a:gd name="T20" fmla="*/ 169 w 153"/>
                  <a:gd name="T21" fmla="*/ 3 h 102"/>
                  <a:gd name="T22" fmla="*/ 166 w 153"/>
                  <a:gd name="T23" fmla="*/ 27 h 102"/>
                  <a:gd name="T24" fmla="*/ 180 w 153"/>
                  <a:gd name="T25" fmla="*/ 63 h 102"/>
                  <a:gd name="T26" fmla="*/ 39 w 153"/>
                  <a:gd name="T27" fmla="*/ 111 h 102"/>
                  <a:gd name="T28" fmla="*/ 25 w 153"/>
                  <a:gd name="T29" fmla="*/ 76 h 102"/>
                  <a:gd name="T30" fmla="*/ 166 w 153"/>
                  <a:gd name="T31" fmla="*/ 2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
                  <a:gd name="T49" fmla="*/ 0 h 102"/>
                  <a:gd name="T50" fmla="*/ 153 w 153"/>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w="9525">
                <a:noFill/>
                <a:round/>
                <a:headEnd/>
                <a:tailEnd/>
              </a:ln>
            </p:spPr>
            <p:txBody>
              <a:bodyPr/>
              <a:lstStyle/>
              <a:p>
                <a:endParaRPr lang="en-US"/>
              </a:p>
            </p:txBody>
          </p:sp>
          <p:sp>
            <p:nvSpPr>
              <p:cNvPr id="35998" name="Freeform 152"/>
              <p:cNvSpPr>
                <a:spLocks/>
              </p:cNvSpPr>
              <p:nvPr/>
            </p:nvSpPr>
            <p:spPr bwMode="auto">
              <a:xfrm>
                <a:off x="2548" y="1701"/>
                <a:ext cx="44" cy="44"/>
              </a:xfrm>
              <a:custGeom>
                <a:avLst/>
                <a:gdLst>
                  <a:gd name="T0" fmla="*/ 43 w 33"/>
                  <a:gd name="T1" fmla="*/ 23 h 33"/>
                  <a:gd name="T2" fmla="*/ 20 w 33"/>
                  <a:gd name="T3" fmla="*/ 43 h 33"/>
                  <a:gd name="T4" fmla="*/ 0 w 33"/>
                  <a:gd name="T5" fmla="*/ 21 h 33"/>
                  <a:gd name="T6" fmla="*/ 23 w 33"/>
                  <a:gd name="T7" fmla="*/ 0 h 33"/>
                  <a:gd name="T8" fmla="*/ 43 w 33"/>
                  <a:gd name="T9" fmla="*/ 23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w="9525">
                <a:noFill/>
                <a:round/>
                <a:headEnd/>
                <a:tailEnd/>
              </a:ln>
            </p:spPr>
            <p:txBody>
              <a:bodyPr/>
              <a:lstStyle/>
              <a:p>
                <a:endParaRPr lang="en-US"/>
              </a:p>
            </p:txBody>
          </p:sp>
          <p:sp>
            <p:nvSpPr>
              <p:cNvPr id="35999" name="Freeform 153"/>
              <p:cNvSpPr>
                <a:spLocks noEditPoints="1"/>
              </p:cNvSpPr>
              <p:nvPr/>
            </p:nvSpPr>
            <p:spPr bwMode="auto">
              <a:xfrm>
                <a:off x="2536" y="1690"/>
                <a:ext cx="67" cy="66"/>
              </a:xfrm>
              <a:custGeom>
                <a:avLst/>
                <a:gdLst>
                  <a:gd name="T0" fmla="*/ 1 w 50"/>
                  <a:gd name="T1" fmla="*/ 31 h 49"/>
                  <a:gd name="T2" fmla="*/ 32 w 50"/>
                  <a:gd name="T3" fmla="*/ 65 h 49"/>
                  <a:gd name="T4" fmla="*/ 66 w 50"/>
                  <a:gd name="T5" fmla="*/ 34 h 49"/>
                  <a:gd name="T6" fmla="*/ 35 w 50"/>
                  <a:gd name="T7" fmla="*/ 0 h 49"/>
                  <a:gd name="T8" fmla="*/ 1 w 50"/>
                  <a:gd name="T9" fmla="*/ 31 h 49"/>
                  <a:gd name="T10" fmla="*/ 23 w 50"/>
                  <a:gd name="T11" fmla="*/ 32 h 49"/>
                  <a:gd name="T12" fmla="*/ 34 w 50"/>
                  <a:gd name="T13" fmla="*/ 22 h 49"/>
                  <a:gd name="T14" fmla="*/ 44 w 50"/>
                  <a:gd name="T15" fmla="*/ 34 h 49"/>
                  <a:gd name="T16" fmla="*/ 34 w 50"/>
                  <a:gd name="T17" fmla="*/ 43 h 49"/>
                  <a:gd name="T18" fmla="*/ 23 w 50"/>
                  <a:gd name="T19" fmla="*/ 3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9"/>
                  <a:gd name="T32" fmla="*/ 50 w 5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w="9525">
                <a:noFill/>
                <a:round/>
                <a:headEnd/>
                <a:tailEnd/>
              </a:ln>
            </p:spPr>
            <p:txBody>
              <a:bodyPr/>
              <a:lstStyle/>
              <a:p>
                <a:endParaRPr lang="en-US"/>
              </a:p>
            </p:txBody>
          </p:sp>
          <p:sp>
            <p:nvSpPr>
              <p:cNvPr id="36000" name="Freeform 154"/>
              <p:cNvSpPr>
                <a:spLocks/>
              </p:cNvSpPr>
              <p:nvPr/>
            </p:nvSpPr>
            <p:spPr bwMode="auto">
              <a:xfrm>
                <a:off x="1572" y="1828"/>
                <a:ext cx="569" cy="159"/>
              </a:xfrm>
              <a:custGeom>
                <a:avLst/>
                <a:gdLst>
                  <a:gd name="T0" fmla="*/ 4 w 426"/>
                  <a:gd name="T1" fmla="*/ 102 h 119"/>
                  <a:gd name="T2" fmla="*/ 4 w 426"/>
                  <a:gd name="T3" fmla="*/ 118 h 119"/>
                  <a:gd name="T4" fmla="*/ 20 w 426"/>
                  <a:gd name="T5" fmla="*/ 118 h 119"/>
                  <a:gd name="T6" fmla="*/ 303 w 426"/>
                  <a:gd name="T7" fmla="*/ 29 h 119"/>
                  <a:gd name="T8" fmla="*/ 548 w 426"/>
                  <a:gd name="T9" fmla="*/ 151 h 119"/>
                  <a:gd name="T10" fmla="*/ 561 w 426"/>
                  <a:gd name="T11" fmla="*/ 156 h 119"/>
                  <a:gd name="T12" fmla="*/ 566 w 426"/>
                  <a:gd name="T13" fmla="*/ 142 h 119"/>
                  <a:gd name="T14" fmla="*/ 305 w 426"/>
                  <a:gd name="T15" fmla="*/ 8 h 119"/>
                  <a:gd name="T16" fmla="*/ 4 w 426"/>
                  <a:gd name="T17" fmla="*/ 102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119"/>
                  <a:gd name="T29" fmla="*/ 426 w 426"/>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w="9525">
                <a:noFill/>
                <a:round/>
                <a:headEnd/>
                <a:tailEnd/>
              </a:ln>
            </p:spPr>
            <p:txBody>
              <a:bodyPr/>
              <a:lstStyle/>
              <a:p>
                <a:endParaRPr lang="en-US"/>
              </a:p>
            </p:txBody>
          </p:sp>
          <p:sp>
            <p:nvSpPr>
              <p:cNvPr id="36001" name="Freeform 155"/>
              <p:cNvSpPr>
                <a:spLocks/>
              </p:cNvSpPr>
              <p:nvPr/>
            </p:nvSpPr>
            <p:spPr bwMode="auto">
              <a:xfrm>
                <a:off x="1772" y="1947"/>
                <a:ext cx="133" cy="65"/>
              </a:xfrm>
              <a:custGeom>
                <a:avLst/>
                <a:gdLst>
                  <a:gd name="T0" fmla="*/ 62 w 99"/>
                  <a:gd name="T1" fmla="*/ 7 h 49"/>
                  <a:gd name="T2" fmla="*/ 4 w 99"/>
                  <a:gd name="T3" fmla="*/ 46 h 49"/>
                  <a:gd name="T4" fmla="*/ 7 w 99"/>
                  <a:gd name="T5" fmla="*/ 61 h 49"/>
                  <a:gd name="T6" fmla="*/ 21 w 99"/>
                  <a:gd name="T7" fmla="*/ 58 h 49"/>
                  <a:gd name="T8" fmla="*/ 116 w 99"/>
                  <a:gd name="T9" fmla="*/ 38 h 49"/>
                  <a:gd name="T10" fmla="*/ 130 w 99"/>
                  <a:gd name="T11" fmla="*/ 36 h 49"/>
                  <a:gd name="T12" fmla="*/ 128 w 99"/>
                  <a:gd name="T13" fmla="*/ 21 h 49"/>
                  <a:gd name="T14" fmla="*/ 62 w 99"/>
                  <a:gd name="T15" fmla="*/ 7 h 49"/>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49"/>
                  <a:gd name="T26" fmla="*/ 99 w 9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w="9525">
                <a:noFill/>
                <a:round/>
                <a:headEnd/>
                <a:tailEnd/>
              </a:ln>
            </p:spPr>
            <p:txBody>
              <a:bodyPr/>
              <a:lstStyle/>
              <a:p>
                <a:endParaRPr lang="en-US"/>
              </a:p>
            </p:txBody>
          </p:sp>
          <p:sp>
            <p:nvSpPr>
              <p:cNvPr id="36002" name="Freeform 156"/>
              <p:cNvSpPr>
                <a:spLocks/>
              </p:cNvSpPr>
              <p:nvPr/>
            </p:nvSpPr>
            <p:spPr bwMode="auto">
              <a:xfrm>
                <a:off x="1299" y="570"/>
                <a:ext cx="291" cy="144"/>
              </a:xfrm>
              <a:custGeom>
                <a:avLst/>
                <a:gdLst>
                  <a:gd name="T0" fmla="*/ 0 w 218"/>
                  <a:gd name="T1" fmla="*/ 144 h 108"/>
                  <a:gd name="T2" fmla="*/ 132 w 218"/>
                  <a:gd name="T3" fmla="*/ 25 h 108"/>
                  <a:gd name="T4" fmla="*/ 264 w 218"/>
                  <a:gd name="T5" fmla="*/ 93 h 108"/>
                  <a:gd name="T6" fmla="*/ 0 w 218"/>
                  <a:gd name="T7" fmla="*/ 144 h 108"/>
                  <a:gd name="T8" fmla="*/ 0 60000 65536"/>
                  <a:gd name="T9" fmla="*/ 0 60000 65536"/>
                  <a:gd name="T10" fmla="*/ 0 60000 65536"/>
                  <a:gd name="T11" fmla="*/ 0 60000 65536"/>
                  <a:gd name="T12" fmla="*/ 0 w 218"/>
                  <a:gd name="T13" fmla="*/ 0 h 108"/>
                  <a:gd name="T14" fmla="*/ 218 w 218"/>
                  <a:gd name="T15" fmla="*/ 108 h 108"/>
                </a:gdLst>
                <a:ahLst/>
                <a:cxnLst>
                  <a:cxn ang="T8">
                    <a:pos x="T0" y="T1"/>
                  </a:cxn>
                  <a:cxn ang="T9">
                    <a:pos x="T2" y="T3"/>
                  </a:cxn>
                  <a:cxn ang="T10">
                    <a:pos x="T4" y="T5"/>
                  </a:cxn>
                  <a:cxn ang="T11">
                    <a:pos x="T6" y="T7"/>
                  </a:cxn>
                </a:cxnLst>
                <a:rect l="T12" t="T13" r="T14" b="T15"/>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w="9525">
                <a:noFill/>
                <a:round/>
                <a:headEnd/>
                <a:tailEnd/>
              </a:ln>
            </p:spPr>
            <p:txBody>
              <a:bodyPr/>
              <a:lstStyle/>
              <a:p>
                <a:endParaRPr lang="en-US"/>
              </a:p>
            </p:txBody>
          </p:sp>
          <p:sp>
            <p:nvSpPr>
              <p:cNvPr id="36003" name="Freeform 157"/>
              <p:cNvSpPr>
                <a:spLocks/>
              </p:cNvSpPr>
              <p:nvPr/>
            </p:nvSpPr>
            <p:spPr bwMode="auto">
              <a:xfrm>
                <a:off x="2264" y="601"/>
                <a:ext cx="281" cy="172"/>
              </a:xfrm>
              <a:custGeom>
                <a:avLst/>
                <a:gdLst>
                  <a:gd name="T0" fmla="*/ 281 w 210"/>
                  <a:gd name="T1" fmla="*/ 172 h 129"/>
                  <a:gd name="T2" fmla="*/ 163 w 210"/>
                  <a:gd name="T3" fmla="*/ 36 h 129"/>
                  <a:gd name="T4" fmla="*/ 20 w 210"/>
                  <a:gd name="T5" fmla="*/ 89 h 129"/>
                  <a:gd name="T6" fmla="*/ 281 w 210"/>
                  <a:gd name="T7" fmla="*/ 172 h 129"/>
                  <a:gd name="T8" fmla="*/ 0 60000 65536"/>
                  <a:gd name="T9" fmla="*/ 0 60000 65536"/>
                  <a:gd name="T10" fmla="*/ 0 60000 65536"/>
                  <a:gd name="T11" fmla="*/ 0 60000 65536"/>
                  <a:gd name="T12" fmla="*/ 0 w 210"/>
                  <a:gd name="T13" fmla="*/ 0 h 129"/>
                  <a:gd name="T14" fmla="*/ 210 w 210"/>
                  <a:gd name="T15" fmla="*/ 129 h 129"/>
                </a:gdLst>
                <a:ahLst/>
                <a:cxnLst>
                  <a:cxn ang="T8">
                    <a:pos x="T0" y="T1"/>
                  </a:cxn>
                  <a:cxn ang="T9">
                    <a:pos x="T2" y="T3"/>
                  </a:cxn>
                  <a:cxn ang="T10">
                    <a:pos x="T4" y="T5"/>
                  </a:cxn>
                  <a:cxn ang="T11">
                    <a:pos x="T6" y="T7"/>
                  </a:cxn>
                </a:cxnLst>
                <a:rect l="T12" t="T13" r="T14" b="T15"/>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w="9525">
                <a:noFill/>
                <a:round/>
                <a:headEnd/>
                <a:tailEnd/>
              </a:ln>
            </p:spPr>
            <p:txBody>
              <a:bodyPr/>
              <a:lstStyle/>
              <a:p>
                <a:endParaRPr lang="en-US"/>
              </a:p>
            </p:txBody>
          </p:sp>
          <p:pic>
            <p:nvPicPr>
              <p:cNvPr id="36004" name="Picture 158"/>
              <p:cNvPicPr>
                <a:picLocks noChangeAspect="1" noChangeArrowheads="1"/>
              </p:cNvPicPr>
              <p:nvPr/>
            </p:nvPicPr>
            <p:blipFill>
              <a:blip r:embed="rId5"/>
              <a:srcRect/>
              <a:stretch>
                <a:fillRect/>
              </a:stretch>
            </p:blipFill>
            <p:spPr bwMode="auto">
              <a:xfrm>
                <a:off x="1268" y="1610"/>
                <a:ext cx="253" cy="112"/>
              </a:xfrm>
              <a:prstGeom prst="rect">
                <a:avLst/>
              </a:prstGeom>
              <a:noFill/>
              <a:ln w="9525">
                <a:noFill/>
                <a:miter lim="800000"/>
                <a:headEnd/>
                <a:tailEnd/>
              </a:ln>
            </p:spPr>
          </p:pic>
        </p:grpSp>
      </p:grpSp>
      <p:grpSp>
        <p:nvGrpSpPr>
          <p:cNvPr id="422" name="Group 421"/>
          <p:cNvGrpSpPr>
            <a:grpSpLocks/>
          </p:cNvGrpSpPr>
          <p:nvPr/>
        </p:nvGrpSpPr>
        <p:grpSpPr bwMode="auto">
          <a:xfrm>
            <a:off x="5540375" y="639763"/>
            <a:ext cx="1736725" cy="2151062"/>
            <a:chOff x="6338307" y="1286169"/>
            <a:chExt cx="1737128" cy="2150729"/>
          </a:xfrm>
        </p:grpSpPr>
        <p:sp>
          <p:nvSpPr>
            <p:cNvPr id="421" name="Freeform 420"/>
            <p:cNvSpPr/>
            <p:nvPr/>
          </p:nvSpPr>
          <p:spPr>
            <a:xfrm>
              <a:off x="6352598" y="1357595"/>
              <a:ext cx="1719661" cy="785691"/>
            </a:xfrm>
            <a:custGeom>
              <a:avLst/>
              <a:gdLst>
                <a:gd name="connsiteX0" fmla="*/ 0 w 1719263"/>
                <a:gd name="connsiteY0" fmla="*/ 385762 h 785812"/>
                <a:gd name="connsiteX1" fmla="*/ 1414463 w 1719263"/>
                <a:gd name="connsiteY1" fmla="*/ 357187 h 785812"/>
                <a:gd name="connsiteX2" fmla="*/ 1695450 w 1719263"/>
                <a:gd name="connsiteY2" fmla="*/ 785812 h 785812"/>
                <a:gd name="connsiteX3" fmla="*/ 1719263 w 1719263"/>
                <a:gd name="connsiteY3" fmla="*/ 685800 h 785812"/>
                <a:gd name="connsiteX4" fmla="*/ 1685925 w 1719263"/>
                <a:gd name="connsiteY4" fmla="*/ 595312 h 785812"/>
                <a:gd name="connsiteX5" fmla="*/ 1571625 w 1719263"/>
                <a:gd name="connsiteY5" fmla="*/ 314325 h 785812"/>
                <a:gd name="connsiteX6" fmla="*/ 1471613 w 1719263"/>
                <a:gd name="connsiteY6" fmla="*/ 171450 h 785812"/>
                <a:gd name="connsiteX7" fmla="*/ 1385888 w 1719263"/>
                <a:gd name="connsiteY7" fmla="*/ 76200 h 785812"/>
                <a:gd name="connsiteX8" fmla="*/ 1266825 w 1719263"/>
                <a:gd name="connsiteY8" fmla="*/ 0 h 785812"/>
                <a:gd name="connsiteX9" fmla="*/ 152400 w 1719263"/>
                <a:gd name="connsiteY9" fmla="*/ 95250 h 785812"/>
                <a:gd name="connsiteX10" fmla="*/ 66675 w 1719263"/>
                <a:gd name="connsiteY10" fmla="*/ 157162 h 785812"/>
                <a:gd name="connsiteX11" fmla="*/ 19050 w 1719263"/>
                <a:gd name="connsiteY11" fmla="*/ 242887 h 785812"/>
                <a:gd name="connsiteX12" fmla="*/ 0 w 1719263"/>
                <a:gd name="connsiteY12" fmla="*/ 385762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263" h="785812">
                  <a:moveTo>
                    <a:pt x="0" y="385762"/>
                  </a:moveTo>
                  <a:lnTo>
                    <a:pt x="1414463" y="357187"/>
                  </a:lnTo>
                  <a:lnTo>
                    <a:pt x="1695450" y="785812"/>
                  </a:lnTo>
                  <a:lnTo>
                    <a:pt x="1719263" y="685800"/>
                  </a:lnTo>
                  <a:lnTo>
                    <a:pt x="1685925" y="595312"/>
                  </a:lnTo>
                  <a:lnTo>
                    <a:pt x="1571625" y="314325"/>
                  </a:lnTo>
                  <a:lnTo>
                    <a:pt x="1471613" y="171450"/>
                  </a:lnTo>
                  <a:lnTo>
                    <a:pt x="1385888" y="76200"/>
                  </a:lnTo>
                  <a:lnTo>
                    <a:pt x="1266825" y="0"/>
                  </a:lnTo>
                  <a:lnTo>
                    <a:pt x="152400" y="95250"/>
                  </a:lnTo>
                  <a:lnTo>
                    <a:pt x="66675" y="157162"/>
                  </a:lnTo>
                  <a:lnTo>
                    <a:pt x="19050" y="242887"/>
                  </a:lnTo>
                  <a:lnTo>
                    <a:pt x="0" y="385762"/>
                  </a:lnTo>
                  <a:close/>
                </a:path>
              </a:pathLst>
            </a:custGeom>
            <a:solidFill>
              <a:srgbClr val="F794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420" name="Freeform 419"/>
            <p:cNvSpPr/>
            <p:nvPr/>
          </p:nvSpPr>
          <p:spPr>
            <a:xfrm>
              <a:off x="7457755" y="1729012"/>
              <a:ext cx="585923" cy="1657093"/>
            </a:xfrm>
            <a:custGeom>
              <a:avLst/>
              <a:gdLst>
                <a:gd name="connsiteX0" fmla="*/ 0 w 585788"/>
                <a:gd name="connsiteY0" fmla="*/ 1657350 h 1657350"/>
                <a:gd name="connsiteX1" fmla="*/ 314325 w 585788"/>
                <a:gd name="connsiteY1" fmla="*/ 0 h 1657350"/>
                <a:gd name="connsiteX2" fmla="*/ 585788 w 585788"/>
                <a:gd name="connsiteY2" fmla="*/ 414337 h 1657350"/>
                <a:gd name="connsiteX3" fmla="*/ 323850 w 585788"/>
                <a:gd name="connsiteY3" fmla="*/ 1414462 h 1657350"/>
                <a:gd name="connsiteX4" fmla="*/ 114300 w 585788"/>
                <a:gd name="connsiteY4" fmla="*/ 1628775 h 1657350"/>
                <a:gd name="connsiteX5" fmla="*/ 0 w 585788"/>
                <a:gd name="connsiteY5"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1657350">
                  <a:moveTo>
                    <a:pt x="0" y="1657350"/>
                  </a:moveTo>
                  <a:lnTo>
                    <a:pt x="314325" y="0"/>
                  </a:lnTo>
                  <a:lnTo>
                    <a:pt x="585788" y="414337"/>
                  </a:lnTo>
                  <a:lnTo>
                    <a:pt x="323850" y="1414462"/>
                  </a:lnTo>
                  <a:lnTo>
                    <a:pt x="114300" y="1628775"/>
                  </a:lnTo>
                  <a:lnTo>
                    <a:pt x="0" y="165735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418" name="Freeform 417"/>
            <p:cNvSpPr/>
            <p:nvPr/>
          </p:nvSpPr>
          <p:spPr>
            <a:xfrm>
              <a:off x="6357361" y="1724251"/>
              <a:ext cx="1414791" cy="1680902"/>
            </a:xfrm>
            <a:custGeom>
              <a:avLst/>
              <a:gdLst>
                <a:gd name="connsiteX0" fmla="*/ 0 w 1414462"/>
                <a:gd name="connsiteY0" fmla="*/ 14288 h 1681163"/>
                <a:gd name="connsiteX1" fmla="*/ 1414462 w 1414462"/>
                <a:gd name="connsiteY1" fmla="*/ 0 h 1681163"/>
                <a:gd name="connsiteX2" fmla="*/ 1104900 w 1414462"/>
                <a:gd name="connsiteY2" fmla="*/ 1666875 h 1681163"/>
                <a:gd name="connsiteX3" fmla="*/ 1047750 w 1414462"/>
                <a:gd name="connsiteY3" fmla="*/ 1681163 h 1681163"/>
                <a:gd name="connsiteX4" fmla="*/ 866775 w 1414462"/>
                <a:gd name="connsiteY4" fmla="*/ 1681163 h 1681163"/>
                <a:gd name="connsiteX5" fmla="*/ 219075 w 1414462"/>
                <a:gd name="connsiteY5" fmla="*/ 1476375 h 1681163"/>
                <a:gd name="connsiteX6" fmla="*/ 147637 w 1414462"/>
                <a:gd name="connsiteY6" fmla="*/ 1419225 h 1681163"/>
                <a:gd name="connsiteX7" fmla="*/ 0 w 1414462"/>
                <a:gd name="connsiteY7" fmla="*/ 14288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462" h="1681163">
                  <a:moveTo>
                    <a:pt x="0" y="14288"/>
                  </a:moveTo>
                  <a:lnTo>
                    <a:pt x="1414462" y="0"/>
                  </a:lnTo>
                  <a:lnTo>
                    <a:pt x="1104900" y="1666875"/>
                  </a:lnTo>
                  <a:lnTo>
                    <a:pt x="1047750" y="1681163"/>
                  </a:lnTo>
                  <a:lnTo>
                    <a:pt x="866775" y="1681163"/>
                  </a:lnTo>
                  <a:lnTo>
                    <a:pt x="219075" y="1476375"/>
                  </a:lnTo>
                  <a:lnTo>
                    <a:pt x="147637" y="1419225"/>
                  </a:lnTo>
                  <a:lnTo>
                    <a:pt x="0" y="14288"/>
                  </a:lnTo>
                  <a:close/>
                </a:path>
              </a:pathLst>
            </a:cu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419" name="Oval 418"/>
            <p:cNvSpPr/>
            <p:nvPr/>
          </p:nvSpPr>
          <p:spPr>
            <a:xfrm>
              <a:off x="6565373" y="1779805"/>
              <a:ext cx="860625" cy="1230123"/>
            </a:xfrm>
            <a:prstGeom prst="ellipse">
              <a:avLst/>
            </a:prstGeom>
            <a:solidFill>
              <a:srgbClr val="970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9" name="Group 5"/>
            <p:cNvGrpSpPr>
              <a:grpSpLocks noChangeAspect="1"/>
            </p:cNvGrpSpPr>
            <p:nvPr/>
          </p:nvGrpSpPr>
          <p:grpSpPr bwMode="auto">
            <a:xfrm>
              <a:off x="6338307" y="1286169"/>
              <a:ext cx="1737128" cy="2150729"/>
              <a:chOff x="5903" y="1109"/>
              <a:chExt cx="1554" cy="1924"/>
            </a:xfrm>
            <a:solidFill>
              <a:schemeClr val="accent4"/>
            </a:solidFill>
          </p:grpSpPr>
          <p:sp>
            <p:nvSpPr>
              <p:cNvPr id="30" name="Freeform 6"/>
              <p:cNvSpPr>
                <a:spLocks noEditPoints="1"/>
              </p:cNvSpPr>
              <p:nvPr/>
            </p:nvSpPr>
            <p:spPr bwMode="auto">
              <a:xfrm>
                <a:off x="5903" y="1166"/>
                <a:ext cx="1554" cy="1867"/>
              </a:xfrm>
              <a:custGeom>
                <a:avLst/>
                <a:gdLst>
                  <a:gd name="T0" fmla="*/ 962 w 978"/>
                  <a:gd name="T1" fmla="*/ 317 h 1176"/>
                  <a:gd name="T2" fmla="*/ 653 w 978"/>
                  <a:gd name="T3" fmla="*/ 5 h 1176"/>
                  <a:gd name="T4" fmla="*/ 150 w 978"/>
                  <a:gd name="T5" fmla="*/ 46 h 1176"/>
                  <a:gd name="T6" fmla="*/ 5 w 978"/>
                  <a:gd name="T7" fmla="*/ 264 h 1176"/>
                  <a:gd name="T8" fmla="*/ 115 w 978"/>
                  <a:gd name="T9" fmla="*/ 1039 h 1176"/>
                  <a:gd name="T10" fmla="*/ 643 w 978"/>
                  <a:gd name="T11" fmla="*/ 1151 h 1176"/>
                  <a:gd name="T12" fmla="*/ 811 w 978"/>
                  <a:gd name="T13" fmla="*/ 1011 h 1176"/>
                  <a:gd name="T14" fmla="*/ 853 w 978"/>
                  <a:gd name="T15" fmla="*/ 134 h 1176"/>
                  <a:gd name="T16" fmla="*/ 955 w 978"/>
                  <a:gd name="T17" fmla="*/ 443 h 1176"/>
                  <a:gd name="T18" fmla="*/ 811 w 978"/>
                  <a:gd name="T19" fmla="*/ 208 h 1176"/>
                  <a:gd name="T20" fmla="*/ 853 w 978"/>
                  <a:gd name="T21" fmla="*/ 134 h 1176"/>
                  <a:gd name="T22" fmla="*/ 195 w 978"/>
                  <a:gd name="T23" fmla="*/ 53 h 1176"/>
                  <a:gd name="T24" fmla="*/ 759 w 978"/>
                  <a:gd name="T25" fmla="*/ 33 h 1176"/>
                  <a:gd name="T26" fmla="*/ 805 w 978"/>
                  <a:gd name="T27" fmla="*/ 205 h 1176"/>
                  <a:gd name="T28" fmla="*/ 712 w 978"/>
                  <a:gd name="T29" fmla="*/ 99 h 1176"/>
                  <a:gd name="T30" fmla="*/ 619 w 978"/>
                  <a:gd name="T31" fmla="*/ 92 h 1176"/>
                  <a:gd name="T32" fmla="*/ 533 w 978"/>
                  <a:gd name="T33" fmla="*/ 99 h 1176"/>
                  <a:gd name="T34" fmla="*/ 480 w 978"/>
                  <a:gd name="T35" fmla="*/ 79 h 1176"/>
                  <a:gd name="T36" fmla="*/ 430 w 978"/>
                  <a:gd name="T37" fmla="*/ 142 h 1176"/>
                  <a:gd name="T38" fmla="*/ 74 w 978"/>
                  <a:gd name="T39" fmla="*/ 209 h 1176"/>
                  <a:gd name="T40" fmla="*/ 30 w 978"/>
                  <a:gd name="T41" fmla="*/ 136 h 1176"/>
                  <a:gd name="T42" fmla="*/ 660 w 978"/>
                  <a:gd name="T43" fmla="*/ 156 h 1176"/>
                  <a:gd name="T44" fmla="*/ 695 w 978"/>
                  <a:gd name="T45" fmla="*/ 211 h 1176"/>
                  <a:gd name="T46" fmla="*/ 577 w 978"/>
                  <a:gd name="T47" fmla="*/ 147 h 1176"/>
                  <a:gd name="T48" fmla="*/ 608 w 978"/>
                  <a:gd name="T49" fmla="*/ 111 h 1176"/>
                  <a:gd name="T50" fmla="*/ 602 w 978"/>
                  <a:gd name="T51" fmla="*/ 215 h 1176"/>
                  <a:gd name="T52" fmla="*/ 492 w 978"/>
                  <a:gd name="T53" fmla="*/ 150 h 1176"/>
                  <a:gd name="T54" fmla="*/ 514 w 978"/>
                  <a:gd name="T55" fmla="*/ 138 h 1176"/>
                  <a:gd name="T56" fmla="*/ 434 w 978"/>
                  <a:gd name="T57" fmla="*/ 154 h 1176"/>
                  <a:gd name="T58" fmla="*/ 487 w 978"/>
                  <a:gd name="T59" fmla="*/ 152 h 1176"/>
                  <a:gd name="T60" fmla="*/ 434 w 978"/>
                  <a:gd name="T61" fmla="*/ 154 h 1176"/>
                  <a:gd name="T62" fmla="*/ 573 w 978"/>
                  <a:gd name="T63" fmla="*/ 147 h 1176"/>
                  <a:gd name="T64" fmla="*/ 519 w 978"/>
                  <a:gd name="T65" fmla="*/ 149 h 1176"/>
                  <a:gd name="T66" fmla="*/ 655 w 978"/>
                  <a:gd name="T67" fmla="*/ 74 h 1176"/>
                  <a:gd name="T68" fmla="*/ 660 w 978"/>
                  <a:gd name="T69" fmla="*/ 139 h 1176"/>
                  <a:gd name="T70" fmla="*/ 659 w 978"/>
                  <a:gd name="T71" fmla="*/ 143 h 1176"/>
                  <a:gd name="T72" fmla="*/ 674 w 978"/>
                  <a:gd name="T73" fmla="*/ 220 h 1176"/>
                  <a:gd name="T74" fmla="*/ 570 w 978"/>
                  <a:gd name="T75" fmla="*/ 79 h 1176"/>
                  <a:gd name="T76" fmla="*/ 574 w 978"/>
                  <a:gd name="T77" fmla="*/ 143 h 1176"/>
                  <a:gd name="T78" fmla="*/ 484 w 978"/>
                  <a:gd name="T79" fmla="*/ 84 h 1176"/>
                  <a:gd name="T80" fmla="*/ 437 w 978"/>
                  <a:gd name="T81" fmla="*/ 139 h 1176"/>
                  <a:gd name="T82" fmla="*/ 143 w 978"/>
                  <a:gd name="T83" fmla="*/ 1034 h 1176"/>
                  <a:gd name="T84" fmla="*/ 28 w 978"/>
                  <a:gd name="T85" fmla="*/ 336 h 1176"/>
                  <a:gd name="T86" fmla="*/ 84 w 978"/>
                  <a:gd name="T87" fmla="*/ 218 h 1176"/>
                  <a:gd name="T88" fmla="*/ 440 w 978"/>
                  <a:gd name="T89" fmla="*/ 222 h 1176"/>
                  <a:gd name="T90" fmla="*/ 517 w 978"/>
                  <a:gd name="T91" fmla="*/ 222 h 1176"/>
                  <a:gd name="T92" fmla="*/ 523 w 978"/>
                  <a:gd name="T93" fmla="*/ 218 h 1176"/>
                  <a:gd name="T94" fmla="*/ 603 w 978"/>
                  <a:gd name="T95" fmla="*/ 219 h 1176"/>
                  <a:gd name="T96" fmla="*/ 608 w 978"/>
                  <a:gd name="T97" fmla="*/ 217 h 1176"/>
                  <a:gd name="T98" fmla="*/ 689 w 978"/>
                  <a:gd name="T99" fmla="*/ 217 h 1176"/>
                  <a:gd name="T100" fmla="*/ 700 w 978"/>
                  <a:gd name="T101" fmla="*/ 210 h 1176"/>
                  <a:gd name="T102" fmla="*/ 799 w 978"/>
                  <a:gd name="T103" fmla="*/ 224 h 1176"/>
                  <a:gd name="T104" fmla="*/ 658 w 978"/>
                  <a:gd name="T105" fmla="*/ 965 h 1176"/>
                  <a:gd name="T106" fmla="*/ 579 w 978"/>
                  <a:gd name="T107" fmla="*/ 1149 h 1176"/>
                  <a:gd name="T108" fmla="*/ 696 w 978"/>
                  <a:gd name="T109" fmla="*/ 1121 h 1176"/>
                  <a:gd name="T110" fmla="*/ 621 w 978"/>
                  <a:gd name="T111" fmla="*/ 1146 h 1176"/>
                  <a:gd name="T112" fmla="*/ 664 w 978"/>
                  <a:gd name="T113" fmla="*/ 973 h 1176"/>
                  <a:gd name="T114" fmla="*/ 809 w 978"/>
                  <a:gd name="T115" fmla="*/ 216 h 1176"/>
                  <a:gd name="T116" fmla="*/ 857 w 978"/>
                  <a:gd name="T117" fmla="*/ 275 h 1176"/>
                  <a:gd name="T118" fmla="*/ 934 w 978"/>
                  <a:gd name="T119" fmla="*/ 52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8" h="1176">
                    <a:moveTo>
                      <a:pt x="946" y="523"/>
                    </a:moveTo>
                    <a:cubicBezTo>
                      <a:pt x="953" y="499"/>
                      <a:pt x="961" y="476"/>
                      <a:pt x="967" y="452"/>
                    </a:cubicBezTo>
                    <a:cubicBezTo>
                      <a:pt x="978" y="408"/>
                      <a:pt x="975" y="360"/>
                      <a:pt x="962" y="317"/>
                    </a:cubicBezTo>
                    <a:cubicBezTo>
                      <a:pt x="945" y="261"/>
                      <a:pt x="917" y="205"/>
                      <a:pt x="889" y="155"/>
                    </a:cubicBezTo>
                    <a:cubicBezTo>
                      <a:pt x="851" y="88"/>
                      <a:pt x="803" y="12"/>
                      <a:pt x="719" y="2"/>
                    </a:cubicBezTo>
                    <a:cubicBezTo>
                      <a:pt x="698" y="0"/>
                      <a:pt x="674" y="4"/>
                      <a:pt x="653" y="5"/>
                    </a:cubicBezTo>
                    <a:cubicBezTo>
                      <a:pt x="590" y="9"/>
                      <a:pt x="528" y="14"/>
                      <a:pt x="465" y="19"/>
                    </a:cubicBezTo>
                    <a:cubicBezTo>
                      <a:pt x="390" y="24"/>
                      <a:pt x="315" y="30"/>
                      <a:pt x="241" y="37"/>
                    </a:cubicBezTo>
                    <a:cubicBezTo>
                      <a:pt x="210" y="39"/>
                      <a:pt x="180" y="42"/>
                      <a:pt x="150" y="46"/>
                    </a:cubicBezTo>
                    <a:cubicBezTo>
                      <a:pt x="122" y="49"/>
                      <a:pt x="98" y="53"/>
                      <a:pt x="74" y="70"/>
                    </a:cubicBezTo>
                    <a:cubicBezTo>
                      <a:pt x="28" y="101"/>
                      <a:pt x="6" y="155"/>
                      <a:pt x="2" y="209"/>
                    </a:cubicBezTo>
                    <a:cubicBezTo>
                      <a:pt x="0" y="227"/>
                      <a:pt x="4" y="246"/>
                      <a:pt x="5" y="264"/>
                    </a:cubicBezTo>
                    <a:cubicBezTo>
                      <a:pt x="16" y="386"/>
                      <a:pt x="27" y="507"/>
                      <a:pt x="38" y="629"/>
                    </a:cubicBezTo>
                    <a:cubicBezTo>
                      <a:pt x="48" y="735"/>
                      <a:pt x="56" y="842"/>
                      <a:pt x="69" y="947"/>
                    </a:cubicBezTo>
                    <a:cubicBezTo>
                      <a:pt x="73" y="983"/>
                      <a:pt x="87" y="1016"/>
                      <a:pt x="115" y="1039"/>
                    </a:cubicBezTo>
                    <a:cubicBezTo>
                      <a:pt x="126" y="1047"/>
                      <a:pt x="138" y="1051"/>
                      <a:pt x="150" y="1056"/>
                    </a:cubicBezTo>
                    <a:cubicBezTo>
                      <a:pt x="219" y="1085"/>
                      <a:pt x="291" y="1110"/>
                      <a:pt x="364" y="1130"/>
                    </a:cubicBezTo>
                    <a:cubicBezTo>
                      <a:pt x="452" y="1154"/>
                      <a:pt x="553" y="1176"/>
                      <a:pt x="643" y="1151"/>
                    </a:cubicBezTo>
                    <a:cubicBezTo>
                      <a:pt x="673" y="1143"/>
                      <a:pt x="693" y="1129"/>
                      <a:pt x="714" y="1108"/>
                    </a:cubicBezTo>
                    <a:cubicBezTo>
                      <a:pt x="745" y="1077"/>
                      <a:pt x="776" y="1046"/>
                      <a:pt x="807" y="1015"/>
                    </a:cubicBezTo>
                    <a:cubicBezTo>
                      <a:pt x="809" y="1014"/>
                      <a:pt x="810" y="1012"/>
                      <a:pt x="811" y="1011"/>
                    </a:cubicBezTo>
                    <a:cubicBezTo>
                      <a:pt x="837" y="913"/>
                      <a:pt x="864" y="815"/>
                      <a:pt x="892" y="718"/>
                    </a:cubicBezTo>
                    <a:cubicBezTo>
                      <a:pt x="910" y="653"/>
                      <a:pt x="928" y="588"/>
                      <a:pt x="946" y="523"/>
                    </a:cubicBezTo>
                    <a:close/>
                    <a:moveTo>
                      <a:pt x="853" y="134"/>
                    </a:moveTo>
                    <a:cubicBezTo>
                      <a:pt x="890" y="189"/>
                      <a:pt x="915" y="251"/>
                      <a:pt x="940" y="312"/>
                    </a:cubicBezTo>
                    <a:cubicBezTo>
                      <a:pt x="957" y="351"/>
                      <a:pt x="961" y="394"/>
                      <a:pt x="956" y="436"/>
                    </a:cubicBezTo>
                    <a:cubicBezTo>
                      <a:pt x="956" y="438"/>
                      <a:pt x="956" y="441"/>
                      <a:pt x="955" y="443"/>
                    </a:cubicBezTo>
                    <a:cubicBezTo>
                      <a:pt x="937" y="410"/>
                      <a:pt x="919" y="376"/>
                      <a:pt x="900" y="344"/>
                    </a:cubicBezTo>
                    <a:cubicBezTo>
                      <a:pt x="875" y="300"/>
                      <a:pt x="850" y="248"/>
                      <a:pt x="814" y="211"/>
                    </a:cubicBezTo>
                    <a:cubicBezTo>
                      <a:pt x="813" y="210"/>
                      <a:pt x="812" y="209"/>
                      <a:pt x="811" y="208"/>
                    </a:cubicBezTo>
                    <a:cubicBezTo>
                      <a:pt x="813" y="199"/>
                      <a:pt x="817" y="190"/>
                      <a:pt x="819" y="180"/>
                    </a:cubicBezTo>
                    <a:cubicBezTo>
                      <a:pt x="825" y="147"/>
                      <a:pt x="822" y="112"/>
                      <a:pt x="814" y="79"/>
                    </a:cubicBezTo>
                    <a:cubicBezTo>
                      <a:pt x="828" y="96"/>
                      <a:pt x="840" y="115"/>
                      <a:pt x="853" y="134"/>
                    </a:cubicBezTo>
                    <a:close/>
                    <a:moveTo>
                      <a:pt x="30" y="136"/>
                    </a:moveTo>
                    <a:cubicBezTo>
                      <a:pt x="44" y="96"/>
                      <a:pt x="71" y="67"/>
                      <a:pt x="114" y="61"/>
                    </a:cubicBezTo>
                    <a:cubicBezTo>
                      <a:pt x="141" y="58"/>
                      <a:pt x="168" y="55"/>
                      <a:pt x="195" y="53"/>
                    </a:cubicBezTo>
                    <a:cubicBezTo>
                      <a:pt x="268" y="46"/>
                      <a:pt x="341" y="40"/>
                      <a:pt x="414" y="34"/>
                    </a:cubicBezTo>
                    <a:cubicBezTo>
                      <a:pt x="506" y="27"/>
                      <a:pt x="599" y="17"/>
                      <a:pt x="691" y="15"/>
                    </a:cubicBezTo>
                    <a:cubicBezTo>
                      <a:pt x="715" y="14"/>
                      <a:pt x="738" y="22"/>
                      <a:pt x="759" y="33"/>
                    </a:cubicBezTo>
                    <a:cubicBezTo>
                      <a:pt x="773" y="40"/>
                      <a:pt x="786" y="50"/>
                      <a:pt x="797" y="60"/>
                    </a:cubicBezTo>
                    <a:cubicBezTo>
                      <a:pt x="811" y="104"/>
                      <a:pt x="817" y="149"/>
                      <a:pt x="808" y="195"/>
                    </a:cubicBezTo>
                    <a:cubicBezTo>
                      <a:pt x="807" y="198"/>
                      <a:pt x="806" y="202"/>
                      <a:pt x="805" y="205"/>
                    </a:cubicBezTo>
                    <a:cubicBezTo>
                      <a:pt x="791" y="199"/>
                      <a:pt x="773" y="202"/>
                      <a:pt x="759" y="202"/>
                    </a:cubicBezTo>
                    <a:cubicBezTo>
                      <a:pt x="741" y="202"/>
                      <a:pt x="723" y="201"/>
                      <a:pt x="704" y="201"/>
                    </a:cubicBezTo>
                    <a:cubicBezTo>
                      <a:pt x="700" y="168"/>
                      <a:pt x="700" y="132"/>
                      <a:pt x="712" y="99"/>
                    </a:cubicBezTo>
                    <a:cubicBezTo>
                      <a:pt x="712" y="99"/>
                      <a:pt x="712" y="99"/>
                      <a:pt x="712" y="98"/>
                    </a:cubicBezTo>
                    <a:cubicBezTo>
                      <a:pt x="701" y="74"/>
                      <a:pt x="677" y="60"/>
                      <a:pt x="651" y="69"/>
                    </a:cubicBezTo>
                    <a:cubicBezTo>
                      <a:pt x="637" y="75"/>
                      <a:pt x="627" y="82"/>
                      <a:pt x="619" y="92"/>
                    </a:cubicBezTo>
                    <a:cubicBezTo>
                      <a:pt x="607" y="76"/>
                      <a:pt x="586" y="65"/>
                      <a:pt x="566" y="74"/>
                    </a:cubicBezTo>
                    <a:cubicBezTo>
                      <a:pt x="552" y="81"/>
                      <a:pt x="542" y="88"/>
                      <a:pt x="534" y="97"/>
                    </a:cubicBezTo>
                    <a:cubicBezTo>
                      <a:pt x="534" y="98"/>
                      <a:pt x="533" y="99"/>
                      <a:pt x="533" y="99"/>
                    </a:cubicBezTo>
                    <a:cubicBezTo>
                      <a:pt x="533" y="99"/>
                      <a:pt x="533" y="99"/>
                      <a:pt x="533" y="98"/>
                    </a:cubicBezTo>
                    <a:cubicBezTo>
                      <a:pt x="533" y="98"/>
                      <a:pt x="533" y="98"/>
                      <a:pt x="533" y="98"/>
                    </a:cubicBezTo>
                    <a:cubicBezTo>
                      <a:pt x="522" y="81"/>
                      <a:pt x="501" y="70"/>
                      <a:pt x="480" y="79"/>
                    </a:cubicBezTo>
                    <a:cubicBezTo>
                      <a:pt x="467" y="85"/>
                      <a:pt x="457" y="93"/>
                      <a:pt x="449" y="102"/>
                    </a:cubicBezTo>
                    <a:cubicBezTo>
                      <a:pt x="449" y="103"/>
                      <a:pt x="448" y="103"/>
                      <a:pt x="448" y="104"/>
                    </a:cubicBezTo>
                    <a:cubicBezTo>
                      <a:pt x="440" y="114"/>
                      <a:pt x="434" y="127"/>
                      <a:pt x="430" y="142"/>
                    </a:cubicBezTo>
                    <a:cubicBezTo>
                      <a:pt x="424" y="160"/>
                      <a:pt x="420" y="183"/>
                      <a:pt x="426" y="201"/>
                    </a:cubicBezTo>
                    <a:cubicBezTo>
                      <a:pt x="360" y="202"/>
                      <a:pt x="294" y="203"/>
                      <a:pt x="228" y="204"/>
                    </a:cubicBezTo>
                    <a:cubicBezTo>
                      <a:pt x="176" y="205"/>
                      <a:pt x="125" y="206"/>
                      <a:pt x="74" y="209"/>
                    </a:cubicBezTo>
                    <a:cubicBezTo>
                      <a:pt x="58" y="210"/>
                      <a:pt x="42" y="211"/>
                      <a:pt x="27" y="212"/>
                    </a:cubicBezTo>
                    <a:cubicBezTo>
                      <a:pt x="24" y="213"/>
                      <a:pt x="21" y="213"/>
                      <a:pt x="18" y="213"/>
                    </a:cubicBezTo>
                    <a:cubicBezTo>
                      <a:pt x="18" y="187"/>
                      <a:pt x="21" y="161"/>
                      <a:pt x="30" y="136"/>
                    </a:cubicBezTo>
                    <a:close/>
                    <a:moveTo>
                      <a:pt x="691" y="214"/>
                    </a:moveTo>
                    <a:cubicBezTo>
                      <a:pt x="690" y="213"/>
                      <a:pt x="690" y="213"/>
                      <a:pt x="690" y="213"/>
                    </a:cubicBezTo>
                    <a:cubicBezTo>
                      <a:pt x="658" y="212"/>
                      <a:pt x="656" y="181"/>
                      <a:pt x="660" y="156"/>
                    </a:cubicBezTo>
                    <a:cubicBezTo>
                      <a:pt x="664" y="131"/>
                      <a:pt x="678" y="113"/>
                      <a:pt x="702" y="104"/>
                    </a:cubicBezTo>
                    <a:cubicBezTo>
                      <a:pt x="702" y="104"/>
                      <a:pt x="702" y="105"/>
                      <a:pt x="703" y="106"/>
                    </a:cubicBezTo>
                    <a:cubicBezTo>
                      <a:pt x="691" y="139"/>
                      <a:pt x="691" y="176"/>
                      <a:pt x="695" y="211"/>
                    </a:cubicBezTo>
                    <a:cubicBezTo>
                      <a:pt x="694" y="212"/>
                      <a:pt x="692" y="213"/>
                      <a:pt x="691" y="214"/>
                    </a:cubicBezTo>
                    <a:close/>
                    <a:moveTo>
                      <a:pt x="602" y="215"/>
                    </a:moveTo>
                    <a:cubicBezTo>
                      <a:pt x="567" y="214"/>
                      <a:pt x="569" y="173"/>
                      <a:pt x="577" y="147"/>
                    </a:cubicBezTo>
                    <a:cubicBezTo>
                      <a:pt x="577" y="147"/>
                      <a:pt x="577" y="147"/>
                      <a:pt x="577" y="146"/>
                    </a:cubicBezTo>
                    <a:cubicBezTo>
                      <a:pt x="578" y="145"/>
                      <a:pt x="578" y="143"/>
                      <a:pt x="579" y="142"/>
                    </a:cubicBezTo>
                    <a:cubicBezTo>
                      <a:pt x="583" y="129"/>
                      <a:pt x="595" y="118"/>
                      <a:pt x="608" y="111"/>
                    </a:cubicBezTo>
                    <a:cubicBezTo>
                      <a:pt x="604" y="118"/>
                      <a:pt x="602" y="125"/>
                      <a:pt x="599" y="133"/>
                    </a:cubicBezTo>
                    <a:cubicBezTo>
                      <a:pt x="591" y="158"/>
                      <a:pt x="586" y="193"/>
                      <a:pt x="606" y="214"/>
                    </a:cubicBezTo>
                    <a:cubicBezTo>
                      <a:pt x="605" y="214"/>
                      <a:pt x="603" y="215"/>
                      <a:pt x="602" y="215"/>
                    </a:cubicBezTo>
                    <a:close/>
                    <a:moveTo>
                      <a:pt x="516" y="218"/>
                    </a:moveTo>
                    <a:cubicBezTo>
                      <a:pt x="482" y="216"/>
                      <a:pt x="484" y="176"/>
                      <a:pt x="491" y="151"/>
                    </a:cubicBezTo>
                    <a:cubicBezTo>
                      <a:pt x="491" y="150"/>
                      <a:pt x="492" y="150"/>
                      <a:pt x="492" y="150"/>
                    </a:cubicBezTo>
                    <a:cubicBezTo>
                      <a:pt x="492" y="148"/>
                      <a:pt x="492" y="147"/>
                      <a:pt x="493" y="146"/>
                    </a:cubicBezTo>
                    <a:cubicBezTo>
                      <a:pt x="498" y="132"/>
                      <a:pt x="510" y="121"/>
                      <a:pt x="523" y="114"/>
                    </a:cubicBezTo>
                    <a:cubicBezTo>
                      <a:pt x="520" y="121"/>
                      <a:pt x="517" y="129"/>
                      <a:pt x="514" y="138"/>
                    </a:cubicBezTo>
                    <a:cubicBezTo>
                      <a:pt x="507" y="162"/>
                      <a:pt x="502" y="195"/>
                      <a:pt x="520" y="215"/>
                    </a:cubicBezTo>
                    <a:cubicBezTo>
                      <a:pt x="519" y="216"/>
                      <a:pt x="517" y="217"/>
                      <a:pt x="516" y="218"/>
                    </a:cubicBezTo>
                    <a:close/>
                    <a:moveTo>
                      <a:pt x="434" y="154"/>
                    </a:moveTo>
                    <a:cubicBezTo>
                      <a:pt x="435" y="151"/>
                      <a:pt x="435" y="148"/>
                      <a:pt x="436" y="145"/>
                    </a:cubicBezTo>
                    <a:cubicBezTo>
                      <a:pt x="451" y="131"/>
                      <a:pt x="473" y="137"/>
                      <a:pt x="487" y="151"/>
                    </a:cubicBezTo>
                    <a:cubicBezTo>
                      <a:pt x="487" y="151"/>
                      <a:pt x="487" y="151"/>
                      <a:pt x="487" y="152"/>
                    </a:cubicBezTo>
                    <a:cubicBezTo>
                      <a:pt x="480" y="177"/>
                      <a:pt x="479" y="214"/>
                      <a:pt x="508" y="221"/>
                    </a:cubicBezTo>
                    <a:cubicBezTo>
                      <a:pt x="491" y="227"/>
                      <a:pt x="472" y="227"/>
                      <a:pt x="454" y="218"/>
                    </a:cubicBezTo>
                    <a:cubicBezTo>
                      <a:pt x="431" y="205"/>
                      <a:pt x="431" y="176"/>
                      <a:pt x="434" y="154"/>
                    </a:cubicBezTo>
                    <a:close/>
                    <a:moveTo>
                      <a:pt x="519" y="149"/>
                    </a:moveTo>
                    <a:cubicBezTo>
                      <a:pt x="519" y="147"/>
                      <a:pt x="520" y="144"/>
                      <a:pt x="521" y="142"/>
                    </a:cubicBezTo>
                    <a:cubicBezTo>
                      <a:pt x="536" y="127"/>
                      <a:pt x="558" y="133"/>
                      <a:pt x="573" y="147"/>
                    </a:cubicBezTo>
                    <a:cubicBezTo>
                      <a:pt x="566" y="173"/>
                      <a:pt x="565" y="212"/>
                      <a:pt x="594" y="218"/>
                    </a:cubicBezTo>
                    <a:cubicBezTo>
                      <a:pt x="576" y="225"/>
                      <a:pt x="556" y="226"/>
                      <a:pt x="537" y="214"/>
                    </a:cubicBezTo>
                    <a:cubicBezTo>
                      <a:pt x="515" y="201"/>
                      <a:pt x="515" y="171"/>
                      <a:pt x="519" y="149"/>
                    </a:cubicBezTo>
                    <a:close/>
                    <a:moveTo>
                      <a:pt x="660" y="139"/>
                    </a:moveTo>
                    <a:cubicBezTo>
                      <a:pt x="645" y="126"/>
                      <a:pt x="623" y="120"/>
                      <a:pt x="606" y="132"/>
                    </a:cubicBezTo>
                    <a:cubicBezTo>
                      <a:pt x="613" y="105"/>
                      <a:pt x="625" y="79"/>
                      <a:pt x="655" y="74"/>
                    </a:cubicBezTo>
                    <a:cubicBezTo>
                      <a:pt x="673" y="71"/>
                      <a:pt x="690" y="85"/>
                      <a:pt x="700" y="100"/>
                    </a:cubicBezTo>
                    <a:cubicBezTo>
                      <a:pt x="690" y="104"/>
                      <a:pt x="680" y="110"/>
                      <a:pt x="673" y="118"/>
                    </a:cubicBezTo>
                    <a:cubicBezTo>
                      <a:pt x="667" y="124"/>
                      <a:pt x="663" y="131"/>
                      <a:pt x="660" y="139"/>
                    </a:cubicBezTo>
                    <a:close/>
                    <a:moveTo>
                      <a:pt x="603" y="148"/>
                    </a:moveTo>
                    <a:cubicBezTo>
                      <a:pt x="604" y="145"/>
                      <a:pt x="604" y="141"/>
                      <a:pt x="605" y="138"/>
                    </a:cubicBezTo>
                    <a:cubicBezTo>
                      <a:pt x="621" y="123"/>
                      <a:pt x="644" y="129"/>
                      <a:pt x="659" y="143"/>
                    </a:cubicBezTo>
                    <a:cubicBezTo>
                      <a:pt x="657" y="148"/>
                      <a:pt x="656" y="154"/>
                      <a:pt x="656" y="159"/>
                    </a:cubicBezTo>
                    <a:cubicBezTo>
                      <a:pt x="651" y="184"/>
                      <a:pt x="657" y="213"/>
                      <a:pt x="685" y="217"/>
                    </a:cubicBezTo>
                    <a:cubicBezTo>
                      <a:pt x="681" y="219"/>
                      <a:pt x="678" y="220"/>
                      <a:pt x="674" y="220"/>
                    </a:cubicBezTo>
                    <a:cubicBezTo>
                      <a:pt x="657" y="222"/>
                      <a:pt x="638" y="221"/>
                      <a:pt x="623" y="212"/>
                    </a:cubicBezTo>
                    <a:cubicBezTo>
                      <a:pt x="600" y="199"/>
                      <a:pt x="600" y="170"/>
                      <a:pt x="603" y="148"/>
                    </a:cubicBezTo>
                    <a:close/>
                    <a:moveTo>
                      <a:pt x="570" y="79"/>
                    </a:moveTo>
                    <a:cubicBezTo>
                      <a:pt x="587" y="76"/>
                      <a:pt x="603" y="89"/>
                      <a:pt x="612" y="103"/>
                    </a:cubicBezTo>
                    <a:cubicBezTo>
                      <a:pt x="611" y="104"/>
                      <a:pt x="611" y="105"/>
                      <a:pt x="610" y="105"/>
                    </a:cubicBezTo>
                    <a:cubicBezTo>
                      <a:pt x="594" y="113"/>
                      <a:pt x="580" y="126"/>
                      <a:pt x="574" y="143"/>
                    </a:cubicBezTo>
                    <a:cubicBezTo>
                      <a:pt x="559" y="130"/>
                      <a:pt x="538" y="124"/>
                      <a:pt x="522" y="135"/>
                    </a:cubicBezTo>
                    <a:cubicBezTo>
                      <a:pt x="528" y="109"/>
                      <a:pt x="541" y="83"/>
                      <a:pt x="570" y="79"/>
                    </a:cubicBezTo>
                    <a:close/>
                    <a:moveTo>
                      <a:pt x="484" y="84"/>
                    </a:moveTo>
                    <a:cubicBezTo>
                      <a:pt x="502" y="81"/>
                      <a:pt x="517" y="94"/>
                      <a:pt x="526" y="109"/>
                    </a:cubicBezTo>
                    <a:cubicBezTo>
                      <a:pt x="509" y="116"/>
                      <a:pt x="495" y="129"/>
                      <a:pt x="489" y="146"/>
                    </a:cubicBezTo>
                    <a:cubicBezTo>
                      <a:pt x="474" y="134"/>
                      <a:pt x="453" y="128"/>
                      <a:pt x="437" y="139"/>
                    </a:cubicBezTo>
                    <a:cubicBezTo>
                      <a:pt x="443" y="114"/>
                      <a:pt x="456" y="88"/>
                      <a:pt x="484" y="84"/>
                    </a:cubicBezTo>
                    <a:close/>
                    <a:moveTo>
                      <a:pt x="263" y="1080"/>
                    </a:moveTo>
                    <a:cubicBezTo>
                      <a:pt x="224" y="1067"/>
                      <a:pt x="180" y="1054"/>
                      <a:pt x="143" y="1034"/>
                    </a:cubicBezTo>
                    <a:cubicBezTo>
                      <a:pt x="93" y="1007"/>
                      <a:pt x="86" y="950"/>
                      <a:pt x="80" y="899"/>
                    </a:cubicBezTo>
                    <a:cubicBezTo>
                      <a:pt x="75" y="846"/>
                      <a:pt x="70" y="792"/>
                      <a:pt x="65" y="739"/>
                    </a:cubicBezTo>
                    <a:cubicBezTo>
                      <a:pt x="52" y="605"/>
                      <a:pt x="40" y="470"/>
                      <a:pt x="28" y="336"/>
                    </a:cubicBezTo>
                    <a:cubicBezTo>
                      <a:pt x="25" y="299"/>
                      <a:pt x="19" y="261"/>
                      <a:pt x="18" y="224"/>
                    </a:cubicBezTo>
                    <a:cubicBezTo>
                      <a:pt x="23" y="222"/>
                      <a:pt x="30" y="222"/>
                      <a:pt x="35" y="222"/>
                    </a:cubicBezTo>
                    <a:cubicBezTo>
                      <a:pt x="51" y="220"/>
                      <a:pt x="67" y="219"/>
                      <a:pt x="84" y="218"/>
                    </a:cubicBezTo>
                    <a:cubicBezTo>
                      <a:pt x="137" y="215"/>
                      <a:pt x="190" y="214"/>
                      <a:pt x="243" y="213"/>
                    </a:cubicBezTo>
                    <a:cubicBezTo>
                      <a:pt x="305" y="212"/>
                      <a:pt x="368" y="211"/>
                      <a:pt x="430" y="210"/>
                    </a:cubicBezTo>
                    <a:cubicBezTo>
                      <a:pt x="433" y="215"/>
                      <a:pt x="436" y="219"/>
                      <a:pt x="440" y="222"/>
                    </a:cubicBezTo>
                    <a:cubicBezTo>
                      <a:pt x="453" y="233"/>
                      <a:pt x="472" y="233"/>
                      <a:pt x="488" y="233"/>
                    </a:cubicBezTo>
                    <a:cubicBezTo>
                      <a:pt x="499" y="232"/>
                      <a:pt x="507" y="227"/>
                      <a:pt x="516" y="222"/>
                    </a:cubicBezTo>
                    <a:cubicBezTo>
                      <a:pt x="516" y="222"/>
                      <a:pt x="516" y="222"/>
                      <a:pt x="517" y="222"/>
                    </a:cubicBezTo>
                    <a:cubicBezTo>
                      <a:pt x="518" y="222"/>
                      <a:pt x="518" y="221"/>
                      <a:pt x="518" y="220"/>
                    </a:cubicBezTo>
                    <a:cubicBezTo>
                      <a:pt x="520" y="219"/>
                      <a:pt x="521" y="219"/>
                      <a:pt x="523" y="218"/>
                    </a:cubicBezTo>
                    <a:cubicBezTo>
                      <a:pt x="523" y="218"/>
                      <a:pt x="523" y="218"/>
                      <a:pt x="523" y="218"/>
                    </a:cubicBezTo>
                    <a:cubicBezTo>
                      <a:pt x="536" y="231"/>
                      <a:pt x="557" y="231"/>
                      <a:pt x="574" y="231"/>
                    </a:cubicBezTo>
                    <a:cubicBezTo>
                      <a:pt x="585" y="230"/>
                      <a:pt x="594" y="225"/>
                      <a:pt x="603" y="219"/>
                    </a:cubicBezTo>
                    <a:cubicBezTo>
                      <a:pt x="603" y="219"/>
                      <a:pt x="603" y="219"/>
                      <a:pt x="603" y="219"/>
                    </a:cubicBezTo>
                    <a:cubicBezTo>
                      <a:pt x="604" y="219"/>
                      <a:pt x="605" y="219"/>
                      <a:pt x="605" y="218"/>
                    </a:cubicBezTo>
                    <a:cubicBezTo>
                      <a:pt x="606" y="217"/>
                      <a:pt x="607" y="217"/>
                      <a:pt x="608" y="216"/>
                    </a:cubicBezTo>
                    <a:cubicBezTo>
                      <a:pt x="608" y="216"/>
                      <a:pt x="608" y="216"/>
                      <a:pt x="608" y="217"/>
                    </a:cubicBezTo>
                    <a:cubicBezTo>
                      <a:pt x="622" y="229"/>
                      <a:pt x="643" y="229"/>
                      <a:pt x="660" y="229"/>
                    </a:cubicBezTo>
                    <a:cubicBezTo>
                      <a:pt x="671" y="228"/>
                      <a:pt x="680" y="223"/>
                      <a:pt x="689" y="217"/>
                    </a:cubicBezTo>
                    <a:cubicBezTo>
                      <a:pt x="689" y="217"/>
                      <a:pt x="689" y="217"/>
                      <a:pt x="689" y="217"/>
                    </a:cubicBezTo>
                    <a:cubicBezTo>
                      <a:pt x="690" y="217"/>
                      <a:pt x="691" y="217"/>
                      <a:pt x="691" y="216"/>
                    </a:cubicBezTo>
                    <a:cubicBezTo>
                      <a:pt x="693" y="215"/>
                      <a:pt x="695" y="213"/>
                      <a:pt x="697" y="212"/>
                    </a:cubicBezTo>
                    <a:cubicBezTo>
                      <a:pt x="698" y="212"/>
                      <a:pt x="699" y="211"/>
                      <a:pt x="700" y="210"/>
                    </a:cubicBezTo>
                    <a:cubicBezTo>
                      <a:pt x="721" y="210"/>
                      <a:pt x="742" y="211"/>
                      <a:pt x="762" y="211"/>
                    </a:cubicBezTo>
                    <a:cubicBezTo>
                      <a:pt x="772" y="211"/>
                      <a:pt x="790" y="209"/>
                      <a:pt x="803" y="211"/>
                    </a:cubicBezTo>
                    <a:cubicBezTo>
                      <a:pt x="802" y="215"/>
                      <a:pt x="800" y="219"/>
                      <a:pt x="799" y="224"/>
                    </a:cubicBezTo>
                    <a:cubicBezTo>
                      <a:pt x="795" y="247"/>
                      <a:pt x="790" y="270"/>
                      <a:pt x="786" y="294"/>
                    </a:cubicBezTo>
                    <a:cubicBezTo>
                      <a:pt x="764" y="405"/>
                      <a:pt x="743" y="516"/>
                      <a:pt x="722" y="628"/>
                    </a:cubicBezTo>
                    <a:cubicBezTo>
                      <a:pt x="700" y="740"/>
                      <a:pt x="679" y="852"/>
                      <a:pt x="658" y="965"/>
                    </a:cubicBezTo>
                    <a:cubicBezTo>
                      <a:pt x="651" y="1002"/>
                      <a:pt x="644" y="1039"/>
                      <a:pt x="637" y="1077"/>
                    </a:cubicBezTo>
                    <a:cubicBezTo>
                      <a:pt x="634" y="1098"/>
                      <a:pt x="633" y="1130"/>
                      <a:pt x="617" y="1146"/>
                    </a:cubicBezTo>
                    <a:cubicBezTo>
                      <a:pt x="605" y="1148"/>
                      <a:pt x="592" y="1148"/>
                      <a:pt x="579" y="1149"/>
                    </a:cubicBezTo>
                    <a:cubicBezTo>
                      <a:pt x="472" y="1151"/>
                      <a:pt x="363" y="1115"/>
                      <a:pt x="263" y="1080"/>
                    </a:cubicBezTo>
                    <a:close/>
                    <a:moveTo>
                      <a:pt x="796" y="1021"/>
                    </a:moveTo>
                    <a:cubicBezTo>
                      <a:pt x="762" y="1055"/>
                      <a:pt x="729" y="1088"/>
                      <a:pt x="696" y="1121"/>
                    </a:cubicBezTo>
                    <a:cubicBezTo>
                      <a:pt x="695" y="1122"/>
                      <a:pt x="694" y="1123"/>
                      <a:pt x="693" y="1124"/>
                    </a:cubicBezTo>
                    <a:cubicBezTo>
                      <a:pt x="690" y="1126"/>
                      <a:pt x="682" y="1130"/>
                      <a:pt x="678" y="1131"/>
                    </a:cubicBezTo>
                    <a:cubicBezTo>
                      <a:pt x="660" y="1139"/>
                      <a:pt x="640" y="1144"/>
                      <a:pt x="621" y="1146"/>
                    </a:cubicBezTo>
                    <a:cubicBezTo>
                      <a:pt x="631" y="1136"/>
                      <a:pt x="638" y="1125"/>
                      <a:pt x="640" y="1110"/>
                    </a:cubicBezTo>
                    <a:cubicBezTo>
                      <a:pt x="641" y="1102"/>
                      <a:pt x="642" y="1094"/>
                      <a:pt x="644" y="1086"/>
                    </a:cubicBezTo>
                    <a:cubicBezTo>
                      <a:pt x="650" y="1048"/>
                      <a:pt x="657" y="1010"/>
                      <a:pt x="664" y="973"/>
                    </a:cubicBezTo>
                    <a:cubicBezTo>
                      <a:pt x="687" y="850"/>
                      <a:pt x="711" y="727"/>
                      <a:pt x="734" y="605"/>
                    </a:cubicBezTo>
                    <a:cubicBezTo>
                      <a:pt x="755" y="496"/>
                      <a:pt x="776" y="388"/>
                      <a:pt x="796" y="280"/>
                    </a:cubicBezTo>
                    <a:cubicBezTo>
                      <a:pt x="800" y="259"/>
                      <a:pt x="805" y="237"/>
                      <a:pt x="809" y="216"/>
                    </a:cubicBezTo>
                    <a:cubicBezTo>
                      <a:pt x="809" y="215"/>
                      <a:pt x="809" y="214"/>
                      <a:pt x="809" y="213"/>
                    </a:cubicBezTo>
                    <a:cubicBezTo>
                      <a:pt x="813" y="214"/>
                      <a:pt x="815" y="215"/>
                      <a:pt x="817" y="217"/>
                    </a:cubicBezTo>
                    <a:cubicBezTo>
                      <a:pt x="833" y="234"/>
                      <a:pt x="845" y="256"/>
                      <a:pt x="857" y="275"/>
                    </a:cubicBezTo>
                    <a:cubicBezTo>
                      <a:pt x="872" y="301"/>
                      <a:pt x="887" y="326"/>
                      <a:pt x="902" y="352"/>
                    </a:cubicBezTo>
                    <a:cubicBezTo>
                      <a:pt x="920" y="384"/>
                      <a:pt x="937" y="416"/>
                      <a:pt x="955" y="448"/>
                    </a:cubicBezTo>
                    <a:cubicBezTo>
                      <a:pt x="950" y="473"/>
                      <a:pt x="942" y="498"/>
                      <a:pt x="934" y="523"/>
                    </a:cubicBezTo>
                    <a:cubicBezTo>
                      <a:pt x="916" y="586"/>
                      <a:pt x="899" y="649"/>
                      <a:pt x="881" y="712"/>
                    </a:cubicBezTo>
                    <a:cubicBezTo>
                      <a:pt x="852" y="815"/>
                      <a:pt x="824" y="918"/>
                      <a:pt x="796" y="1021"/>
                    </a:cubicBezTo>
                    <a:close/>
                  </a:path>
                </a:pathLst>
              </a:custGeom>
              <a:solidFill>
                <a:schemeClr val="tx1"/>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31" name="Freeform 7"/>
              <p:cNvSpPr>
                <a:spLocks/>
              </p:cNvSpPr>
              <p:nvPr/>
            </p:nvSpPr>
            <p:spPr bwMode="auto">
              <a:xfrm>
                <a:off x="6062" y="1299"/>
                <a:ext cx="353" cy="146"/>
              </a:xfrm>
              <a:custGeom>
                <a:avLst/>
                <a:gdLst>
                  <a:gd name="T0" fmla="*/ 116 w 222"/>
                  <a:gd name="T1" fmla="*/ 88 h 92"/>
                  <a:gd name="T2" fmla="*/ 144 w 222"/>
                  <a:gd name="T3" fmla="*/ 88 h 92"/>
                  <a:gd name="T4" fmla="*/ 168 w 222"/>
                  <a:gd name="T5" fmla="*/ 86 h 92"/>
                  <a:gd name="T6" fmla="*/ 222 w 222"/>
                  <a:gd name="T7" fmla="*/ 40 h 92"/>
                  <a:gd name="T8" fmla="*/ 166 w 222"/>
                  <a:gd name="T9" fmla="*/ 0 h 92"/>
                  <a:gd name="T10" fmla="*/ 136 w 222"/>
                  <a:gd name="T11" fmla="*/ 4 h 92"/>
                  <a:gd name="T12" fmla="*/ 109 w 222"/>
                  <a:gd name="T13" fmla="*/ 8 h 92"/>
                  <a:gd name="T14" fmla="*/ 47 w 222"/>
                  <a:gd name="T15" fmla="*/ 14 h 92"/>
                  <a:gd name="T16" fmla="*/ 0 w 222"/>
                  <a:gd name="T17" fmla="*/ 57 h 92"/>
                  <a:gd name="T18" fmla="*/ 51 w 222"/>
                  <a:gd name="T19" fmla="*/ 92 h 92"/>
                  <a:gd name="T20" fmla="*/ 93 w 222"/>
                  <a:gd name="T21" fmla="*/ 90 h 92"/>
                  <a:gd name="T22" fmla="*/ 116 w 222"/>
                  <a:gd name="T23"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92">
                    <a:moveTo>
                      <a:pt x="116" y="88"/>
                    </a:moveTo>
                    <a:cubicBezTo>
                      <a:pt x="124" y="88"/>
                      <a:pt x="134" y="88"/>
                      <a:pt x="144" y="88"/>
                    </a:cubicBezTo>
                    <a:cubicBezTo>
                      <a:pt x="168" y="86"/>
                      <a:pt x="168" y="86"/>
                      <a:pt x="168" y="86"/>
                    </a:cubicBezTo>
                    <a:cubicBezTo>
                      <a:pt x="197" y="83"/>
                      <a:pt x="222" y="74"/>
                      <a:pt x="222" y="40"/>
                    </a:cubicBezTo>
                    <a:cubicBezTo>
                      <a:pt x="218" y="6"/>
                      <a:pt x="194" y="0"/>
                      <a:pt x="166" y="0"/>
                    </a:cubicBezTo>
                    <a:cubicBezTo>
                      <a:pt x="136" y="4"/>
                      <a:pt x="136" y="4"/>
                      <a:pt x="136" y="4"/>
                    </a:cubicBezTo>
                    <a:cubicBezTo>
                      <a:pt x="126" y="5"/>
                      <a:pt x="117" y="7"/>
                      <a:pt x="109" y="8"/>
                    </a:cubicBezTo>
                    <a:cubicBezTo>
                      <a:pt x="88" y="10"/>
                      <a:pt x="68" y="12"/>
                      <a:pt x="47" y="14"/>
                    </a:cubicBezTo>
                    <a:cubicBezTo>
                      <a:pt x="20" y="17"/>
                      <a:pt x="0" y="27"/>
                      <a:pt x="0" y="57"/>
                    </a:cubicBezTo>
                    <a:cubicBezTo>
                      <a:pt x="0" y="84"/>
                      <a:pt x="24" y="91"/>
                      <a:pt x="51" y="92"/>
                    </a:cubicBezTo>
                    <a:cubicBezTo>
                      <a:pt x="93" y="90"/>
                      <a:pt x="93" y="90"/>
                      <a:pt x="93" y="90"/>
                    </a:cubicBezTo>
                    <a:cubicBezTo>
                      <a:pt x="102" y="89"/>
                      <a:pt x="110" y="88"/>
                      <a:pt x="116" y="88"/>
                    </a:cubicBezTo>
                    <a:close/>
                  </a:path>
                </a:pathLst>
              </a:custGeom>
              <a:solidFill>
                <a:schemeClr val="bg1">
                  <a:lumMod val="65000"/>
                </a:schemeClr>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32" name="Freeform 8"/>
              <p:cNvSpPr>
                <a:spLocks noEditPoints="1"/>
              </p:cNvSpPr>
              <p:nvPr/>
            </p:nvSpPr>
            <p:spPr bwMode="auto">
              <a:xfrm>
                <a:off x="6030" y="1267"/>
                <a:ext cx="404" cy="205"/>
              </a:xfrm>
              <a:custGeom>
                <a:avLst/>
                <a:gdLst>
                  <a:gd name="T0" fmla="*/ 128 w 254"/>
                  <a:gd name="T1" fmla="*/ 110 h 129"/>
                  <a:gd name="T2" fmla="*/ 204 w 254"/>
                  <a:gd name="T3" fmla="*/ 106 h 129"/>
                  <a:gd name="T4" fmla="*/ 254 w 254"/>
                  <a:gd name="T5" fmla="*/ 60 h 129"/>
                  <a:gd name="T6" fmla="*/ 134 w 254"/>
                  <a:gd name="T7" fmla="*/ 25 h 129"/>
                  <a:gd name="T8" fmla="*/ 58 w 254"/>
                  <a:gd name="T9" fmla="*/ 33 h 129"/>
                  <a:gd name="T10" fmla="*/ 35 w 254"/>
                  <a:gd name="T11" fmla="*/ 37 h 129"/>
                  <a:gd name="T12" fmla="*/ 8 w 254"/>
                  <a:gd name="T13" fmla="*/ 77 h 129"/>
                  <a:gd name="T14" fmla="*/ 128 w 254"/>
                  <a:gd name="T15" fmla="*/ 110 h 129"/>
                  <a:gd name="T16" fmla="*/ 71 w 254"/>
                  <a:gd name="T17" fmla="*/ 112 h 129"/>
                  <a:gd name="T18" fmla="*/ 20 w 254"/>
                  <a:gd name="T19" fmla="*/ 77 h 129"/>
                  <a:gd name="T20" fmla="*/ 67 w 254"/>
                  <a:gd name="T21" fmla="*/ 34 h 129"/>
                  <a:gd name="T22" fmla="*/ 129 w 254"/>
                  <a:gd name="T23" fmla="*/ 28 h 129"/>
                  <a:gd name="T24" fmla="*/ 156 w 254"/>
                  <a:gd name="T25" fmla="*/ 24 h 129"/>
                  <a:gd name="T26" fmla="*/ 186 w 254"/>
                  <a:gd name="T27" fmla="*/ 20 h 129"/>
                  <a:gd name="T28" fmla="*/ 242 w 254"/>
                  <a:gd name="T29" fmla="*/ 60 h 129"/>
                  <a:gd name="T30" fmla="*/ 188 w 254"/>
                  <a:gd name="T31" fmla="*/ 106 h 129"/>
                  <a:gd name="T32" fmla="*/ 164 w 254"/>
                  <a:gd name="T33" fmla="*/ 108 h 129"/>
                  <a:gd name="T34" fmla="*/ 136 w 254"/>
                  <a:gd name="T35" fmla="*/ 108 h 129"/>
                  <a:gd name="T36" fmla="*/ 113 w 254"/>
                  <a:gd name="T37" fmla="*/ 110 h 129"/>
                  <a:gd name="T38" fmla="*/ 71 w 254"/>
                  <a:gd name="T39"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29">
                    <a:moveTo>
                      <a:pt x="128" y="110"/>
                    </a:moveTo>
                    <a:cubicBezTo>
                      <a:pt x="153" y="109"/>
                      <a:pt x="179" y="108"/>
                      <a:pt x="204" y="106"/>
                    </a:cubicBezTo>
                    <a:cubicBezTo>
                      <a:pt x="232" y="105"/>
                      <a:pt x="254" y="90"/>
                      <a:pt x="254" y="60"/>
                    </a:cubicBezTo>
                    <a:cubicBezTo>
                      <a:pt x="247" y="0"/>
                      <a:pt x="173" y="21"/>
                      <a:pt x="134" y="25"/>
                    </a:cubicBezTo>
                    <a:cubicBezTo>
                      <a:pt x="109" y="28"/>
                      <a:pt x="83" y="30"/>
                      <a:pt x="58" y="33"/>
                    </a:cubicBezTo>
                    <a:cubicBezTo>
                      <a:pt x="50" y="34"/>
                      <a:pt x="42" y="34"/>
                      <a:pt x="35" y="37"/>
                    </a:cubicBezTo>
                    <a:cubicBezTo>
                      <a:pt x="14" y="45"/>
                      <a:pt x="12" y="57"/>
                      <a:pt x="8" y="77"/>
                    </a:cubicBezTo>
                    <a:cubicBezTo>
                      <a:pt x="0" y="129"/>
                      <a:pt x="102" y="112"/>
                      <a:pt x="128" y="110"/>
                    </a:cubicBezTo>
                    <a:close/>
                    <a:moveTo>
                      <a:pt x="71" y="112"/>
                    </a:moveTo>
                    <a:cubicBezTo>
                      <a:pt x="44" y="111"/>
                      <a:pt x="20" y="104"/>
                      <a:pt x="20" y="77"/>
                    </a:cubicBezTo>
                    <a:cubicBezTo>
                      <a:pt x="20" y="47"/>
                      <a:pt x="40" y="37"/>
                      <a:pt x="67" y="34"/>
                    </a:cubicBezTo>
                    <a:cubicBezTo>
                      <a:pt x="88" y="32"/>
                      <a:pt x="108" y="30"/>
                      <a:pt x="129" y="28"/>
                    </a:cubicBezTo>
                    <a:cubicBezTo>
                      <a:pt x="137" y="27"/>
                      <a:pt x="146" y="25"/>
                      <a:pt x="156" y="24"/>
                    </a:cubicBezTo>
                    <a:cubicBezTo>
                      <a:pt x="166" y="22"/>
                      <a:pt x="176" y="21"/>
                      <a:pt x="186" y="20"/>
                    </a:cubicBezTo>
                    <a:cubicBezTo>
                      <a:pt x="214" y="20"/>
                      <a:pt x="238" y="26"/>
                      <a:pt x="242" y="60"/>
                    </a:cubicBezTo>
                    <a:cubicBezTo>
                      <a:pt x="242" y="94"/>
                      <a:pt x="217" y="103"/>
                      <a:pt x="188" y="106"/>
                    </a:cubicBezTo>
                    <a:cubicBezTo>
                      <a:pt x="180" y="107"/>
                      <a:pt x="172" y="107"/>
                      <a:pt x="164" y="108"/>
                    </a:cubicBezTo>
                    <a:cubicBezTo>
                      <a:pt x="154" y="108"/>
                      <a:pt x="144" y="108"/>
                      <a:pt x="136" y="108"/>
                    </a:cubicBezTo>
                    <a:cubicBezTo>
                      <a:pt x="130" y="108"/>
                      <a:pt x="122" y="109"/>
                      <a:pt x="113" y="110"/>
                    </a:cubicBezTo>
                    <a:cubicBezTo>
                      <a:pt x="100" y="111"/>
                      <a:pt x="85" y="113"/>
                      <a:pt x="71" y="112"/>
                    </a:cubicBezTo>
                    <a:close/>
                  </a:path>
                </a:pathLst>
              </a:custGeom>
              <a:grp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08" name="Freeform 9"/>
              <p:cNvSpPr>
                <a:spLocks/>
              </p:cNvSpPr>
              <p:nvPr/>
            </p:nvSpPr>
            <p:spPr bwMode="auto">
              <a:xfrm>
                <a:off x="6669" y="1347"/>
                <a:ext cx="65" cy="165"/>
              </a:xfrm>
              <a:custGeom>
                <a:avLst/>
                <a:gdLst>
                  <a:gd name="T0" fmla="*/ 32 w 41"/>
                  <a:gd name="T1" fmla="*/ 24 h 104"/>
                  <a:gd name="T2" fmla="*/ 41 w 41"/>
                  <a:gd name="T3" fmla="*/ 0 h 104"/>
                  <a:gd name="T4" fmla="*/ 11 w 41"/>
                  <a:gd name="T5" fmla="*/ 32 h 104"/>
                  <a:gd name="T6" fmla="*/ 10 w 41"/>
                  <a:gd name="T7" fmla="*/ 36 h 104"/>
                  <a:gd name="T8" fmla="*/ 9 w 41"/>
                  <a:gd name="T9" fmla="*/ 37 h 104"/>
                  <a:gd name="T10" fmla="*/ 34 w 41"/>
                  <a:gd name="T11" fmla="*/ 104 h 104"/>
                  <a:gd name="T12" fmla="*/ 38 w 41"/>
                  <a:gd name="T13" fmla="*/ 101 h 104"/>
                  <a:gd name="T14" fmla="*/ 32 w 41"/>
                  <a:gd name="T15" fmla="*/ 2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4"/>
                    </a:moveTo>
                    <a:cubicBezTo>
                      <a:pt x="35" y="15"/>
                      <a:pt x="38" y="7"/>
                      <a:pt x="41" y="0"/>
                    </a:cubicBezTo>
                    <a:cubicBezTo>
                      <a:pt x="28" y="7"/>
                      <a:pt x="16" y="18"/>
                      <a:pt x="11" y="32"/>
                    </a:cubicBezTo>
                    <a:cubicBezTo>
                      <a:pt x="10" y="33"/>
                      <a:pt x="10" y="34"/>
                      <a:pt x="10" y="36"/>
                    </a:cubicBezTo>
                    <a:cubicBezTo>
                      <a:pt x="10" y="36"/>
                      <a:pt x="9" y="36"/>
                      <a:pt x="9" y="37"/>
                    </a:cubicBezTo>
                    <a:cubicBezTo>
                      <a:pt x="2" y="62"/>
                      <a:pt x="0" y="102"/>
                      <a:pt x="34" y="104"/>
                    </a:cubicBezTo>
                    <a:cubicBezTo>
                      <a:pt x="35" y="103"/>
                      <a:pt x="37" y="102"/>
                      <a:pt x="38" y="101"/>
                    </a:cubicBezTo>
                    <a:cubicBezTo>
                      <a:pt x="20" y="81"/>
                      <a:pt x="25" y="48"/>
                      <a:pt x="32" y="24"/>
                    </a:cubicBezTo>
                    <a:close/>
                  </a:path>
                </a:pathLst>
              </a:custGeom>
              <a:solidFill>
                <a:schemeClr val="bg1"/>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11" name="Freeform 10"/>
              <p:cNvSpPr>
                <a:spLocks/>
              </p:cNvSpPr>
              <p:nvPr/>
            </p:nvSpPr>
            <p:spPr bwMode="auto">
              <a:xfrm>
                <a:off x="6588" y="1374"/>
                <a:ext cx="122" cy="152"/>
              </a:xfrm>
              <a:custGeom>
                <a:avLst/>
                <a:gdLst>
                  <a:gd name="T0" fmla="*/ 23 w 77"/>
                  <a:gd name="T1" fmla="*/ 87 h 96"/>
                  <a:gd name="T2" fmla="*/ 77 w 77"/>
                  <a:gd name="T3" fmla="*/ 90 h 96"/>
                  <a:gd name="T4" fmla="*/ 56 w 77"/>
                  <a:gd name="T5" fmla="*/ 21 h 96"/>
                  <a:gd name="T6" fmla="*/ 56 w 77"/>
                  <a:gd name="T7" fmla="*/ 20 h 96"/>
                  <a:gd name="T8" fmla="*/ 5 w 77"/>
                  <a:gd name="T9" fmla="*/ 14 h 96"/>
                  <a:gd name="T10" fmla="*/ 3 w 77"/>
                  <a:gd name="T11" fmla="*/ 23 h 96"/>
                  <a:gd name="T12" fmla="*/ 23 w 77"/>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77" h="96">
                    <a:moveTo>
                      <a:pt x="23" y="87"/>
                    </a:moveTo>
                    <a:cubicBezTo>
                      <a:pt x="41" y="96"/>
                      <a:pt x="60" y="96"/>
                      <a:pt x="77" y="90"/>
                    </a:cubicBezTo>
                    <a:cubicBezTo>
                      <a:pt x="48" y="83"/>
                      <a:pt x="49" y="46"/>
                      <a:pt x="56" y="21"/>
                    </a:cubicBezTo>
                    <a:cubicBezTo>
                      <a:pt x="56" y="20"/>
                      <a:pt x="56" y="20"/>
                      <a:pt x="56" y="20"/>
                    </a:cubicBezTo>
                    <a:cubicBezTo>
                      <a:pt x="42" y="6"/>
                      <a:pt x="20" y="0"/>
                      <a:pt x="5" y="14"/>
                    </a:cubicBezTo>
                    <a:cubicBezTo>
                      <a:pt x="4" y="17"/>
                      <a:pt x="4" y="20"/>
                      <a:pt x="3" y="23"/>
                    </a:cubicBezTo>
                    <a:cubicBezTo>
                      <a:pt x="0" y="45"/>
                      <a:pt x="0" y="74"/>
                      <a:pt x="23" y="87"/>
                    </a:cubicBezTo>
                    <a:close/>
                  </a:path>
                </a:pathLst>
              </a:custGeom>
              <a:solidFill>
                <a:schemeClr val="bg1">
                  <a:lumMod val="75000"/>
                </a:schemeClr>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18" name="Freeform 11"/>
              <p:cNvSpPr>
                <a:spLocks/>
              </p:cNvSpPr>
              <p:nvPr/>
            </p:nvSpPr>
            <p:spPr bwMode="auto">
              <a:xfrm>
                <a:off x="6598" y="1294"/>
                <a:ext cx="141" cy="104"/>
              </a:xfrm>
              <a:custGeom>
                <a:avLst/>
                <a:gdLst>
                  <a:gd name="T0" fmla="*/ 52 w 89"/>
                  <a:gd name="T1" fmla="*/ 65 h 65"/>
                  <a:gd name="T2" fmla="*/ 89 w 89"/>
                  <a:gd name="T3" fmla="*/ 28 h 65"/>
                  <a:gd name="T4" fmla="*/ 47 w 89"/>
                  <a:gd name="T5" fmla="*/ 3 h 65"/>
                  <a:gd name="T6" fmla="*/ 0 w 89"/>
                  <a:gd name="T7" fmla="*/ 58 h 65"/>
                  <a:gd name="T8" fmla="*/ 52 w 89"/>
                  <a:gd name="T9" fmla="*/ 65 h 65"/>
                </a:gdLst>
                <a:ahLst/>
                <a:cxnLst>
                  <a:cxn ang="0">
                    <a:pos x="T0" y="T1"/>
                  </a:cxn>
                  <a:cxn ang="0">
                    <a:pos x="T2" y="T3"/>
                  </a:cxn>
                  <a:cxn ang="0">
                    <a:pos x="T4" y="T5"/>
                  </a:cxn>
                  <a:cxn ang="0">
                    <a:pos x="T6" y="T7"/>
                  </a:cxn>
                  <a:cxn ang="0">
                    <a:pos x="T8" y="T9"/>
                  </a:cxn>
                </a:cxnLst>
                <a:rect l="0" t="0" r="r" b="b"/>
                <a:pathLst>
                  <a:path w="89" h="65">
                    <a:moveTo>
                      <a:pt x="52" y="65"/>
                    </a:moveTo>
                    <a:cubicBezTo>
                      <a:pt x="58" y="48"/>
                      <a:pt x="72" y="35"/>
                      <a:pt x="89" y="28"/>
                    </a:cubicBezTo>
                    <a:cubicBezTo>
                      <a:pt x="80" y="13"/>
                      <a:pt x="65" y="0"/>
                      <a:pt x="47" y="3"/>
                    </a:cubicBezTo>
                    <a:cubicBezTo>
                      <a:pt x="19" y="7"/>
                      <a:pt x="6" y="33"/>
                      <a:pt x="0" y="58"/>
                    </a:cubicBezTo>
                    <a:cubicBezTo>
                      <a:pt x="16" y="47"/>
                      <a:pt x="37" y="53"/>
                      <a:pt x="52" y="65"/>
                    </a:cubicBezTo>
                    <a:close/>
                  </a:path>
                </a:pathLst>
              </a:custGeom>
              <a:solidFill>
                <a:schemeClr val="bg1">
                  <a:lumMod val="65000"/>
                </a:schemeClr>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399" name="Freeform 12"/>
              <p:cNvSpPr>
                <a:spLocks/>
              </p:cNvSpPr>
              <p:nvPr/>
            </p:nvSpPr>
            <p:spPr bwMode="auto">
              <a:xfrm>
                <a:off x="6615" y="1328"/>
                <a:ext cx="2" cy="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1" y="0"/>
                      <a:pt x="1" y="1"/>
                      <a:pt x="0" y="1"/>
                    </a:cubicBezTo>
                    <a:cubicBezTo>
                      <a:pt x="0" y="1"/>
                      <a:pt x="0" y="2"/>
                      <a:pt x="0" y="2"/>
                    </a:cubicBezTo>
                    <a:close/>
                  </a:path>
                </a:pathLst>
              </a:custGeom>
              <a:grp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00" name="Freeform 13"/>
              <p:cNvSpPr>
                <a:spLocks/>
              </p:cNvSpPr>
              <p:nvPr/>
            </p:nvSpPr>
            <p:spPr bwMode="auto">
              <a:xfrm>
                <a:off x="6804" y="1342"/>
                <a:ext cx="65" cy="165"/>
              </a:xfrm>
              <a:custGeom>
                <a:avLst/>
                <a:gdLst>
                  <a:gd name="T0" fmla="*/ 32 w 41"/>
                  <a:gd name="T1" fmla="*/ 22 h 104"/>
                  <a:gd name="T2" fmla="*/ 41 w 41"/>
                  <a:gd name="T3" fmla="*/ 0 h 104"/>
                  <a:gd name="T4" fmla="*/ 12 w 41"/>
                  <a:gd name="T5" fmla="*/ 31 h 104"/>
                  <a:gd name="T6" fmla="*/ 10 w 41"/>
                  <a:gd name="T7" fmla="*/ 35 h 104"/>
                  <a:gd name="T8" fmla="*/ 10 w 41"/>
                  <a:gd name="T9" fmla="*/ 36 h 104"/>
                  <a:gd name="T10" fmla="*/ 35 w 41"/>
                  <a:gd name="T11" fmla="*/ 104 h 104"/>
                  <a:gd name="T12" fmla="*/ 39 w 41"/>
                  <a:gd name="T13" fmla="*/ 103 h 104"/>
                  <a:gd name="T14" fmla="*/ 32 w 41"/>
                  <a:gd name="T15" fmla="*/ 2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2"/>
                    </a:moveTo>
                    <a:cubicBezTo>
                      <a:pt x="35" y="14"/>
                      <a:pt x="37" y="7"/>
                      <a:pt x="41" y="0"/>
                    </a:cubicBezTo>
                    <a:cubicBezTo>
                      <a:pt x="28" y="7"/>
                      <a:pt x="16" y="18"/>
                      <a:pt x="12" y="31"/>
                    </a:cubicBezTo>
                    <a:cubicBezTo>
                      <a:pt x="11" y="32"/>
                      <a:pt x="11" y="34"/>
                      <a:pt x="10" y="35"/>
                    </a:cubicBezTo>
                    <a:cubicBezTo>
                      <a:pt x="10" y="36"/>
                      <a:pt x="10" y="36"/>
                      <a:pt x="10" y="36"/>
                    </a:cubicBezTo>
                    <a:cubicBezTo>
                      <a:pt x="2" y="62"/>
                      <a:pt x="0" y="103"/>
                      <a:pt x="35" y="104"/>
                    </a:cubicBezTo>
                    <a:cubicBezTo>
                      <a:pt x="36" y="104"/>
                      <a:pt x="38" y="103"/>
                      <a:pt x="39" y="103"/>
                    </a:cubicBezTo>
                    <a:cubicBezTo>
                      <a:pt x="19" y="82"/>
                      <a:pt x="24" y="47"/>
                      <a:pt x="32" y="22"/>
                    </a:cubicBezTo>
                    <a:close/>
                  </a:path>
                </a:pathLst>
              </a:custGeom>
              <a:solidFill>
                <a:schemeClr val="bg1"/>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01" name="Freeform 14"/>
              <p:cNvSpPr>
                <a:spLocks/>
              </p:cNvSpPr>
              <p:nvPr/>
            </p:nvSpPr>
            <p:spPr bwMode="auto">
              <a:xfrm>
                <a:off x="6721" y="1367"/>
                <a:ext cx="126" cy="158"/>
              </a:xfrm>
              <a:custGeom>
                <a:avLst/>
                <a:gdLst>
                  <a:gd name="T0" fmla="*/ 79 w 79"/>
                  <a:gd name="T1" fmla="*/ 91 h 99"/>
                  <a:gd name="T2" fmla="*/ 58 w 79"/>
                  <a:gd name="T3" fmla="*/ 20 h 99"/>
                  <a:gd name="T4" fmla="*/ 6 w 79"/>
                  <a:gd name="T5" fmla="*/ 15 h 99"/>
                  <a:gd name="T6" fmla="*/ 4 w 79"/>
                  <a:gd name="T7" fmla="*/ 22 h 99"/>
                  <a:gd name="T8" fmla="*/ 22 w 79"/>
                  <a:gd name="T9" fmla="*/ 87 h 99"/>
                  <a:gd name="T10" fmla="*/ 79 w 79"/>
                  <a:gd name="T11" fmla="*/ 91 h 99"/>
                </a:gdLst>
                <a:ahLst/>
                <a:cxnLst>
                  <a:cxn ang="0">
                    <a:pos x="T0" y="T1"/>
                  </a:cxn>
                  <a:cxn ang="0">
                    <a:pos x="T2" y="T3"/>
                  </a:cxn>
                  <a:cxn ang="0">
                    <a:pos x="T4" y="T5"/>
                  </a:cxn>
                  <a:cxn ang="0">
                    <a:pos x="T6" y="T7"/>
                  </a:cxn>
                  <a:cxn ang="0">
                    <a:pos x="T8" y="T9"/>
                  </a:cxn>
                  <a:cxn ang="0">
                    <a:pos x="T10" y="T11"/>
                  </a:cxn>
                </a:cxnLst>
                <a:rect l="0" t="0" r="r" b="b"/>
                <a:pathLst>
                  <a:path w="79" h="99">
                    <a:moveTo>
                      <a:pt x="79" y="91"/>
                    </a:moveTo>
                    <a:cubicBezTo>
                      <a:pt x="50" y="85"/>
                      <a:pt x="51" y="46"/>
                      <a:pt x="58" y="20"/>
                    </a:cubicBezTo>
                    <a:cubicBezTo>
                      <a:pt x="43" y="6"/>
                      <a:pt x="21" y="0"/>
                      <a:pt x="6" y="15"/>
                    </a:cubicBezTo>
                    <a:cubicBezTo>
                      <a:pt x="5" y="17"/>
                      <a:pt x="4" y="20"/>
                      <a:pt x="4" y="22"/>
                    </a:cubicBezTo>
                    <a:cubicBezTo>
                      <a:pt x="0" y="44"/>
                      <a:pt x="0" y="74"/>
                      <a:pt x="22" y="87"/>
                    </a:cubicBezTo>
                    <a:cubicBezTo>
                      <a:pt x="41" y="99"/>
                      <a:pt x="61" y="98"/>
                      <a:pt x="79" y="91"/>
                    </a:cubicBezTo>
                    <a:close/>
                  </a:path>
                </a:pathLst>
              </a:custGeom>
              <a:solidFill>
                <a:schemeClr val="bg1">
                  <a:lumMod val="75000"/>
                </a:schemeClr>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02" name="Freeform 15"/>
              <p:cNvSpPr>
                <a:spLocks/>
              </p:cNvSpPr>
              <p:nvPr/>
            </p:nvSpPr>
            <p:spPr bwMode="auto">
              <a:xfrm>
                <a:off x="6750" y="1320"/>
                <a:ext cx="2" cy="3"/>
              </a:xfrm>
              <a:custGeom>
                <a:avLst/>
                <a:gdLst>
                  <a:gd name="T0" fmla="*/ 0 w 1"/>
                  <a:gd name="T1" fmla="*/ 1 h 2"/>
                  <a:gd name="T2" fmla="*/ 0 w 1"/>
                  <a:gd name="T3" fmla="*/ 2 h 2"/>
                  <a:gd name="T4" fmla="*/ 1 w 1"/>
                  <a:gd name="T5" fmla="*/ 0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0" y="2"/>
                      <a:pt x="1" y="1"/>
                      <a:pt x="1" y="0"/>
                    </a:cubicBezTo>
                    <a:cubicBezTo>
                      <a:pt x="1" y="1"/>
                      <a:pt x="1" y="1"/>
                      <a:pt x="0" y="1"/>
                    </a:cubicBezTo>
                    <a:cubicBezTo>
                      <a:pt x="0" y="1"/>
                      <a:pt x="0" y="1"/>
                      <a:pt x="0" y="1"/>
                    </a:cubicBezTo>
                    <a:close/>
                  </a:path>
                </a:pathLst>
              </a:custGeom>
              <a:grp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03" name="Freeform 16"/>
              <p:cNvSpPr>
                <a:spLocks/>
              </p:cNvSpPr>
              <p:nvPr/>
            </p:nvSpPr>
            <p:spPr bwMode="auto">
              <a:xfrm>
                <a:off x="6733" y="1287"/>
                <a:ext cx="143" cy="106"/>
              </a:xfrm>
              <a:custGeom>
                <a:avLst/>
                <a:gdLst>
                  <a:gd name="T0" fmla="*/ 0 w 90"/>
                  <a:gd name="T1" fmla="*/ 59 h 67"/>
                  <a:gd name="T2" fmla="*/ 52 w 90"/>
                  <a:gd name="T3" fmla="*/ 67 h 67"/>
                  <a:gd name="T4" fmla="*/ 88 w 90"/>
                  <a:gd name="T5" fmla="*/ 29 h 67"/>
                  <a:gd name="T6" fmla="*/ 90 w 90"/>
                  <a:gd name="T7" fmla="*/ 27 h 67"/>
                  <a:gd name="T8" fmla="*/ 48 w 90"/>
                  <a:gd name="T9" fmla="*/ 3 h 67"/>
                  <a:gd name="T10" fmla="*/ 0 w 90"/>
                  <a:gd name="T11" fmla="*/ 59 h 67"/>
                </a:gdLst>
                <a:ahLst/>
                <a:cxnLst>
                  <a:cxn ang="0">
                    <a:pos x="T0" y="T1"/>
                  </a:cxn>
                  <a:cxn ang="0">
                    <a:pos x="T2" y="T3"/>
                  </a:cxn>
                  <a:cxn ang="0">
                    <a:pos x="T4" y="T5"/>
                  </a:cxn>
                  <a:cxn ang="0">
                    <a:pos x="T6" y="T7"/>
                  </a:cxn>
                  <a:cxn ang="0">
                    <a:pos x="T8" y="T9"/>
                  </a:cxn>
                  <a:cxn ang="0">
                    <a:pos x="T10" y="T11"/>
                  </a:cxn>
                </a:cxnLst>
                <a:rect l="0" t="0" r="r" b="b"/>
                <a:pathLst>
                  <a:path w="90" h="67">
                    <a:moveTo>
                      <a:pt x="0" y="59"/>
                    </a:moveTo>
                    <a:cubicBezTo>
                      <a:pt x="16" y="48"/>
                      <a:pt x="37" y="54"/>
                      <a:pt x="52" y="67"/>
                    </a:cubicBezTo>
                    <a:cubicBezTo>
                      <a:pt x="58" y="50"/>
                      <a:pt x="72" y="37"/>
                      <a:pt x="88" y="29"/>
                    </a:cubicBezTo>
                    <a:cubicBezTo>
                      <a:pt x="89" y="29"/>
                      <a:pt x="89" y="28"/>
                      <a:pt x="90" y="27"/>
                    </a:cubicBezTo>
                    <a:cubicBezTo>
                      <a:pt x="81" y="13"/>
                      <a:pt x="65" y="0"/>
                      <a:pt x="48" y="3"/>
                    </a:cubicBezTo>
                    <a:cubicBezTo>
                      <a:pt x="19" y="7"/>
                      <a:pt x="6" y="33"/>
                      <a:pt x="0" y="59"/>
                    </a:cubicBezTo>
                    <a:close/>
                  </a:path>
                </a:pathLst>
              </a:custGeom>
              <a:solidFill>
                <a:schemeClr val="bg1">
                  <a:lumMod val="65000"/>
                </a:schemeClr>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04" name="Freeform 17"/>
              <p:cNvSpPr>
                <a:spLocks/>
              </p:cNvSpPr>
              <p:nvPr/>
            </p:nvSpPr>
            <p:spPr bwMode="auto">
              <a:xfrm>
                <a:off x="6866" y="1279"/>
                <a:ext cx="149" cy="108"/>
              </a:xfrm>
              <a:custGeom>
                <a:avLst/>
                <a:gdLst>
                  <a:gd name="T0" fmla="*/ 94 w 94"/>
                  <a:gd name="T1" fmla="*/ 29 h 68"/>
                  <a:gd name="T2" fmla="*/ 49 w 94"/>
                  <a:gd name="T3" fmla="*/ 3 h 68"/>
                  <a:gd name="T4" fmla="*/ 0 w 94"/>
                  <a:gd name="T5" fmla="*/ 61 h 68"/>
                  <a:gd name="T6" fmla="*/ 54 w 94"/>
                  <a:gd name="T7" fmla="*/ 68 h 68"/>
                  <a:gd name="T8" fmla="*/ 67 w 94"/>
                  <a:gd name="T9" fmla="*/ 47 h 68"/>
                  <a:gd name="T10" fmla="*/ 94 w 94"/>
                  <a:gd name="T11" fmla="*/ 29 h 68"/>
                </a:gdLst>
                <a:ahLst/>
                <a:cxnLst>
                  <a:cxn ang="0">
                    <a:pos x="T0" y="T1"/>
                  </a:cxn>
                  <a:cxn ang="0">
                    <a:pos x="T2" y="T3"/>
                  </a:cxn>
                  <a:cxn ang="0">
                    <a:pos x="T4" y="T5"/>
                  </a:cxn>
                  <a:cxn ang="0">
                    <a:pos x="T6" y="T7"/>
                  </a:cxn>
                  <a:cxn ang="0">
                    <a:pos x="T8" y="T9"/>
                  </a:cxn>
                  <a:cxn ang="0">
                    <a:pos x="T10" y="T11"/>
                  </a:cxn>
                </a:cxnLst>
                <a:rect l="0" t="0" r="r" b="b"/>
                <a:pathLst>
                  <a:path w="94" h="68">
                    <a:moveTo>
                      <a:pt x="94" y="29"/>
                    </a:moveTo>
                    <a:cubicBezTo>
                      <a:pt x="84" y="14"/>
                      <a:pt x="67" y="0"/>
                      <a:pt x="49" y="3"/>
                    </a:cubicBezTo>
                    <a:cubicBezTo>
                      <a:pt x="19" y="8"/>
                      <a:pt x="7" y="34"/>
                      <a:pt x="0" y="61"/>
                    </a:cubicBezTo>
                    <a:cubicBezTo>
                      <a:pt x="17" y="49"/>
                      <a:pt x="39" y="55"/>
                      <a:pt x="54" y="68"/>
                    </a:cubicBezTo>
                    <a:cubicBezTo>
                      <a:pt x="57" y="60"/>
                      <a:pt x="61" y="53"/>
                      <a:pt x="67" y="47"/>
                    </a:cubicBezTo>
                    <a:cubicBezTo>
                      <a:pt x="74" y="39"/>
                      <a:pt x="84" y="33"/>
                      <a:pt x="94" y="29"/>
                    </a:cubicBezTo>
                    <a:close/>
                  </a:path>
                </a:pathLst>
              </a:custGeom>
              <a:solidFill>
                <a:schemeClr val="bg1">
                  <a:lumMod val="65000"/>
                </a:schemeClr>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05" name="Freeform 18"/>
              <p:cNvSpPr>
                <a:spLocks/>
              </p:cNvSpPr>
              <p:nvPr/>
            </p:nvSpPr>
            <p:spPr bwMode="auto">
              <a:xfrm>
                <a:off x="6856" y="1361"/>
                <a:ext cx="135" cy="157"/>
              </a:xfrm>
              <a:custGeom>
                <a:avLst/>
                <a:gdLst>
                  <a:gd name="T0" fmla="*/ 74 w 85"/>
                  <a:gd name="T1" fmla="*/ 97 h 99"/>
                  <a:gd name="T2" fmla="*/ 85 w 85"/>
                  <a:gd name="T3" fmla="*/ 94 h 99"/>
                  <a:gd name="T4" fmla="*/ 56 w 85"/>
                  <a:gd name="T5" fmla="*/ 36 h 99"/>
                  <a:gd name="T6" fmla="*/ 59 w 85"/>
                  <a:gd name="T7" fmla="*/ 20 h 99"/>
                  <a:gd name="T8" fmla="*/ 5 w 85"/>
                  <a:gd name="T9" fmla="*/ 15 h 99"/>
                  <a:gd name="T10" fmla="*/ 3 w 85"/>
                  <a:gd name="T11" fmla="*/ 25 h 99"/>
                  <a:gd name="T12" fmla="*/ 23 w 85"/>
                  <a:gd name="T13" fmla="*/ 89 h 99"/>
                  <a:gd name="T14" fmla="*/ 74 w 85"/>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9">
                    <a:moveTo>
                      <a:pt x="74" y="97"/>
                    </a:moveTo>
                    <a:cubicBezTo>
                      <a:pt x="78" y="97"/>
                      <a:pt x="81" y="96"/>
                      <a:pt x="85" y="94"/>
                    </a:cubicBezTo>
                    <a:cubicBezTo>
                      <a:pt x="57" y="90"/>
                      <a:pt x="51" y="61"/>
                      <a:pt x="56" y="36"/>
                    </a:cubicBezTo>
                    <a:cubicBezTo>
                      <a:pt x="56" y="31"/>
                      <a:pt x="57" y="25"/>
                      <a:pt x="59" y="20"/>
                    </a:cubicBezTo>
                    <a:cubicBezTo>
                      <a:pt x="44" y="6"/>
                      <a:pt x="21" y="0"/>
                      <a:pt x="5" y="15"/>
                    </a:cubicBezTo>
                    <a:cubicBezTo>
                      <a:pt x="4" y="18"/>
                      <a:pt x="4" y="22"/>
                      <a:pt x="3" y="25"/>
                    </a:cubicBezTo>
                    <a:cubicBezTo>
                      <a:pt x="0" y="47"/>
                      <a:pt x="0" y="76"/>
                      <a:pt x="23" y="89"/>
                    </a:cubicBezTo>
                    <a:cubicBezTo>
                      <a:pt x="38" y="98"/>
                      <a:pt x="57" y="99"/>
                      <a:pt x="74" y="97"/>
                    </a:cubicBezTo>
                    <a:close/>
                  </a:path>
                </a:pathLst>
              </a:custGeom>
              <a:solidFill>
                <a:schemeClr val="bg1">
                  <a:lumMod val="75000"/>
                </a:schemeClr>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06" name="Freeform 19"/>
              <p:cNvSpPr>
                <a:spLocks/>
              </p:cNvSpPr>
              <p:nvPr/>
            </p:nvSpPr>
            <p:spPr bwMode="auto">
              <a:xfrm>
                <a:off x="6945" y="1331"/>
                <a:ext cx="75" cy="175"/>
              </a:xfrm>
              <a:custGeom>
                <a:avLst/>
                <a:gdLst>
                  <a:gd name="T0" fmla="*/ 47 w 47"/>
                  <a:gd name="T1" fmla="*/ 2 h 110"/>
                  <a:gd name="T2" fmla="*/ 46 w 47"/>
                  <a:gd name="T3" fmla="*/ 0 h 110"/>
                  <a:gd name="T4" fmla="*/ 4 w 47"/>
                  <a:gd name="T5" fmla="*/ 52 h 110"/>
                  <a:gd name="T6" fmla="*/ 34 w 47"/>
                  <a:gd name="T7" fmla="*/ 109 h 110"/>
                  <a:gd name="T8" fmla="*/ 35 w 47"/>
                  <a:gd name="T9" fmla="*/ 110 h 110"/>
                  <a:gd name="T10" fmla="*/ 39 w 47"/>
                  <a:gd name="T11" fmla="*/ 107 h 110"/>
                  <a:gd name="T12" fmla="*/ 47 w 47"/>
                  <a:gd name="T13" fmla="*/ 2 h 110"/>
                </a:gdLst>
                <a:ahLst/>
                <a:cxnLst>
                  <a:cxn ang="0">
                    <a:pos x="T0" y="T1"/>
                  </a:cxn>
                  <a:cxn ang="0">
                    <a:pos x="T2" y="T3"/>
                  </a:cxn>
                  <a:cxn ang="0">
                    <a:pos x="T4" y="T5"/>
                  </a:cxn>
                  <a:cxn ang="0">
                    <a:pos x="T6" y="T7"/>
                  </a:cxn>
                  <a:cxn ang="0">
                    <a:pos x="T8" y="T9"/>
                  </a:cxn>
                  <a:cxn ang="0">
                    <a:pos x="T10" y="T11"/>
                  </a:cxn>
                  <a:cxn ang="0">
                    <a:pos x="T12" y="T13"/>
                  </a:cxn>
                </a:cxnLst>
                <a:rect l="0" t="0" r="r" b="b"/>
                <a:pathLst>
                  <a:path w="47" h="110">
                    <a:moveTo>
                      <a:pt x="47" y="2"/>
                    </a:moveTo>
                    <a:cubicBezTo>
                      <a:pt x="46" y="1"/>
                      <a:pt x="46" y="0"/>
                      <a:pt x="46" y="0"/>
                    </a:cubicBezTo>
                    <a:cubicBezTo>
                      <a:pt x="22" y="9"/>
                      <a:pt x="8" y="27"/>
                      <a:pt x="4" y="52"/>
                    </a:cubicBezTo>
                    <a:cubicBezTo>
                      <a:pt x="0" y="77"/>
                      <a:pt x="2" y="108"/>
                      <a:pt x="34" y="109"/>
                    </a:cubicBezTo>
                    <a:cubicBezTo>
                      <a:pt x="34" y="109"/>
                      <a:pt x="34" y="109"/>
                      <a:pt x="35" y="110"/>
                    </a:cubicBezTo>
                    <a:cubicBezTo>
                      <a:pt x="36" y="109"/>
                      <a:pt x="38" y="108"/>
                      <a:pt x="39" y="107"/>
                    </a:cubicBezTo>
                    <a:cubicBezTo>
                      <a:pt x="35" y="72"/>
                      <a:pt x="35" y="35"/>
                      <a:pt x="47" y="2"/>
                    </a:cubicBezTo>
                    <a:close/>
                  </a:path>
                </a:pathLst>
              </a:custGeom>
              <a:solidFill>
                <a:schemeClr val="bg1"/>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07" name="Freeform 20"/>
              <p:cNvSpPr>
                <a:spLocks/>
              </p:cNvSpPr>
              <p:nvPr/>
            </p:nvSpPr>
            <p:spPr bwMode="auto">
              <a:xfrm>
                <a:off x="6262" y="1707"/>
                <a:ext cx="374" cy="821"/>
              </a:xfrm>
              <a:custGeom>
                <a:avLst/>
                <a:gdLst>
                  <a:gd name="T0" fmla="*/ 176 w 235"/>
                  <a:gd name="T1" fmla="*/ 1 h 517"/>
                  <a:gd name="T2" fmla="*/ 176 w 235"/>
                  <a:gd name="T3" fmla="*/ 1 h 517"/>
                  <a:gd name="T4" fmla="*/ 172 w 235"/>
                  <a:gd name="T5" fmla="*/ 0 h 517"/>
                  <a:gd name="T6" fmla="*/ 61 w 235"/>
                  <a:gd name="T7" fmla="*/ 101 h 517"/>
                  <a:gd name="T8" fmla="*/ 10 w 235"/>
                  <a:gd name="T9" fmla="*/ 317 h 517"/>
                  <a:gd name="T10" fmla="*/ 119 w 235"/>
                  <a:gd name="T11" fmla="*/ 510 h 517"/>
                  <a:gd name="T12" fmla="*/ 138 w 235"/>
                  <a:gd name="T13" fmla="*/ 515 h 517"/>
                  <a:gd name="T14" fmla="*/ 201 w 235"/>
                  <a:gd name="T15" fmla="*/ 505 h 517"/>
                  <a:gd name="T16" fmla="*/ 235 w 235"/>
                  <a:gd name="T17" fmla="*/ 484 h 517"/>
                  <a:gd name="T18" fmla="*/ 182 w 235"/>
                  <a:gd name="T19" fmla="*/ 367 h 517"/>
                  <a:gd name="T20" fmla="*/ 134 w 235"/>
                  <a:gd name="T21" fmla="*/ 338 h 517"/>
                  <a:gd name="T22" fmla="*/ 111 w 235"/>
                  <a:gd name="T23" fmla="*/ 265 h 517"/>
                  <a:gd name="T24" fmla="*/ 152 w 235"/>
                  <a:gd name="T25" fmla="*/ 214 h 517"/>
                  <a:gd name="T26" fmla="*/ 169 w 235"/>
                  <a:gd name="T27" fmla="*/ 206 h 517"/>
                  <a:gd name="T28" fmla="*/ 193 w 235"/>
                  <a:gd name="T29" fmla="*/ 6 h 517"/>
                  <a:gd name="T30" fmla="*/ 176 w 235"/>
                  <a:gd name="T31" fmla="*/ 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517">
                    <a:moveTo>
                      <a:pt x="176" y="1"/>
                    </a:moveTo>
                    <a:cubicBezTo>
                      <a:pt x="176" y="1"/>
                      <a:pt x="176" y="1"/>
                      <a:pt x="176" y="1"/>
                    </a:cubicBezTo>
                    <a:cubicBezTo>
                      <a:pt x="174" y="1"/>
                      <a:pt x="173" y="0"/>
                      <a:pt x="172" y="0"/>
                    </a:cubicBezTo>
                    <a:cubicBezTo>
                      <a:pt x="130" y="27"/>
                      <a:pt x="91" y="61"/>
                      <a:pt x="61" y="101"/>
                    </a:cubicBezTo>
                    <a:cubicBezTo>
                      <a:pt x="13" y="165"/>
                      <a:pt x="0" y="238"/>
                      <a:pt x="10" y="317"/>
                    </a:cubicBezTo>
                    <a:cubicBezTo>
                      <a:pt x="19" y="386"/>
                      <a:pt x="50" y="477"/>
                      <a:pt x="119" y="510"/>
                    </a:cubicBezTo>
                    <a:cubicBezTo>
                      <a:pt x="126" y="512"/>
                      <a:pt x="133" y="514"/>
                      <a:pt x="138" y="515"/>
                    </a:cubicBezTo>
                    <a:cubicBezTo>
                      <a:pt x="159" y="517"/>
                      <a:pt x="180" y="514"/>
                      <a:pt x="201" y="505"/>
                    </a:cubicBezTo>
                    <a:cubicBezTo>
                      <a:pt x="213" y="499"/>
                      <a:pt x="224" y="492"/>
                      <a:pt x="235" y="484"/>
                    </a:cubicBezTo>
                    <a:cubicBezTo>
                      <a:pt x="223" y="471"/>
                      <a:pt x="198" y="436"/>
                      <a:pt x="182" y="367"/>
                    </a:cubicBezTo>
                    <a:cubicBezTo>
                      <a:pt x="164" y="360"/>
                      <a:pt x="147" y="351"/>
                      <a:pt x="134" y="338"/>
                    </a:cubicBezTo>
                    <a:cubicBezTo>
                      <a:pt x="114" y="320"/>
                      <a:pt x="104" y="290"/>
                      <a:pt x="111" y="265"/>
                    </a:cubicBezTo>
                    <a:cubicBezTo>
                      <a:pt x="114" y="243"/>
                      <a:pt x="133" y="224"/>
                      <a:pt x="152" y="214"/>
                    </a:cubicBezTo>
                    <a:cubicBezTo>
                      <a:pt x="157" y="211"/>
                      <a:pt x="163" y="208"/>
                      <a:pt x="169" y="206"/>
                    </a:cubicBezTo>
                    <a:cubicBezTo>
                      <a:pt x="171" y="150"/>
                      <a:pt x="178" y="84"/>
                      <a:pt x="193" y="6"/>
                    </a:cubicBezTo>
                    <a:cubicBezTo>
                      <a:pt x="188" y="4"/>
                      <a:pt x="182" y="2"/>
                      <a:pt x="176" y="1"/>
                    </a:cubicBezTo>
                    <a:close/>
                  </a:path>
                </a:pathLst>
              </a:custGeom>
              <a:solidFill>
                <a:srgbClr val="0070C0"/>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08" name="Freeform 21"/>
              <p:cNvSpPr>
                <a:spLocks/>
              </p:cNvSpPr>
              <p:nvPr/>
            </p:nvSpPr>
            <p:spPr bwMode="auto">
              <a:xfrm>
                <a:off x="6437" y="2507"/>
                <a:ext cx="164" cy="29"/>
              </a:xfrm>
              <a:custGeom>
                <a:avLst/>
                <a:gdLst>
                  <a:gd name="T0" fmla="*/ 0 w 103"/>
                  <a:gd name="T1" fmla="*/ 10 h 18"/>
                  <a:gd name="T2" fmla="*/ 60 w 103"/>
                  <a:gd name="T3" fmla="*/ 14 h 18"/>
                  <a:gd name="T4" fmla="*/ 103 w 103"/>
                  <a:gd name="T5" fmla="*/ 0 h 18"/>
                  <a:gd name="T6" fmla="*/ 0 w 103"/>
                  <a:gd name="T7" fmla="*/ 10 h 18"/>
                </a:gdLst>
                <a:ahLst/>
                <a:cxnLst>
                  <a:cxn ang="0">
                    <a:pos x="T0" y="T1"/>
                  </a:cxn>
                  <a:cxn ang="0">
                    <a:pos x="T2" y="T3"/>
                  </a:cxn>
                  <a:cxn ang="0">
                    <a:pos x="T4" y="T5"/>
                  </a:cxn>
                  <a:cxn ang="0">
                    <a:pos x="T6" y="T7"/>
                  </a:cxn>
                </a:cxnLst>
                <a:rect l="0" t="0" r="r" b="b"/>
                <a:pathLst>
                  <a:path w="103" h="18">
                    <a:moveTo>
                      <a:pt x="0" y="10"/>
                    </a:moveTo>
                    <a:cubicBezTo>
                      <a:pt x="20" y="15"/>
                      <a:pt x="40" y="17"/>
                      <a:pt x="60" y="14"/>
                    </a:cubicBezTo>
                    <a:cubicBezTo>
                      <a:pt x="75" y="12"/>
                      <a:pt x="89" y="7"/>
                      <a:pt x="103" y="0"/>
                    </a:cubicBezTo>
                    <a:cubicBezTo>
                      <a:pt x="70" y="14"/>
                      <a:pt x="34" y="18"/>
                      <a:pt x="0" y="10"/>
                    </a:cubicBezTo>
                    <a:close/>
                  </a:path>
                </a:pathLst>
              </a:custGeom>
              <a:grp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09" name="Freeform 22"/>
              <p:cNvSpPr>
                <a:spLocks/>
              </p:cNvSpPr>
              <p:nvPr/>
            </p:nvSpPr>
            <p:spPr bwMode="auto">
              <a:xfrm>
                <a:off x="6536" y="1701"/>
                <a:ext cx="30" cy="8"/>
              </a:xfrm>
              <a:custGeom>
                <a:avLst/>
                <a:gdLst>
                  <a:gd name="T0" fmla="*/ 6 w 19"/>
                  <a:gd name="T1" fmla="*/ 2 h 5"/>
                  <a:gd name="T2" fmla="*/ 19 w 19"/>
                  <a:gd name="T3" fmla="*/ 5 h 5"/>
                  <a:gd name="T4" fmla="*/ 19 w 19"/>
                  <a:gd name="T5" fmla="*/ 5 h 5"/>
                  <a:gd name="T6" fmla="*/ 0 w 19"/>
                  <a:gd name="T7" fmla="*/ 0 h 5"/>
                  <a:gd name="T8" fmla="*/ 5 w 19"/>
                  <a:gd name="T9" fmla="*/ 1 h 5"/>
                  <a:gd name="T10" fmla="*/ 6 w 19"/>
                  <a:gd name="T11" fmla="*/ 2 h 5"/>
                </a:gdLst>
                <a:ahLst/>
                <a:cxnLst>
                  <a:cxn ang="0">
                    <a:pos x="T0" y="T1"/>
                  </a:cxn>
                  <a:cxn ang="0">
                    <a:pos x="T2" y="T3"/>
                  </a:cxn>
                  <a:cxn ang="0">
                    <a:pos x="T4" y="T5"/>
                  </a:cxn>
                  <a:cxn ang="0">
                    <a:pos x="T6" y="T7"/>
                  </a:cxn>
                  <a:cxn ang="0">
                    <a:pos x="T8" y="T9"/>
                  </a:cxn>
                  <a:cxn ang="0">
                    <a:pos x="T10" y="T11"/>
                  </a:cxn>
                </a:cxnLst>
                <a:rect l="0" t="0" r="r" b="b"/>
                <a:pathLst>
                  <a:path w="19" h="5">
                    <a:moveTo>
                      <a:pt x="6" y="2"/>
                    </a:moveTo>
                    <a:cubicBezTo>
                      <a:pt x="10" y="3"/>
                      <a:pt x="15" y="4"/>
                      <a:pt x="19" y="5"/>
                    </a:cubicBezTo>
                    <a:cubicBezTo>
                      <a:pt x="19" y="5"/>
                      <a:pt x="19" y="5"/>
                      <a:pt x="19" y="5"/>
                    </a:cubicBezTo>
                    <a:cubicBezTo>
                      <a:pt x="13" y="3"/>
                      <a:pt x="6" y="1"/>
                      <a:pt x="0" y="0"/>
                    </a:cubicBezTo>
                    <a:cubicBezTo>
                      <a:pt x="2" y="0"/>
                      <a:pt x="3" y="1"/>
                      <a:pt x="5" y="1"/>
                    </a:cubicBezTo>
                    <a:cubicBezTo>
                      <a:pt x="6" y="1"/>
                      <a:pt x="6" y="1"/>
                      <a:pt x="6" y="2"/>
                    </a:cubicBezTo>
                    <a:close/>
                  </a:path>
                </a:pathLst>
              </a:custGeom>
              <a:grp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0" name="Freeform 23"/>
              <p:cNvSpPr>
                <a:spLocks/>
              </p:cNvSpPr>
              <p:nvPr/>
            </p:nvSpPr>
            <p:spPr bwMode="auto">
              <a:xfrm>
                <a:off x="6429" y="1702"/>
                <a:ext cx="91" cy="15"/>
              </a:xfrm>
              <a:custGeom>
                <a:avLst/>
                <a:gdLst>
                  <a:gd name="T0" fmla="*/ 56 w 57"/>
                  <a:gd name="T1" fmla="*/ 2 h 9"/>
                  <a:gd name="T2" fmla="*/ 57 w 57"/>
                  <a:gd name="T3" fmla="*/ 2 h 9"/>
                  <a:gd name="T4" fmla="*/ 21 w 57"/>
                  <a:gd name="T5" fmla="*/ 3 h 9"/>
                  <a:gd name="T6" fmla="*/ 0 w 57"/>
                  <a:gd name="T7" fmla="*/ 9 h 9"/>
                  <a:gd name="T8" fmla="*/ 56 w 57"/>
                  <a:gd name="T9" fmla="*/ 2 h 9"/>
                </a:gdLst>
                <a:ahLst/>
                <a:cxnLst>
                  <a:cxn ang="0">
                    <a:pos x="T0" y="T1"/>
                  </a:cxn>
                  <a:cxn ang="0">
                    <a:pos x="T2" y="T3"/>
                  </a:cxn>
                  <a:cxn ang="0">
                    <a:pos x="T4" y="T5"/>
                  </a:cxn>
                  <a:cxn ang="0">
                    <a:pos x="T6" y="T7"/>
                  </a:cxn>
                  <a:cxn ang="0">
                    <a:pos x="T8" y="T9"/>
                  </a:cxn>
                </a:cxnLst>
                <a:rect l="0" t="0" r="r" b="b"/>
                <a:pathLst>
                  <a:path w="57" h="9">
                    <a:moveTo>
                      <a:pt x="56" y="2"/>
                    </a:moveTo>
                    <a:cubicBezTo>
                      <a:pt x="56" y="2"/>
                      <a:pt x="56" y="2"/>
                      <a:pt x="57" y="2"/>
                    </a:cubicBezTo>
                    <a:cubicBezTo>
                      <a:pt x="45" y="1"/>
                      <a:pt x="33" y="1"/>
                      <a:pt x="21" y="3"/>
                    </a:cubicBezTo>
                    <a:cubicBezTo>
                      <a:pt x="14" y="4"/>
                      <a:pt x="7" y="6"/>
                      <a:pt x="0" y="9"/>
                    </a:cubicBezTo>
                    <a:cubicBezTo>
                      <a:pt x="18" y="3"/>
                      <a:pt x="37" y="0"/>
                      <a:pt x="56" y="2"/>
                    </a:cubicBezTo>
                    <a:close/>
                  </a:path>
                </a:pathLst>
              </a:custGeom>
              <a:grp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1" name="Freeform 24"/>
              <p:cNvSpPr>
                <a:spLocks/>
              </p:cNvSpPr>
              <p:nvPr/>
            </p:nvSpPr>
            <p:spPr bwMode="auto">
              <a:xfrm>
                <a:off x="6482" y="1998"/>
                <a:ext cx="305" cy="82"/>
              </a:xfrm>
              <a:custGeom>
                <a:avLst/>
                <a:gdLst>
                  <a:gd name="T0" fmla="*/ 8 w 192"/>
                  <a:gd name="T1" fmla="*/ 43 h 52"/>
                  <a:gd name="T2" fmla="*/ 0 w 192"/>
                  <a:gd name="T3" fmla="*/ 52 h 52"/>
                  <a:gd name="T4" fmla="*/ 3 w 192"/>
                  <a:gd name="T5" fmla="*/ 50 h 52"/>
                  <a:gd name="T6" fmla="*/ 119 w 192"/>
                  <a:gd name="T7" fmla="*/ 45 h 52"/>
                  <a:gd name="T8" fmla="*/ 124 w 192"/>
                  <a:gd name="T9" fmla="*/ 46 h 52"/>
                  <a:gd name="T10" fmla="*/ 192 w 192"/>
                  <a:gd name="T11" fmla="*/ 29 h 52"/>
                  <a:gd name="T12" fmla="*/ 191 w 192"/>
                  <a:gd name="T13" fmla="*/ 27 h 52"/>
                  <a:gd name="T14" fmla="*/ 8 w 192"/>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52">
                    <a:moveTo>
                      <a:pt x="8" y="43"/>
                    </a:moveTo>
                    <a:cubicBezTo>
                      <a:pt x="5" y="46"/>
                      <a:pt x="2" y="49"/>
                      <a:pt x="0" y="52"/>
                    </a:cubicBezTo>
                    <a:cubicBezTo>
                      <a:pt x="1" y="51"/>
                      <a:pt x="2" y="51"/>
                      <a:pt x="3" y="50"/>
                    </a:cubicBezTo>
                    <a:cubicBezTo>
                      <a:pt x="39" y="36"/>
                      <a:pt x="82" y="40"/>
                      <a:pt x="119" y="45"/>
                    </a:cubicBezTo>
                    <a:cubicBezTo>
                      <a:pt x="121" y="46"/>
                      <a:pt x="122" y="46"/>
                      <a:pt x="124" y="46"/>
                    </a:cubicBezTo>
                    <a:cubicBezTo>
                      <a:pt x="192" y="29"/>
                      <a:pt x="192" y="29"/>
                      <a:pt x="192" y="29"/>
                    </a:cubicBezTo>
                    <a:cubicBezTo>
                      <a:pt x="192" y="28"/>
                      <a:pt x="191" y="27"/>
                      <a:pt x="191" y="27"/>
                    </a:cubicBezTo>
                    <a:cubicBezTo>
                      <a:pt x="135" y="14"/>
                      <a:pt x="55" y="0"/>
                      <a:pt x="8" y="43"/>
                    </a:cubicBezTo>
                    <a:close/>
                  </a:path>
                </a:pathLst>
              </a:custGeom>
              <a:grp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2" name="Freeform 25"/>
              <p:cNvSpPr>
                <a:spLocks noEditPoints="1"/>
              </p:cNvSpPr>
              <p:nvPr/>
            </p:nvSpPr>
            <p:spPr bwMode="auto">
              <a:xfrm>
                <a:off x="6429" y="2050"/>
                <a:ext cx="362" cy="273"/>
              </a:xfrm>
              <a:custGeom>
                <a:avLst/>
                <a:gdLst>
                  <a:gd name="T0" fmla="*/ 226 w 228"/>
                  <a:gd name="T1" fmla="*/ 67 h 172"/>
                  <a:gd name="T2" fmla="*/ 227 w 228"/>
                  <a:gd name="T3" fmla="*/ 32 h 172"/>
                  <a:gd name="T4" fmla="*/ 158 w 228"/>
                  <a:gd name="T5" fmla="*/ 16 h 172"/>
                  <a:gd name="T6" fmla="*/ 35 w 228"/>
                  <a:gd name="T7" fmla="*/ 25 h 172"/>
                  <a:gd name="T8" fmla="*/ 47 w 228"/>
                  <a:gd name="T9" fmla="*/ 127 h 172"/>
                  <a:gd name="T10" fmla="*/ 201 w 228"/>
                  <a:gd name="T11" fmla="*/ 172 h 172"/>
                  <a:gd name="T12" fmla="*/ 213 w 228"/>
                  <a:gd name="T13" fmla="*/ 138 h 172"/>
                  <a:gd name="T14" fmla="*/ 226 w 228"/>
                  <a:gd name="T15" fmla="*/ 67 h 172"/>
                  <a:gd name="T16" fmla="*/ 153 w 228"/>
                  <a:gd name="T17" fmla="*/ 62 h 172"/>
                  <a:gd name="T18" fmla="*/ 86 w 228"/>
                  <a:gd name="T19" fmla="*/ 96 h 172"/>
                  <a:gd name="T20" fmla="*/ 148 w 228"/>
                  <a:gd name="T21" fmla="*/ 137 h 172"/>
                  <a:gd name="T22" fmla="*/ 145 w 228"/>
                  <a:gd name="T23" fmla="*/ 138 h 172"/>
                  <a:gd name="T24" fmla="*/ 75 w 228"/>
                  <a:gd name="T25" fmla="*/ 80 h 172"/>
                  <a:gd name="T26" fmla="*/ 164 w 228"/>
                  <a:gd name="T27" fmla="*/ 61 h 172"/>
                  <a:gd name="T28" fmla="*/ 153 w 228"/>
                  <a:gd name="T29"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72">
                    <a:moveTo>
                      <a:pt x="226" y="67"/>
                    </a:moveTo>
                    <a:cubicBezTo>
                      <a:pt x="227" y="56"/>
                      <a:pt x="228" y="44"/>
                      <a:pt x="227" y="32"/>
                    </a:cubicBezTo>
                    <a:cubicBezTo>
                      <a:pt x="205" y="25"/>
                      <a:pt x="181" y="20"/>
                      <a:pt x="158" y="16"/>
                    </a:cubicBezTo>
                    <a:cubicBezTo>
                      <a:pt x="121" y="9"/>
                      <a:pt x="68" y="0"/>
                      <a:pt x="35" y="25"/>
                    </a:cubicBezTo>
                    <a:cubicBezTo>
                      <a:pt x="0" y="51"/>
                      <a:pt x="16" y="104"/>
                      <a:pt x="47" y="127"/>
                    </a:cubicBezTo>
                    <a:cubicBezTo>
                      <a:pt x="90" y="159"/>
                      <a:pt x="148" y="167"/>
                      <a:pt x="201" y="172"/>
                    </a:cubicBezTo>
                    <a:cubicBezTo>
                      <a:pt x="206" y="161"/>
                      <a:pt x="210" y="149"/>
                      <a:pt x="213" y="138"/>
                    </a:cubicBezTo>
                    <a:lnTo>
                      <a:pt x="226" y="67"/>
                    </a:lnTo>
                    <a:close/>
                    <a:moveTo>
                      <a:pt x="153" y="62"/>
                    </a:moveTo>
                    <a:cubicBezTo>
                      <a:pt x="125" y="53"/>
                      <a:pt x="81" y="56"/>
                      <a:pt x="86" y="96"/>
                    </a:cubicBezTo>
                    <a:cubicBezTo>
                      <a:pt x="89" y="125"/>
                      <a:pt x="123" y="136"/>
                      <a:pt x="148" y="137"/>
                    </a:cubicBezTo>
                    <a:cubicBezTo>
                      <a:pt x="157" y="137"/>
                      <a:pt x="149" y="138"/>
                      <a:pt x="145" y="138"/>
                    </a:cubicBezTo>
                    <a:cubicBezTo>
                      <a:pt x="114" y="138"/>
                      <a:pt x="61" y="122"/>
                      <a:pt x="75" y="80"/>
                    </a:cubicBezTo>
                    <a:cubicBezTo>
                      <a:pt x="87" y="46"/>
                      <a:pt x="137" y="52"/>
                      <a:pt x="164" y="61"/>
                    </a:cubicBezTo>
                    <a:cubicBezTo>
                      <a:pt x="165" y="61"/>
                      <a:pt x="156" y="63"/>
                      <a:pt x="153" y="62"/>
                    </a:cubicBezTo>
                    <a:close/>
                  </a:path>
                </a:pathLst>
              </a:custGeom>
              <a:solidFill>
                <a:srgbClr val="0070C0"/>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3" name="Freeform 26"/>
              <p:cNvSpPr>
                <a:spLocks/>
              </p:cNvSpPr>
              <p:nvPr/>
            </p:nvSpPr>
            <p:spPr bwMode="auto">
              <a:xfrm>
                <a:off x="6526" y="2123"/>
                <a:ext cx="165" cy="146"/>
              </a:xfrm>
              <a:custGeom>
                <a:avLst/>
                <a:gdLst>
                  <a:gd name="T0" fmla="*/ 103 w 104"/>
                  <a:gd name="T1" fmla="*/ 15 h 92"/>
                  <a:gd name="T2" fmla="*/ 14 w 104"/>
                  <a:gd name="T3" fmla="*/ 34 h 92"/>
                  <a:gd name="T4" fmla="*/ 84 w 104"/>
                  <a:gd name="T5" fmla="*/ 92 h 92"/>
                  <a:gd name="T6" fmla="*/ 87 w 104"/>
                  <a:gd name="T7" fmla="*/ 91 h 92"/>
                  <a:gd name="T8" fmla="*/ 25 w 104"/>
                  <a:gd name="T9" fmla="*/ 50 h 92"/>
                  <a:gd name="T10" fmla="*/ 92 w 104"/>
                  <a:gd name="T11" fmla="*/ 16 h 92"/>
                  <a:gd name="T12" fmla="*/ 103 w 104"/>
                  <a:gd name="T13" fmla="*/ 15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103" y="15"/>
                    </a:moveTo>
                    <a:cubicBezTo>
                      <a:pt x="76" y="6"/>
                      <a:pt x="26" y="0"/>
                      <a:pt x="14" y="34"/>
                    </a:cubicBezTo>
                    <a:cubicBezTo>
                      <a:pt x="0" y="76"/>
                      <a:pt x="53" y="92"/>
                      <a:pt x="84" y="92"/>
                    </a:cubicBezTo>
                    <a:cubicBezTo>
                      <a:pt x="88" y="92"/>
                      <a:pt x="96" y="91"/>
                      <a:pt x="87" y="91"/>
                    </a:cubicBezTo>
                    <a:cubicBezTo>
                      <a:pt x="62" y="90"/>
                      <a:pt x="28" y="79"/>
                      <a:pt x="25" y="50"/>
                    </a:cubicBezTo>
                    <a:cubicBezTo>
                      <a:pt x="20" y="10"/>
                      <a:pt x="64" y="7"/>
                      <a:pt x="92" y="16"/>
                    </a:cubicBezTo>
                    <a:cubicBezTo>
                      <a:pt x="95" y="17"/>
                      <a:pt x="104" y="15"/>
                      <a:pt x="103" y="15"/>
                    </a:cubicBezTo>
                    <a:close/>
                  </a:path>
                </a:pathLst>
              </a:custGeom>
              <a:grp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4" name="Freeform 27"/>
              <p:cNvSpPr>
                <a:spLocks noEditPoints="1"/>
              </p:cNvSpPr>
              <p:nvPr/>
            </p:nvSpPr>
            <p:spPr bwMode="auto">
              <a:xfrm>
                <a:off x="6089" y="1541"/>
                <a:ext cx="845" cy="1152"/>
              </a:xfrm>
              <a:custGeom>
                <a:avLst/>
                <a:gdLst>
                  <a:gd name="T0" fmla="*/ 512 w 532"/>
                  <a:gd name="T1" fmla="*/ 299 h 726"/>
                  <a:gd name="T2" fmla="*/ 241 w 532"/>
                  <a:gd name="T3" fmla="*/ 14 h 726"/>
                  <a:gd name="T4" fmla="*/ 0 w 532"/>
                  <a:gd name="T5" fmla="*/ 362 h 726"/>
                  <a:gd name="T6" fmla="*/ 275 w 532"/>
                  <a:gd name="T7" fmla="*/ 710 h 726"/>
                  <a:gd name="T8" fmla="*/ 512 w 532"/>
                  <a:gd name="T9" fmla="*/ 299 h 726"/>
                  <a:gd name="T10" fmla="*/ 459 w 532"/>
                  <a:gd name="T11" fmla="*/ 559 h 726"/>
                  <a:gd name="T12" fmla="*/ 345 w 532"/>
                  <a:gd name="T13" fmla="*/ 685 h 726"/>
                  <a:gd name="T14" fmla="*/ 167 w 532"/>
                  <a:gd name="T15" fmla="*/ 682 h 726"/>
                  <a:gd name="T16" fmla="*/ 12 w 532"/>
                  <a:gd name="T17" fmla="*/ 362 h 726"/>
                  <a:gd name="T18" fmla="*/ 103 w 532"/>
                  <a:gd name="T19" fmla="*/ 94 h 726"/>
                  <a:gd name="T20" fmla="*/ 208 w 532"/>
                  <a:gd name="T21" fmla="*/ 23 h 726"/>
                  <a:gd name="T22" fmla="*/ 349 w 532"/>
                  <a:gd name="T23" fmla="*/ 41 h 726"/>
                  <a:gd name="T24" fmla="*/ 493 w 532"/>
                  <a:gd name="T25" fmla="*/ 263 h 726"/>
                  <a:gd name="T26" fmla="*/ 459 w 532"/>
                  <a:gd name="T27" fmla="*/ 55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726">
                    <a:moveTo>
                      <a:pt x="512" y="299"/>
                    </a:moveTo>
                    <a:cubicBezTo>
                      <a:pt x="495" y="162"/>
                      <a:pt x="398" y="0"/>
                      <a:pt x="241" y="14"/>
                    </a:cubicBezTo>
                    <a:cubicBezTo>
                      <a:pt x="75" y="29"/>
                      <a:pt x="1" y="217"/>
                      <a:pt x="0" y="362"/>
                    </a:cubicBezTo>
                    <a:cubicBezTo>
                      <a:pt x="1" y="515"/>
                      <a:pt x="91" y="726"/>
                      <a:pt x="275" y="710"/>
                    </a:cubicBezTo>
                    <a:cubicBezTo>
                      <a:pt x="465" y="693"/>
                      <a:pt x="532" y="458"/>
                      <a:pt x="512" y="299"/>
                    </a:cubicBezTo>
                    <a:close/>
                    <a:moveTo>
                      <a:pt x="459" y="559"/>
                    </a:moveTo>
                    <a:cubicBezTo>
                      <a:pt x="434" y="611"/>
                      <a:pt x="395" y="656"/>
                      <a:pt x="345" y="685"/>
                    </a:cubicBezTo>
                    <a:cubicBezTo>
                      <a:pt x="288" y="717"/>
                      <a:pt x="223" y="714"/>
                      <a:pt x="167" y="682"/>
                    </a:cubicBezTo>
                    <a:cubicBezTo>
                      <a:pt x="57" y="621"/>
                      <a:pt x="13" y="480"/>
                      <a:pt x="12" y="362"/>
                    </a:cubicBezTo>
                    <a:cubicBezTo>
                      <a:pt x="13" y="266"/>
                      <a:pt x="40" y="168"/>
                      <a:pt x="103" y="94"/>
                    </a:cubicBezTo>
                    <a:cubicBezTo>
                      <a:pt x="131" y="62"/>
                      <a:pt x="168" y="36"/>
                      <a:pt x="208" y="23"/>
                    </a:cubicBezTo>
                    <a:cubicBezTo>
                      <a:pt x="256" y="8"/>
                      <a:pt x="306" y="17"/>
                      <a:pt x="349" y="41"/>
                    </a:cubicBezTo>
                    <a:cubicBezTo>
                      <a:pt x="429" y="86"/>
                      <a:pt x="474" y="176"/>
                      <a:pt x="493" y="263"/>
                    </a:cubicBezTo>
                    <a:cubicBezTo>
                      <a:pt x="515" y="361"/>
                      <a:pt x="504" y="469"/>
                      <a:pt x="459" y="559"/>
                    </a:cubicBezTo>
                    <a:close/>
                  </a:path>
                </a:pathLst>
              </a:custGeom>
              <a:solidFill>
                <a:schemeClr val="tx1"/>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5" name="Freeform 28"/>
              <p:cNvSpPr>
                <a:spLocks noEditPoints="1"/>
              </p:cNvSpPr>
              <p:nvPr/>
            </p:nvSpPr>
            <p:spPr bwMode="auto">
              <a:xfrm>
                <a:off x="6189" y="1696"/>
                <a:ext cx="687" cy="840"/>
              </a:xfrm>
              <a:custGeom>
                <a:avLst/>
                <a:gdLst>
                  <a:gd name="T0" fmla="*/ 237 w 432"/>
                  <a:gd name="T1" fmla="*/ 8 h 529"/>
                  <a:gd name="T2" fmla="*/ 223 w 432"/>
                  <a:gd name="T3" fmla="*/ 4 h 529"/>
                  <a:gd name="T4" fmla="*/ 158 w 432"/>
                  <a:gd name="T5" fmla="*/ 5 h 529"/>
                  <a:gd name="T6" fmla="*/ 31 w 432"/>
                  <a:gd name="T7" fmla="*/ 120 h 529"/>
                  <a:gd name="T8" fmla="*/ 5 w 432"/>
                  <a:gd name="T9" fmla="*/ 324 h 529"/>
                  <a:gd name="T10" fmla="*/ 92 w 432"/>
                  <a:gd name="T11" fmla="*/ 490 h 529"/>
                  <a:gd name="T12" fmla="*/ 156 w 432"/>
                  <a:gd name="T13" fmla="*/ 521 h 529"/>
                  <a:gd name="T14" fmla="*/ 295 w 432"/>
                  <a:gd name="T15" fmla="*/ 490 h 529"/>
                  <a:gd name="T16" fmla="*/ 376 w 432"/>
                  <a:gd name="T17" fmla="*/ 219 h 529"/>
                  <a:gd name="T18" fmla="*/ 308 w 432"/>
                  <a:gd name="T19" fmla="*/ 236 h 529"/>
                  <a:gd name="T20" fmla="*/ 187 w 432"/>
                  <a:gd name="T21" fmla="*/ 240 h 529"/>
                  <a:gd name="T22" fmla="*/ 192 w 432"/>
                  <a:gd name="T23" fmla="*/ 233 h 529"/>
                  <a:gd name="T24" fmla="*/ 376 w 432"/>
                  <a:gd name="T25" fmla="*/ 219 h 529"/>
                  <a:gd name="T26" fmla="*/ 186 w 432"/>
                  <a:gd name="T27" fmla="*/ 248 h 529"/>
                  <a:gd name="T28" fmla="*/ 378 w 432"/>
                  <a:gd name="T29" fmla="*/ 255 h 529"/>
                  <a:gd name="T30" fmla="*/ 364 w 432"/>
                  <a:gd name="T31" fmla="*/ 361 h 529"/>
                  <a:gd name="T32" fmla="*/ 198 w 432"/>
                  <a:gd name="T33" fmla="*/ 350 h 529"/>
                  <a:gd name="T34" fmla="*/ 198 w 432"/>
                  <a:gd name="T35" fmla="*/ 221 h 529"/>
                  <a:gd name="T36" fmla="*/ 180 w 432"/>
                  <a:gd name="T37" fmla="*/ 345 h 529"/>
                  <a:gd name="T38" fmla="*/ 351 w 432"/>
                  <a:gd name="T39" fmla="*/ 397 h 529"/>
                  <a:gd name="T40" fmla="*/ 281 w 432"/>
                  <a:gd name="T41" fmla="*/ 491 h 529"/>
                  <a:gd name="T42" fmla="*/ 184 w 432"/>
                  <a:gd name="T43" fmla="*/ 522 h 529"/>
                  <a:gd name="T44" fmla="*/ 56 w 432"/>
                  <a:gd name="T45" fmla="*/ 324 h 529"/>
                  <a:gd name="T46" fmla="*/ 218 w 432"/>
                  <a:gd name="T47" fmla="*/ 7 h 529"/>
                  <a:gd name="T48" fmla="*/ 222 w 432"/>
                  <a:gd name="T49" fmla="*/ 8 h 529"/>
                  <a:gd name="T50" fmla="*/ 354 w 432"/>
                  <a:gd name="T51" fmla="*/ 136 h 529"/>
                  <a:gd name="T52" fmla="*/ 215 w 432"/>
                  <a:gd name="T53" fmla="*/ 213 h 529"/>
                  <a:gd name="T54" fmla="*/ 130 w 432"/>
                  <a:gd name="T55" fmla="*/ 22 h 529"/>
                  <a:gd name="T56" fmla="*/ 172 w 432"/>
                  <a:gd name="T57" fmla="*/ 7 h 529"/>
                  <a:gd name="T58" fmla="*/ 207 w 432"/>
                  <a:gd name="T59" fmla="*/ 6 h 529"/>
                  <a:gd name="T60" fmla="*/ 50 w 432"/>
                  <a:gd name="T61" fmla="*/ 194 h 529"/>
                  <a:gd name="T62" fmla="*/ 137 w 432"/>
                  <a:gd name="T63" fmla="*/ 509 h 529"/>
                  <a:gd name="T64" fmla="*/ 12 w 432"/>
                  <a:gd name="T65" fmla="*/ 2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529">
                    <a:moveTo>
                      <a:pt x="264" y="18"/>
                    </a:moveTo>
                    <a:cubicBezTo>
                      <a:pt x="255" y="13"/>
                      <a:pt x="246" y="10"/>
                      <a:pt x="237" y="8"/>
                    </a:cubicBezTo>
                    <a:cubicBezTo>
                      <a:pt x="233" y="7"/>
                      <a:pt x="228" y="6"/>
                      <a:pt x="224" y="5"/>
                    </a:cubicBezTo>
                    <a:cubicBezTo>
                      <a:pt x="224" y="4"/>
                      <a:pt x="224" y="4"/>
                      <a:pt x="223" y="4"/>
                    </a:cubicBezTo>
                    <a:cubicBezTo>
                      <a:pt x="221" y="4"/>
                      <a:pt x="220" y="3"/>
                      <a:pt x="218" y="3"/>
                    </a:cubicBezTo>
                    <a:cubicBezTo>
                      <a:pt x="198" y="0"/>
                      <a:pt x="178" y="1"/>
                      <a:pt x="158" y="5"/>
                    </a:cubicBezTo>
                    <a:cubicBezTo>
                      <a:pt x="110" y="14"/>
                      <a:pt x="72" y="46"/>
                      <a:pt x="47" y="87"/>
                    </a:cubicBezTo>
                    <a:cubicBezTo>
                      <a:pt x="41" y="98"/>
                      <a:pt x="35" y="109"/>
                      <a:pt x="31" y="120"/>
                    </a:cubicBezTo>
                    <a:cubicBezTo>
                      <a:pt x="10" y="165"/>
                      <a:pt x="0" y="216"/>
                      <a:pt x="0" y="264"/>
                    </a:cubicBezTo>
                    <a:cubicBezTo>
                      <a:pt x="0" y="284"/>
                      <a:pt x="2" y="304"/>
                      <a:pt x="5" y="324"/>
                    </a:cubicBezTo>
                    <a:cubicBezTo>
                      <a:pt x="6" y="329"/>
                      <a:pt x="6" y="333"/>
                      <a:pt x="7" y="337"/>
                    </a:cubicBezTo>
                    <a:cubicBezTo>
                      <a:pt x="15" y="397"/>
                      <a:pt x="42" y="454"/>
                      <a:pt x="92" y="490"/>
                    </a:cubicBezTo>
                    <a:cubicBezTo>
                      <a:pt x="99" y="494"/>
                      <a:pt x="106" y="499"/>
                      <a:pt x="113" y="503"/>
                    </a:cubicBezTo>
                    <a:cubicBezTo>
                      <a:pt x="127" y="511"/>
                      <a:pt x="141" y="517"/>
                      <a:pt x="156" y="521"/>
                    </a:cubicBezTo>
                    <a:cubicBezTo>
                      <a:pt x="190" y="529"/>
                      <a:pt x="226" y="525"/>
                      <a:pt x="259" y="511"/>
                    </a:cubicBezTo>
                    <a:cubicBezTo>
                      <a:pt x="271" y="506"/>
                      <a:pt x="284" y="499"/>
                      <a:pt x="295" y="490"/>
                    </a:cubicBezTo>
                    <a:cubicBezTo>
                      <a:pt x="432" y="384"/>
                      <a:pt x="425" y="99"/>
                      <a:pt x="264" y="18"/>
                    </a:cubicBezTo>
                    <a:close/>
                    <a:moveTo>
                      <a:pt x="376" y="219"/>
                    </a:moveTo>
                    <a:cubicBezTo>
                      <a:pt x="377" y="229"/>
                      <a:pt x="378" y="240"/>
                      <a:pt x="378" y="251"/>
                    </a:cubicBezTo>
                    <a:cubicBezTo>
                      <a:pt x="355" y="245"/>
                      <a:pt x="332" y="240"/>
                      <a:pt x="308" y="236"/>
                    </a:cubicBezTo>
                    <a:cubicBezTo>
                      <a:pt x="306" y="236"/>
                      <a:pt x="305" y="236"/>
                      <a:pt x="303" y="235"/>
                    </a:cubicBezTo>
                    <a:cubicBezTo>
                      <a:pt x="266" y="230"/>
                      <a:pt x="223" y="226"/>
                      <a:pt x="187" y="240"/>
                    </a:cubicBezTo>
                    <a:cubicBezTo>
                      <a:pt x="186" y="241"/>
                      <a:pt x="185" y="241"/>
                      <a:pt x="184" y="242"/>
                    </a:cubicBezTo>
                    <a:cubicBezTo>
                      <a:pt x="186" y="239"/>
                      <a:pt x="189" y="236"/>
                      <a:pt x="192" y="233"/>
                    </a:cubicBezTo>
                    <a:cubicBezTo>
                      <a:pt x="239" y="190"/>
                      <a:pt x="319" y="204"/>
                      <a:pt x="375" y="217"/>
                    </a:cubicBezTo>
                    <a:cubicBezTo>
                      <a:pt x="375" y="217"/>
                      <a:pt x="376" y="218"/>
                      <a:pt x="376" y="219"/>
                    </a:cubicBezTo>
                    <a:close/>
                    <a:moveTo>
                      <a:pt x="198" y="350"/>
                    </a:moveTo>
                    <a:cubicBezTo>
                      <a:pt x="167" y="327"/>
                      <a:pt x="151" y="274"/>
                      <a:pt x="186" y="248"/>
                    </a:cubicBezTo>
                    <a:cubicBezTo>
                      <a:pt x="219" y="223"/>
                      <a:pt x="272" y="232"/>
                      <a:pt x="309" y="239"/>
                    </a:cubicBezTo>
                    <a:cubicBezTo>
                      <a:pt x="332" y="243"/>
                      <a:pt x="356" y="248"/>
                      <a:pt x="378" y="255"/>
                    </a:cubicBezTo>
                    <a:cubicBezTo>
                      <a:pt x="379" y="267"/>
                      <a:pt x="378" y="279"/>
                      <a:pt x="377" y="290"/>
                    </a:cubicBezTo>
                    <a:cubicBezTo>
                      <a:pt x="375" y="314"/>
                      <a:pt x="371" y="338"/>
                      <a:pt x="364" y="361"/>
                    </a:cubicBezTo>
                    <a:cubicBezTo>
                      <a:pt x="361" y="372"/>
                      <a:pt x="357" y="384"/>
                      <a:pt x="352" y="395"/>
                    </a:cubicBezTo>
                    <a:cubicBezTo>
                      <a:pt x="299" y="390"/>
                      <a:pt x="241" y="382"/>
                      <a:pt x="198" y="350"/>
                    </a:cubicBezTo>
                    <a:close/>
                    <a:moveTo>
                      <a:pt x="215" y="213"/>
                    </a:moveTo>
                    <a:cubicBezTo>
                      <a:pt x="209" y="215"/>
                      <a:pt x="203" y="218"/>
                      <a:pt x="198" y="221"/>
                    </a:cubicBezTo>
                    <a:cubicBezTo>
                      <a:pt x="179" y="231"/>
                      <a:pt x="160" y="250"/>
                      <a:pt x="157" y="272"/>
                    </a:cubicBezTo>
                    <a:cubicBezTo>
                      <a:pt x="150" y="297"/>
                      <a:pt x="160" y="327"/>
                      <a:pt x="180" y="345"/>
                    </a:cubicBezTo>
                    <a:cubicBezTo>
                      <a:pt x="193" y="358"/>
                      <a:pt x="210" y="367"/>
                      <a:pt x="228" y="374"/>
                    </a:cubicBezTo>
                    <a:cubicBezTo>
                      <a:pt x="267" y="389"/>
                      <a:pt x="313" y="394"/>
                      <a:pt x="351" y="397"/>
                    </a:cubicBezTo>
                    <a:cubicBezTo>
                      <a:pt x="347" y="406"/>
                      <a:pt x="343" y="415"/>
                      <a:pt x="338" y="423"/>
                    </a:cubicBezTo>
                    <a:cubicBezTo>
                      <a:pt x="324" y="450"/>
                      <a:pt x="304" y="473"/>
                      <a:pt x="281" y="491"/>
                    </a:cubicBezTo>
                    <a:cubicBezTo>
                      <a:pt x="270" y="499"/>
                      <a:pt x="259" y="506"/>
                      <a:pt x="247" y="512"/>
                    </a:cubicBezTo>
                    <a:cubicBezTo>
                      <a:pt x="226" y="521"/>
                      <a:pt x="205" y="524"/>
                      <a:pt x="184" y="522"/>
                    </a:cubicBezTo>
                    <a:cubicBezTo>
                      <a:pt x="179" y="521"/>
                      <a:pt x="172" y="519"/>
                      <a:pt x="165" y="517"/>
                    </a:cubicBezTo>
                    <a:cubicBezTo>
                      <a:pt x="96" y="484"/>
                      <a:pt x="65" y="393"/>
                      <a:pt x="56" y="324"/>
                    </a:cubicBezTo>
                    <a:cubicBezTo>
                      <a:pt x="46" y="245"/>
                      <a:pt x="59" y="172"/>
                      <a:pt x="107" y="108"/>
                    </a:cubicBezTo>
                    <a:cubicBezTo>
                      <a:pt x="137" y="68"/>
                      <a:pt x="176" y="34"/>
                      <a:pt x="218" y="7"/>
                    </a:cubicBezTo>
                    <a:cubicBezTo>
                      <a:pt x="219" y="7"/>
                      <a:pt x="220" y="8"/>
                      <a:pt x="222" y="8"/>
                    </a:cubicBezTo>
                    <a:cubicBezTo>
                      <a:pt x="222" y="8"/>
                      <a:pt x="222" y="8"/>
                      <a:pt x="222" y="8"/>
                    </a:cubicBezTo>
                    <a:cubicBezTo>
                      <a:pt x="228" y="9"/>
                      <a:pt x="234" y="11"/>
                      <a:pt x="239" y="13"/>
                    </a:cubicBezTo>
                    <a:cubicBezTo>
                      <a:pt x="290" y="33"/>
                      <a:pt x="332" y="85"/>
                      <a:pt x="354" y="136"/>
                    </a:cubicBezTo>
                    <a:cubicBezTo>
                      <a:pt x="364" y="161"/>
                      <a:pt x="371" y="187"/>
                      <a:pt x="375" y="213"/>
                    </a:cubicBezTo>
                    <a:cubicBezTo>
                      <a:pt x="324" y="202"/>
                      <a:pt x="264" y="195"/>
                      <a:pt x="215" y="213"/>
                    </a:cubicBezTo>
                    <a:close/>
                    <a:moveTo>
                      <a:pt x="12" y="264"/>
                    </a:moveTo>
                    <a:cubicBezTo>
                      <a:pt x="13" y="172"/>
                      <a:pt x="47" y="70"/>
                      <a:pt x="130" y="22"/>
                    </a:cubicBezTo>
                    <a:cubicBezTo>
                      <a:pt x="137" y="18"/>
                      <a:pt x="144" y="15"/>
                      <a:pt x="151" y="13"/>
                    </a:cubicBezTo>
                    <a:cubicBezTo>
                      <a:pt x="158" y="10"/>
                      <a:pt x="165" y="8"/>
                      <a:pt x="172" y="7"/>
                    </a:cubicBezTo>
                    <a:cubicBezTo>
                      <a:pt x="184" y="5"/>
                      <a:pt x="196" y="5"/>
                      <a:pt x="208" y="6"/>
                    </a:cubicBezTo>
                    <a:cubicBezTo>
                      <a:pt x="207" y="6"/>
                      <a:pt x="207" y="6"/>
                      <a:pt x="207" y="6"/>
                    </a:cubicBezTo>
                    <a:cubicBezTo>
                      <a:pt x="167" y="31"/>
                      <a:pt x="131" y="63"/>
                      <a:pt x="101" y="100"/>
                    </a:cubicBezTo>
                    <a:cubicBezTo>
                      <a:pt x="78" y="128"/>
                      <a:pt x="61" y="160"/>
                      <a:pt x="50" y="194"/>
                    </a:cubicBezTo>
                    <a:cubicBezTo>
                      <a:pt x="38" y="234"/>
                      <a:pt x="39" y="277"/>
                      <a:pt x="43" y="318"/>
                    </a:cubicBezTo>
                    <a:cubicBezTo>
                      <a:pt x="50" y="383"/>
                      <a:pt x="78" y="469"/>
                      <a:pt x="137" y="509"/>
                    </a:cubicBezTo>
                    <a:cubicBezTo>
                      <a:pt x="127" y="503"/>
                      <a:pt x="116" y="497"/>
                      <a:pt x="107" y="490"/>
                    </a:cubicBezTo>
                    <a:cubicBezTo>
                      <a:pt x="39" y="438"/>
                      <a:pt x="13" y="345"/>
                      <a:pt x="12" y="264"/>
                    </a:cubicBezTo>
                    <a:close/>
                  </a:path>
                </a:pathLst>
              </a:custGeom>
              <a:solidFill>
                <a:schemeClr val="tx1"/>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6" name="Freeform 29"/>
              <p:cNvSpPr>
                <a:spLocks/>
              </p:cNvSpPr>
              <p:nvPr/>
            </p:nvSpPr>
            <p:spPr bwMode="auto">
              <a:xfrm>
                <a:off x="7036" y="1109"/>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close/>
                  </a:path>
                </a:pathLst>
              </a:custGeom>
              <a:grp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17" name="Line 30"/>
              <p:cNvSpPr>
                <a:spLocks noChangeShapeType="1"/>
              </p:cNvSpPr>
              <p:nvPr/>
            </p:nvSpPr>
            <p:spPr bwMode="auto">
              <a:xfrm>
                <a:off x="7036" y="1109"/>
                <a:ext cx="21" cy="0"/>
              </a:xfrm>
              <a:prstGeom prst="line">
                <a:avLst/>
              </a:prstGeom>
              <a:grpFill/>
              <a:ln w="9525">
                <a:solidFill>
                  <a:srgbClr val="000000"/>
                </a:solidFill>
                <a:round/>
                <a:headEnd/>
                <a:tailEnd/>
              </a:ln>
              <a:extLst/>
            </p:spPr>
            <p:txBody>
              <a:bodyPr/>
              <a:lstStyle/>
              <a:p>
                <a:pPr fontAlgn="auto">
                  <a:spcBef>
                    <a:spcPts val="0"/>
                  </a:spcBef>
                  <a:spcAft>
                    <a:spcPts val="0"/>
                  </a:spcAft>
                  <a:defRPr/>
                </a:pPr>
                <a:endParaRPr lang="nl-BE">
                  <a:latin typeface="+mn-lt"/>
                  <a:cs typeface="+mn-cs"/>
                </a:endParaRPr>
              </a:p>
            </p:txBody>
          </p:sp>
        </p:grpSp>
      </p:grpSp>
      <p:sp>
        <p:nvSpPr>
          <p:cNvPr id="423" name="TextBox 422"/>
          <p:cNvSpPr txBox="1"/>
          <p:nvPr/>
        </p:nvSpPr>
        <p:spPr>
          <a:xfrm>
            <a:off x="6515100" y="1897063"/>
            <a:ext cx="2828925" cy="584200"/>
          </a:xfrm>
          <a:prstGeom prst="rect">
            <a:avLst/>
          </a:prstGeom>
          <a:noFill/>
        </p:spPr>
        <p:txBody>
          <a:bodyPr>
            <a:spAutoFit/>
          </a:bodyPr>
          <a:lstStyle/>
          <a:p>
            <a:pPr algn="ctr" fontAlgn="auto">
              <a:spcBef>
                <a:spcPts val="0"/>
              </a:spcBef>
              <a:spcAft>
                <a:spcPts val="0"/>
              </a:spcAft>
              <a:defRPr/>
            </a:pPr>
            <a:r>
              <a:rPr lang="nl-BE" sz="3200" dirty="0">
                <a:solidFill>
                  <a:schemeClr val="bg1">
                    <a:lumMod val="50000"/>
                  </a:schemeClr>
                </a:solidFill>
                <a:latin typeface="Arial" panose="020B0604020202020204" pitchFamily="34" charset="0"/>
                <a:cs typeface="Arial" panose="020B0604020202020204" pitchFamily="34" charset="0"/>
              </a:rPr>
              <a:t>Dialysis</a:t>
            </a:r>
            <a:endParaRPr lang="nl-BE" sz="3200" dirty="0">
              <a:solidFill>
                <a:schemeClr val="bg1">
                  <a:lumMod val="50000"/>
                </a:schemeClr>
              </a:solidFill>
              <a:latin typeface="Arial" panose="020B0604020202020204" pitchFamily="34" charset="0"/>
              <a:cs typeface="Arial" panose="020B0604020202020204" pitchFamily="34" charset="0"/>
            </a:endParaRPr>
          </a:p>
        </p:txBody>
      </p:sp>
      <p:pic>
        <p:nvPicPr>
          <p:cNvPr id="4168" name="Picture 4167"/>
          <p:cNvPicPr>
            <a:picLocks noChangeAspect="1"/>
          </p:cNvPicPr>
          <p:nvPr/>
        </p:nvPicPr>
        <p:blipFill>
          <a:blip r:embed="rId6"/>
          <a:srcRect/>
          <a:stretch>
            <a:fillRect/>
          </a:stretch>
        </p:blipFill>
        <p:spPr bwMode="auto">
          <a:xfrm>
            <a:off x="5705475" y="3355975"/>
            <a:ext cx="1258888" cy="2589213"/>
          </a:xfrm>
          <a:prstGeom prst="rect">
            <a:avLst/>
          </a:prstGeom>
          <a:noFill/>
          <a:ln w="9525">
            <a:noFill/>
            <a:miter lim="800000"/>
            <a:headEnd/>
            <a:tailEnd/>
          </a:ln>
        </p:spPr>
      </p:pic>
      <p:sp>
        <p:nvSpPr>
          <p:cNvPr id="541" name="TextBox 540"/>
          <p:cNvSpPr txBox="1"/>
          <p:nvPr/>
        </p:nvSpPr>
        <p:spPr>
          <a:xfrm>
            <a:off x="6515100" y="4135438"/>
            <a:ext cx="2828925" cy="1076325"/>
          </a:xfrm>
          <a:prstGeom prst="rect">
            <a:avLst/>
          </a:prstGeom>
          <a:noFill/>
        </p:spPr>
        <p:txBody>
          <a:bodyPr>
            <a:spAutoFit/>
          </a:bodyPr>
          <a:lstStyle/>
          <a:p>
            <a:pPr algn="ctr" fontAlgn="auto">
              <a:spcBef>
                <a:spcPts val="0"/>
              </a:spcBef>
              <a:spcAft>
                <a:spcPts val="0"/>
              </a:spcAft>
              <a:defRPr/>
            </a:pPr>
            <a:r>
              <a:rPr lang="nl-BE" sz="3200" dirty="0">
                <a:solidFill>
                  <a:schemeClr val="bg1">
                    <a:lumMod val="50000"/>
                  </a:schemeClr>
                </a:solidFill>
                <a:latin typeface="Arial" panose="020B0604020202020204" pitchFamily="34" charset="0"/>
                <a:cs typeface="Arial" panose="020B0604020202020204" pitchFamily="34" charset="0"/>
              </a:rPr>
              <a:t>Trans-plantation</a:t>
            </a:r>
            <a:endParaRPr lang="nl-BE" sz="32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3"/>
                                        </p:tgtEl>
                                        <p:attrNameLst>
                                          <p:attrName>style.visibility</p:attrName>
                                        </p:attrNameLst>
                                      </p:cBhvr>
                                      <p:to>
                                        <p:strVal val="visible"/>
                                      </p:to>
                                    </p:set>
                                    <p:animEffect transition="in" filter="fade">
                                      <p:cBhvr>
                                        <p:cTn id="10" dur="500"/>
                                        <p:tgtEl>
                                          <p:spTgt spid="4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68"/>
                                        </p:tgtEl>
                                        <p:attrNameLst>
                                          <p:attrName>style.visibility</p:attrName>
                                        </p:attrNameLst>
                                      </p:cBhvr>
                                      <p:to>
                                        <p:strVal val="visible"/>
                                      </p:to>
                                    </p:set>
                                    <p:animEffect transition="in" filter="fade">
                                      <p:cBhvr>
                                        <p:cTn id="15" dur="500"/>
                                        <p:tgtEl>
                                          <p:spTgt spid="41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fade">
                                      <p:cBhvr>
                                        <p:cTn id="18" dur="500"/>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5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sp>
        <p:nvSpPr>
          <p:cNvPr id="297" name="TextBox 296"/>
          <p:cNvSpPr txBox="1"/>
          <p:nvPr/>
        </p:nvSpPr>
        <p:spPr>
          <a:xfrm>
            <a:off x="4310063" y="2470150"/>
            <a:ext cx="4414837" cy="2801938"/>
          </a:xfrm>
          <a:prstGeom prst="rect">
            <a:avLst/>
          </a:prstGeom>
          <a:noFill/>
        </p:spPr>
        <p:txBody>
          <a:bodyPr>
            <a:spAutoFit/>
          </a:bodyPr>
          <a:lstStyle/>
          <a:p>
            <a:pPr algn="ctr" fontAlgn="auto">
              <a:spcBef>
                <a:spcPts val="0"/>
              </a:spcBef>
              <a:spcAft>
                <a:spcPts val="0"/>
              </a:spcAft>
              <a:defRPr/>
            </a:pPr>
            <a:r>
              <a:rPr lang="nl-BE" sz="4400" dirty="0">
                <a:solidFill>
                  <a:schemeClr val="bg1">
                    <a:lumMod val="50000"/>
                  </a:schemeClr>
                </a:solidFill>
                <a:latin typeface="Arial" panose="020B0604020202020204" pitchFamily="34" charset="0"/>
                <a:cs typeface="Arial" panose="020B0604020202020204" pitchFamily="34" charset="0"/>
              </a:rPr>
              <a:t>Keep </a:t>
            </a:r>
            <a:br>
              <a:rPr lang="nl-BE" sz="4400" dirty="0">
                <a:solidFill>
                  <a:schemeClr val="bg1">
                    <a:lumMod val="50000"/>
                  </a:schemeClr>
                </a:solidFill>
                <a:latin typeface="Arial" panose="020B0604020202020204" pitchFamily="34" charset="0"/>
                <a:cs typeface="Arial" panose="020B0604020202020204" pitchFamily="34" charset="0"/>
              </a:rPr>
            </a:br>
            <a:r>
              <a:rPr lang="nl-BE" sz="4400" dirty="0">
                <a:solidFill>
                  <a:schemeClr val="bg1">
                    <a:lumMod val="50000"/>
                  </a:schemeClr>
                </a:solidFill>
                <a:latin typeface="Arial" panose="020B0604020202020204" pitchFamily="34" charset="0"/>
                <a:cs typeface="Arial" panose="020B0604020202020204" pitchFamily="34" charset="0"/>
              </a:rPr>
              <a:t>your </a:t>
            </a:r>
            <a:br>
              <a:rPr lang="nl-BE" sz="4400" dirty="0">
                <a:solidFill>
                  <a:schemeClr val="bg1">
                    <a:lumMod val="50000"/>
                  </a:schemeClr>
                </a:solidFill>
                <a:latin typeface="Arial" panose="020B0604020202020204" pitchFamily="34" charset="0"/>
                <a:cs typeface="Arial" panose="020B0604020202020204" pitchFamily="34" charset="0"/>
              </a:rPr>
            </a:br>
            <a:r>
              <a:rPr lang="nl-BE" sz="4400" dirty="0">
                <a:solidFill>
                  <a:schemeClr val="bg1">
                    <a:lumMod val="50000"/>
                  </a:schemeClr>
                </a:solidFill>
                <a:latin typeface="Arial" panose="020B0604020202020204" pitchFamily="34" charset="0"/>
                <a:cs typeface="Arial" panose="020B0604020202020204" pitchFamily="34" charset="0"/>
              </a:rPr>
              <a:t>kidneys </a:t>
            </a:r>
            <a:r>
              <a:rPr lang="nl-BE" sz="4400" dirty="0">
                <a:solidFill>
                  <a:srgbClr val="488CA7"/>
                </a:solidFill>
                <a:latin typeface="Arial" panose="020B0604020202020204" pitchFamily="34" charset="0"/>
                <a:cs typeface="Arial" panose="020B0604020202020204" pitchFamily="34" charset="0"/>
              </a:rPr>
              <a:t/>
            </a:r>
            <a:br>
              <a:rPr lang="nl-BE" sz="4400" dirty="0">
                <a:solidFill>
                  <a:srgbClr val="488CA7"/>
                </a:solidFill>
                <a:latin typeface="Arial" panose="020B0604020202020204" pitchFamily="34" charset="0"/>
                <a:cs typeface="Arial" panose="020B0604020202020204" pitchFamily="34" charset="0"/>
              </a:rPr>
            </a:br>
            <a:r>
              <a:rPr lang="nl-BE" sz="4400" dirty="0">
                <a:solidFill>
                  <a:srgbClr val="488CA7"/>
                </a:solidFill>
                <a:latin typeface="Arial" panose="020B0604020202020204" pitchFamily="34" charset="0"/>
                <a:cs typeface="Arial" panose="020B0604020202020204" pitchFamily="34" charset="0"/>
              </a:rPr>
              <a:t>healthy</a:t>
            </a:r>
            <a:endParaRPr lang="nl-BE" sz="44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713" y="595313"/>
            <a:ext cx="871537"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grpSp>
        <p:nvGrpSpPr>
          <p:cNvPr id="41988" name="Group 4"/>
          <p:cNvGrpSpPr>
            <a:grpSpLocks noChangeAspect="1"/>
          </p:cNvGrpSpPr>
          <p:nvPr/>
        </p:nvGrpSpPr>
        <p:grpSpPr bwMode="auto">
          <a:xfrm>
            <a:off x="846138" y="693738"/>
            <a:ext cx="4097337" cy="4638675"/>
            <a:chOff x="272" y="481"/>
            <a:chExt cx="2417" cy="2736"/>
          </a:xfrm>
        </p:grpSpPr>
        <p:sp>
          <p:nvSpPr>
            <p:cNvPr id="235" name="Freeform 234"/>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1990" name="Freeform 6"/>
            <p:cNvSpPr>
              <a:spLocks noEditPoints="1"/>
            </p:cNvSpPr>
            <p:nvPr/>
          </p:nvSpPr>
          <p:spPr bwMode="auto">
            <a:xfrm>
              <a:off x="2214" y="1782"/>
              <a:ext cx="445" cy="619"/>
            </a:xfrm>
            <a:custGeom>
              <a:avLst/>
              <a:gdLst>
                <a:gd name="T0" fmla="*/ 3 w 352"/>
                <a:gd name="T1" fmla="*/ 71 h 490"/>
                <a:gd name="T2" fmla="*/ 3 w 352"/>
                <a:gd name="T3" fmla="*/ 71 h 490"/>
                <a:gd name="T4" fmla="*/ 3 w 352"/>
                <a:gd name="T5" fmla="*/ 97 h 490"/>
                <a:gd name="T6" fmla="*/ 67 w 352"/>
                <a:gd name="T7" fmla="*/ 157 h 490"/>
                <a:gd name="T8" fmla="*/ 67 w 352"/>
                <a:gd name="T9" fmla="*/ 157 h 490"/>
                <a:gd name="T10" fmla="*/ 182 w 352"/>
                <a:gd name="T11" fmla="*/ 192 h 490"/>
                <a:gd name="T12" fmla="*/ 255 w 352"/>
                <a:gd name="T13" fmla="*/ 239 h 490"/>
                <a:gd name="T14" fmla="*/ 286 w 352"/>
                <a:gd name="T15" fmla="*/ 291 h 490"/>
                <a:gd name="T16" fmla="*/ 287 w 352"/>
                <a:gd name="T17" fmla="*/ 296 h 490"/>
                <a:gd name="T18" fmla="*/ 247 w 352"/>
                <a:gd name="T19" fmla="*/ 398 h 490"/>
                <a:gd name="T20" fmla="*/ 172 w 352"/>
                <a:gd name="T21" fmla="*/ 469 h 490"/>
                <a:gd name="T22" fmla="*/ 171 w 352"/>
                <a:gd name="T23" fmla="*/ 469 h 490"/>
                <a:gd name="T24" fmla="*/ 140 w 352"/>
                <a:gd name="T25" fmla="*/ 547 h 490"/>
                <a:gd name="T26" fmla="*/ 152 w 352"/>
                <a:gd name="T27" fmla="*/ 575 h 490"/>
                <a:gd name="T28" fmla="*/ 258 w 352"/>
                <a:gd name="T29" fmla="*/ 595 h 490"/>
                <a:gd name="T30" fmla="*/ 354 w 352"/>
                <a:gd name="T31" fmla="*/ 508 h 490"/>
                <a:gd name="T32" fmla="*/ 418 w 352"/>
                <a:gd name="T33" fmla="*/ 408 h 490"/>
                <a:gd name="T34" fmla="*/ 439 w 352"/>
                <a:gd name="T35" fmla="*/ 272 h 490"/>
                <a:gd name="T36" fmla="*/ 241 w 352"/>
                <a:gd name="T37" fmla="*/ 51 h 490"/>
                <a:gd name="T38" fmla="*/ 88 w 352"/>
                <a:gd name="T39" fmla="*/ 5 h 490"/>
                <a:gd name="T40" fmla="*/ 3 w 352"/>
                <a:gd name="T41" fmla="*/ 71 h 490"/>
                <a:gd name="T42" fmla="*/ 20 w 352"/>
                <a:gd name="T43" fmla="*/ 93 h 490"/>
                <a:gd name="T44" fmla="*/ 19 w 352"/>
                <a:gd name="T45" fmla="*/ 73 h 490"/>
                <a:gd name="T46" fmla="*/ 19 w 352"/>
                <a:gd name="T47" fmla="*/ 73 h 490"/>
                <a:gd name="T48" fmla="*/ 86 w 352"/>
                <a:gd name="T49" fmla="*/ 23 h 490"/>
                <a:gd name="T50" fmla="*/ 234 w 352"/>
                <a:gd name="T51" fmla="*/ 66 h 490"/>
                <a:gd name="T52" fmla="*/ 421 w 352"/>
                <a:gd name="T53" fmla="*/ 274 h 490"/>
                <a:gd name="T54" fmla="*/ 403 w 352"/>
                <a:gd name="T55" fmla="*/ 402 h 490"/>
                <a:gd name="T56" fmla="*/ 341 w 352"/>
                <a:gd name="T57" fmla="*/ 496 h 490"/>
                <a:gd name="T58" fmla="*/ 249 w 352"/>
                <a:gd name="T59" fmla="*/ 580 h 490"/>
                <a:gd name="T60" fmla="*/ 166 w 352"/>
                <a:gd name="T61" fmla="*/ 565 h 490"/>
                <a:gd name="T62" fmla="*/ 157 w 352"/>
                <a:gd name="T63" fmla="*/ 543 h 490"/>
                <a:gd name="T64" fmla="*/ 181 w 352"/>
                <a:gd name="T65" fmla="*/ 483 h 490"/>
                <a:gd name="T66" fmla="*/ 181 w 352"/>
                <a:gd name="T67" fmla="*/ 483 h 490"/>
                <a:gd name="T68" fmla="*/ 260 w 352"/>
                <a:gd name="T69" fmla="*/ 408 h 490"/>
                <a:gd name="T70" fmla="*/ 303 w 352"/>
                <a:gd name="T71" fmla="*/ 293 h 490"/>
                <a:gd name="T72" fmla="*/ 303 w 352"/>
                <a:gd name="T73" fmla="*/ 287 h 490"/>
                <a:gd name="T74" fmla="*/ 267 w 352"/>
                <a:gd name="T75" fmla="*/ 226 h 490"/>
                <a:gd name="T76" fmla="*/ 188 w 352"/>
                <a:gd name="T77" fmla="*/ 176 h 490"/>
                <a:gd name="T78" fmla="*/ 70 w 352"/>
                <a:gd name="T79" fmla="*/ 140 h 490"/>
                <a:gd name="T80" fmla="*/ 70 w 352"/>
                <a:gd name="T81" fmla="*/ 140 h 490"/>
                <a:gd name="T82" fmla="*/ 20 w 352"/>
                <a:gd name="T83" fmla="*/ 93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490"/>
                <a:gd name="T128" fmla="*/ 352 w 352"/>
                <a:gd name="T129" fmla="*/ 490 h 4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w="9525">
              <a:noFill/>
              <a:round/>
              <a:headEnd/>
              <a:tailEnd/>
            </a:ln>
          </p:spPr>
          <p:txBody>
            <a:bodyPr/>
            <a:lstStyle/>
            <a:p>
              <a:endParaRPr lang="en-US"/>
            </a:p>
          </p:txBody>
        </p:sp>
        <p:sp>
          <p:nvSpPr>
            <p:cNvPr id="237"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1992"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239"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1994" name="Freeform 10"/>
            <p:cNvSpPr>
              <a:spLocks noEditPoints="1"/>
            </p:cNvSpPr>
            <p:nvPr/>
          </p:nvSpPr>
          <p:spPr bwMode="auto">
            <a:xfrm>
              <a:off x="470" y="1758"/>
              <a:ext cx="694" cy="399"/>
            </a:xfrm>
            <a:custGeom>
              <a:avLst/>
              <a:gdLst>
                <a:gd name="T0" fmla="*/ 531 w 549"/>
                <a:gd name="T1" fmla="*/ 54 h 316"/>
                <a:gd name="T2" fmla="*/ 531 w 549"/>
                <a:gd name="T3" fmla="*/ 54 h 316"/>
                <a:gd name="T4" fmla="*/ 456 w 549"/>
                <a:gd name="T5" fmla="*/ 155 h 316"/>
                <a:gd name="T6" fmla="*/ 386 w 549"/>
                <a:gd name="T7" fmla="*/ 212 h 316"/>
                <a:gd name="T8" fmla="*/ 319 w 549"/>
                <a:gd name="T9" fmla="*/ 223 h 316"/>
                <a:gd name="T10" fmla="*/ 212 w 549"/>
                <a:gd name="T11" fmla="*/ 145 h 316"/>
                <a:gd name="T12" fmla="*/ 166 w 549"/>
                <a:gd name="T13" fmla="*/ 68 h 316"/>
                <a:gd name="T14" fmla="*/ 166 w 549"/>
                <a:gd name="T15" fmla="*/ 68 h 316"/>
                <a:gd name="T16" fmla="*/ 61 w 549"/>
                <a:gd name="T17" fmla="*/ 24 h 316"/>
                <a:gd name="T18" fmla="*/ 18 w 549"/>
                <a:gd name="T19" fmla="*/ 129 h 316"/>
                <a:gd name="T20" fmla="*/ 81 w 549"/>
                <a:gd name="T21" fmla="*/ 239 h 316"/>
                <a:gd name="T22" fmla="*/ 163 w 549"/>
                <a:gd name="T23" fmla="*/ 323 h 316"/>
                <a:gd name="T24" fmla="*/ 289 w 549"/>
                <a:gd name="T25" fmla="*/ 381 h 316"/>
                <a:gd name="T26" fmla="*/ 576 w 549"/>
                <a:gd name="T27" fmla="*/ 264 h 316"/>
                <a:gd name="T28" fmla="*/ 674 w 549"/>
                <a:gd name="T29" fmla="*/ 129 h 316"/>
                <a:gd name="T30" fmla="*/ 638 w 549"/>
                <a:gd name="T31" fmla="*/ 20 h 316"/>
                <a:gd name="T32" fmla="*/ 531 w 549"/>
                <a:gd name="T33" fmla="*/ 54 h 316"/>
                <a:gd name="T34" fmla="*/ 546 w 549"/>
                <a:gd name="T35" fmla="*/ 63 h 316"/>
                <a:gd name="T36" fmla="*/ 631 w 549"/>
                <a:gd name="T37" fmla="*/ 37 h 316"/>
                <a:gd name="T38" fmla="*/ 657 w 549"/>
                <a:gd name="T39" fmla="*/ 120 h 316"/>
                <a:gd name="T40" fmla="*/ 563 w 549"/>
                <a:gd name="T41" fmla="*/ 251 h 316"/>
                <a:gd name="T42" fmla="*/ 293 w 549"/>
                <a:gd name="T43" fmla="*/ 364 h 316"/>
                <a:gd name="T44" fmla="*/ 174 w 549"/>
                <a:gd name="T45" fmla="*/ 309 h 316"/>
                <a:gd name="T46" fmla="*/ 96 w 549"/>
                <a:gd name="T47" fmla="*/ 229 h 316"/>
                <a:gd name="T48" fmla="*/ 34 w 549"/>
                <a:gd name="T49" fmla="*/ 122 h 316"/>
                <a:gd name="T50" fmla="*/ 68 w 549"/>
                <a:gd name="T51" fmla="*/ 42 h 316"/>
                <a:gd name="T52" fmla="*/ 149 w 549"/>
                <a:gd name="T53" fmla="*/ 74 h 316"/>
                <a:gd name="T54" fmla="*/ 149 w 549"/>
                <a:gd name="T55" fmla="*/ 74 h 316"/>
                <a:gd name="T56" fmla="*/ 197 w 549"/>
                <a:gd name="T57" fmla="*/ 157 h 316"/>
                <a:gd name="T58" fmla="*/ 315 w 549"/>
                <a:gd name="T59" fmla="*/ 241 h 316"/>
                <a:gd name="T60" fmla="*/ 393 w 549"/>
                <a:gd name="T61" fmla="*/ 229 h 316"/>
                <a:gd name="T62" fmla="*/ 470 w 549"/>
                <a:gd name="T63" fmla="*/ 168 h 316"/>
                <a:gd name="T64" fmla="*/ 546 w 549"/>
                <a:gd name="T65" fmla="*/ 63 h 316"/>
                <a:gd name="T66" fmla="*/ 546 w 549"/>
                <a:gd name="T67" fmla="*/ 63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16"/>
                <a:gd name="T104" fmla="*/ 549 w 549"/>
                <a:gd name="T105" fmla="*/ 316 h 3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w="9525">
              <a:noFill/>
              <a:round/>
              <a:headEnd/>
              <a:tailEnd/>
            </a:ln>
          </p:spPr>
          <p:txBody>
            <a:bodyPr/>
            <a:lstStyle/>
            <a:p>
              <a:endParaRPr lang="en-US"/>
            </a:p>
          </p:txBody>
        </p:sp>
        <p:sp>
          <p:nvSpPr>
            <p:cNvPr id="41995" name="Freeform 11"/>
            <p:cNvSpPr>
              <a:spLocks/>
            </p:cNvSpPr>
            <p:nvPr/>
          </p:nvSpPr>
          <p:spPr bwMode="auto">
            <a:xfrm>
              <a:off x="272" y="1392"/>
              <a:ext cx="437" cy="617"/>
            </a:xfrm>
            <a:custGeom>
              <a:avLst/>
              <a:gdLst>
                <a:gd name="T0" fmla="*/ 15 w 346"/>
                <a:gd name="T1" fmla="*/ 329 h 488"/>
                <a:gd name="T2" fmla="*/ 66 w 346"/>
                <a:gd name="T3" fmla="*/ 297 h 488"/>
                <a:gd name="T4" fmla="*/ 71 w 346"/>
                <a:gd name="T5" fmla="*/ 226 h 488"/>
                <a:gd name="T6" fmla="*/ 206 w 346"/>
                <a:gd name="T7" fmla="*/ 197 h 488"/>
                <a:gd name="T8" fmla="*/ 229 w 346"/>
                <a:gd name="T9" fmla="*/ 73 h 488"/>
                <a:gd name="T10" fmla="*/ 306 w 346"/>
                <a:gd name="T11" fmla="*/ 10 h 488"/>
                <a:gd name="T12" fmla="*/ 313 w 346"/>
                <a:gd name="T13" fmla="*/ 109 h 488"/>
                <a:gd name="T14" fmla="*/ 321 w 346"/>
                <a:gd name="T15" fmla="*/ 188 h 488"/>
                <a:gd name="T16" fmla="*/ 354 w 346"/>
                <a:gd name="T17" fmla="*/ 381 h 488"/>
                <a:gd name="T18" fmla="*/ 413 w 346"/>
                <a:gd name="T19" fmla="*/ 465 h 488"/>
                <a:gd name="T20" fmla="*/ 245 w 346"/>
                <a:gd name="T21" fmla="*/ 609 h 488"/>
                <a:gd name="T22" fmla="*/ 176 w 346"/>
                <a:gd name="T23" fmla="*/ 542 h 488"/>
                <a:gd name="T24" fmla="*/ 101 w 346"/>
                <a:gd name="T25" fmla="*/ 526 h 488"/>
                <a:gd name="T26" fmla="*/ 58 w 346"/>
                <a:gd name="T27" fmla="*/ 470 h 488"/>
                <a:gd name="T28" fmla="*/ 20 w 346"/>
                <a:gd name="T29" fmla="*/ 440 h 488"/>
                <a:gd name="T30" fmla="*/ 28 w 346"/>
                <a:gd name="T31" fmla="*/ 382 h 488"/>
                <a:gd name="T32" fmla="*/ 15 w 346"/>
                <a:gd name="T33" fmla="*/ 32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w="9525">
              <a:noFill/>
              <a:round/>
              <a:headEnd/>
              <a:tailEnd/>
            </a:ln>
          </p:spPr>
          <p:txBody>
            <a:bodyPr/>
            <a:lstStyle/>
            <a:p>
              <a:endParaRPr lang="en-US"/>
            </a:p>
          </p:txBody>
        </p:sp>
        <p:sp>
          <p:nvSpPr>
            <p:cNvPr id="41996" name="Freeform 12"/>
            <p:cNvSpPr>
              <a:spLocks noEditPoints="1"/>
            </p:cNvSpPr>
            <p:nvPr/>
          </p:nvSpPr>
          <p:spPr bwMode="auto">
            <a:xfrm>
              <a:off x="274" y="1391"/>
              <a:ext cx="425" cy="622"/>
            </a:xfrm>
            <a:custGeom>
              <a:avLst/>
              <a:gdLst>
                <a:gd name="T0" fmla="*/ 8 w 336"/>
                <a:gd name="T1" fmla="*/ 373 h 492"/>
                <a:gd name="T2" fmla="*/ 10 w 336"/>
                <a:gd name="T3" fmla="*/ 445 h 492"/>
                <a:gd name="T4" fmla="*/ 42 w 336"/>
                <a:gd name="T5" fmla="*/ 474 h 492"/>
                <a:gd name="T6" fmla="*/ 42 w 336"/>
                <a:gd name="T7" fmla="*/ 509 h 492"/>
                <a:gd name="T8" fmla="*/ 114 w 336"/>
                <a:gd name="T9" fmla="*/ 545 h 492"/>
                <a:gd name="T10" fmla="*/ 218 w 336"/>
                <a:gd name="T11" fmla="*/ 614 h 492"/>
                <a:gd name="T12" fmla="*/ 349 w 336"/>
                <a:gd name="T13" fmla="*/ 575 h 492"/>
                <a:gd name="T14" fmla="*/ 422 w 336"/>
                <a:gd name="T15" fmla="*/ 429 h 492"/>
                <a:gd name="T16" fmla="*/ 362 w 336"/>
                <a:gd name="T17" fmla="*/ 375 h 492"/>
                <a:gd name="T18" fmla="*/ 326 w 336"/>
                <a:gd name="T19" fmla="*/ 187 h 492"/>
                <a:gd name="T20" fmla="*/ 333 w 336"/>
                <a:gd name="T21" fmla="*/ 72 h 492"/>
                <a:gd name="T22" fmla="*/ 330 w 336"/>
                <a:gd name="T23" fmla="*/ 15 h 492"/>
                <a:gd name="T24" fmla="*/ 272 w 336"/>
                <a:gd name="T25" fmla="*/ 4 h 492"/>
                <a:gd name="T26" fmla="*/ 219 w 336"/>
                <a:gd name="T27" fmla="*/ 72 h 492"/>
                <a:gd name="T28" fmla="*/ 211 w 336"/>
                <a:gd name="T29" fmla="*/ 171 h 492"/>
                <a:gd name="T30" fmla="*/ 63 w 336"/>
                <a:gd name="T31" fmla="*/ 221 h 492"/>
                <a:gd name="T32" fmla="*/ 47 w 336"/>
                <a:gd name="T33" fmla="*/ 287 h 492"/>
                <a:gd name="T34" fmla="*/ 20 w 336"/>
                <a:gd name="T35" fmla="*/ 306 h 492"/>
                <a:gd name="T36" fmla="*/ 19 w 336"/>
                <a:gd name="T37" fmla="*/ 338 h 492"/>
                <a:gd name="T38" fmla="*/ 32 w 336"/>
                <a:gd name="T39" fmla="*/ 319 h 492"/>
                <a:gd name="T40" fmla="*/ 63 w 336"/>
                <a:gd name="T41" fmla="*/ 307 h 492"/>
                <a:gd name="T42" fmla="*/ 70 w 336"/>
                <a:gd name="T43" fmla="*/ 293 h 492"/>
                <a:gd name="T44" fmla="*/ 70 w 336"/>
                <a:gd name="T45" fmla="*/ 293 h 492"/>
                <a:gd name="T46" fmla="*/ 59 w 336"/>
                <a:gd name="T47" fmla="*/ 267 h 492"/>
                <a:gd name="T48" fmla="*/ 130 w 336"/>
                <a:gd name="T49" fmla="*/ 212 h 492"/>
                <a:gd name="T50" fmla="*/ 228 w 336"/>
                <a:gd name="T51" fmla="*/ 176 h 492"/>
                <a:gd name="T52" fmla="*/ 235 w 336"/>
                <a:gd name="T53" fmla="*/ 77 h 492"/>
                <a:gd name="T54" fmla="*/ 277 w 336"/>
                <a:gd name="T55" fmla="*/ 20 h 492"/>
                <a:gd name="T56" fmla="*/ 319 w 336"/>
                <a:gd name="T57" fmla="*/ 28 h 492"/>
                <a:gd name="T58" fmla="*/ 316 w 336"/>
                <a:gd name="T59" fmla="*/ 67 h 492"/>
                <a:gd name="T60" fmla="*/ 310 w 336"/>
                <a:gd name="T61" fmla="*/ 193 h 492"/>
                <a:gd name="T62" fmla="*/ 339 w 336"/>
                <a:gd name="T63" fmla="*/ 263 h 492"/>
                <a:gd name="T64" fmla="*/ 344 w 336"/>
                <a:gd name="T65" fmla="*/ 386 h 492"/>
                <a:gd name="T66" fmla="*/ 388 w 336"/>
                <a:gd name="T67" fmla="*/ 406 h 492"/>
                <a:gd name="T68" fmla="*/ 402 w 336"/>
                <a:gd name="T69" fmla="*/ 464 h 492"/>
                <a:gd name="T70" fmla="*/ 243 w 336"/>
                <a:gd name="T71" fmla="*/ 603 h 492"/>
                <a:gd name="T72" fmla="*/ 182 w 336"/>
                <a:gd name="T73" fmla="*/ 544 h 492"/>
                <a:gd name="T74" fmla="*/ 105 w 336"/>
                <a:gd name="T75" fmla="*/ 521 h 492"/>
                <a:gd name="T76" fmla="*/ 58 w 336"/>
                <a:gd name="T77" fmla="*/ 503 h 492"/>
                <a:gd name="T78" fmla="*/ 61 w 336"/>
                <a:gd name="T79" fmla="*/ 478 h 492"/>
                <a:gd name="T80" fmla="*/ 65 w 336"/>
                <a:gd name="T81" fmla="*/ 470 h 492"/>
                <a:gd name="T82" fmla="*/ 58 w 336"/>
                <a:gd name="T83" fmla="*/ 463 h 492"/>
                <a:gd name="T84" fmla="*/ 33 w 336"/>
                <a:gd name="T85" fmla="*/ 446 h 492"/>
                <a:gd name="T86" fmla="*/ 20 w 336"/>
                <a:gd name="T87" fmla="*/ 403 h 492"/>
                <a:gd name="T88" fmla="*/ 30 w 336"/>
                <a:gd name="T89" fmla="*/ 391 h 492"/>
                <a:gd name="T90" fmla="*/ 32 w 336"/>
                <a:gd name="T91" fmla="*/ 377 h 492"/>
                <a:gd name="T92" fmla="*/ 30 w 336"/>
                <a:gd name="T93" fmla="*/ 375 h 492"/>
                <a:gd name="T94" fmla="*/ 19 w 336"/>
                <a:gd name="T95" fmla="*/ 338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w="9525">
              <a:noFill/>
              <a:round/>
              <a:headEnd/>
              <a:tailEnd/>
            </a:ln>
          </p:spPr>
          <p:txBody>
            <a:bodyPr/>
            <a:lstStyle/>
            <a:p>
              <a:endParaRPr lang="en-US"/>
            </a:p>
          </p:txBody>
        </p:sp>
        <p:sp>
          <p:nvSpPr>
            <p:cNvPr id="41997" name="Freeform 13"/>
            <p:cNvSpPr>
              <a:spLocks/>
            </p:cNvSpPr>
            <p:nvPr/>
          </p:nvSpPr>
          <p:spPr bwMode="auto">
            <a:xfrm>
              <a:off x="437" y="1902"/>
              <a:ext cx="86" cy="43"/>
            </a:xfrm>
            <a:custGeom>
              <a:avLst/>
              <a:gdLst>
                <a:gd name="T0" fmla="*/ 71 w 68"/>
                <a:gd name="T1" fmla="*/ 4 h 34"/>
                <a:gd name="T2" fmla="*/ 9 w 68"/>
                <a:gd name="T3" fmla="*/ 25 h 34"/>
                <a:gd name="T4" fmla="*/ 0 w 68"/>
                <a:gd name="T5" fmla="*/ 35 h 34"/>
                <a:gd name="T6" fmla="*/ 10 w 68"/>
                <a:gd name="T7" fmla="*/ 43 h 34"/>
                <a:gd name="T8" fmla="*/ 82 w 68"/>
                <a:gd name="T9" fmla="*/ 15 h 34"/>
                <a:gd name="T10" fmla="*/ 82 w 68"/>
                <a:gd name="T11" fmla="*/ 4 h 34"/>
                <a:gd name="T12" fmla="*/ 71 w 68"/>
                <a:gd name="T13" fmla="*/ 4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w="9525">
              <a:noFill/>
              <a:round/>
              <a:headEnd/>
              <a:tailEnd/>
            </a:ln>
          </p:spPr>
          <p:txBody>
            <a:bodyPr/>
            <a:lstStyle/>
            <a:p>
              <a:endParaRPr lang="en-US"/>
            </a:p>
          </p:txBody>
        </p:sp>
        <p:sp>
          <p:nvSpPr>
            <p:cNvPr id="41998" name="Freeform 14"/>
            <p:cNvSpPr>
              <a:spLocks/>
            </p:cNvSpPr>
            <p:nvPr/>
          </p:nvSpPr>
          <p:spPr bwMode="auto">
            <a:xfrm>
              <a:off x="585" y="1764"/>
              <a:ext cx="51" cy="76"/>
            </a:xfrm>
            <a:custGeom>
              <a:avLst/>
              <a:gdLst>
                <a:gd name="T0" fmla="*/ 33 w 40"/>
                <a:gd name="T1" fmla="*/ 6 h 60"/>
                <a:gd name="T2" fmla="*/ 3 w 40"/>
                <a:gd name="T3" fmla="*/ 61 h 60"/>
                <a:gd name="T4" fmla="*/ 4 w 40"/>
                <a:gd name="T5" fmla="*/ 72 h 60"/>
                <a:gd name="T6" fmla="*/ 17 w 40"/>
                <a:gd name="T7" fmla="*/ 71 h 60"/>
                <a:gd name="T8" fmla="*/ 50 w 40"/>
                <a:gd name="T9" fmla="*/ 13 h 60"/>
                <a:gd name="T10" fmla="*/ 43 w 40"/>
                <a:gd name="T11" fmla="*/ 1 h 60"/>
                <a:gd name="T12" fmla="*/ 33 w 40"/>
                <a:gd name="T13" fmla="*/ 6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w="9525">
              <a:noFill/>
              <a:round/>
              <a:headEnd/>
              <a:tailEnd/>
            </a:ln>
          </p:spPr>
          <p:txBody>
            <a:bodyPr/>
            <a:lstStyle/>
            <a:p>
              <a:endParaRPr lang="en-US"/>
            </a:p>
          </p:txBody>
        </p:sp>
        <p:sp>
          <p:nvSpPr>
            <p:cNvPr id="41999" name="Freeform 15"/>
            <p:cNvSpPr>
              <a:spLocks/>
            </p:cNvSpPr>
            <p:nvPr/>
          </p:nvSpPr>
          <p:spPr bwMode="auto">
            <a:xfrm>
              <a:off x="324" y="1811"/>
              <a:ext cx="130" cy="88"/>
            </a:xfrm>
            <a:custGeom>
              <a:avLst/>
              <a:gdLst>
                <a:gd name="T0" fmla="*/ 114 w 103"/>
                <a:gd name="T1" fmla="*/ 3 h 70"/>
                <a:gd name="T2" fmla="*/ 102 w 103"/>
                <a:gd name="T3" fmla="*/ 6 h 70"/>
                <a:gd name="T4" fmla="*/ 105 w 103"/>
                <a:gd name="T5" fmla="*/ 18 h 70"/>
                <a:gd name="T6" fmla="*/ 112 w 103"/>
                <a:gd name="T7" fmla="*/ 29 h 70"/>
                <a:gd name="T8" fmla="*/ 101 w 103"/>
                <a:gd name="T9" fmla="*/ 47 h 70"/>
                <a:gd name="T10" fmla="*/ 10 w 103"/>
                <a:gd name="T11" fmla="*/ 44 h 70"/>
                <a:gd name="T12" fmla="*/ 1 w 103"/>
                <a:gd name="T13" fmla="*/ 50 h 70"/>
                <a:gd name="T14" fmla="*/ 6 w 103"/>
                <a:gd name="T15" fmla="*/ 60 h 70"/>
                <a:gd name="T16" fmla="*/ 112 w 103"/>
                <a:gd name="T17" fmla="*/ 59 h 70"/>
                <a:gd name="T18" fmla="*/ 129 w 103"/>
                <a:gd name="T19" fmla="*/ 26 h 70"/>
                <a:gd name="T20" fmla="*/ 114 w 103"/>
                <a:gd name="T21" fmla="*/ 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w="9525">
              <a:noFill/>
              <a:round/>
              <a:headEnd/>
              <a:tailEnd/>
            </a:ln>
          </p:spPr>
          <p:txBody>
            <a:bodyPr/>
            <a:lstStyle/>
            <a:p>
              <a:endParaRPr lang="en-US"/>
            </a:p>
          </p:txBody>
        </p:sp>
        <p:sp>
          <p:nvSpPr>
            <p:cNvPr id="42000" name="Freeform 16"/>
            <p:cNvSpPr>
              <a:spLocks/>
            </p:cNvSpPr>
            <p:nvPr/>
          </p:nvSpPr>
          <p:spPr bwMode="auto">
            <a:xfrm>
              <a:off x="341" y="1856"/>
              <a:ext cx="108" cy="87"/>
            </a:xfrm>
            <a:custGeom>
              <a:avLst/>
              <a:gdLst>
                <a:gd name="T0" fmla="*/ 97 w 85"/>
                <a:gd name="T1" fmla="*/ 3 h 69"/>
                <a:gd name="T2" fmla="*/ 88 w 85"/>
                <a:gd name="T3" fmla="*/ 5 h 69"/>
                <a:gd name="T4" fmla="*/ 89 w 85"/>
                <a:gd name="T5" fmla="*/ 18 h 69"/>
                <a:gd name="T6" fmla="*/ 94 w 85"/>
                <a:gd name="T7" fmla="*/ 28 h 69"/>
                <a:gd name="T8" fmla="*/ 83 w 85"/>
                <a:gd name="T9" fmla="*/ 45 h 69"/>
                <a:gd name="T10" fmla="*/ 10 w 85"/>
                <a:gd name="T11" fmla="*/ 49 h 69"/>
                <a:gd name="T12" fmla="*/ 1 w 85"/>
                <a:gd name="T13" fmla="*/ 50 h 69"/>
                <a:gd name="T14" fmla="*/ 5 w 85"/>
                <a:gd name="T15" fmla="*/ 62 h 69"/>
                <a:gd name="T16" fmla="*/ 90 w 85"/>
                <a:gd name="T17" fmla="*/ 58 h 69"/>
                <a:gd name="T18" fmla="*/ 108 w 85"/>
                <a:gd name="T19" fmla="*/ 26 h 69"/>
                <a:gd name="T20" fmla="*/ 97 w 85"/>
                <a:gd name="T21" fmla="*/ 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w="9525">
              <a:noFill/>
              <a:round/>
              <a:headEnd/>
              <a:tailEnd/>
            </a:ln>
          </p:spPr>
          <p:txBody>
            <a:bodyPr/>
            <a:lstStyle/>
            <a:p>
              <a:endParaRPr lang="en-US"/>
            </a:p>
          </p:txBody>
        </p:sp>
        <p:sp>
          <p:nvSpPr>
            <p:cNvPr id="42001" name="Freeform 17"/>
            <p:cNvSpPr>
              <a:spLocks/>
            </p:cNvSpPr>
            <p:nvPr/>
          </p:nvSpPr>
          <p:spPr bwMode="auto">
            <a:xfrm>
              <a:off x="295" y="1736"/>
              <a:ext cx="200" cy="97"/>
            </a:xfrm>
            <a:custGeom>
              <a:avLst/>
              <a:gdLst>
                <a:gd name="T0" fmla="*/ 164 w 159"/>
                <a:gd name="T1" fmla="*/ 6 h 77"/>
                <a:gd name="T2" fmla="*/ 170 w 159"/>
                <a:gd name="T3" fmla="*/ 16 h 77"/>
                <a:gd name="T4" fmla="*/ 179 w 159"/>
                <a:gd name="T5" fmla="*/ 28 h 77"/>
                <a:gd name="T6" fmla="*/ 174 w 159"/>
                <a:gd name="T7" fmla="*/ 58 h 77"/>
                <a:gd name="T8" fmla="*/ 92 w 159"/>
                <a:gd name="T9" fmla="*/ 72 h 77"/>
                <a:gd name="T10" fmla="*/ 11 w 159"/>
                <a:gd name="T11" fmla="*/ 33 h 77"/>
                <a:gd name="T12" fmla="*/ 4 w 159"/>
                <a:gd name="T13" fmla="*/ 35 h 77"/>
                <a:gd name="T14" fmla="*/ 4 w 159"/>
                <a:gd name="T15" fmla="*/ 45 h 77"/>
                <a:gd name="T16" fmla="*/ 89 w 159"/>
                <a:gd name="T17" fmla="*/ 87 h 77"/>
                <a:gd name="T18" fmla="*/ 186 w 159"/>
                <a:gd name="T19" fmla="*/ 68 h 77"/>
                <a:gd name="T20" fmla="*/ 195 w 159"/>
                <a:gd name="T21" fmla="*/ 24 h 77"/>
                <a:gd name="T22" fmla="*/ 174 w 159"/>
                <a:gd name="T23" fmla="*/ 1 h 77"/>
                <a:gd name="T24" fmla="*/ 164 w 159"/>
                <a:gd name="T25" fmla="*/ 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w="9525">
              <a:noFill/>
              <a:round/>
              <a:headEnd/>
              <a:tailEnd/>
            </a:ln>
          </p:spPr>
          <p:txBody>
            <a:bodyPr/>
            <a:lstStyle/>
            <a:p>
              <a:endParaRPr lang="en-US"/>
            </a:p>
          </p:txBody>
        </p:sp>
        <p:sp>
          <p:nvSpPr>
            <p:cNvPr id="42002" name="Freeform 18"/>
            <p:cNvSpPr>
              <a:spLocks/>
            </p:cNvSpPr>
            <p:nvPr/>
          </p:nvSpPr>
          <p:spPr bwMode="auto">
            <a:xfrm>
              <a:off x="327" y="1629"/>
              <a:ext cx="189" cy="134"/>
            </a:xfrm>
            <a:custGeom>
              <a:avLst/>
              <a:gdLst>
                <a:gd name="T0" fmla="*/ 90 w 149"/>
                <a:gd name="T1" fmla="*/ 1 h 106"/>
                <a:gd name="T2" fmla="*/ 80 w 149"/>
                <a:gd name="T3" fmla="*/ 8 h 106"/>
                <a:gd name="T4" fmla="*/ 86 w 149"/>
                <a:gd name="T5" fmla="*/ 18 h 106"/>
                <a:gd name="T6" fmla="*/ 169 w 149"/>
                <a:gd name="T7" fmla="*/ 66 h 106"/>
                <a:gd name="T8" fmla="*/ 164 w 149"/>
                <a:gd name="T9" fmla="*/ 88 h 106"/>
                <a:gd name="T10" fmla="*/ 91 w 149"/>
                <a:gd name="T11" fmla="*/ 100 h 106"/>
                <a:gd name="T12" fmla="*/ 16 w 149"/>
                <a:gd name="T13" fmla="*/ 56 h 106"/>
                <a:gd name="T14" fmla="*/ 4 w 149"/>
                <a:gd name="T15" fmla="*/ 56 h 106"/>
                <a:gd name="T16" fmla="*/ 4 w 149"/>
                <a:gd name="T17" fmla="*/ 67 h 106"/>
                <a:gd name="T18" fmla="*/ 86 w 149"/>
                <a:gd name="T19" fmla="*/ 116 h 106"/>
                <a:gd name="T20" fmla="*/ 178 w 149"/>
                <a:gd name="T21" fmla="*/ 99 h 106"/>
                <a:gd name="T22" fmla="*/ 184 w 149"/>
                <a:gd name="T23" fmla="*/ 59 h 106"/>
                <a:gd name="T24" fmla="*/ 90 w 149"/>
                <a:gd name="T25" fmla="*/ 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w="9525">
              <a:noFill/>
              <a:round/>
              <a:headEnd/>
              <a:tailEnd/>
            </a:ln>
          </p:spPr>
          <p:txBody>
            <a:bodyPr/>
            <a:lstStyle/>
            <a:p>
              <a:endParaRPr lang="en-US"/>
            </a:p>
          </p:txBody>
        </p:sp>
        <p:sp>
          <p:nvSpPr>
            <p:cNvPr id="42003" name="Freeform 19"/>
            <p:cNvSpPr>
              <a:spLocks noEditPoints="1"/>
            </p:cNvSpPr>
            <p:nvPr/>
          </p:nvSpPr>
          <p:spPr bwMode="auto">
            <a:xfrm>
              <a:off x="460" y="1624"/>
              <a:ext cx="24" cy="46"/>
            </a:xfrm>
            <a:custGeom>
              <a:avLst/>
              <a:gdLst>
                <a:gd name="T0" fmla="*/ 1 w 19"/>
                <a:gd name="T1" fmla="*/ 9 h 37"/>
                <a:gd name="T2" fmla="*/ 1 w 19"/>
                <a:gd name="T3" fmla="*/ 19 h 37"/>
                <a:gd name="T4" fmla="*/ 6 w 19"/>
                <a:gd name="T5" fmla="*/ 40 h 37"/>
                <a:gd name="T6" fmla="*/ 18 w 19"/>
                <a:gd name="T7" fmla="*/ 44 h 37"/>
                <a:gd name="T8" fmla="*/ 21 w 19"/>
                <a:gd name="T9" fmla="*/ 32 h 37"/>
                <a:gd name="T10" fmla="*/ 18 w 19"/>
                <a:gd name="T11" fmla="*/ 17 h 37"/>
                <a:gd name="T12" fmla="*/ 18 w 19"/>
                <a:gd name="T13" fmla="*/ 11 h 37"/>
                <a:gd name="T14" fmla="*/ 18 w 19"/>
                <a:gd name="T15" fmla="*/ 11 h 37"/>
                <a:gd name="T16" fmla="*/ 10 w 19"/>
                <a:gd name="T17" fmla="*/ 1 h 37"/>
                <a:gd name="T18" fmla="*/ 1 w 19"/>
                <a:gd name="T19" fmla="*/ 9 h 37"/>
                <a:gd name="T20" fmla="*/ 18 w 19"/>
                <a:gd name="T21" fmla="*/ 11 h 37"/>
                <a:gd name="T22" fmla="*/ 18 w 19"/>
                <a:gd name="T23" fmla="*/ 11 h 37"/>
                <a:gd name="T24" fmla="*/ 18 w 19"/>
                <a:gd name="T25" fmla="*/ 1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w="9525">
              <a:noFill/>
              <a:round/>
              <a:headEnd/>
              <a:tailEnd/>
            </a:ln>
          </p:spPr>
          <p:txBody>
            <a:bodyPr/>
            <a:lstStyle/>
            <a:p>
              <a:endParaRPr lang="en-US"/>
            </a:p>
          </p:txBody>
        </p:sp>
        <p:sp>
          <p:nvSpPr>
            <p:cNvPr id="42004"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42005"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42006"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42007"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42008"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42009"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42010"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42011"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42012"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42013"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42014"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42015"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42016"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42017"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42018"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42019"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42020"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42021"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42022"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42023"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42024"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42025"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42026"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42027"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42028"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42029"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42030"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42031"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42032"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42033"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42034"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42035" name="Picture 51"/>
            <p:cNvPicPr>
              <a:picLocks noChangeAspect="1" noChangeArrowheads="1"/>
            </p:cNvPicPr>
            <p:nvPr/>
          </p:nvPicPr>
          <p:blipFill>
            <a:blip r:embed="rId3"/>
            <a:srcRect/>
            <a:stretch>
              <a:fillRect/>
            </a:stretch>
          </p:blipFill>
          <p:spPr bwMode="auto">
            <a:xfrm>
              <a:off x="1590" y="1411"/>
              <a:ext cx="463" cy="209"/>
            </a:xfrm>
            <a:prstGeom prst="rect">
              <a:avLst/>
            </a:prstGeom>
            <a:noFill/>
            <a:ln w="9525">
              <a:noFill/>
              <a:miter lim="800000"/>
              <a:headEnd/>
              <a:tailEnd/>
            </a:ln>
          </p:spPr>
        </p:pic>
        <p:pic>
          <p:nvPicPr>
            <p:cNvPr id="42036" name="Picture 52"/>
            <p:cNvPicPr>
              <a:picLocks noChangeAspect="1" noChangeArrowheads="1"/>
            </p:cNvPicPr>
            <p:nvPr/>
          </p:nvPicPr>
          <p:blipFill>
            <a:blip r:embed="rId4"/>
            <a:srcRect/>
            <a:stretch>
              <a:fillRect/>
            </a:stretch>
          </p:blipFill>
          <p:spPr bwMode="auto">
            <a:xfrm>
              <a:off x="1618" y="1441"/>
              <a:ext cx="425" cy="345"/>
            </a:xfrm>
            <a:prstGeom prst="rect">
              <a:avLst/>
            </a:prstGeom>
            <a:noFill/>
            <a:ln w="9525">
              <a:noFill/>
              <a:miter lim="800000"/>
              <a:headEnd/>
              <a:tailEnd/>
            </a:ln>
          </p:spPr>
        </p:pic>
        <p:sp>
          <p:nvSpPr>
            <p:cNvPr id="42037"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42038"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42039"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42040"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42041"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42042"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42043"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42044"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42045"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42046"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42047"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sp>
          <p:nvSpPr>
            <p:cNvPr id="42048" name="Freeform 64"/>
            <p:cNvSpPr>
              <a:spLocks/>
            </p:cNvSpPr>
            <p:nvPr/>
          </p:nvSpPr>
          <p:spPr bwMode="auto">
            <a:xfrm>
              <a:off x="2079" y="2100"/>
              <a:ext cx="521" cy="416"/>
            </a:xfrm>
            <a:custGeom>
              <a:avLst/>
              <a:gdLst>
                <a:gd name="T0" fmla="*/ 329 w 412"/>
                <a:gd name="T1" fmla="*/ 67 h 329"/>
                <a:gd name="T2" fmla="*/ 425 w 412"/>
                <a:gd name="T3" fmla="*/ 33 h 329"/>
                <a:gd name="T4" fmla="*/ 498 w 412"/>
                <a:gd name="T5" fmla="*/ 205 h 329"/>
                <a:gd name="T6" fmla="*/ 425 w 412"/>
                <a:gd name="T7" fmla="*/ 236 h 329"/>
                <a:gd name="T8" fmla="*/ 357 w 412"/>
                <a:gd name="T9" fmla="*/ 300 h 329"/>
                <a:gd name="T10" fmla="*/ 353 w 412"/>
                <a:gd name="T11" fmla="*/ 354 h 329"/>
                <a:gd name="T12" fmla="*/ 271 w 412"/>
                <a:gd name="T13" fmla="*/ 370 h 329"/>
                <a:gd name="T14" fmla="*/ 192 w 412"/>
                <a:gd name="T15" fmla="*/ 378 h 329"/>
                <a:gd name="T16" fmla="*/ 135 w 412"/>
                <a:gd name="T17" fmla="*/ 386 h 329"/>
                <a:gd name="T18" fmla="*/ 86 w 412"/>
                <a:gd name="T19" fmla="*/ 333 h 329"/>
                <a:gd name="T20" fmla="*/ 25 w 412"/>
                <a:gd name="T21" fmla="*/ 309 h 329"/>
                <a:gd name="T22" fmla="*/ 329 w 412"/>
                <a:gd name="T23" fmla="*/ 6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42049" name="Freeform 65"/>
            <p:cNvSpPr>
              <a:spLocks/>
            </p:cNvSpPr>
            <p:nvPr/>
          </p:nvSpPr>
          <p:spPr bwMode="auto">
            <a:xfrm>
              <a:off x="2093" y="2243"/>
              <a:ext cx="494" cy="273"/>
            </a:xfrm>
            <a:custGeom>
              <a:avLst/>
              <a:gdLst>
                <a:gd name="T0" fmla="*/ 18 w 391"/>
                <a:gd name="T1" fmla="*/ 64 h 216"/>
                <a:gd name="T2" fmla="*/ 284 w 391"/>
                <a:gd name="T3" fmla="*/ 173 h 216"/>
                <a:gd name="T4" fmla="*/ 264 w 391"/>
                <a:gd name="T5" fmla="*/ 119 h 216"/>
                <a:gd name="T6" fmla="*/ 393 w 391"/>
                <a:gd name="T7" fmla="*/ 1 h 216"/>
                <a:gd name="T8" fmla="*/ 490 w 391"/>
                <a:gd name="T9" fmla="*/ 0 h 216"/>
                <a:gd name="T10" fmla="*/ 484 w 391"/>
                <a:gd name="T11" fmla="*/ 62 h 216"/>
                <a:gd name="T12" fmla="*/ 411 w 391"/>
                <a:gd name="T13" fmla="*/ 94 h 216"/>
                <a:gd name="T14" fmla="*/ 342 w 391"/>
                <a:gd name="T15" fmla="*/ 157 h 216"/>
                <a:gd name="T16" fmla="*/ 339 w 391"/>
                <a:gd name="T17" fmla="*/ 211 h 216"/>
                <a:gd name="T18" fmla="*/ 256 w 391"/>
                <a:gd name="T19" fmla="*/ 228 h 216"/>
                <a:gd name="T20" fmla="*/ 178 w 391"/>
                <a:gd name="T21" fmla="*/ 235 h 216"/>
                <a:gd name="T22" fmla="*/ 121 w 391"/>
                <a:gd name="T23" fmla="*/ 243 h 216"/>
                <a:gd name="T24" fmla="*/ 72 w 391"/>
                <a:gd name="T25" fmla="*/ 190 h 216"/>
                <a:gd name="T26" fmla="*/ 11 w 391"/>
                <a:gd name="T27" fmla="*/ 166 h 216"/>
                <a:gd name="T28" fmla="*/ 18 w 391"/>
                <a:gd name="T29" fmla="*/ 64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42050" name="Freeform 66"/>
            <p:cNvSpPr>
              <a:spLocks noEditPoints="1"/>
            </p:cNvSpPr>
            <p:nvPr/>
          </p:nvSpPr>
          <p:spPr bwMode="auto">
            <a:xfrm>
              <a:off x="2084" y="2113"/>
              <a:ext cx="512" cy="389"/>
            </a:xfrm>
            <a:custGeom>
              <a:avLst/>
              <a:gdLst>
                <a:gd name="T0" fmla="*/ 359 w 405"/>
                <a:gd name="T1" fmla="*/ 8 h 308"/>
                <a:gd name="T2" fmla="*/ 319 w 405"/>
                <a:gd name="T3" fmla="*/ 45 h 308"/>
                <a:gd name="T4" fmla="*/ 35 w 405"/>
                <a:gd name="T5" fmla="*/ 157 h 308"/>
                <a:gd name="T6" fmla="*/ 14 w 405"/>
                <a:gd name="T7" fmla="*/ 301 h 308"/>
                <a:gd name="T8" fmla="*/ 76 w 405"/>
                <a:gd name="T9" fmla="*/ 328 h 308"/>
                <a:gd name="T10" fmla="*/ 128 w 405"/>
                <a:gd name="T11" fmla="*/ 380 h 308"/>
                <a:gd name="T12" fmla="*/ 186 w 405"/>
                <a:gd name="T13" fmla="*/ 374 h 308"/>
                <a:gd name="T14" fmla="*/ 225 w 405"/>
                <a:gd name="T15" fmla="*/ 388 h 308"/>
                <a:gd name="T16" fmla="*/ 268 w 405"/>
                <a:gd name="T17" fmla="*/ 366 h 308"/>
                <a:gd name="T18" fmla="*/ 354 w 405"/>
                <a:gd name="T19" fmla="*/ 346 h 308"/>
                <a:gd name="T20" fmla="*/ 367 w 405"/>
                <a:gd name="T21" fmla="*/ 312 h 308"/>
                <a:gd name="T22" fmla="*/ 363 w 405"/>
                <a:gd name="T23" fmla="*/ 290 h 308"/>
                <a:gd name="T24" fmla="*/ 422 w 405"/>
                <a:gd name="T25" fmla="*/ 235 h 308"/>
                <a:gd name="T26" fmla="*/ 449 w 405"/>
                <a:gd name="T27" fmla="*/ 239 h 308"/>
                <a:gd name="T28" fmla="*/ 501 w 405"/>
                <a:gd name="T29" fmla="*/ 196 h 308"/>
                <a:gd name="T30" fmla="*/ 501 w 405"/>
                <a:gd name="T31" fmla="*/ 104 h 308"/>
                <a:gd name="T32" fmla="*/ 424 w 405"/>
                <a:gd name="T33" fmla="*/ 14 h 308"/>
                <a:gd name="T34" fmla="*/ 359 w 405"/>
                <a:gd name="T35" fmla="*/ 8 h 308"/>
                <a:gd name="T36" fmla="*/ 425 w 405"/>
                <a:gd name="T37" fmla="*/ 218 h 308"/>
                <a:gd name="T38" fmla="*/ 418 w 405"/>
                <a:gd name="T39" fmla="*/ 216 h 308"/>
                <a:gd name="T40" fmla="*/ 412 w 405"/>
                <a:gd name="T41" fmla="*/ 220 h 308"/>
                <a:gd name="T42" fmla="*/ 349 w 405"/>
                <a:gd name="T43" fmla="*/ 278 h 308"/>
                <a:gd name="T44" fmla="*/ 344 w 405"/>
                <a:gd name="T45" fmla="*/ 283 h 308"/>
                <a:gd name="T46" fmla="*/ 345 w 405"/>
                <a:gd name="T47" fmla="*/ 290 h 308"/>
                <a:gd name="T48" fmla="*/ 341 w 405"/>
                <a:gd name="T49" fmla="*/ 336 h 308"/>
                <a:gd name="T50" fmla="*/ 267 w 405"/>
                <a:gd name="T51" fmla="*/ 350 h 308"/>
                <a:gd name="T52" fmla="*/ 259 w 405"/>
                <a:gd name="T53" fmla="*/ 352 h 308"/>
                <a:gd name="T54" fmla="*/ 224 w 405"/>
                <a:gd name="T55" fmla="*/ 371 h 308"/>
                <a:gd name="T56" fmla="*/ 192 w 405"/>
                <a:gd name="T57" fmla="*/ 359 h 308"/>
                <a:gd name="T58" fmla="*/ 183 w 405"/>
                <a:gd name="T59" fmla="*/ 357 h 308"/>
                <a:gd name="T60" fmla="*/ 133 w 405"/>
                <a:gd name="T61" fmla="*/ 365 h 308"/>
                <a:gd name="T62" fmla="*/ 88 w 405"/>
                <a:gd name="T63" fmla="*/ 318 h 308"/>
                <a:gd name="T64" fmla="*/ 80 w 405"/>
                <a:gd name="T65" fmla="*/ 312 h 308"/>
                <a:gd name="T66" fmla="*/ 27 w 405"/>
                <a:gd name="T67" fmla="*/ 290 h 308"/>
                <a:gd name="T68" fmla="*/ 49 w 405"/>
                <a:gd name="T69" fmla="*/ 164 h 308"/>
                <a:gd name="T70" fmla="*/ 322 w 405"/>
                <a:gd name="T71" fmla="*/ 62 h 308"/>
                <a:gd name="T72" fmla="*/ 331 w 405"/>
                <a:gd name="T73" fmla="*/ 57 h 308"/>
                <a:gd name="T74" fmla="*/ 365 w 405"/>
                <a:gd name="T75" fmla="*/ 23 h 308"/>
                <a:gd name="T76" fmla="*/ 416 w 405"/>
                <a:gd name="T77" fmla="*/ 28 h 308"/>
                <a:gd name="T78" fmla="*/ 485 w 405"/>
                <a:gd name="T79" fmla="*/ 109 h 308"/>
                <a:gd name="T80" fmla="*/ 487 w 405"/>
                <a:gd name="T81" fmla="*/ 189 h 308"/>
                <a:gd name="T82" fmla="*/ 446 w 405"/>
                <a:gd name="T83" fmla="*/ 224 h 308"/>
                <a:gd name="T84" fmla="*/ 425 w 405"/>
                <a:gd name="T85" fmla="*/ 218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sp>
          <p:nvSpPr>
            <p:cNvPr id="42051" name="Freeform 67"/>
            <p:cNvSpPr>
              <a:spLocks/>
            </p:cNvSpPr>
            <p:nvPr/>
          </p:nvSpPr>
          <p:spPr bwMode="auto">
            <a:xfrm>
              <a:off x="2400" y="2159"/>
              <a:ext cx="56" cy="37"/>
            </a:xfrm>
            <a:custGeom>
              <a:avLst/>
              <a:gdLst>
                <a:gd name="T0" fmla="*/ 53 w 44"/>
                <a:gd name="T1" fmla="*/ 23 h 29"/>
                <a:gd name="T2" fmla="*/ 53 w 44"/>
                <a:gd name="T3" fmla="*/ 34 h 29"/>
                <a:gd name="T4" fmla="*/ 42 w 44"/>
                <a:gd name="T5" fmla="*/ 34 h 29"/>
                <a:gd name="T6" fmla="*/ 8 w 44"/>
                <a:gd name="T7" fmla="*/ 15 h 29"/>
                <a:gd name="T8" fmla="*/ 0 w 44"/>
                <a:gd name="T9" fmla="*/ 8 h 29"/>
                <a:gd name="T10" fmla="*/ 8 w 44"/>
                <a:gd name="T11" fmla="*/ 0 h 29"/>
                <a:gd name="T12" fmla="*/ 53 w 44"/>
                <a:gd name="T13" fmla="*/ 23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42052" name="Freeform 68"/>
            <p:cNvSpPr>
              <a:spLocks/>
            </p:cNvSpPr>
            <p:nvPr/>
          </p:nvSpPr>
          <p:spPr bwMode="auto">
            <a:xfrm>
              <a:off x="2494" y="2254"/>
              <a:ext cx="37" cy="91"/>
            </a:xfrm>
            <a:custGeom>
              <a:avLst/>
              <a:gdLst>
                <a:gd name="T0" fmla="*/ 17 w 30"/>
                <a:gd name="T1" fmla="*/ 5 h 72"/>
                <a:gd name="T2" fmla="*/ 16 w 30"/>
                <a:gd name="T3" fmla="*/ 86 h 72"/>
                <a:gd name="T4" fmla="*/ 6 w 30"/>
                <a:gd name="T5" fmla="*/ 90 h 72"/>
                <a:gd name="T6" fmla="*/ 2 w 30"/>
                <a:gd name="T7" fmla="*/ 78 h 72"/>
                <a:gd name="T8" fmla="*/ 4 w 30"/>
                <a:gd name="T9" fmla="*/ 14 h 72"/>
                <a:gd name="T10" fmla="*/ 6 w 30"/>
                <a:gd name="T11" fmla="*/ 3 h 72"/>
                <a:gd name="T12" fmla="*/ 17 w 30"/>
                <a:gd name="T13" fmla="*/ 5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42053" name="Freeform 69"/>
            <p:cNvSpPr>
              <a:spLocks/>
            </p:cNvSpPr>
            <p:nvPr/>
          </p:nvSpPr>
          <p:spPr bwMode="auto">
            <a:xfrm>
              <a:off x="2381" y="2389"/>
              <a:ext cx="63" cy="19"/>
            </a:xfrm>
            <a:custGeom>
              <a:avLst/>
              <a:gdLst>
                <a:gd name="T0" fmla="*/ 9 w 50"/>
                <a:gd name="T1" fmla="*/ 1 h 15"/>
                <a:gd name="T2" fmla="*/ 54 w 50"/>
                <a:gd name="T3" fmla="*/ 1 h 15"/>
                <a:gd name="T4" fmla="*/ 62 w 50"/>
                <a:gd name="T5" fmla="*/ 9 h 15"/>
                <a:gd name="T6" fmla="*/ 54 w 50"/>
                <a:gd name="T7" fmla="*/ 18 h 15"/>
                <a:gd name="T8" fmla="*/ 8 w 50"/>
                <a:gd name="T9" fmla="*/ 16 h 15"/>
                <a:gd name="T10" fmla="*/ 0 w 50"/>
                <a:gd name="T11" fmla="*/ 8 h 15"/>
                <a:gd name="T12" fmla="*/ 9 w 50"/>
                <a:gd name="T13" fmla="*/ 1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42054" name="Freeform 70"/>
            <p:cNvSpPr>
              <a:spLocks/>
            </p:cNvSpPr>
            <p:nvPr/>
          </p:nvSpPr>
          <p:spPr bwMode="auto">
            <a:xfrm>
              <a:off x="2275" y="2384"/>
              <a:ext cx="83" cy="95"/>
            </a:xfrm>
            <a:custGeom>
              <a:avLst/>
              <a:gdLst>
                <a:gd name="T0" fmla="*/ 16 w 66"/>
                <a:gd name="T1" fmla="*/ 6 h 75"/>
                <a:gd name="T2" fmla="*/ 77 w 66"/>
                <a:gd name="T3" fmla="*/ 79 h 75"/>
                <a:gd name="T4" fmla="*/ 82 w 66"/>
                <a:gd name="T5" fmla="*/ 89 h 75"/>
                <a:gd name="T6" fmla="*/ 72 w 66"/>
                <a:gd name="T7" fmla="*/ 94 h 75"/>
                <a:gd name="T8" fmla="*/ 0 w 66"/>
                <a:gd name="T9" fmla="*/ 11 h 75"/>
                <a:gd name="T10" fmla="*/ 6 w 66"/>
                <a:gd name="T11" fmla="*/ 1 h 75"/>
                <a:gd name="T12" fmla="*/ 16 w 66"/>
                <a:gd name="T13" fmla="*/ 6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42055" name="Freeform 71"/>
            <p:cNvSpPr>
              <a:spLocks/>
            </p:cNvSpPr>
            <p:nvPr/>
          </p:nvSpPr>
          <p:spPr bwMode="auto">
            <a:xfrm>
              <a:off x="2210" y="2368"/>
              <a:ext cx="70" cy="119"/>
            </a:xfrm>
            <a:custGeom>
              <a:avLst/>
              <a:gdLst>
                <a:gd name="T0" fmla="*/ 18 w 55"/>
                <a:gd name="T1" fmla="*/ 1 h 94"/>
                <a:gd name="T2" fmla="*/ 25 w 55"/>
                <a:gd name="T3" fmla="*/ 10 h 94"/>
                <a:gd name="T4" fmla="*/ 65 w 55"/>
                <a:gd name="T5" fmla="*/ 103 h 94"/>
                <a:gd name="T6" fmla="*/ 67 w 55"/>
                <a:gd name="T7" fmla="*/ 114 h 94"/>
                <a:gd name="T8" fmla="*/ 56 w 55"/>
                <a:gd name="T9" fmla="*/ 116 h 94"/>
                <a:gd name="T10" fmla="*/ 9 w 55"/>
                <a:gd name="T11" fmla="*/ 8 h 94"/>
                <a:gd name="T12" fmla="*/ 18 w 55"/>
                <a:gd name="T13" fmla="*/ 1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42056" name="Freeform 72"/>
            <p:cNvSpPr>
              <a:spLocks/>
            </p:cNvSpPr>
            <p:nvPr/>
          </p:nvSpPr>
          <p:spPr bwMode="auto">
            <a:xfrm>
              <a:off x="2143" y="2327"/>
              <a:ext cx="40" cy="114"/>
            </a:xfrm>
            <a:custGeom>
              <a:avLst/>
              <a:gdLst>
                <a:gd name="T0" fmla="*/ 34 w 31"/>
                <a:gd name="T1" fmla="*/ 3 h 90"/>
                <a:gd name="T2" fmla="*/ 39 w 31"/>
                <a:gd name="T3" fmla="*/ 13 h 90"/>
                <a:gd name="T4" fmla="*/ 30 w 31"/>
                <a:gd name="T5" fmla="*/ 103 h 90"/>
                <a:gd name="T6" fmla="*/ 25 w 31"/>
                <a:gd name="T7" fmla="*/ 113 h 90"/>
                <a:gd name="T8" fmla="*/ 14 w 31"/>
                <a:gd name="T9" fmla="*/ 108 h 90"/>
                <a:gd name="T10" fmla="*/ 23 w 31"/>
                <a:gd name="T11" fmla="*/ 6 h 90"/>
                <a:gd name="T12" fmla="*/ 34 w 31"/>
                <a:gd name="T13" fmla="*/ 3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44034" name="Group 5"/>
          <p:cNvGrpSpPr>
            <a:grpSpLocks noChangeAspect="1"/>
          </p:cNvGrpSpPr>
          <p:nvPr/>
        </p:nvGrpSpPr>
        <p:grpSpPr bwMode="auto">
          <a:xfrm>
            <a:off x="901700" y="625475"/>
            <a:ext cx="3910013" cy="5413375"/>
            <a:chOff x="782" y="394"/>
            <a:chExt cx="2463" cy="3410"/>
          </a:xfrm>
        </p:grpSpPr>
        <p:sp>
          <p:nvSpPr>
            <p:cNvPr id="44064" name="Oval 6"/>
            <p:cNvSpPr>
              <a:spLocks noChangeArrowheads="1"/>
            </p:cNvSpPr>
            <p:nvPr/>
          </p:nvSpPr>
          <p:spPr bwMode="auto">
            <a:xfrm>
              <a:off x="924" y="3664"/>
              <a:ext cx="2167" cy="140"/>
            </a:xfrm>
            <a:prstGeom prst="ellipse">
              <a:avLst/>
            </a:prstGeom>
            <a:solidFill>
              <a:srgbClr val="970F00"/>
            </a:solidFill>
            <a:ln w="9525">
              <a:noFill/>
              <a:round/>
              <a:headEnd/>
              <a:tailEnd/>
            </a:ln>
          </p:spPr>
          <p:txBody>
            <a:bodyPr/>
            <a:lstStyle/>
            <a:p>
              <a:endParaRPr lang="en-US">
                <a:latin typeface="Calibri" pitchFamily="34" charset="0"/>
              </a:endParaRPr>
            </a:p>
          </p:txBody>
        </p:sp>
        <p:sp>
          <p:nvSpPr>
            <p:cNvPr id="7" name="Freeform 7"/>
            <p:cNvSpPr>
              <a:spLocks/>
            </p:cNvSpPr>
            <p:nvPr/>
          </p:nvSpPr>
          <p:spPr bwMode="auto">
            <a:xfrm>
              <a:off x="1002" y="676"/>
              <a:ext cx="1673" cy="2446"/>
            </a:xfrm>
            <a:custGeom>
              <a:avLst/>
              <a:gdLst>
                <a:gd name="T0" fmla="*/ 40 w 1405"/>
                <a:gd name="T1" fmla="*/ 377 h 2054"/>
                <a:gd name="T2" fmla="*/ 31 w 1405"/>
                <a:gd name="T3" fmla="*/ 494 h 2054"/>
                <a:gd name="T4" fmla="*/ 457 w 1405"/>
                <a:gd name="T5" fmla="*/ 1954 h 2054"/>
                <a:gd name="T6" fmla="*/ 997 w 1405"/>
                <a:gd name="T7" fmla="*/ 1998 h 2054"/>
                <a:gd name="T8" fmla="*/ 1405 w 1405"/>
                <a:gd name="T9" fmla="*/ 1753 h 2054"/>
                <a:gd name="T10" fmla="*/ 1382 w 1405"/>
                <a:gd name="T11" fmla="*/ 1114 h 2054"/>
                <a:gd name="T12" fmla="*/ 1294 w 1405"/>
                <a:gd name="T13" fmla="*/ 209 h 2054"/>
                <a:gd name="T14" fmla="*/ 597 w 1405"/>
                <a:gd name="T15" fmla="*/ 155 h 2054"/>
                <a:gd name="T16" fmla="*/ 40 w 1405"/>
                <a:gd name="T17" fmla="*/ 377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5" h="2054">
                  <a:moveTo>
                    <a:pt x="40" y="377"/>
                  </a:moveTo>
                  <a:cubicBezTo>
                    <a:pt x="40" y="377"/>
                    <a:pt x="0" y="385"/>
                    <a:pt x="31" y="494"/>
                  </a:cubicBezTo>
                  <a:cubicBezTo>
                    <a:pt x="61" y="603"/>
                    <a:pt x="457" y="1954"/>
                    <a:pt x="457" y="1954"/>
                  </a:cubicBezTo>
                  <a:cubicBezTo>
                    <a:pt x="457" y="1954"/>
                    <a:pt x="706" y="2054"/>
                    <a:pt x="997" y="1998"/>
                  </a:cubicBezTo>
                  <a:cubicBezTo>
                    <a:pt x="1288" y="1943"/>
                    <a:pt x="1397" y="1794"/>
                    <a:pt x="1405" y="1753"/>
                  </a:cubicBezTo>
                  <a:cubicBezTo>
                    <a:pt x="1382" y="1114"/>
                    <a:pt x="1382" y="1114"/>
                    <a:pt x="1382" y="1114"/>
                  </a:cubicBezTo>
                  <a:cubicBezTo>
                    <a:pt x="1294" y="209"/>
                    <a:pt x="1294" y="209"/>
                    <a:pt x="1294" y="209"/>
                  </a:cubicBezTo>
                  <a:cubicBezTo>
                    <a:pt x="1294" y="209"/>
                    <a:pt x="1317" y="0"/>
                    <a:pt x="597" y="155"/>
                  </a:cubicBezTo>
                  <a:cubicBezTo>
                    <a:pt x="597" y="155"/>
                    <a:pt x="233" y="218"/>
                    <a:pt x="40" y="377"/>
                  </a:cubicBezTo>
                  <a:close/>
                </a:path>
              </a:pathLst>
            </a:custGeom>
            <a:solidFill>
              <a:schemeClr val="accent1">
                <a:lumMod val="40000"/>
                <a:lumOff val="60000"/>
              </a:schemeClr>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4066" name="Freeform 8"/>
            <p:cNvSpPr>
              <a:spLocks/>
            </p:cNvSpPr>
            <p:nvPr/>
          </p:nvSpPr>
          <p:spPr bwMode="auto">
            <a:xfrm>
              <a:off x="1209" y="1245"/>
              <a:ext cx="608" cy="1821"/>
            </a:xfrm>
            <a:custGeom>
              <a:avLst/>
              <a:gdLst>
                <a:gd name="T0" fmla="*/ 0 w 510"/>
                <a:gd name="T1" fmla="*/ 1 h 1529"/>
                <a:gd name="T2" fmla="*/ 514 w 510"/>
                <a:gd name="T3" fmla="*/ 1807 h 1529"/>
                <a:gd name="T4" fmla="*/ 608 w 510"/>
                <a:gd name="T5" fmla="*/ 1821 h 1529"/>
                <a:gd name="T6" fmla="*/ 108 w 510"/>
                <a:gd name="T7" fmla="*/ 0 h 1529"/>
                <a:gd name="T8" fmla="*/ 0 w 510"/>
                <a:gd name="T9" fmla="*/ 1 h 1529"/>
                <a:gd name="T10" fmla="*/ 0 60000 65536"/>
                <a:gd name="T11" fmla="*/ 0 60000 65536"/>
                <a:gd name="T12" fmla="*/ 0 60000 65536"/>
                <a:gd name="T13" fmla="*/ 0 60000 65536"/>
                <a:gd name="T14" fmla="*/ 0 60000 65536"/>
                <a:gd name="T15" fmla="*/ 0 w 510"/>
                <a:gd name="T16" fmla="*/ 0 h 1529"/>
                <a:gd name="T17" fmla="*/ 510 w 510"/>
                <a:gd name="T18" fmla="*/ 1529 h 1529"/>
              </a:gdLst>
              <a:ahLst/>
              <a:cxnLst>
                <a:cxn ang="T10">
                  <a:pos x="T0" y="T1"/>
                </a:cxn>
                <a:cxn ang="T11">
                  <a:pos x="T2" y="T3"/>
                </a:cxn>
                <a:cxn ang="T12">
                  <a:pos x="T4" y="T5"/>
                </a:cxn>
                <a:cxn ang="T13">
                  <a:pos x="T6" y="T7"/>
                </a:cxn>
                <a:cxn ang="T14">
                  <a:pos x="T8" y="T9"/>
                </a:cxn>
              </a:cxnLst>
              <a:rect l="T15" t="T16" r="T17" b="T18"/>
              <a:pathLst>
                <a:path w="510" h="1529">
                  <a:moveTo>
                    <a:pt x="0" y="1"/>
                  </a:moveTo>
                  <a:cubicBezTo>
                    <a:pt x="113" y="400"/>
                    <a:pt x="352" y="1244"/>
                    <a:pt x="431" y="1517"/>
                  </a:cubicBezTo>
                  <a:cubicBezTo>
                    <a:pt x="455" y="1521"/>
                    <a:pt x="481" y="1526"/>
                    <a:pt x="510" y="1529"/>
                  </a:cubicBezTo>
                  <a:cubicBezTo>
                    <a:pt x="91" y="0"/>
                    <a:pt x="91" y="0"/>
                    <a:pt x="91" y="0"/>
                  </a:cubicBezTo>
                  <a:cubicBezTo>
                    <a:pt x="58" y="1"/>
                    <a:pt x="28" y="2"/>
                    <a:pt x="0" y="1"/>
                  </a:cubicBezTo>
                  <a:close/>
                </a:path>
              </a:pathLst>
            </a:custGeom>
            <a:solidFill>
              <a:srgbClr val="D8D8D8"/>
            </a:solidFill>
            <a:ln w="9525">
              <a:noFill/>
              <a:round/>
              <a:headEnd/>
              <a:tailEnd/>
            </a:ln>
          </p:spPr>
          <p:txBody>
            <a:bodyPr/>
            <a:lstStyle/>
            <a:p>
              <a:endParaRPr lang="en-US"/>
            </a:p>
          </p:txBody>
        </p:sp>
        <p:sp>
          <p:nvSpPr>
            <p:cNvPr id="9" name="Freeform 9"/>
            <p:cNvSpPr>
              <a:spLocks/>
            </p:cNvSpPr>
            <p:nvPr/>
          </p:nvSpPr>
          <p:spPr bwMode="auto">
            <a:xfrm>
              <a:off x="1011" y="1129"/>
              <a:ext cx="1508" cy="2071"/>
            </a:xfrm>
            <a:custGeom>
              <a:avLst/>
              <a:gdLst>
                <a:gd name="T0" fmla="*/ 1266 w 1266"/>
                <a:gd name="T1" fmla="*/ 1489 h 1740"/>
                <a:gd name="T2" fmla="*/ 476 w 1266"/>
                <a:gd name="T3" fmla="*/ 1555 h 1740"/>
                <a:gd name="T4" fmla="*/ 26 w 1266"/>
                <a:gd name="T5" fmla="*/ 0 h 1740"/>
                <a:gd name="T6" fmla="*/ 23 w 1266"/>
                <a:gd name="T7" fmla="*/ 114 h 1740"/>
                <a:gd name="T8" fmla="*/ 449 w 1266"/>
                <a:gd name="T9" fmla="*/ 1574 h 1740"/>
                <a:gd name="T10" fmla="*/ 1266 w 1266"/>
                <a:gd name="T11" fmla="*/ 1489 h 1740"/>
              </a:gdLst>
              <a:ahLst/>
              <a:cxnLst>
                <a:cxn ang="0">
                  <a:pos x="T0" y="T1"/>
                </a:cxn>
                <a:cxn ang="0">
                  <a:pos x="T2" y="T3"/>
                </a:cxn>
                <a:cxn ang="0">
                  <a:pos x="T4" y="T5"/>
                </a:cxn>
                <a:cxn ang="0">
                  <a:pos x="T6" y="T7"/>
                </a:cxn>
                <a:cxn ang="0">
                  <a:pos x="T8" y="T9"/>
                </a:cxn>
                <a:cxn ang="0">
                  <a:pos x="T10" y="T11"/>
                </a:cxn>
              </a:cxnLst>
              <a:rect l="0" t="0" r="r" b="b"/>
              <a:pathLst>
                <a:path w="1266" h="1740">
                  <a:moveTo>
                    <a:pt x="1266" y="1489"/>
                  </a:moveTo>
                  <a:cubicBezTo>
                    <a:pt x="918" y="1699"/>
                    <a:pt x="476" y="1555"/>
                    <a:pt x="476" y="1555"/>
                  </a:cubicBezTo>
                  <a:cubicBezTo>
                    <a:pt x="26" y="0"/>
                    <a:pt x="26" y="0"/>
                    <a:pt x="26" y="0"/>
                  </a:cubicBezTo>
                  <a:cubicBezTo>
                    <a:pt x="16" y="8"/>
                    <a:pt x="0" y="33"/>
                    <a:pt x="23" y="114"/>
                  </a:cubicBezTo>
                  <a:cubicBezTo>
                    <a:pt x="53" y="223"/>
                    <a:pt x="449" y="1574"/>
                    <a:pt x="449" y="1574"/>
                  </a:cubicBezTo>
                  <a:cubicBezTo>
                    <a:pt x="988" y="1740"/>
                    <a:pt x="1266" y="1489"/>
                    <a:pt x="1266" y="1489"/>
                  </a:cubicBezTo>
                  <a:close/>
                </a:path>
              </a:pathLst>
            </a:custGeom>
            <a:solidFill>
              <a:schemeClr val="accent1">
                <a:lumMod val="60000"/>
                <a:lumOff val="40000"/>
              </a:schemeClr>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0" name="Freeform 10"/>
            <p:cNvSpPr>
              <a:spLocks/>
            </p:cNvSpPr>
            <p:nvPr/>
          </p:nvSpPr>
          <p:spPr bwMode="auto">
            <a:xfrm>
              <a:off x="1011" y="726"/>
              <a:ext cx="1520" cy="538"/>
            </a:xfrm>
            <a:custGeom>
              <a:avLst/>
              <a:gdLst>
                <a:gd name="T0" fmla="*/ 655 w 1276"/>
                <a:gd name="T1" fmla="*/ 384 h 452"/>
                <a:gd name="T2" fmla="*/ 1276 w 1276"/>
                <a:gd name="T3" fmla="*/ 132 h 452"/>
                <a:gd name="T4" fmla="*/ 589 w 1276"/>
                <a:gd name="T5" fmla="*/ 113 h 452"/>
                <a:gd name="T6" fmla="*/ 32 w 1276"/>
                <a:gd name="T7" fmla="*/ 335 h 452"/>
                <a:gd name="T8" fmla="*/ 15 w 1276"/>
                <a:gd name="T9" fmla="*/ 421 h 452"/>
                <a:gd name="T10" fmla="*/ 655 w 1276"/>
                <a:gd name="T11" fmla="*/ 384 h 452"/>
              </a:gdLst>
              <a:ahLst/>
              <a:cxnLst>
                <a:cxn ang="0">
                  <a:pos x="T0" y="T1"/>
                </a:cxn>
                <a:cxn ang="0">
                  <a:pos x="T2" y="T3"/>
                </a:cxn>
                <a:cxn ang="0">
                  <a:pos x="T4" y="T5"/>
                </a:cxn>
                <a:cxn ang="0">
                  <a:pos x="T6" y="T7"/>
                </a:cxn>
                <a:cxn ang="0">
                  <a:pos x="T8" y="T9"/>
                </a:cxn>
                <a:cxn ang="0">
                  <a:pos x="T10" y="T11"/>
                </a:cxn>
              </a:cxnLst>
              <a:rect l="0" t="0" r="r" b="b"/>
              <a:pathLst>
                <a:path w="1276" h="452">
                  <a:moveTo>
                    <a:pt x="655" y="384"/>
                  </a:moveTo>
                  <a:cubicBezTo>
                    <a:pt x="977" y="319"/>
                    <a:pt x="1222" y="213"/>
                    <a:pt x="1276" y="132"/>
                  </a:cubicBezTo>
                  <a:cubicBezTo>
                    <a:pt x="1244" y="81"/>
                    <a:pt x="1114" y="0"/>
                    <a:pt x="589" y="113"/>
                  </a:cubicBezTo>
                  <a:cubicBezTo>
                    <a:pt x="589" y="113"/>
                    <a:pt x="225" y="176"/>
                    <a:pt x="32" y="335"/>
                  </a:cubicBezTo>
                  <a:cubicBezTo>
                    <a:pt x="32" y="335"/>
                    <a:pt x="0" y="341"/>
                    <a:pt x="15" y="421"/>
                  </a:cubicBezTo>
                  <a:cubicBezTo>
                    <a:pt x="132" y="452"/>
                    <a:pt x="378" y="440"/>
                    <a:pt x="655" y="384"/>
                  </a:cubicBezTo>
                  <a:close/>
                </a:path>
              </a:pathLst>
            </a:custGeom>
            <a:solidFill>
              <a:schemeClr val="accent1">
                <a:lumMod val="60000"/>
                <a:lumOff val="40000"/>
              </a:schemeClr>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4069" name="Freeform 11"/>
            <p:cNvSpPr>
              <a:spLocks/>
            </p:cNvSpPr>
            <p:nvPr/>
          </p:nvSpPr>
          <p:spPr bwMode="auto">
            <a:xfrm>
              <a:off x="2341" y="986"/>
              <a:ext cx="222" cy="1957"/>
            </a:xfrm>
            <a:custGeom>
              <a:avLst/>
              <a:gdLst>
                <a:gd name="T0" fmla="*/ 58 w 187"/>
                <a:gd name="T1" fmla="*/ 0 h 1644"/>
                <a:gd name="T2" fmla="*/ 0 w 187"/>
                <a:gd name="T3" fmla="*/ 30 h 1644"/>
                <a:gd name="T4" fmla="*/ 159 w 187"/>
                <a:gd name="T5" fmla="*/ 1957 h 1644"/>
                <a:gd name="T6" fmla="*/ 222 w 187"/>
                <a:gd name="T7" fmla="*/ 1913 h 1644"/>
                <a:gd name="T8" fmla="*/ 58 w 187"/>
                <a:gd name="T9" fmla="*/ 0 h 1644"/>
                <a:gd name="T10" fmla="*/ 0 60000 65536"/>
                <a:gd name="T11" fmla="*/ 0 60000 65536"/>
                <a:gd name="T12" fmla="*/ 0 60000 65536"/>
                <a:gd name="T13" fmla="*/ 0 60000 65536"/>
                <a:gd name="T14" fmla="*/ 0 60000 65536"/>
                <a:gd name="T15" fmla="*/ 0 w 187"/>
                <a:gd name="T16" fmla="*/ 0 h 1644"/>
                <a:gd name="T17" fmla="*/ 187 w 187"/>
                <a:gd name="T18" fmla="*/ 1644 h 1644"/>
              </a:gdLst>
              <a:ahLst/>
              <a:cxnLst>
                <a:cxn ang="T10">
                  <a:pos x="T0" y="T1"/>
                </a:cxn>
                <a:cxn ang="T11">
                  <a:pos x="T2" y="T3"/>
                </a:cxn>
                <a:cxn ang="T12">
                  <a:pos x="T4" y="T5"/>
                </a:cxn>
                <a:cxn ang="T13">
                  <a:pos x="T6" y="T7"/>
                </a:cxn>
                <a:cxn ang="T14">
                  <a:pos x="T8" y="T9"/>
                </a:cxn>
              </a:cxnLst>
              <a:rect l="T15" t="T16" r="T17" b="T18"/>
              <a:pathLst>
                <a:path w="187" h="1644">
                  <a:moveTo>
                    <a:pt x="49" y="0"/>
                  </a:moveTo>
                  <a:cubicBezTo>
                    <a:pt x="34" y="8"/>
                    <a:pt x="17" y="16"/>
                    <a:pt x="0" y="25"/>
                  </a:cubicBezTo>
                  <a:cubicBezTo>
                    <a:pt x="102" y="730"/>
                    <a:pt x="128" y="1412"/>
                    <a:pt x="134" y="1644"/>
                  </a:cubicBezTo>
                  <a:cubicBezTo>
                    <a:pt x="154" y="1632"/>
                    <a:pt x="171" y="1619"/>
                    <a:pt x="187" y="1607"/>
                  </a:cubicBezTo>
                  <a:cubicBezTo>
                    <a:pt x="180" y="1079"/>
                    <a:pt x="95" y="354"/>
                    <a:pt x="49" y="0"/>
                  </a:cubicBezTo>
                  <a:close/>
                </a:path>
              </a:pathLst>
            </a:custGeom>
            <a:solidFill>
              <a:srgbClr val="F2F2F2"/>
            </a:solidFill>
            <a:ln w="9525">
              <a:noFill/>
              <a:round/>
              <a:headEnd/>
              <a:tailEnd/>
            </a:ln>
          </p:spPr>
          <p:txBody>
            <a:bodyPr/>
            <a:lstStyle/>
            <a:p>
              <a:endParaRPr lang="en-US"/>
            </a:p>
          </p:txBody>
        </p:sp>
        <p:sp>
          <p:nvSpPr>
            <p:cNvPr id="44070" name="Freeform 12"/>
            <p:cNvSpPr>
              <a:spLocks/>
            </p:cNvSpPr>
            <p:nvPr/>
          </p:nvSpPr>
          <p:spPr bwMode="auto">
            <a:xfrm>
              <a:off x="1169" y="1257"/>
              <a:ext cx="1429" cy="1768"/>
            </a:xfrm>
            <a:custGeom>
              <a:avLst/>
              <a:gdLst>
                <a:gd name="T0" fmla="*/ 0 w 1200"/>
                <a:gd name="T1" fmla="*/ 169 h 1485"/>
                <a:gd name="T2" fmla="*/ 426 w 1200"/>
                <a:gd name="T3" fmla="*/ 1623 h 1485"/>
                <a:gd name="T4" fmla="*/ 1392 w 1200"/>
                <a:gd name="T5" fmla="*/ 1461 h 1485"/>
                <a:gd name="T6" fmla="*/ 1419 w 1200"/>
                <a:gd name="T7" fmla="*/ 1313 h 1485"/>
                <a:gd name="T8" fmla="*/ 1333 w 1200"/>
                <a:gd name="T9" fmla="*/ 152 h 1485"/>
                <a:gd name="T10" fmla="*/ 1244 w 1200"/>
                <a:gd name="T11" fmla="*/ 20 h 1485"/>
                <a:gd name="T12" fmla="*/ 680 w 1200"/>
                <a:gd name="T13" fmla="*/ 105 h 1485"/>
                <a:gd name="T14" fmla="*/ 307 w 1200"/>
                <a:gd name="T15" fmla="*/ 43 h 1485"/>
                <a:gd name="T16" fmla="*/ 0 w 1200"/>
                <a:gd name="T17" fmla="*/ 169 h 14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0"/>
                <a:gd name="T28" fmla="*/ 0 h 1485"/>
                <a:gd name="T29" fmla="*/ 1200 w 1200"/>
                <a:gd name="T30" fmla="*/ 1485 h 14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0" h="1485">
                  <a:moveTo>
                    <a:pt x="0" y="142"/>
                  </a:moveTo>
                  <a:cubicBezTo>
                    <a:pt x="358" y="1363"/>
                    <a:pt x="358" y="1363"/>
                    <a:pt x="358" y="1363"/>
                  </a:cubicBezTo>
                  <a:cubicBezTo>
                    <a:pt x="358" y="1363"/>
                    <a:pt x="777" y="1485"/>
                    <a:pt x="1169" y="1227"/>
                  </a:cubicBezTo>
                  <a:cubicBezTo>
                    <a:pt x="1169" y="1227"/>
                    <a:pt x="1200" y="1204"/>
                    <a:pt x="1192" y="1103"/>
                  </a:cubicBezTo>
                  <a:cubicBezTo>
                    <a:pt x="1119" y="128"/>
                    <a:pt x="1119" y="128"/>
                    <a:pt x="1119" y="128"/>
                  </a:cubicBezTo>
                  <a:cubicBezTo>
                    <a:pt x="1119" y="128"/>
                    <a:pt x="1138" y="35"/>
                    <a:pt x="1045" y="17"/>
                  </a:cubicBezTo>
                  <a:cubicBezTo>
                    <a:pt x="951" y="0"/>
                    <a:pt x="683" y="36"/>
                    <a:pt x="571" y="88"/>
                  </a:cubicBezTo>
                  <a:cubicBezTo>
                    <a:pt x="571" y="88"/>
                    <a:pt x="403" y="8"/>
                    <a:pt x="258" y="36"/>
                  </a:cubicBezTo>
                  <a:cubicBezTo>
                    <a:pt x="70" y="72"/>
                    <a:pt x="0" y="142"/>
                    <a:pt x="0" y="142"/>
                  </a:cubicBezTo>
                  <a:close/>
                </a:path>
              </a:pathLst>
            </a:custGeom>
            <a:solidFill>
              <a:srgbClr val="29ABE2"/>
            </a:solidFill>
            <a:ln w="9525">
              <a:noFill/>
              <a:round/>
              <a:headEnd/>
              <a:tailEnd/>
            </a:ln>
          </p:spPr>
          <p:txBody>
            <a:bodyPr/>
            <a:lstStyle/>
            <a:p>
              <a:endParaRPr lang="en-US"/>
            </a:p>
          </p:txBody>
        </p:sp>
        <p:sp>
          <p:nvSpPr>
            <p:cNvPr id="44071" name="Freeform 13"/>
            <p:cNvSpPr>
              <a:spLocks/>
            </p:cNvSpPr>
            <p:nvPr/>
          </p:nvSpPr>
          <p:spPr bwMode="auto">
            <a:xfrm>
              <a:off x="983" y="2273"/>
              <a:ext cx="575" cy="821"/>
            </a:xfrm>
            <a:custGeom>
              <a:avLst/>
              <a:gdLst>
                <a:gd name="T0" fmla="*/ 454 w 483"/>
                <a:gd name="T1" fmla="*/ 0 h 690"/>
                <a:gd name="T2" fmla="*/ 146 w 483"/>
                <a:gd name="T3" fmla="*/ 502 h 690"/>
                <a:gd name="T4" fmla="*/ 49 w 483"/>
                <a:gd name="T5" fmla="*/ 540 h 690"/>
                <a:gd name="T6" fmla="*/ 14 w 483"/>
                <a:gd name="T7" fmla="*/ 648 h 690"/>
                <a:gd name="T8" fmla="*/ 26 w 483"/>
                <a:gd name="T9" fmla="*/ 733 h 690"/>
                <a:gd name="T10" fmla="*/ 63 w 483"/>
                <a:gd name="T11" fmla="*/ 764 h 690"/>
                <a:gd name="T12" fmla="*/ 106 w 483"/>
                <a:gd name="T13" fmla="*/ 781 h 690"/>
                <a:gd name="T14" fmla="*/ 140 w 483"/>
                <a:gd name="T15" fmla="*/ 807 h 690"/>
                <a:gd name="T16" fmla="*/ 211 w 483"/>
                <a:gd name="T17" fmla="*/ 797 h 690"/>
                <a:gd name="T18" fmla="*/ 273 w 483"/>
                <a:gd name="T19" fmla="*/ 754 h 690"/>
                <a:gd name="T20" fmla="*/ 296 w 483"/>
                <a:gd name="T21" fmla="*/ 706 h 690"/>
                <a:gd name="T22" fmla="*/ 306 w 483"/>
                <a:gd name="T23" fmla="*/ 635 h 690"/>
                <a:gd name="T24" fmla="*/ 275 w 483"/>
                <a:gd name="T25" fmla="*/ 582 h 690"/>
                <a:gd name="T26" fmla="*/ 237 w 483"/>
                <a:gd name="T27" fmla="*/ 546 h 690"/>
                <a:gd name="T28" fmla="*/ 520 w 483"/>
                <a:gd name="T29" fmla="*/ 183 h 690"/>
                <a:gd name="T30" fmla="*/ 454 w 483"/>
                <a:gd name="T31" fmla="*/ 0 h 6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3"/>
                <a:gd name="T49" fmla="*/ 0 h 690"/>
                <a:gd name="T50" fmla="*/ 483 w 483"/>
                <a:gd name="T51" fmla="*/ 690 h 6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3" h="690">
                  <a:moveTo>
                    <a:pt x="381" y="0"/>
                  </a:moveTo>
                  <a:cubicBezTo>
                    <a:pt x="381" y="0"/>
                    <a:pt x="174" y="143"/>
                    <a:pt x="123" y="422"/>
                  </a:cubicBezTo>
                  <a:cubicBezTo>
                    <a:pt x="123" y="422"/>
                    <a:pt x="52" y="432"/>
                    <a:pt x="41" y="454"/>
                  </a:cubicBezTo>
                  <a:cubicBezTo>
                    <a:pt x="29" y="476"/>
                    <a:pt x="25" y="513"/>
                    <a:pt x="12" y="545"/>
                  </a:cubicBezTo>
                  <a:cubicBezTo>
                    <a:pt x="0" y="578"/>
                    <a:pt x="3" y="610"/>
                    <a:pt x="22" y="616"/>
                  </a:cubicBezTo>
                  <a:cubicBezTo>
                    <a:pt x="40" y="622"/>
                    <a:pt x="47" y="631"/>
                    <a:pt x="53" y="642"/>
                  </a:cubicBezTo>
                  <a:cubicBezTo>
                    <a:pt x="60" y="654"/>
                    <a:pt x="76" y="654"/>
                    <a:pt x="89" y="656"/>
                  </a:cubicBezTo>
                  <a:cubicBezTo>
                    <a:pt x="101" y="658"/>
                    <a:pt x="105" y="670"/>
                    <a:pt x="118" y="678"/>
                  </a:cubicBezTo>
                  <a:cubicBezTo>
                    <a:pt x="132" y="687"/>
                    <a:pt x="158" y="690"/>
                    <a:pt x="177" y="670"/>
                  </a:cubicBezTo>
                  <a:cubicBezTo>
                    <a:pt x="196" y="650"/>
                    <a:pt x="215" y="641"/>
                    <a:pt x="229" y="634"/>
                  </a:cubicBezTo>
                  <a:cubicBezTo>
                    <a:pt x="244" y="628"/>
                    <a:pt x="245" y="621"/>
                    <a:pt x="249" y="593"/>
                  </a:cubicBezTo>
                  <a:cubicBezTo>
                    <a:pt x="254" y="565"/>
                    <a:pt x="257" y="534"/>
                    <a:pt x="257" y="534"/>
                  </a:cubicBezTo>
                  <a:cubicBezTo>
                    <a:pt x="257" y="534"/>
                    <a:pt x="262" y="502"/>
                    <a:pt x="231" y="489"/>
                  </a:cubicBezTo>
                  <a:cubicBezTo>
                    <a:pt x="201" y="476"/>
                    <a:pt x="199" y="459"/>
                    <a:pt x="199" y="459"/>
                  </a:cubicBezTo>
                  <a:cubicBezTo>
                    <a:pt x="199" y="459"/>
                    <a:pt x="284" y="262"/>
                    <a:pt x="437" y="154"/>
                  </a:cubicBezTo>
                  <a:cubicBezTo>
                    <a:pt x="437" y="154"/>
                    <a:pt x="483" y="39"/>
                    <a:pt x="381" y="0"/>
                  </a:cubicBezTo>
                  <a:close/>
                </a:path>
              </a:pathLst>
            </a:custGeom>
            <a:solidFill>
              <a:srgbClr val="BDEDFF"/>
            </a:solidFill>
            <a:ln w="9525">
              <a:noFill/>
              <a:round/>
              <a:headEnd/>
              <a:tailEnd/>
            </a:ln>
          </p:spPr>
          <p:txBody>
            <a:bodyPr/>
            <a:lstStyle/>
            <a:p>
              <a:endParaRPr lang="en-US"/>
            </a:p>
          </p:txBody>
        </p:sp>
        <p:sp>
          <p:nvSpPr>
            <p:cNvPr id="44072" name="Freeform 14"/>
            <p:cNvSpPr>
              <a:spLocks/>
            </p:cNvSpPr>
            <p:nvPr/>
          </p:nvSpPr>
          <p:spPr bwMode="auto">
            <a:xfrm>
              <a:off x="2652" y="2130"/>
              <a:ext cx="581" cy="663"/>
            </a:xfrm>
            <a:custGeom>
              <a:avLst/>
              <a:gdLst>
                <a:gd name="T0" fmla="*/ 546 w 488"/>
                <a:gd name="T1" fmla="*/ 444 h 557"/>
                <a:gd name="T2" fmla="*/ 479 w 488"/>
                <a:gd name="T3" fmla="*/ 352 h 557"/>
                <a:gd name="T4" fmla="*/ 374 w 488"/>
                <a:gd name="T5" fmla="*/ 348 h 557"/>
                <a:gd name="T6" fmla="*/ 0 w 488"/>
                <a:gd name="T7" fmla="*/ 0 h 557"/>
                <a:gd name="T8" fmla="*/ 13 w 488"/>
                <a:gd name="T9" fmla="*/ 202 h 557"/>
                <a:gd name="T10" fmla="*/ 302 w 488"/>
                <a:gd name="T11" fmla="*/ 418 h 557"/>
                <a:gd name="T12" fmla="*/ 277 w 488"/>
                <a:gd name="T13" fmla="*/ 464 h 557"/>
                <a:gd name="T14" fmla="*/ 265 w 488"/>
                <a:gd name="T15" fmla="*/ 525 h 557"/>
                <a:gd name="T16" fmla="*/ 296 w 488"/>
                <a:gd name="T17" fmla="*/ 589 h 557"/>
                <a:gd name="T18" fmla="*/ 335 w 488"/>
                <a:gd name="T19" fmla="*/ 627 h 557"/>
                <a:gd name="T20" fmla="*/ 407 w 488"/>
                <a:gd name="T21" fmla="*/ 648 h 557"/>
                <a:gd name="T22" fmla="*/ 477 w 488"/>
                <a:gd name="T23" fmla="*/ 634 h 557"/>
                <a:gd name="T24" fmla="*/ 502 w 488"/>
                <a:gd name="T25" fmla="*/ 599 h 557"/>
                <a:gd name="T26" fmla="*/ 537 w 488"/>
                <a:gd name="T27" fmla="*/ 569 h 557"/>
                <a:gd name="T28" fmla="*/ 562 w 488"/>
                <a:gd name="T29" fmla="*/ 527 h 557"/>
                <a:gd name="T30" fmla="*/ 546 w 488"/>
                <a:gd name="T31" fmla="*/ 444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8"/>
                <a:gd name="T49" fmla="*/ 0 h 557"/>
                <a:gd name="T50" fmla="*/ 488 w 488"/>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8" h="557">
                  <a:moveTo>
                    <a:pt x="459" y="373"/>
                  </a:moveTo>
                  <a:cubicBezTo>
                    <a:pt x="436" y="346"/>
                    <a:pt x="420" y="314"/>
                    <a:pt x="402" y="296"/>
                  </a:cubicBezTo>
                  <a:cubicBezTo>
                    <a:pt x="384" y="279"/>
                    <a:pt x="314" y="292"/>
                    <a:pt x="314" y="292"/>
                  </a:cubicBezTo>
                  <a:cubicBezTo>
                    <a:pt x="221" y="125"/>
                    <a:pt x="81" y="39"/>
                    <a:pt x="0" y="0"/>
                  </a:cubicBezTo>
                  <a:cubicBezTo>
                    <a:pt x="11" y="170"/>
                    <a:pt x="11" y="170"/>
                    <a:pt x="11" y="170"/>
                  </a:cubicBezTo>
                  <a:cubicBezTo>
                    <a:pt x="151" y="237"/>
                    <a:pt x="254" y="351"/>
                    <a:pt x="254" y="351"/>
                  </a:cubicBezTo>
                  <a:cubicBezTo>
                    <a:pt x="254" y="351"/>
                    <a:pt x="258" y="367"/>
                    <a:pt x="233" y="390"/>
                  </a:cubicBezTo>
                  <a:cubicBezTo>
                    <a:pt x="208" y="412"/>
                    <a:pt x="223" y="441"/>
                    <a:pt x="223" y="441"/>
                  </a:cubicBezTo>
                  <a:cubicBezTo>
                    <a:pt x="223" y="441"/>
                    <a:pt x="236" y="470"/>
                    <a:pt x="249" y="495"/>
                  </a:cubicBezTo>
                  <a:cubicBezTo>
                    <a:pt x="262" y="519"/>
                    <a:pt x="266" y="525"/>
                    <a:pt x="281" y="527"/>
                  </a:cubicBezTo>
                  <a:cubicBezTo>
                    <a:pt x="297" y="529"/>
                    <a:pt x="318" y="531"/>
                    <a:pt x="342" y="544"/>
                  </a:cubicBezTo>
                  <a:cubicBezTo>
                    <a:pt x="367" y="557"/>
                    <a:pt x="391" y="546"/>
                    <a:pt x="401" y="533"/>
                  </a:cubicBezTo>
                  <a:cubicBezTo>
                    <a:pt x="410" y="521"/>
                    <a:pt x="410" y="509"/>
                    <a:pt x="422" y="503"/>
                  </a:cubicBezTo>
                  <a:cubicBezTo>
                    <a:pt x="433" y="497"/>
                    <a:pt x="448" y="491"/>
                    <a:pt x="451" y="478"/>
                  </a:cubicBezTo>
                  <a:cubicBezTo>
                    <a:pt x="453" y="465"/>
                    <a:pt x="457" y="455"/>
                    <a:pt x="472" y="443"/>
                  </a:cubicBezTo>
                  <a:cubicBezTo>
                    <a:pt x="488" y="432"/>
                    <a:pt x="481" y="400"/>
                    <a:pt x="459" y="373"/>
                  </a:cubicBezTo>
                  <a:close/>
                </a:path>
              </a:pathLst>
            </a:custGeom>
            <a:solidFill>
              <a:srgbClr val="BDEDFF"/>
            </a:solidFill>
            <a:ln w="9525">
              <a:noFill/>
              <a:round/>
              <a:headEnd/>
              <a:tailEnd/>
            </a:ln>
          </p:spPr>
          <p:txBody>
            <a:bodyPr/>
            <a:lstStyle/>
            <a:p>
              <a:endParaRPr lang="en-US"/>
            </a:p>
          </p:txBody>
        </p:sp>
        <p:sp>
          <p:nvSpPr>
            <p:cNvPr id="44073" name="Freeform 15"/>
            <p:cNvSpPr>
              <a:spLocks/>
            </p:cNvSpPr>
            <p:nvPr/>
          </p:nvSpPr>
          <p:spPr bwMode="auto">
            <a:xfrm>
              <a:off x="1472" y="3052"/>
              <a:ext cx="414" cy="707"/>
            </a:xfrm>
            <a:custGeom>
              <a:avLst/>
              <a:gdLst>
                <a:gd name="T0" fmla="*/ 220 w 347"/>
                <a:gd name="T1" fmla="*/ 0 h 594"/>
                <a:gd name="T2" fmla="*/ 297 w 347"/>
                <a:gd name="T3" fmla="*/ 501 h 594"/>
                <a:gd name="T4" fmla="*/ 13 w 347"/>
                <a:gd name="T5" fmla="*/ 707 h 594"/>
                <a:gd name="T6" fmla="*/ 414 w 347"/>
                <a:gd name="T7" fmla="*/ 668 h 594"/>
                <a:gd name="T8" fmla="*/ 390 w 347"/>
                <a:gd name="T9" fmla="*/ 26 h 594"/>
                <a:gd name="T10" fmla="*/ 220 w 347"/>
                <a:gd name="T11" fmla="*/ 0 h 594"/>
                <a:gd name="T12" fmla="*/ 0 60000 65536"/>
                <a:gd name="T13" fmla="*/ 0 60000 65536"/>
                <a:gd name="T14" fmla="*/ 0 60000 65536"/>
                <a:gd name="T15" fmla="*/ 0 60000 65536"/>
                <a:gd name="T16" fmla="*/ 0 60000 65536"/>
                <a:gd name="T17" fmla="*/ 0 60000 65536"/>
                <a:gd name="T18" fmla="*/ 0 w 347"/>
                <a:gd name="T19" fmla="*/ 0 h 594"/>
                <a:gd name="T20" fmla="*/ 347 w 347"/>
                <a:gd name="T21" fmla="*/ 594 h 594"/>
              </a:gdLst>
              <a:ahLst/>
              <a:cxnLst>
                <a:cxn ang="T12">
                  <a:pos x="T0" y="T1"/>
                </a:cxn>
                <a:cxn ang="T13">
                  <a:pos x="T2" y="T3"/>
                </a:cxn>
                <a:cxn ang="T14">
                  <a:pos x="T4" y="T5"/>
                </a:cxn>
                <a:cxn ang="T15">
                  <a:pos x="T6" y="T7"/>
                </a:cxn>
                <a:cxn ang="T16">
                  <a:pos x="T8" y="T9"/>
                </a:cxn>
                <a:cxn ang="T17">
                  <a:pos x="T10" y="T11"/>
                </a:cxn>
              </a:cxnLst>
              <a:rect l="T18" t="T19" r="T20" b="T21"/>
              <a:pathLst>
                <a:path w="347" h="594">
                  <a:moveTo>
                    <a:pt x="184" y="0"/>
                  </a:moveTo>
                  <a:cubicBezTo>
                    <a:pt x="249" y="421"/>
                    <a:pt x="249" y="421"/>
                    <a:pt x="249" y="421"/>
                  </a:cubicBezTo>
                  <a:cubicBezTo>
                    <a:pt x="249" y="421"/>
                    <a:pt x="0" y="430"/>
                    <a:pt x="11" y="594"/>
                  </a:cubicBezTo>
                  <a:cubicBezTo>
                    <a:pt x="11" y="594"/>
                    <a:pt x="249" y="592"/>
                    <a:pt x="347" y="561"/>
                  </a:cubicBezTo>
                  <a:cubicBezTo>
                    <a:pt x="347" y="561"/>
                    <a:pt x="318" y="119"/>
                    <a:pt x="327" y="22"/>
                  </a:cubicBezTo>
                  <a:lnTo>
                    <a:pt x="184" y="0"/>
                  </a:lnTo>
                  <a:close/>
                </a:path>
              </a:pathLst>
            </a:custGeom>
            <a:solidFill>
              <a:srgbClr val="BDEDFF"/>
            </a:solidFill>
            <a:ln w="9525">
              <a:noFill/>
              <a:round/>
              <a:headEnd/>
              <a:tailEnd/>
            </a:ln>
          </p:spPr>
          <p:txBody>
            <a:bodyPr/>
            <a:lstStyle/>
            <a:p>
              <a:endParaRPr lang="en-US"/>
            </a:p>
          </p:txBody>
        </p:sp>
        <p:sp>
          <p:nvSpPr>
            <p:cNvPr id="44074" name="Freeform 16"/>
            <p:cNvSpPr>
              <a:spLocks/>
            </p:cNvSpPr>
            <p:nvPr/>
          </p:nvSpPr>
          <p:spPr bwMode="auto">
            <a:xfrm>
              <a:off x="2299" y="2952"/>
              <a:ext cx="416" cy="802"/>
            </a:xfrm>
            <a:custGeom>
              <a:avLst/>
              <a:gdLst>
                <a:gd name="T0" fmla="*/ 0 w 349"/>
                <a:gd name="T1" fmla="*/ 70 h 674"/>
                <a:gd name="T2" fmla="*/ 13 w 349"/>
                <a:gd name="T3" fmla="*/ 773 h 674"/>
                <a:gd name="T4" fmla="*/ 416 w 349"/>
                <a:gd name="T5" fmla="*/ 779 h 674"/>
                <a:gd name="T6" fmla="*/ 123 w 349"/>
                <a:gd name="T7" fmla="*/ 600 h 674"/>
                <a:gd name="T8" fmla="*/ 188 w 349"/>
                <a:gd name="T9" fmla="*/ 0 h 674"/>
                <a:gd name="T10" fmla="*/ 0 w 349"/>
                <a:gd name="T11" fmla="*/ 70 h 674"/>
                <a:gd name="T12" fmla="*/ 0 60000 65536"/>
                <a:gd name="T13" fmla="*/ 0 60000 65536"/>
                <a:gd name="T14" fmla="*/ 0 60000 65536"/>
                <a:gd name="T15" fmla="*/ 0 60000 65536"/>
                <a:gd name="T16" fmla="*/ 0 60000 65536"/>
                <a:gd name="T17" fmla="*/ 0 60000 65536"/>
                <a:gd name="T18" fmla="*/ 0 w 349"/>
                <a:gd name="T19" fmla="*/ 0 h 674"/>
                <a:gd name="T20" fmla="*/ 349 w 349"/>
                <a:gd name="T21" fmla="*/ 674 h 674"/>
              </a:gdLst>
              <a:ahLst/>
              <a:cxnLst>
                <a:cxn ang="T12">
                  <a:pos x="T0" y="T1"/>
                </a:cxn>
                <a:cxn ang="T13">
                  <a:pos x="T2" y="T3"/>
                </a:cxn>
                <a:cxn ang="T14">
                  <a:pos x="T4" y="T5"/>
                </a:cxn>
                <a:cxn ang="T15">
                  <a:pos x="T6" y="T7"/>
                </a:cxn>
                <a:cxn ang="T16">
                  <a:pos x="T8" y="T9"/>
                </a:cxn>
                <a:cxn ang="T17">
                  <a:pos x="T10" y="T11"/>
                </a:cxn>
              </a:cxnLst>
              <a:rect l="T18" t="T19" r="T20" b="T21"/>
              <a:pathLst>
                <a:path w="349" h="674">
                  <a:moveTo>
                    <a:pt x="0" y="59"/>
                  </a:moveTo>
                  <a:cubicBezTo>
                    <a:pt x="0" y="59"/>
                    <a:pt x="24" y="497"/>
                    <a:pt x="11" y="650"/>
                  </a:cubicBezTo>
                  <a:cubicBezTo>
                    <a:pt x="11" y="650"/>
                    <a:pt x="279" y="674"/>
                    <a:pt x="349" y="655"/>
                  </a:cubicBezTo>
                  <a:cubicBezTo>
                    <a:pt x="349" y="655"/>
                    <a:pt x="345" y="500"/>
                    <a:pt x="103" y="504"/>
                  </a:cubicBezTo>
                  <a:cubicBezTo>
                    <a:pt x="158" y="0"/>
                    <a:pt x="158" y="0"/>
                    <a:pt x="158" y="0"/>
                  </a:cubicBezTo>
                  <a:lnTo>
                    <a:pt x="0" y="59"/>
                  </a:lnTo>
                  <a:close/>
                </a:path>
              </a:pathLst>
            </a:custGeom>
            <a:solidFill>
              <a:srgbClr val="BDEDFF"/>
            </a:solidFill>
            <a:ln w="9525">
              <a:noFill/>
              <a:round/>
              <a:headEnd/>
              <a:tailEnd/>
            </a:ln>
          </p:spPr>
          <p:txBody>
            <a:bodyPr/>
            <a:lstStyle/>
            <a:p>
              <a:endParaRPr lang="en-US"/>
            </a:p>
          </p:txBody>
        </p:sp>
        <p:sp>
          <p:nvSpPr>
            <p:cNvPr id="17" name="Freeform 17"/>
            <p:cNvSpPr>
              <a:spLocks/>
            </p:cNvSpPr>
            <p:nvPr/>
          </p:nvSpPr>
          <p:spPr bwMode="auto">
            <a:xfrm>
              <a:off x="1106" y="843"/>
              <a:ext cx="1328" cy="367"/>
            </a:xfrm>
            <a:custGeom>
              <a:avLst/>
              <a:gdLst>
                <a:gd name="T0" fmla="*/ 1107 w 1115"/>
                <a:gd name="T1" fmla="*/ 44 h 308"/>
                <a:gd name="T2" fmla="*/ 573 w 1115"/>
                <a:gd name="T3" fmla="*/ 233 h 308"/>
                <a:gd name="T4" fmla="*/ 9 w 1115"/>
                <a:gd name="T5" fmla="*/ 265 h 308"/>
                <a:gd name="T6" fmla="*/ 531 w 1115"/>
                <a:gd name="T7" fmla="*/ 61 h 308"/>
                <a:gd name="T8" fmla="*/ 1107 w 1115"/>
                <a:gd name="T9" fmla="*/ 44 h 308"/>
              </a:gdLst>
              <a:ahLst/>
              <a:cxnLst>
                <a:cxn ang="0">
                  <a:pos x="T0" y="T1"/>
                </a:cxn>
                <a:cxn ang="0">
                  <a:pos x="T2" y="T3"/>
                </a:cxn>
                <a:cxn ang="0">
                  <a:pos x="T4" y="T5"/>
                </a:cxn>
                <a:cxn ang="0">
                  <a:pos x="T6" y="T7"/>
                </a:cxn>
                <a:cxn ang="0">
                  <a:pos x="T8" y="T9"/>
                </a:cxn>
              </a:cxnLst>
              <a:rect l="0" t="0" r="r" b="b"/>
              <a:pathLst>
                <a:path w="1115" h="308">
                  <a:moveTo>
                    <a:pt x="1107" y="44"/>
                  </a:moveTo>
                  <a:cubicBezTo>
                    <a:pt x="1115" y="87"/>
                    <a:pt x="877" y="172"/>
                    <a:pt x="573" y="233"/>
                  </a:cubicBezTo>
                  <a:cubicBezTo>
                    <a:pt x="270" y="294"/>
                    <a:pt x="17" y="308"/>
                    <a:pt x="9" y="265"/>
                  </a:cubicBezTo>
                  <a:cubicBezTo>
                    <a:pt x="0" y="222"/>
                    <a:pt x="228" y="122"/>
                    <a:pt x="531" y="61"/>
                  </a:cubicBezTo>
                  <a:cubicBezTo>
                    <a:pt x="834" y="0"/>
                    <a:pt x="1098" y="1"/>
                    <a:pt x="1107" y="44"/>
                  </a:cubicBezTo>
                  <a:close/>
                </a:path>
              </a:pathLst>
            </a:custGeom>
            <a:solidFill>
              <a:schemeClr val="accent1">
                <a:lumMod val="40000"/>
                <a:lumOff val="60000"/>
              </a:schemeClr>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4076" name="Freeform 18"/>
            <p:cNvSpPr>
              <a:spLocks/>
            </p:cNvSpPr>
            <p:nvPr/>
          </p:nvSpPr>
          <p:spPr bwMode="auto">
            <a:xfrm>
              <a:off x="782" y="648"/>
              <a:ext cx="474" cy="323"/>
            </a:xfrm>
            <a:custGeom>
              <a:avLst/>
              <a:gdLst>
                <a:gd name="T0" fmla="*/ 474 w 398"/>
                <a:gd name="T1" fmla="*/ 305 h 272"/>
                <a:gd name="T2" fmla="*/ 333 w 398"/>
                <a:gd name="T3" fmla="*/ 233 h 272"/>
                <a:gd name="T4" fmla="*/ 63 w 398"/>
                <a:gd name="T5" fmla="*/ 239 h 272"/>
                <a:gd name="T6" fmla="*/ 110 w 398"/>
                <a:gd name="T7" fmla="*/ 58 h 272"/>
                <a:gd name="T8" fmla="*/ 474 w 398"/>
                <a:gd name="T9" fmla="*/ 305 h 272"/>
                <a:gd name="T10" fmla="*/ 0 60000 65536"/>
                <a:gd name="T11" fmla="*/ 0 60000 65536"/>
                <a:gd name="T12" fmla="*/ 0 60000 65536"/>
                <a:gd name="T13" fmla="*/ 0 60000 65536"/>
                <a:gd name="T14" fmla="*/ 0 60000 65536"/>
                <a:gd name="T15" fmla="*/ 0 w 398"/>
                <a:gd name="T16" fmla="*/ 0 h 272"/>
                <a:gd name="T17" fmla="*/ 398 w 398"/>
                <a:gd name="T18" fmla="*/ 272 h 272"/>
              </a:gdLst>
              <a:ahLst/>
              <a:cxnLst>
                <a:cxn ang="T10">
                  <a:pos x="T0" y="T1"/>
                </a:cxn>
                <a:cxn ang="T11">
                  <a:pos x="T2" y="T3"/>
                </a:cxn>
                <a:cxn ang="T12">
                  <a:pos x="T4" y="T5"/>
                </a:cxn>
                <a:cxn ang="T13">
                  <a:pos x="T6" y="T7"/>
                </a:cxn>
                <a:cxn ang="T14">
                  <a:pos x="T8" y="T9"/>
                </a:cxn>
              </a:cxnLst>
              <a:rect l="T15" t="T16" r="T17" b="T18"/>
              <a:pathLst>
                <a:path w="398" h="272">
                  <a:moveTo>
                    <a:pt x="398" y="257"/>
                  </a:moveTo>
                  <a:cubicBezTo>
                    <a:pt x="398" y="257"/>
                    <a:pt x="359" y="176"/>
                    <a:pt x="280" y="196"/>
                  </a:cubicBezTo>
                  <a:cubicBezTo>
                    <a:pt x="201" y="216"/>
                    <a:pt x="106" y="272"/>
                    <a:pt x="53" y="201"/>
                  </a:cubicBezTo>
                  <a:cubicBezTo>
                    <a:pt x="0" y="129"/>
                    <a:pt x="39" y="78"/>
                    <a:pt x="92" y="49"/>
                  </a:cubicBezTo>
                  <a:cubicBezTo>
                    <a:pt x="180" y="0"/>
                    <a:pt x="392" y="73"/>
                    <a:pt x="398" y="257"/>
                  </a:cubicBezTo>
                  <a:close/>
                </a:path>
              </a:pathLst>
            </a:custGeom>
            <a:solidFill>
              <a:srgbClr val="BDEDFF"/>
            </a:solidFill>
            <a:ln w="9525">
              <a:noFill/>
              <a:round/>
              <a:headEnd/>
              <a:tailEnd/>
            </a:ln>
          </p:spPr>
          <p:txBody>
            <a:bodyPr/>
            <a:lstStyle/>
            <a:p>
              <a:endParaRPr lang="en-US"/>
            </a:p>
          </p:txBody>
        </p:sp>
        <p:sp>
          <p:nvSpPr>
            <p:cNvPr id="44077" name="Freeform 19"/>
            <p:cNvSpPr>
              <a:spLocks/>
            </p:cNvSpPr>
            <p:nvPr/>
          </p:nvSpPr>
          <p:spPr bwMode="auto">
            <a:xfrm>
              <a:off x="1228" y="543"/>
              <a:ext cx="204" cy="265"/>
            </a:xfrm>
            <a:custGeom>
              <a:avLst/>
              <a:gdLst>
                <a:gd name="T0" fmla="*/ 174 w 171"/>
                <a:gd name="T1" fmla="*/ 265 h 223"/>
                <a:gd name="T2" fmla="*/ 142 w 171"/>
                <a:gd name="T3" fmla="*/ 89 h 223"/>
                <a:gd name="T4" fmla="*/ 8 w 171"/>
                <a:gd name="T5" fmla="*/ 63 h 223"/>
                <a:gd name="T6" fmla="*/ 70 w 171"/>
                <a:gd name="T7" fmla="*/ 171 h 223"/>
                <a:gd name="T8" fmla="*/ 174 w 171"/>
                <a:gd name="T9" fmla="*/ 265 h 223"/>
                <a:gd name="T10" fmla="*/ 0 60000 65536"/>
                <a:gd name="T11" fmla="*/ 0 60000 65536"/>
                <a:gd name="T12" fmla="*/ 0 60000 65536"/>
                <a:gd name="T13" fmla="*/ 0 60000 65536"/>
                <a:gd name="T14" fmla="*/ 0 60000 65536"/>
                <a:gd name="T15" fmla="*/ 0 w 171"/>
                <a:gd name="T16" fmla="*/ 0 h 223"/>
                <a:gd name="T17" fmla="*/ 171 w 171"/>
                <a:gd name="T18" fmla="*/ 223 h 223"/>
              </a:gdLst>
              <a:ahLst/>
              <a:cxnLst>
                <a:cxn ang="T10">
                  <a:pos x="T0" y="T1"/>
                </a:cxn>
                <a:cxn ang="T11">
                  <a:pos x="T2" y="T3"/>
                </a:cxn>
                <a:cxn ang="T12">
                  <a:pos x="T4" y="T5"/>
                </a:cxn>
                <a:cxn ang="T13">
                  <a:pos x="T6" y="T7"/>
                </a:cxn>
                <a:cxn ang="T14">
                  <a:pos x="T8" y="T9"/>
                </a:cxn>
              </a:cxnLst>
              <a:rect l="T15" t="T16" r="T17" b="T18"/>
              <a:pathLst>
                <a:path w="171" h="223">
                  <a:moveTo>
                    <a:pt x="146" y="223"/>
                  </a:moveTo>
                  <a:cubicBezTo>
                    <a:pt x="146" y="223"/>
                    <a:pt x="171" y="149"/>
                    <a:pt x="119" y="75"/>
                  </a:cubicBezTo>
                  <a:cubicBezTo>
                    <a:pt x="67" y="0"/>
                    <a:pt x="14" y="43"/>
                    <a:pt x="7" y="53"/>
                  </a:cubicBezTo>
                  <a:cubicBezTo>
                    <a:pt x="0" y="63"/>
                    <a:pt x="0" y="118"/>
                    <a:pt x="59" y="144"/>
                  </a:cubicBezTo>
                  <a:cubicBezTo>
                    <a:pt x="118" y="170"/>
                    <a:pt x="142" y="187"/>
                    <a:pt x="146" y="223"/>
                  </a:cubicBezTo>
                  <a:close/>
                </a:path>
              </a:pathLst>
            </a:custGeom>
            <a:solidFill>
              <a:srgbClr val="BDEDFF"/>
            </a:solidFill>
            <a:ln w="9525">
              <a:noFill/>
              <a:round/>
              <a:headEnd/>
              <a:tailEnd/>
            </a:ln>
          </p:spPr>
          <p:txBody>
            <a:bodyPr/>
            <a:lstStyle/>
            <a:p>
              <a:endParaRPr lang="en-US"/>
            </a:p>
          </p:txBody>
        </p:sp>
        <p:sp>
          <p:nvSpPr>
            <p:cNvPr id="44078" name="Freeform 20"/>
            <p:cNvSpPr>
              <a:spLocks/>
            </p:cNvSpPr>
            <p:nvPr/>
          </p:nvSpPr>
          <p:spPr bwMode="auto">
            <a:xfrm>
              <a:off x="2108" y="408"/>
              <a:ext cx="298" cy="319"/>
            </a:xfrm>
            <a:custGeom>
              <a:avLst/>
              <a:gdLst>
                <a:gd name="T0" fmla="*/ 23 w 250"/>
                <a:gd name="T1" fmla="*/ 319 h 268"/>
                <a:gd name="T2" fmla="*/ 81 w 250"/>
                <a:gd name="T3" fmla="*/ 88 h 268"/>
                <a:gd name="T4" fmla="*/ 262 w 250"/>
                <a:gd name="T5" fmla="*/ 32 h 268"/>
                <a:gd name="T6" fmla="*/ 224 w 250"/>
                <a:gd name="T7" fmla="*/ 169 h 268"/>
                <a:gd name="T8" fmla="*/ 23 w 250"/>
                <a:gd name="T9" fmla="*/ 319 h 268"/>
                <a:gd name="T10" fmla="*/ 0 60000 65536"/>
                <a:gd name="T11" fmla="*/ 0 60000 65536"/>
                <a:gd name="T12" fmla="*/ 0 60000 65536"/>
                <a:gd name="T13" fmla="*/ 0 60000 65536"/>
                <a:gd name="T14" fmla="*/ 0 60000 65536"/>
                <a:gd name="T15" fmla="*/ 0 w 250"/>
                <a:gd name="T16" fmla="*/ 0 h 268"/>
                <a:gd name="T17" fmla="*/ 250 w 250"/>
                <a:gd name="T18" fmla="*/ 268 h 268"/>
              </a:gdLst>
              <a:ahLst/>
              <a:cxnLst>
                <a:cxn ang="T10">
                  <a:pos x="T0" y="T1"/>
                </a:cxn>
                <a:cxn ang="T11">
                  <a:pos x="T2" y="T3"/>
                </a:cxn>
                <a:cxn ang="T12">
                  <a:pos x="T4" y="T5"/>
                </a:cxn>
                <a:cxn ang="T13">
                  <a:pos x="T6" y="T7"/>
                </a:cxn>
                <a:cxn ang="T14">
                  <a:pos x="T8" y="T9"/>
                </a:cxn>
              </a:cxnLst>
              <a:rect l="T15" t="T16" r="T17" b="T18"/>
              <a:pathLst>
                <a:path w="250" h="268">
                  <a:moveTo>
                    <a:pt x="19" y="268"/>
                  </a:moveTo>
                  <a:cubicBezTo>
                    <a:pt x="19" y="268"/>
                    <a:pt x="0" y="149"/>
                    <a:pt x="68" y="74"/>
                  </a:cubicBezTo>
                  <a:cubicBezTo>
                    <a:pt x="135" y="0"/>
                    <a:pt x="198" y="8"/>
                    <a:pt x="220" y="27"/>
                  </a:cubicBezTo>
                  <a:cubicBezTo>
                    <a:pt x="241" y="46"/>
                    <a:pt x="250" y="105"/>
                    <a:pt x="188" y="142"/>
                  </a:cubicBezTo>
                  <a:cubicBezTo>
                    <a:pt x="127" y="179"/>
                    <a:pt x="26" y="214"/>
                    <a:pt x="19" y="268"/>
                  </a:cubicBezTo>
                  <a:close/>
                </a:path>
              </a:pathLst>
            </a:custGeom>
            <a:solidFill>
              <a:srgbClr val="BDEDFF"/>
            </a:solidFill>
            <a:ln w="9525">
              <a:noFill/>
              <a:round/>
              <a:headEnd/>
              <a:tailEnd/>
            </a:ln>
          </p:spPr>
          <p:txBody>
            <a:bodyPr/>
            <a:lstStyle/>
            <a:p>
              <a:endParaRPr lang="en-US"/>
            </a:p>
          </p:txBody>
        </p:sp>
        <p:sp>
          <p:nvSpPr>
            <p:cNvPr id="44079" name="Freeform 21"/>
            <p:cNvSpPr>
              <a:spLocks/>
            </p:cNvSpPr>
            <p:nvPr/>
          </p:nvSpPr>
          <p:spPr bwMode="auto">
            <a:xfrm>
              <a:off x="1245" y="1335"/>
              <a:ext cx="529" cy="1575"/>
            </a:xfrm>
            <a:custGeom>
              <a:avLst/>
              <a:gdLst>
                <a:gd name="T0" fmla="*/ 97 w 444"/>
                <a:gd name="T1" fmla="*/ 0 h 1323"/>
                <a:gd name="T2" fmla="*/ 0 w 444"/>
                <a:gd name="T3" fmla="*/ 40 h 1323"/>
                <a:gd name="T4" fmla="*/ 434 w 444"/>
                <a:gd name="T5" fmla="*/ 1563 h 1323"/>
                <a:gd name="T6" fmla="*/ 529 w 444"/>
                <a:gd name="T7" fmla="*/ 1575 h 1323"/>
                <a:gd name="T8" fmla="*/ 97 w 444"/>
                <a:gd name="T9" fmla="*/ 0 h 1323"/>
                <a:gd name="T10" fmla="*/ 0 60000 65536"/>
                <a:gd name="T11" fmla="*/ 0 60000 65536"/>
                <a:gd name="T12" fmla="*/ 0 60000 65536"/>
                <a:gd name="T13" fmla="*/ 0 60000 65536"/>
                <a:gd name="T14" fmla="*/ 0 60000 65536"/>
                <a:gd name="T15" fmla="*/ 0 w 444"/>
                <a:gd name="T16" fmla="*/ 0 h 1323"/>
                <a:gd name="T17" fmla="*/ 444 w 444"/>
                <a:gd name="T18" fmla="*/ 1323 h 1323"/>
              </a:gdLst>
              <a:ahLst/>
              <a:cxnLst>
                <a:cxn ang="T10">
                  <a:pos x="T0" y="T1"/>
                </a:cxn>
                <a:cxn ang="T11">
                  <a:pos x="T2" y="T3"/>
                </a:cxn>
                <a:cxn ang="T12">
                  <a:pos x="T4" y="T5"/>
                </a:cxn>
                <a:cxn ang="T13">
                  <a:pos x="T6" y="T7"/>
                </a:cxn>
                <a:cxn ang="T14">
                  <a:pos x="T8" y="T9"/>
                </a:cxn>
              </a:cxnLst>
              <a:rect l="T15" t="T16" r="T17" b="T18"/>
              <a:pathLst>
                <a:path w="444" h="1323">
                  <a:moveTo>
                    <a:pt x="81" y="0"/>
                  </a:moveTo>
                  <a:cubicBezTo>
                    <a:pt x="48" y="12"/>
                    <a:pt x="22" y="23"/>
                    <a:pt x="0" y="34"/>
                  </a:cubicBezTo>
                  <a:cubicBezTo>
                    <a:pt x="105" y="402"/>
                    <a:pt x="273" y="996"/>
                    <a:pt x="364" y="1313"/>
                  </a:cubicBezTo>
                  <a:cubicBezTo>
                    <a:pt x="386" y="1317"/>
                    <a:pt x="413" y="1320"/>
                    <a:pt x="444" y="1323"/>
                  </a:cubicBezTo>
                  <a:lnTo>
                    <a:pt x="81" y="0"/>
                  </a:lnTo>
                  <a:close/>
                </a:path>
              </a:pathLst>
            </a:custGeom>
            <a:solidFill>
              <a:srgbClr val="6DCFF6"/>
            </a:solidFill>
            <a:ln w="9525">
              <a:noFill/>
              <a:round/>
              <a:headEnd/>
              <a:tailEnd/>
            </a:ln>
          </p:spPr>
          <p:txBody>
            <a:bodyPr/>
            <a:lstStyle/>
            <a:p>
              <a:endParaRPr lang="en-US"/>
            </a:p>
          </p:txBody>
        </p:sp>
        <p:sp>
          <p:nvSpPr>
            <p:cNvPr id="44080" name="Freeform 22"/>
            <p:cNvSpPr>
              <a:spLocks/>
            </p:cNvSpPr>
            <p:nvPr/>
          </p:nvSpPr>
          <p:spPr bwMode="auto">
            <a:xfrm>
              <a:off x="1863" y="1258"/>
              <a:ext cx="688" cy="171"/>
            </a:xfrm>
            <a:custGeom>
              <a:avLst/>
              <a:gdLst>
                <a:gd name="T0" fmla="*/ 0 w 578"/>
                <a:gd name="T1" fmla="*/ 98 h 143"/>
                <a:gd name="T2" fmla="*/ 369 w 578"/>
                <a:gd name="T3" fmla="*/ 157 h 143"/>
                <a:gd name="T4" fmla="*/ 550 w 578"/>
                <a:gd name="T5" fmla="*/ 19 h 143"/>
                <a:gd name="T6" fmla="*/ 0 w 578"/>
                <a:gd name="T7" fmla="*/ 98 h 143"/>
                <a:gd name="T8" fmla="*/ 0 60000 65536"/>
                <a:gd name="T9" fmla="*/ 0 60000 65536"/>
                <a:gd name="T10" fmla="*/ 0 60000 65536"/>
                <a:gd name="T11" fmla="*/ 0 60000 65536"/>
                <a:gd name="T12" fmla="*/ 0 w 578"/>
                <a:gd name="T13" fmla="*/ 0 h 143"/>
                <a:gd name="T14" fmla="*/ 578 w 578"/>
                <a:gd name="T15" fmla="*/ 143 h 143"/>
              </a:gdLst>
              <a:ahLst/>
              <a:cxnLst>
                <a:cxn ang="T8">
                  <a:pos x="T0" y="T1"/>
                </a:cxn>
                <a:cxn ang="T9">
                  <a:pos x="T2" y="T3"/>
                </a:cxn>
                <a:cxn ang="T10">
                  <a:pos x="T4" y="T5"/>
                </a:cxn>
                <a:cxn ang="T11">
                  <a:pos x="T6" y="T7"/>
                </a:cxn>
              </a:cxnLst>
              <a:rect l="T12" t="T13" r="T14" b="T15"/>
              <a:pathLst>
                <a:path w="578" h="143">
                  <a:moveTo>
                    <a:pt x="0" y="82"/>
                  </a:moveTo>
                  <a:cubicBezTo>
                    <a:pt x="77" y="106"/>
                    <a:pt x="215" y="143"/>
                    <a:pt x="310" y="131"/>
                  </a:cubicBezTo>
                  <a:cubicBezTo>
                    <a:pt x="446" y="114"/>
                    <a:pt x="578" y="48"/>
                    <a:pt x="462" y="16"/>
                  </a:cubicBezTo>
                  <a:cubicBezTo>
                    <a:pt x="372" y="0"/>
                    <a:pt x="118" y="33"/>
                    <a:pt x="0" y="82"/>
                  </a:cubicBezTo>
                  <a:close/>
                </a:path>
              </a:pathLst>
            </a:custGeom>
            <a:solidFill>
              <a:srgbClr val="29ABE2"/>
            </a:solidFill>
            <a:ln w="9525">
              <a:noFill/>
              <a:round/>
              <a:headEnd/>
              <a:tailEnd/>
            </a:ln>
          </p:spPr>
          <p:txBody>
            <a:bodyPr/>
            <a:lstStyle/>
            <a:p>
              <a:endParaRPr lang="en-US"/>
            </a:p>
          </p:txBody>
        </p:sp>
        <p:sp>
          <p:nvSpPr>
            <p:cNvPr id="44081" name="Freeform 23"/>
            <p:cNvSpPr>
              <a:spLocks/>
            </p:cNvSpPr>
            <p:nvPr/>
          </p:nvSpPr>
          <p:spPr bwMode="auto">
            <a:xfrm>
              <a:off x="2387" y="1346"/>
              <a:ext cx="172" cy="1414"/>
            </a:xfrm>
            <a:custGeom>
              <a:avLst/>
              <a:gdLst>
                <a:gd name="T0" fmla="*/ 56 w 144"/>
                <a:gd name="T1" fmla="*/ 0 h 1187"/>
                <a:gd name="T2" fmla="*/ 0 w 144"/>
                <a:gd name="T3" fmla="*/ 30 h 1187"/>
                <a:gd name="T4" fmla="*/ 107 w 144"/>
                <a:gd name="T5" fmla="*/ 1414 h 1187"/>
                <a:gd name="T6" fmla="*/ 172 w 144"/>
                <a:gd name="T7" fmla="*/ 1373 h 1187"/>
                <a:gd name="T8" fmla="*/ 56 w 144"/>
                <a:gd name="T9" fmla="*/ 0 h 1187"/>
                <a:gd name="T10" fmla="*/ 0 60000 65536"/>
                <a:gd name="T11" fmla="*/ 0 60000 65536"/>
                <a:gd name="T12" fmla="*/ 0 60000 65536"/>
                <a:gd name="T13" fmla="*/ 0 60000 65536"/>
                <a:gd name="T14" fmla="*/ 0 60000 65536"/>
                <a:gd name="T15" fmla="*/ 0 w 144"/>
                <a:gd name="T16" fmla="*/ 0 h 1187"/>
                <a:gd name="T17" fmla="*/ 144 w 144"/>
                <a:gd name="T18" fmla="*/ 1187 h 1187"/>
              </a:gdLst>
              <a:ahLst/>
              <a:cxnLst>
                <a:cxn ang="T10">
                  <a:pos x="T0" y="T1"/>
                </a:cxn>
                <a:cxn ang="T11">
                  <a:pos x="T2" y="T3"/>
                </a:cxn>
                <a:cxn ang="T12">
                  <a:pos x="T4" y="T5"/>
                </a:cxn>
                <a:cxn ang="T13">
                  <a:pos x="T6" y="T7"/>
                </a:cxn>
                <a:cxn ang="T14">
                  <a:pos x="T8" y="T9"/>
                </a:cxn>
              </a:cxnLst>
              <a:rect l="T15" t="T16" r="T17" b="T18"/>
              <a:pathLst>
                <a:path w="144" h="1187">
                  <a:moveTo>
                    <a:pt x="47" y="0"/>
                  </a:moveTo>
                  <a:cubicBezTo>
                    <a:pt x="36" y="9"/>
                    <a:pt x="20" y="17"/>
                    <a:pt x="0" y="25"/>
                  </a:cubicBezTo>
                  <a:cubicBezTo>
                    <a:pt x="56" y="498"/>
                    <a:pt x="80" y="932"/>
                    <a:pt x="90" y="1187"/>
                  </a:cubicBezTo>
                  <a:cubicBezTo>
                    <a:pt x="108" y="1176"/>
                    <a:pt x="126" y="1165"/>
                    <a:pt x="144" y="1153"/>
                  </a:cubicBezTo>
                  <a:cubicBezTo>
                    <a:pt x="131" y="777"/>
                    <a:pt x="86" y="335"/>
                    <a:pt x="47" y="0"/>
                  </a:cubicBezTo>
                  <a:close/>
                </a:path>
              </a:pathLst>
            </a:custGeom>
            <a:solidFill>
              <a:srgbClr val="6DCFF6"/>
            </a:solidFill>
            <a:ln w="9525">
              <a:noFill/>
              <a:round/>
              <a:headEnd/>
              <a:tailEnd/>
            </a:ln>
          </p:spPr>
          <p:txBody>
            <a:bodyPr/>
            <a:lstStyle/>
            <a:p>
              <a:endParaRPr lang="en-US"/>
            </a:p>
          </p:txBody>
        </p:sp>
        <p:sp>
          <p:nvSpPr>
            <p:cNvPr id="44082" name="Freeform 24"/>
            <p:cNvSpPr>
              <a:spLocks/>
            </p:cNvSpPr>
            <p:nvPr/>
          </p:nvSpPr>
          <p:spPr bwMode="auto">
            <a:xfrm>
              <a:off x="853" y="706"/>
              <a:ext cx="185" cy="93"/>
            </a:xfrm>
            <a:custGeom>
              <a:avLst/>
              <a:gdLst>
                <a:gd name="T0" fmla="*/ 183 w 155"/>
                <a:gd name="T1" fmla="*/ 27 h 78"/>
                <a:gd name="T2" fmla="*/ 68 w 155"/>
                <a:gd name="T3" fmla="*/ 13 h 78"/>
                <a:gd name="T4" fmla="*/ 10 w 155"/>
                <a:gd name="T5" fmla="*/ 85 h 78"/>
                <a:gd name="T6" fmla="*/ 24 w 155"/>
                <a:gd name="T7" fmla="*/ 89 h 78"/>
                <a:gd name="T8" fmla="*/ 81 w 155"/>
                <a:gd name="T9" fmla="*/ 42 h 78"/>
                <a:gd name="T10" fmla="*/ 180 w 155"/>
                <a:gd name="T11" fmla="*/ 33 h 78"/>
                <a:gd name="T12" fmla="*/ 183 w 155"/>
                <a:gd name="T13" fmla="*/ 27 h 78"/>
                <a:gd name="T14" fmla="*/ 0 60000 65536"/>
                <a:gd name="T15" fmla="*/ 0 60000 65536"/>
                <a:gd name="T16" fmla="*/ 0 60000 65536"/>
                <a:gd name="T17" fmla="*/ 0 60000 65536"/>
                <a:gd name="T18" fmla="*/ 0 60000 65536"/>
                <a:gd name="T19" fmla="*/ 0 60000 65536"/>
                <a:gd name="T20" fmla="*/ 0 60000 65536"/>
                <a:gd name="T21" fmla="*/ 0 w 155"/>
                <a:gd name="T22" fmla="*/ 0 h 78"/>
                <a:gd name="T23" fmla="*/ 155 w 155"/>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78">
                  <a:moveTo>
                    <a:pt x="153" y="23"/>
                  </a:moveTo>
                  <a:cubicBezTo>
                    <a:pt x="126" y="3"/>
                    <a:pt x="88" y="0"/>
                    <a:pt x="57" y="11"/>
                  </a:cubicBezTo>
                  <a:cubicBezTo>
                    <a:pt x="34" y="20"/>
                    <a:pt x="0" y="44"/>
                    <a:pt x="8" y="71"/>
                  </a:cubicBezTo>
                  <a:cubicBezTo>
                    <a:pt x="9" y="76"/>
                    <a:pt x="15" y="78"/>
                    <a:pt x="20" y="75"/>
                  </a:cubicBezTo>
                  <a:cubicBezTo>
                    <a:pt x="39" y="66"/>
                    <a:pt x="45" y="43"/>
                    <a:pt x="68" y="35"/>
                  </a:cubicBezTo>
                  <a:cubicBezTo>
                    <a:pt x="94" y="25"/>
                    <a:pt x="123" y="27"/>
                    <a:pt x="151" y="28"/>
                  </a:cubicBezTo>
                  <a:cubicBezTo>
                    <a:pt x="153" y="28"/>
                    <a:pt x="155" y="24"/>
                    <a:pt x="153" y="23"/>
                  </a:cubicBezTo>
                  <a:close/>
                </a:path>
              </a:pathLst>
            </a:custGeom>
            <a:solidFill>
              <a:srgbClr val="FFFFFF"/>
            </a:solidFill>
            <a:ln w="9525">
              <a:noFill/>
              <a:round/>
              <a:headEnd/>
              <a:tailEnd/>
            </a:ln>
          </p:spPr>
          <p:txBody>
            <a:bodyPr/>
            <a:lstStyle/>
            <a:p>
              <a:endParaRPr lang="en-US"/>
            </a:p>
          </p:txBody>
        </p:sp>
        <p:sp>
          <p:nvSpPr>
            <p:cNvPr id="44083" name="Freeform 25"/>
            <p:cNvSpPr>
              <a:spLocks/>
            </p:cNvSpPr>
            <p:nvPr/>
          </p:nvSpPr>
          <p:spPr bwMode="auto">
            <a:xfrm>
              <a:off x="1268" y="593"/>
              <a:ext cx="76" cy="59"/>
            </a:xfrm>
            <a:custGeom>
              <a:avLst/>
              <a:gdLst>
                <a:gd name="T0" fmla="*/ 76 w 64"/>
                <a:gd name="T1" fmla="*/ 57 h 50"/>
                <a:gd name="T2" fmla="*/ 55 w 64"/>
                <a:gd name="T3" fmla="*/ 19 h 50"/>
                <a:gd name="T4" fmla="*/ 7 w 64"/>
                <a:gd name="T5" fmla="*/ 11 h 50"/>
                <a:gd name="T6" fmla="*/ 10 w 64"/>
                <a:gd name="T7" fmla="*/ 31 h 50"/>
                <a:gd name="T8" fmla="*/ 43 w 64"/>
                <a:gd name="T9" fmla="*/ 38 h 50"/>
                <a:gd name="T10" fmla="*/ 74 w 64"/>
                <a:gd name="T11" fmla="*/ 58 h 50"/>
                <a:gd name="T12" fmla="*/ 76 w 64"/>
                <a:gd name="T13" fmla="*/ 57 h 50"/>
                <a:gd name="T14" fmla="*/ 0 60000 65536"/>
                <a:gd name="T15" fmla="*/ 0 60000 65536"/>
                <a:gd name="T16" fmla="*/ 0 60000 65536"/>
                <a:gd name="T17" fmla="*/ 0 60000 65536"/>
                <a:gd name="T18" fmla="*/ 0 60000 65536"/>
                <a:gd name="T19" fmla="*/ 0 60000 65536"/>
                <a:gd name="T20" fmla="*/ 0 60000 65536"/>
                <a:gd name="T21" fmla="*/ 0 w 64"/>
                <a:gd name="T22" fmla="*/ 0 h 50"/>
                <a:gd name="T23" fmla="*/ 64 w 6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0">
                  <a:moveTo>
                    <a:pt x="64" y="48"/>
                  </a:moveTo>
                  <a:cubicBezTo>
                    <a:pt x="62" y="36"/>
                    <a:pt x="56" y="24"/>
                    <a:pt x="46" y="16"/>
                  </a:cubicBezTo>
                  <a:cubicBezTo>
                    <a:pt x="35" y="7"/>
                    <a:pt x="18" y="0"/>
                    <a:pt x="6" y="9"/>
                  </a:cubicBezTo>
                  <a:cubicBezTo>
                    <a:pt x="0" y="13"/>
                    <a:pt x="2" y="23"/>
                    <a:pt x="8" y="26"/>
                  </a:cubicBezTo>
                  <a:cubicBezTo>
                    <a:pt x="17" y="30"/>
                    <a:pt x="27" y="28"/>
                    <a:pt x="36" y="32"/>
                  </a:cubicBezTo>
                  <a:cubicBezTo>
                    <a:pt x="46" y="36"/>
                    <a:pt x="55" y="41"/>
                    <a:pt x="62" y="49"/>
                  </a:cubicBezTo>
                  <a:cubicBezTo>
                    <a:pt x="63" y="50"/>
                    <a:pt x="64" y="49"/>
                    <a:pt x="64" y="48"/>
                  </a:cubicBezTo>
                  <a:close/>
                </a:path>
              </a:pathLst>
            </a:custGeom>
            <a:solidFill>
              <a:srgbClr val="FFFFFF"/>
            </a:solidFill>
            <a:ln w="9525">
              <a:noFill/>
              <a:round/>
              <a:headEnd/>
              <a:tailEnd/>
            </a:ln>
          </p:spPr>
          <p:txBody>
            <a:bodyPr/>
            <a:lstStyle/>
            <a:p>
              <a:endParaRPr lang="en-US"/>
            </a:p>
          </p:txBody>
        </p:sp>
        <p:sp>
          <p:nvSpPr>
            <p:cNvPr id="44084" name="Freeform 26"/>
            <p:cNvSpPr>
              <a:spLocks/>
            </p:cNvSpPr>
            <p:nvPr/>
          </p:nvSpPr>
          <p:spPr bwMode="auto">
            <a:xfrm>
              <a:off x="2201" y="445"/>
              <a:ext cx="158" cy="93"/>
            </a:xfrm>
            <a:custGeom>
              <a:avLst/>
              <a:gdLst>
                <a:gd name="T0" fmla="*/ 2 w 132"/>
                <a:gd name="T1" fmla="*/ 92 h 78"/>
                <a:gd name="T2" fmla="*/ 75 w 132"/>
                <a:gd name="T3" fmla="*/ 41 h 78"/>
                <a:gd name="T4" fmla="*/ 114 w 132"/>
                <a:gd name="T5" fmla="*/ 37 h 78"/>
                <a:gd name="T6" fmla="*/ 147 w 132"/>
                <a:gd name="T7" fmla="*/ 44 h 78"/>
                <a:gd name="T8" fmla="*/ 158 w 132"/>
                <a:gd name="T9" fmla="*/ 36 h 78"/>
                <a:gd name="T10" fmla="*/ 78 w 132"/>
                <a:gd name="T11" fmla="*/ 18 h 78"/>
                <a:gd name="T12" fmla="*/ 1 w 132"/>
                <a:gd name="T13" fmla="*/ 92 h 78"/>
                <a:gd name="T14" fmla="*/ 2 w 132"/>
                <a:gd name="T15" fmla="*/ 92 h 7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78"/>
                <a:gd name="T26" fmla="*/ 132 w 132"/>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78">
                  <a:moveTo>
                    <a:pt x="2" y="77"/>
                  </a:moveTo>
                  <a:cubicBezTo>
                    <a:pt x="15" y="55"/>
                    <a:pt x="39" y="42"/>
                    <a:pt x="63" y="34"/>
                  </a:cubicBezTo>
                  <a:cubicBezTo>
                    <a:pt x="73" y="30"/>
                    <a:pt x="84" y="30"/>
                    <a:pt x="95" y="31"/>
                  </a:cubicBezTo>
                  <a:cubicBezTo>
                    <a:pt x="105" y="33"/>
                    <a:pt x="113" y="39"/>
                    <a:pt x="123" y="37"/>
                  </a:cubicBezTo>
                  <a:cubicBezTo>
                    <a:pt x="127" y="37"/>
                    <a:pt x="132" y="35"/>
                    <a:pt x="132" y="30"/>
                  </a:cubicBezTo>
                  <a:cubicBezTo>
                    <a:pt x="127" y="0"/>
                    <a:pt x="85" y="6"/>
                    <a:pt x="65" y="15"/>
                  </a:cubicBezTo>
                  <a:cubicBezTo>
                    <a:pt x="38" y="27"/>
                    <a:pt x="11" y="49"/>
                    <a:pt x="1" y="77"/>
                  </a:cubicBezTo>
                  <a:cubicBezTo>
                    <a:pt x="0" y="78"/>
                    <a:pt x="1" y="78"/>
                    <a:pt x="2" y="77"/>
                  </a:cubicBezTo>
                  <a:close/>
                </a:path>
              </a:pathLst>
            </a:custGeom>
            <a:solidFill>
              <a:srgbClr val="FFFFFF"/>
            </a:solidFill>
            <a:ln w="9525">
              <a:noFill/>
              <a:round/>
              <a:headEnd/>
              <a:tailEnd/>
            </a:ln>
          </p:spPr>
          <p:txBody>
            <a:bodyPr/>
            <a:lstStyle/>
            <a:p>
              <a:endParaRPr lang="en-US"/>
            </a:p>
          </p:txBody>
        </p:sp>
        <p:sp>
          <p:nvSpPr>
            <p:cNvPr id="44085" name="Freeform 27"/>
            <p:cNvSpPr>
              <a:spLocks/>
            </p:cNvSpPr>
            <p:nvPr/>
          </p:nvSpPr>
          <p:spPr bwMode="auto">
            <a:xfrm>
              <a:off x="1181" y="839"/>
              <a:ext cx="1058" cy="273"/>
            </a:xfrm>
            <a:custGeom>
              <a:avLst/>
              <a:gdLst>
                <a:gd name="T0" fmla="*/ 1 w 889"/>
                <a:gd name="T1" fmla="*/ 273 h 229"/>
                <a:gd name="T2" fmla="*/ 506 w 889"/>
                <a:gd name="T3" fmla="*/ 101 h 229"/>
                <a:gd name="T4" fmla="*/ 769 w 889"/>
                <a:gd name="T5" fmla="*/ 51 h 229"/>
                <a:gd name="T6" fmla="*/ 908 w 889"/>
                <a:gd name="T7" fmla="*/ 33 h 229"/>
                <a:gd name="T8" fmla="*/ 1051 w 889"/>
                <a:gd name="T9" fmla="*/ 33 h 229"/>
                <a:gd name="T10" fmla="*/ 1053 w 889"/>
                <a:gd name="T11" fmla="*/ 24 h 229"/>
                <a:gd name="T12" fmla="*/ 790 w 889"/>
                <a:gd name="T13" fmla="*/ 33 h 229"/>
                <a:gd name="T14" fmla="*/ 514 w 889"/>
                <a:gd name="T15" fmla="*/ 87 h 229"/>
                <a:gd name="T16" fmla="*/ 1 w 889"/>
                <a:gd name="T17" fmla="*/ 272 h 229"/>
                <a:gd name="T18" fmla="*/ 1 w 889"/>
                <a:gd name="T19" fmla="*/ 273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9"/>
                <a:gd name="T31" fmla="*/ 0 h 229"/>
                <a:gd name="T32" fmla="*/ 889 w 889"/>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9" h="229">
                  <a:moveTo>
                    <a:pt x="1" y="229"/>
                  </a:moveTo>
                  <a:cubicBezTo>
                    <a:pt x="136" y="163"/>
                    <a:pt x="280" y="120"/>
                    <a:pt x="425" y="85"/>
                  </a:cubicBezTo>
                  <a:cubicBezTo>
                    <a:pt x="498" y="67"/>
                    <a:pt x="572" y="55"/>
                    <a:pt x="646" y="43"/>
                  </a:cubicBezTo>
                  <a:cubicBezTo>
                    <a:pt x="685" y="37"/>
                    <a:pt x="724" y="31"/>
                    <a:pt x="763" y="28"/>
                  </a:cubicBezTo>
                  <a:cubicBezTo>
                    <a:pt x="803" y="24"/>
                    <a:pt x="843" y="29"/>
                    <a:pt x="883" y="28"/>
                  </a:cubicBezTo>
                  <a:cubicBezTo>
                    <a:pt x="888" y="28"/>
                    <a:pt x="889" y="22"/>
                    <a:pt x="885" y="20"/>
                  </a:cubicBezTo>
                  <a:cubicBezTo>
                    <a:pt x="816" y="0"/>
                    <a:pt x="733" y="16"/>
                    <a:pt x="664" y="28"/>
                  </a:cubicBezTo>
                  <a:cubicBezTo>
                    <a:pt x="586" y="41"/>
                    <a:pt x="508" y="52"/>
                    <a:pt x="432" y="73"/>
                  </a:cubicBezTo>
                  <a:cubicBezTo>
                    <a:pt x="283" y="114"/>
                    <a:pt x="137" y="153"/>
                    <a:pt x="1" y="228"/>
                  </a:cubicBezTo>
                  <a:cubicBezTo>
                    <a:pt x="0" y="229"/>
                    <a:pt x="1" y="229"/>
                    <a:pt x="1" y="229"/>
                  </a:cubicBezTo>
                  <a:close/>
                </a:path>
              </a:pathLst>
            </a:custGeom>
            <a:solidFill>
              <a:srgbClr val="FFFFFF"/>
            </a:solidFill>
            <a:ln w="9525">
              <a:noFill/>
              <a:round/>
              <a:headEnd/>
              <a:tailEnd/>
            </a:ln>
          </p:spPr>
          <p:txBody>
            <a:bodyPr/>
            <a:lstStyle/>
            <a:p>
              <a:endParaRPr lang="en-US"/>
            </a:p>
          </p:txBody>
        </p:sp>
        <p:sp>
          <p:nvSpPr>
            <p:cNvPr id="44086" name="Freeform 28"/>
            <p:cNvSpPr>
              <a:spLocks/>
            </p:cNvSpPr>
            <p:nvPr/>
          </p:nvSpPr>
          <p:spPr bwMode="auto">
            <a:xfrm>
              <a:off x="2634" y="2124"/>
              <a:ext cx="417" cy="407"/>
            </a:xfrm>
            <a:custGeom>
              <a:avLst/>
              <a:gdLst>
                <a:gd name="T0" fmla="*/ 417 w 350"/>
                <a:gd name="T1" fmla="*/ 405 h 342"/>
                <a:gd name="T2" fmla="*/ 338 w 350"/>
                <a:gd name="T3" fmla="*/ 259 h 342"/>
                <a:gd name="T4" fmla="*/ 225 w 350"/>
                <a:gd name="T5" fmla="*/ 131 h 342"/>
                <a:gd name="T6" fmla="*/ 87 w 350"/>
                <a:gd name="T7" fmla="*/ 30 h 342"/>
                <a:gd name="T8" fmla="*/ 36 w 350"/>
                <a:gd name="T9" fmla="*/ 1 h 342"/>
                <a:gd name="T10" fmla="*/ 15 w 350"/>
                <a:gd name="T11" fmla="*/ 4 h 342"/>
                <a:gd name="T12" fmla="*/ 11 w 350"/>
                <a:gd name="T13" fmla="*/ 7 h 342"/>
                <a:gd name="T14" fmla="*/ 11 w 350"/>
                <a:gd name="T15" fmla="*/ 40 h 342"/>
                <a:gd name="T16" fmla="*/ 114 w 350"/>
                <a:gd name="T17" fmla="*/ 94 h 342"/>
                <a:gd name="T18" fmla="*/ 230 w 350"/>
                <a:gd name="T19" fmla="*/ 190 h 342"/>
                <a:gd name="T20" fmla="*/ 331 w 350"/>
                <a:gd name="T21" fmla="*/ 303 h 342"/>
                <a:gd name="T22" fmla="*/ 415 w 350"/>
                <a:gd name="T23" fmla="*/ 406 h 342"/>
                <a:gd name="T24" fmla="*/ 417 w 350"/>
                <a:gd name="T25" fmla="*/ 405 h 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342"/>
                <a:gd name="T41" fmla="*/ 350 w 350"/>
                <a:gd name="T42" fmla="*/ 342 h 3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342">
                  <a:moveTo>
                    <a:pt x="350" y="340"/>
                  </a:moveTo>
                  <a:cubicBezTo>
                    <a:pt x="333" y="295"/>
                    <a:pt x="314" y="257"/>
                    <a:pt x="284" y="218"/>
                  </a:cubicBezTo>
                  <a:cubicBezTo>
                    <a:pt x="255" y="180"/>
                    <a:pt x="223" y="144"/>
                    <a:pt x="189" y="110"/>
                  </a:cubicBezTo>
                  <a:cubicBezTo>
                    <a:pt x="153" y="74"/>
                    <a:pt x="117" y="49"/>
                    <a:pt x="73" y="25"/>
                  </a:cubicBezTo>
                  <a:cubicBezTo>
                    <a:pt x="60" y="18"/>
                    <a:pt x="44" y="4"/>
                    <a:pt x="30" y="1"/>
                  </a:cubicBezTo>
                  <a:cubicBezTo>
                    <a:pt x="25" y="0"/>
                    <a:pt x="18" y="0"/>
                    <a:pt x="13" y="3"/>
                  </a:cubicBezTo>
                  <a:cubicBezTo>
                    <a:pt x="12" y="4"/>
                    <a:pt x="1" y="14"/>
                    <a:pt x="9" y="6"/>
                  </a:cubicBezTo>
                  <a:cubicBezTo>
                    <a:pt x="1" y="15"/>
                    <a:pt x="0" y="26"/>
                    <a:pt x="9" y="34"/>
                  </a:cubicBezTo>
                  <a:cubicBezTo>
                    <a:pt x="30" y="56"/>
                    <a:pt x="69" y="64"/>
                    <a:pt x="96" y="79"/>
                  </a:cubicBezTo>
                  <a:cubicBezTo>
                    <a:pt x="132" y="98"/>
                    <a:pt x="164" y="132"/>
                    <a:pt x="193" y="160"/>
                  </a:cubicBezTo>
                  <a:cubicBezTo>
                    <a:pt x="224" y="189"/>
                    <a:pt x="251" y="222"/>
                    <a:pt x="278" y="255"/>
                  </a:cubicBezTo>
                  <a:cubicBezTo>
                    <a:pt x="302" y="284"/>
                    <a:pt x="319" y="315"/>
                    <a:pt x="348" y="341"/>
                  </a:cubicBezTo>
                  <a:cubicBezTo>
                    <a:pt x="349" y="342"/>
                    <a:pt x="350" y="341"/>
                    <a:pt x="350" y="340"/>
                  </a:cubicBezTo>
                  <a:close/>
                </a:path>
              </a:pathLst>
            </a:custGeom>
            <a:solidFill>
              <a:srgbClr val="FFFFFF"/>
            </a:solidFill>
            <a:ln w="9525">
              <a:noFill/>
              <a:round/>
              <a:headEnd/>
              <a:tailEnd/>
            </a:ln>
          </p:spPr>
          <p:txBody>
            <a:bodyPr/>
            <a:lstStyle/>
            <a:p>
              <a:endParaRPr lang="en-US"/>
            </a:p>
          </p:txBody>
        </p:sp>
        <p:sp>
          <p:nvSpPr>
            <p:cNvPr id="44087" name="Freeform 29"/>
            <p:cNvSpPr>
              <a:spLocks/>
            </p:cNvSpPr>
            <p:nvPr/>
          </p:nvSpPr>
          <p:spPr bwMode="auto">
            <a:xfrm>
              <a:off x="3024" y="2459"/>
              <a:ext cx="195" cy="248"/>
            </a:xfrm>
            <a:custGeom>
              <a:avLst/>
              <a:gdLst>
                <a:gd name="T0" fmla="*/ 163 w 163"/>
                <a:gd name="T1" fmla="*/ 242 h 209"/>
                <a:gd name="T2" fmla="*/ 194 w 163"/>
                <a:gd name="T3" fmla="*/ 165 h 209"/>
                <a:gd name="T4" fmla="*/ 160 w 163"/>
                <a:gd name="T5" fmla="*/ 95 h 209"/>
                <a:gd name="T6" fmla="*/ 112 w 163"/>
                <a:gd name="T7" fmla="*/ 24 h 209"/>
                <a:gd name="T8" fmla="*/ 26 w 163"/>
                <a:gd name="T9" fmla="*/ 8 h 209"/>
                <a:gd name="T10" fmla="*/ 42 w 163"/>
                <a:gd name="T11" fmla="*/ 26 h 209"/>
                <a:gd name="T12" fmla="*/ 42 w 163"/>
                <a:gd name="T13" fmla="*/ 21 h 209"/>
                <a:gd name="T14" fmla="*/ 13 w 163"/>
                <a:gd name="T15" fmla="*/ 6 h 209"/>
                <a:gd name="T16" fmla="*/ 1 w 163"/>
                <a:gd name="T17" fmla="*/ 26 h 209"/>
                <a:gd name="T18" fmla="*/ 16 w 163"/>
                <a:gd name="T19" fmla="*/ 44 h 209"/>
                <a:gd name="T20" fmla="*/ 95 w 163"/>
                <a:gd name="T21" fmla="*/ 51 h 209"/>
                <a:gd name="T22" fmla="*/ 136 w 163"/>
                <a:gd name="T23" fmla="*/ 107 h 209"/>
                <a:gd name="T24" fmla="*/ 173 w 163"/>
                <a:gd name="T25" fmla="*/ 174 h 209"/>
                <a:gd name="T26" fmla="*/ 154 w 163"/>
                <a:gd name="T27" fmla="*/ 242 h 209"/>
                <a:gd name="T28" fmla="*/ 163 w 163"/>
                <a:gd name="T29" fmla="*/ 242 h 2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
                <a:gd name="T46" fmla="*/ 0 h 209"/>
                <a:gd name="T47" fmla="*/ 163 w 163"/>
                <a:gd name="T48" fmla="*/ 209 h 2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 h="209">
                  <a:moveTo>
                    <a:pt x="136" y="204"/>
                  </a:moveTo>
                  <a:cubicBezTo>
                    <a:pt x="139" y="180"/>
                    <a:pt x="159" y="164"/>
                    <a:pt x="162" y="139"/>
                  </a:cubicBezTo>
                  <a:cubicBezTo>
                    <a:pt x="163" y="117"/>
                    <a:pt x="144" y="97"/>
                    <a:pt x="134" y="80"/>
                  </a:cubicBezTo>
                  <a:cubicBezTo>
                    <a:pt x="121" y="59"/>
                    <a:pt x="111" y="37"/>
                    <a:pt x="94" y="20"/>
                  </a:cubicBezTo>
                  <a:cubicBezTo>
                    <a:pt x="74" y="0"/>
                    <a:pt x="46" y="12"/>
                    <a:pt x="22" y="7"/>
                  </a:cubicBezTo>
                  <a:cubicBezTo>
                    <a:pt x="27" y="12"/>
                    <a:pt x="31" y="17"/>
                    <a:pt x="35" y="22"/>
                  </a:cubicBezTo>
                  <a:cubicBezTo>
                    <a:pt x="35" y="20"/>
                    <a:pt x="35" y="19"/>
                    <a:pt x="35" y="18"/>
                  </a:cubicBezTo>
                  <a:cubicBezTo>
                    <a:pt x="34" y="6"/>
                    <a:pt x="22" y="0"/>
                    <a:pt x="11" y="5"/>
                  </a:cubicBezTo>
                  <a:cubicBezTo>
                    <a:pt x="4" y="9"/>
                    <a:pt x="2" y="14"/>
                    <a:pt x="1" y="22"/>
                  </a:cubicBezTo>
                  <a:cubicBezTo>
                    <a:pt x="0" y="29"/>
                    <a:pt x="7" y="36"/>
                    <a:pt x="13" y="37"/>
                  </a:cubicBezTo>
                  <a:cubicBezTo>
                    <a:pt x="34" y="39"/>
                    <a:pt x="62" y="28"/>
                    <a:pt x="79" y="43"/>
                  </a:cubicBezTo>
                  <a:cubicBezTo>
                    <a:pt x="94" y="55"/>
                    <a:pt x="103" y="75"/>
                    <a:pt x="114" y="90"/>
                  </a:cubicBezTo>
                  <a:cubicBezTo>
                    <a:pt x="127" y="108"/>
                    <a:pt x="144" y="124"/>
                    <a:pt x="145" y="147"/>
                  </a:cubicBezTo>
                  <a:cubicBezTo>
                    <a:pt x="146" y="167"/>
                    <a:pt x="128" y="183"/>
                    <a:pt x="129" y="204"/>
                  </a:cubicBezTo>
                  <a:cubicBezTo>
                    <a:pt x="129" y="209"/>
                    <a:pt x="136" y="209"/>
                    <a:pt x="136" y="204"/>
                  </a:cubicBezTo>
                  <a:close/>
                </a:path>
              </a:pathLst>
            </a:custGeom>
            <a:solidFill>
              <a:srgbClr val="FFFFFF"/>
            </a:solidFill>
            <a:ln w="9525">
              <a:noFill/>
              <a:round/>
              <a:headEnd/>
              <a:tailEnd/>
            </a:ln>
          </p:spPr>
          <p:txBody>
            <a:bodyPr/>
            <a:lstStyle/>
            <a:p>
              <a:endParaRPr lang="en-US"/>
            </a:p>
          </p:txBody>
        </p:sp>
        <p:sp>
          <p:nvSpPr>
            <p:cNvPr id="44088" name="Freeform 30"/>
            <p:cNvSpPr>
              <a:spLocks/>
            </p:cNvSpPr>
            <p:nvPr/>
          </p:nvSpPr>
          <p:spPr bwMode="auto">
            <a:xfrm>
              <a:off x="2380" y="2933"/>
              <a:ext cx="129" cy="632"/>
            </a:xfrm>
            <a:custGeom>
              <a:avLst/>
              <a:gdLst>
                <a:gd name="T0" fmla="*/ 29 w 108"/>
                <a:gd name="T1" fmla="*/ 627 h 531"/>
                <a:gd name="T2" fmla="*/ 47 w 108"/>
                <a:gd name="T3" fmla="*/ 514 h 531"/>
                <a:gd name="T4" fmla="*/ 60 w 108"/>
                <a:gd name="T5" fmla="*/ 355 h 531"/>
                <a:gd name="T6" fmla="*/ 87 w 108"/>
                <a:gd name="T7" fmla="*/ 192 h 531"/>
                <a:gd name="T8" fmla="*/ 116 w 108"/>
                <a:gd name="T9" fmla="*/ 40 h 531"/>
                <a:gd name="T10" fmla="*/ 75 w 108"/>
                <a:gd name="T11" fmla="*/ 25 h 531"/>
                <a:gd name="T12" fmla="*/ 50 w 108"/>
                <a:gd name="T13" fmla="*/ 170 h 531"/>
                <a:gd name="T14" fmla="*/ 26 w 108"/>
                <a:gd name="T15" fmla="*/ 342 h 531"/>
                <a:gd name="T16" fmla="*/ 17 w 108"/>
                <a:gd name="T17" fmla="*/ 514 h 531"/>
                <a:gd name="T18" fmla="*/ 22 w 108"/>
                <a:gd name="T19" fmla="*/ 628 h 531"/>
                <a:gd name="T20" fmla="*/ 29 w 108"/>
                <a:gd name="T21" fmla="*/ 627 h 5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531"/>
                <a:gd name="T35" fmla="*/ 108 w 108"/>
                <a:gd name="T36" fmla="*/ 531 h 5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531">
                  <a:moveTo>
                    <a:pt x="24" y="527"/>
                  </a:moveTo>
                  <a:cubicBezTo>
                    <a:pt x="22" y="496"/>
                    <a:pt x="35" y="462"/>
                    <a:pt x="39" y="432"/>
                  </a:cubicBezTo>
                  <a:cubicBezTo>
                    <a:pt x="46" y="387"/>
                    <a:pt x="44" y="342"/>
                    <a:pt x="50" y="298"/>
                  </a:cubicBezTo>
                  <a:cubicBezTo>
                    <a:pt x="56" y="252"/>
                    <a:pt x="67" y="207"/>
                    <a:pt x="73" y="161"/>
                  </a:cubicBezTo>
                  <a:cubicBezTo>
                    <a:pt x="79" y="119"/>
                    <a:pt x="78" y="73"/>
                    <a:pt x="97" y="34"/>
                  </a:cubicBezTo>
                  <a:cubicBezTo>
                    <a:pt x="108" y="11"/>
                    <a:pt x="73" y="0"/>
                    <a:pt x="63" y="21"/>
                  </a:cubicBezTo>
                  <a:cubicBezTo>
                    <a:pt x="46" y="60"/>
                    <a:pt x="45" y="102"/>
                    <a:pt x="42" y="143"/>
                  </a:cubicBezTo>
                  <a:cubicBezTo>
                    <a:pt x="38" y="191"/>
                    <a:pt x="28" y="239"/>
                    <a:pt x="22" y="287"/>
                  </a:cubicBezTo>
                  <a:cubicBezTo>
                    <a:pt x="17" y="335"/>
                    <a:pt x="20" y="384"/>
                    <a:pt x="14" y="432"/>
                  </a:cubicBezTo>
                  <a:cubicBezTo>
                    <a:pt x="10" y="466"/>
                    <a:pt x="0" y="496"/>
                    <a:pt x="18" y="528"/>
                  </a:cubicBezTo>
                  <a:cubicBezTo>
                    <a:pt x="19" y="531"/>
                    <a:pt x="24" y="530"/>
                    <a:pt x="24" y="527"/>
                  </a:cubicBezTo>
                  <a:close/>
                </a:path>
              </a:pathLst>
            </a:custGeom>
            <a:solidFill>
              <a:srgbClr val="FFFFFF"/>
            </a:solidFill>
            <a:ln w="9525">
              <a:noFill/>
              <a:round/>
              <a:headEnd/>
              <a:tailEnd/>
            </a:ln>
          </p:spPr>
          <p:txBody>
            <a:bodyPr/>
            <a:lstStyle/>
            <a:p>
              <a:endParaRPr lang="en-US"/>
            </a:p>
          </p:txBody>
        </p:sp>
        <p:sp>
          <p:nvSpPr>
            <p:cNvPr id="44089" name="Freeform 31"/>
            <p:cNvSpPr>
              <a:spLocks/>
            </p:cNvSpPr>
            <p:nvPr/>
          </p:nvSpPr>
          <p:spPr bwMode="auto">
            <a:xfrm>
              <a:off x="2380" y="3527"/>
              <a:ext cx="348" cy="210"/>
            </a:xfrm>
            <a:custGeom>
              <a:avLst/>
              <a:gdLst>
                <a:gd name="T0" fmla="*/ 324 w 292"/>
                <a:gd name="T1" fmla="*/ 204 h 177"/>
                <a:gd name="T2" fmla="*/ 261 w 292"/>
                <a:gd name="T3" fmla="*/ 65 h 177"/>
                <a:gd name="T4" fmla="*/ 41 w 292"/>
                <a:gd name="T5" fmla="*/ 4 h 177"/>
                <a:gd name="T6" fmla="*/ 60 w 292"/>
                <a:gd name="T7" fmla="*/ 26 h 177"/>
                <a:gd name="T8" fmla="*/ 60 w 292"/>
                <a:gd name="T9" fmla="*/ 25 h 177"/>
                <a:gd name="T10" fmla="*/ 27 w 292"/>
                <a:gd name="T11" fmla="*/ 2 h 177"/>
                <a:gd name="T12" fmla="*/ 26 w 292"/>
                <a:gd name="T13" fmla="*/ 4 h 177"/>
                <a:gd name="T14" fmla="*/ 26 w 292"/>
                <a:gd name="T15" fmla="*/ 50 h 177"/>
                <a:gd name="T16" fmla="*/ 212 w 292"/>
                <a:gd name="T17" fmla="*/ 81 h 177"/>
                <a:gd name="T18" fmla="*/ 313 w 292"/>
                <a:gd name="T19" fmla="*/ 203 h 177"/>
                <a:gd name="T20" fmla="*/ 324 w 292"/>
                <a:gd name="T21" fmla="*/ 204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177"/>
                <a:gd name="T35" fmla="*/ 292 w 292"/>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177">
                  <a:moveTo>
                    <a:pt x="272" y="172"/>
                  </a:moveTo>
                  <a:cubicBezTo>
                    <a:pt x="292" y="123"/>
                    <a:pt x="258" y="84"/>
                    <a:pt x="219" y="55"/>
                  </a:cubicBezTo>
                  <a:cubicBezTo>
                    <a:pt x="162" y="13"/>
                    <a:pt x="100" y="14"/>
                    <a:pt x="34" y="3"/>
                  </a:cubicBezTo>
                  <a:cubicBezTo>
                    <a:pt x="39" y="9"/>
                    <a:pt x="45" y="16"/>
                    <a:pt x="50" y="22"/>
                  </a:cubicBezTo>
                  <a:cubicBezTo>
                    <a:pt x="50" y="22"/>
                    <a:pt x="50" y="22"/>
                    <a:pt x="50" y="21"/>
                  </a:cubicBezTo>
                  <a:cubicBezTo>
                    <a:pt x="53" y="7"/>
                    <a:pt x="34" y="0"/>
                    <a:pt x="23" y="2"/>
                  </a:cubicBezTo>
                  <a:cubicBezTo>
                    <a:pt x="22" y="2"/>
                    <a:pt x="22" y="2"/>
                    <a:pt x="22" y="3"/>
                  </a:cubicBezTo>
                  <a:cubicBezTo>
                    <a:pt x="1" y="7"/>
                    <a:pt x="0" y="39"/>
                    <a:pt x="22" y="42"/>
                  </a:cubicBezTo>
                  <a:cubicBezTo>
                    <a:pt x="75" y="49"/>
                    <a:pt x="128" y="46"/>
                    <a:pt x="178" y="68"/>
                  </a:cubicBezTo>
                  <a:cubicBezTo>
                    <a:pt x="224" y="88"/>
                    <a:pt x="258" y="119"/>
                    <a:pt x="263" y="171"/>
                  </a:cubicBezTo>
                  <a:cubicBezTo>
                    <a:pt x="264" y="176"/>
                    <a:pt x="270" y="177"/>
                    <a:pt x="272" y="172"/>
                  </a:cubicBezTo>
                  <a:close/>
                </a:path>
              </a:pathLst>
            </a:custGeom>
            <a:solidFill>
              <a:srgbClr val="FFFFFF"/>
            </a:solidFill>
            <a:ln w="9525">
              <a:noFill/>
              <a:round/>
              <a:headEnd/>
              <a:tailEnd/>
            </a:ln>
          </p:spPr>
          <p:txBody>
            <a:bodyPr/>
            <a:lstStyle/>
            <a:p>
              <a:endParaRPr lang="en-US"/>
            </a:p>
          </p:txBody>
        </p:sp>
        <p:sp>
          <p:nvSpPr>
            <p:cNvPr id="44090" name="Freeform 32"/>
            <p:cNvSpPr>
              <a:spLocks/>
            </p:cNvSpPr>
            <p:nvPr/>
          </p:nvSpPr>
          <p:spPr bwMode="auto">
            <a:xfrm>
              <a:off x="1485" y="3553"/>
              <a:ext cx="314" cy="181"/>
            </a:xfrm>
            <a:custGeom>
              <a:avLst/>
              <a:gdLst>
                <a:gd name="T0" fmla="*/ 6 w 263"/>
                <a:gd name="T1" fmla="*/ 180 h 152"/>
                <a:gd name="T2" fmla="*/ 118 w 263"/>
                <a:gd name="T3" fmla="*/ 65 h 152"/>
                <a:gd name="T4" fmla="*/ 217 w 263"/>
                <a:gd name="T5" fmla="*/ 48 h 152"/>
                <a:gd name="T6" fmla="*/ 290 w 263"/>
                <a:gd name="T7" fmla="*/ 40 h 152"/>
                <a:gd name="T8" fmla="*/ 281 w 263"/>
                <a:gd name="T9" fmla="*/ 7 h 152"/>
                <a:gd name="T10" fmla="*/ 176 w 263"/>
                <a:gd name="T11" fmla="*/ 20 h 152"/>
                <a:gd name="T12" fmla="*/ 84 w 263"/>
                <a:gd name="T13" fmla="*/ 54 h 152"/>
                <a:gd name="T14" fmla="*/ 2 w 263"/>
                <a:gd name="T15" fmla="*/ 180 h 152"/>
                <a:gd name="T16" fmla="*/ 6 w 263"/>
                <a:gd name="T17" fmla="*/ 180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52"/>
                <a:gd name="T29" fmla="*/ 263 w 263"/>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52">
                  <a:moveTo>
                    <a:pt x="5" y="151"/>
                  </a:moveTo>
                  <a:cubicBezTo>
                    <a:pt x="15" y="106"/>
                    <a:pt x="57" y="70"/>
                    <a:pt x="99" y="55"/>
                  </a:cubicBezTo>
                  <a:cubicBezTo>
                    <a:pt x="125" y="45"/>
                    <a:pt x="154" y="42"/>
                    <a:pt x="182" y="40"/>
                  </a:cubicBezTo>
                  <a:cubicBezTo>
                    <a:pt x="203" y="38"/>
                    <a:pt x="223" y="41"/>
                    <a:pt x="243" y="34"/>
                  </a:cubicBezTo>
                  <a:cubicBezTo>
                    <a:pt x="263" y="27"/>
                    <a:pt x="254" y="0"/>
                    <a:pt x="235" y="6"/>
                  </a:cubicBezTo>
                  <a:cubicBezTo>
                    <a:pt x="208" y="15"/>
                    <a:pt x="175" y="12"/>
                    <a:pt x="147" y="17"/>
                  </a:cubicBezTo>
                  <a:cubicBezTo>
                    <a:pt x="120" y="23"/>
                    <a:pt x="94" y="31"/>
                    <a:pt x="70" y="45"/>
                  </a:cubicBezTo>
                  <a:cubicBezTo>
                    <a:pt x="32" y="67"/>
                    <a:pt x="0" y="105"/>
                    <a:pt x="2" y="151"/>
                  </a:cubicBezTo>
                  <a:cubicBezTo>
                    <a:pt x="3" y="152"/>
                    <a:pt x="4" y="152"/>
                    <a:pt x="5" y="151"/>
                  </a:cubicBezTo>
                  <a:close/>
                </a:path>
              </a:pathLst>
            </a:custGeom>
            <a:solidFill>
              <a:srgbClr val="FFFFFF"/>
            </a:solidFill>
            <a:ln w="9525">
              <a:noFill/>
              <a:round/>
              <a:headEnd/>
              <a:tailEnd/>
            </a:ln>
          </p:spPr>
          <p:txBody>
            <a:bodyPr/>
            <a:lstStyle/>
            <a:p>
              <a:endParaRPr lang="en-US"/>
            </a:p>
          </p:txBody>
        </p:sp>
        <p:sp>
          <p:nvSpPr>
            <p:cNvPr id="44091" name="Freeform 33"/>
            <p:cNvSpPr>
              <a:spLocks/>
            </p:cNvSpPr>
            <p:nvPr/>
          </p:nvSpPr>
          <p:spPr bwMode="auto">
            <a:xfrm>
              <a:off x="1680" y="3037"/>
              <a:ext cx="103" cy="553"/>
            </a:xfrm>
            <a:custGeom>
              <a:avLst/>
              <a:gdLst>
                <a:gd name="T0" fmla="*/ 103 w 87"/>
                <a:gd name="T1" fmla="*/ 546 h 464"/>
                <a:gd name="T2" fmla="*/ 82 w 87"/>
                <a:gd name="T3" fmla="*/ 265 h 464"/>
                <a:gd name="T4" fmla="*/ 63 w 87"/>
                <a:gd name="T5" fmla="*/ 128 h 464"/>
                <a:gd name="T6" fmla="*/ 44 w 87"/>
                <a:gd name="T7" fmla="*/ 20 h 464"/>
                <a:gd name="T8" fmla="*/ 11 w 87"/>
                <a:gd name="T9" fmla="*/ 37 h 464"/>
                <a:gd name="T10" fmla="*/ 28 w 87"/>
                <a:gd name="T11" fmla="*/ 162 h 464"/>
                <a:gd name="T12" fmla="*/ 49 w 87"/>
                <a:gd name="T13" fmla="*/ 291 h 464"/>
                <a:gd name="T14" fmla="*/ 66 w 87"/>
                <a:gd name="T15" fmla="*/ 411 h 464"/>
                <a:gd name="T16" fmla="*/ 90 w 87"/>
                <a:gd name="T17" fmla="*/ 547 h 464"/>
                <a:gd name="T18" fmla="*/ 103 w 87"/>
                <a:gd name="T19" fmla="*/ 546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464"/>
                <a:gd name="T32" fmla="*/ 87 w 87"/>
                <a:gd name="T33" fmla="*/ 464 h 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464">
                  <a:moveTo>
                    <a:pt x="87" y="458"/>
                  </a:moveTo>
                  <a:cubicBezTo>
                    <a:pt x="87" y="378"/>
                    <a:pt x="78" y="301"/>
                    <a:pt x="69" y="222"/>
                  </a:cubicBezTo>
                  <a:cubicBezTo>
                    <a:pt x="65" y="183"/>
                    <a:pt x="55" y="145"/>
                    <a:pt x="53" y="107"/>
                  </a:cubicBezTo>
                  <a:cubicBezTo>
                    <a:pt x="52" y="76"/>
                    <a:pt x="51" y="45"/>
                    <a:pt x="37" y="17"/>
                  </a:cubicBezTo>
                  <a:cubicBezTo>
                    <a:pt x="28" y="0"/>
                    <a:pt x="0" y="13"/>
                    <a:pt x="9" y="31"/>
                  </a:cubicBezTo>
                  <a:cubicBezTo>
                    <a:pt x="25" y="63"/>
                    <a:pt x="20" y="102"/>
                    <a:pt x="24" y="136"/>
                  </a:cubicBezTo>
                  <a:cubicBezTo>
                    <a:pt x="29" y="172"/>
                    <a:pt x="37" y="208"/>
                    <a:pt x="41" y="244"/>
                  </a:cubicBezTo>
                  <a:cubicBezTo>
                    <a:pt x="44" y="278"/>
                    <a:pt x="50" y="311"/>
                    <a:pt x="56" y="345"/>
                  </a:cubicBezTo>
                  <a:cubicBezTo>
                    <a:pt x="62" y="383"/>
                    <a:pt x="63" y="421"/>
                    <a:pt x="76" y="459"/>
                  </a:cubicBezTo>
                  <a:cubicBezTo>
                    <a:pt x="78" y="464"/>
                    <a:pt x="87" y="463"/>
                    <a:pt x="87" y="458"/>
                  </a:cubicBezTo>
                  <a:close/>
                </a:path>
              </a:pathLst>
            </a:custGeom>
            <a:solidFill>
              <a:srgbClr val="FFFFFF"/>
            </a:solidFill>
            <a:ln w="9525">
              <a:noFill/>
              <a:round/>
              <a:headEnd/>
              <a:tailEnd/>
            </a:ln>
          </p:spPr>
          <p:txBody>
            <a:bodyPr/>
            <a:lstStyle/>
            <a:p>
              <a:endParaRPr lang="en-US"/>
            </a:p>
          </p:txBody>
        </p:sp>
        <p:sp>
          <p:nvSpPr>
            <p:cNvPr id="44092" name="Freeform 34"/>
            <p:cNvSpPr>
              <a:spLocks/>
            </p:cNvSpPr>
            <p:nvPr/>
          </p:nvSpPr>
          <p:spPr bwMode="auto">
            <a:xfrm>
              <a:off x="1067" y="2792"/>
              <a:ext cx="229" cy="302"/>
            </a:xfrm>
            <a:custGeom>
              <a:avLst/>
              <a:gdLst>
                <a:gd name="T0" fmla="*/ 138 w 192"/>
                <a:gd name="T1" fmla="*/ 0 h 254"/>
                <a:gd name="T2" fmla="*/ 157 w 192"/>
                <a:gd name="T3" fmla="*/ 62 h 254"/>
                <a:gd name="T4" fmla="*/ 193 w 192"/>
                <a:gd name="T5" fmla="*/ 112 h 254"/>
                <a:gd name="T6" fmla="*/ 180 w 192"/>
                <a:gd name="T7" fmla="*/ 184 h 254"/>
                <a:gd name="T8" fmla="*/ 160 w 192"/>
                <a:gd name="T9" fmla="*/ 215 h 254"/>
                <a:gd name="T10" fmla="*/ 116 w 192"/>
                <a:gd name="T11" fmla="*/ 246 h 254"/>
                <a:gd name="T12" fmla="*/ 89 w 192"/>
                <a:gd name="T13" fmla="*/ 268 h 254"/>
                <a:gd name="T14" fmla="*/ 43 w 192"/>
                <a:gd name="T15" fmla="*/ 266 h 254"/>
                <a:gd name="T16" fmla="*/ 5 w 192"/>
                <a:gd name="T17" fmla="*/ 279 h 254"/>
                <a:gd name="T18" fmla="*/ 12 w 192"/>
                <a:gd name="T19" fmla="*/ 291 h 254"/>
                <a:gd name="T20" fmla="*/ 82 w 192"/>
                <a:gd name="T21" fmla="*/ 301 h 254"/>
                <a:gd name="T22" fmla="*/ 132 w 192"/>
                <a:gd name="T23" fmla="*/ 275 h 254"/>
                <a:gd name="T24" fmla="*/ 187 w 192"/>
                <a:gd name="T25" fmla="*/ 238 h 254"/>
                <a:gd name="T26" fmla="*/ 209 w 192"/>
                <a:gd name="T27" fmla="*/ 215 h 254"/>
                <a:gd name="T28" fmla="*/ 219 w 192"/>
                <a:gd name="T29" fmla="*/ 92 h 254"/>
                <a:gd name="T30" fmla="*/ 140 w 192"/>
                <a:gd name="T31" fmla="*/ 0 h 254"/>
                <a:gd name="T32" fmla="*/ 138 w 192"/>
                <a:gd name="T33" fmla="*/ 0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54"/>
                <a:gd name="T53" fmla="*/ 192 w 192"/>
                <a:gd name="T54" fmla="*/ 254 h 2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54">
                  <a:moveTo>
                    <a:pt x="116" y="0"/>
                  </a:moveTo>
                  <a:cubicBezTo>
                    <a:pt x="111" y="22"/>
                    <a:pt x="118" y="36"/>
                    <a:pt x="132" y="52"/>
                  </a:cubicBezTo>
                  <a:cubicBezTo>
                    <a:pt x="146" y="66"/>
                    <a:pt x="160" y="72"/>
                    <a:pt x="162" y="94"/>
                  </a:cubicBezTo>
                  <a:cubicBezTo>
                    <a:pt x="163" y="114"/>
                    <a:pt x="155" y="136"/>
                    <a:pt x="151" y="155"/>
                  </a:cubicBezTo>
                  <a:cubicBezTo>
                    <a:pt x="148" y="172"/>
                    <a:pt x="150" y="175"/>
                    <a:pt x="134" y="181"/>
                  </a:cubicBezTo>
                  <a:cubicBezTo>
                    <a:pt x="119" y="185"/>
                    <a:pt x="108" y="196"/>
                    <a:pt x="97" y="207"/>
                  </a:cubicBezTo>
                  <a:cubicBezTo>
                    <a:pt x="90" y="214"/>
                    <a:pt x="83" y="220"/>
                    <a:pt x="75" y="225"/>
                  </a:cubicBezTo>
                  <a:cubicBezTo>
                    <a:pt x="63" y="232"/>
                    <a:pt x="49" y="226"/>
                    <a:pt x="36" y="224"/>
                  </a:cubicBezTo>
                  <a:cubicBezTo>
                    <a:pt x="21" y="223"/>
                    <a:pt x="13" y="224"/>
                    <a:pt x="4" y="235"/>
                  </a:cubicBezTo>
                  <a:cubicBezTo>
                    <a:pt x="0" y="240"/>
                    <a:pt x="6" y="245"/>
                    <a:pt x="10" y="245"/>
                  </a:cubicBezTo>
                  <a:cubicBezTo>
                    <a:pt x="30" y="245"/>
                    <a:pt x="48" y="254"/>
                    <a:pt x="69" y="253"/>
                  </a:cubicBezTo>
                  <a:cubicBezTo>
                    <a:pt x="85" y="252"/>
                    <a:pt x="99" y="241"/>
                    <a:pt x="111" y="231"/>
                  </a:cubicBezTo>
                  <a:cubicBezTo>
                    <a:pt x="126" y="217"/>
                    <a:pt x="137" y="207"/>
                    <a:pt x="157" y="200"/>
                  </a:cubicBezTo>
                  <a:cubicBezTo>
                    <a:pt x="167" y="197"/>
                    <a:pt x="172" y="191"/>
                    <a:pt x="175" y="181"/>
                  </a:cubicBezTo>
                  <a:cubicBezTo>
                    <a:pt x="185" y="152"/>
                    <a:pt x="192" y="107"/>
                    <a:pt x="184" y="77"/>
                  </a:cubicBezTo>
                  <a:cubicBezTo>
                    <a:pt x="174" y="39"/>
                    <a:pt x="122" y="42"/>
                    <a:pt x="117" y="0"/>
                  </a:cubicBezTo>
                  <a:cubicBezTo>
                    <a:pt x="117" y="0"/>
                    <a:pt x="116" y="0"/>
                    <a:pt x="116" y="0"/>
                  </a:cubicBezTo>
                  <a:close/>
                </a:path>
              </a:pathLst>
            </a:custGeom>
            <a:solidFill>
              <a:srgbClr val="FFFFFF"/>
            </a:solidFill>
            <a:ln w="9525">
              <a:noFill/>
              <a:round/>
              <a:headEnd/>
              <a:tailEnd/>
            </a:ln>
          </p:spPr>
          <p:txBody>
            <a:bodyPr/>
            <a:lstStyle/>
            <a:p>
              <a:endParaRPr lang="en-US"/>
            </a:p>
          </p:txBody>
        </p:sp>
        <p:sp>
          <p:nvSpPr>
            <p:cNvPr id="44093" name="Freeform 35"/>
            <p:cNvSpPr>
              <a:spLocks/>
            </p:cNvSpPr>
            <p:nvPr/>
          </p:nvSpPr>
          <p:spPr bwMode="auto">
            <a:xfrm>
              <a:off x="1201" y="2440"/>
              <a:ext cx="304" cy="390"/>
            </a:xfrm>
            <a:custGeom>
              <a:avLst/>
              <a:gdLst>
                <a:gd name="T0" fmla="*/ 289 w 255"/>
                <a:gd name="T1" fmla="*/ 4 h 328"/>
                <a:gd name="T2" fmla="*/ 104 w 255"/>
                <a:gd name="T3" fmla="*/ 181 h 328"/>
                <a:gd name="T4" fmla="*/ 32 w 255"/>
                <a:gd name="T5" fmla="*/ 298 h 328"/>
                <a:gd name="T6" fmla="*/ 15 w 255"/>
                <a:gd name="T7" fmla="*/ 382 h 328"/>
                <a:gd name="T8" fmla="*/ 33 w 255"/>
                <a:gd name="T9" fmla="*/ 378 h 328"/>
                <a:gd name="T10" fmla="*/ 70 w 255"/>
                <a:gd name="T11" fmla="*/ 285 h 328"/>
                <a:gd name="T12" fmla="*/ 135 w 255"/>
                <a:gd name="T13" fmla="*/ 184 h 328"/>
                <a:gd name="T14" fmla="*/ 298 w 255"/>
                <a:gd name="T15" fmla="*/ 14 h 328"/>
                <a:gd name="T16" fmla="*/ 289 w 255"/>
                <a:gd name="T17" fmla="*/ 4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5"/>
                <a:gd name="T28" fmla="*/ 0 h 328"/>
                <a:gd name="T29" fmla="*/ 255 w 255"/>
                <a:gd name="T30" fmla="*/ 328 h 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5" h="328">
                  <a:moveTo>
                    <a:pt x="242" y="3"/>
                  </a:moveTo>
                  <a:cubicBezTo>
                    <a:pt x="179" y="40"/>
                    <a:pt x="130" y="92"/>
                    <a:pt x="87" y="152"/>
                  </a:cubicBezTo>
                  <a:cubicBezTo>
                    <a:pt x="65" y="184"/>
                    <a:pt x="47" y="217"/>
                    <a:pt x="27" y="251"/>
                  </a:cubicBezTo>
                  <a:cubicBezTo>
                    <a:pt x="15" y="272"/>
                    <a:pt x="0" y="298"/>
                    <a:pt x="13" y="321"/>
                  </a:cubicBezTo>
                  <a:cubicBezTo>
                    <a:pt x="17" y="328"/>
                    <a:pt x="28" y="325"/>
                    <a:pt x="28" y="318"/>
                  </a:cubicBezTo>
                  <a:cubicBezTo>
                    <a:pt x="30" y="286"/>
                    <a:pt x="44" y="266"/>
                    <a:pt x="59" y="240"/>
                  </a:cubicBezTo>
                  <a:cubicBezTo>
                    <a:pt x="76" y="210"/>
                    <a:pt x="94" y="182"/>
                    <a:pt x="113" y="155"/>
                  </a:cubicBezTo>
                  <a:cubicBezTo>
                    <a:pt x="151" y="101"/>
                    <a:pt x="199" y="53"/>
                    <a:pt x="250" y="12"/>
                  </a:cubicBezTo>
                  <a:cubicBezTo>
                    <a:pt x="255" y="7"/>
                    <a:pt x="248" y="0"/>
                    <a:pt x="242" y="3"/>
                  </a:cubicBezTo>
                  <a:close/>
                </a:path>
              </a:pathLst>
            </a:custGeom>
            <a:solidFill>
              <a:srgbClr val="FFFFFF"/>
            </a:solidFill>
            <a:ln w="9525">
              <a:noFill/>
              <a:round/>
              <a:headEnd/>
              <a:tailEnd/>
            </a:ln>
          </p:spPr>
          <p:txBody>
            <a:bodyPr/>
            <a:lstStyle/>
            <a:p>
              <a:endParaRPr lang="en-US"/>
            </a:p>
          </p:txBody>
        </p:sp>
        <p:sp>
          <p:nvSpPr>
            <p:cNvPr id="44094" name="Freeform 36"/>
            <p:cNvSpPr>
              <a:spLocks/>
            </p:cNvSpPr>
            <p:nvPr/>
          </p:nvSpPr>
          <p:spPr bwMode="auto">
            <a:xfrm>
              <a:off x="1950" y="1286"/>
              <a:ext cx="501" cy="134"/>
            </a:xfrm>
            <a:custGeom>
              <a:avLst/>
              <a:gdLst>
                <a:gd name="T0" fmla="*/ 383 w 421"/>
                <a:gd name="T1" fmla="*/ 26 h 113"/>
                <a:gd name="T2" fmla="*/ 434 w 421"/>
                <a:gd name="T3" fmla="*/ 27 h 113"/>
                <a:gd name="T4" fmla="*/ 456 w 421"/>
                <a:gd name="T5" fmla="*/ 33 h 113"/>
                <a:gd name="T6" fmla="*/ 444 w 421"/>
                <a:gd name="T7" fmla="*/ 62 h 113"/>
                <a:gd name="T8" fmla="*/ 338 w 421"/>
                <a:gd name="T9" fmla="*/ 95 h 113"/>
                <a:gd name="T10" fmla="*/ 10 w 421"/>
                <a:gd name="T11" fmla="*/ 89 h 113"/>
                <a:gd name="T12" fmla="*/ 4 w 421"/>
                <a:gd name="T13" fmla="*/ 97 h 113"/>
                <a:gd name="T14" fmla="*/ 76 w 421"/>
                <a:gd name="T15" fmla="*/ 121 h 113"/>
                <a:gd name="T16" fmla="*/ 187 w 421"/>
                <a:gd name="T17" fmla="*/ 133 h 113"/>
                <a:gd name="T18" fmla="*/ 397 w 421"/>
                <a:gd name="T19" fmla="*/ 104 h 113"/>
                <a:gd name="T20" fmla="*/ 482 w 421"/>
                <a:gd name="T21" fmla="*/ 33 h 113"/>
                <a:gd name="T22" fmla="*/ 381 w 421"/>
                <a:gd name="T23" fmla="*/ 23 h 113"/>
                <a:gd name="T24" fmla="*/ 383 w 421"/>
                <a:gd name="T25" fmla="*/ 26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1"/>
                <a:gd name="T40" fmla="*/ 0 h 113"/>
                <a:gd name="T41" fmla="*/ 421 w 421"/>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1" h="113">
                  <a:moveTo>
                    <a:pt x="322" y="22"/>
                  </a:moveTo>
                  <a:cubicBezTo>
                    <a:pt x="336" y="20"/>
                    <a:pt x="350" y="21"/>
                    <a:pt x="365" y="23"/>
                  </a:cubicBezTo>
                  <a:cubicBezTo>
                    <a:pt x="371" y="24"/>
                    <a:pt x="377" y="26"/>
                    <a:pt x="383" y="28"/>
                  </a:cubicBezTo>
                  <a:cubicBezTo>
                    <a:pt x="402" y="37"/>
                    <a:pt x="379" y="49"/>
                    <a:pt x="373" y="52"/>
                  </a:cubicBezTo>
                  <a:cubicBezTo>
                    <a:pt x="347" y="66"/>
                    <a:pt x="313" y="72"/>
                    <a:pt x="284" y="80"/>
                  </a:cubicBezTo>
                  <a:cubicBezTo>
                    <a:pt x="194" y="102"/>
                    <a:pt x="98" y="90"/>
                    <a:pt x="8" y="75"/>
                  </a:cubicBezTo>
                  <a:cubicBezTo>
                    <a:pt x="5" y="75"/>
                    <a:pt x="0" y="78"/>
                    <a:pt x="3" y="82"/>
                  </a:cubicBezTo>
                  <a:cubicBezTo>
                    <a:pt x="17" y="99"/>
                    <a:pt x="43" y="99"/>
                    <a:pt x="64" y="102"/>
                  </a:cubicBezTo>
                  <a:cubicBezTo>
                    <a:pt x="95" y="106"/>
                    <a:pt x="125" y="111"/>
                    <a:pt x="157" y="112"/>
                  </a:cubicBezTo>
                  <a:cubicBezTo>
                    <a:pt x="218" y="113"/>
                    <a:pt x="276" y="105"/>
                    <a:pt x="334" y="88"/>
                  </a:cubicBezTo>
                  <a:cubicBezTo>
                    <a:pt x="356" y="82"/>
                    <a:pt x="421" y="62"/>
                    <a:pt x="405" y="28"/>
                  </a:cubicBezTo>
                  <a:cubicBezTo>
                    <a:pt x="392" y="0"/>
                    <a:pt x="342" y="11"/>
                    <a:pt x="320" y="19"/>
                  </a:cubicBezTo>
                  <a:cubicBezTo>
                    <a:pt x="319" y="20"/>
                    <a:pt x="320" y="22"/>
                    <a:pt x="322" y="22"/>
                  </a:cubicBezTo>
                  <a:close/>
                </a:path>
              </a:pathLst>
            </a:custGeom>
            <a:solidFill>
              <a:srgbClr val="6DCFF6"/>
            </a:solidFill>
            <a:ln w="9525">
              <a:noFill/>
              <a:round/>
              <a:headEnd/>
              <a:tailEnd/>
            </a:ln>
          </p:spPr>
          <p:txBody>
            <a:bodyPr/>
            <a:lstStyle/>
            <a:p>
              <a:endParaRPr lang="en-US"/>
            </a:p>
          </p:txBody>
        </p:sp>
        <p:sp>
          <p:nvSpPr>
            <p:cNvPr id="44095" name="Freeform 37"/>
            <p:cNvSpPr>
              <a:spLocks/>
            </p:cNvSpPr>
            <p:nvPr/>
          </p:nvSpPr>
          <p:spPr bwMode="auto">
            <a:xfrm>
              <a:off x="984" y="2280"/>
              <a:ext cx="456" cy="766"/>
            </a:xfrm>
            <a:custGeom>
              <a:avLst/>
              <a:gdLst>
                <a:gd name="T0" fmla="*/ 451 w 383"/>
                <a:gd name="T1" fmla="*/ 1 h 643"/>
                <a:gd name="T2" fmla="*/ 421 w 383"/>
                <a:gd name="T3" fmla="*/ 17 h 643"/>
                <a:gd name="T4" fmla="*/ 282 w 383"/>
                <a:gd name="T5" fmla="*/ 172 h 643"/>
                <a:gd name="T6" fmla="*/ 282 w 383"/>
                <a:gd name="T7" fmla="*/ 172 h 643"/>
                <a:gd name="T8" fmla="*/ 145 w 383"/>
                <a:gd name="T9" fmla="*/ 496 h 643"/>
                <a:gd name="T10" fmla="*/ 48 w 383"/>
                <a:gd name="T11" fmla="*/ 534 h 643"/>
                <a:gd name="T12" fmla="*/ 13 w 383"/>
                <a:gd name="T13" fmla="*/ 642 h 643"/>
                <a:gd name="T14" fmla="*/ 19 w 383"/>
                <a:gd name="T15" fmla="*/ 724 h 643"/>
                <a:gd name="T16" fmla="*/ 29 w 383"/>
                <a:gd name="T17" fmla="*/ 728 h 643"/>
                <a:gd name="T18" fmla="*/ 58 w 383"/>
                <a:gd name="T19" fmla="*/ 751 h 643"/>
                <a:gd name="T20" fmla="*/ 62 w 383"/>
                <a:gd name="T21" fmla="*/ 758 h 643"/>
                <a:gd name="T22" fmla="*/ 69 w 383"/>
                <a:gd name="T23" fmla="*/ 766 h 643"/>
                <a:gd name="T24" fmla="*/ 45 w 383"/>
                <a:gd name="T25" fmla="*/ 711 h 643"/>
                <a:gd name="T26" fmla="*/ 43 w 383"/>
                <a:gd name="T27" fmla="*/ 624 h 643"/>
                <a:gd name="T28" fmla="*/ 102 w 383"/>
                <a:gd name="T29" fmla="*/ 533 h 643"/>
                <a:gd name="T30" fmla="*/ 138 w 383"/>
                <a:gd name="T31" fmla="*/ 512 h 643"/>
                <a:gd name="T32" fmla="*/ 136 w 383"/>
                <a:gd name="T33" fmla="*/ 522 h 643"/>
                <a:gd name="T34" fmla="*/ 143 w 383"/>
                <a:gd name="T35" fmla="*/ 524 h 643"/>
                <a:gd name="T36" fmla="*/ 198 w 383"/>
                <a:gd name="T37" fmla="*/ 380 h 643"/>
                <a:gd name="T38" fmla="*/ 274 w 383"/>
                <a:gd name="T39" fmla="*/ 241 h 643"/>
                <a:gd name="T40" fmla="*/ 364 w 383"/>
                <a:gd name="T41" fmla="*/ 107 h 643"/>
                <a:gd name="T42" fmla="*/ 401 w 383"/>
                <a:gd name="T43" fmla="*/ 58 h 643"/>
                <a:gd name="T44" fmla="*/ 452 w 383"/>
                <a:gd name="T45" fmla="*/ 5 h 643"/>
                <a:gd name="T46" fmla="*/ 451 w 383"/>
                <a:gd name="T47" fmla="*/ 1 h 6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643"/>
                <a:gd name="T74" fmla="*/ 383 w 383"/>
                <a:gd name="T75" fmla="*/ 643 h 6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643">
                  <a:moveTo>
                    <a:pt x="379" y="1"/>
                  </a:moveTo>
                  <a:cubicBezTo>
                    <a:pt x="370" y="6"/>
                    <a:pt x="362" y="10"/>
                    <a:pt x="354" y="14"/>
                  </a:cubicBezTo>
                  <a:cubicBezTo>
                    <a:pt x="327" y="38"/>
                    <a:pt x="281" y="81"/>
                    <a:pt x="237" y="144"/>
                  </a:cubicBezTo>
                  <a:cubicBezTo>
                    <a:pt x="237" y="144"/>
                    <a:pt x="237" y="144"/>
                    <a:pt x="237" y="144"/>
                  </a:cubicBezTo>
                  <a:cubicBezTo>
                    <a:pt x="189" y="212"/>
                    <a:pt x="143" y="303"/>
                    <a:pt x="122" y="416"/>
                  </a:cubicBezTo>
                  <a:cubicBezTo>
                    <a:pt x="122" y="416"/>
                    <a:pt x="51" y="426"/>
                    <a:pt x="40" y="448"/>
                  </a:cubicBezTo>
                  <a:cubicBezTo>
                    <a:pt x="28" y="470"/>
                    <a:pt x="24" y="507"/>
                    <a:pt x="11" y="539"/>
                  </a:cubicBezTo>
                  <a:cubicBezTo>
                    <a:pt x="0" y="569"/>
                    <a:pt x="2" y="599"/>
                    <a:pt x="16" y="608"/>
                  </a:cubicBezTo>
                  <a:cubicBezTo>
                    <a:pt x="19" y="609"/>
                    <a:pt x="21" y="610"/>
                    <a:pt x="24" y="611"/>
                  </a:cubicBezTo>
                  <a:cubicBezTo>
                    <a:pt x="37" y="614"/>
                    <a:pt x="44" y="621"/>
                    <a:pt x="49" y="630"/>
                  </a:cubicBezTo>
                  <a:cubicBezTo>
                    <a:pt x="50" y="632"/>
                    <a:pt x="51" y="634"/>
                    <a:pt x="52" y="636"/>
                  </a:cubicBezTo>
                  <a:cubicBezTo>
                    <a:pt x="54" y="639"/>
                    <a:pt x="56" y="641"/>
                    <a:pt x="58" y="643"/>
                  </a:cubicBezTo>
                  <a:cubicBezTo>
                    <a:pt x="57" y="625"/>
                    <a:pt x="55" y="607"/>
                    <a:pt x="38" y="597"/>
                  </a:cubicBezTo>
                  <a:cubicBezTo>
                    <a:pt x="9" y="579"/>
                    <a:pt x="29" y="549"/>
                    <a:pt x="36" y="524"/>
                  </a:cubicBezTo>
                  <a:cubicBezTo>
                    <a:pt x="45" y="489"/>
                    <a:pt x="45" y="458"/>
                    <a:pt x="86" y="447"/>
                  </a:cubicBezTo>
                  <a:cubicBezTo>
                    <a:pt x="97" y="444"/>
                    <a:pt x="109" y="439"/>
                    <a:pt x="116" y="430"/>
                  </a:cubicBezTo>
                  <a:cubicBezTo>
                    <a:pt x="115" y="433"/>
                    <a:pt x="115" y="435"/>
                    <a:pt x="114" y="438"/>
                  </a:cubicBezTo>
                  <a:cubicBezTo>
                    <a:pt x="113" y="442"/>
                    <a:pt x="119" y="443"/>
                    <a:pt x="120" y="440"/>
                  </a:cubicBezTo>
                  <a:cubicBezTo>
                    <a:pt x="135" y="399"/>
                    <a:pt x="151" y="360"/>
                    <a:pt x="166" y="319"/>
                  </a:cubicBezTo>
                  <a:cubicBezTo>
                    <a:pt x="182" y="278"/>
                    <a:pt x="205" y="239"/>
                    <a:pt x="230" y="202"/>
                  </a:cubicBezTo>
                  <a:cubicBezTo>
                    <a:pt x="256" y="165"/>
                    <a:pt x="279" y="126"/>
                    <a:pt x="306" y="90"/>
                  </a:cubicBezTo>
                  <a:cubicBezTo>
                    <a:pt x="316" y="76"/>
                    <a:pt x="326" y="62"/>
                    <a:pt x="337" y="49"/>
                  </a:cubicBezTo>
                  <a:cubicBezTo>
                    <a:pt x="349" y="34"/>
                    <a:pt x="361" y="10"/>
                    <a:pt x="380" y="4"/>
                  </a:cubicBezTo>
                  <a:cubicBezTo>
                    <a:pt x="383" y="3"/>
                    <a:pt x="381" y="0"/>
                    <a:pt x="379" y="1"/>
                  </a:cubicBezTo>
                  <a:close/>
                </a:path>
              </a:pathLst>
            </a:custGeom>
            <a:solidFill>
              <a:srgbClr val="6AB6D4"/>
            </a:solidFill>
            <a:ln w="9525">
              <a:noFill/>
              <a:round/>
              <a:headEnd/>
              <a:tailEnd/>
            </a:ln>
          </p:spPr>
          <p:txBody>
            <a:bodyPr/>
            <a:lstStyle/>
            <a:p>
              <a:endParaRPr lang="en-US"/>
            </a:p>
          </p:txBody>
        </p:sp>
        <p:sp>
          <p:nvSpPr>
            <p:cNvPr id="230" name="Freeform 38"/>
            <p:cNvSpPr>
              <a:spLocks/>
            </p:cNvSpPr>
            <p:nvPr/>
          </p:nvSpPr>
          <p:spPr bwMode="auto">
            <a:xfrm>
              <a:off x="2300" y="2979"/>
              <a:ext cx="151" cy="749"/>
            </a:xfrm>
            <a:custGeom>
              <a:avLst/>
              <a:gdLst>
                <a:gd name="T0" fmla="*/ 30 w 127"/>
                <a:gd name="T1" fmla="*/ 629 h 629"/>
                <a:gd name="T2" fmla="*/ 42 w 127"/>
                <a:gd name="T3" fmla="*/ 498 h 629"/>
                <a:gd name="T4" fmla="*/ 44 w 127"/>
                <a:gd name="T5" fmla="*/ 297 h 629"/>
                <a:gd name="T6" fmla="*/ 38 w 127"/>
                <a:gd name="T7" fmla="*/ 203 h 629"/>
                <a:gd name="T8" fmla="*/ 40 w 127"/>
                <a:gd name="T9" fmla="*/ 103 h 629"/>
                <a:gd name="T10" fmla="*/ 37 w 127"/>
                <a:gd name="T11" fmla="*/ 74 h 629"/>
                <a:gd name="T12" fmla="*/ 66 w 127"/>
                <a:gd name="T13" fmla="*/ 49 h 629"/>
                <a:gd name="T14" fmla="*/ 124 w 127"/>
                <a:gd name="T15" fmla="*/ 8 h 629"/>
                <a:gd name="T16" fmla="*/ 118 w 127"/>
                <a:gd name="T17" fmla="*/ 1 h 629"/>
                <a:gd name="T18" fmla="*/ 62 w 127"/>
                <a:gd name="T19" fmla="*/ 12 h 629"/>
                <a:gd name="T20" fmla="*/ 30 w 127"/>
                <a:gd name="T21" fmla="*/ 24 h 629"/>
                <a:gd name="T22" fmla="*/ 0 w 127"/>
                <a:gd name="T23" fmla="*/ 53 h 629"/>
                <a:gd name="T24" fmla="*/ 10 w 127"/>
                <a:gd name="T25" fmla="*/ 627 h 629"/>
                <a:gd name="T26" fmla="*/ 30 w 127"/>
                <a:gd name="T27"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629">
                  <a:moveTo>
                    <a:pt x="30" y="629"/>
                  </a:moveTo>
                  <a:cubicBezTo>
                    <a:pt x="39" y="586"/>
                    <a:pt x="40" y="541"/>
                    <a:pt x="42" y="498"/>
                  </a:cubicBezTo>
                  <a:cubicBezTo>
                    <a:pt x="45" y="431"/>
                    <a:pt x="50" y="365"/>
                    <a:pt x="44" y="297"/>
                  </a:cubicBezTo>
                  <a:cubicBezTo>
                    <a:pt x="42" y="266"/>
                    <a:pt x="40" y="235"/>
                    <a:pt x="38" y="203"/>
                  </a:cubicBezTo>
                  <a:cubicBezTo>
                    <a:pt x="36" y="169"/>
                    <a:pt x="41" y="136"/>
                    <a:pt x="40" y="103"/>
                  </a:cubicBezTo>
                  <a:cubicBezTo>
                    <a:pt x="40" y="93"/>
                    <a:pt x="38" y="84"/>
                    <a:pt x="37" y="74"/>
                  </a:cubicBezTo>
                  <a:cubicBezTo>
                    <a:pt x="34" y="59"/>
                    <a:pt x="55" y="54"/>
                    <a:pt x="66" y="49"/>
                  </a:cubicBezTo>
                  <a:cubicBezTo>
                    <a:pt x="89" y="39"/>
                    <a:pt x="108" y="27"/>
                    <a:pt x="124" y="8"/>
                  </a:cubicBezTo>
                  <a:cubicBezTo>
                    <a:pt x="127" y="4"/>
                    <a:pt x="121" y="0"/>
                    <a:pt x="118" y="1"/>
                  </a:cubicBezTo>
                  <a:cubicBezTo>
                    <a:pt x="105" y="3"/>
                    <a:pt x="83" y="6"/>
                    <a:pt x="62" y="12"/>
                  </a:cubicBezTo>
                  <a:cubicBezTo>
                    <a:pt x="30" y="24"/>
                    <a:pt x="30" y="24"/>
                    <a:pt x="30" y="24"/>
                  </a:cubicBezTo>
                  <a:cubicBezTo>
                    <a:pt x="16" y="31"/>
                    <a:pt x="4" y="41"/>
                    <a:pt x="0" y="53"/>
                  </a:cubicBezTo>
                  <a:cubicBezTo>
                    <a:pt x="4" y="135"/>
                    <a:pt x="21" y="492"/>
                    <a:pt x="10" y="627"/>
                  </a:cubicBezTo>
                  <a:cubicBezTo>
                    <a:pt x="10" y="627"/>
                    <a:pt x="18" y="628"/>
                    <a:pt x="30" y="629"/>
                  </a:cubicBezTo>
                  <a:close/>
                </a:path>
              </a:pathLst>
            </a:custGeom>
            <a:solidFill>
              <a:schemeClr val="accent1">
                <a:lumMod val="60000"/>
                <a:lumOff val="40000"/>
              </a:schemeClr>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31" name="Freeform 39"/>
            <p:cNvSpPr>
              <a:spLocks/>
            </p:cNvSpPr>
            <p:nvPr/>
          </p:nvSpPr>
          <p:spPr bwMode="auto">
            <a:xfrm>
              <a:off x="1736" y="3072"/>
              <a:ext cx="150" cy="654"/>
            </a:xfrm>
            <a:custGeom>
              <a:avLst/>
              <a:gdLst>
                <a:gd name="T0" fmla="*/ 105 w 126"/>
                <a:gd name="T1" fmla="*/ 17 h 549"/>
                <a:gd name="T2" fmla="*/ 95 w 126"/>
                <a:gd name="T3" fmla="*/ 10 h 549"/>
                <a:gd name="T4" fmla="*/ 5 w 126"/>
                <a:gd name="T5" fmla="*/ 4 h 549"/>
                <a:gd name="T6" fmla="*/ 2 w 126"/>
                <a:gd name="T7" fmla="*/ 9 h 549"/>
                <a:gd name="T8" fmla="*/ 75 w 126"/>
                <a:gd name="T9" fmla="*/ 36 h 549"/>
                <a:gd name="T10" fmla="*/ 80 w 126"/>
                <a:gd name="T11" fmla="*/ 169 h 549"/>
                <a:gd name="T12" fmla="*/ 87 w 126"/>
                <a:gd name="T13" fmla="*/ 316 h 549"/>
                <a:gd name="T14" fmla="*/ 98 w 126"/>
                <a:gd name="T15" fmla="*/ 471 h 549"/>
                <a:gd name="T16" fmla="*/ 107 w 126"/>
                <a:gd name="T17" fmla="*/ 549 h 549"/>
                <a:gd name="T18" fmla="*/ 126 w 126"/>
                <a:gd name="T19" fmla="*/ 544 h 549"/>
                <a:gd name="T20" fmla="*/ 105 w 126"/>
                <a:gd name="T21" fmla="*/ 1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549">
                  <a:moveTo>
                    <a:pt x="105" y="17"/>
                  </a:moveTo>
                  <a:cubicBezTo>
                    <a:pt x="103" y="13"/>
                    <a:pt x="99" y="10"/>
                    <a:pt x="95" y="10"/>
                  </a:cubicBezTo>
                  <a:cubicBezTo>
                    <a:pt x="65" y="6"/>
                    <a:pt x="35" y="0"/>
                    <a:pt x="5" y="4"/>
                  </a:cubicBezTo>
                  <a:cubicBezTo>
                    <a:pt x="2" y="4"/>
                    <a:pt x="0" y="6"/>
                    <a:pt x="2" y="9"/>
                  </a:cubicBezTo>
                  <a:cubicBezTo>
                    <a:pt x="23" y="26"/>
                    <a:pt x="49" y="32"/>
                    <a:pt x="75" y="36"/>
                  </a:cubicBezTo>
                  <a:cubicBezTo>
                    <a:pt x="77" y="80"/>
                    <a:pt x="76" y="124"/>
                    <a:pt x="80" y="169"/>
                  </a:cubicBezTo>
                  <a:cubicBezTo>
                    <a:pt x="84" y="218"/>
                    <a:pt x="84" y="267"/>
                    <a:pt x="87" y="316"/>
                  </a:cubicBezTo>
                  <a:cubicBezTo>
                    <a:pt x="90" y="368"/>
                    <a:pt x="93" y="419"/>
                    <a:pt x="98" y="471"/>
                  </a:cubicBezTo>
                  <a:cubicBezTo>
                    <a:pt x="101" y="497"/>
                    <a:pt x="103" y="523"/>
                    <a:pt x="107" y="549"/>
                  </a:cubicBezTo>
                  <a:cubicBezTo>
                    <a:pt x="114" y="548"/>
                    <a:pt x="120" y="546"/>
                    <a:pt x="126" y="544"/>
                  </a:cubicBezTo>
                  <a:cubicBezTo>
                    <a:pt x="126" y="544"/>
                    <a:pt x="99" y="135"/>
                    <a:pt x="105" y="17"/>
                  </a:cubicBezTo>
                  <a:close/>
                </a:path>
              </a:pathLst>
            </a:custGeom>
            <a:solidFill>
              <a:schemeClr val="accent1">
                <a:lumMod val="60000"/>
                <a:lumOff val="40000"/>
              </a:schemeClr>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4098" name="Freeform 40"/>
            <p:cNvSpPr>
              <a:spLocks/>
            </p:cNvSpPr>
            <p:nvPr/>
          </p:nvSpPr>
          <p:spPr bwMode="auto">
            <a:xfrm>
              <a:off x="2663" y="2305"/>
              <a:ext cx="526" cy="482"/>
            </a:xfrm>
            <a:custGeom>
              <a:avLst/>
              <a:gdLst>
                <a:gd name="T0" fmla="*/ 460 w 441"/>
                <a:gd name="T1" fmla="*/ 437 h 405"/>
                <a:gd name="T2" fmla="*/ 396 w 441"/>
                <a:gd name="T3" fmla="*/ 434 h 405"/>
                <a:gd name="T4" fmla="*/ 340 w 441"/>
                <a:gd name="T5" fmla="*/ 420 h 405"/>
                <a:gd name="T6" fmla="*/ 304 w 441"/>
                <a:gd name="T7" fmla="*/ 377 h 405"/>
                <a:gd name="T8" fmla="*/ 283 w 441"/>
                <a:gd name="T9" fmla="*/ 303 h 405"/>
                <a:gd name="T10" fmla="*/ 301 w 441"/>
                <a:gd name="T11" fmla="*/ 214 h 405"/>
                <a:gd name="T12" fmla="*/ 297 w 441"/>
                <a:gd name="T13" fmla="*/ 215 h 405"/>
                <a:gd name="T14" fmla="*/ 296 w 441"/>
                <a:gd name="T15" fmla="*/ 237 h 405"/>
                <a:gd name="T16" fmla="*/ 236 w 441"/>
                <a:gd name="T17" fmla="*/ 154 h 405"/>
                <a:gd name="T18" fmla="*/ 17 w 441"/>
                <a:gd name="T19" fmla="*/ 4 h 405"/>
                <a:gd name="T20" fmla="*/ 0 w 441"/>
                <a:gd name="T21" fmla="*/ 6 h 405"/>
                <a:gd name="T22" fmla="*/ 1 w 441"/>
                <a:gd name="T23" fmla="*/ 26 h 405"/>
                <a:gd name="T24" fmla="*/ 2 w 441"/>
                <a:gd name="T25" fmla="*/ 27 h 405"/>
                <a:gd name="T26" fmla="*/ 10 w 441"/>
                <a:gd name="T27" fmla="*/ 31 h 405"/>
                <a:gd name="T28" fmla="*/ 110 w 441"/>
                <a:gd name="T29" fmla="*/ 90 h 405"/>
                <a:gd name="T30" fmla="*/ 281 w 441"/>
                <a:gd name="T31" fmla="*/ 233 h 405"/>
                <a:gd name="T32" fmla="*/ 291 w 441"/>
                <a:gd name="T33" fmla="*/ 243 h 405"/>
                <a:gd name="T34" fmla="*/ 266 w 441"/>
                <a:gd name="T35" fmla="*/ 289 h 405"/>
                <a:gd name="T36" fmla="*/ 249 w 441"/>
                <a:gd name="T37" fmla="*/ 320 h 405"/>
                <a:gd name="T38" fmla="*/ 259 w 441"/>
                <a:gd name="T39" fmla="*/ 358 h 405"/>
                <a:gd name="T40" fmla="*/ 273 w 441"/>
                <a:gd name="T41" fmla="*/ 392 h 405"/>
                <a:gd name="T42" fmla="*/ 285 w 441"/>
                <a:gd name="T43" fmla="*/ 414 h 405"/>
                <a:gd name="T44" fmla="*/ 286 w 441"/>
                <a:gd name="T45" fmla="*/ 417 h 405"/>
                <a:gd name="T46" fmla="*/ 326 w 441"/>
                <a:gd name="T47" fmla="*/ 449 h 405"/>
                <a:gd name="T48" fmla="*/ 371 w 441"/>
                <a:gd name="T49" fmla="*/ 455 h 405"/>
                <a:gd name="T50" fmla="*/ 404 w 441"/>
                <a:gd name="T51" fmla="*/ 475 h 405"/>
                <a:gd name="T52" fmla="*/ 414 w 441"/>
                <a:gd name="T53" fmla="*/ 478 h 405"/>
                <a:gd name="T54" fmla="*/ 466 w 441"/>
                <a:gd name="T55" fmla="*/ 459 h 405"/>
                <a:gd name="T56" fmla="*/ 491 w 441"/>
                <a:gd name="T57" fmla="*/ 424 h 405"/>
                <a:gd name="T58" fmla="*/ 526 w 441"/>
                <a:gd name="T59" fmla="*/ 394 h 405"/>
                <a:gd name="T60" fmla="*/ 526 w 441"/>
                <a:gd name="T61" fmla="*/ 389 h 405"/>
                <a:gd name="T62" fmla="*/ 460 w 441"/>
                <a:gd name="T63" fmla="*/ 437 h 4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1"/>
                <a:gd name="T97" fmla="*/ 0 h 405"/>
                <a:gd name="T98" fmla="*/ 441 w 441"/>
                <a:gd name="T99" fmla="*/ 405 h 4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1" h="405">
                  <a:moveTo>
                    <a:pt x="386" y="367"/>
                  </a:moveTo>
                  <a:cubicBezTo>
                    <a:pt x="369" y="389"/>
                    <a:pt x="351" y="377"/>
                    <a:pt x="332" y="365"/>
                  </a:cubicBezTo>
                  <a:cubicBezTo>
                    <a:pt x="317" y="355"/>
                    <a:pt x="304" y="352"/>
                    <a:pt x="285" y="353"/>
                  </a:cubicBezTo>
                  <a:cubicBezTo>
                    <a:pt x="267" y="354"/>
                    <a:pt x="261" y="330"/>
                    <a:pt x="255" y="317"/>
                  </a:cubicBezTo>
                  <a:cubicBezTo>
                    <a:pt x="246" y="298"/>
                    <a:pt x="226" y="277"/>
                    <a:pt x="237" y="255"/>
                  </a:cubicBezTo>
                  <a:cubicBezTo>
                    <a:pt x="251" y="230"/>
                    <a:pt x="265" y="208"/>
                    <a:pt x="252" y="180"/>
                  </a:cubicBezTo>
                  <a:cubicBezTo>
                    <a:pt x="251" y="179"/>
                    <a:pt x="249" y="180"/>
                    <a:pt x="249" y="181"/>
                  </a:cubicBezTo>
                  <a:cubicBezTo>
                    <a:pt x="250" y="188"/>
                    <a:pt x="249" y="194"/>
                    <a:pt x="248" y="199"/>
                  </a:cubicBezTo>
                  <a:cubicBezTo>
                    <a:pt x="248" y="175"/>
                    <a:pt x="210" y="141"/>
                    <a:pt x="198" y="129"/>
                  </a:cubicBezTo>
                  <a:cubicBezTo>
                    <a:pt x="143" y="79"/>
                    <a:pt x="76" y="44"/>
                    <a:pt x="14" y="3"/>
                  </a:cubicBezTo>
                  <a:cubicBezTo>
                    <a:pt x="9" y="0"/>
                    <a:pt x="3" y="2"/>
                    <a:pt x="0" y="5"/>
                  </a:cubicBezTo>
                  <a:cubicBezTo>
                    <a:pt x="1" y="22"/>
                    <a:pt x="1" y="22"/>
                    <a:pt x="1" y="22"/>
                  </a:cubicBezTo>
                  <a:cubicBezTo>
                    <a:pt x="1" y="22"/>
                    <a:pt x="1" y="22"/>
                    <a:pt x="2" y="23"/>
                  </a:cubicBezTo>
                  <a:cubicBezTo>
                    <a:pt x="3" y="23"/>
                    <a:pt x="5" y="25"/>
                    <a:pt x="8" y="26"/>
                  </a:cubicBezTo>
                  <a:cubicBezTo>
                    <a:pt x="38" y="41"/>
                    <a:pt x="66" y="58"/>
                    <a:pt x="92" y="76"/>
                  </a:cubicBezTo>
                  <a:cubicBezTo>
                    <a:pt x="153" y="113"/>
                    <a:pt x="224" y="163"/>
                    <a:pt x="236" y="196"/>
                  </a:cubicBezTo>
                  <a:cubicBezTo>
                    <a:pt x="242" y="201"/>
                    <a:pt x="244" y="204"/>
                    <a:pt x="244" y="204"/>
                  </a:cubicBezTo>
                  <a:cubicBezTo>
                    <a:pt x="244" y="204"/>
                    <a:pt x="248" y="220"/>
                    <a:pt x="223" y="243"/>
                  </a:cubicBezTo>
                  <a:cubicBezTo>
                    <a:pt x="213" y="252"/>
                    <a:pt x="210" y="261"/>
                    <a:pt x="209" y="269"/>
                  </a:cubicBezTo>
                  <a:cubicBezTo>
                    <a:pt x="208" y="280"/>
                    <a:pt x="213" y="291"/>
                    <a:pt x="217" y="301"/>
                  </a:cubicBezTo>
                  <a:cubicBezTo>
                    <a:pt x="221" y="309"/>
                    <a:pt x="225" y="319"/>
                    <a:pt x="229" y="329"/>
                  </a:cubicBezTo>
                  <a:cubicBezTo>
                    <a:pt x="232" y="335"/>
                    <a:pt x="236" y="341"/>
                    <a:pt x="239" y="348"/>
                  </a:cubicBezTo>
                  <a:cubicBezTo>
                    <a:pt x="239" y="348"/>
                    <a:pt x="240" y="349"/>
                    <a:pt x="240" y="350"/>
                  </a:cubicBezTo>
                  <a:cubicBezTo>
                    <a:pt x="248" y="363"/>
                    <a:pt x="259" y="374"/>
                    <a:pt x="273" y="377"/>
                  </a:cubicBezTo>
                  <a:cubicBezTo>
                    <a:pt x="288" y="381"/>
                    <a:pt x="296" y="374"/>
                    <a:pt x="311" y="382"/>
                  </a:cubicBezTo>
                  <a:cubicBezTo>
                    <a:pt x="321" y="387"/>
                    <a:pt x="329" y="394"/>
                    <a:pt x="339" y="399"/>
                  </a:cubicBezTo>
                  <a:cubicBezTo>
                    <a:pt x="341" y="400"/>
                    <a:pt x="344" y="401"/>
                    <a:pt x="347" y="402"/>
                  </a:cubicBezTo>
                  <a:cubicBezTo>
                    <a:pt x="366" y="405"/>
                    <a:pt x="383" y="396"/>
                    <a:pt x="391" y="386"/>
                  </a:cubicBezTo>
                  <a:cubicBezTo>
                    <a:pt x="400" y="374"/>
                    <a:pt x="400" y="362"/>
                    <a:pt x="412" y="356"/>
                  </a:cubicBezTo>
                  <a:cubicBezTo>
                    <a:pt x="423" y="350"/>
                    <a:pt x="438" y="344"/>
                    <a:pt x="441" y="331"/>
                  </a:cubicBezTo>
                  <a:cubicBezTo>
                    <a:pt x="441" y="330"/>
                    <a:pt x="441" y="328"/>
                    <a:pt x="441" y="327"/>
                  </a:cubicBezTo>
                  <a:cubicBezTo>
                    <a:pt x="422" y="334"/>
                    <a:pt x="398" y="351"/>
                    <a:pt x="386" y="367"/>
                  </a:cubicBezTo>
                  <a:close/>
                </a:path>
              </a:pathLst>
            </a:custGeom>
            <a:solidFill>
              <a:srgbClr val="6AB6D4"/>
            </a:solidFill>
            <a:ln w="9525">
              <a:noFill/>
              <a:round/>
              <a:headEnd/>
              <a:tailEnd/>
            </a:ln>
          </p:spPr>
          <p:txBody>
            <a:bodyPr/>
            <a:lstStyle/>
            <a:p>
              <a:endParaRPr lang="en-US"/>
            </a:p>
          </p:txBody>
        </p:sp>
        <p:sp>
          <p:nvSpPr>
            <p:cNvPr id="44099" name="Freeform 41"/>
            <p:cNvSpPr>
              <a:spLocks/>
            </p:cNvSpPr>
            <p:nvPr/>
          </p:nvSpPr>
          <p:spPr bwMode="auto">
            <a:xfrm>
              <a:off x="1169" y="1330"/>
              <a:ext cx="282" cy="956"/>
            </a:xfrm>
            <a:custGeom>
              <a:avLst/>
              <a:gdLst>
                <a:gd name="T0" fmla="*/ 251 w 237"/>
                <a:gd name="T1" fmla="*/ 956 h 803"/>
                <a:gd name="T2" fmla="*/ 255 w 237"/>
                <a:gd name="T3" fmla="*/ 955 h 803"/>
                <a:gd name="T4" fmla="*/ 262 w 237"/>
                <a:gd name="T5" fmla="*/ 857 h 803"/>
                <a:gd name="T6" fmla="*/ 220 w 237"/>
                <a:gd name="T7" fmla="*/ 711 h 803"/>
                <a:gd name="T8" fmla="*/ 119 w 237"/>
                <a:gd name="T9" fmla="*/ 405 h 803"/>
                <a:gd name="T10" fmla="*/ 77 w 237"/>
                <a:gd name="T11" fmla="*/ 261 h 803"/>
                <a:gd name="T12" fmla="*/ 23 w 237"/>
                <a:gd name="T13" fmla="*/ 129 h 803"/>
                <a:gd name="T14" fmla="*/ 94 w 237"/>
                <a:gd name="T15" fmla="*/ 56 h 803"/>
                <a:gd name="T16" fmla="*/ 220 w 237"/>
                <a:gd name="T17" fmla="*/ 2 h 803"/>
                <a:gd name="T18" fmla="*/ 220 w 237"/>
                <a:gd name="T19" fmla="*/ 0 h 803"/>
                <a:gd name="T20" fmla="*/ 129 w 237"/>
                <a:gd name="T21" fmla="*/ 21 h 803"/>
                <a:gd name="T22" fmla="*/ 0 w 237"/>
                <a:gd name="T23" fmla="*/ 96 h 803"/>
                <a:gd name="T24" fmla="*/ 251 w 237"/>
                <a:gd name="T25" fmla="*/ 956 h 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803"/>
                <a:gd name="T41" fmla="*/ 237 w 237"/>
                <a:gd name="T42" fmla="*/ 803 h 8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803">
                  <a:moveTo>
                    <a:pt x="211" y="803"/>
                  </a:moveTo>
                  <a:cubicBezTo>
                    <a:pt x="212" y="803"/>
                    <a:pt x="213" y="802"/>
                    <a:pt x="214" y="802"/>
                  </a:cubicBezTo>
                  <a:cubicBezTo>
                    <a:pt x="237" y="784"/>
                    <a:pt x="225" y="745"/>
                    <a:pt x="220" y="720"/>
                  </a:cubicBezTo>
                  <a:cubicBezTo>
                    <a:pt x="213" y="678"/>
                    <a:pt x="199" y="637"/>
                    <a:pt x="185" y="597"/>
                  </a:cubicBezTo>
                  <a:cubicBezTo>
                    <a:pt x="155" y="512"/>
                    <a:pt x="125" y="426"/>
                    <a:pt x="100" y="340"/>
                  </a:cubicBezTo>
                  <a:cubicBezTo>
                    <a:pt x="88" y="300"/>
                    <a:pt x="77" y="259"/>
                    <a:pt x="65" y="219"/>
                  </a:cubicBezTo>
                  <a:cubicBezTo>
                    <a:pt x="53" y="180"/>
                    <a:pt x="30" y="147"/>
                    <a:pt x="19" y="108"/>
                  </a:cubicBezTo>
                  <a:cubicBezTo>
                    <a:pt x="9" y="74"/>
                    <a:pt x="55" y="58"/>
                    <a:pt x="79" y="47"/>
                  </a:cubicBezTo>
                  <a:cubicBezTo>
                    <a:pt x="115" y="32"/>
                    <a:pt x="151" y="20"/>
                    <a:pt x="185" y="2"/>
                  </a:cubicBezTo>
                  <a:cubicBezTo>
                    <a:pt x="186" y="1"/>
                    <a:pt x="186" y="0"/>
                    <a:pt x="185" y="0"/>
                  </a:cubicBezTo>
                  <a:cubicBezTo>
                    <a:pt x="161" y="7"/>
                    <a:pt x="134" y="12"/>
                    <a:pt x="108" y="18"/>
                  </a:cubicBezTo>
                  <a:cubicBezTo>
                    <a:pt x="31" y="50"/>
                    <a:pt x="0" y="81"/>
                    <a:pt x="0" y="81"/>
                  </a:cubicBezTo>
                  <a:lnTo>
                    <a:pt x="211" y="803"/>
                  </a:lnTo>
                  <a:close/>
                </a:path>
              </a:pathLst>
            </a:custGeom>
            <a:solidFill>
              <a:srgbClr val="6AB6D4"/>
            </a:solidFill>
            <a:ln w="9525">
              <a:noFill/>
              <a:round/>
              <a:headEnd/>
              <a:tailEnd/>
            </a:ln>
          </p:spPr>
          <p:txBody>
            <a:bodyPr/>
            <a:lstStyle/>
            <a:p>
              <a:endParaRPr lang="en-US"/>
            </a:p>
          </p:txBody>
        </p:sp>
        <p:sp>
          <p:nvSpPr>
            <p:cNvPr id="44100" name="Freeform 42"/>
            <p:cNvSpPr>
              <a:spLocks/>
            </p:cNvSpPr>
            <p:nvPr/>
          </p:nvSpPr>
          <p:spPr bwMode="auto">
            <a:xfrm>
              <a:off x="1483" y="2461"/>
              <a:ext cx="509" cy="468"/>
            </a:xfrm>
            <a:custGeom>
              <a:avLst/>
              <a:gdLst>
                <a:gd name="T0" fmla="*/ 112 w 427"/>
                <a:gd name="T1" fmla="*/ 419 h 393"/>
                <a:gd name="T2" fmla="*/ 509 w 427"/>
                <a:gd name="T3" fmla="*/ 450 h 393"/>
                <a:gd name="T4" fmla="*/ 501 w 427"/>
                <a:gd name="T5" fmla="*/ 445 h 393"/>
                <a:gd name="T6" fmla="*/ 414 w 427"/>
                <a:gd name="T7" fmla="*/ 448 h 393"/>
                <a:gd name="T8" fmla="*/ 321 w 427"/>
                <a:gd name="T9" fmla="*/ 436 h 393"/>
                <a:gd name="T10" fmla="*/ 222 w 427"/>
                <a:gd name="T11" fmla="*/ 426 h 393"/>
                <a:gd name="T12" fmla="*/ 141 w 427"/>
                <a:gd name="T13" fmla="*/ 388 h 393"/>
                <a:gd name="T14" fmla="*/ 82 w 427"/>
                <a:gd name="T15" fmla="*/ 213 h 393"/>
                <a:gd name="T16" fmla="*/ 54 w 427"/>
                <a:gd name="T17" fmla="*/ 116 h 393"/>
                <a:gd name="T18" fmla="*/ 23 w 427"/>
                <a:gd name="T19" fmla="*/ 8 h 393"/>
                <a:gd name="T20" fmla="*/ 8 w 427"/>
                <a:gd name="T21" fmla="*/ 7 h 393"/>
                <a:gd name="T22" fmla="*/ 0 w 427"/>
                <a:gd name="T23" fmla="*/ 38 h 393"/>
                <a:gd name="T24" fmla="*/ 112 w 427"/>
                <a:gd name="T25" fmla="*/ 419 h 3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7"/>
                <a:gd name="T40" fmla="*/ 0 h 393"/>
                <a:gd name="T41" fmla="*/ 427 w 427"/>
                <a:gd name="T42" fmla="*/ 393 h 3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7" h="393">
                  <a:moveTo>
                    <a:pt x="94" y="352"/>
                  </a:moveTo>
                  <a:cubicBezTo>
                    <a:pt x="94" y="352"/>
                    <a:pt x="233" y="393"/>
                    <a:pt x="427" y="378"/>
                  </a:cubicBezTo>
                  <a:cubicBezTo>
                    <a:pt x="426" y="376"/>
                    <a:pt x="423" y="374"/>
                    <a:pt x="420" y="374"/>
                  </a:cubicBezTo>
                  <a:cubicBezTo>
                    <a:pt x="396" y="375"/>
                    <a:pt x="372" y="376"/>
                    <a:pt x="347" y="376"/>
                  </a:cubicBezTo>
                  <a:cubicBezTo>
                    <a:pt x="320" y="376"/>
                    <a:pt x="295" y="368"/>
                    <a:pt x="269" y="366"/>
                  </a:cubicBezTo>
                  <a:cubicBezTo>
                    <a:pt x="241" y="363"/>
                    <a:pt x="213" y="362"/>
                    <a:pt x="186" y="358"/>
                  </a:cubicBezTo>
                  <a:cubicBezTo>
                    <a:pt x="163" y="354"/>
                    <a:pt x="125" y="353"/>
                    <a:pt x="118" y="326"/>
                  </a:cubicBezTo>
                  <a:cubicBezTo>
                    <a:pt x="104" y="276"/>
                    <a:pt x="82" y="230"/>
                    <a:pt x="69" y="179"/>
                  </a:cubicBezTo>
                  <a:cubicBezTo>
                    <a:pt x="62" y="151"/>
                    <a:pt x="56" y="124"/>
                    <a:pt x="45" y="97"/>
                  </a:cubicBezTo>
                  <a:cubicBezTo>
                    <a:pt x="33" y="68"/>
                    <a:pt x="19" y="39"/>
                    <a:pt x="19" y="7"/>
                  </a:cubicBezTo>
                  <a:cubicBezTo>
                    <a:pt x="19" y="0"/>
                    <a:pt x="9" y="0"/>
                    <a:pt x="7" y="6"/>
                  </a:cubicBezTo>
                  <a:cubicBezTo>
                    <a:pt x="3" y="15"/>
                    <a:pt x="1" y="24"/>
                    <a:pt x="0" y="32"/>
                  </a:cubicBezTo>
                  <a:lnTo>
                    <a:pt x="94" y="352"/>
                  </a:lnTo>
                  <a:close/>
                </a:path>
              </a:pathLst>
            </a:custGeom>
            <a:solidFill>
              <a:srgbClr val="6AB6D4"/>
            </a:solidFill>
            <a:ln w="9525">
              <a:noFill/>
              <a:round/>
              <a:headEnd/>
              <a:tailEnd/>
            </a:ln>
          </p:spPr>
          <p:txBody>
            <a:bodyPr/>
            <a:lstStyle/>
            <a:p>
              <a:endParaRPr lang="en-US"/>
            </a:p>
          </p:txBody>
        </p:sp>
        <p:sp>
          <p:nvSpPr>
            <p:cNvPr id="44101" name="Freeform 43"/>
            <p:cNvSpPr>
              <a:spLocks/>
            </p:cNvSpPr>
            <p:nvPr/>
          </p:nvSpPr>
          <p:spPr bwMode="auto">
            <a:xfrm>
              <a:off x="1870" y="1258"/>
              <a:ext cx="581" cy="105"/>
            </a:xfrm>
            <a:custGeom>
              <a:avLst/>
              <a:gdLst>
                <a:gd name="T0" fmla="*/ 543 w 488"/>
                <a:gd name="T1" fmla="*/ 19 h 88"/>
                <a:gd name="T2" fmla="*/ 10 w 488"/>
                <a:gd name="T3" fmla="*/ 91 h 88"/>
                <a:gd name="T4" fmla="*/ 0 w 488"/>
                <a:gd name="T5" fmla="*/ 99 h 88"/>
                <a:gd name="T6" fmla="*/ 17 w 488"/>
                <a:gd name="T7" fmla="*/ 105 h 88"/>
                <a:gd name="T8" fmla="*/ 130 w 488"/>
                <a:gd name="T9" fmla="*/ 82 h 88"/>
                <a:gd name="T10" fmla="*/ 280 w 488"/>
                <a:gd name="T11" fmla="*/ 62 h 88"/>
                <a:gd name="T12" fmla="*/ 581 w 488"/>
                <a:gd name="T13" fmla="*/ 36 h 88"/>
                <a:gd name="T14" fmla="*/ 543 w 488"/>
                <a:gd name="T15" fmla="*/ 19 h 88"/>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88"/>
                <a:gd name="T26" fmla="*/ 488 w 488"/>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88">
                  <a:moveTo>
                    <a:pt x="456" y="16"/>
                  </a:moveTo>
                  <a:cubicBezTo>
                    <a:pt x="369" y="0"/>
                    <a:pt x="132" y="30"/>
                    <a:pt x="8" y="76"/>
                  </a:cubicBezTo>
                  <a:cubicBezTo>
                    <a:pt x="6" y="78"/>
                    <a:pt x="3" y="81"/>
                    <a:pt x="0" y="83"/>
                  </a:cubicBezTo>
                  <a:cubicBezTo>
                    <a:pt x="5" y="85"/>
                    <a:pt x="9" y="86"/>
                    <a:pt x="14" y="88"/>
                  </a:cubicBezTo>
                  <a:cubicBezTo>
                    <a:pt x="45" y="86"/>
                    <a:pt x="78" y="73"/>
                    <a:pt x="109" y="69"/>
                  </a:cubicBezTo>
                  <a:cubicBezTo>
                    <a:pt x="151" y="63"/>
                    <a:pt x="193" y="58"/>
                    <a:pt x="235" y="52"/>
                  </a:cubicBezTo>
                  <a:cubicBezTo>
                    <a:pt x="319" y="41"/>
                    <a:pt x="404" y="30"/>
                    <a:pt x="488" y="30"/>
                  </a:cubicBezTo>
                  <a:cubicBezTo>
                    <a:pt x="481" y="25"/>
                    <a:pt x="470" y="20"/>
                    <a:pt x="456" y="16"/>
                  </a:cubicBezTo>
                  <a:close/>
                </a:path>
              </a:pathLst>
            </a:custGeom>
            <a:solidFill>
              <a:srgbClr val="6AB6D4"/>
            </a:solidFill>
            <a:ln w="9525">
              <a:noFill/>
              <a:round/>
              <a:headEnd/>
              <a:tailEnd/>
            </a:ln>
          </p:spPr>
          <p:txBody>
            <a:bodyPr/>
            <a:lstStyle/>
            <a:p>
              <a:endParaRPr lang="en-US"/>
            </a:p>
          </p:txBody>
        </p:sp>
        <p:sp>
          <p:nvSpPr>
            <p:cNvPr id="44102" name="Freeform 44"/>
            <p:cNvSpPr>
              <a:spLocks/>
            </p:cNvSpPr>
            <p:nvPr/>
          </p:nvSpPr>
          <p:spPr bwMode="auto">
            <a:xfrm>
              <a:off x="839" y="845"/>
              <a:ext cx="417" cy="109"/>
            </a:xfrm>
            <a:custGeom>
              <a:avLst/>
              <a:gdLst>
                <a:gd name="T0" fmla="*/ 276 w 350"/>
                <a:gd name="T1" fmla="*/ 1 h 91"/>
                <a:gd name="T2" fmla="*/ 15 w 350"/>
                <a:gd name="T3" fmla="*/ 17 h 91"/>
                <a:gd name="T4" fmla="*/ 5 w 350"/>
                <a:gd name="T5" fmla="*/ 22 h 91"/>
                <a:gd name="T6" fmla="*/ 179 w 350"/>
                <a:gd name="T7" fmla="*/ 56 h 91"/>
                <a:gd name="T8" fmla="*/ 311 w 350"/>
                <a:gd name="T9" fmla="*/ 32 h 91"/>
                <a:gd name="T10" fmla="*/ 417 w 350"/>
                <a:gd name="T11" fmla="*/ 109 h 91"/>
                <a:gd name="T12" fmla="*/ 412 w 350"/>
                <a:gd name="T13" fmla="*/ 65 h 91"/>
                <a:gd name="T14" fmla="*/ 398 w 350"/>
                <a:gd name="T15" fmla="*/ 47 h 91"/>
                <a:gd name="T16" fmla="*/ 276 w 350"/>
                <a:gd name="T17" fmla="*/ 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0"/>
                <a:gd name="T28" fmla="*/ 0 h 91"/>
                <a:gd name="T29" fmla="*/ 350 w 35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0" h="91">
                  <a:moveTo>
                    <a:pt x="232" y="1"/>
                  </a:moveTo>
                  <a:cubicBezTo>
                    <a:pt x="164" y="0"/>
                    <a:pt x="68" y="84"/>
                    <a:pt x="13" y="14"/>
                  </a:cubicBezTo>
                  <a:cubicBezTo>
                    <a:pt x="9" y="9"/>
                    <a:pt x="0" y="12"/>
                    <a:pt x="4" y="18"/>
                  </a:cubicBezTo>
                  <a:cubicBezTo>
                    <a:pt x="34" y="76"/>
                    <a:pt x="98" y="63"/>
                    <a:pt x="150" y="47"/>
                  </a:cubicBezTo>
                  <a:cubicBezTo>
                    <a:pt x="188" y="35"/>
                    <a:pt x="220" y="21"/>
                    <a:pt x="261" y="27"/>
                  </a:cubicBezTo>
                  <a:cubicBezTo>
                    <a:pt x="320" y="30"/>
                    <a:pt x="350" y="91"/>
                    <a:pt x="350" y="91"/>
                  </a:cubicBezTo>
                  <a:cubicBezTo>
                    <a:pt x="349" y="78"/>
                    <a:pt x="348" y="66"/>
                    <a:pt x="346" y="54"/>
                  </a:cubicBezTo>
                  <a:cubicBezTo>
                    <a:pt x="342" y="48"/>
                    <a:pt x="338" y="43"/>
                    <a:pt x="334" y="39"/>
                  </a:cubicBezTo>
                  <a:cubicBezTo>
                    <a:pt x="306" y="11"/>
                    <a:pt x="271" y="2"/>
                    <a:pt x="232" y="1"/>
                  </a:cubicBezTo>
                  <a:close/>
                </a:path>
              </a:pathLst>
            </a:custGeom>
            <a:solidFill>
              <a:srgbClr val="6AB6D4"/>
            </a:solidFill>
            <a:ln w="9525">
              <a:noFill/>
              <a:round/>
              <a:headEnd/>
              <a:tailEnd/>
            </a:ln>
          </p:spPr>
          <p:txBody>
            <a:bodyPr/>
            <a:lstStyle/>
            <a:p>
              <a:endParaRPr lang="en-US"/>
            </a:p>
          </p:txBody>
        </p:sp>
        <p:sp>
          <p:nvSpPr>
            <p:cNvPr id="44103" name="Freeform 45"/>
            <p:cNvSpPr>
              <a:spLocks/>
            </p:cNvSpPr>
            <p:nvPr/>
          </p:nvSpPr>
          <p:spPr bwMode="auto">
            <a:xfrm>
              <a:off x="1232" y="628"/>
              <a:ext cx="177" cy="180"/>
            </a:xfrm>
            <a:custGeom>
              <a:avLst/>
              <a:gdLst>
                <a:gd name="T0" fmla="*/ 170 w 149"/>
                <a:gd name="T1" fmla="*/ 180 h 151"/>
                <a:gd name="T2" fmla="*/ 177 w 149"/>
                <a:gd name="T3" fmla="*/ 139 h 151"/>
                <a:gd name="T4" fmla="*/ 145 w 149"/>
                <a:gd name="T5" fmla="*/ 92 h 151"/>
                <a:gd name="T6" fmla="*/ 94 w 149"/>
                <a:gd name="T7" fmla="*/ 60 h 151"/>
                <a:gd name="T8" fmla="*/ 14 w 149"/>
                <a:gd name="T9" fmla="*/ 2 h 151"/>
                <a:gd name="T10" fmla="*/ 10 w 149"/>
                <a:gd name="T11" fmla="*/ 2 h 151"/>
                <a:gd name="T12" fmla="*/ 69 w 149"/>
                <a:gd name="T13" fmla="*/ 79 h 151"/>
                <a:gd name="T14" fmla="*/ 120 w 149"/>
                <a:gd name="T15" fmla="*/ 112 h 151"/>
                <a:gd name="T16" fmla="*/ 170 w 149"/>
                <a:gd name="T17" fmla="*/ 180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151"/>
                <a:gd name="T29" fmla="*/ 149 w 149"/>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151">
                  <a:moveTo>
                    <a:pt x="143" y="151"/>
                  </a:moveTo>
                  <a:cubicBezTo>
                    <a:pt x="143" y="151"/>
                    <a:pt x="148" y="137"/>
                    <a:pt x="149" y="117"/>
                  </a:cubicBezTo>
                  <a:cubicBezTo>
                    <a:pt x="142" y="101"/>
                    <a:pt x="131" y="86"/>
                    <a:pt x="122" y="77"/>
                  </a:cubicBezTo>
                  <a:cubicBezTo>
                    <a:pt x="110" y="64"/>
                    <a:pt x="96" y="56"/>
                    <a:pt x="79" y="50"/>
                  </a:cubicBezTo>
                  <a:cubicBezTo>
                    <a:pt x="52" y="40"/>
                    <a:pt x="19" y="36"/>
                    <a:pt x="12" y="2"/>
                  </a:cubicBezTo>
                  <a:cubicBezTo>
                    <a:pt x="11" y="0"/>
                    <a:pt x="8" y="0"/>
                    <a:pt x="8" y="2"/>
                  </a:cubicBezTo>
                  <a:cubicBezTo>
                    <a:pt x="0" y="37"/>
                    <a:pt x="29" y="55"/>
                    <a:pt x="58" y="66"/>
                  </a:cubicBezTo>
                  <a:cubicBezTo>
                    <a:pt x="75" y="73"/>
                    <a:pt x="90" y="82"/>
                    <a:pt x="101" y="94"/>
                  </a:cubicBezTo>
                  <a:cubicBezTo>
                    <a:pt x="128" y="110"/>
                    <a:pt x="140" y="126"/>
                    <a:pt x="143" y="151"/>
                  </a:cubicBezTo>
                  <a:close/>
                </a:path>
              </a:pathLst>
            </a:custGeom>
            <a:solidFill>
              <a:srgbClr val="6AB6D4"/>
            </a:solidFill>
            <a:ln w="9525">
              <a:noFill/>
              <a:round/>
              <a:headEnd/>
              <a:tailEnd/>
            </a:ln>
          </p:spPr>
          <p:txBody>
            <a:bodyPr/>
            <a:lstStyle/>
            <a:p>
              <a:endParaRPr lang="en-US"/>
            </a:p>
          </p:txBody>
        </p:sp>
        <p:sp>
          <p:nvSpPr>
            <p:cNvPr id="44104" name="Freeform 46"/>
            <p:cNvSpPr>
              <a:spLocks/>
            </p:cNvSpPr>
            <p:nvPr/>
          </p:nvSpPr>
          <p:spPr bwMode="auto">
            <a:xfrm>
              <a:off x="2129" y="517"/>
              <a:ext cx="241" cy="210"/>
            </a:xfrm>
            <a:custGeom>
              <a:avLst/>
              <a:gdLst>
                <a:gd name="T0" fmla="*/ 0 w 203"/>
                <a:gd name="T1" fmla="*/ 184 h 177"/>
                <a:gd name="T2" fmla="*/ 2 w 203"/>
                <a:gd name="T3" fmla="*/ 210 h 177"/>
                <a:gd name="T4" fmla="*/ 203 w 203"/>
                <a:gd name="T5" fmla="*/ 61 h 177"/>
                <a:gd name="T6" fmla="*/ 220 w 203"/>
                <a:gd name="T7" fmla="*/ 49 h 177"/>
                <a:gd name="T8" fmla="*/ 241 w 203"/>
                <a:gd name="T9" fmla="*/ 1 h 177"/>
                <a:gd name="T10" fmla="*/ 241 w 203"/>
                <a:gd name="T11" fmla="*/ 0 h 177"/>
                <a:gd name="T12" fmla="*/ 74 w 203"/>
                <a:gd name="T13" fmla="*/ 100 h 177"/>
                <a:gd name="T14" fmla="*/ 0 w 203"/>
                <a:gd name="T15" fmla="*/ 184 h 177"/>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177"/>
                <a:gd name="T26" fmla="*/ 203 w 203"/>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177">
                  <a:moveTo>
                    <a:pt x="0" y="155"/>
                  </a:moveTo>
                  <a:cubicBezTo>
                    <a:pt x="1" y="169"/>
                    <a:pt x="2" y="177"/>
                    <a:pt x="2" y="177"/>
                  </a:cubicBezTo>
                  <a:cubicBezTo>
                    <a:pt x="9" y="123"/>
                    <a:pt x="110" y="88"/>
                    <a:pt x="171" y="51"/>
                  </a:cubicBezTo>
                  <a:cubicBezTo>
                    <a:pt x="176" y="48"/>
                    <a:pt x="181" y="45"/>
                    <a:pt x="185" y="41"/>
                  </a:cubicBezTo>
                  <a:cubicBezTo>
                    <a:pt x="195" y="30"/>
                    <a:pt x="203" y="16"/>
                    <a:pt x="203" y="1"/>
                  </a:cubicBezTo>
                  <a:cubicBezTo>
                    <a:pt x="203" y="0"/>
                    <a:pt x="203" y="0"/>
                    <a:pt x="203" y="0"/>
                  </a:cubicBezTo>
                  <a:cubicBezTo>
                    <a:pt x="173" y="51"/>
                    <a:pt x="110" y="61"/>
                    <a:pt x="62" y="84"/>
                  </a:cubicBezTo>
                  <a:cubicBezTo>
                    <a:pt x="35" y="97"/>
                    <a:pt x="6" y="124"/>
                    <a:pt x="0" y="155"/>
                  </a:cubicBezTo>
                  <a:close/>
                </a:path>
              </a:pathLst>
            </a:custGeom>
            <a:solidFill>
              <a:srgbClr val="6AB6D4"/>
            </a:solidFill>
            <a:ln w="9525">
              <a:noFill/>
              <a:round/>
              <a:headEnd/>
              <a:tailEnd/>
            </a:ln>
          </p:spPr>
          <p:txBody>
            <a:bodyPr/>
            <a:lstStyle/>
            <a:p>
              <a:endParaRPr lang="en-US"/>
            </a:p>
          </p:txBody>
        </p:sp>
        <p:sp>
          <p:nvSpPr>
            <p:cNvPr id="44105" name="Freeform 47"/>
            <p:cNvSpPr>
              <a:spLocks/>
            </p:cNvSpPr>
            <p:nvPr/>
          </p:nvSpPr>
          <p:spPr bwMode="auto">
            <a:xfrm>
              <a:off x="1094" y="863"/>
              <a:ext cx="1343" cy="336"/>
            </a:xfrm>
            <a:custGeom>
              <a:avLst/>
              <a:gdLst>
                <a:gd name="T0" fmla="*/ 54 w 1128"/>
                <a:gd name="T1" fmla="*/ 268 h 282"/>
                <a:gd name="T2" fmla="*/ 39 w 1128"/>
                <a:gd name="T3" fmla="*/ 270 h 282"/>
                <a:gd name="T4" fmla="*/ 27 w 1128"/>
                <a:gd name="T5" fmla="*/ 310 h 282"/>
                <a:gd name="T6" fmla="*/ 210 w 1128"/>
                <a:gd name="T7" fmla="*/ 331 h 282"/>
                <a:gd name="T8" fmla="*/ 518 w 1128"/>
                <a:gd name="T9" fmla="*/ 295 h 282"/>
                <a:gd name="T10" fmla="*/ 758 w 1128"/>
                <a:gd name="T11" fmla="*/ 254 h 282"/>
                <a:gd name="T12" fmla="*/ 1093 w 1128"/>
                <a:gd name="T13" fmla="*/ 167 h 282"/>
                <a:gd name="T14" fmla="*/ 1250 w 1128"/>
                <a:gd name="T15" fmla="*/ 111 h 282"/>
                <a:gd name="T16" fmla="*/ 1333 w 1128"/>
                <a:gd name="T17" fmla="*/ 62 h 282"/>
                <a:gd name="T18" fmla="*/ 1337 w 1128"/>
                <a:gd name="T19" fmla="*/ 23 h 282"/>
                <a:gd name="T20" fmla="*/ 1267 w 1128"/>
                <a:gd name="T21" fmla="*/ 0 h 282"/>
                <a:gd name="T22" fmla="*/ 1262 w 1128"/>
                <a:gd name="T23" fmla="*/ 6 h 282"/>
                <a:gd name="T24" fmla="*/ 1308 w 1128"/>
                <a:gd name="T25" fmla="*/ 52 h 282"/>
                <a:gd name="T26" fmla="*/ 1274 w 1128"/>
                <a:gd name="T27" fmla="*/ 74 h 282"/>
                <a:gd name="T28" fmla="*/ 1142 w 1128"/>
                <a:gd name="T29" fmla="*/ 124 h 282"/>
                <a:gd name="T30" fmla="*/ 820 w 1128"/>
                <a:gd name="T31" fmla="*/ 214 h 282"/>
                <a:gd name="T32" fmla="*/ 420 w 1128"/>
                <a:gd name="T33" fmla="*/ 286 h 282"/>
                <a:gd name="T34" fmla="*/ 146 w 1128"/>
                <a:gd name="T35" fmla="*/ 309 h 282"/>
                <a:gd name="T36" fmla="*/ 56 w 1128"/>
                <a:gd name="T37" fmla="*/ 303 h 282"/>
                <a:gd name="T38" fmla="*/ 54 w 1128"/>
                <a:gd name="T39" fmla="*/ 268 h 2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8"/>
                <a:gd name="T61" fmla="*/ 0 h 282"/>
                <a:gd name="T62" fmla="*/ 1128 w 1128"/>
                <a:gd name="T63" fmla="*/ 282 h 2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8" h="282">
                  <a:moveTo>
                    <a:pt x="45" y="225"/>
                  </a:moveTo>
                  <a:cubicBezTo>
                    <a:pt x="50" y="222"/>
                    <a:pt x="37" y="226"/>
                    <a:pt x="33" y="227"/>
                  </a:cubicBezTo>
                  <a:cubicBezTo>
                    <a:pt x="15" y="234"/>
                    <a:pt x="0" y="248"/>
                    <a:pt x="23" y="260"/>
                  </a:cubicBezTo>
                  <a:cubicBezTo>
                    <a:pt x="66" y="282"/>
                    <a:pt x="129" y="279"/>
                    <a:pt x="176" y="278"/>
                  </a:cubicBezTo>
                  <a:cubicBezTo>
                    <a:pt x="263" y="275"/>
                    <a:pt x="349" y="261"/>
                    <a:pt x="435" y="248"/>
                  </a:cubicBezTo>
                  <a:cubicBezTo>
                    <a:pt x="503" y="238"/>
                    <a:pt x="570" y="227"/>
                    <a:pt x="637" y="213"/>
                  </a:cubicBezTo>
                  <a:cubicBezTo>
                    <a:pt x="731" y="194"/>
                    <a:pt x="826" y="169"/>
                    <a:pt x="918" y="140"/>
                  </a:cubicBezTo>
                  <a:cubicBezTo>
                    <a:pt x="963" y="126"/>
                    <a:pt x="1007" y="111"/>
                    <a:pt x="1050" y="93"/>
                  </a:cubicBezTo>
                  <a:cubicBezTo>
                    <a:pt x="1074" y="83"/>
                    <a:pt x="1103" y="72"/>
                    <a:pt x="1120" y="52"/>
                  </a:cubicBezTo>
                  <a:cubicBezTo>
                    <a:pt x="1127" y="42"/>
                    <a:pt x="1128" y="28"/>
                    <a:pt x="1123" y="19"/>
                  </a:cubicBezTo>
                  <a:cubicBezTo>
                    <a:pt x="1116" y="7"/>
                    <a:pt x="1080" y="2"/>
                    <a:pt x="1064" y="0"/>
                  </a:cubicBezTo>
                  <a:cubicBezTo>
                    <a:pt x="1057" y="0"/>
                    <a:pt x="1054" y="3"/>
                    <a:pt x="1060" y="5"/>
                  </a:cubicBezTo>
                  <a:cubicBezTo>
                    <a:pt x="1073" y="9"/>
                    <a:pt x="1118" y="26"/>
                    <a:pt x="1099" y="44"/>
                  </a:cubicBezTo>
                  <a:cubicBezTo>
                    <a:pt x="1091" y="52"/>
                    <a:pt x="1080" y="57"/>
                    <a:pt x="1070" y="62"/>
                  </a:cubicBezTo>
                  <a:cubicBezTo>
                    <a:pt x="1035" y="79"/>
                    <a:pt x="997" y="92"/>
                    <a:pt x="959" y="104"/>
                  </a:cubicBezTo>
                  <a:cubicBezTo>
                    <a:pt x="871" y="133"/>
                    <a:pt x="780" y="158"/>
                    <a:pt x="689" y="180"/>
                  </a:cubicBezTo>
                  <a:cubicBezTo>
                    <a:pt x="579" y="206"/>
                    <a:pt x="466" y="224"/>
                    <a:pt x="353" y="240"/>
                  </a:cubicBezTo>
                  <a:cubicBezTo>
                    <a:pt x="276" y="251"/>
                    <a:pt x="200" y="258"/>
                    <a:pt x="123" y="259"/>
                  </a:cubicBezTo>
                  <a:cubicBezTo>
                    <a:pt x="97" y="259"/>
                    <a:pt x="72" y="258"/>
                    <a:pt x="47" y="254"/>
                  </a:cubicBezTo>
                  <a:cubicBezTo>
                    <a:pt x="29" y="251"/>
                    <a:pt x="6" y="246"/>
                    <a:pt x="45" y="225"/>
                  </a:cubicBezTo>
                  <a:close/>
                </a:path>
              </a:pathLst>
            </a:custGeom>
            <a:solidFill>
              <a:schemeClr val="tx1"/>
            </a:solidFill>
            <a:ln w="9525">
              <a:noFill/>
              <a:round/>
              <a:headEnd/>
              <a:tailEnd/>
            </a:ln>
          </p:spPr>
          <p:txBody>
            <a:bodyPr/>
            <a:lstStyle/>
            <a:p>
              <a:endParaRPr lang="en-US"/>
            </a:p>
          </p:txBody>
        </p:sp>
        <p:sp>
          <p:nvSpPr>
            <p:cNvPr id="44106" name="Freeform 48"/>
            <p:cNvSpPr>
              <a:spLocks/>
            </p:cNvSpPr>
            <p:nvPr/>
          </p:nvSpPr>
          <p:spPr bwMode="auto">
            <a:xfrm>
              <a:off x="1167" y="1267"/>
              <a:ext cx="1280" cy="162"/>
            </a:xfrm>
            <a:custGeom>
              <a:avLst/>
              <a:gdLst>
                <a:gd name="T0" fmla="*/ 1275 w 1074"/>
                <a:gd name="T1" fmla="*/ 80 h 136"/>
                <a:gd name="T2" fmla="*/ 982 w 1074"/>
                <a:gd name="T3" fmla="*/ 138 h 136"/>
                <a:gd name="T4" fmla="*/ 682 w 1074"/>
                <a:gd name="T5" fmla="*/ 73 h 136"/>
                <a:gd name="T6" fmla="*/ 305 w 1074"/>
                <a:gd name="T7" fmla="*/ 19 h 136"/>
                <a:gd name="T8" fmla="*/ 12 w 1074"/>
                <a:gd name="T9" fmla="*/ 148 h 136"/>
                <a:gd name="T10" fmla="*/ 19 w 1074"/>
                <a:gd name="T11" fmla="*/ 151 h 136"/>
                <a:gd name="T12" fmla="*/ 343 w 1074"/>
                <a:gd name="T13" fmla="*/ 43 h 136"/>
                <a:gd name="T14" fmla="*/ 719 w 1074"/>
                <a:gd name="T15" fmla="*/ 119 h 136"/>
                <a:gd name="T16" fmla="*/ 1021 w 1074"/>
                <a:gd name="T17" fmla="*/ 161 h 136"/>
                <a:gd name="T18" fmla="*/ 1278 w 1074"/>
                <a:gd name="T19" fmla="*/ 83 h 136"/>
                <a:gd name="T20" fmla="*/ 1275 w 1074"/>
                <a:gd name="T21" fmla="*/ 80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4"/>
                <a:gd name="T34" fmla="*/ 0 h 136"/>
                <a:gd name="T35" fmla="*/ 1074 w 1074"/>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4" h="136">
                  <a:moveTo>
                    <a:pt x="1070" y="67"/>
                  </a:moveTo>
                  <a:cubicBezTo>
                    <a:pt x="998" y="114"/>
                    <a:pt x="907" y="120"/>
                    <a:pt x="824" y="116"/>
                  </a:cubicBezTo>
                  <a:cubicBezTo>
                    <a:pt x="738" y="111"/>
                    <a:pt x="653" y="90"/>
                    <a:pt x="572" y="61"/>
                  </a:cubicBezTo>
                  <a:cubicBezTo>
                    <a:pt x="469" y="24"/>
                    <a:pt x="365" y="0"/>
                    <a:pt x="256" y="16"/>
                  </a:cubicBezTo>
                  <a:cubicBezTo>
                    <a:pt x="162" y="30"/>
                    <a:pt x="88" y="59"/>
                    <a:pt x="10" y="124"/>
                  </a:cubicBezTo>
                  <a:cubicBezTo>
                    <a:pt x="0" y="132"/>
                    <a:pt x="6" y="134"/>
                    <a:pt x="16" y="127"/>
                  </a:cubicBezTo>
                  <a:cubicBezTo>
                    <a:pt x="99" y="71"/>
                    <a:pt x="189" y="47"/>
                    <a:pt x="288" y="36"/>
                  </a:cubicBezTo>
                  <a:cubicBezTo>
                    <a:pt x="399" y="25"/>
                    <a:pt x="499" y="71"/>
                    <a:pt x="603" y="100"/>
                  </a:cubicBezTo>
                  <a:cubicBezTo>
                    <a:pt x="685" y="124"/>
                    <a:pt x="771" y="136"/>
                    <a:pt x="857" y="135"/>
                  </a:cubicBezTo>
                  <a:cubicBezTo>
                    <a:pt x="933" y="134"/>
                    <a:pt x="1012" y="119"/>
                    <a:pt x="1072" y="70"/>
                  </a:cubicBezTo>
                  <a:cubicBezTo>
                    <a:pt x="1074" y="69"/>
                    <a:pt x="1071" y="66"/>
                    <a:pt x="1070" y="67"/>
                  </a:cubicBezTo>
                  <a:close/>
                </a:path>
              </a:pathLst>
            </a:custGeom>
            <a:solidFill>
              <a:schemeClr val="tx1"/>
            </a:solidFill>
            <a:ln w="9525">
              <a:noFill/>
              <a:round/>
              <a:headEnd/>
              <a:tailEnd/>
            </a:ln>
          </p:spPr>
          <p:txBody>
            <a:bodyPr/>
            <a:lstStyle/>
            <a:p>
              <a:endParaRPr lang="en-US"/>
            </a:p>
          </p:txBody>
        </p:sp>
        <p:sp>
          <p:nvSpPr>
            <p:cNvPr id="44107" name="Freeform 49"/>
            <p:cNvSpPr>
              <a:spLocks/>
            </p:cNvSpPr>
            <p:nvPr/>
          </p:nvSpPr>
          <p:spPr bwMode="auto">
            <a:xfrm>
              <a:off x="1899" y="1256"/>
              <a:ext cx="707" cy="1497"/>
            </a:xfrm>
            <a:custGeom>
              <a:avLst/>
              <a:gdLst>
                <a:gd name="T0" fmla="*/ 615 w 594"/>
                <a:gd name="T1" fmla="*/ 1489 h 1257"/>
                <a:gd name="T2" fmla="*/ 619 w 594"/>
                <a:gd name="T3" fmla="*/ 1495 h 1257"/>
                <a:gd name="T4" fmla="*/ 701 w 594"/>
                <a:gd name="T5" fmla="*/ 1404 h 1257"/>
                <a:gd name="T6" fmla="*/ 697 w 594"/>
                <a:gd name="T7" fmla="*/ 1267 h 1257"/>
                <a:gd name="T8" fmla="*/ 676 w 594"/>
                <a:gd name="T9" fmla="*/ 963 h 1257"/>
                <a:gd name="T10" fmla="*/ 646 w 594"/>
                <a:gd name="T11" fmla="*/ 573 h 1257"/>
                <a:gd name="T12" fmla="*/ 613 w 594"/>
                <a:gd name="T13" fmla="*/ 169 h 1257"/>
                <a:gd name="T14" fmla="*/ 597 w 594"/>
                <a:gd name="T15" fmla="*/ 57 h 1257"/>
                <a:gd name="T16" fmla="*/ 442 w 594"/>
                <a:gd name="T17" fmla="*/ 5 h 1257"/>
                <a:gd name="T18" fmla="*/ 1 w 594"/>
                <a:gd name="T19" fmla="*/ 82 h 1257"/>
                <a:gd name="T20" fmla="*/ 1 w 594"/>
                <a:gd name="T21" fmla="*/ 85 h 1257"/>
                <a:gd name="T22" fmla="*/ 412 w 594"/>
                <a:gd name="T23" fmla="*/ 31 h 1257"/>
                <a:gd name="T24" fmla="*/ 573 w 594"/>
                <a:gd name="T25" fmla="*/ 63 h 1257"/>
                <a:gd name="T26" fmla="*/ 594 w 594"/>
                <a:gd name="T27" fmla="*/ 179 h 1257"/>
                <a:gd name="T28" fmla="*/ 607 w 594"/>
                <a:gd name="T29" fmla="*/ 317 h 1257"/>
                <a:gd name="T30" fmla="*/ 633 w 594"/>
                <a:gd name="T31" fmla="*/ 684 h 1257"/>
                <a:gd name="T32" fmla="*/ 678 w 594"/>
                <a:gd name="T33" fmla="*/ 1318 h 1257"/>
                <a:gd name="T34" fmla="*/ 671 w 594"/>
                <a:gd name="T35" fmla="*/ 1426 h 1257"/>
                <a:gd name="T36" fmla="*/ 615 w 594"/>
                <a:gd name="T37" fmla="*/ 1489 h 1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4"/>
                <a:gd name="T58" fmla="*/ 0 h 1257"/>
                <a:gd name="T59" fmla="*/ 594 w 594"/>
                <a:gd name="T60" fmla="*/ 1257 h 1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4" h="1257">
                  <a:moveTo>
                    <a:pt x="517" y="1250"/>
                  </a:moveTo>
                  <a:cubicBezTo>
                    <a:pt x="512" y="1253"/>
                    <a:pt x="513" y="1257"/>
                    <a:pt x="520" y="1255"/>
                  </a:cubicBezTo>
                  <a:cubicBezTo>
                    <a:pt x="555" y="1243"/>
                    <a:pt x="583" y="1216"/>
                    <a:pt x="589" y="1179"/>
                  </a:cubicBezTo>
                  <a:cubicBezTo>
                    <a:pt x="594" y="1141"/>
                    <a:pt x="589" y="1102"/>
                    <a:pt x="586" y="1064"/>
                  </a:cubicBezTo>
                  <a:cubicBezTo>
                    <a:pt x="581" y="979"/>
                    <a:pt x="574" y="894"/>
                    <a:pt x="568" y="809"/>
                  </a:cubicBezTo>
                  <a:cubicBezTo>
                    <a:pt x="560" y="700"/>
                    <a:pt x="552" y="590"/>
                    <a:pt x="543" y="481"/>
                  </a:cubicBezTo>
                  <a:cubicBezTo>
                    <a:pt x="535" y="388"/>
                    <a:pt x="516" y="161"/>
                    <a:pt x="515" y="142"/>
                  </a:cubicBezTo>
                  <a:cubicBezTo>
                    <a:pt x="512" y="113"/>
                    <a:pt x="516" y="75"/>
                    <a:pt x="502" y="48"/>
                  </a:cubicBezTo>
                  <a:cubicBezTo>
                    <a:pt x="478" y="4"/>
                    <a:pt x="413" y="5"/>
                    <a:pt x="371" y="4"/>
                  </a:cubicBezTo>
                  <a:cubicBezTo>
                    <a:pt x="244" y="0"/>
                    <a:pt x="48" y="42"/>
                    <a:pt x="1" y="69"/>
                  </a:cubicBezTo>
                  <a:cubicBezTo>
                    <a:pt x="0" y="70"/>
                    <a:pt x="0" y="71"/>
                    <a:pt x="1" y="71"/>
                  </a:cubicBezTo>
                  <a:cubicBezTo>
                    <a:pt x="114" y="49"/>
                    <a:pt x="230" y="25"/>
                    <a:pt x="346" y="26"/>
                  </a:cubicBezTo>
                  <a:cubicBezTo>
                    <a:pt x="385" y="26"/>
                    <a:pt x="455" y="18"/>
                    <a:pt x="481" y="53"/>
                  </a:cubicBezTo>
                  <a:cubicBezTo>
                    <a:pt x="499" y="77"/>
                    <a:pt x="495" y="122"/>
                    <a:pt x="499" y="150"/>
                  </a:cubicBezTo>
                  <a:cubicBezTo>
                    <a:pt x="501" y="168"/>
                    <a:pt x="509" y="245"/>
                    <a:pt x="510" y="266"/>
                  </a:cubicBezTo>
                  <a:cubicBezTo>
                    <a:pt x="518" y="369"/>
                    <a:pt x="524" y="471"/>
                    <a:pt x="532" y="574"/>
                  </a:cubicBezTo>
                  <a:cubicBezTo>
                    <a:pt x="545" y="751"/>
                    <a:pt x="559" y="929"/>
                    <a:pt x="570" y="1107"/>
                  </a:cubicBezTo>
                  <a:cubicBezTo>
                    <a:pt x="572" y="1136"/>
                    <a:pt x="575" y="1169"/>
                    <a:pt x="564" y="1197"/>
                  </a:cubicBezTo>
                  <a:cubicBezTo>
                    <a:pt x="555" y="1219"/>
                    <a:pt x="548" y="1228"/>
                    <a:pt x="517" y="1250"/>
                  </a:cubicBezTo>
                  <a:close/>
                </a:path>
              </a:pathLst>
            </a:custGeom>
            <a:solidFill>
              <a:schemeClr val="tx1"/>
            </a:solidFill>
            <a:ln w="9525">
              <a:noFill/>
              <a:round/>
              <a:headEnd/>
              <a:tailEnd/>
            </a:ln>
          </p:spPr>
          <p:txBody>
            <a:bodyPr/>
            <a:lstStyle/>
            <a:p>
              <a:endParaRPr lang="en-US"/>
            </a:p>
          </p:txBody>
        </p:sp>
        <p:sp>
          <p:nvSpPr>
            <p:cNvPr id="44108" name="Freeform 50"/>
            <p:cNvSpPr>
              <a:spLocks noEditPoints="1"/>
            </p:cNvSpPr>
            <p:nvPr/>
          </p:nvSpPr>
          <p:spPr bwMode="auto">
            <a:xfrm>
              <a:off x="967" y="781"/>
              <a:ext cx="2278" cy="2986"/>
            </a:xfrm>
            <a:custGeom>
              <a:avLst/>
              <a:gdLst>
                <a:gd name="T0" fmla="*/ 2189 w 1912"/>
                <a:gd name="T1" fmla="*/ 1719 h 2508"/>
                <a:gd name="T2" fmla="*/ 2061 w 1912"/>
                <a:gd name="T3" fmla="*/ 1691 h 2508"/>
                <a:gd name="T4" fmla="*/ 1601 w 1912"/>
                <a:gd name="T5" fmla="*/ 195 h 2508"/>
                <a:gd name="T6" fmla="*/ 1205 w 1912"/>
                <a:gd name="T7" fmla="*/ 2 h 2508"/>
                <a:gd name="T8" fmla="*/ 52 w 1912"/>
                <a:gd name="T9" fmla="*/ 417 h 2508"/>
                <a:gd name="T10" fmla="*/ 828 w 1912"/>
                <a:gd name="T11" fmla="*/ 80 h 2508"/>
                <a:gd name="T12" fmla="*/ 1560 w 1912"/>
                <a:gd name="T13" fmla="*/ 190 h 2508"/>
                <a:gd name="T14" fmla="*/ 1669 w 1912"/>
                <a:gd name="T15" fmla="*/ 1458 h 2508"/>
                <a:gd name="T16" fmla="*/ 1465 w 1912"/>
                <a:gd name="T17" fmla="*/ 2172 h 2508"/>
                <a:gd name="T18" fmla="*/ 667 w 1912"/>
                <a:gd name="T19" fmla="*/ 2237 h 2508"/>
                <a:gd name="T20" fmla="*/ 462 w 1912"/>
                <a:gd name="T21" fmla="*/ 1748 h 2508"/>
                <a:gd name="T22" fmla="*/ 627 w 1912"/>
                <a:gd name="T23" fmla="*/ 2117 h 2508"/>
                <a:gd name="T24" fmla="*/ 1520 w 1912"/>
                <a:gd name="T25" fmla="*/ 1986 h 2508"/>
                <a:gd name="T26" fmla="*/ 519 w 1912"/>
                <a:gd name="T27" fmla="*/ 1699 h 2508"/>
                <a:gd name="T28" fmla="*/ 251 w 1912"/>
                <a:gd name="T29" fmla="*/ 2029 h 2508"/>
                <a:gd name="T30" fmla="*/ 266 w 1912"/>
                <a:gd name="T31" fmla="*/ 2066 h 2508"/>
                <a:gd name="T32" fmla="*/ 301 w 1912"/>
                <a:gd name="T33" fmla="*/ 2214 h 2508"/>
                <a:gd name="T34" fmla="*/ 117 w 1912"/>
                <a:gd name="T35" fmla="*/ 2266 h 2508"/>
                <a:gd name="T36" fmla="*/ 60 w 1912"/>
                <a:gd name="T37" fmla="*/ 2084 h 2508"/>
                <a:gd name="T38" fmla="*/ 151 w 1912"/>
                <a:gd name="T39" fmla="*/ 2047 h 2508"/>
                <a:gd name="T40" fmla="*/ 479 w 1912"/>
                <a:gd name="T41" fmla="*/ 1497 h 2508"/>
                <a:gd name="T42" fmla="*/ 418 w 1912"/>
                <a:gd name="T43" fmla="*/ 1370 h 2508"/>
                <a:gd name="T44" fmla="*/ 437 w 1912"/>
                <a:gd name="T45" fmla="*/ 1504 h 2508"/>
                <a:gd name="T46" fmla="*/ 63 w 1912"/>
                <a:gd name="T47" fmla="*/ 449 h 2508"/>
                <a:gd name="T48" fmla="*/ 372 w 1912"/>
                <a:gd name="T49" fmla="*/ 1568 h 2508"/>
                <a:gd name="T50" fmla="*/ 54 w 1912"/>
                <a:gd name="T51" fmla="*/ 2026 h 2508"/>
                <a:gd name="T52" fmla="*/ 48 w 1912"/>
                <a:gd name="T53" fmla="*/ 2235 h 2508"/>
                <a:gd name="T54" fmla="*/ 143 w 1912"/>
                <a:gd name="T55" fmla="*/ 2300 h 2508"/>
                <a:gd name="T56" fmla="*/ 312 w 1912"/>
                <a:gd name="T57" fmla="*/ 2239 h 2508"/>
                <a:gd name="T58" fmla="*/ 257 w 1912"/>
                <a:gd name="T59" fmla="*/ 2038 h 2508"/>
                <a:gd name="T60" fmla="*/ 453 w 1912"/>
                <a:gd name="T61" fmla="*/ 1860 h 2508"/>
                <a:gd name="T62" fmla="*/ 583 w 1912"/>
                <a:gd name="T63" fmla="*/ 2245 h 2508"/>
                <a:gd name="T64" fmla="*/ 743 w 1912"/>
                <a:gd name="T65" fmla="*/ 2467 h 2508"/>
                <a:gd name="T66" fmla="*/ 518 w 1912"/>
                <a:gd name="T67" fmla="*/ 2984 h 2508"/>
                <a:gd name="T68" fmla="*/ 926 w 1912"/>
                <a:gd name="T69" fmla="*/ 2944 h 2508"/>
                <a:gd name="T70" fmla="*/ 1321 w 1912"/>
                <a:gd name="T71" fmla="*/ 2262 h 2508"/>
                <a:gd name="T72" fmla="*/ 1512 w 1912"/>
                <a:gd name="T73" fmla="*/ 2966 h 2508"/>
                <a:gd name="T74" fmla="*/ 1467 w 1912"/>
                <a:gd name="T75" fmla="*/ 2755 h 2508"/>
                <a:gd name="T76" fmla="*/ 1710 w 1912"/>
                <a:gd name="T77" fmla="*/ 2024 h 2508"/>
                <a:gd name="T78" fmla="*/ 1712 w 1912"/>
                <a:gd name="T79" fmla="*/ 2017 h 2508"/>
                <a:gd name="T80" fmla="*/ 1719 w 1912"/>
                <a:gd name="T81" fmla="*/ 1573 h 2508"/>
                <a:gd name="T82" fmla="*/ 1956 w 1912"/>
                <a:gd name="T83" fmla="*/ 1811 h 2508"/>
                <a:gd name="T84" fmla="*/ 1991 w 1912"/>
                <a:gd name="T85" fmla="*/ 1969 h 2508"/>
                <a:gd name="T86" fmla="*/ 2090 w 1912"/>
                <a:gd name="T87" fmla="*/ 2004 h 2508"/>
                <a:gd name="T88" fmla="*/ 2216 w 1912"/>
                <a:gd name="T89" fmla="*/ 1948 h 2508"/>
                <a:gd name="T90" fmla="*/ 2264 w 1912"/>
                <a:gd name="T91" fmla="*/ 1824 h 2508"/>
                <a:gd name="T92" fmla="*/ 748 w 1912"/>
                <a:gd name="T93" fmla="*/ 2957 h 2508"/>
                <a:gd name="T94" fmla="*/ 816 w 1912"/>
                <a:gd name="T95" fmla="*/ 2775 h 2508"/>
                <a:gd name="T96" fmla="*/ 779 w 1912"/>
                <a:gd name="T97" fmla="*/ 2298 h 2508"/>
                <a:gd name="T98" fmla="*/ 1440 w 1912"/>
                <a:gd name="T99" fmla="*/ 2768 h 2508"/>
                <a:gd name="T100" fmla="*/ 1517 w 1912"/>
                <a:gd name="T101" fmla="*/ 2947 h 2508"/>
                <a:gd name="T102" fmla="*/ 1347 w 1912"/>
                <a:gd name="T103" fmla="*/ 2254 h 2508"/>
                <a:gd name="T104" fmla="*/ 1440 w 1912"/>
                <a:gd name="T105" fmla="*/ 2768 h 2508"/>
                <a:gd name="T106" fmla="*/ 2160 w 1912"/>
                <a:gd name="T107" fmla="*/ 1974 h 2508"/>
                <a:gd name="T108" fmla="*/ 1973 w 1912"/>
                <a:gd name="T109" fmla="*/ 1894 h 2508"/>
                <a:gd name="T110" fmla="*/ 1994 w 1912"/>
                <a:gd name="T111" fmla="*/ 1744 h 2508"/>
                <a:gd name="T112" fmla="*/ 1718 w 1912"/>
                <a:gd name="T113" fmla="*/ 1551 h 2508"/>
                <a:gd name="T114" fmla="*/ 2056 w 1912"/>
                <a:gd name="T115" fmla="*/ 1703 h 2508"/>
                <a:gd name="T116" fmla="*/ 2087 w 1912"/>
                <a:gd name="T117" fmla="*/ 1744 h 2508"/>
                <a:gd name="T118" fmla="*/ 2172 w 1912"/>
                <a:gd name="T119" fmla="*/ 1728 h 25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2"/>
                <a:gd name="T181" fmla="*/ 0 h 2508"/>
                <a:gd name="T182" fmla="*/ 1912 w 1912"/>
                <a:gd name="T183" fmla="*/ 2508 h 25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2" h="2508">
                  <a:moveTo>
                    <a:pt x="1900" y="1532"/>
                  </a:moveTo>
                  <a:cubicBezTo>
                    <a:pt x="1890" y="1513"/>
                    <a:pt x="1872" y="1496"/>
                    <a:pt x="1859" y="1478"/>
                  </a:cubicBezTo>
                  <a:cubicBezTo>
                    <a:pt x="1851" y="1467"/>
                    <a:pt x="1844" y="1456"/>
                    <a:pt x="1837" y="1444"/>
                  </a:cubicBezTo>
                  <a:cubicBezTo>
                    <a:pt x="1833" y="1439"/>
                    <a:pt x="1830" y="1428"/>
                    <a:pt x="1825" y="1423"/>
                  </a:cubicBezTo>
                  <a:cubicBezTo>
                    <a:pt x="1816" y="1415"/>
                    <a:pt x="1806" y="1414"/>
                    <a:pt x="1794" y="1415"/>
                  </a:cubicBezTo>
                  <a:cubicBezTo>
                    <a:pt x="1773" y="1415"/>
                    <a:pt x="1751" y="1413"/>
                    <a:pt x="1730" y="1420"/>
                  </a:cubicBezTo>
                  <a:cubicBezTo>
                    <a:pt x="1665" y="1297"/>
                    <a:pt x="1555" y="1199"/>
                    <a:pt x="1431" y="1136"/>
                  </a:cubicBezTo>
                  <a:cubicBezTo>
                    <a:pt x="1429" y="1109"/>
                    <a:pt x="1427" y="1081"/>
                    <a:pt x="1425" y="1054"/>
                  </a:cubicBezTo>
                  <a:cubicBezTo>
                    <a:pt x="1402" y="757"/>
                    <a:pt x="1375" y="460"/>
                    <a:pt x="1344" y="164"/>
                  </a:cubicBezTo>
                  <a:cubicBezTo>
                    <a:pt x="1339" y="120"/>
                    <a:pt x="1339" y="62"/>
                    <a:pt x="1295" y="37"/>
                  </a:cubicBezTo>
                  <a:cubicBezTo>
                    <a:pt x="1276" y="26"/>
                    <a:pt x="1255" y="21"/>
                    <a:pt x="1234" y="17"/>
                  </a:cubicBezTo>
                  <a:cubicBezTo>
                    <a:pt x="1161" y="2"/>
                    <a:pt x="1085" y="0"/>
                    <a:pt x="1011" y="2"/>
                  </a:cubicBezTo>
                  <a:cubicBezTo>
                    <a:pt x="867" y="6"/>
                    <a:pt x="723" y="32"/>
                    <a:pt x="583" y="65"/>
                  </a:cubicBezTo>
                  <a:cubicBezTo>
                    <a:pt x="444" y="99"/>
                    <a:pt x="298" y="138"/>
                    <a:pt x="173" y="210"/>
                  </a:cubicBezTo>
                  <a:cubicBezTo>
                    <a:pt x="123" y="240"/>
                    <a:pt x="19" y="290"/>
                    <a:pt x="44" y="350"/>
                  </a:cubicBezTo>
                  <a:cubicBezTo>
                    <a:pt x="45" y="351"/>
                    <a:pt x="46" y="351"/>
                    <a:pt x="46" y="350"/>
                  </a:cubicBezTo>
                  <a:cubicBezTo>
                    <a:pt x="60" y="271"/>
                    <a:pt x="169" y="230"/>
                    <a:pt x="232" y="202"/>
                  </a:cubicBezTo>
                  <a:cubicBezTo>
                    <a:pt x="377" y="135"/>
                    <a:pt x="538" y="97"/>
                    <a:pt x="695" y="67"/>
                  </a:cubicBezTo>
                  <a:cubicBezTo>
                    <a:pt x="823" y="43"/>
                    <a:pt x="953" y="28"/>
                    <a:pt x="1083" y="31"/>
                  </a:cubicBezTo>
                  <a:cubicBezTo>
                    <a:pt x="1140" y="33"/>
                    <a:pt x="1197" y="38"/>
                    <a:pt x="1253" y="52"/>
                  </a:cubicBezTo>
                  <a:cubicBezTo>
                    <a:pt x="1304" y="66"/>
                    <a:pt x="1305" y="114"/>
                    <a:pt x="1309" y="160"/>
                  </a:cubicBezTo>
                  <a:cubicBezTo>
                    <a:pt x="1314" y="208"/>
                    <a:pt x="1319" y="257"/>
                    <a:pt x="1324" y="306"/>
                  </a:cubicBezTo>
                  <a:cubicBezTo>
                    <a:pt x="1338" y="462"/>
                    <a:pt x="1352" y="618"/>
                    <a:pt x="1365" y="773"/>
                  </a:cubicBezTo>
                  <a:cubicBezTo>
                    <a:pt x="1378" y="924"/>
                    <a:pt x="1390" y="1075"/>
                    <a:pt x="1401" y="1225"/>
                  </a:cubicBezTo>
                  <a:cubicBezTo>
                    <a:pt x="1410" y="1348"/>
                    <a:pt x="1420" y="1472"/>
                    <a:pt x="1418" y="1596"/>
                  </a:cubicBezTo>
                  <a:cubicBezTo>
                    <a:pt x="1417" y="1623"/>
                    <a:pt x="1418" y="1654"/>
                    <a:pt x="1410" y="1680"/>
                  </a:cubicBezTo>
                  <a:cubicBezTo>
                    <a:pt x="1374" y="1752"/>
                    <a:pt x="1300" y="1793"/>
                    <a:pt x="1230" y="1824"/>
                  </a:cubicBezTo>
                  <a:cubicBezTo>
                    <a:pt x="1151" y="1859"/>
                    <a:pt x="1067" y="1880"/>
                    <a:pt x="983" y="1894"/>
                  </a:cubicBezTo>
                  <a:cubicBezTo>
                    <a:pt x="878" y="1912"/>
                    <a:pt x="770" y="1911"/>
                    <a:pt x="664" y="1898"/>
                  </a:cubicBezTo>
                  <a:cubicBezTo>
                    <a:pt x="629" y="1894"/>
                    <a:pt x="594" y="1887"/>
                    <a:pt x="560" y="1879"/>
                  </a:cubicBezTo>
                  <a:cubicBezTo>
                    <a:pt x="542" y="1874"/>
                    <a:pt x="521" y="1870"/>
                    <a:pt x="506" y="1860"/>
                  </a:cubicBezTo>
                  <a:cubicBezTo>
                    <a:pt x="505" y="1860"/>
                    <a:pt x="504" y="1859"/>
                    <a:pt x="503" y="1859"/>
                  </a:cubicBezTo>
                  <a:cubicBezTo>
                    <a:pt x="464" y="1729"/>
                    <a:pt x="426" y="1599"/>
                    <a:pt x="388" y="1468"/>
                  </a:cubicBezTo>
                  <a:cubicBezTo>
                    <a:pt x="399" y="1458"/>
                    <a:pt x="409" y="1449"/>
                    <a:pt x="420" y="1439"/>
                  </a:cubicBezTo>
                  <a:cubicBezTo>
                    <a:pt x="453" y="1549"/>
                    <a:pt x="486" y="1658"/>
                    <a:pt x="517" y="1767"/>
                  </a:cubicBezTo>
                  <a:cubicBezTo>
                    <a:pt x="517" y="1772"/>
                    <a:pt x="520" y="1776"/>
                    <a:pt x="526" y="1778"/>
                  </a:cubicBezTo>
                  <a:cubicBezTo>
                    <a:pt x="658" y="1823"/>
                    <a:pt x="802" y="1814"/>
                    <a:pt x="937" y="1791"/>
                  </a:cubicBezTo>
                  <a:cubicBezTo>
                    <a:pt x="1054" y="1771"/>
                    <a:pt x="1179" y="1738"/>
                    <a:pt x="1277" y="1670"/>
                  </a:cubicBezTo>
                  <a:cubicBezTo>
                    <a:pt x="1279" y="1669"/>
                    <a:pt x="1277" y="1668"/>
                    <a:pt x="1276" y="1668"/>
                  </a:cubicBezTo>
                  <a:cubicBezTo>
                    <a:pt x="1179" y="1726"/>
                    <a:pt x="1058" y="1752"/>
                    <a:pt x="948" y="1770"/>
                  </a:cubicBezTo>
                  <a:cubicBezTo>
                    <a:pt x="813" y="1792"/>
                    <a:pt x="665" y="1798"/>
                    <a:pt x="533" y="1756"/>
                  </a:cubicBezTo>
                  <a:cubicBezTo>
                    <a:pt x="501" y="1646"/>
                    <a:pt x="469" y="1536"/>
                    <a:pt x="436" y="1427"/>
                  </a:cubicBezTo>
                  <a:cubicBezTo>
                    <a:pt x="442" y="1421"/>
                    <a:pt x="449" y="1416"/>
                    <a:pt x="456" y="1411"/>
                  </a:cubicBezTo>
                  <a:cubicBezTo>
                    <a:pt x="466" y="1403"/>
                    <a:pt x="451" y="1390"/>
                    <a:pt x="441" y="1398"/>
                  </a:cubicBezTo>
                  <a:cubicBezTo>
                    <a:pt x="339" y="1480"/>
                    <a:pt x="264" y="1583"/>
                    <a:pt x="211" y="1704"/>
                  </a:cubicBezTo>
                  <a:cubicBezTo>
                    <a:pt x="208" y="1700"/>
                    <a:pt x="207" y="1698"/>
                    <a:pt x="206" y="1693"/>
                  </a:cubicBezTo>
                  <a:cubicBezTo>
                    <a:pt x="206" y="1691"/>
                    <a:pt x="202" y="1692"/>
                    <a:pt x="201" y="1694"/>
                  </a:cubicBezTo>
                  <a:cubicBezTo>
                    <a:pt x="198" y="1713"/>
                    <a:pt x="209" y="1724"/>
                    <a:pt x="223" y="1735"/>
                  </a:cubicBezTo>
                  <a:cubicBezTo>
                    <a:pt x="231" y="1742"/>
                    <a:pt x="241" y="1748"/>
                    <a:pt x="249" y="1754"/>
                  </a:cubicBezTo>
                  <a:cubicBezTo>
                    <a:pt x="270" y="1770"/>
                    <a:pt x="261" y="1788"/>
                    <a:pt x="258" y="1806"/>
                  </a:cubicBezTo>
                  <a:cubicBezTo>
                    <a:pt x="256" y="1824"/>
                    <a:pt x="256" y="1842"/>
                    <a:pt x="253" y="1860"/>
                  </a:cubicBezTo>
                  <a:cubicBezTo>
                    <a:pt x="249" y="1881"/>
                    <a:pt x="239" y="1881"/>
                    <a:pt x="223" y="1885"/>
                  </a:cubicBezTo>
                  <a:cubicBezTo>
                    <a:pt x="193" y="1891"/>
                    <a:pt x="186" y="1927"/>
                    <a:pt x="152" y="1931"/>
                  </a:cubicBezTo>
                  <a:cubicBezTo>
                    <a:pt x="130" y="1934"/>
                    <a:pt x="121" y="1902"/>
                    <a:pt x="98" y="1903"/>
                  </a:cubicBezTo>
                  <a:cubicBezTo>
                    <a:pt x="68" y="1904"/>
                    <a:pt x="76" y="1886"/>
                    <a:pt x="61" y="1872"/>
                  </a:cubicBezTo>
                  <a:cubicBezTo>
                    <a:pt x="55" y="1866"/>
                    <a:pt x="48" y="1864"/>
                    <a:pt x="39" y="1862"/>
                  </a:cubicBezTo>
                  <a:cubicBezTo>
                    <a:pt x="4" y="1853"/>
                    <a:pt x="45" y="1767"/>
                    <a:pt x="50" y="1750"/>
                  </a:cubicBezTo>
                  <a:cubicBezTo>
                    <a:pt x="55" y="1734"/>
                    <a:pt x="55" y="1705"/>
                    <a:pt x="75" y="1698"/>
                  </a:cubicBezTo>
                  <a:cubicBezTo>
                    <a:pt x="93" y="1692"/>
                    <a:pt x="112" y="1684"/>
                    <a:pt x="131" y="1683"/>
                  </a:cubicBezTo>
                  <a:cubicBezTo>
                    <a:pt x="129" y="1695"/>
                    <a:pt x="128" y="1707"/>
                    <a:pt x="127" y="1719"/>
                  </a:cubicBezTo>
                  <a:cubicBezTo>
                    <a:pt x="127" y="1719"/>
                    <a:pt x="128" y="1719"/>
                    <a:pt x="128" y="1719"/>
                  </a:cubicBezTo>
                  <a:cubicBezTo>
                    <a:pt x="152" y="1638"/>
                    <a:pt x="179" y="1556"/>
                    <a:pt x="215" y="1480"/>
                  </a:cubicBezTo>
                  <a:cubicBezTo>
                    <a:pt x="258" y="1393"/>
                    <a:pt x="327" y="1317"/>
                    <a:pt x="402" y="1257"/>
                  </a:cubicBezTo>
                  <a:cubicBezTo>
                    <a:pt x="411" y="1250"/>
                    <a:pt x="397" y="1239"/>
                    <a:pt x="389" y="1245"/>
                  </a:cubicBezTo>
                  <a:cubicBezTo>
                    <a:pt x="387" y="1247"/>
                    <a:pt x="384" y="1249"/>
                    <a:pt x="382" y="1251"/>
                  </a:cubicBezTo>
                  <a:cubicBezTo>
                    <a:pt x="372" y="1217"/>
                    <a:pt x="362" y="1184"/>
                    <a:pt x="351" y="1151"/>
                  </a:cubicBezTo>
                  <a:cubicBezTo>
                    <a:pt x="291" y="954"/>
                    <a:pt x="238" y="755"/>
                    <a:pt x="173" y="559"/>
                  </a:cubicBezTo>
                  <a:cubicBezTo>
                    <a:pt x="173" y="559"/>
                    <a:pt x="172" y="559"/>
                    <a:pt x="172" y="560"/>
                  </a:cubicBezTo>
                  <a:cubicBezTo>
                    <a:pt x="229" y="797"/>
                    <a:pt x="297" y="1030"/>
                    <a:pt x="367" y="1263"/>
                  </a:cubicBezTo>
                  <a:cubicBezTo>
                    <a:pt x="357" y="1272"/>
                    <a:pt x="347" y="1282"/>
                    <a:pt x="337" y="1292"/>
                  </a:cubicBezTo>
                  <a:cubicBezTo>
                    <a:pt x="261" y="1035"/>
                    <a:pt x="185" y="780"/>
                    <a:pt x="102" y="527"/>
                  </a:cubicBezTo>
                  <a:cubicBezTo>
                    <a:pt x="85" y="477"/>
                    <a:pt x="68" y="427"/>
                    <a:pt x="53" y="377"/>
                  </a:cubicBezTo>
                  <a:cubicBezTo>
                    <a:pt x="52" y="374"/>
                    <a:pt x="48" y="375"/>
                    <a:pt x="49" y="378"/>
                  </a:cubicBezTo>
                  <a:cubicBezTo>
                    <a:pt x="92" y="560"/>
                    <a:pt x="148" y="739"/>
                    <a:pt x="200" y="918"/>
                  </a:cubicBezTo>
                  <a:cubicBezTo>
                    <a:pt x="239" y="1051"/>
                    <a:pt x="275" y="1184"/>
                    <a:pt x="312" y="1317"/>
                  </a:cubicBezTo>
                  <a:cubicBezTo>
                    <a:pt x="221" y="1414"/>
                    <a:pt x="154" y="1538"/>
                    <a:pt x="133" y="1669"/>
                  </a:cubicBezTo>
                  <a:cubicBezTo>
                    <a:pt x="113" y="1670"/>
                    <a:pt x="97" y="1677"/>
                    <a:pt x="79" y="1683"/>
                  </a:cubicBezTo>
                  <a:cubicBezTo>
                    <a:pt x="66" y="1687"/>
                    <a:pt x="52" y="1689"/>
                    <a:pt x="45" y="1702"/>
                  </a:cubicBezTo>
                  <a:cubicBezTo>
                    <a:pt x="37" y="1717"/>
                    <a:pt x="37" y="1740"/>
                    <a:pt x="33" y="1756"/>
                  </a:cubicBezTo>
                  <a:cubicBezTo>
                    <a:pt x="26" y="1779"/>
                    <a:pt x="17" y="1801"/>
                    <a:pt x="10" y="1824"/>
                  </a:cubicBezTo>
                  <a:cubicBezTo>
                    <a:pt x="0" y="1851"/>
                    <a:pt x="14" y="1870"/>
                    <a:pt x="40" y="1877"/>
                  </a:cubicBezTo>
                  <a:cubicBezTo>
                    <a:pt x="57" y="1881"/>
                    <a:pt x="61" y="1908"/>
                    <a:pt x="78" y="1915"/>
                  </a:cubicBezTo>
                  <a:cubicBezTo>
                    <a:pt x="84" y="1918"/>
                    <a:pt x="92" y="1917"/>
                    <a:pt x="98" y="1917"/>
                  </a:cubicBezTo>
                  <a:cubicBezTo>
                    <a:pt x="108" y="1917"/>
                    <a:pt x="114" y="1926"/>
                    <a:pt x="120" y="1932"/>
                  </a:cubicBezTo>
                  <a:cubicBezTo>
                    <a:pt x="144" y="1955"/>
                    <a:pt x="173" y="1944"/>
                    <a:pt x="196" y="1926"/>
                  </a:cubicBezTo>
                  <a:cubicBezTo>
                    <a:pt x="214" y="1912"/>
                    <a:pt x="218" y="1900"/>
                    <a:pt x="244" y="1897"/>
                  </a:cubicBezTo>
                  <a:cubicBezTo>
                    <a:pt x="253" y="1896"/>
                    <a:pt x="259" y="1889"/>
                    <a:pt x="262" y="1881"/>
                  </a:cubicBezTo>
                  <a:cubicBezTo>
                    <a:pt x="268" y="1863"/>
                    <a:pt x="271" y="1844"/>
                    <a:pt x="273" y="1825"/>
                  </a:cubicBezTo>
                  <a:cubicBezTo>
                    <a:pt x="274" y="1810"/>
                    <a:pt x="285" y="1782"/>
                    <a:pt x="280" y="1767"/>
                  </a:cubicBezTo>
                  <a:cubicBezTo>
                    <a:pt x="270" y="1740"/>
                    <a:pt x="234" y="1733"/>
                    <a:pt x="216" y="1712"/>
                  </a:cubicBezTo>
                  <a:cubicBezTo>
                    <a:pt x="253" y="1647"/>
                    <a:pt x="289" y="1582"/>
                    <a:pt x="336" y="1524"/>
                  </a:cubicBezTo>
                  <a:cubicBezTo>
                    <a:pt x="344" y="1514"/>
                    <a:pt x="353" y="1505"/>
                    <a:pt x="361" y="1495"/>
                  </a:cubicBezTo>
                  <a:cubicBezTo>
                    <a:pt x="367" y="1518"/>
                    <a:pt x="374" y="1540"/>
                    <a:pt x="380" y="1562"/>
                  </a:cubicBezTo>
                  <a:cubicBezTo>
                    <a:pt x="409" y="1665"/>
                    <a:pt x="440" y="1768"/>
                    <a:pt x="472" y="1870"/>
                  </a:cubicBezTo>
                  <a:cubicBezTo>
                    <a:pt x="474" y="1876"/>
                    <a:pt x="479" y="1879"/>
                    <a:pt x="484" y="1881"/>
                  </a:cubicBezTo>
                  <a:cubicBezTo>
                    <a:pt x="485" y="1883"/>
                    <a:pt x="487" y="1884"/>
                    <a:pt x="489" y="1886"/>
                  </a:cubicBezTo>
                  <a:cubicBezTo>
                    <a:pt x="504" y="1896"/>
                    <a:pt x="524" y="1901"/>
                    <a:pt x="541" y="1906"/>
                  </a:cubicBezTo>
                  <a:cubicBezTo>
                    <a:pt x="560" y="1912"/>
                    <a:pt x="580" y="1917"/>
                    <a:pt x="601" y="1921"/>
                  </a:cubicBezTo>
                  <a:cubicBezTo>
                    <a:pt x="609" y="1971"/>
                    <a:pt x="616" y="2022"/>
                    <a:pt x="624" y="2072"/>
                  </a:cubicBezTo>
                  <a:cubicBezTo>
                    <a:pt x="638" y="2155"/>
                    <a:pt x="653" y="2238"/>
                    <a:pt x="662" y="2322"/>
                  </a:cubicBezTo>
                  <a:cubicBezTo>
                    <a:pt x="562" y="2323"/>
                    <a:pt x="426" y="2374"/>
                    <a:pt x="429" y="2491"/>
                  </a:cubicBezTo>
                  <a:cubicBezTo>
                    <a:pt x="423" y="2496"/>
                    <a:pt x="425" y="2506"/>
                    <a:pt x="435" y="2506"/>
                  </a:cubicBezTo>
                  <a:cubicBezTo>
                    <a:pt x="499" y="2508"/>
                    <a:pt x="564" y="2505"/>
                    <a:pt x="628" y="2501"/>
                  </a:cubicBezTo>
                  <a:cubicBezTo>
                    <a:pt x="678" y="2497"/>
                    <a:pt x="729" y="2493"/>
                    <a:pt x="776" y="2477"/>
                  </a:cubicBezTo>
                  <a:cubicBezTo>
                    <a:pt x="778" y="2476"/>
                    <a:pt x="778" y="2474"/>
                    <a:pt x="777" y="2473"/>
                  </a:cubicBezTo>
                  <a:cubicBezTo>
                    <a:pt x="759" y="2296"/>
                    <a:pt x="762" y="2118"/>
                    <a:pt x="761" y="1940"/>
                  </a:cubicBezTo>
                  <a:cubicBezTo>
                    <a:pt x="839" y="1943"/>
                    <a:pt x="916" y="1938"/>
                    <a:pt x="993" y="1926"/>
                  </a:cubicBezTo>
                  <a:cubicBezTo>
                    <a:pt x="1032" y="1919"/>
                    <a:pt x="1071" y="1911"/>
                    <a:pt x="1109" y="1900"/>
                  </a:cubicBezTo>
                  <a:cubicBezTo>
                    <a:pt x="1118" y="2090"/>
                    <a:pt x="1134" y="2280"/>
                    <a:pt x="1124" y="2471"/>
                  </a:cubicBezTo>
                  <a:cubicBezTo>
                    <a:pt x="1123" y="2472"/>
                    <a:pt x="1123" y="2474"/>
                    <a:pt x="1125" y="2475"/>
                  </a:cubicBezTo>
                  <a:cubicBezTo>
                    <a:pt x="1172" y="2488"/>
                    <a:pt x="1221" y="2490"/>
                    <a:pt x="1269" y="2491"/>
                  </a:cubicBezTo>
                  <a:cubicBezTo>
                    <a:pt x="1335" y="2493"/>
                    <a:pt x="1401" y="2493"/>
                    <a:pt x="1467" y="2488"/>
                  </a:cubicBezTo>
                  <a:cubicBezTo>
                    <a:pt x="1476" y="2487"/>
                    <a:pt x="1478" y="2476"/>
                    <a:pt x="1473" y="2472"/>
                  </a:cubicBezTo>
                  <a:cubicBezTo>
                    <a:pt x="1469" y="2356"/>
                    <a:pt x="1332" y="2311"/>
                    <a:pt x="1231" y="2314"/>
                  </a:cubicBezTo>
                  <a:cubicBezTo>
                    <a:pt x="1240" y="2153"/>
                    <a:pt x="1264" y="1993"/>
                    <a:pt x="1286" y="1833"/>
                  </a:cubicBezTo>
                  <a:cubicBezTo>
                    <a:pt x="1346" y="1803"/>
                    <a:pt x="1401" y="1762"/>
                    <a:pt x="1433" y="1703"/>
                  </a:cubicBezTo>
                  <a:cubicBezTo>
                    <a:pt x="1434" y="1702"/>
                    <a:pt x="1434" y="1701"/>
                    <a:pt x="1435" y="1700"/>
                  </a:cubicBezTo>
                  <a:cubicBezTo>
                    <a:pt x="1435" y="1700"/>
                    <a:pt x="1435" y="1700"/>
                    <a:pt x="1435" y="1699"/>
                  </a:cubicBezTo>
                  <a:cubicBezTo>
                    <a:pt x="1435" y="1699"/>
                    <a:pt x="1436" y="1699"/>
                    <a:pt x="1436" y="1698"/>
                  </a:cubicBezTo>
                  <a:cubicBezTo>
                    <a:pt x="1436" y="1697"/>
                    <a:pt x="1437" y="1695"/>
                    <a:pt x="1437" y="1694"/>
                  </a:cubicBezTo>
                  <a:cubicBezTo>
                    <a:pt x="1448" y="1665"/>
                    <a:pt x="1448" y="1631"/>
                    <a:pt x="1449" y="1602"/>
                  </a:cubicBezTo>
                  <a:cubicBezTo>
                    <a:pt x="1451" y="1545"/>
                    <a:pt x="1450" y="1488"/>
                    <a:pt x="1448" y="1431"/>
                  </a:cubicBezTo>
                  <a:cubicBezTo>
                    <a:pt x="1447" y="1395"/>
                    <a:pt x="1445" y="1358"/>
                    <a:pt x="1443" y="1321"/>
                  </a:cubicBezTo>
                  <a:cubicBezTo>
                    <a:pt x="1458" y="1328"/>
                    <a:pt x="1472" y="1336"/>
                    <a:pt x="1487" y="1345"/>
                  </a:cubicBezTo>
                  <a:cubicBezTo>
                    <a:pt x="1552" y="1384"/>
                    <a:pt x="1609" y="1436"/>
                    <a:pt x="1665" y="1486"/>
                  </a:cubicBezTo>
                  <a:cubicBezTo>
                    <a:pt x="1660" y="1499"/>
                    <a:pt x="1650" y="1511"/>
                    <a:pt x="1642" y="1521"/>
                  </a:cubicBezTo>
                  <a:cubicBezTo>
                    <a:pt x="1636" y="1529"/>
                    <a:pt x="1623" y="1541"/>
                    <a:pt x="1623" y="1552"/>
                  </a:cubicBezTo>
                  <a:cubicBezTo>
                    <a:pt x="1623" y="1567"/>
                    <a:pt x="1630" y="1578"/>
                    <a:pt x="1638" y="1590"/>
                  </a:cubicBezTo>
                  <a:cubicBezTo>
                    <a:pt x="1651" y="1610"/>
                    <a:pt x="1657" y="1634"/>
                    <a:pt x="1671" y="1654"/>
                  </a:cubicBezTo>
                  <a:cubicBezTo>
                    <a:pt x="1675" y="1661"/>
                    <a:pt x="1683" y="1671"/>
                    <a:pt x="1692" y="1671"/>
                  </a:cubicBezTo>
                  <a:cubicBezTo>
                    <a:pt x="1699" y="1671"/>
                    <a:pt x="1704" y="1670"/>
                    <a:pt x="1710" y="1668"/>
                  </a:cubicBezTo>
                  <a:cubicBezTo>
                    <a:pt x="1724" y="1664"/>
                    <a:pt x="1741" y="1678"/>
                    <a:pt x="1754" y="1683"/>
                  </a:cubicBezTo>
                  <a:cubicBezTo>
                    <a:pt x="1781" y="1695"/>
                    <a:pt x="1811" y="1692"/>
                    <a:pt x="1827" y="1665"/>
                  </a:cubicBezTo>
                  <a:cubicBezTo>
                    <a:pt x="1831" y="1659"/>
                    <a:pt x="1834" y="1653"/>
                    <a:pt x="1837" y="1647"/>
                  </a:cubicBezTo>
                  <a:cubicBezTo>
                    <a:pt x="1840" y="1642"/>
                    <a:pt x="1855" y="1639"/>
                    <a:pt x="1860" y="1636"/>
                  </a:cubicBezTo>
                  <a:cubicBezTo>
                    <a:pt x="1871" y="1630"/>
                    <a:pt x="1874" y="1619"/>
                    <a:pt x="1875" y="1608"/>
                  </a:cubicBezTo>
                  <a:cubicBezTo>
                    <a:pt x="1878" y="1590"/>
                    <a:pt x="1894" y="1583"/>
                    <a:pt x="1904" y="1569"/>
                  </a:cubicBezTo>
                  <a:cubicBezTo>
                    <a:pt x="1912" y="1557"/>
                    <a:pt x="1906" y="1542"/>
                    <a:pt x="1900" y="1532"/>
                  </a:cubicBezTo>
                  <a:close/>
                  <a:moveTo>
                    <a:pt x="745" y="2150"/>
                  </a:moveTo>
                  <a:cubicBezTo>
                    <a:pt x="747" y="2258"/>
                    <a:pt x="748" y="2360"/>
                    <a:pt x="763" y="2467"/>
                  </a:cubicBezTo>
                  <a:cubicBezTo>
                    <a:pt x="715" y="2473"/>
                    <a:pt x="676" y="2480"/>
                    <a:pt x="628" y="2484"/>
                  </a:cubicBezTo>
                  <a:cubicBezTo>
                    <a:pt x="566" y="2488"/>
                    <a:pt x="504" y="2491"/>
                    <a:pt x="441" y="2490"/>
                  </a:cubicBezTo>
                  <a:cubicBezTo>
                    <a:pt x="449" y="2380"/>
                    <a:pt x="581" y="2338"/>
                    <a:pt x="674" y="2341"/>
                  </a:cubicBezTo>
                  <a:cubicBezTo>
                    <a:pt x="679" y="2342"/>
                    <a:pt x="685" y="2337"/>
                    <a:pt x="685" y="2331"/>
                  </a:cubicBezTo>
                  <a:cubicBezTo>
                    <a:pt x="678" y="2250"/>
                    <a:pt x="664" y="2169"/>
                    <a:pt x="651" y="2088"/>
                  </a:cubicBezTo>
                  <a:cubicBezTo>
                    <a:pt x="641" y="2034"/>
                    <a:pt x="633" y="1980"/>
                    <a:pt x="624" y="1925"/>
                  </a:cubicBezTo>
                  <a:cubicBezTo>
                    <a:pt x="634" y="1927"/>
                    <a:pt x="644" y="1929"/>
                    <a:pt x="654" y="1930"/>
                  </a:cubicBezTo>
                  <a:cubicBezTo>
                    <a:pt x="682" y="1934"/>
                    <a:pt x="711" y="1937"/>
                    <a:pt x="740" y="1939"/>
                  </a:cubicBezTo>
                  <a:cubicBezTo>
                    <a:pt x="742" y="2009"/>
                    <a:pt x="744" y="2080"/>
                    <a:pt x="745" y="2150"/>
                  </a:cubicBezTo>
                  <a:close/>
                  <a:moveTo>
                    <a:pt x="1209" y="2325"/>
                  </a:moveTo>
                  <a:cubicBezTo>
                    <a:pt x="1209" y="2330"/>
                    <a:pt x="1215" y="2335"/>
                    <a:pt x="1220" y="2334"/>
                  </a:cubicBezTo>
                  <a:cubicBezTo>
                    <a:pt x="1313" y="2327"/>
                    <a:pt x="1448" y="2361"/>
                    <a:pt x="1460" y="2471"/>
                  </a:cubicBezTo>
                  <a:cubicBezTo>
                    <a:pt x="1398" y="2476"/>
                    <a:pt x="1336" y="2476"/>
                    <a:pt x="1273" y="2475"/>
                  </a:cubicBezTo>
                  <a:cubicBezTo>
                    <a:pt x="1225" y="2473"/>
                    <a:pt x="1187" y="2469"/>
                    <a:pt x="1138" y="2466"/>
                  </a:cubicBezTo>
                  <a:cubicBezTo>
                    <a:pt x="1146" y="2388"/>
                    <a:pt x="1144" y="2285"/>
                    <a:pt x="1140" y="2139"/>
                  </a:cubicBezTo>
                  <a:cubicBezTo>
                    <a:pt x="1137" y="2057"/>
                    <a:pt x="1134" y="1975"/>
                    <a:pt x="1131" y="1893"/>
                  </a:cubicBezTo>
                  <a:cubicBezTo>
                    <a:pt x="1171" y="1882"/>
                    <a:pt x="1209" y="1868"/>
                    <a:pt x="1247" y="1851"/>
                  </a:cubicBezTo>
                  <a:cubicBezTo>
                    <a:pt x="1252" y="1849"/>
                    <a:pt x="1257" y="1847"/>
                    <a:pt x="1262" y="1844"/>
                  </a:cubicBezTo>
                  <a:cubicBezTo>
                    <a:pt x="1239" y="2004"/>
                    <a:pt x="1215" y="2164"/>
                    <a:pt x="1209" y="2325"/>
                  </a:cubicBezTo>
                  <a:close/>
                  <a:moveTo>
                    <a:pt x="1860" y="1604"/>
                  </a:moveTo>
                  <a:cubicBezTo>
                    <a:pt x="1856" y="1621"/>
                    <a:pt x="1842" y="1626"/>
                    <a:pt x="1829" y="1633"/>
                  </a:cubicBezTo>
                  <a:cubicBezTo>
                    <a:pt x="1821" y="1638"/>
                    <a:pt x="1817" y="1651"/>
                    <a:pt x="1813" y="1658"/>
                  </a:cubicBezTo>
                  <a:cubicBezTo>
                    <a:pt x="1788" y="1707"/>
                    <a:pt x="1751" y="1651"/>
                    <a:pt x="1723" y="1652"/>
                  </a:cubicBezTo>
                  <a:cubicBezTo>
                    <a:pt x="1709" y="1653"/>
                    <a:pt x="1695" y="1663"/>
                    <a:pt x="1684" y="1648"/>
                  </a:cubicBezTo>
                  <a:cubicBezTo>
                    <a:pt x="1671" y="1631"/>
                    <a:pt x="1664" y="1610"/>
                    <a:pt x="1656" y="1591"/>
                  </a:cubicBezTo>
                  <a:cubicBezTo>
                    <a:pt x="1650" y="1577"/>
                    <a:pt x="1633" y="1561"/>
                    <a:pt x="1644" y="1544"/>
                  </a:cubicBezTo>
                  <a:cubicBezTo>
                    <a:pt x="1650" y="1534"/>
                    <a:pt x="1657" y="1525"/>
                    <a:pt x="1664" y="1516"/>
                  </a:cubicBezTo>
                  <a:cubicBezTo>
                    <a:pt x="1675" y="1500"/>
                    <a:pt x="1683" y="1484"/>
                    <a:pt x="1674" y="1465"/>
                  </a:cubicBezTo>
                  <a:cubicBezTo>
                    <a:pt x="1673" y="1463"/>
                    <a:pt x="1669" y="1464"/>
                    <a:pt x="1669" y="1466"/>
                  </a:cubicBezTo>
                  <a:cubicBezTo>
                    <a:pt x="1669" y="1471"/>
                    <a:pt x="1670" y="1473"/>
                    <a:pt x="1669" y="1478"/>
                  </a:cubicBezTo>
                  <a:cubicBezTo>
                    <a:pt x="1591" y="1398"/>
                    <a:pt x="1528" y="1346"/>
                    <a:pt x="1442" y="1303"/>
                  </a:cubicBezTo>
                  <a:cubicBezTo>
                    <a:pt x="1439" y="1253"/>
                    <a:pt x="1436" y="1204"/>
                    <a:pt x="1432" y="1155"/>
                  </a:cubicBezTo>
                  <a:cubicBezTo>
                    <a:pt x="1491" y="1184"/>
                    <a:pt x="1545" y="1221"/>
                    <a:pt x="1591" y="1267"/>
                  </a:cubicBezTo>
                  <a:cubicBezTo>
                    <a:pt x="1640" y="1316"/>
                    <a:pt x="1685" y="1373"/>
                    <a:pt x="1726" y="1430"/>
                  </a:cubicBezTo>
                  <a:cubicBezTo>
                    <a:pt x="1726" y="1430"/>
                    <a:pt x="1727" y="1431"/>
                    <a:pt x="1727" y="1431"/>
                  </a:cubicBezTo>
                  <a:cubicBezTo>
                    <a:pt x="1735" y="1443"/>
                    <a:pt x="1743" y="1454"/>
                    <a:pt x="1751" y="1465"/>
                  </a:cubicBezTo>
                  <a:cubicBezTo>
                    <a:pt x="1751" y="1465"/>
                    <a:pt x="1752" y="1465"/>
                    <a:pt x="1752" y="1465"/>
                  </a:cubicBezTo>
                  <a:cubicBezTo>
                    <a:pt x="1747" y="1454"/>
                    <a:pt x="1742" y="1443"/>
                    <a:pt x="1737" y="1432"/>
                  </a:cubicBezTo>
                  <a:cubicBezTo>
                    <a:pt x="1753" y="1427"/>
                    <a:pt x="1769" y="1430"/>
                    <a:pt x="1786" y="1429"/>
                  </a:cubicBezTo>
                  <a:cubicBezTo>
                    <a:pt x="1809" y="1428"/>
                    <a:pt x="1813" y="1433"/>
                    <a:pt x="1823" y="1451"/>
                  </a:cubicBezTo>
                  <a:cubicBezTo>
                    <a:pt x="1840" y="1480"/>
                    <a:pt x="1861" y="1506"/>
                    <a:pt x="1882" y="1532"/>
                  </a:cubicBezTo>
                  <a:cubicBezTo>
                    <a:pt x="1898" y="1552"/>
                    <a:pt x="1865" y="1582"/>
                    <a:pt x="1860" y="1604"/>
                  </a:cubicBezTo>
                  <a:close/>
                </a:path>
              </a:pathLst>
            </a:custGeom>
            <a:solidFill>
              <a:schemeClr val="tx1"/>
            </a:solidFill>
            <a:ln w="9525">
              <a:noFill/>
              <a:round/>
              <a:headEnd/>
              <a:tailEnd/>
            </a:ln>
          </p:spPr>
          <p:txBody>
            <a:bodyPr/>
            <a:lstStyle/>
            <a:p>
              <a:endParaRPr lang="en-US"/>
            </a:p>
          </p:txBody>
        </p:sp>
        <p:sp>
          <p:nvSpPr>
            <p:cNvPr id="44109" name="Freeform 51"/>
            <p:cNvSpPr>
              <a:spLocks/>
            </p:cNvSpPr>
            <p:nvPr/>
          </p:nvSpPr>
          <p:spPr bwMode="auto">
            <a:xfrm>
              <a:off x="783" y="653"/>
              <a:ext cx="479" cy="291"/>
            </a:xfrm>
            <a:custGeom>
              <a:avLst/>
              <a:gdLst>
                <a:gd name="T0" fmla="*/ 422 w 402"/>
                <a:gd name="T1" fmla="*/ 259 h 244"/>
                <a:gd name="T2" fmla="*/ 440 w 402"/>
                <a:gd name="T3" fmla="*/ 250 h 244"/>
                <a:gd name="T4" fmla="*/ 366 w 402"/>
                <a:gd name="T5" fmla="*/ 217 h 244"/>
                <a:gd name="T6" fmla="*/ 238 w 402"/>
                <a:gd name="T7" fmla="*/ 240 h 244"/>
                <a:gd name="T8" fmla="*/ 97 w 402"/>
                <a:gd name="T9" fmla="*/ 242 h 244"/>
                <a:gd name="T10" fmla="*/ 61 w 402"/>
                <a:gd name="T11" fmla="*/ 117 h 244"/>
                <a:gd name="T12" fmla="*/ 300 w 402"/>
                <a:gd name="T13" fmla="*/ 73 h 244"/>
                <a:gd name="T14" fmla="*/ 412 w 402"/>
                <a:gd name="T15" fmla="*/ 159 h 244"/>
                <a:gd name="T16" fmla="*/ 468 w 402"/>
                <a:gd name="T17" fmla="*/ 271 h 244"/>
                <a:gd name="T18" fmla="*/ 473 w 402"/>
                <a:gd name="T19" fmla="*/ 271 h 244"/>
                <a:gd name="T20" fmla="*/ 437 w 402"/>
                <a:gd name="T21" fmla="*/ 165 h 244"/>
                <a:gd name="T22" fmla="*/ 341 w 402"/>
                <a:gd name="T23" fmla="*/ 70 h 244"/>
                <a:gd name="T24" fmla="*/ 79 w 402"/>
                <a:gd name="T25" fmla="*/ 60 h 244"/>
                <a:gd name="T26" fmla="*/ 89 w 402"/>
                <a:gd name="T27" fmla="*/ 268 h 244"/>
                <a:gd name="T28" fmla="*/ 225 w 402"/>
                <a:gd name="T29" fmla="*/ 271 h 244"/>
                <a:gd name="T30" fmla="*/ 422 w 402"/>
                <a:gd name="T31" fmla="*/ 259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2"/>
                <a:gd name="T49" fmla="*/ 0 h 244"/>
                <a:gd name="T50" fmla="*/ 402 w 402"/>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2" h="244">
                  <a:moveTo>
                    <a:pt x="354" y="217"/>
                  </a:moveTo>
                  <a:cubicBezTo>
                    <a:pt x="360" y="222"/>
                    <a:pt x="372" y="219"/>
                    <a:pt x="369" y="210"/>
                  </a:cubicBezTo>
                  <a:cubicBezTo>
                    <a:pt x="362" y="187"/>
                    <a:pt x="328" y="183"/>
                    <a:pt x="307" y="182"/>
                  </a:cubicBezTo>
                  <a:cubicBezTo>
                    <a:pt x="270" y="179"/>
                    <a:pt x="236" y="190"/>
                    <a:pt x="200" y="201"/>
                  </a:cubicBezTo>
                  <a:cubicBezTo>
                    <a:pt x="159" y="214"/>
                    <a:pt x="121" y="224"/>
                    <a:pt x="81" y="203"/>
                  </a:cubicBezTo>
                  <a:cubicBezTo>
                    <a:pt x="40" y="182"/>
                    <a:pt x="31" y="137"/>
                    <a:pt x="51" y="98"/>
                  </a:cubicBezTo>
                  <a:cubicBezTo>
                    <a:pt x="89" y="27"/>
                    <a:pt x="190" y="30"/>
                    <a:pt x="252" y="61"/>
                  </a:cubicBezTo>
                  <a:cubicBezTo>
                    <a:pt x="290" y="79"/>
                    <a:pt x="320" y="100"/>
                    <a:pt x="346" y="133"/>
                  </a:cubicBezTo>
                  <a:cubicBezTo>
                    <a:pt x="367" y="159"/>
                    <a:pt x="394" y="193"/>
                    <a:pt x="393" y="227"/>
                  </a:cubicBezTo>
                  <a:cubicBezTo>
                    <a:pt x="393" y="229"/>
                    <a:pt x="397" y="229"/>
                    <a:pt x="397" y="227"/>
                  </a:cubicBezTo>
                  <a:cubicBezTo>
                    <a:pt x="402" y="195"/>
                    <a:pt x="384" y="164"/>
                    <a:pt x="367" y="138"/>
                  </a:cubicBezTo>
                  <a:cubicBezTo>
                    <a:pt x="345" y="105"/>
                    <a:pt x="321" y="79"/>
                    <a:pt x="286" y="59"/>
                  </a:cubicBezTo>
                  <a:cubicBezTo>
                    <a:pt x="222" y="21"/>
                    <a:pt x="130" y="0"/>
                    <a:pt x="66" y="50"/>
                  </a:cubicBezTo>
                  <a:cubicBezTo>
                    <a:pt x="2" y="100"/>
                    <a:pt x="0" y="186"/>
                    <a:pt x="75" y="225"/>
                  </a:cubicBezTo>
                  <a:cubicBezTo>
                    <a:pt x="112" y="244"/>
                    <a:pt x="152" y="238"/>
                    <a:pt x="189" y="227"/>
                  </a:cubicBezTo>
                  <a:cubicBezTo>
                    <a:pt x="238" y="213"/>
                    <a:pt x="306" y="183"/>
                    <a:pt x="354" y="217"/>
                  </a:cubicBezTo>
                  <a:close/>
                </a:path>
              </a:pathLst>
            </a:custGeom>
            <a:solidFill>
              <a:srgbClr val="0D2B51"/>
            </a:solidFill>
            <a:ln w="9525">
              <a:noFill/>
              <a:round/>
              <a:headEnd/>
              <a:tailEnd/>
            </a:ln>
          </p:spPr>
          <p:txBody>
            <a:bodyPr/>
            <a:lstStyle/>
            <a:p>
              <a:endParaRPr lang="en-US"/>
            </a:p>
          </p:txBody>
        </p:sp>
        <p:sp>
          <p:nvSpPr>
            <p:cNvPr id="44110" name="Freeform 52"/>
            <p:cNvSpPr>
              <a:spLocks/>
            </p:cNvSpPr>
            <p:nvPr/>
          </p:nvSpPr>
          <p:spPr bwMode="auto">
            <a:xfrm>
              <a:off x="1215" y="565"/>
              <a:ext cx="203" cy="197"/>
            </a:xfrm>
            <a:custGeom>
              <a:avLst/>
              <a:gdLst>
                <a:gd name="T0" fmla="*/ 143 w 170"/>
                <a:gd name="T1" fmla="*/ 191 h 165"/>
                <a:gd name="T2" fmla="*/ 155 w 170"/>
                <a:gd name="T3" fmla="*/ 180 h 165"/>
                <a:gd name="T4" fmla="*/ 56 w 170"/>
                <a:gd name="T5" fmla="*/ 118 h 165"/>
                <a:gd name="T6" fmla="*/ 60 w 170"/>
                <a:gd name="T7" fmla="*/ 29 h 165"/>
                <a:gd name="T8" fmla="*/ 192 w 170"/>
                <a:gd name="T9" fmla="*/ 187 h 165"/>
                <a:gd name="T10" fmla="*/ 196 w 170"/>
                <a:gd name="T11" fmla="*/ 187 h 165"/>
                <a:gd name="T12" fmla="*/ 55 w 170"/>
                <a:gd name="T13" fmla="*/ 12 h 165"/>
                <a:gd name="T14" fmla="*/ 14 w 170"/>
                <a:gd name="T15" fmla="*/ 93 h 165"/>
                <a:gd name="T16" fmla="*/ 143 w 170"/>
                <a:gd name="T17" fmla="*/ 191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165"/>
                <a:gd name="T29" fmla="*/ 170 w 170"/>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165">
                  <a:moveTo>
                    <a:pt x="120" y="160"/>
                  </a:moveTo>
                  <a:cubicBezTo>
                    <a:pt x="127" y="165"/>
                    <a:pt x="137" y="158"/>
                    <a:pt x="130" y="151"/>
                  </a:cubicBezTo>
                  <a:cubicBezTo>
                    <a:pt x="108" y="125"/>
                    <a:pt x="73" y="120"/>
                    <a:pt x="47" y="99"/>
                  </a:cubicBezTo>
                  <a:cubicBezTo>
                    <a:pt x="22" y="78"/>
                    <a:pt x="10" y="35"/>
                    <a:pt x="50" y="24"/>
                  </a:cubicBezTo>
                  <a:cubicBezTo>
                    <a:pt x="113" y="8"/>
                    <a:pt x="160" y="108"/>
                    <a:pt x="161" y="157"/>
                  </a:cubicBezTo>
                  <a:cubicBezTo>
                    <a:pt x="161" y="159"/>
                    <a:pt x="164" y="159"/>
                    <a:pt x="164" y="157"/>
                  </a:cubicBezTo>
                  <a:cubicBezTo>
                    <a:pt x="170" y="91"/>
                    <a:pt x="121" y="0"/>
                    <a:pt x="46" y="10"/>
                  </a:cubicBezTo>
                  <a:cubicBezTo>
                    <a:pt x="10" y="15"/>
                    <a:pt x="0" y="48"/>
                    <a:pt x="12" y="78"/>
                  </a:cubicBezTo>
                  <a:cubicBezTo>
                    <a:pt x="30" y="123"/>
                    <a:pt x="84" y="134"/>
                    <a:pt x="120" y="160"/>
                  </a:cubicBezTo>
                  <a:close/>
                </a:path>
              </a:pathLst>
            </a:custGeom>
            <a:solidFill>
              <a:srgbClr val="0D2B51"/>
            </a:solidFill>
            <a:ln w="9525">
              <a:noFill/>
              <a:round/>
              <a:headEnd/>
              <a:tailEnd/>
            </a:ln>
          </p:spPr>
          <p:txBody>
            <a:bodyPr/>
            <a:lstStyle/>
            <a:p>
              <a:endParaRPr lang="en-US"/>
            </a:p>
          </p:txBody>
        </p:sp>
        <p:sp>
          <p:nvSpPr>
            <p:cNvPr id="44111" name="Freeform 53"/>
            <p:cNvSpPr>
              <a:spLocks/>
            </p:cNvSpPr>
            <p:nvPr/>
          </p:nvSpPr>
          <p:spPr bwMode="auto">
            <a:xfrm>
              <a:off x="2111" y="394"/>
              <a:ext cx="308" cy="304"/>
            </a:xfrm>
            <a:custGeom>
              <a:avLst/>
              <a:gdLst>
                <a:gd name="T0" fmla="*/ 14 w 259"/>
                <a:gd name="T1" fmla="*/ 303 h 255"/>
                <a:gd name="T2" fmla="*/ 81 w 259"/>
                <a:gd name="T3" fmla="*/ 114 h 255"/>
                <a:gd name="T4" fmla="*/ 228 w 259"/>
                <a:gd name="T5" fmla="*/ 42 h 255"/>
                <a:gd name="T6" fmla="*/ 258 w 259"/>
                <a:gd name="T7" fmla="*/ 130 h 255"/>
                <a:gd name="T8" fmla="*/ 190 w 259"/>
                <a:gd name="T9" fmla="*/ 193 h 255"/>
                <a:gd name="T10" fmla="*/ 109 w 259"/>
                <a:gd name="T11" fmla="*/ 234 h 255"/>
                <a:gd name="T12" fmla="*/ 36 w 259"/>
                <a:gd name="T13" fmla="*/ 293 h 255"/>
                <a:gd name="T14" fmla="*/ 38 w 259"/>
                <a:gd name="T15" fmla="*/ 297 h 255"/>
                <a:gd name="T16" fmla="*/ 159 w 259"/>
                <a:gd name="T17" fmla="*/ 230 h 255"/>
                <a:gd name="T18" fmla="*/ 250 w 259"/>
                <a:gd name="T19" fmla="*/ 174 h 255"/>
                <a:gd name="T20" fmla="*/ 243 w 259"/>
                <a:gd name="T21" fmla="*/ 26 h 255"/>
                <a:gd name="T22" fmla="*/ 82 w 259"/>
                <a:gd name="T23" fmla="*/ 86 h 255"/>
                <a:gd name="T24" fmla="*/ 12 w 259"/>
                <a:gd name="T25" fmla="*/ 303 h 255"/>
                <a:gd name="T26" fmla="*/ 14 w 259"/>
                <a:gd name="T27" fmla="*/ 303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55"/>
                <a:gd name="T44" fmla="*/ 259 w 259"/>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55">
                  <a:moveTo>
                    <a:pt x="12" y="254"/>
                  </a:moveTo>
                  <a:cubicBezTo>
                    <a:pt x="23" y="197"/>
                    <a:pt x="29" y="141"/>
                    <a:pt x="68" y="96"/>
                  </a:cubicBezTo>
                  <a:cubicBezTo>
                    <a:pt x="96" y="64"/>
                    <a:pt x="146" y="24"/>
                    <a:pt x="192" y="35"/>
                  </a:cubicBezTo>
                  <a:cubicBezTo>
                    <a:pt x="225" y="43"/>
                    <a:pt x="231" y="83"/>
                    <a:pt x="217" y="109"/>
                  </a:cubicBezTo>
                  <a:cubicBezTo>
                    <a:pt x="205" y="132"/>
                    <a:pt x="181" y="149"/>
                    <a:pt x="160" y="162"/>
                  </a:cubicBezTo>
                  <a:cubicBezTo>
                    <a:pt x="138" y="175"/>
                    <a:pt x="114" y="183"/>
                    <a:pt x="92" y="196"/>
                  </a:cubicBezTo>
                  <a:cubicBezTo>
                    <a:pt x="68" y="209"/>
                    <a:pt x="49" y="227"/>
                    <a:pt x="30" y="246"/>
                  </a:cubicBezTo>
                  <a:cubicBezTo>
                    <a:pt x="28" y="248"/>
                    <a:pt x="30" y="250"/>
                    <a:pt x="32" y="249"/>
                  </a:cubicBezTo>
                  <a:cubicBezTo>
                    <a:pt x="65" y="228"/>
                    <a:pt x="98" y="208"/>
                    <a:pt x="134" y="193"/>
                  </a:cubicBezTo>
                  <a:cubicBezTo>
                    <a:pt x="163" y="182"/>
                    <a:pt x="188" y="167"/>
                    <a:pt x="210" y="146"/>
                  </a:cubicBezTo>
                  <a:cubicBezTo>
                    <a:pt x="249" y="110"/>
                    <a:pt x="259" y="48"/>
                    <a:pt x="204" y="22"/>
                  </a:cubicBezTo>
                  <a:cubicBezTo>
                    <a:pt x="157" y="0"/>
                    <a:pt x="101" y="42"/>
                    <a:pt x="69" y="72"/>
                  </a:cubicBezTo>
                  <a:cubicBezTo>
                    <a:pt x="21" y="117"/>
                    <a:pt x="0" y="190"/>
                    <a:pt x="10" y="254"/>
                  </a:cubicBezTo>
                  <a:cubicBezTo>
                    <a:pt x="11" y="255"/>
                    <a:pt x="12" y="255"/>
                    <a:pt x="12" y="254"/>
                  </a:cubicBezTo>
                  <a:close/>
                </a:path>
              </a:pathLst>
            </a:custGeom>
            <a:solidFill>
              <a:srgbClr val="0D2B51"/>
            </a:solidFill>
            <a:ln w="9525">
              <a:noFill/>
              <a:round/>
              <a:headEnd/>
              <a:tailEnd/>
            </a:ln>
          </p:spPr>
          <p:txBody>
            <a:bodyPr/>
            <a:lstStyle/>
            <a:p>
              <a:endParaRPr lang="en-US"/>
            </a:p>
          </p:txBody>
        </p:sp>
      </p:grpSp>
      <p:sp>
        <p:nvSpPr>
          <p:cNvPr id="44035" name="TextBox 296"/>
          <p:cNvSpPr txBox="1">
            <a:spLocks noChangeArrowheads="1"/>
          </p:cNvSpPr>
          <p:nvPr/>
        </p:nvSpPr>
        <p:spPr bwMode="auto">
          <a:xfrm>
            <a:off x="4316413" y="2378075"/>
            <a:ext cx="4413250" cy="2708275"/>
          </a:xfrm>
          <a:prstGeom prst="rect">
            <a:avLst/>
          </a:prstGeom>
          <a:noFill/>
          <a:ln w="9525">
            <a:noFill/>
            <a:miter lim="800000"/>
            <a:headEnd/>
            <a:tailEnd/>
          </a:ln>
        </p:spPr>
        <p:txBody>
          <a:bodyPr>
            <a:spAutoFit/>
          </a:bodyPr>
          <a:lstStyle/>
          <a:p>
            <a:pPr algn="ctr"/>
            <a:r>
              <a:rPr lang="nl-BE" sz="4000">
                <a:solidFill>
                  <a:srgbClr val="488CA7"/>
                </a:solidFill>
              </a:rPr>
              <a:t>Drink enough</a:t>
            </a:r>
            <a:br>
              <a:rPr lang="nl-BE" sz="4000">
                <a:solidFill>
                  <a:srgbClr val="488CA7"/>
                </a:solidFill>
              </a:rPr>
            </a:br>
            <a:r>
              <a:rPr lang="nl-BE" sz="4000">
                <a:solidFill>
                  <a:srgbClr val="488CA7"/>
                </a:solidFill>
              </a:rPr>
              <a:t>water every day.</a:t>
            </a:r>
          </a:p>
          <a:p>
            <a:pPr algn="ctr">
              <a:spcBef>
                <a:spcPts val="1200"/>
              </a:spcBef>
            </a:pPr>
            <a:r>
              <a:rPr lang="nl-BE" sz="4000">
                <a:solidFill>
                  <a:srgbClr val="A5A5A5"/>
                </a:solidFill>
              </a:rPr>
              <a:t>Kidneys like </a:t>
            </a:r>
            <a:br>
              <a:rPr lang="nl-BE" sz="4000">
                <a:solidFill>
                  <a:srgbClr val="A5A5A5"/>
                </a:solidFill>
              </a:rPr>
            </a:br>
            <a:r>
              <a:rPr lang="nl-BE" sz="4000">
                <a:solidFill>
                  <a:srgbClr val="A5A5A5"/>
                </a:solidFill>
              </a:rPr>
              <a:t>water a LOT!</a:t>
            </a:r>
          </a:p>
        </p:txBody>
      </p:sp>
      <p:sp>
        <p:nvSpPr>
          <p:cNvPr id="232" name="Freeform 9"/>
          <p:cNvSpPr>
            <a:spLocks noEditPoints="1"/>
          </p:cNvSpPr>
          <p:nvPr/>
        </p:nvSpPr>
        <p:spPr bwMode="auto">
          <a:xfrm rot="20909034">
            <a:off x="6081713" y="595313"/>
            <a:ext cx="871537"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grpSp>
        <p:nvGrpSpPr>
          <p:cNvPr id="44037" name="Group 1"/>
          <p:cNvGrpSpPr>
            <a:grpSpLocks/>
          </p:cNvGrpSpPr>
          <p:nvPr/>
        </p:nvGrpSpPr>
        <p:grpSpPr bwMode="auto">
          <a:xfrm rot="-675695">
            <a:off x="1965325" y="2116138"/>
            <a:ext cx="1808163" cy="2286000"/>
            <a:chOff x="2560208" y="693226"/>
            <a:chExt cx="1807393" cy="2287216"/>
          </a:xfrm>
        </p:grpSpPr>
        <p:sp>
          <p:nvSpPr>
            <p:cNvPr id="44038" name="Freeform 34"/>
            <p:cNvSpPr>
              <a:spLocks/>
            </p:cNvSpPr>
            <p:nvPr/>
          </p:nvSpPr>
          <p:spPr bwMode="auto">
            <a:xfrm>
              <a:off x="2560208" y="693226"/>
              <a:ext cx="523906" cy="306884"/>
            </a:xfrm>
            <a:custGeom>
              <a:avLst/>
              <a:gdLst>
                <a:gd name="T0" fmla="*/ 0 w 245"/>
                <a:gd name="T1" fmla="*/ 306884 h 143"/>
                <a:gd name="T2" fmla="*/ 228808 w 245"/>
                <a:gd name="T3" fmla="*/ 64381 h 143"/>
                <a:gd name="T4" fmla="*/ 483277 w 245"/>
                <a:gd name="T5" fmla="*/ 158807 h 143"/>
                <a:gd name="T6" fmla="*/ 0 w 245"/>
                <a:gd name="T7" fmla="*/ 306884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44039" name="Freeform 35"/>
            <p:cNvSpPr>
              <a:spLocks/>
            </p:cNvSpPr>
            <p:nvPr/>
          </p:nvSpPr>
          <p:spPr bwMode="auto">
            <a:xfrm>
              <a:off x="3847085" y="705094"/>
              <a:ext cx="520516" cy="310275"/>
            </a:xfrm>
            <a:custGeom>
              <a:avLst/>
              <a:gdLst>
                <a:gd name="T0" fmla="*/ 520516 w 243"/>
                <a:gd name="T1" fmla="*/ 310275 h 145"/>
                <a:gd name="T2" fmla="*/ 297744 w 243"/>
                <a:gd name="T3" fmla="*/ 66335 h 145"/>
                <a:gd name="T4" fmla="*/ 40699 w 243"/>
                <a:gd name="T5" fmla="*/ 154068 h 145"/>
                <a:gd name="T6" fmla="*/ 520516 w 243"/>
                <a:gd name="T7" fmla="*/ 310275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44040" name="Freeform 36"/>
            <p:cNvSpPr>
              <a:spLocks/>
            </p:cNvSpPr>
            <p:nvPr/>
          </p:nvSpPr>
          <p:spPr bwMode="auto">
            <a:xfrm>
              <a:off x="2607681" y="1096753"/>
              <a:ext cx="683283" cy="985080"/>
            </a:xfrm>
            <a:custGeom>
              <a:avLst/>
              <a:gdLst>
                <a:gd name="T0" fmla="*/ 21420 w 319"/>
                <a:gd name="T1" fmla="*/ 522521 h 460"/>
                <a:gd name="T2" fmla="*/ 381268 w 319"/>
                <a:gd name="T3" fmla="*/ 967948 h 460"/>
                <a:gd name="T4" fmla="*/ 661863 w 319"/>
                <a:gd name="T5" fmla="*/ 462559 h 460"/>
                <a:gd name="T6" fmla="*/ 302015 w 319"/>
                <a:gd name="T7" fmla="*/ 17132 h 460"/>
                <a:gd name="T8" fmla="*/ 21420 w 319"/>
                <a:gd name="T9" fmla="*/ 52252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44041" name="Freeform 37"/>
            <p:cNvSpPr>
              <a:spLocks/>
            </p:cNvSpPr>
            <p:nvPr/>
          </p:nvSpPr>
          <p:spPr bwMode="auto">
            <a:xfrm>
              <a:off x="2733148" y="1234087"/>
              <a:ext cx="418786" cy="725670"/>
            </a:xfrm>
            <a:custGeom>
              <a:avLst/>
              <a:gdLst>
                <a:gd name="T0" fmla="*/ 19329 w 195"/>
                <a:gd name="T1" fmla="*/ 383171 h 339"/>
                <a:gd name="T2" fmla="*/ 244829 w 195"/>
                <a:gd name="T3" fmla="*/ 714967 h 339"/>
                <a:gd name="T4" fmla="*/ 397310 w 195"/>
                <a:gd name="T5" fmla="*/ 344640 h 339"/>
                <a:gd name="T6" fmla="*/ 171810 w 195"/>
                <a:gd name="T7" fmla="*/ 10703 h 339"/>
                <a:gd name="T8" fmla="*/ 19329 w 195"/>
                <a:gd name="T9" fmla="*/ 383171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44042" name="Freeform 38"/>
            <p:cNvSpPr>
              <a:spLocks/>
            </p:cNvSpPr>
            <p:nvPr/>
          </p:nvSpPr>
          <p:spPr bwMode="auto">
            <a:xfrm>
              <a:off x="2860309" y="1368031"/>
              <a:ext cx="149203" cy="471346"/>
            </a:xfrm>
            <a:custGeom>
              <a:avLst/>
              <a:gdLst>
                <a:gd name="T0" fmla="*/ 17052 w 70"/>
                <a:gd name="T1" fmla="*/ 244243 h 220"/>
                <a:gd name="T2" fmla="*/ 106574 w 70"/>
                <a:gd name="T3" fmla="*/ 464919 h 220"/>
                <a:gd name="T4" fmla="*/ 132151 w 70"/>
                <a:gd name="T5" fmla="*/ 227103 h 220"/>
                <a:gd name="T6" fmla="*/ 42629 w 70"/>
                <a:gd name="T7" fmla="*/ 6427 h 220"/>
                <a:gd name="T8" fmla="*/ 17052 w 70"/>
                <a:gd name="T9" fmla="*/ 244243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44043" name="Freeform 39"/>
            <p:cNvSpPr>
              <a:spLocks/>
            </p:cNvSpPr>
            <p:nvPr/>
          </p:nvSpPr>
          <p:spPr bwMode="auto">
            <a:xfrm>
              <a:off x="2633114" y="1507061"/>
              <a:ext cx="657850" cy="576467"/>
            </a:xfrm>
            <a:custGeom>
              <a:avLst/>
              <a:gdLst>
                <a:gd name="T0" fmla="*/ 454281 w 307"/>
                <a:gd name="T1" fmla="*/ 475746 h 269"/>
                <a:gd name="T2" fmla="*/ 629993 w 307"/>
                <a:gd name="T3" fmla="*/ 0 h 269"/>
                <a:gd name="T4" fmla="*/ 636422 w 307"/>
                <a:gd name="T5" fmla="*/ 51432 h 269"/>
                <a:gd name="T6" fmla="*/ 355710 w 307"/>
                <a:gd name="T7" fmla="*/ 557180 h 269"/>
                <a:gd name="T8" fmla="*/ 0 w 307"/>
                <a:gd name="T9" fmla="*/ 139295 h 269"/>
                <a:gd name="T10" fmla="*/ 454281 w 307"/>
                <a:gd name="T11" fmla="*/ 475746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44044" name="Freeform 40"/>
            <p:cNvSpPr>
              <a:spLocks noEditPoints="1"/>
            </p:cNvSpPr>
            <p:nvPr/>
          </p:nvSpPr>
          <p:spPr bwMode="auto">
            <a:xfrm>
              <a:off x="2595813" y="1086580"/>
              <a:ext cx="707019" cy="1008817"/>
            </a:xfrm>
            <a:custGeom>
              <a:avLst/>
              <a:gdLst>
                <a:gd name="T0" fmla="*/ 312802 w 330"/>
                <a:gd name="T1" fmla="*/ 17135 h 471"/>
                <a:gd name="T2" fmla="*/ 21425 w 330"/>
                <a:gd name="T3" fmla="*/ 535465 h 471"/>
                <a:gd name="T4" fmla="*/ 21425 w 330"/>
                <a:gd name="T5" fmla="*/ 535465 h 471"/>
                <a:gd name="T6" fmla="*/ 392074 w 330"/>
                <a:gd name="T7" fmla="*/ 991682 h 471"/>
                <a:gd name="T8" fmla="*/ 683452 w 330"/>
                <a:gd name="T9" fmla="*/ 473352 h 471"/>
                <a:gd name="T10" fmla="*/ 312802 w 330"/>
                <a:gd name="T11" fmla="*/ 17135 h 471"/>
                <a:gd name="T12" fmla="*/ 47135 w 330"/>
                <a:gd name="T13" fmla="*/ 531182 h 471"/>
                <a:gd name="T14" fmla="*/ 47135 w 330"/>
                <a:gd name="T15" fmla="*/ 531182 h 471"/>
                <a:gd name="T16" fmla="*/ 314945 w 330"/>
                <a:gd name="T17" fmla="*/ 42837 h 471"/>
                <a:gd name="T18" fmla="*/ 657742 w 330"/>
                <a:gd name="T19" fmla="*/ 475493 h 471"/>
                <a:gd name="T20" fmla="*/ 389932 w 330"/>
                <a:gd name="T21" fmla="*/ 963838 h 471"/>
                <a:gd name="T22" fmla="*/ 47135 w 330"/>
                <a:gd name="T23" fmla="*/ 531182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chemeClr val="tx1"/>
            </a:solidFill>
            <a:ln w="9525">
              <a:noFill/>
              <a:round/>
              <a:headEnd/>
              <a:tailEnd/>
            </a:ln>
          </p:spPr>
          <p:txBody>
            <a:bodyPr/>
            <a:lstStyle/>
            <a:p>
              <a:endParaRPr lang="en-US"/>
            </a:p>
          </p:txBody>
        </p:sp>
        <p:sp>
          <p:nvSpPr>
            <p:cNvPr id="44045" name="Freeform 41"/>
            <p:cNvSpPr>
              <a:spLocks/>
            </p:cNvSpPr>
            <p:nvPr/>
          </p:nvSpPr>
          <p:spPr bwMode="auto">
            <a:xfrm>
              <a:off x="3570720" y="1064538"/>
              <a:ext cx="761275" cy="1063073"/>
            </a:xfrm>
            <a:custGeom>
              <a:avLst/>
              <a:gdLst>
                <a:gd name="T0" fmla="*/ 38600 w 355"/>
                <a:gd name="T1" fmla="*/ 469381 h 496"/>
                <a:gd name="T2" fmla="*/ 306654 w 355"/>
                <a:gd name="T3" fmla="*/ 1028780 h 496"/>
                <a:gd name="T4" fmla="*/ 720531 w 355"/>
                <a:gd name="T5" fmla="*/ 593692 h 496"/>
                <a:gd name="T6" fmla="*/ 452476 w 355"/>
                <a:gd name="T7" fmla="*/ 34293 h 496"/>
                <a:gd name="T8" fmla="*/ 38600 w 355"/>
                <a:gd name="T9" fmla="*/ 469381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44046" name="Freeform 42"/>
            <p:cNvSpPr>
              <a:spLocks/>
            </p:cNvSpPr>
            <p:nvPr/>
          </p:nvSpPr>
          <p:spPr bwMode="auto">
            <a:xfrm>
              <a:off x="3733487" y="1290039"/>
              <a:ext cx="427264" cy="740929"/>
            </a:xfrm>
            <a:custGeom>
              <a:avLst/>
              <a:gdLst>
                <a:gd name="T0" fmla="*/ 21471 w 199"/>
                <a:gd name="T1" fmla="*/ 340485 h 346"/>
                <a:gd name="T2" fmla="*/ 173911 w 199"/>
                <a:gd name="T3" fmla="*/ 723798 h 346"/>
                <a:gd name="T4" fmla="*/ 403646 w 199"/>
                <a:gd name="T5" fmla="*/ 402586 h 346"/>
                <a:gd name="T6" fmla="*/ 253353 w 199"/>
                <a:gd name="T7" fmla="*/ 17131 h 346"/>
                <a:gd name="T8" fmla="*/ 21471 w 199"/>
                <a:gd name="T9" fmla="*/ 340485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44047" name="Freeform 43"/>
            <p:cNvSpPr>
              <a:spLocks/>
            </p:cNvSpPr>
            <p:nvPr/>
          </p:nvSpPr>
          <p:spPr bwMode="auto">
            <a:xfrm>
              <a:off x="3896254" y="1513843"/>
              <a:ext cx="93252" cy="422177"/>
            </a:xfrm>
            <a:custGeom>
              <a:avLst/>
              <a:gdLst>
                <a:gd name="T0" fmla="*/ 2169 w 43"/>
                <a:gd name="T1" fmla="*/ 210017 h 197"/>
                <a:gd name="T2" fmla="*/ 39036 w 43"/>
                <a:gd name="T3" fmla="*/ 420034 h 197"/>
                <a:gd name="T4" fmla="*/ 88915 w 43"/>
                <a:gd name="T5" fmla="*/ 212160 h 197"/>
                <a:gd name="T6" fmla="*/ 52048 w 43"/>
                <a:gd name="T7" fmla="*/ 0 h 197"/>
                <a:gd name="T8" fmla="*/ 2169 w 43"/>
                <a:gd name="T9" fmla="*/ 210017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44048" name="Freeform 44"/>
            <p:cNvSpPr>
              <a:spLocks/>
            </p:cNvSpPr>
            <p:nvPr/>
          </p:nvSpPr>
          <p:spPr bwMode="auto">
            <a:xfrm>
              <a:off x="3602934" y="1364640"/>
              <a:ext cx="703628" cy="762971"/>
            </a:xfrm>
            <a:custGeom>
              <a:avLst/>
              <a:gdLst>
                <a:gd name="T0" fmla="*/ 0 w 328"/>
                <a:gd name="T1" fmla="*/ 315047 h 356"/>
                <a:gd name="T2" fmla="*/ 321781 w 328"/>
                <a:gd name="T3" fmla="*/ 666528 h 356"/>
                <a:gd name="T4" fmla="*/ 669305 w 328"/>
                <a:gd name="T5" fmla="*/ 0 h 356"/>
                <a:gd name="T6" fmla="*/ 688612 w 328"/>
                <a:gd name="T7" fmla="*/ 293615 h 356"/>
                <a:gd name="T8" fmla="*/ 274587 w 328"/>
                <a:gd name="T9" fmla="*/ 728680 h 356"/>
                <a:gd name="T10" fmla="*/ 0 w 328"/>
                <a:gd name="T11" fmla="*/ 315047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44049" name="Freeform 45"/>
            <p:cNvSpPr>
              <a:spLocks noEditPoints="1"/>
            </p:cNvSpPr>
            <p:nvPr/>
          </p:nvSpPr>
          <p:spPr bwMode="auto">
            <a:xfrm>
              <a:off x="3560547" y="1073016"/>
              <a:ext cx="781621" cy="1064768"/>
            </a:xfrm>
            <a:custGeom>
              <a:avLst/>
              <a:gdLst>
                <a:gd name="T0" fmla="*/ 239840 w 365"/>
                <a:gd name="T1" fmla="*/ 77126 h 497"/>
                <a:gd name="T2" fmla="*/ 40687 w 365"/>
                <a:gd name="T3" fmla="*/ 460614 h 497"/>
                <a:gd name="T4" fmla="*/ 40687 w 365"/>
                <a:gd name="T5" fmla="*/ 460614 h 497"/>
                <a:gd name="T6" fmla="*/ 316931 w 365"/>
                <a:gd name="T7" fmla="*/ 1030490 h 497"/>
                <a:gd name="T8" fmla="*/ 740934 w 365"/>
                <a:gd name="T9" fmla="*/ 587015 h 497"/>
                <a:gd name="T10" fmla="*/ 464690 w 365"/>
                <a:gd name="T11" fmla="*/ 14997 h 497"/>
                <a:gd name="T12" fmla="*/ 239840 w 365"/>
                <a:gd name="T13" fmla="*/ 77126 h 497"/>
                <a:gd name="T14" fmla="*/ 321214 w 365"/>
                <a:gd name="T15" fmla="*/ 1000496 h 497"/>
                <a:gd name="T16" fmla="*/ 66384 w 365"/>
                <a:gd name="T17" fmla="*/ 464899 h 497"/>
                <a:gd name="T18" fmla="*/ 66384 w 365"/>
                <a:gd name="T19" fmla="*/ 464899 h 497"/>
                <a:gd name="T20" fmla="*/ 254830 w 365"/>
                <a:gd name="T21" fmla="*/ 102835 h 497"/>
                <a:gd name="T22" fmla="*/ 460407 w 365"/>
                <a:gd name="T23" fmla="*/ 44990 h 497"/>
                <a:gd name="T24" fmla="*/ 715237 w 365"/>
                <a:gd name="T25" fmla="*/ 580588 h 497"/>
                <a:gd name="T26" fmla="*/ 321214 w 365"/>
                <a:gd name="T27" fmla="*/ 1000496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chemeClr val="tx1"/>
            </a:solidFill>
            <a:ln w="9525">
              <a:noFill/>
              <a:round/>
              <a:headEnd/>
              <a:tailEnd/>
            </a:ln>
          </p:spPr>
          <p:txBody>
            <a:bodyPr/>
            <a:lstStyle/>
            <a:p>
              <a:endParaRPr lang="en-US"/>
            </a:p>
          </p:txBody>
        </p:sp>
        <p:sp>
          <p:nvSpPr>
            <p:cNvPr id="44050" name="Freeform 46"/>
            <p:cNvSpPr>
              <a:spLocks/>
            </p:cNvSpPr>
            <p:nvPr/>
          </p:nvSpPr>
          <p:spPr bwMode="auto">
            <a:xfrm>
              <a:off x="3709750" y="1464674"/>
              <a:ext cx="296711" cy="454391"/>
            </a:xfrm>
            <a:custGeom>
              <a:avLst/>
              <a:gdLst>
                <a:gd name="T0" fmla="*/ 12900 w 138"/>
                <a:gd name="T1" fmla="*/ 212192 h 212"/>
                <a:gd name="T2" fmla="*/ 124705 w 138"/>
                <a:gd name="T3" fmla="*/ 445818 h 212"/>
                <a:gd name="T4" fmla="*/ 283811 w 138"/>
                <a:gd name="T5" fmla="*/ 242199 h 212"/>
                <a:gd name="T6" fmla="*/ 172006 w 138"/>
                <a:gd name="T7" fmla="*/ 8573 h 212"/>
                <a:gd name="T8" fmla="*/ 12900 w 138"/>
                <a:gd name="T9" fmla="*/ 212192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44051" name="Freeform 47"/>
            <p:cNvSpPr>
              <a:spLocks/>
            </p:cNvSpPr>
            <p:nvPr/>
          </p:nvSpPr>
          <p:spPr bwMode="auto">
            <a:xfrm>
              <a:off x="3858953" y="1561317"/>
              <a:ext cx="113598" cy="144117"/>
            </a:xfrm>
            <a:custGeom>
              <a:avLst/>
              <a:gdLst>
                <a:gd name="T0" fmla="*/ 4287 w 53"/>
                <a:gd name="T1" fmla="*/ 66681 h 67"/>
                <a:gd name="T2" fmla="*/ 49297 w 53"/>
                <a:gd name="T3" fmla="*/ 139815 h 67"/>
                <a:gd name="T4" fmla="*/ 109311 w 53"/>
                <a:gd name="T5" fmla="*/ 77436 h 67"/>
                <a:gd name="T6" fmla="*/ 64301 w 53"/>
                <a:gd name="T7" fmla="*/ 4302 h 67"/>
                <a:gd name="T8" fmla="*/ 4287 w 53"/>
                <a:gd name="T9" fmla="*/ 6668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44052" name="Freeform 48"/>
            <p:cNvSpPr>
              <a:spLocks/>
            </p:cNvSpPr>
            <p:nvPr/>
          </p:nvSpPr>
          <p:spPr bwMode="auto">
            <a:xfrm>
              <a:off x="2862005" y="1461283"/>
              <a:ext cx="298406" cy="451000"/>
            </a:xfrm>
            <a:custGeom>
              <a:avLst/>
              <a:gdLst>
                <a:gd name="T0" fmla="*/ 12881 w 139"/>
                <a:gd name="T1" fmla="*/ 239393 h 211"/>
                <a:gd name="T2" fmla="*/ 171744 w 139"/>
                <a:gd name="T3" fmla="*/ 442450 h 211"/>
                <a:gd name="T4" fmla="*/ 285525 w 139"/>
                <a:gd name="T5" fmla="*/ 211607 h 211"/>
                <a:gd name="T6" fmla="*/ 126662 w 139"/>
                <a:gd name="T7" fmla="*/ 8550 h 211"/>
                <a:gd name="T8" fmla="*/ 12881 w 139"/>
                <a:gd name="T9" fmla="*/ 239393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44053" name="Freeform 49"/>
            <p:cNvSpPr>
              <a:spLocks/>
            </p:cNvSpPr>
            <p:nvPr/>
          </p:nvSpPr>
          <p:spPr bwMode="auto">
            <a:xfrm>
              <a:off x="2997644" y="1546058"/>
              <a:ext cx="113598" cy="142421"/>
            </a:xfrm>
            <a:custGeom>
              <a:avLst/>
              <a:gdLst>
                <a:gd name="T0" fmla="*/ 4287 w 53"/>
                <a:gd name="T1" fmla="*/ 77684 h 66"/>
                <a:gd name="T2" fmla="*/ 64301 w 53"/>
                <a:gd name="T3" fmla="*/ 140263 h 66"/>
                <a:gd name="T4" fmla="*/ 109311 w 53"/>
                <a:gd name="T5" fmla="*/ 64737 h 66"/>
                <a:gd name="T6" fmla="*/ 49297 w 53"/>
                <a:gd name="T7" fmla="*/ 2158 h 66"/>
                <a:gd name="T8" fmla="*/ 4287 w 53"/>
                <a:gd name="T9" fmla="*/ 77684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44054" name="Freeform 50"/>
            <p:cNvSpPr>
              <a:spLocks/>
            </p:cNvSpPr>
            <p:nvPr/>
          </p:nvSpPr>
          <p:spPr bwMode="auto">
            <a:xfrm>
              <a:off x="3406257" y="2029273"/>
              <a:ext cx="140726" cy="198372"/>
            </a:xfrm>
            <a:custGeom>
              <a:avLst/>
              <a:gdLst>
                <a:gd name="T0" fmla="*/ 12793 w 66"/>
                <a:gd name="T1" fmla="*/ 2133 h 93"/>
                <a:gd name="T2" fmla="*/ 0 w 66"/>
                <a:gd name="T3" fmla="*/ 14931 h 93"/>
                <a:gd name="T4" fmla="*/ 12793 w 66"/>
                <a:gd name="T5" fmla="*/ 27729 h 93"/>
                <a:gd name="T6" fmla="*/ 108743 w 66"/>
                <a:gd name="T7" fmla="*/ 87454 h 93"/>
                <a:gd name="T8" fmla="*/ 42644 w 66"/>
                <a:gd name="T9" fmla="*/ 168510 h 93"/>
                <a:gd name="T10" fmla="*/ 31983 w 66"/>
                <a:gd name="T11" fmla="*/ 185574 h 93"/>
                <a:gd name="T12" fmla="*/ 46909 w 66"/>
                <a:gd name="T13" fmla="*/ 196239 h 93"/>
                <a:gd name="T14" fmla="*/ 123668 w 66"/>
                <a:gd name="T15" fmla="*/ 149312 h 93"/>
                <a:gd name="T16" fmla="*/ 136462 w 66"/>
                <a:gd name="T17" fmla="*/ 83188 h 93"/>
                <a:gd name="T18" fmla="*/ 12793 w 66"/>
                <a:gd name="T19" fmla="*/ 2133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chemeClr val="tx1"/>
            </a:solidFill>
            <a:ln w="9525">
              <a:noFill/>
              <a:round/>
              <a:headEnd/>
              <a:tailEnd/>
            </a:ln>
          </p:spPr>
          <p:txBody>
            <a:bodyPr/>
            <a:lstStyle/>
            <a:p>
              <a:endParaRPr lang="en-US"/>
            </a:p>
          </p:txBody>
        </p:sp>
        <p:sp>
          <p:nvSpPr>
            <p:cNvPr id="44055" name="Freeform 53"/>
            <p:cNvSpPr>
              <a:spLocks/>
            </p:cNvSpPr>
            <p:nvPr/>
          </p:nvSpPr>
          <p:spPr bwMode="auto">
            <a:xfrm>
              <a:off x="3111242" y="2315810"/>
              <a:ext cx="715497" cy="518820"/>
            </a:xfrm>
            <a:custGeom>
              <a:avLst/>
              <a:gdLst>
                <a:gd name="T0" fmla="*/ 715497 w 334"/>
                <a:gd name="T1" fmla="*/ 0 h 242"/>
                <a:gd name="T2" fmla="*/ 0 w 334"/>
                <a:gd name="T3" fmla="*/ 10719 h 242"/>
                <a:gd name="T4" fmla="*/ 254923 w 334"/>
                <a:gd name="T5" fmla="*/ 435209 h 242"/>
                <a:gd name="T6" fmla="*/ 715497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44056" name="Freeform 54"/>
            <p:cNvSpPr>
              <a:spLocks/>
            </p:cNvSpPr>
            <p:nvPr/>
          </p:nvSpPr>
          <p:spPr bwMode="auto">
            <a:xfrm>
              <a:off x="3119719" y="2317506"/>
              <a:ext cx="703628" cy="205154"/>
            </a:xfrm>
            <a:custGeom>
              <a:avLst/>
              <a:gdLst>
                <a:gd name="T0" fmla="*/ 374270 w 329"/>
                <a:gd name="T1" fmla="*/ 185921 h 96"/>
                <a:gd name="T2" fmla="*/ 0 w 329"/>
                <a:gd name="T3" fmla="*/ 12822 h 96"/>
                <a:gd name="T4" fmla="*/ 703628 w 329"/>
                <a:gd name="T5" fmla="*/ 0 h 96"/>
                <a:gd name="T6" fmla="*/ 374270 w 329"/>
                <a:gd name="T7" fmla="*/ 185921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44057" name="Freeform 55"/>
            <p:cNvSpPr>
              <a:spLocks noEditPoints="1"/>
            </p:cNvSpPr>
            <p:nvPr/>
          </p:nvSpPr>
          <p:spPr bwMode="auto">
            <a:xfrm>
              <a:off x="3104460" y="2302246"/>
              <a:ext cx="734147" cy="235673"/>
            </a:xfrm>
            <a:custGeom>
              <a:avLst/>
              <a:gdLst>
                <a:gd name="T0" fmla="*/ 712743 w 343"/>
                <a:gd name="T1" fmla="*/ 2142 h 110"/>
                <a:gd name="T2" fmla="*/ 21404 w 343"/>
                <a:gd name="T3" fmla="*/ 14997 h 110"/>
                <a:gd name="T4" fmla="*/ 4281 w 343"/>
                <a:gd name="T5" fmla="*/ 19282 h 110"/>
                <a:gd name="T6" fmla="*/ 4281 w 343"/>
                <a:gd name="T7" fmla="*/ 38565 h 110"/>
                <a:gd name="T8" fmla="*/ 389547 w 343"/>
                <a:gd name="T9" fmla="*/ 216391 h 110"/>
                <a:gd name="T10" fmla="*/ 729866 w 343"/>
                <a:gd name="T11" fmla="*/ 23567 h 110"/>
                <a:gd name="T12" fmla="*/ 729866 w 343"/>
                <a:gd name="T13" fmla="*/ 6427 h 110"/>
                <a:gd name="T14" fmla="*/ 712743 w 343"/>
                <a:gd name="T15" fmla="*/ 2142 h 110"/>
                <a:gd name="T16" fmla="*/ 81334 w 343"/>
                <a:gd name="T17" fmla="*/ 74987 h 110"/>
                <a:gd name="T18" fmla="*/ 669936 w 343"/>
                <a:gd name="T19" fmla="*/ 55705 h 110"/>
                <a:gd name="T20" fmla="*/ 389547 w 343"/>
                <a:gd name="T21" fmla="*/ 186396 h 110"/>
                <a:gd name="T22" fmla="*/ 81334 w 343"/>
                <a:gd name="T23" fmla="*/ 74987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44058" name="Freeform 56"/>
            <p:cNvSpPr>
              <a:spLocks/>
            </p:cNvSpPr>
            <p:nvPr/>
          </p:nvSpPr>
          <p:spPr bwMode="auto">
            <a:xfrm>
              <a:off x="3250272" y="2498923"/>
              <a:ext cx="423873" cy="305188"/>
            </a:xfrm>
            <a:custGeom>
              <a:avLst/>
              <a:gdLst>
                <a:gd name="T0" fmla="*/ 216218 w 198"/>
                <a:gd name="T1" fmla="*/ 96714 h 142"/>
                <a:gd name="T2" fmla="*/ 423873 w 198"/>
                <a:gd name="T3" fmla="*/ 124654 h 142"/>
                <a:gd name="T4" fmla="*/ 115602 w 198"/>
                <a:gd name="T5" fmla="*/ 251458 h 142"/>
                <a:gd name="T6" fmla="*/ 0 w 198"/>
                <a:gd name="T7" fmla="*/ 146146 h 142"/>
                <a:gd name="T8" fmla="*/ 216218 w 198"/>
                <a:gd name="T9" fmla="*/ 96714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44059" name="Freeform 57"/>
            <p:cNvSpPr>
              <a:spLocks/>
            </p:cNvSpPr>
            <p:nvPr/>
          </p:nvSpPr>
          <p:spPr bwMode="auto">
            <a:xfrm>
              <a:off x="3235013" y="2504010"/>
              <a:ext cx="454391" cy="162767"/>
            </a:xfrm>
            <a:custGeom>
              <a:avLst/>
              <a:gdLst>
                <a:gd name="T0" fmla="*/ 450104 w 212"/>
                <a:gd name="T1" fmla="*/ 109225 h 76"/>
                <a:gd name="T2" fmla="*/ 233626 w 212"/>
                <a:gd name="T3" fmla="*/ 74958 h 76"/>
                <a:gd name="T4" fmla="*/ 96451 w 212"/>
                <a:gd name="T5" fmla="*/ 51400 h 76"/>
                <a:gd name="T6" fmla="*/ 4287 w 212"/>
                <a:gd name="T7" fmla="*/ 137067 h 76"/>
                <a:gd name="T8" fmla="*/ 4287 w 212"/>
                <a:gd name="T9" fmla="*/ 152059 h 76"/>
                <a:gd name="T10" fmla="*/ 10717 w 212"/>
                <a:gd name="T11" fmla="*/ 162767 h 76"/>
                <a:gd name="T12" fmla="*/ 40724 w 212"/>
                <a:gd name="T13" fmla="*/ 149917 h 76"/>
                <a:gd name="T14" fmla="*/ 34294 w 212"/>
                <a:gd name="T15" fmla="*/ 139209 h 76"/>
                <a:gd name="T16" fmla="*/ 100738 w 212"/>
                <a:gd name="T17" fmla="*/ 81384 h 76"/>
                <a:gd name="T18" fmla="*/ 225052 w 212"/>
                <a:gd name="T19" fmla="*/ 102800 h 76"/>
                <a:gd name="T20" fmla="*/ 240056 w 212"/>
                <a:gd name="T21" fmla="*/ 102800 h 76"/>
                <a:gd name="T22" fmla="*/ 420097 w 212"/>
                <a:gd name="T23" fmla="*/ 124217 h 76"/>
                <a:gd name="T24" fmla="*/ 409381 w 212"/>
                <a:gd name="T25" fmla="*/ 137067 h 76"/>
                <a:gd name="T26" fmla="*/ 441531 w 212"/>
                <a:gd name="T27" fmla="*/ 141350 h 76"/>
                <a:gd name="T28" fmla="*/ 450104 w 212"/>
                <a:gd name="T29" fmla="*/ 128500 h 76"/>
                <a:gd name="T30" fmla="*/ 450104 w 212"/>
                <a:gd name="T31" fmla="*/ 109225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44060" name="Freeform 58"/>
            <p:cNvSpPr>
              <a:spLocks noEditPoints="1"/>
            </p:cNvSpPr>
            <p:nvPr/>
          </p:nvSpPr>
          <p:spPr bwMode="auto">
            <a:xfrm>
              <a:off x="3095983" y="2300551"/>
              <a:ext cx="746016" cy="495083"/>
            </a:xfrm>
            <a:custGeom>
              <a:avLst/>
              <a:gdLst>
                <a:gd name="T0" fmla="*/ 726722 w 348"/>
                <a:gd name="T1" fmla="*/ 2143 h 231"/>
                <a:gd name="T2" fmla="*/ 21437 w 348"/>
                <a:gd name="T3" fmla="*/ 10716 h 231"/>
                <a:gd name="T4" fmla="*/ 6431 w 348"/>
                <a:gd name="T5" fmla="*/ 15003 h 231"/>
                <a:gd name="T6" fmla="*/ 2144 w 348"/>
                <a:gd name="T7" fmla="*/ 30005 h 231"/>
                <a:gd name="T8" fmla="*/ 263678 w 348"/>
                <a:gd name="T9" fmla="*/ 465078 h 231"/>
                <a:gd name="T10" fmla="*/ 450182 w 348"/>
                <a:gd name="T11" fmla="*/ 465078 h 231"/>
                <a:gd name="T12" fmla="*/ 743872 w 348"/>
                <a:gd name="T13" fmla="*/ 19289 h 231"/>
                <a:gd name="T14" fmla="*/ 741729 w 348"/>
                <a:gd name="T15" fmla="*/ 4286 h 231"/>
                <a:gd name="T16" fmla="*/ 726722 w 348"/>
                <a:gd name="T17" fmla="*/ 2143 h 231"/>
                <a:gd name="T18" fmla="*/ 278684 w 348"/>
                <a:gd name="T19" fmla="*/ 437216 h 231"/>
                <a:gd name="T20" fmla="*/ 36443 w 348"/>
                <a:gd name="T21" fmla="*/ 51437 h 231"/>
                <a:gd name="T22" fmla="*/ 707429 w 348"/>
                <a:gd name="T23" fmla="*/ 45008 h 231"/>
                <a:gd name="T24" fmla="*/ 441607 w 348"/>
                <a:gd name="T25" fmla="*/ 437216 h 231"/>
                <a:gd name="T26" fmla="*/ 278684 w 348"/>
                <a:gd name="T27" fmla="*/ 437216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chemeClr val="tx1"/>
            </a:solidFill>
            <a:ln w="9525">
              <a:noFill/>
              <a:round/>
              <a:headEnd/>
              <a:tailEnd/>
            </a:ln>
          </p:spPr>
          <p:txBody>
            <a:bodyPr/>
            <a:lstStyle/>
            <a:p>
              <a:endParaRPr lang="en-US"/>
            </a:p>
          </p:txBody>
        </p:sp>
        <p:sp>
          <p:nvSpPr>
            <p:cNvPr id="44061" name="Freeform 59"/>
            <p:cNvSpPr>
              <a:spLocks/>
            </p:cNvSpPr>
            <p:nvPr/>
          </p:nvSpPr>
          <p:spPr bwMode="auto">
            <a:xfrm>
              <a:off x="3009513" y="2244600"/>
              <a:ext cx="115293" cy="137335"/>
            </a:xfrm>
            <a:custGeom>
              <a:avLst/>
              <a:gdLst>
                <a:gd name="T0" fmla="*/ 115293 w 54"/>
                <a:gd name="T1" fmla="*/ 72959 h 64"/>
                <a:gd name="T2" fmla="*/ 21351 w 54"/>
                <a:gd name="T3" fmla="*/ 2146 h 64"/>
                <a:gd name="T4" fmla="*/ 8540 w 54"/>
                <a:gd name="T5" fmla="*/ 23604 h 64"/>
                <a:gd name="T6" fmla="*/ 102483 w 54"/>
                <a:gd name="T7" fmla="*/ 137335 h 64"/>
                <a:gd name="T8" fmla="*/ 115293 w 54"/>
                <a:gd name="T9" fmla="*/ 72959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chemeClr val="tx1"/>
            </a:solidFill>
            <a:ln w="9525">
              <a:noFill/>
              <a:round/>
              <a:headEnd/>
              <a:tailEnd/>
            </a:ln>
          </p:spPr>
          <p:txBody>
            <a:bodyPr/>
            <a:lstStyle/>
            <a:p>
              <a:endParaRPr lang="en-US"/>
            </a:p>
          </p:txBody>
        </p:sp>
        <p:sp>
          <p:nvSpPr>
            <p:cNvPr id="44062" name="Freeform 60"/>
            <p:cNvSpPr>
              <a:spLocks/>
            </p:cNvSpPr>
            <p:nvPr/>
          </p:nvSpPr>
          <p:spPr bwMode="auto">
            <a:xfrm>
              <a:off x="3818261" y="2237818"/>
              <a:ext cx="110207" cy="130553"/>
            </a:xfrm>
            <a:custGeom>
              <a:avLst/>
              <a:gdLst>
                <a:gd name="T0" fmla="*/ 4239 w 52"/>
                <a:gd name="T1" fmla="*/ 66347 h 61"/>
                <a:gd name="T2" fmla="*/ 93252 w 52"/>
                <a:gd name="T3" fmla="*/ 4280 h 61"/>
                <a:gd name="T4" fmla="*/ 101730 w 52"/>
                <a:gd name="T5" fmla="*/ 25683 h 61"/>
                <a:gd name="T6" fmla="*/ 0 w 52"/>
                <a:gd name="T7" fmla="*/ 130553 h 61"/>
                <a:gd name="T8" fmla="*/ 4239 w 52"/>
                <a:gd name="T9" fmla="*/ 66347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chemeClr val="tx1"/>
            </a:solidFill>
            <a:ln w="9525">
              <a:noFill/>
              <a:round/>
              <a:headEnd/>
              <a:tailEnd/>
            </a:ln>
          </p:spPr>
          <p:txBody>
            <a:bodyPr/>
            <a:lstStyle/>
            <a:p>
              <a:endParaRPr lang="en-US"/>
            </a:p>
          </p:txBody>
        </p:sp>
        <p:sp>
          <p:nvSpPr>
            <p:cNvPr id="44063" name="Freeform 61"/>
            <p:cNvSpPr>
              <a:spLocks/>
            </p:cNvSpPr>
            <p:nvPr/>
          </p:nvSpPr>
          <p:spPr bwMode="auto">
            <a:xfrm>
              <a:off x="3360479" y="2875322"/>
              <a:ext cx="191590" cy="105120"/>
            </a:xfrm>
            <a:custGeom>
              <a:avLst/>
              <a:gdLst>
                <a:gd name="T0" fmla="*/ 0 w 89"/>
                <a:gd name="T1" fmla="*/ 17162 h 49"/>
                <a:gd name="T2" fmla="*/ 191590 w 89"/>
                <a:gd name="T3" fmla="*/ 0 h 49"/>
                <a:gd name="T4" fmla="*/ 0 w 89"/>
                <a:gd name="T5" fmla="*/ 17162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chemeClr val="tx1"/>
            </a:solidFill>
            <a:ln w="9525">
              <a:noFill/>
              <a:round/>
              <a:headEnd/>
              <a:tailEnd/>
            </a:ln>
          </p:spPr>
          <p:txBody>
            <a:bodyPr/>
            <a:lstStyle/>
            <a:p>
              <a:endParaRPr lang="en-US"/>
            </a:p>
          </p:txBody>
        </p:sp>
      </p:gr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sp>
        <p:nvSpPr>
          <p:cNvPr id="246" name="Freeform 245"/>
          <p:cNvSpPr/>
          <p:nvPr/>
        </p:nvSpPr>
        <p:spPr>
          <a:xfrm>
            <a:off x="1833563" y="760413"/>
            <a:ext cx="3124200" cy="3219450"/>
          </a:xfrm>
          <a:custGeom>
            <a:avLst/>
            <a:gdLst>
              <a:gd name="connsiteX0" fmla="*/ 0 w 3124200"/>
              <a:gd name="connsiteY0" fmla="*/ 2095500 h 3219450"/>
              <a:gd name="connsiteX1" fmla="*/ 304800 w 3124200"/>
              <a:gd name="connsiteY1" fmla="*/ 1822450 h 3219450"/>
              <a:gd name="connsiteX2" fmla="*/ 495300 w 3124200"/>
              <a:gd name="connsiteY2" fmla="*/ 1377950 h 3219450"/>
              <a:gd name="connsiteX3" fmla="*/ 679450 w 3124200"/>
              <a:gd name="connsiteY3" fmla="*/ 781050 h 3219450"/>
              <a:gd name="connsiteX4" fmla="*/ 730250 w 3124200"/>
              <a:gd name="connsiteY4" fmla="*/ 635000 h 3219450"/>
              <a:gd name="connsiteX5" fmla="*/ 908050 w 3124200"/>
              <a:gd name="connsiteY5" fmla="*/ 260350 h 3219450"/>
              <a:gd name="connsiteX6" fmla="*/ 1168400 w 3124200"/>
              <a:gd name="connsiteY6" fmla="*/ 44450 h 3219450"/>
              <a:gd name="connsiteX7" fmla="*/ 1377950 w 3124200"/>
              <a:gd name="connsiteY7" fmla="*/ 0 h 3219450"/>
              <a:gd name="connsiteX8" fmla="*/ 1746250 w 3124200"/>
              <a:gd name="connsiteY8" fmla="*/ 25400 h 3219450"/>
              <a:gd name="connsiteX9" fmla="*/ 2514600 w 3124200"/>
              <a:gd name="connsiteY9" fmla="*/ 400050 h 3219450"/>
              <a:gd name="connsiteX10" fmla="*/ 2876550 w 3124200"/>
              <a:gd name="connsiteY10" fmla="*/ 679450 h 3219450"/>
              <a:gd name="connsiteX11" fmla="*/ 3092450 w 3124200"/>
              <a:gd name="connsiteY11" fmla="*/ 990600 h 3219450"/>
              <a:gd name="connsiteX12" fmla="*/ 3124200 w 3124200"/>
              <a:gd name="connsiteY12" fmla="*/ 1257300 h 3219450"/>
              <a:gd name="connsiteX13" fmla="*/ 3022600 w 3124200"/>
              <a:gd name="connsiteY13" fmla="*/ 1619250 h 3219450"/>
              <a:gd name="connsiteX14" fmla="*/ 2641600 w 3124200"/>
              <a:gd name="connsiteY14" fmla="*/ 2057400 h 3219450"/>
              <a:gd name="connsiteX15" fmla="*/ 2152650 w 3124200"/>
              <a:gd name="connsiteY15" fmla="*/ 2647950 h 3219450"/>
              <a:gd name="connsiteX16" fmla="*/ 1943100 w 3124200"/>
              <a:gd name="connsiteY16" fmla="*/ 3060700 h 3219450"/>
              <a:gd name="connsiteX17" fmla="*/ 1708150 w 3124200"/>
              <a:gd name="connsiteY17" fmla="*/ 3219450 h 3219450"/>
              <a:gd name="connsiteX18" fmla="*/ 279400 w 3124200"/>
              <a:gd name="connsiteY18" fmla="*/ 2463800 h 3219450"/>
              <a:gd name="connsiteX19" fmla="*/ 0 w 3124200"/>
              <a:gd name="connsiteY19" fmla="*/ 2095500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4200" h="3219450">
                <a:moveTo>
                  <a:pt x="0" y="2095500"/>
                </a:moveTo>
                <a:lnTo>
                  <a:pt x="304800" y="1822450"/>
                </a:lnTo>
                <a:lnTo>
                  <a:pt x="495300" y="1377950"/>
                </a:lnTo>
                <a:lnTo>
                  <a:pt x="679450" y="781050"/>
                </a:lnTo>
                <a:lnTo>
                  <a:pt x="730250" y="635000"/>
                </a:lnTo>
                <a:lnTo>
                  <a:pt x="908050" y="260350"/>
                </a:lnTo>
                <a:lnTo>
                  <a:pt x="1168400" y="44450"/>
                </a:lnTo>
                <a:lnTo>
                  <a:pt x="1377950" y="0"/>
                </a:lnTo>
                <a:lnTo>
                  <a:pt x="1746250" y="25400"/>
                </a:lnTo>
                <a:lnTo>
                  <a:pt x="2514600" y="400050"/>
                </a:lnTo>
                <a:lnTo>
                  <a:pt x="2876550" y="679450"/>
                </a:lnTo>
                <a:lnTo>
                  <a:pt x="3092450" y="990600"/>
                </a:lnTo>
                <a:lnTo>
                  <a:pt x="3124200" y="1257300"/>
                </a:lnTo>
                <a:lnTo>
                  <a:pt x="3022600" y="1619250"/>
                </a:lnTo>
                <a:lnTo>
                  <a:pt x="2641600" y="2057400"/>
                </a:lnTo>
                <a:lnTo>
                  <a:pt x="2152650" y="2647950"/>
                </a:lnTo>
                <a:lnTo>
                  <a:pt x="1943100" y="3060700"/>
                </a:lnTo>
                <a:lnTo>
                  <a:pt x="1708150" y="3219450"/>
                </a:lnTo>
                <a:lnTo>
                  <a:pt x="279400" y="2463800"/>
                </a:lnTo>
                <a:lnTo>
                  <a:pt x="0" y="20955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47" name="Freeform 246"/>
          <p:cNvSpPr/>
          <p:nvPr/>
        </p:nvSpPr>
        <p:spPr>
          <a:xfrm>
            <a:off x="2474913" y="1401763"/>
            <a:ext cx="2019300" cy="1854200"/>
          </a:xfrm>
          <a:custGeom>
            <a:avLst/>
            <a:gdLst>
              <a:gd name="connsiteX0" fmla="*/ 419100 w 2019300"/>
              <a:gd name="connsiteY0" fmla="*/ 63500 h 1854200"/>
              <a:gd name="connsiteX1" fmla="*/ 0 w 2019300"/>
              <a:gd name="connsiteY1" fmla="*/ 1130300 h 1854200"/>
              <a:gd name="connsiteX2" fmla="*/ 190500 w 2019300"/>
              <a:gd name="connsiteY2" fmla="*/ 1193800 h 1854200"/>
              <a:gd name="connsiteX3" fmla="*/ 723900 w 2019300"/>
              <a:gd name="connsiteY3" fmla="*/ 1428750 h 1854200"/>
              <a:gd name="connsiteX4" fmla="*/ 1066800 w 2019300"/>
              <a:gd name="connsiteY4" fmla="*/ 1695450 h 1854200"/>
              <a:gd name="connsiteX5" fmla="*/ 1270000 w 2019300"/>
              <a:gd name="connsiteY5" fmla="*/ 1854200 h 1854200"/>
              <a:gd name="connsiteX6" fmla="*/ 1371600 w 2019300"/>
              <a:gd name="connsiteY6" fmla="*/ 1714500 h 1854200"/>
              <a:gd name="connsiteX7" fmla="*/ 2019300 w 2019300"/>
              <a:gd name="connsiteY7" fmla="*/ 876300 h 1854200"/>
              <a:gd name="connsiteX8" fmla="*/ 1968500 w 2019300"/>
              <a:gd name="connsiteY8" fmla="*/ 762000 h 1854200"/>
              <a:gd name="connsiteX9" fmla="*/ 1733550 w 2019300"/>
              <a:gd name="connsiteY9" fmla="*/ 508000 h 1854200"/>
              <a:gd name="connsiteX10" fmla="*/ 1365250 w 2019300"/>
              <a:gd name="connsiteY10" fmla="*/ 254000 h 1854200"/>
              <a:gd name="connsiteX11" fmla="*/ 1003300 w 2019300"/>
              <a:gd name="connsiteY11" fmla="*/ 63500 h 1854200"/>
              <a:gd name="connsiteX12" fmla="*/ 692150 w 2019300"/>
              <a:gd name="connsiteY12" fmla="*/ 0 h 1854200"/>
              <a:gd name="connsiteX13" fmla="*/ 419100 w 2019300"/>
              <a:gd name="connsiteY13" fmla="*/ 6350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00" h="1854200">
                <a:moveTo>
                  <a:pt x="419100" y="63500"/>
                </a:moveTo>
                <a:lnTo>
                  <a:pt x="0" y="1130300"/>
                </a:lnTo>
                <a:lnTo>
                  <a:pt x="190500" y="1193800"/>
                </a:lnTo>
                <a:lnTo>
                  <a:pt x="723900" y="1428750"/>
                </a:lnTo>
                <a:lnTo>
                  <a:pt x="1066800" y="1695450"/>
                </a:lnTo>
                <a:lnTo>
                  <a:pt x="1270000" y="1854200"/>
                </a:lnTo>
                <a:lnTo>
                  <a:pt x="1371600" y="1714500"/>
                </a:lnTo>
                <a:lnTo>
                  <a:pt x="2019300" y="876300"/>
                </a:lnTo>
                <a:lnTo>
                  <a:pt x="1968500" y="762000"/>
                </a:lnTo>
                <a:lnTo>
                  <a:pt x="1733550" y="508000"/>
                </a:lnTo>
                <a:lnTo>
                  <a:pt x="1365250" y="254000"/>
                </a:lnTo>
                <a:lnTo>
                  <a:pt x="1003300" y="63500"/>
                </a:lnTo>
                <a:lnTo>
                  <a:pt x="692150" y="0"/>
                </a:lnTo>
                <a:lnTo>
                  <a:pt x="419100" y="6350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45" name="Oval 244"/>
          <p:cNvSpPr/>
          <p:nvPr/>
        </p:nvSpPr>
        <p:spPr>
          <a:xfrm rot="1796027">
            <a:off x="1457325" y="2973388"/>
            <a:ext cx="2411413" cy="1263650"/>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97" name="TextBox 296"/>
          <p:cNvSpPr txBox="1"/>
          <p:nvPr/>
        </p:nvSpPr>
        <p:spPr>
          <a:xfrm>
            <a:off x="4332288" y="2762250"/>
            <a:ext cx="4414837" cy="2555875"/>
          </a:xfrm>
          <a:prstGeom prst="rect">
            <a:avLst/>
          </a:prstGeom>
          <a:noFill/>
        </p:spPr>
        <p:txBody>
          <a:bodyPr>
            <a:spAutoFit/>
          </a:bodyPr>
          <a:lstStyle/>
          <a:p>
            <a:pPr algn="ctr" fontAlgn="auto">
              <a:spcBef>
                <a:spcPts val="0"/>
              </a:spcBef>
              <a:spcAft>
                <a:spcPts val="0"/>
              </a:spcAft>
              <a:defRPr/>
            </a:pPr>
            <a:r>
              <a:rPr lang="nl-BE" sz="4000" dirty="0">
                <a:solidFill>
                  <a:srgbClr val="488CA7"/>
                </a:solidFill>
                <a:latin typeface="Arial" panose="020B0604020202020204" pitchFamily="34" charset="0"/>
                <a:cs typeface="Arial" panose="020B0604020202020204" pitchFamily="34" charset="0"/>
              </a:rPr>
              <a:t>Don’t</a:t>
            </a:r>
            <a:r>
              <a:rPr lang="nl-BE" sz="4000" dirty="0">
                <a:solidFill>
                  <a:schemeClr val="bg1">
                    <a:lumMod val="50000"/>
                  </a:schemeClr>
                </a:solidFill>
                <a:latin typeface="Arial" panose="020B0604020202020204" pitchFamily="34" charset="0"/>
                <a:cs typeface="Arial" panose="020B0604020202020204" pitchFamily="34" charset="0"/>
              </a:rPr>
              <a:t> eat </a:t>
            </a:r>
            <a:br>
              <a:rPr lang="nl-BE" sz="4000" dirty="0">
                <a:solidFill>
                  <a:schemeClr val="bg1">
                    <a:lumMod val="50000"/>
                  </a:schemeClr>
                </a:solidFill>
                <a:latin typeface="Arial" panose="020B0604020202020204" pitchFamily="34" charset="0"/>
                <a:cs typeface="Arial" panose="020B0604020202020204" pitchFamily="34" charset="0"/>
              </a:rPr>
            </a:br>
            <a:r>
              <a:rPr lang="nl-BE" sz="4000" dirty="0">
                <a:solidFill>
                  <a:schemeClr val="bg1">
                    <a:lumMod val="50000"/>
                  </a:schemeClr>
                </a:solidFill>
                <a:latin typeface="Arial" panose="020B0604020202020204" pitchFamily="34" charset="0"/>
                <a:cs typeface="Arial" panose="020B0604020202020204" pitchFamily="34" charset="0"/>
              </a:rPr>
              <a:t>food with </a:t>
            </a:r>
            <a:r>
              <a:rPr lang="nl-BE" sz="4000" dirty="0">
                <a:solidFill>
                  <a:srgbClr val="488CA7"/>
                </a:solidFill>
                <a:latin typeface="Arial" panose="020B0604020202020204" pitchFamily="34" charset="0"/>
                <a:cs typeface="Arial" panose="020B0604020202020204" pitchFamily="34" charset="0"/>
              </a:rPr>
              <a:t/>
            </a:r>
            <a:br>
              <a:rPr lang="nl-BE" sz="4000" dirty="0">
                <a:solidFill>
                  <a:srgbClr val="488CA7"/>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too much</a:t>
            </a:r>
            <a:br>
              <a:rPr lang="nl-BE" sz="4000" dirty="0">
                <a:solidFill>
                  <a:srgbClr val="488CA7"/>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salt!</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713" y="595313"/>
            <a:ext cx="871537"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grpSp>
        <p:nvGrpSpPr>
          <p:cNvPr id="5" name="Group 5"/>
          <p:cNvGrpSpPr>
            <a:grpSpLocks noChangeAspect="1"/>
          </p:cNvGrpSpPr>
          <p:nvPr/>
        </p:nvGrpSpPr>
        <p:grpSpPr bwMode="auto">
          <a:xfrm rot="12600000">
            <a:off x="1971135" y="755856"/>
            <a:ext cx="2591574" cy="3743386"/>
            <a:chOff x="520" y="1099"/>
            <a:chExt cx="2016" cy="2912"/>
          </a:xfrm>
          <a:solidFill>
            <a:schemeClr val="accent4"/>
          </a:solidFill>
        </p:grpSpPr>
        <p:sp>
          <p:nvSpPr>
            <p:cNvPr id="235" name="Freeform 6"/>
            <p:cNvSpPr>
              <a:spLocks/>
            </p:cNvSpPr>
            <p:nvPr/>
          </p:nvSpPr>
          <p:spPr bwMode="auto">
            <a:xfrm>
              <a:off x="520" y="1099"/>
              <a:ext cx="2016" cy="2912"/>
            </a:xfrm>
            <a:custGeom>
              <a:avLst/>
              <a:gdLst>
                <a:gd name="T0" fmla="*/ 238 w 242"/>
                <a:gd name="T1" fmla="*/ 247 h 351"/>
                <a:gd name="T2" fmla="*/ 241 w 242"/>
                <a:gd name="T3" fmla="*/ 273 h 351"/>
                <a:gd name="T4" fmla="*/ 232 w 242"/>
                <a:gd name="T5" fmla="*/ 311 h 351"/>
                <a:gd name="T6" fmla="*/ 135 w 242"/>
                <a:gd name="T7" fmla="*/ 350 h 351"/>
                <a:gd name="T8" fmla="*/ 94 w 242"/>
                <a:gd name="T9" fmla="*/ 350 h 351"/>
                <a:gd name="T10" fmla="*/ 10 w 242"/>
                <a:gd name="T11" fmla="*/ 311 h 351"/>
                <a:gd name="T12" fmla="*/ 0 w 242"/>
                <a:gd name="T13" fmla="*/ 280 h 351"/>
                <a:gd name="T14" fmla="*/ 1 w 242"/>
                <a:gd name="T15" fmla="*/ 261 h 351"/>
                <a:gd name="T16" fmla="*/ 16 w 242"/>
                <a:gd name="T17" fmla="*/ 164 h 351"/>
                <a:gd name="T18" fmla="*/ 16 w 242"/>
                <a:gd name="T19" fmla="*/ 163 h 351"/>
                <a:gd name="T20" fmla="*/ 17 w 242"/>
                <a:gd name="T21" fmla="*/ 161 h 351"/>
                <a:gd name="T22" fmla="*/ 19 w 242"/>
                <a:gd name="T23" fmla="*/ 153 h 351"/>
                <a:gd name="T24" fmla="*/ 22 w 242"/>
                <a:gd name="T25" fmla="*/ 119 h 351"/>
                <a:gd name="T26" fmla="*/ 18 w 242"/>
                <a:gd name="T27" fmla="*/ 109 h 351"/>
                <a:gd name="T28" fmla="*/ 17 w 242"/>
                <a:gd name="T29" fmla="*/ 108 h 351"/>
                <a:gd name="T30" fmla="*/ 12 w 242"/>
                <a:gd name="T31" fmla="*/ 100 h 351"/>
                <a:gd name="T32" fmla="*/ 7 w 242"/>
                <a:gd name="T33" fmla="*/ 48 h 351"/>
                <a:gd name="T34" fmla="*/ 67 w 242"/>
                <a:gd name="T35" fmla="*/ 5 h 351"/>
                <a:gd name="T36" fmla="*/ 155 w 242"/>
                <a:gd name="T37" fmla="*/ 2 h 351"/>
                <a:gd name="T38" fmla="*/ 230 w 242"/>
                <a:gd name="T39" fmla="*/ 35 h 351"/>
                <a:gd name="T40" fmla="*/ 240 w 242"/>
                <a:gd name="T41" fmla="*/ 73 h 351"/>
                <a:gd name="T42" fmla="*/ 227 w 242"/>
                <a:gd name="T43" fmla="*/ 106 h 351"/>
                <a:gd name="T44" fmla="*/ 225 w 242"/>
                <a:gd name="T45" fmla="*/ 109 h 351"/>
                <a:gd name="T46" fmla="*/ 222 w 242"/>
                <a:gd name="T47" fmla="*/ 117 h 351"/>
                <a:gd name="T48" fmla="*/ 224 w 242"/>
                <a:gd name="T49" fmla="*/ 156 h 351"/>
                <a:gd name="T50" fmla="*/ 226 w 242"/>
                <a:gd name="T51" fmla="*/ 164 h 351"/>
                <a:gd name="T52" fmla="*/ 226 w 242"/>
                <a:gd name="T53" fmla="*/ 165 h 351"/>
                <a:gd name="T54" fmla="*/ 226 w 242"/>
                <a:gd name="T55" fmla="*/ 165 h 351"/>
                <a:gd name="T56" fmla="*/ 226 w 242"/>
                <a:gd name="T57" fmla="*/ 168 h 351"/>
                <a:gd name="T58" fmla="*/ 231 w 242"/>
                <a:gd name="T59" fmla="*/ 198 h 351"/>
                <a:gd name="T60" fmla="*/ 225 w 242"/>
                <a:gd name="T61" fmla="*/ 199 h 351"/>
                <a:gd name="T62" fmla="*/ 218 w 242"/>
                <a:gd name="T63" fmla="*/ 169 h 351"/>
                <a:gd name="T64" fmla="*/ 218 w 242"/>
                <a:gd name="T65" fmla="*/ 167 h 351"/>
                <a:gd name="T66" fmla="*/ 218 w 242"/>
                <a:gd name="T67" fmla="*/ 166 h 351"/>
                <a:gd name="T68" fmla="*/ 218 w 242"/>
                <a:gd name="T69" fmla="*/ 167 h 351"/>
                <a:gd name="T70" fmla="*/ 215 w 242"/>
                <a:gd name="T71" fmla="*/ 158 h 351"/>
                <a:gd name="T72" fmla="*/ 211 w 242"/>
                <a:gd name="T73" fmla="*/ 115 h 351"/>
                <a:gd name="T74" fmla="*/ 216 w 242"/>
                <a:gd name="T75" fmla="*/ 102 h 351"/>
                <a:gd name="T76" fmla="*/ 219 w 242"/>
                <a:gd name="T77" fmla="*/ 99 h 351"/>
                <a:gd name="T78" fmla="*/ 191 w 242"/>
                <a:gd name="T79" fmla="*/ 24 h 351"/>
                <a:gd name="T80" fmla="*/ 112 w 242"/>
                <a:gd name="T81" fmla="*/ 15 h 351"/>
                <a:gd name="T82" fmla="*/ 32 w 242"/>
                <a:gd name="T83" fmla="*/ 37 h 351"/>
                <a:gd name="T84" fmla="*/ 19 w 242"/>
                <a:gd name="T85" fmla="*/ 73 h 351"/>
                <a:gd name="T86" fmla="*/ 28 w 242"/>
                <a:gd name="T87" fmla="*/ 97 h 351"/>
                <a:gd name="T88" fmla="*/ 29 w 242"/>
                <a:gd name="T89" fmla="*/ 98 h 351"/>
                <a:gd name="T90" fmla="*/ 32 w 242"/>
                <a:gd name="T91" fmla="*/ 102 h 351"/>
                <a:gd name="T92" fmla="*/ 36 w 242"/>
                <a:gd name="T93" fmla="*/ 143 h 351"/>
                <a:gd name="T94" fmla="*/ 33 w 242"/>
                <a:gd name="T95" fmla="*/ 162 h 351"/>
                <a:gd name="T96" fmla="*/ 31 w 242"/>
                <a:gd name="T97" fmla="*/ 167 h 351"/>
                <a:gd name="T98" fmla="*/ 31 w 242"/>
                <a:gd name="T99" fmla="*/ 168 h 351"/>
                <a:gd name="T100" fmla="*/ 31 w 242"/>
                <a:gd name="T101" fmla="*/ 168 h 351"/>
                <a:gd name="T102" fmla="*/ 14 w 242"/>
                <a:gd name="T103" fmla="*/ 274 h 351"/>
                <a:gd name="T104" fmla="*/ 14 w 242"/>
                <a:gd name="T105" fmla="*/ 284 h 351"/>
                <a:gd name="T106" fmla="*/ 54 w 242"/>
                <a:gd name="T107" fmla="*/ 329 h 351"/>
                <a:gd name="T108" fmla="*/ 115 w 242"/>
                <a:gd name="T109" fmla="*/ 339 h 351"/>
                <a:gd name="T110" fmla="*/ 204 w 242"/>
                <a:gd name="T111" fmla="*/ 325 h 351"/>
                <a:gd name="T112" fmla="*/ 236 w 242"/>
                <a:gd name="T113" fmla="*/ 273 h 351"/>
                <a:gd name="T114" fmla="*/ 234 w 242"/>
                <a:gd name="T115" fmla="*/ 24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 h="351">
                  <a:moveTo>
                    <a:pt x="234" y="234"/>
                  </a:moveTo>
                  <a:cubicBezTo>
                    <a:pt x="235" y="234"/>
                    <a:pt x="236" y="238"/>
                    <a:pt x="238" y="247"/>
                  </a:cubicBezTo>
                  <a:cubicBezTo>
                    <a:pt x="238" y="251"/>
                    <a:pt x="239" y="257"/>
                    <a:pt x="240" y="263"/>
                  </a:cubicBezTo>
                  <a:cubicBezTo>
                    <a:pt x="240" y="266"/>
                    <a:pt x="241" y="269"/>
                    <a:pt x="241" y="273"/>
                  </a:cubicBezTo>
                  <a:cubicBezTo>
                    <a:pt x="241" y="276"/>
                    <a:pt x="242" y="280"/>
                    <a:pt x="241" y="285"/>
                  </a:cubicBezTo>
                  <a:cubicBezTo>
                    <a:pt x="241" y="293"/>
                    <a:pt x="237" y="302"/>
                    <a:pt x="232" y="311"/>
                  </a:cubicBezTo>
                  <a:cubicBezTo>
                    <a:pt x="226" y="319"/>
                    <a:pt x="218" y="327"/>
                    <a:pt x="208" y="333"/>
                  </a:cubicBezTo>
                  <a:cubicBezTo>
                    <a:pt x="188" y="345"/>
                    <a:pt x="162" y="350"/>
                    <a:pt x="135" y="350"/>
                  </a:cubicBezTo>
                  <a:cubicBezTo>
                    <a:pt x="129" y="351"/>
                    <a:pt x="122" y="351"/>
                    <a:pt x="115" y="351"/>
                  </a:cubicBezTo>
                  <a:cubicBezTo>
                    <a:pt x="108" y="351"/>
                    <a:pt x="101" y="351"/>
                    <a:pt x="94" y="350"/>
                  </a:cubicBezTo>
                  <a:cubicBezTo>
                    <a:pt x="79" y="349"/>
                    <a:pt x="64" y="347"/>
                    <a:pt x="49" y="341"/>
                  </a:cubicBezTo>
                  <a:cubicBezTo>
                    <a:pt x="34" y="335"/>
                    <a:pt x="20" y="325"/>
                    <a:pt x="10" y="311"/>
                  </a:cubicBezTo>
                  <a:cubicBezTo>
                    <a:pt x="5" y="304"/>
                    <a:pt x="2" y="296"/>
                    <a:pt x="0" y="286"/>
                  </a:cubicBezTo>
                  <a:cubicBezTo>
                    <a:pt x="0" y="284"/>
                    <a:pt x="0" y="282"/>
                    <a:pt x="0" y="280"/>
                  </a:cubicBezTo>
                  <a:cubicBezTo>
                    <a:pt x="0" y="277"/>
                    <a:pt x="0" y="275"/>
                    <a:pt x="0" y="273"/>
                  </a:cubicBezTo>
                  <a:cubicBezTo>
                    <a:pt x="0" y="269"/>
                    <a:pt x="0" y="265"/>
                    <a:pt x="1" y="261"/>
                  </a:cubicBezTo>
                  <a:cubicBezTo>
                    <a:pt x="4" y="229"/>
                    <a:pt x="10" y="197"/>
                    <a:pt x="16" y="165"/>
                  </a:cubicBezTo>
                  <a:cubicBezTo>
                    <a:pt x="16" y="164"/>
                    <a:pt x="16" y="164"/>
                    <a:pt x="16" y="164"/>
                  </a:cubicBezTo>
                  <a:cubicBezTo>
                    <a:pt x="16" y="165"/>
                    <a:pt x="16" y="163"/>
                    <a:pt x="16" y="164"/>
                  </a:cubicBezTo>
                  <a:cubicBezTo>
                    <a:pt x="16" y="163"/>
                    <a:pt x="16" y="163"/>
                    <a:pt x="16" y="163"/>
                  </a:cubicBezTo>
                  <a:cubicBezTo>
                    <a:pt x="17" y="163"/>
                    <a:pt x="17" y="163"/>
                    <a:pt x="17" y="163"/>
                  </a:cubicBezTo>
                  <a:cubicBezTo>
                    <a:pt x="17" y="161"/>
                    <a:pt x="17" y="161"/>
                    <a:pt x="17" y="161"/>
                  </a:cubicBezTo>
                  <a:cubicBezTo>
                    <a:pt x="18" y="158"/>
                    <a:pt x="18" y="158"/>
                    <a:pt x="18" y="158"/>
                  </a:cubicBezTo>
                  <a:cubicBezTo>
                    <a:pt x="18" y="157"/>
                    <a:pt x="19" y="155"/>
                    <a:pt x="19" y="153"/>
                  </a:cubicBezTo>
                  <a:cubicBezTo>
                    <a:pt x="20" y="149"/>
                    <a:pt x="20" y="145"/>
                    <a:pt x="21" y="141"/>
                  </a:cubicBezTo>
                  <a:cubicBezTo>
                    <a:pt x="22" y="134"/>
                    <a:pt x="22" y="126"/>
                    <a:pt x="22" y="119"/>
                  </a:cubicBezTo>
                  <a:cubicBezTo>
                    <a:pt x="21" y="116"/>
                    <a:pt x="20" y="112"/>
                    <a:pt x="19" y="111"/>
                  </a:cubicBezTo>
                  <a:cubicBezTo>
                    <a:pt x="19" y="110"/>
                    <a:pt x="19" y="110"/>
                    <a:pt x="18" y="109"/>
                  </a:cubicBezTo>
                  <a:cubicBezTo>
                    <a:pt x="18" y="109"/>
                    <a:pt x="18" y="109"/>
                    <a:pt x="18" y="109"/>
                  </a:cubicBezTo>
                  <a:cubicBezTo>
                    <a:pt x="18" y="109"/>
                    <a:pt x="17" y="108"/>
                    <a:pt x="17" y="108"/>
                  </a:cubicBezTo>
                  <a:cubicBezTo>
                    <a:pt x="17" y="108"/>
                    <a:pt x="16" y="107"/>
                    <a:pt x="16" y="106"/>
                  </a:cubicBezTo>
                  <a:cubicBezTo>
                    <a:pt x="14" y="104"/>
                    <a:pt x="13" y="102"/>
                    <a:pt x="12" y="100"/>
                  </a:cubicBezTo>
                  <a:cubicBezTo>
                    <a:pt x="8" y="92"/>
                    <a:pt x="5" y="84"/>
                    <a:pt x="4" y="75"/>
                  </a:cubicBezTo>
                  <a:cubicBezTo>
                    <a:pt x="3" y="66"/>
                    <a:pt x="4" y="57"/>
                    <a:pt x="7" y="48"/>
                  </a:cubicBezTo>
                  <a:cubicBezTo>
                    <a:pt x="10" y="39"/>
                    <a:pt x="16" y="32"/>
                    <a:pt x="22" y="26"/>
                  </a:cubicBezTo>
                  <a:cubicBezTo>
                    <a:pt x="35" y="14"/>
                    <a:pt x="51" y="9"/>
                    <a:pt x="67" y="5"/>
                  </a:cubicBezTo>
                  <a:cubicBezTo>
                    <a:pt x="82" y="2"/>
                    <a:pt x="97" y="0"/>
                    <a:pt x="112" y="0"/>
                  </a:cubicBezTo>
                  <a:cubicBezTo>
                    <a:pt x="127" y="0"/>
                    <a:pt x="141" y="0"/>
                    <a:pt x="155" y="2"/>
                  </a:cubicBezTo>
                  <a:cubicBezTo>
                    <a:pt x="169" y="3"/>
                    <a:pt x="183" y="6"/>
                    <a:pt x="196" y="11"/>
                  </a:cubicBezTo>
                  <a:cubicBezTo>
                    <a:pt x="209" y="16"/>
                    <a:pt x="222" y="24"/>
                    <a:pt x="230" y="35"/>
                  </a:cubicBezTo>
                  <a:cubicBezTo>
                    <a:pt x="234" y="40"/>
                    <a:pt x="237" y="47"/>
                    <a:pt x="239" y="53"/>
                  </a:cubicBezTo>
                  <a:cubicBezTo>
                    <a:pt x="240" y="60"/>
                    <a:pt x="241" y="66"/>
                    <a:pt x="240" y="73"/>
                  </a:cubicBezTo>
                  <a:cubicBezTo>
                    <a:pt x="240" y="79"/>
                    <a:pt x="238" y="85"/>
                    <a:pt x="236" y="90"/>
                  </a:cubicBezTo>
                  <a:cubicBezTo>
                    <a:pt x="234" y="96"/>
                    <a:pt x="231" y="101"/>
                    <a:pt x="227" y="106"/>
                  </a:cubicBezTo>
                  <a:cubicBezTo>
                    <a:pt x="227" y="106"/>
                    <a:pt x="226" y="107"/>
                    <a:pt x="226" y="108"/>
                  </a:cubicBezTo>
                  <a:cubicBezTo>
                    <a:pt x="225" y="108"/>
                    <a:pt x="225" y="108"/>
                    <a:pt x="225" y="109"/>
                  </a:cubicBezTo>
                  <a:cubicBezTo>
                    <a:pt x="224" y="109"/>
                    <a:pt x="224" y="110"/>
                    <a:pt x="223" y="111"/>
                  </a:cubicBezTo>
                  <a:cubicBezTo>
                    <a:pt x="223" y="113"/>
                    <a:pt x="222" y="115"/>
                    <a:pt x="222" y="117"/>
                  </a:cubicBezTo>
                  <a:cubicBezTo>
                    <a:pt x="221" y="121"/>
                    <a:pt x="221" y="126"/>
                    <a:pt x="221" y="130"/>
                  </a:cubicBezTo>
                  <a:cubicBezTo>
                    <a:pt x="221" y="139"/>
                    <a:pt x="222" y="148"/>
                    <a:pt x="224" y="156"/>
                  </a:cubicBezTo>
                  <a:cubicBezTo>
                    <a:pt x="224" y="158"/>
                    <a:pt x="225" y="160"/>
                    <a:pt x="225" y="162"/>
                  </a:cubicBezTo>
                  <a:cubicBezTo>
                    <a:pt x="225" y="163"/>
                    <a:pt x="225" y="163"/>
                    <a:pt x="226" y="164"/>
                  </a:cubicBezTo>
                  <a:cubicBezTo>
                    <a:pt x="226" y="164"/>
                    <a:pt x="226" y="164"/>
                    <a:pt x="226" y="164"/>
                  </a:cubicBezTo>
                  <a:cubicBezTo>
                    <a:pt x="226" y="164"/>
                    <a:pt x="226" y="165"/>
                    <a:pt x="226" y="165"/>
                  </a:cubicBezTo>
                  <a:cubicBezTo>
                    <a:pt x="226" y="165"/>
                    <a:pt x="226" y="165"/>
                    <a:pt x="226" y="165"/>
                  </a:cubicBezTo>
                  <a:cubicBezTo>
                    <a:pt x="226" y="165"/>
                    <a:pt x="226" y="165"/>
                    <a:pt x="226" y="165"/>
                  </a:cubicBezTo>
                  <a:cubicBezTo>
                    <a:pt x="226" y="166"/>
                    <a:pt x="226" y="166"/>
                    <a:pt x="226" y="166"/>
                  </a:cubicBezTo>
                  <a:cubicBezTo>
                    <a:pt x="226" y="168"/>
                    <a:pt x="226" y="168"/>
                    <a:pt x="226" y="168"/>
                  </a:cubicBezTo>
                  <a:cubicBezTo>
                    <a:pt x="227" y="171"/>
                    <a:pt x="227" y="175"/>
                    <a:pt x="228" y="179"/>
                  </a:cubicBezTo>
                  <a:cubicBezTo>
                    <a:pt x="229" y="186"/>
                    <a:pt x="230" y="192"/>
                    <a:pt x="231" y="198"/>
                  </a:cubicBezTo>
                  <a:cubicBezTo>
                    <a:pt x="234" y="221"/>
                    <a:pt x="235" y="234"/>
                    <a:pt x="234" y="234"/>
                  </a:cubicBezTo>
                  <a:cubicBezTo>
                    <a:pt x="233" y="234"/>
                    <a:pt x="230" y="222"/>
                    <a:pt x="225" y="199"/>
                  </a:cubicBezTo>
                  <a:cubicBezTo>
                    <a:pt x="224" y="193"/>
                    <a:pt x="222" y="187"/>
                    <a:pt x="221" y="180"/>
                  </a:cubicBezTo>
                  <a:cubicBezTo>
                    <a:pt x="220" y="176"/>
                    <a:pt x="219" y="173"/>
                    <a:pt x="218" y="169"/>
                  </a:cubicBezTo>
                  <a:cubicBezTo>
                    <a:pt x="218" y="168"/>
                    <a:pt x="218" y="168"/>
                    <a:pt x="218" y="168"/>
                  </a:cubicBezTo>
                  <a:cubicBezTo>
                    <a:pt x="218" y="167"/>
                    <a:pt x="218" y="167"/>
                    <a:pt x="218" y="167"/>
                  </a:cubicBezTo>
                  <a:cubicBezTo>
                    <a:pt x="218" y="167"/>
                    <a:pt x="218" y="167"/>
                    <a:pt x="218" y="167"/>
                  </a:cubicBezTo>
                  <a:cubicBezTo>
                    <a:pt x="218" y="166"/>
                    <a:pt x="218" y="166"/>
                    <a:pt x="218" y="166"/>
                  </a:cubicBezTo>
                  <a:cubicBezTo>
                    <a:pt x="218" y="166"/>
                    <a:pt x="218" y="167"/>
                    <a:pt x="218" y="167"/>
                  </a:cubicBezTo>
                  <a:cubicBezTo>
                    <a:pt x="218" y="167"/>
                    <a:pt x="218" y="167"/>
                    <a:pt x="218" y="167"/>
                  </a:cubicBezTo>
                  <a:cubicBezTo>
                    <a:pt x="217" y="166"/>
                    <a:pt x="217" y="165"/>
                    <a:pt x="217" y="164"/>
                  </a:cubicBezTo>
                  <a:cubicBezTo>
                    <a:pt x="216" y="162"/>
                    <a:pt x="216" y="160"/>
                    <a:pt x="215" y="158"/>
                  </a:cubicBezTo>
                  <a:cubicBezTo>
                    <a:pt x="213" y="149"/>
                    <a:pt x="212" y="140"/>
                    <a:pt x="211" y="131"/>
                  </a:cubicBezTo>
                  <a:cubicBezTo>
                    <a:pt x="211" y="126"/>
                    <a:pt x="211" y="121"/>
                    <a:pt x="211" y="115"/>
                  </a:cubicBezTo>
                  <a:cubicBezTo>
                    <a:pt x="212" y="112"/>
                    <a:pt x="212" y="109"/>
                    <a:pt x="214" y="106"/>
                  </a:cubicBezTo>
                  <a:cubicBezTo>
                    <a:pt x="214" y="105"/>
                    <a:pt x="215" y="104"/>
                    <a:pt x="216" y="102"/>
                  </a:cubicBezTo>
                  <a:cubicBezTo>
                    <a:pt x="217" y="101"/>
                    <a:pt x="217" y="101"/>
                    <a:pt x="218" y="100"/>
                  </a:cubicBezTo>
                  <a:cubicBezTo>
                    <a:pt x="218" y="100"/>
                    <a:pt x="218" y="99"/>
                    <a:pt x="219" y="99"/>
                  </a:cubicBezTo>
                  <a:cubicBezTo>
                    <a:pt x="229" y="84"/>
                    <a:pt x="233" y="59"/>
                    <a:pt x="220" y="43"/>
                  </a:cubicBezTo>
                  <a:cubicBezTo>
                    <a:pt x="213" y="34"/>
                    <a:pt x="203" y="28"/>
                    <a:pt x="191" y="24"/>
                  </a:cubicBezTo>
                  <a:cubicBezTo>
                    <a:pt x="180" y="20"/>
                    <a:pt x="167" y="17"/>
                    <a:pt x="154" y="16"/>
                  </a:cubicBezTo>
                  <a:cubicBezTo>
                    <a:pt x="141" y="15"/>
                    <a:pt x="127" y="14"/>
                    <a:pt x="112" y="15"/>
                  </a:cubicBezTo>
                  <a:cubicBezTo>
                    <a:pt x="98" y="15"/>
                    <a:pt x="84" y="17"/>
                    <a:pt x="70" y="20"/>
                  </a:cubicBezTo>
                  <a:cubicBezTo>
                    <a:pt x="56" y="23"/>
                    <a:pt x="43" y="28"/>
                    <a:pt x="32" y="37"/>
                  </a:cubicBezTo>
                  <a:cubicBezTo>
                    <a:pt x="27" y="42"/>
                    <a:pt x="24" y="47"/>
                    <a:pt x="21" y="53"/>
                  </a:cubicBezTo>
                  <a:cubicBezTo>
                    <a:pt x="19" y="59"/>
                    <a:pt x="18" y="66"/>
                    <a:pt x="19" y="73"/>
                  </a:cubicBezTo>
                  <a:cubicBezTo>
                    <a:pt x="20" y="80"/>
                    <a:pt x="22" y="87"/>
                    <a:pt x="26" y="93"/>
                  </a:cubicBezTo>
                  <a:cubicBezTo>
                    <a:pt x="26" y="94"/>
                    <a:pt x="27" y="96"/>
                    <a:pt x="28" y="97"/>
                  </a:cubicBezTo>
                  <a:cubicBezTo>
                    <a:pt x="28" y="97"/>
                    <a:pt x="29" y="98"/>
                    <a:pt x="29" y="98"/>
                  </a:cubicBezTo>
                  <a:cubicBezTo>
                    <a:pt x="29" y="98"/>
                    <a:pt x="29" y="98"/>
                    <a:pt x="29" y="98"/>
                  </a:cubicBezTo>
                  <a:cubicBezTo>
                    <a:pt x="29" y="98"/>
                    <a:pt x="29" y="98"/>
                    <a:pt x="30" y="99"/>
                  </a:cubicBezTo>
                  <a:cubicBezTo>
                    <a:pt x="31" y="100"/>
                    <a:pt x="32" y="101"/>
                    <a:pt x="32" y="102"/>
                  </a:cubicBezTo>
                  <a:cubicBezTo>
                    <a:pt x="35" y="108"/>
                    <a:pt x="36" y="112"/>
                    <a:pt x="37" y="117"/>
                  </a:cubicBezTo>
                  <a:cubicBezTo>
                    <a:pt x="38" y="126"/>
                    <a:pt x="37" y="135"/>
                    <a:pt x="36" y="143"/>
                  </a:cubicBezTo>
                  <a:cubicBezTo>
                    <a:pt x="35" y="147"/>
                    <a:pt x="35" y="152"/>
                    <a:pt x="34" y="156"/>
                  </a:cubicBezTo>
                  <a:cubicBezTo>
                    <a:pt x="33" y="158"/>
                    <a:pt x="33" y="160"/>
                    <a:pt x="33" y="162"/>
                  </a:cubicBezTo>
                  <a:cubicBezTo>
                    <a:pt x="32" y="163"/>
                    <a:pt x="32" y="164"/>
                    <a:pt x="32" y="165"/>
                  </a:cubicBezTo>
                  <a:cubicBezTo>
                    <a:pt x="31" y="167"/>
                    <a:pt x="31" y="167"/>
                    <a:pt x="31" y="167"/>
                  </a:cubicBezTo>
                  <a:cubicBezTo>
                    <a:pt x="31" y="167"/>
                    <a:pt x="31" y="167"/>
                    <a:pt x="31" y="167"/>
                  </a:cubicBezTo>
                  <a:cubicBezTo>
                    <a:pt x="31" y="168"/>
                    <a:pt x="31" y="168"/>
                    <a:pt x="31" y="168"/>
                  </a:cubicBezTo>
                  <a:cubicBezTo>
                    <a:pt x="31" y="168"/>
                    <a:pt x="31" y="167"/>
                    <a:pt x="31" y="167"/>
                  </a:cubicBezTo>
                  <a:cubicBezTo>
                    <a:pt x="31" y="168"/>
                    <a:pt x="31" y="168"/>
                    <a:pt x="31" y="168"/>
                  </a:cubicBezTo>
                  <a:cubicBezTo>
                    <a:pt x="25" y="199"/>
                    <a:pt x="18" y="231"/>
                    <a:pt x="15" y="262"/>
                  </a:cubicBezTo>
                  <a:cubicBezTo>
                    <a:pt x="15" y="266"/>
                    <a:pt x="14" y="270"/>
                    <a:pt x="14" y="274"/>
                  </a:cubicBezTo>
                  <a:cubicBezTo>
                    <a:pt x="14" y="276"/>
                    <a:pt x="14" y="278"/>
                    <a:pt x="14" y="280"/>
                  </a:cubicBezTo>
                  <a:cubicBezTo>
                    <a:pt x="14" y="281"/>
                    <a:pt x="14" y="283"/>
                    <a:pt x="14" y="284"/>
                  </a:cubicBezTo>
                  <a:cubicBezTo>
                    <a:pt x="15" y="291"/>
                    <a:pt x="18" y="298"/>
                    <a:pt x="22" y="303"/>
                  </a:cubicBezTo>
                  <a:cubicBezTo>
                    <a:pt x="29" y="315"/>
                    <a:pt x="41" y="323"/>
                    <a:pt x="54" y="329"/>
                  </a:cubicBezTo>
                  <a:cubicBezTo>
                    <a:pt x="67" y="334"/>
                    <a:pt x="81" y="337"/>
                    <a:pt x="94" y="338"/>
                  </a:cubicBezTo>
                  <a:cubicBezTo>
                    <a:pt x="101" y="339"/>
                    <a:pt x="108" y="339"/>
                    <a:pt x="115" y="339"/>
                  </a:cubicBezTo>
                  <a:cubicBezTo>
                    <a:pt x="122" y="339"/>
                    <a:pt x="129" y="339"/>
                    <a:pt x="135" y="339"/>
                  </a:cubicBezTo>
                  <a:cubicBezTo>
                    <a:pt x="161" y="340"/>
                    <a:pt x="185" y="336"/>
                    <a:pt x="204" y="325"/>
                  </a:cubicBezTo>
                  <a:cubicBezTo>
                    <a:pt x="222" y="315"/>
                    <a:pt x="233" y="299"/>
                    <a:pt x="235" y="284"/>
                  </a:cubicBezTo>
                  <a:cubicBezTo>
                    <a:pt x="236" y="280"/>
                    <a:pt x="236" y="277"/>
                    <a:pt x="236" y="273"/>
                  </a:cubicBezTo>
                  <a:cubicBezTo>
                    <a:pt x="236" y="270"/>
                    <a:pt x="236" y="266"/>
                    <a:pt x="235" y="263"/>
                  </a:cubicBezTo>
                  <a:cubicBezTo>
                    <a:pt x="235" y="257"/>
                    <a:pt x="235" y="252"/>
                    <a:pt x="234" y="247"/>
                  </a:cubicBezTo>
                  <a:cubicBezTo>
                    <a:pt x="234" y="239"/>
                    <a:pt x="234" y="234"/>
                    <a:pt x="234" y="23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36" name="Freeform 7"/>
            <p:cNvSpPr>
              <a:spLocks/>
            </p:cNvSpPr>
            <p:nvPr/>
          </p:nvSpPr>
          <p:spPr bwMode="auto">
            <a:xfrm>
              <a:off x="837" y="1721"/>
              <a:ext cx="1449" cy="249"/>
            </a:xfrm>
            <a:custGeom>
              <a:avLst/>
              <a:gdLst>
                <a:gd name="T0" fmla="*/ 173 w 174"/>
                <a:gd name="T1" fmla="*/ 2 h 30"/>
                <a:gd name="T2" fmla="*/ 145 w 174"/>
                <a:gd name="T3" fmla="*/ 20 h 30"/>
                <a:gd name="T4" fmla="*/ 114 w 174"/>
                <a:gd name="T5" fmla="*/ 28 h 30"/>
                <a:gd name="T6" fmla="*/ 79 w 174"/>
                <a:gd name="T7" fmla="*/ 29 h 30"/>
                <a:gd name="T8" fmla="*/ 21 w 174"/>
                <a:gd name="T9" fmla="*/ 17 h 30"/>
                <a:gd name="T10" fmla="*/ 0 w 174"/>
                <a:gd name="T11" fmla="*/ 4 h 30"/>
                <a:gd name="T12" fmla="*/ 80 w 174"/>
                <a:gd name="T13" fmla="*/ 14 h 30"/>
                <a:gd name="T14" fmla="*/ 112 w 174"/>
                <a:gd name="T15" fmla="*/ 14 h 30"/>
                <a:gd name="T16" fmla="*/ 142 w 174"/>
                <a:gd name="T17" fmla="*/ 9 h 30"/>
                <a:gd name="T18" fmla="*/ 173 w 174"/>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0">
                  <a:moveTo>
                    <a:pt x="173" y="2"/>
                  </a:moveTo>
                  <a:cubicBezTo>
                    <a:pt x="174" y="4"/>
                    <a:pt x="164" y="13"/>
                    <a:pt x="145" y="20"/>
                  </a:cubicBezTo>
                  <a:cubicBezTo>
                    <a:pt x="136" y="23"/>
                    <a:pt x="125" y="26"/>
                    <a:pt x="114" y="28"/>
                  </a:cubicBezTo>
                  <a:cubicBezTo>
                    <a:pt x="102" y="29"/>
                    <a:pt x="90" y="30"/>
                    <a:pt x="79" y="29"/>
                  </a:cubicBezTo>
                  <a:cubicBezTo>
                    <a:pt x="56" y="28"/>
                    <a:pt x="35" y="23"/>
                    <a:pt x="21" y="17"/>
                  </a:cubicBezTo>
                  <a:cubicBezTo>
                    <a:pt x="7" y="12"/>
                    <a:pt x="0" y="6"/>
                    <a:pt x="0" y="4"/>
                  </a:cubicBezTo>
                  <a:cubicBezTo>
                    <a:pt x="2" y="0"/>
                    <a:pt x="36" y="12"/>
                    <a:pt x="80" y="14"/>
                  </a:cubicBezTo>
                  <a:cubicBezTo>
                    <a:pt x="90" y="14"/>
                    <a:pt x="102" y="14"/>
                    <a:pt x="112" y="14"/>
                  </a:cubicBezTo>
                  <a:cubicBezTo>
                    <a:pt x="123" y="13"/>
                    <a:pt x="133" y="11"/>
                    <a:pt x="142" y="9"/>
                  </a:cubicBezTo>
                  <a:cubicBezTo>
                    <a:pt x="160" y="5"/>
                    <a:pt x="172" y="0"/>
                    <a:pt x="173" y="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37" name="Oval 8"/>
            <p:cNvSpPr>
              <a:spLocks noChangeArrowheads="1"/>
            </p:cNvSpPr>
            <p:nvPr/>
          </p:nvSpPr>
          <p:spPr bwMode="auto">
            <a:xfrm>
              <a:off x="1079" y="1339"/>
              <a:ext cx="241" cy="92"/>
            </a:xfrm>
            <a:prstGeom prst="ellipse">
              <a:avLst/>
            </a:prstGeom>
            <a:solidFill>
              <a:schemeClr val="bg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38" name="Oval 9"/>
            <p:cNvSpPr>
              <a:spLocks noChangeArrowheads="1"/>
            </p:cNvSpPr>
            <p:nvPr/>
          </p:nvSpPr>
          <p:spPr bwMode="auto">
            <a:xfrm>
              <a:off x="1420" y="1273"/>
              <a:ext cx="242" cy="91"/>
            </a:xfrm>
            <a:prstGeom prst="ellipse">
              <a:avLst/>
            </a:prstGeom>
            <a:solidFill>
              <a:schemeClr val="bg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39" name="Oval 10"/>
            <p:cNvSpPr>
              <a:spLocks noChangeArrowheads="1"/>
            </p:cNvSpPr>
            <p:nvPr/>
          </p:nvSpPr>
          <p:spPr bwMode="auto">
            <a:xfrm>
              <a:off x="1395" y="1447"/>
              <a:ext cx="242" cy="92"/>
            </a:xfrm>
            <a:prstGeom prst="ellipse">
              <a:avLst/>
            </a:prstGeom>
            <a:solidFill>
              <a:schemeClr val="bg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40" name="Oval 11"/>
            <p:cNvSpPr>
              <a:spLocks noChangeArrowheads="1"/>
            </p:cNvSpPr>
            <p:nvPr/>
          </p:nvSpPr>
          <p:spPr bwMode="auto">
            <a:xfrm>
              <a:off x="1728" y="1356"/>
              <a:ext cx="242" cy="91"/>
            </a:xfrm>
            <a:prstGeom prst="ellipse">
              <a:avLst/>
            </a:prstGeom>
            <a:solidFill>
              <a:schemeClr val="bg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41" name="Freeform 12"/>
            <p:cNvSpPr>
              <a:spLocks/>
            </p:cNvSpPr>
            <p:nvPr/>
          </p:nvSpPr>
          <p:spPr bwMode="auto">
            <a:xfrm>
              <a:off x="829" y="2244"/>
              <a:ext cx="1474" cy="1244"/>
            </a:xfrm>
            <a:custGeom>
              <a:avLst/>
              <a:gdLst>
                <a:gd name="T0" fmla="*/ 11 w 177"/>
                <a:gd name="T1" fmla="*/ 27 h 150"/>
                <a:gd name="T2" fmla="*/ 14 w 177"/>
                <a:gd name="T3" fmla="*/ 11 h 150"/>
                <a:gd name="T4" fmla="*/ 14 w 177"/>
                <a:gd name="T5" fmla="*/ 9 h 150"/>
                <a:gd name="T6" fmla="*/ 20 w 177"/>
                <a:gd name="T7" fmla="*/ 6 h 150"/>
                <a:gd name="T8" fmla="*/ 20 w 177"/>
                <a:gd name="T9" fmla="*/ 6 h 150"/>
                <a:gd name="T10" fmla="*/ 44 w 177"/>
                <a:gd name="T11" fmla="*/ 11 h 150"/>
                <a:gd name="T12" fmla="*/ 141 w 177"/>
                <a:gd name="T13" fmla="*/ 6 h 150"/>
                <a:gd name="T14" fmla="*/ 149 w 177"/>
                <a:gd name="T15" fmla="*/ 4 h 150"/>
                <a:gd name="T16" fmla="*/ 150 w 177"/>
                <a:gd name="T17" fmla="*/ 4 h 150"/>
                <a:gd name="T18" fmla="*/ 157 w 177"/>
                <a:gd name="T19" fmla="*/ 9 h 150"/>
                <a:gd name="T20" fmla="*/ 157 w 177"/>
                <a:gd name="T21" fmla="*/ 13 h 150"/>
                <a:gd name="T22" fmla="*/ 164 w 177"/>
                <a:gd name="T23" fmla="*/ 50 h 150"/>
                <a:gd name="T24" fmla="*/ 174 w 177"/>
                <a:gd name="T25" fmla="*/ 110 h 150"/>
                <a:gd name="T26" fmla="*/ 175 w 177"/>
                <a:gd name="T27" fmla="*/ 117 h 150"/>
                <a:gd name="T28" fmla="*/ 174 w 177"/>
                <a:gd name="T29" fmla="*/ 122 h 150"/>
                <a:gd name="T30" fmla="*/ 173 w 177"/>
                <a:gd name="T31" fmla="*/ 123 h 150"/>
                <a:gd name="T32" fmla="*/ 170 w 177"/>
                <a:gd name="T33" fmla="*/ 125 h 150"/>
                <a:gd name="T34" fmla="*/ 109 w 177"/>
                <a:gd name="T35" fmla="*/ 148 h 150"/>
                <a:gd name="T36" fmla="*/ 21 w 177"/>
                <a:gd name="T37" fmla="*/ 137 h 150"/>
                <a:gd name="T38" fmla="*/ 22 w 177"/>
                <a:gd name="T39" fmla="*/ 133 h 150"/>
                <a:gd name="T40" fmla="*/ 108 w 177"/>
                <a:gd name="T41" fmla="*/ 139 h 150"/>
                <a:gd name="T42" fmla="*/ 163 w 177"/>
                <a:gd name="T43" fmla="*/ 117 h 150"/>
                <a:gd name="T44" fmla="*/ 165 w 177"/>
                <a:gd name="T45" fmla="*/ 115 h 150"/>
                <a:gd name="T46" fmla="*/ 166 w 177"/>
                <a:gd name="T47" fmla="*/ 115 h 150"/>
                <a:gd name="T48" fmla="*/ 164 w 177"/>
                <a:gd name="T49" fmla="*/ 119 h 150"/>
                <a:gd name="T50" fmla="*/ 163 w 177"/>
                <a:gd name="T51" fmla="*/ 112 h 150"/>
                <a:gd name="T52" fmla="*/ 152 w 177"/>
                <a:gd name="T53" fmla="*/ 52 h 150"/>
                <a:gd name="T54" fmla="*/ 146 w 177"/>
                <a:gd name="T55" fmla="*/ 15 h 150"/>
                <a:gd name="T56" fmla="*/ 145 w 177"/>
                <a:gd name="T57" fmla="*/ 11 h 150"/>
                <a:gd name="T58" fmla="*/ 152 w 177"/>
                <a:gd name="T59" fmla="*/ 15 h 150"/>
                <a:gd name="T60" fmla="*/ 152 w 177"/>
                <a:gd name="T61" fmla="*/ 15 h 150"/>
                <a:gd name="T62" fmla="*/ 144 w 177"/>
                <a:gd name="T63" fmla="*/ 17 h 150"/>
                <a:gd name="T64" fmla="*/ 43 w 177"/>
                <a:gd name="T65" fmla="*/ 21 h 150"/>
                <a:gd name="T66" fmla="*/ 17 w 177"/>
                <a:gd name="T67" fmla="*/ 14 h 150"/>
                <a:gd name="T68" fmla="*/ 17 w 177"/>
                <a:gd name="T69" fmla="*/ 14 h 150"/>
                <a:gd name="T70" fmla="*/ 23 w 177"/>
                <a:gd name="T71" fmla="*/ 11 h 150"/>
                <a:gd name="T72" fmla="*/ 22 w 177"/>
                <a:gd name="T73" fmla="*/ 13 h 150"/>
                <a:gd name="T74" fmla="*/ 20 w 177"/>
                <a:gd name="T75" fmla="*/ 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50">
                  <a:moveTo>
                    <a:pt x="2" y="122"/>
                  </a:moveTo>
                  <a:cubicBezTo>
                    <a:pt x="0" y="122"/>
                    <a:pt x="4" y="83"/>
                    <a:pt x="11" y="27"/>
                  </a:cubicBezTo>
                  <a:cubicBezTo>
                    <a:pt x="12" y="24"/>
                    <a:pt x="12" y="20"/>
                    <a:pt x="13" y="17"/>
                  </a:cubicBezTo>
                  <a:cubicBezTo>
                    <a:pt x="13" y="15"/>
                    <a:pt x="13" y="13"/>
                    <a:pt x="14" y="11"/>
                  </a:cubicBezTo>
                  <a:cubicBezTo>
                    <a:pt x="14" y="10"/>
                    <a:pt x="14" y="10"/>
                    <a:pt x="14" y="10"/>
                  </a:cubicBezTo>
                  <a:cubicBezTo>
                    <a:pt x="14" y="9"/>
                    <a:pt x="14" y="9"/>
                    <a:pt x="14" y="9"/>
                  </a:cubicBezTo>
                  <a:cubicBezTo>
                    <a:pt x="14" y="9"/>
                    <a:pt x="14" y="9"/>
                    <a:pt x="14" y="9"/>
                  </a:cubicBezTo>
                  <a:cubicBezTo>
                    <a:pt x="17" y="8"/>
                    <a:pt x="8" y="13"/>
                    <a:pt x="20" y="6"/>
                  </a:cubicBezTo>
                  <a:cubicBezTo>
                    <a:pt x="20" y="6"/>
                    <a:pt x="20" y="6"/>
                    <a:pt x="20" y="6"/>
                  </a:cubicBezTo>
                  <a:cubicBezTo>
                    <a:pt x="20" y="6"/>
                    <a:pt x="20" y="6"/>
                    <a:pt x="20" y="6"/>
                  </a:cubicBezTo>
                  <a:cubicBezTo>
                    <a:pt x="21" y="6"/>
                    <a:pt x="22" y="6"/>
                    <a:pt x="23" y="7"/>
                  </a:cubicBezTo>
                  <a:cubicBezTo>
                    <a:pt x="30" y="9"/>
                    <a:pt x="37" y="10"/>
                    <a:pt x="44" y="11"/>
                  </a:cubicBezTo>
                  <a:cubicBezTo>
                    <a:pt x="60" y="14"/>
                    <a:pt x="76" y="14"/>
                    <a:pt x="92" y="13"/>
                  </a:cubicBezTo>
                  <a:cubicBezTo>
                    <a:pt x="108" y="13"/>
                    <a:pt x="125" y="10"/>
                    <a:pt x="141" y="6"/>
                  </a:cubicBezTo>
                  <a:cubicBezTo>
                    <a:pt x="143" y="6"/>
                    <a:pt x="145" y="5"/>
                    <a:pt x="148" y="5"/>
                  </a:cubicBezTo>
                  <a:cubicBezTo>
                    <a:pt x="149" y="4"/>
                    <a:pt x="149" y="4"/>
                    <a:pt x="149" y="4"/>
                  </a:cubicBezTo>
                  <a:cubicBezTo>
                    <a:pt x="149" y="4"/>
                    <a:pt x="149" y="4"/>
                    <a:pt x="149" y="4"/>
                  </a:cubicBezTo>
                  <a:cubicBezTo>
                    <a:pt x="150" y="4"/>
                    <a:pt x="150" y="4"/>
                    <a:pt x="150" y="4"/>
                  </a:cubicBezTo>
                  <a:cubicBezTo>
                    <a:pt x="153" y="6"/>
                    <a:pt x="142" y="0"/>
                    <a:pt x="157" y="9"/>
                  </a:cubicBezTo>
                  <a:cubicBezTo>
                    <a:pt x="157" y="9"/>
                    <a:pt x="157" y="9"/>
                    <a:pt x="157" y="9"/>
                  </a:cubicBezTo>
                  <a:cubicBezTo>
                    <a:pt x="157" y="10"/>
                    <a:pt x="157" y="10"/>
                    <a:pt x="157" y="10"/>
                  </a:cubicBezTo>
                  <a:cubicBezTo>
                    <a:pt x="157" y="13"/>
                    <a:pt x="157" y="13"/>
                    <a:pt x="157" y="13"/>
                  </a:cubicBezTo>
                  <a:cubicBezTo>
                    <a:pt x="158" y="17"/>
                    <a:pt x="159" y="21"/>
                    <a:pt x="160" y="26"/>
                  </a:cubicBezTo>
                  <a:cubicBezTo>
                    <a:pt x="161" y="34"/>
                    <a:pt x="163" y="42"/>
                    <a:pt x="164" y="50"/>
                  </a:cubicBezTo>
                  <a:cubicBezTo>
                    <a:pt x="167" y="67"/>
                    <a:pt x="169" y="83"/>
                    <a:pt x="172" y="99"/>
                  </a:cubicBezTo>
                  <a:cubicBezTo>
                    <a:pt x="173" y="102"/>
                    <a:pt x="173" y="106"/>
                    <a:pt x="174" y="110"/>
                  </a:cubicBezTo>
                  <a:cubicBezTo>
                    <a:pt x="174" y="112"/>
                    <a:pt x="175" y="114"/>
                    <a:pt x="175" y="116"/>
                  </a:cubicBezTo>
                  <a:cubicBezTo>
                    <a:pt x="175" y="117"/>
                    <a:pt x="175" y="117"/>
                    <a:pt x="175" y="117"/>
                  </a:cubicBezTo>
                  <a:cubicBezTo>
                    <a:pt x="175" y="117"/>
                    <a:pt x="175" y="117"/>
                    <a:pt x="175" y="117"/>
                  </a:cubicBezTo>
                  <a:cubicBezTo>
                    <a:pt x="175" y="120"/>
                    <a:pt x="177" y="113"/>
                    <a:pt x="174" y="122"/>
                  </a:cubicBezTo>
                  <a:cubicBezTo>
                    <a:pt x="174" y="122"/>
                    <a:pt x="174" y="122"/>
                    <a:pt x="174" y="122"/>
                  </a:cubicBezTo>
                  <a:cubicBezTo>
                    <a:pt x="173" y="123"/>
                    <a:pt x="173" y="123"/>
                    <a:pt x="173" y="123"/>
                  </a:cubicBezTo>
                  <a:cubicBezTo>
                    <a:pt x="173" y="123"/>
                    <a:pt x="173" y="123"/>
                    <a:pt x="173" y="123"/>
                  </a:cubicBezTo>
                  <a:cubicBezTo>
                    <a:pt x="172" y="124"/>
                    <a:pt x="171" y="125"/>
                    <a:pt x="170" y="125"/>
                  </a:cubicBezTo>
                  <a:cubicBezTo>
                    <a:pt x="164" y="131"/>
                    <a:pt x="157" y="134"/>
                    <a:pt x="150" y="138"/>
                  </a:cubicBezTo>
                  <a:cubicBezTo>
                    <a:pt x="136" y="144"/>
                    <a:pt x="122" y="147"/>
                    <a:pt x="109" y="148"/>
                  </a:cubicBezTo>
                  <a:cubicBezTo>
                    <a:pt x="96" y="150"/>
                    <a:pt x="83" y="149"/>
                    <a:pt x="72" y="149"/>
                  </a:cubicBezTo>
                  <a:cubicBezTo>
                    <a:pt x="50" y="147"/>
                    <a:pt x="32" y="142"/>
                    <a:pt x="21" y="137"/>
                  </a:cubicBezTo>
                  <a:cubicBezTo>
                    <a:pt x="9" y="132"/>
                    <a:pt x="4" y="128"/>
                    <a:pt x="4" y="127"/>
                  </a:cubicBezTo>
                  <a:cubicBezTo>
                    <a:pt x="5" y="127"/>
                    <a:pt x="11" y="130"/>
                    <a:pt x="22" y="133"/>
                  </a:cubicBezTo>
                  <a:cubicBezTo>
                    <a:pt x="34" y="136"/>
                    <a:pt x="51" y="140"/>
                    <a:pt x="73" y="140"/>
                  </a:cubicBezTo>
                  <a:cubicBezTo>
                    <a:pt x="83" y="141"/>
                    <a:pt x="95" y="140"/>
                    <a:pt x="108" y="139"/>
                  </a:cubicBezTo>
                  <a:cubicBezTo>
                    <a:pt x="120" y="137"/>
                    <a:pt x="133" y="134"/>
                    <a:pt x="145" y="128"/>
                  </a:cubicBezTo>
                  <a:cubicBezTo>
                    <a:pt x="152" y="125"/>
                    <a:pt x="158" y="121"/>
                    <a:pt x="163" y="117"/>
                  </a:cubicBezTo>
                  <a:cubicBezTo>
                    <a:pt x="164" y="116"/>
                    <a:pt x="164" y="116"/>
                    <a:pt x="165" y="115"/>
                  </a:cubicBezTo>
                  <a:cubicBezTo>
                    <a:pt x="165" y="115"/>
                    <a:pt x="165" y="115"/>
                    <a:pt x="165" y="115"/>
                  </a:cubicBezTo>
                  <a:cubicBezTo>
                    <a:pt x="166" y="115"/>
                    <a:pt x="166" y="115"/>
                    <a:pt x="166" y="115"/>
                  </a:cubicBezTo>
                  <a:cubicBezTo>
                    <a:pt x="166" y="115"/>
                    <a:pt x="166" y="115"/>
                    <a:pt x="166" y="115"/>
                  </a:cubicBezTo>
                  <a:cubicBezTo>
                    <a:pt x="163" y="124"/>
                    <a:pt x="165" y="117"/>
                    <a:pt x="164" y="119"/>
                  </a:cubicBezTo>
                  <a:cubicBezTo>
                    <a:pt x="164" y="119"/>
                    <a:pt x="164" y="119"/>
                    <a:pt x="164" y="119"/>
                  </a:cubicBezTo>
                  <a:cubicBezTo>
                    <a:pt x="164" y="118"/>
                    <a:pt x="164" y="118"/>
                    <a:pt x="164" y="118"/>
                  </a:cubicBezTo>
                  <a:cubicBezTo>
                    <a:pt x="164" y="116"/>
                    <a:pt x="163" y="114"/>
                    <a:pt x="163" y="112"/>
                  </a:cubicBezTo>
                  <a:cubicBezTo>
                    <a:pt x="162" y="108"/>
                    <a:pt x="161" y="104"/>
                    <a:pt x="161" y="101"/>
                  </a:cubicBezTo>
                  <a:cubicBezTo>
                    <a:pt x="158" y="85"/>
                    <a:pt x="155" y="69"/>
                    <a:pt x="152" y="52"/>
                  </a:cubicBezTo>
                  <a:cubicBezTo>
                    <a:pt x="151" y="44"/>
                    <a:pt x="150" y="36"/>
                    <a:pt x="148" y="27"/>
                  </a:cubicBezTo>
                  <a:cubicBezTo>
                    <a:pt x="147" y="23"/>
                    <a:pt x="147" y="19"/>
                    <a:pt x="146" y="15"/>
                  </a:cubicBezTo>
                  <a:cubicBezTo>
                    <a:pt x="146" y="12"/>
                    <a:pt x="146" y="12"/>
                    <a:pt x="146" y="12"/>
                  </a:cubicBezTo>
                  <a:cubicBezTo>
                    <a:pt x="145" y="11"/>
                    <a:pt x="145" y="11"/>
                    <a:pt x="145" y="11"/>
                  </a:cubicBezTo>
                  <a:cubicBezTo>
                    <a:pt x="145" y="11"/>
                    <a:pt x="145" y="11"/>
                    <a:pt x="145" y="11"/>
                  </a:cubicBezTo>
                  <a:cubicBezTo>
                    <a:pt x="160" y="20"/>
                    <a:pt x="149" y="13"/>
                    <a:pt x="152" y="15"/>
                  </a:cubicBezTo>
                  <a:cubicBezTo>
                    <a:pt x="152" y="15"/>
                    <a:pt x="152" y="15"/>
                    <a:pt x="152" y="15"/>
                  </a:cubicBezTo>
                  <a:cubicBezTo>
                    <a:pt x="152" y="15"/>
                    <a:pt x="152" y="15"/>
                    <a:pt x="152" y="15"/>
                  </a:cubicBezTo>
                  <a:cubicBezTo>
                    <a:pt x="150" y="16"/>
                    <a:pt x="150" y="16"/>
                    <a:pt x="150" y="16"/>
                  </a:cubicBezTo>
                  <a:cubicBezTo>
                    <a:pt x="148" y="16"/>
                    <a:pt x="146" y="17"/>
                    <a:pt x="144" y="17"/>
                  </a:cubicBezTo>
                  <a:cubicBezTo>
                    <a:pt x="127" y="21"/>
                    <a:pt x="110" y="24"/>
                    <a:pt x="93" y="24"/>
                  </a:cubicBezTo>
                  <a:cubicBezTo>
                    <a:pt x="76" y="25"/>
                    <a:pt x="59" y="24"/>
                    <a:pt x="43" y="21"/>
                  </a:cubicBezTo>
                  <a:cubicBezTo>
                    <a:pt x="35" y="19"/>
                    <a:pt x="27" y="18"/>
                    <a:pt x="20" y="15"/>
                  </a:cubicBezTo>
                  <a:cubicBezTo>
                    <a:pt x="19" y="15"/>
                    <a:pt x="18" y="14"/>
                    <a:pt x="17" y="14"/>
                  </a:cubicBezTo>
                  <a:cubicBezTo>
                    <a:pt x="17" y="14"/>
                    <a:pt x="17" y="14"/>
                    <a:pt x="17" y="14"/>
                  </a:cubicBezTo>
                  <a:cubicBezTo>
                    <a:pt x="17" y="14"/>
                    <a:pt x="17" y="14"/>
                    <a:pt x="17" y="14"/>
                  </a:cubicBezTo>
                  <a:cubicBezTo>
                    <a:pt x="29" y="7"/>
                    <a:pt x="20" y="12"/>
                    <a:pt x="23" y="11"/>
                  </a:cubicBezTo>
                  <a:cubicBezTo>
                    <a:pt x="23" y="11"/>
                    <a:pt x="23" y="11"/>
                    <a:pt x="23" y="11"/>
                  </a:cubicBezTo>
                  <a:cubicBezTo>
                    <a:pt x="23" y="11"/>
                    <a:pt x="23" y="11"/>
                    <a:pt x="23" y="11"/>
                  </a:cubicBezTo>
                  <a:cubicBezTo>
                    <a:pt x="22" y="13"/>
                    <a:pt x="22" y="13"/>
                    <a:pt x="22" y="13"/>
                  </a:cubicBezTo>
                  <a:cubicBezTo>
                    <a:pt x="22" y="15"/>
                    <a:pt x="22" y="16"/>
                    <a:pt x="21" y="18"/>
                  </a:cubicBezTo>
                  <a:cubicBezTo>
                    <a:pt x="21" y="22"/>
                    <a:pt x="20" y="25"/>
                    <a:pt x="20" y="29"/>
                  </a:cubicBezTo>
                  <a:cubicBezTo>
                    <a:pt x="10" y="84"/>
                    <a:pt x="3" y="122"/>
                    <a:pt x="2" y="12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42" name="Freeform 13"/>
            <p:cNvSpPr>
              <a:spLocks/>
            </p:cNvSpPr>
            <p:nvPr/>
          </p:nvSpPr>
          <p:spPr bwMode="auto">
            <a:xfrm>
              <a:off x="1253" y="2551"/>
              <a:ext cx="525" cy="755"/>
            </a:xfrm>
            <a:custGeom>
              <a:avLst/>
              <a:gdLst>
                <a:gd name="T0" fmla="*/ 1 w 63"/>
                <a:gd name="T1" fmla="*/ 72 h 91"/>
                <a:gd name="T2" fmla="*/ 9 w 63"/>
                <a:gd name="T3" fmla="*/ 76 h 91"/>
                <a:gd name="T4" fmla="*/ 30 w 63"/>
                <a:gd name="T5" fmla="*/ 80 h 91"/>
                <a:gd name="T6" fmla="*/ 41 w 63"/>
                <a:gd name="T7" fmla="*/ 75 h 91"/>
                <a:gd name="T8" fmla="*/ 47 w 63"/>
                <a:gd name="T9" fmla="*/ 64 h 91"/>
                <a:gd name="T10" fmla="*/ 48 w 63"/>
                <a:gd name="T11" fmla="*/ 58 h 91"/>
                <a:gd name="T12" fmla="*/ 46 w 63"/>
                <a:gd name="T13" fmla="*/ 54 h 91"/>
                <a:gd name="T14" fmla="*/ 33 w 63"/>
                <a:gd name="T15" fmla="*/ 48 h 91"/>
                <a:gd name="T16" fmla="*/ 15 w 63"/>
                <a:gd name="T17" fmla="*/ 40 h 91"/>
                <a:gd name="T18" fmla="*/ 8 w 63"/>
                <a:gd name="T19" fmla="*/ 29 h 91"/>
                <a:gd name="T20" fmla="*/ 8 w 63"/>
                <a:gd name="T21" fmla="*/ 18 h 91"/>
                <a:gd name="T22" fmla="*/ 13 w 63"/>
                <a:gd name="T23" fmla="*/ 8 h 91"/>
                <a:gd name="T24" fmla="*/ 21 w 63"/>
                <a:gd name="T25" fmla="*/ 3 h 91"/>
                <a:gd name="T26" fmla="*/ 37 w 63"/>
                <a:gd name="T27" fmla="*/ 0 h 91"/>
                <a:gd name="T28" fmla="*/ 56 w 63"/>
                <a:gd name="T29" fmla="*/ 9 h 91"/>
                <a:gd name="T30" fmla="*/ 58 w 63"/>
                <a:gd name="T31" fmla="*/ 17 h 91"/>
                <a:gd name="T32" fmla="*/ 52 w 63"/>
                <a:gd name="T33" fmla="*/ 14 h 91"/>
                <a:gd name="T34" fmla="*/ 36 w 63"/>
                <a:gd name="T35" fmla="*/ 11 h 91"/>
                <a:gd name="T36" fmla="*/ 27 w 63"/>
                <a:gd name="T37" fmla="*/ 14 h 91"/>
                <a:gd name="T38" fmla="*/ 22 w 63"/>
                <a:gd name="T39" fmla="*/ 21 h 91"/>
                <a:gd name="T40" fmla="*/ 23 w 63"/>
                <a:gd name="T41" fmla="*/ 25 h 91"/>
                <a:gd name="T42" fmla="*/ 25 w 63"/>
                <a:gd name="T43" fmla="*/ 28 h 91"/>
                <a:gd name="T44" fmla="*/ 38 w 63"/>
                <a:gd name="T45" fmla="*/ 33 h 91"/>
                <a:gd name="T46" fmla="*/ 47 w 63"/>
                <a:gd name="T47" fmla="*/ 37 h 91"/>
                <a:gd name="T48" fmla="*/ 57 w 63"/>
                <a:gd name="T49" fmla="*/ 44 h 91"/>
                <a:gd name="T50" fmla="*/ 62 w 63"/>
                <a:gd name="T51" fmla="*/ 57 h 91"/>
                <a:gd name="T52" fmla="*/ 61 w 63"/>
                <a:gd name="T53" fmla="*/ 68 h 91"/>
                <a:gd name="T54" fmla="*/ 49 w 63"/>
                <a:gd name="T55" fmla="*/ 85 h 91"/>
                <a:gd name="T56" fmla="*/ 31 w 63"/>
                <a:gd name="T57" fmla="*/ 91 h 91"/>
                <a:gd name="T58" fmla="*/ 5 w 63"/>
                <a:gd name="T59" fmla="*/ 81 h 91"/>
                <a:gd name="T60" fmla="*/ 1 w 63"/>
                <a:gd name="T61" fmla="*/ 7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91">
                  <a:moveTo>
                    <a:pt x="1" y="72"/>
                  </a:moveTo>
                  <a:cubicBezTo>
                    <a:pt x="2" y="71"/>
                    <a:pt x="4" y="74"/>
                    <a:pt x="9" y="76"/>
                  </a:cubicBezTo>
                  <a:cubicBezTo>
                    <a:pt x="14" y="79"/>
                    <a:pt x="21" y="82"/>
                    <a:pt x="30" y="80"/>
                  </a:cubicBezTo>
                  <a:cubicBezTo>
                    <a:pt x="34" y="79"/>
                    <a:pt x="38" y="78"/>
                    <a:pt x="41" y="75"/>
                  </a:cubicBezTo>
                  <a:cubicBezTo>
                    <a:pt x="44" y="72"/>
                    <a:pt x="47" y="69"/>
                    <a:pt x="47" y="64"/>
                  </a:cubicBezTo>
                  <a:cubicBezTo>
                    <a:pt x="48" y="62"/>
                    <a:pt x="48" y="60"/>
                    <a:pt x="48" y="58"/>
                  </a:cubicBezTo>
                  <a:cubicBezTo>
                    <a:pt x="47" y="56"/>
                    <a:pt x="47" y="55"/>
                    <a:pt x="46" y="54"/>
                  </a:cubicBezTo>
                  <a:cubicBezTo>
                    <a:pt x="44" y="52"/>
                    <a:pt x="39" y="50"/>
                    <a:pt x="33" y="48"/>
                  </a:cubicBezTo>
                  <a:cubicBezTo>
                    <a:pt x="28" y="46"/>
                    <a:pt x="22" y="45"/>
                    <a:pt x="15" y="40"/>
                  </a:cubicBezTo>
                  <a:cubicBezTo>
                    <a:pt x="12" y="37"/>
                    <a:pt x="9" y="33"/>
                    <a:pt x="8" y="29"/>
                  </a:cubicBezTo>
                  <a:cubicBezTo>
                    <a:pt x="7" y="25"/>
                    <a:pt x="8" y="21"/>
                    <a:pt x="8" y="18"/>
                  </a:cubicBezTo>
                  <a:cubicBezTo>
                    <a:pt x="9" y="14"/>
                    <a:pt x="11" y="11"/>
                    <a:pt x="13" y="8"/>
                  </a:cubicBezTo>
                  <a:cubicBezTo>
                    <a:pt x="16" y="6"/>
                    <a:pt x="19" y="4"/>
                    <a:pt x="21" y="3"/>
                  </a:cubicBezTo>
                  <a:cubicBezTo>
                    <a:pt x="27" y="0"/>
                    <a:pt x="32" y="0"/>
                    <a:pt x="37" y="0"/>
                  </a:cubicBezTo>
                  <a:cubicBezTo>
                    <a:pt x="46" y="1"/>
                    <a:pt x="52" y="5"/>
                    <a:pt x="56" y="9"/>
                  </a:cubicBezTo>
                  <a:cubicBezTo>
                    <a:pt x="59" y="13"/>
                    <a:pt x="59" y="16"/>
                    <a:pt x="58" y="17"/>
                  </a:cubicBezTo>
                  <a:cubicBezTo>
                    <a:pt x="57" y="17"/>
                    <a:pt x="55" y="16"/>
                    <a:pt x="52" y="14"/>
                  </a:cubicBezTo>
                  <a:cubicBezTo>
                    <a:pt x="48" y="12"/>
                    <a:pt x="43" y="11"/>
                    <a:pt x="36" y="11"/>
                  </a:cubicBezTo>
                  <a:cubicBezTo>
                    <a:pt x="33" y="11"/>
                    <a:pt x="30" y="12"/>
                    <a:pt x="27" y="14"/>
                  </a:cubicBezTo>
                  <a:cubicBezTo>
                    <a:pt x="24" y="16"/>
                    <a:pt x="23" y="18"/>
                    <a:pt x="22" y="21"/>
                  </a:cubicBezTo>
                  <a:cubicBezTo>
                    <a:pt x="22" y="22"/>
                    <a:pt x="22" y="24"/>
                    <a:pt x="23" y="25"/>
                  </a:cubicBezTo>
                  <a:cubicBezTo>
                    <a:pt x="23" y="26"/>
                    <a:pt x="23" y="27"/>
                    <a:pt x="25" y="28"/>
                  </a:cubicBezTo>
                  <a:cubicBezTo>
                    <a:pt x="27" y="30"/>
                    <a:pt x="32" y="32"/>
                    <a:pt x="38" y="33"/>
                  </a:cubicBezTo>
                  <a:cubicBezTo>
                    <a:pt x="41" y="34"/>
                    <a:pt x="44" y="35"/>
                    <a:pt x="47" y="37"/>
                  </a:cubicBezTo>
                  <a:cubicBezTo>
                    <a:pt x="51" y="38"/>
                    <a:pt x="54" y="40"/>
                    <a:pt x="57" y="44"/>
                  </a:cubicBezTo>
                  <a:cubicBezTo>
                    <a:pt x="61" y="47"/>
                    <a:pt x="62" y="52"/>
                    <a:pt x="62" y="57"/>
                  </a:cubicBezTo>
                  <a:cubicBezTo>
                    <a:pt x="63" y="60"/>
                    <a:pt x="62" y="64"/>
                    <a:pt x="61" y="68"/>
                  </a:cubicBezTo>
                  <a:cubicBezTo>
                    <a:pt x="59" y="75"/>
                    <a:pt x="54" y="82"/>
                    <a:pt x="49" y="85"/>
                  </a:cubicBezTo>
                  <a:cubicBezTo>
                    <a:pt x="43" y="89"/>
                    <a:pt x="36" y="91"/>
                    <a:pt x="31" y="91"/>
                  </a:cubicBezTo>
                  <a:cubicBezTo>
                    <a:pt x="19" y="91"/>
                    <a:pt x="10" y="86"/>
                    <a:pt x="5" y="81"/>
                  </a:cubicBezTo>
                  <a:cubicBezTo>
                    <a:pt x="1" y="76"/>
                    <a:pt x="0" y="72"/>
                    <a:pt x="1" y="72"/>
                  </a:cubicBez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sp>
        <p:nvSpPr>
          <p:cNvPr id="45064" name="Oval 11"/>
          <p:cNvSpPr>
            <a:spLocks noChangeArrowheads="1"/>
          </p:cNvSpPr>
          <p:nvPr/>
        </p:nvSpPr>
        <p:spPr bwMode="auto">
          <a:xfrm rot="-4526569">
            <a:off x="1774032" y="4595019"/>
            <a:ext cx="311150" cy="115887"/>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65" name="Oval 11"/>
          <p:cNvSpPr>
            <a:spLocks noChangeArrowheads="1"/>
          </p:cNvSpPr>
          <p:nvPr/>
        </p:nvSpPr>
        <p:spPr bwMode="auto">
          <a:xfrm rot="-4526569">
            <a:off x="1944688" y="4895850"/>
            <a:ext cx="311150" cy="117475"/>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66" name="Oval 11"/>
          <p:cNvSpPr>
            <a:spLocks noChangeArrowheads="1"/>
          </p:cNvSpPr>
          <p:nvPr/>
        </p:nvSpPr>
        <p:spPr bwMode="auto">
          <a:xfrm rot="-4526569">
            <a:off x="2271713" y="4725987"/>
            <a:ext cx="311150" cy="117475"/>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67" name="Oval 11"/>
          <p:cNvSpPr>
            <a:spLocks noChangeArrowheads="1"/>
          </p:cNvSpPr>
          <p:nvPr/>
        </p:nvSpPr>
        <p:spPr bwMode="auto">
          <a:xfrm rot="-4526569">
            <a:off x="2397919" y="5142706"/>
            <a:ext cx="311150" cy="115888"/>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68" name="Oval 11"/>
          <p:cNvSpPr>
            <a:spLocks noChangeArrowheads="1"/>
          </p:cNvSpPr>
          <p:nvPr/>
        </p:nvSpPr>
        <p:spPr bwMode="auto">
          <a:xfrm rot="-4526569">
            <a:off x="2682082" y="4849019"/>
            <a:ext cx="311150" cy="115887"/>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69" name="Oval 11"/>
          <p:cNvSpPr>
            <a:spLocks noChangeArrowheads="1"/>
          </p:cNvSpPr>
          <p:nvPr/>
        </p:nvSpPr>
        <p:spPr bwMode="auto">
          <a:xfrm rot="-4526569">
            <a:off x="2934494" y="5093494"/>
            <a:ext cx="311150" cy="115888"/>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70" name="Oval 11"/>
          <p:cNvSpPr>
            <a:spLocks noChangeArrowheads="1"/>
          </p:cNvSpPr>
          <p:nvPr/>
        </p:nvSpPr>
        <p:spPr bwMode="auto">
          <a:xfrm rot="-4526569">
            <a:off x="2062957" y="5420519"/>
            <a:ext cx="311150" cy="115887"/>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71" name="Oval 11"/>
          <p:cNvSpPr>
            <a:spLocks noChangeArrowheads="1"/>
          </p:cNvSpPr>
          <p:nvPr/>
        </p:nvSpPr>
        <p:spPr bwMode="auto">
          <a:xfrm rot="-4526569">
            <a:off x="2233613" y="5721350"/>
            <a:ext cx="311150" cy="117475"/>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72" name="Oval 11"/>
          <p:cNvSpPr>
            <a:spLocks noChangeArrowheads="1"/>
          </p:cNvSpPr>
          <p:nvPr/>
        </p:nvSpPr>
        <p:spPr bwMode="auto">
          <a:xfrm rot="-4526569">
            <a:off x="2561432" y="5552281"/>
            <a:ext cx="311150" cy="115887"/>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73" name="Oval 11"/>
          <p:cNvSpPr>
            <a:spLocks noChangeArrowheads="1"/>
          </p:cNvSpPr>
          <p:nvPr/>
        </p:nvSpPr>
        <p:spPr bwMode="auto">
          <a:xfrm rot="-4526569">
            <a:off x="2686844" y="5968206"/>
            <a:ext cx="311150" cy="115888"/>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74" name="Oval 11"/>
          <p:cNvSpPr>
            <a:spLocks noChangeArrowheads="1"/>
          </p:cNvSpPr>
          <p:nvPr/>
        </p:nvSpPr>
        <p:spPr bwMode="auto">
          <a:xfrm rot="-4526569">
            <a:off x="1627982" y="5718969"/>
            <a:ext cx="311150" cy="115887"/>
          </a:xfrm>
          <a:prstGeom prst="ellipse">
            <a:avLst/>
          </a:prstGeom>
          <a:solidFill>
            <a:schemeClr val="bg1"/>
          </a:solidFill>
          <a:ln w="9525">
            <a:noFill/>
            <a:round/>
            <a:headEnd/>
            <a:tailEnd/>
          </a:ln>
        </p:spPr>
        <p:txBody>
          <a:bodyPr/>
          <a:lstStyle/>
          <a:p>
            <a:endParaRPr lang="en-US">
              <a:latin typeface="Calibri" pitchFamily="34" charset="0"/>
            </a:endParaRPr>
          </a:p>
        </p:txBody>
      </p:sp>
      <p:sp>
        <p:nvSpPr>
          <p:cNvPr id="45075" name="Oval 11"/>
          <p:cNvSpPr>
            <a:spLocks noChangeArrowheads="1"/>
          </p:cNvSpPr>
          <p:nvPr/>
        </p:nvSpPr>
        <p:spPr bwMode="auto">
          <a:xfrm rot="-4526569">
            <a:off x="1880394" y="5963444"/>
            <a:ext cx="311150" cy="115888"/>
          </a:xfrm>
          <a:prstGeom prst="ellipse">
            <a:avLst/>
          </a:prstGeom>
          <a:solidFill>
            <a:schemeClr val="bg1"/>
          </a:solidFill>
          <a:ln w="9525">
            <a:noFill/>
            <a:round/>
            <a:headEnd/>
            <a:tailEnd/>
          </a:ln>
        </p:spPr>
        <p:txBody>
          <a:bodyPr/>
          <a:lstStyle/>
          <a:p>
            <a:endParaRPr lang="en-US">
              <a:latin typeface="Calibri" pitchFamily="34" charset="0"/>
            </a:endParaRPr>
          </a:p>
        </p:txBody>
      </p:sp>
      <p:grpSp>
        <p:nvGrpSpPr>
          <p:cNvPr id="248" name="Group 247"/>
          <p:cNvGrpSpPr/>
          <p:nvPr/>
        </p:nvGrpSpPr>
        <p:grpSpPr>
          <a:xfrm>
            <a:off x="1071078" y="477768"/>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108" name="Freeform 107"/>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a:lstStyle/>
            <a:p>
              <a:pPr fontAlgn="auto">
                <a:spcBef>
                  <a:spcPts val="0"/>
                </a:spcBef>
                <a:spcAft>
                  <a:spcPts val="0"/>
                </a:spcAft>
                <a:defRPr/>
              </a:pPr>
              <a:endParaRPr lang="nl-BE">
                <a:latin typeface="+mn-lt"/>
                <a:cs typeface="+mn-cs"/>
              </a:endParaRPr>
            </a:p>
          </p:txBody>
        </p:sp>
        <p:sp>
          <p:nvSpPr>
            <p:cNvPr id="109" name="Freeform 108"/>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a:lstStyle/>
            <a:p>
              <a:pPr fontAlgn="auto">
                <a:spcBef>
                  <a:spcPts val="0"/>
                </a:spcBef>
                <a:spcAft>
                  <a:spcPts val="0"/>
                </a:spcAft>
                <a:defRPr/>
              </a:pPr>
              <a:endParaRPr lang="nl-BE">
                <a:latin typeface="+mn-lt"/>
                <a:cs typeface="+mn-cs"/>
              </a:endParaRPr>
            </a:p>
          </p:txBody>
        </p:sp>
      </p:gr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pic>
        <p:nvPicPr>
          <p:cNvPr id="47106" name="Picture 1"/>
          <p:cNvPicPr>
            <a:picLocks noChangeAspect="1"/>
          </p:cNvPicPr>
          <p:nvPr/>
        </p:nvPicPr>
        <p:blipFill>
          <a:blip r:embed="rId2"/>
          <a:srcRect/>
          <a:stretch>
            <a:fillRect/>
          </a:stretch>
        </p:blipFill>
        <p:spPr bwMode="auto">
          <a:xfrm>
            <a:off x="849313" y="376238"/>
            <a:ext cx="4119562" cy="5527675"/>
          </a:xfrm>
          <a:prstGeom prst="rect">
            <a:avLst/>
          </a:prstGeom>
          <a:noFill/>
          <a:ln w="9525">
            <a:noFill/>
            <a:miter lim="800000"/>
            <a:headEnd/>
            <a:tailEnd/>
          </a:ln>
        </p:spPr>
      </p:pic>
      <p:sp>
        <p:nvSpPr>
          <p:cNvPr id="297" name="TextBox 296"/>
          <p:cNvSpPr txBox="1"/>
          <p:nvPr/>
        </p:nvSpPr>
        <p:spPr>
          <a:xfrm>
            <a:off x="4546600" y="2405063"/>
            <a:ext cx="4413250" cy="3170237"/>
          </a:xfrm>
          <a:prstGeom prst="rect">
            <a:avLst/>
          </a:prstGeom>
          <a:noFill/>
        </p:spPr>
        <p:txBody>
          <a:bodyPr>
            <a:spAutoFit/>
          </a:bodyPr>
          <a:lstStyle/>
          <a:p>
            <a:pPr algn="ctr" fontAlgn="auto">
              <a:spcBef>
                <a:spcPts val="0"/>
              </a:spcBef>
              <a:spcAft>
                <a:spcPts val="0"/>
              </a:spcAft>
              <a:defRPr/>
            </a:pPr>
            <a:r>
              <a:rPr lang="nl-BE" sz="4000" dirty="0">
                <a:solidFill>
                  <a:srgbClr val="488CA7"/>
                </a:solidFill>
                <a:latin typeface="Arial" panose="020B0604020202020204" pitchFamily="34" charset="0"/>
                <a:cs typeface="Arial" panose="020B0604020202020204" pitchFamily="34" charset="0"/>
              </a:rPr>
              <a:t>Don’t</a:t>
            </a:r>
            <a:r>
              <a:rPr lang="nl-BE" sz="4000" dirty="0">
                <a:solidFill>
                  <a:schemeClr val="bg1">
                    <a:lumMod val="50000"/>
                  </a:schemeClr>
                </a:solidFill>
                <a:latin typeface="Arial" panose="020B0604020202020204" pitchFamily="34" charset="0"/>
                <a:cs typeface="Arial" panose="020B0604020202020204" pitchFamily="34" charset="0"/>
              </a:rPr>
              <a:t> eat </a:t>
            </a:r>
            <a:br>
              <a:rPr lang="nl-BE" sz="4000" dirty="0">
                <a:solidFill>
                  <a:schemeClr val="bg1">
                    <a:lumMod val="50000"/>
                  </a:schemeClr>
                </a:solidFill>
                <a:latin typeface="Arial" panose="020B0604020202020204" pitchFamily="34" charset="0"/>
                <a:cs typeface="Arial" panose="020B0604020202020204" pitchFamily="34" charset="0"/>
              </a:rPr>
            </a:br>
            <a:r>
              <a:rPr lang="nl-BE" sz="4000" dirty="0">
                <a:solidFill>
                  <a:schemeClr val="bg1">
                    <a:lumMod val="50000"/>
                  </a:schemeClr>
                </a:solidFill>
                <a:latin typeface="Arial" panose="020B0604020202020204" pitchFamily="34" charset="0"/>
                <a:cs typeface="Arial" panose="020B0604020202020204" pitchFamily="34" charset="0"/>
              </a:rPr>
              <a:t>food with </a:t>
            </a:r>
            <a:r>
              <a:rPr lang="nl-BE" sz="4000" dirty="0">
                <a:solidFill>
                  <a:srgbClr val="488CA7"/>
                </a:solidFill>
                <a:latin typeface="Arial" panose="020B0604020202020204" pitchFamily="34" charset="0"/>
                <a:cs typeface="Arial" panose="020B0604020202020204" pitchFamily="34" charset="0"/>
              </a:rPr>
              <a:t>too much</a:t>
            </a:r>
            <a:r>
              <a:rPr lang="nl-BE" sz="4000" dirty="0">
                <a:solidFill>
                  <a:srgbClr val="488CA7"/>
                </a:solidFill>
                <a:latin typeface="Arial" panose="020B0604020202020204" pitchFamily="34" charset="0"/>
                <a:cs typeface="Arial" panose="020B0604020202020204" pitchFamily="34" charset="0"/>
              </a:rPr>
              <a:t> </a:t>
            </a:r>
            <a:r>
              <a:rPr lang="nl-BE" sz="4000" dirty="0">
                <a:solidFill>
                  <a:srgbClr val="488CA7"/>
                </a:solidFill>
                <a:latin typeface="Arial" panose="020B0604020202020204" pitchFamily="34" charset="0"/>
                <a:cs typeface="Arial" panose="020B0604020202020204" pitchFamily="34" charset="0"/>
              </a:rPr>
              <a:t>sugar </a:t>
            </a:r>
            <a:br>
              <a:rPr lang="nl-BE" sz="4000" dirty="0">
                <a:solidFill>
                  <a:srgbClr val="488CA7"/>
                </a:solidFill>
                <a:latin typeface="Arial" panose="020B0604020202020204" pitchFamily="34" charset="0"/>
                <a:cs typeface="Arial" panose="020B0604020202020204" pitchFamily="34" charset="0"/>
              </a:rPr>
            </a:br>
            <a:r>
              <a:rPr lang="nl-BE" sz="4000" dirty="0">
                <a:solidFill>
                  <a:srgbClr val="A5A5A5"/>
                </a:solidFill>
                <a:latin typeface="Arial" panose="020B0604020202020204" pitchFamily="34" charset="0"/>
                <a:cs typeface="Arial" panose="020B0604020202020204" pitchFamily="34" charset="0"/>
              </a:rPr>
              <a:t>and avoid</a:t>
            </a:r>
            <a:br>
              <a:rPr lang="nl-BE" sz="4000" dirty="0">
                <a:solidFill>
                  <a:srgbClr val="A5A5A5"/>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soft drinks!</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386513" y="496888"/>
            <a:ext cx="871537"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grpSp>
        <p:nvGrpSpPr>
          <p:cNvPr id="248" name="Group 247"/>
          <p:cNvGrpSpPr/>
          <p:nvPr/>
        </p:nvGrpSpPr>
        <p:grpSpPr>
          <a:xfrm>
            <a:off x="728178" y="667645"/>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108" name="Freeform 107"/>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a:lstStyle/>
            <a:p>
              <a:pPr fontAlgn="auto">
                <a:spcBef>
                  <a:spcPts val="0"/>
                </a:spcBef>
                <a:spcAft>
                  <a:spcPts val="0"/>
                </a:spcAft>
                <a:defRPr/>
              </a:pPr>
              <a:endParaRPr lang="nl-BE">
                <a:latin typeface="+mn-lt"/>
                <a:cs typeface="+mn-cs"/>
              </a:endParaRPr>
            </a:p>
          </p:txBody>
        </p:sp>
        <p:sp>
          <p:nvSpPr>
            <p:cNvPr id="109" name="Freeform 108"/>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a:lstStyle/>
            <a:p>
              <a:pPr fontAlgn="auto">
                <a:spcBef>
                  <a:spcPts val="0"/>
                </a:spcBef>
                <a:spcAft>
                  <a:spcPts val="0"/>
                </a:spcAft>
                <a:defRPr/>
              </a:pPr>
              <a:endParaRPr lang="nl-BE">
                <a:latin typeface="+mn-lt"/>
                <a:cs typeface="+mn-cs"/>
              </a:endParaRPr>
            </a:p>
          </p:txBody>
        </p:sp>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sp>
        <p:nvSpPr>
          <p:cNvPr id="297" name="TextBox 296"/>
          <p:cNvSpPr txBox="1"/>
          <p:nvPr/>
        </p:nvSpPr>
        <p:spPr>
          <a:xfrm>
            <a:off x="1628775" y="1244600"/>
            <a:ext cx="4414838" cy="1446213"/>
          </a:xfrm>
          <a:prstGeom prst="rect">
            <a:avLst/>
          </a:prstGeom>
          <a:noFill/>
        </p:spPr>
        <p:txBody>
          <a:bodyPr>
            <a:spAutoFit/>
          </a:bodyPr>
          <a:lstStyle/>
          <a:p>
            <a:pPr algn="ctr" fontAlgn="auto">
              <a:spcBef>
                <a:spcPts val="0"/>
              </a:spcBef>
              <a:spcAft>
                <a:spcPts val="0"/>
              </a:spcAft>
              <a:defRPr/>
            </a:pPr>
            <a:r>
              <a:rPr lang="nl-BE" sz="4400" dirty="0">
                <a:solidFill>
                  <a:schemeClr val="bg1">
                    <a:lumMod val="50000"/>
                  </a:schemeClr>
                </a:solidFill>
                <a:latin typeface="Arial" panose="020B0604020202020204" pitchFamily="34" charset="0"/>
                <a:cs typeface="Arial" panose="020B0604020202020204" pitchFamily="34" charset="0"/>
              </a:rPr>
              <a:t>Eat lots of </a:t>
            </a:r>
            <a:r>
              <a:rPr lang="nl-BE" sz="4400" dirty="0">
                <a:solidFill>
                  <a:srgbClr val="488CA7"/>
                </a:solidFill>
                <a:latin typeface="Arial" panose="020B0604020202020204" pitchFamily="34" charset="0"/>
                <a:cs typeface="Arial" panose="020B0604020202020204" pitchFamily="34" charset="0"/>
              </a:rPr>
              <a:t>fruit and vegetables!</a:t>
            </a:r>
            <a:endParaRPr lang="nl-BE" sz="44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218238" y="1022350"/>
            <a:ext cx="871537"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pic>
        <p:nvPicPr>
          <p:cNvPr id="48132" name="Picture 7"/>
          <p:cNvPicPr>
            <a:picLocks noChangeAspect="1"/>
          </p:cNvPicPr>
          <p:nvPr/>
        </p:nvPicPr>
        <p:blipFill>
          <a:blip r:embed="rId3"/>
          <a:srcRect/>
          <a:stretch>
            <a:fillRect/>
          </a:stretch>
        </p:blipFill>
        <p:spPr bwMode="auto">
          <a:xfrm>
            <a:off x="1474788" y="3055938"/>
            <a:ext cx="6403975" cy="33083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sp>
        <p:nvSpPr>
          <p:cNvPr id="50178" name="TextBox 296"/>
          <p:cNvSpPr txBox="1">
            <a:spLocks noChangeArrowheads="1"/>
          </p:cNvSpPr>
          <p:nvPr/>
        </p:nvSpPr>
        <p:spPr bwMode="auto">
          <a:xfrm>
            <a:off x="2784475" y="2451100"/>
            <a:ext cx="4414838" cy="1322388"/>
          </a:xfrm>
          <a:prstGeom prst="rect">
            <a:avLst/>
          </a:prstGeom>
          <a:noFill/>
          <a:ln w="9525">
            <a:noFill/>
            <a:miter lim="800000"/>
            <a:headEnd/>
            <a:tailEnd/>
          </a:ln>
        </p:spPr>
        <p:txBody>
          <a:bodyPr>
            <a:spAutoFit/>
          </a:bodyPr>
          <a:lstStyle/>
          <a:p>
            <a:pPr algn="ctr"/>
            <a:r>
              <a:rPr lang="nl-BE" sz="4000">
                <a:solidFill>
                  <a:srgbClr val="488CA7"/>
                </a:solidFill>
              </a:rPr>
              <a:t>Keep active!</a:t>
            </a:r>
            <a:br>
              <a:rPr lang="nl-BE" sz="4000">
                <a:solidFill>
                  <a:srgbClr val="488CA7"/>
                </a:solidFill>
              </a:rPr>
            </a:br>
            <a:r>
              <a:rPr lang="nl-BE" sz="4000">
                <a:solidFill>
                  <a:srgbClr val="488CA7"/>
                </a:solidFill>
              </a:rPr>
              <a:t>Play sports!</a:t>
            </a:r>
          </a:p>
        </p:txBody>
      </p:sp>
      <p:sp>
        <p:nvSpPr>
          <p:cNvPr id="232" name="Freeform 9"/>
          <p:cNvSpPr>
            <a:spLocks noEditPoints="1"/>
          </p:cNvSpPr>
          <p:nvPr/>
        </p:nvSpPr>
        <p:spPr bwMode="auto">
          <a:xfrm rot="20909034">
            <a:off x="4706938" y="552450"/>
            <a:ext cx="871537"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grpSp>
        <p:nvGrpSpPr>
          <p:cNvPr id="50180" name="Group 300"/>
          <p:cNvGrpSpPr>
            <a:grpSpLocks/>
          </p:cNvGrpSpPr>
          <p:nvPr/>
        </p:nvGrpSpPr>
        <p:grpSpPr bwMode="auto">
          <a:xfrm>
            <a:off x="3492500" y="2341563"/>
            <a:ext cx="5118100" cy="4021137"/>
            <a:chOff x="3594618" y="2074367"/>
            <a:chExt cx="5118100" cy="4022172"/>
          </a:xfrm>
        </p:grpSpPr>
        <p:pic>
          <p:nvPicPr>
            <p:cNvPr id="50201" name="Picture 293"/>
            <p:cNvPicPr>
              <a:picLocks noChangeAspect="1"/>
            </p:cNvPicPr>
            <p:nvPr/>
          </p:nvPicPr>
          <p:blipFill>
            <a:blip r:embed="rId2"/>
            <a:srcRect/>
            <a:stretch>
              <a:fillRect/>
            </a:stretch>
          </p:blipFill>
          <p:spPr bwMode="auto">
            <a:xfrm rot="582597">
              <a:off x="3594618" y="2074367"/>
              <a:ext cx="5118100" cy="4022172"/>
            </a:xfrm>
            <a:prstGeom prst="rect">
              <a:avLst/>
            </a:prstGeom>
            <a:noFill/>
            <a:ln w="9525">
              <a:noFill/>
              <a:miter lim="800000"/>
              <a:headEnd/>
              <a:tailEnd/>
            </a:ln>
          </p:spPr>
        </p:pic>
        <p:grpSp>
          <p:nvGrpSpPr>
            <p:cNvPr id="50202" name="Group 297"/>
            <p:cNvGrpSpPr>
              <a:grpSpLocks/>
            </p:cNvGrpSpPr>
            <p:nvPr/>
          </p:nvGrpSpPr>
          <p:grpSpPr bwMode="auto">
            <a:xfrm>
              <a:off x="5367214" y="4509896"/>
              <a:ext cx="264407" cy="469377"/>
              <a:chOff x="5235011" y="4509896"/>
              <a:chExt cx="264407" cy="469377"/>
            </a:xfrm>
          </p:grpSpPr>
          <p:sp>
            <p:nvSpPr>
              <p:cNvPr id="50212" name="Freeform 35"/>
              <p:cNvSpPr>
                <a:spLocks/>
              </p:cNvSpPr>
              <p:nvPr/>
            </p:nvSpPr>
            <p:spPr bwMode="auto">
              <a:xfrm>
                <a:off x="5328887" y="4509896"/>
                <a:ext cx="170531" cy="101652"/>
              </a:xfrm>
              <a:custGeom>
                <a:avLst/>
                <a:gdLst>
                  <a:gd name="T0" fmla="*/ 170531 w 243"/>
                  <a:gd name="T1" fmla="*/ 101652 h 145"/>
                  <a:gd name="T2" fmla="*/ 97547 w 243"/>
                  <a:gd name="T3" fmla="*/ 21732 h 145"/>
                  <a:gd name="T4" fmla="*/ 13334 w 243"/>
                  <a:gd name="T5" fmla="*/ 50475 h 145"/>
                  <a:gd name="T6" fmla="*/ 170531 w 243"/>
                  <a:gd name="T7" fmla="*/ 101652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50213" name="Freeform 41"/>
              <p:cNvSpPr>
                <a:spLocks/>
              </p:cNvSpPr>
              <p:nvPr/>
            </p:nvSpPr>
            <p:spPr bwMode="auto">
              <a:xfrm>
                <a:off x="5238344" y="4627657"/>
                <a:ext cx="249408" cy="348283"/>
              </a:xfrm>
              <a:custGeom>
                <a:avLst/>
                <a:gdLst>
                  <a:gd name="T0" fmla="*/ 12646 w 355"/>
                  <a:gd name="T1" fmla="*/ 153778 h 496"/>
                  <a:gd name="T2" fmla="*/ 100466 w 355"/>
                  <a:gd name="T3" fmla="*/ 337048 h 496"/>
                  <a:gd name="T4" fmla="*/ 236059 w 355"/>
                  <a:gd name="T5" fmla="*/ 194505 h 496"/>
                  <a:gd name="T6" fmla="*/ 148240 w 355"/>
                  <a:gd name="T7" fmla="*/ 11235 h 496"/>
                  <a:gd name="T8" fmla="*/ 12646 w 355"/>
                  <a:gd name="T9" fmla="*/ 153778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50214" name="Freeform 42"/>
              <p:cNvSpPr>
                <a:spLocks/>
              </p:cNvSpPr>
              <p:nvPr/>
            </p:nvSpPr>
            <p:spPr bwMode="auto">
              <a:xfrm>
                <a:off x="5291670" y="4701535"/>
                <a:ext cx="139980" cy="242743"/>
              </a:xfrm>
              <a:custGeom>
                <a:avLst/>
                <a:gdLst>
                  <a:gd name="T0" fmla="*/ 7034 w 199"/>
                  <a:gd name="T1" fmla="*/ 111550 h 346"/>
                  <a:gd name="T2" fmla="*/ 56977 w 199"/>
                  <a:gd name="T3" fmla="*/ 237130 h 346"/>
                  <a:gd name="T4" fmla="*/ 132242 w 199"/>
                  <a:gd name="T5" fmla="*/ 131895 h 346"/>
                  <a:gd name="T6" fmla="*/ 83003 w 199"/>
                  <a:gd name="T7" fmla="*/ 5613 h 346"/>
                  <a:gd name="T8" fmla="*/ 7034 w 199"/>
                  <a:gd name="T9" fmla="*/ 111550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50215" name="Freeform 43"/>
              <p:cNvSpPr>
                <a:spLocks/>
              </p:cNvSpPr>
              <p:nvPr/>
            </p:nvSpPr>
            <p:spPr bwMode="auto">
              <a:xfrm>
                <a:off x="5344996" y="4774858"/>
                <a:ext cx="30551" cy="138313"/>
              </a:xfrm>
              <a:custGeom>
                <a:avLst/>
                <a:gdLst>
                  <a:gd name="T0" fmla="*/ 710 w 43"/>
                  <a:gd name="T1" fmla="*/ 68805 h 197"/>
                  <a:gd name="T2" fmla="*/ 12789 w 43"/>
                  <a:gd name="T3" fmla="*/ 137611 h 197"/>
                  <a:gd name="T4" fmla="*/ 29130 w 43"/>
                  <a:gd name="T5" fmla="*/ 69508 h 197"/>
                  <a:gd name="T6" fmla="*/ 17052 w 43"/>
                  <a:gd name="T7" fmla="*/ 0 h 197"/>
                  <a:gd name="T8" fmla="*/ 710 w 43"/>
                  <a:gd name="T9" fmla="*/ 68805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50216" name="Freeform 44"/>
              <p:cNvSpPr>
                <a:spLocks/>
              </p:cNvSpPr>
              <p:nvPr/>
            </p:nvSpPr>
            <p:spPr bwMode="auto">
              <a:xfrm>
                <a:off x="5248898" y="4725976"/>
                <a:ext cx="230522" cy="249964"/>
              </a:xfrm>
              <a:custGeom>
                <a:avLst/>
                <a:gdLst>
                  <a:gd name="T0" fmla="*/ 0 w 328"/>
                  <a:gd name="T1" fmla="*/ 103215 h 356"/>
                  <a:gd name="T2" fmla="*/ 105422 w 328"/>
                  <a:gd name="T3" fmla="*/ 218367 h 356"/>
                  <a:gd name="T4" fmla="*/ 219277 w 328"/>
                  <a:gd name="T5" fmla="*/ 0 h 356"/>
                  <a:gd name="T6" fmla="*/ 225602 w 328"/>
                  <a:gd name="T7" fmla="*/ 96194 h 356"/>
                  <a:gd name="T8" fmla="*/ 89960 w 328"/>
                  <a:gd name="T9" fmla="*/ 238730 h 356"/>
                  <a:gd name="T10" fmla="*/ 0 w 328"/>
                  <a:gd name="T11" fmla="*/ 103215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50217" name="Freeform 45"/>
              <p:cNvSpPr>
                <a:spLocks noEditPoints="1"/>
              </p:cNvSpPr>
              <p:nvPr/>
            </p:nvSpPr>
            <p:spPr bwMode="auto">
              <a:xfrm>
                <a:off x="5235011" y="4630435"/>
                <a:ext cx="256074" cy="348838"/>
              </a:xfrm>
              <a:custGeom>
                <a:avLst/>
                <a:gdLst>
                  <a:gd name="T0" fmla="*/ 78576 w 365"/>
                  <a:gd name="T1" fmla="*/ 25268 h 497"/>
                  <a:gd name="T2" fmla="*/ 13330 w 365"/>
                  <a:gd name="T3" fmla="*/ 150906 h 497"/>
                  <a:gd name="T4" fmla="*/ 13330 w 365"/>
                  <a:gd name="T5" fmla="*/ 150906 h 497"/>
                  <a:gd name="T6" fmla="*/ 103833 w 365"/>
                  <a:gd name="T7" fmla="*/ 337608 h 497"/>
                  <a:gd name="T8" fmla="*/ 242744 w 365"/>
                  <a:gd name="T9" fmla="*/ 192317 h 497"/>
                  <a:gd name="T10" fmla="*/ 152241 w 365"/>
                  <a:gd name="T11" fmla="*/ 4913 h 497"/>
                  <a:gd name="T12" fmla="*/ 78576 w 365"/>
                  <a:gd name="T13" fmla="*/ 25268 h 497"/>
                  <a:gd name="T14" fmla="*/ 105236 w 365"/>
                  <a:gd name="T15" fmla="*/ 327781 h 497"/>
                  <a:gd name="T16" fmla="*/ 21749 w 365"/>
                  <a:gd name="T17" fmla="*/ 152310 h 497"/>
                  <a:gd name="T18" fmla="*/ 21749 w 365"/>
                  <a:gd name="T19" fmla="*/ 152310 h 497"/>
                  <a:gd name="T20" fmla="*/ 83487 w 365"/>
                  <a:gd name="T21" fmla="*/ 33691 h 497"/>
                  <a:gd name="T22" fmla="*/ 150838 w 365"/>
                  <a:gd name="T23" fmla="*/ 14740 h 497"/>
                  <a:gd name="T24" fmla="*/ 234325 w 365"/>
                  <a:gd name="T25" fmla="*/ 190212 h 497"/>
                  <a:gd name="T26" fmla="*/ 105236 w 365"/>
                  <a:gd name="T27" fmla="*/ 327781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50218" name="Freeform 46"/>
              <p:cNvSpPr>
                <a:spLocks/>
              </p:cNvSpPr>
              <p:nvPr/>
            </p:nvSpPr>
            <p:spPr bwMode="auto">
              <a:xfrm>
                <a:off x="5283893" y="4758749"/>
                <a:ext cx="97208" cy="148867"/>
              </a:xfrm>
              <a:custGeom>
                <a:avLst/>
                <a:gdLst>
                  <a:gd name="T0" fmla="*/ 4226 w 138"/>
                  <a:gd name="T1" fmla="*/ 69518 h 212"/>
                  <a:gd name="T2" fmla="*/ 40856 w 138"/>
                  <a:gd name="T3" fmla="*/ 146058 h 212"/>
                  <a:gd name="T4" fmla="*/ 92982 w 138"/>
                  <a:gd name="T5" fmla="*/ 79349 h 212"/>
                  <a:gd name="T6" fmla="*/ 56352 w 138"/>
                  <a:gd name="T7" fmla="*/ 2809 h 212"/>
                  <a:gd name="T8" fmla="*/ 4226 w 138"/>
                  <a:gd name="T9" fmla="*/ 69518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50219" name="Freeform 47"/>
              <p:cNvSpPr>
                <a:spLocks/>
              </p:cNvSpPr>
              <p:nvPr/>
            </p:nvSpPr>
            <p:spPr bwMode="auto">
              <a:xfrm>
                <a:off x="5332775" y="4790411"/>
                <a:ext cx="37217" cy="47216"/>
              </a:xfrm>
              <a:custGeom>
                <a:avLst/>
                <a:gdLst>
                  <a:gd name="T0" fmla="*/ 1404 w 53"/>
                  <a:gd name="T1" fmla="*/ 21846 h 67"/>
                  <a:gd name="T2" fmla="*/ 16151 w 53"/>
                  <a:gd name="T3" fmla="*/ 45807 h 67"/>
                  <a:gd name="T4" fmla="*/ 35813 w 53"/>
                  <a:gd name="T5" fmla="*/ 25370 h 67"/>
                  <a:gd name="T6" fmla="*/ 21066 w 53"/>
                  <a:gd name="T7" fmla="*/ 1409 h 67"/>
                  <a:gd name="T8" fmla="*/ 1404 w 53"/>
                  <a:gd name="T9" fmla="*/ 21846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grpSp>
        <p:grpSp>
          <p:nvGrpSpPr>
            <p:cNvPr id="50203" name="Group 295"/>
            <p:cNvGrpSpPr>
              <a:grpSpLocks/>
            </p:cNvGrpSpPr>
            <p:nvPr/>
          </p:nvGrpSpPr>
          <p:grpSpPr bwMode="auto">
            <a:xfrm>
              <a:off x="4958081" y="4506008"/>
              <a:ext cx="243298" cy="459378"/>
              <a:chOff x="4907281" y="4506008"/>
              <a:chExt cx="243298" cy="459378"/>
            </a:xfrm>
          </p:grpSpPr>
          <p:sp>
            <p:nvSpPr>
              <p:cNvPr id="50204" name="Freeform 34"/>
              <p:cNvSpPr>
                <a:spLocks/>
              </p:cNvSpPr>
              <p:nvPr/>
            </p:nvSpPr>
            <p:spPr bwMode="auto">
              <a:xfrm>
                <a:off x="4907281" y="4506008"/>
                <a:ext cx="171642" cy="100541"/>
              </a:xfrm>
              <a:custGeom>
                <a:avLst/>
                <a:gdLst>
                  <a:gd name="T0" fmla="*/ 0 w 245"/>
                  <a:gd name="T1" fmla="*/ 100541 h 143"/>
                  <a:gd name="T2" fmla="*/ 74962 w 245"/>
                  <a:gd name="T3" fmla="*/ 21093 h 143"/>
                  <a:gd name="T4" fmla="*/ 158331 w 245"/>
                  <a:gd name="T5" fmla="*/ 52028 h 143"/>
                  <a:gd name="T6" fmla="*/ 0 w 245"/>
                  <a:gd name="T7" fmla="*/ 10054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50205" name="Freeform 36"/>
              <p:cNvSpPr>
                <a:spLocks/>
              </p:cNvSpPr>
              <p:nvPr/>
            </p:nvSpPr>
            <p:spPr bwMode="auto">
              <a:xfrm>
                <a:off x="4922834" y="4638211"/>
                <a:ext cx="223857" cy="322731"/>
              </a:xfrm>
              <a:custGeom>
                <a:avLst/>
                <a:gdLst>
                  <a:gd name="T0" fmla="*/ 7017 w 319"/>
                  <a:gd name="T1" fmla="*/ 171188 h 460"/>
                  <a:gd name="T2" fmla="*/ 124911 w 319"/>
                  <a:gd name="T3" fmla="*/ 317118 h 460"/>
                  <a:gd name="T4" fmla="*/ 216840 w 319"/>
                  <a:gd name="T5" fmla="*/ 151543 h 460"/>
                  <a:gd name="T6" fmla="*/ 98946 w 319"/>
                  <a:gd name="T7" fmla="*/ 5613 h 460"/>
                  <a:gd name="T8" fmla="*/ 7017 w 319"/>
                  <a:gd name="T9" fmla="*/ 17118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50206" name="Freeform 37"/>
              <p:cNvSpPr>
                <a:spLocks/>
              </p:cNvSpPr>
              <p:nvPr/>
            </p:nvSpPr>
            <p:spPr bwMode="auto">
              <a:xfrm>
                <a:off x="4963939" y="4683204"/>
                <a:ext cx="137202" cy="237743"/>
              </a:xfrm>
              <a:custGeom>
                <a:avLst/>
                <a:gdLst>
                  <a:gd name="T0" fmla="*/ 6332 w 195"/>
                  <a:gd name="T1" fmla="*/ 125534 h 339"/>
                  <a:gd name="T2" fmla="*/ 80210 w 195"/>
                  <a:gd name="T3" fmla="*/ 234236 h 339"/>
                  <a:gd name="T4" fmla="*/ 130166 w 195"/>
                  <a:gd name="T5" fmla="*/ 112910 h 339"/>
                  <a:gd name="T6" fmla="*/ 56288 w 195"/>
                  <a:gd name="T7" fmla="*/ 3507 h 339"/>
                  <a:gd name="T8" fmla="*/ 6332 w 195"/>
                  <a:gd name="T9" fmla="*/ 125534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50207" name="Freeform 38"/>
              <p:cNvSpPr>
                <a:spLocks/>
              </p:cNvSpPr>
              <p:nvPr/>
            </p:nvSpPr>
            <p:spPr bwMode="auto">
              <a:xfrm>
                <a:off x="5005600" y="4727087"/>
                <a:ext cx="48882" cy="154422"/>
              </a:xfrm>
              <a:custGeom>
                <a:avLst/>
                <a:gdLst>
                  <a:gd name="T0" fmla="*/ 5587 w 70"/>
                  <a:gd name="T1" fmla="*/ 80019 h 220"/>
                  <a:gd name="T2" fmla="*/ 34916 w 70"/>
                  <a:gd name="T3" fmla="*/ 152316 h 220"/>
                  <a:gd name="T4" fmla="*/ 43295 w 70"/>
                  <a:gd name="T5" fmla="*/ 74403 h 220"/>
                  <a:gd name="T6" fmla="*/ 13966 w 70"/>
                  <a:gd name="T7" fmla="*/ 2106 h 220"/>
                  <a:gd name="T8" fmla="*/ 5587 w 70"/>
                  <a:gd name="T9" fmla="*/ 80019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50208" name="Freeform 39"/>
              <p:cNvSpPr>
                <a:spLocks/>
              </p:cNvSpPr>
              <p:nvPr/>
            </p:nvSpPr>
            <p:spPr bwMode="auto">
              <a:xfrm>
                <a:off x="4931166" y="4772636"/>
                <a:ext cx="215524" cy="188862"/>
              </a:xfrm>
              <a:custGeom>
                <a:avLst/>
                <a:gdLst>
                  <a:gd name="T0" fmla="*/ 148831 w 307"/>
                  <a:gd name="T1" fmla="*/ 155864 h 269"/>
                  <a:gd name="T2" fmla="*/ 206398 w 307"/>
                  <a:gd name="T3" fmla="*/ 0 h 269"/>
                  <a:gd name="T4" fmla="*/ 208504 w 307"/>
                  <a:gd name="T5" fmla="*/ 16850 h 269"/>
                  <a:gd name="T6" fmla="*/ 116537 w 307"/>
                  <a:gd name="T7" fmla="*/ 182543 h 269"/>
                  <a:gd name="T8" fmla="*/ 0 w 307"/>
                  <a:gd name="T9" fmla="*/ 45636 h 269"/>
                  <a:gd name="T10" fmla="*/ 148831 w 307"/>
                  <a:gd name="T11" fmla="*/ 155864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50209" name="Freeform 40"/>
              <p:cNvSpPr>
                <a:spLocks noEditPoints="1"/>
              </p:cNvSpPr>
              <p:nvPr/>
            </p:nvSpPr>
            <p:spPr bwMode="auto">
              <a:xfrm>
                <a:off x="4918946" y="4634878"/>
                <a:ext cx="231633" cy="330508"/>
              </a:xfrm>
              <a:custGeom>
                <a:avLst/>
                <a:gdLst>
                  <a:gd name="T0" fmla="*/ 102480 w 330"/>
                  <a:gd name="T1" fmla="*/ 5614 h 471"/>
                  <a:gd name="T2" fmla="*/ 7019 w 330"/>
                  <a:gd name="T3" fmla="*/ 175429 h 471"/>
                  <a:gd name="T4" fmla="*/ 7019 w 330"/>
                  <a:gd name="T5" fmla="*/ 175429 h 471"/>
                  <a:gd name="T6" fmla="*/ 128451 w 330"/>
                  <a:gd name="T7" fmla="*/ 324894 h 471"/>
                  <a:gd name="T8" fmla="*/ 223912 w 330"/>
                  <a:gd name="T9" fmla="*/ 155079 h 471"/>
                  <a:gd name="T10" fmla="*/ 102480 w 330"/>
                  <a:gd name="T11" fmla="*/ 5614 h 471"/>
                  <a:gd name="T12" fmla="*/ 15442 w 330"/>
                  <a:gd name="T13" fmla="*/ 174025 h 471"/>
                  <a:gd name="T14" fmla="*/ 15442 w 330"/>
                  <a:gd name="T15" fmla="*/ 174025 h 471"/>
                  <a:gd name="T16" fmla="*/ 103182 w 330"/>
                  <a:gd name="T17" fmla="*/ 14034 h 471"/>
                  <a:gd name="T18" fmla="*/ 215489 w 330"/>
                  <a:gd name="T19" fmla="*/ 155781 h 471"/>
                  <a:gd name="T20" fmla="*/ 127749 w 330"/>
                  <a:gd name="T21" fmla="*/ 315772 h 471"/>
                  <a:gd name="T22" fmla="*/ 15442 w 330"/>
                  <a:gd name="T23" fmla="*/ 174025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50210" name="Freeform 48"/>
              <p:cNvSpPr>
                <a:spLocks/>
              </p:cNvSpPr>
              <p:nvPr/>
            </p:nvSpPr>
            <p:spPr bwMode="auto">
              <a:xfrm>
                <a:off x="5006156" y="4757638"/>
                <a:ext cx="97764" cy="147756"/>
              </a:xfrm>
              <a:custGeom>
                <a:avLst/>
                <a:gdLst>
                  <a:gd name="T0" fmla="*/ 4220 w 139"/>
                  <a:gd name="T1" fmla="*/ 78430 h 211"/>
                  <a:gd name="T2" fmla="*/ 56267 w 139"/>
                  <a:gd name="T3" fmla="*/ 144955 h 211"/>
                  <a:gd name="T4" fmla="*/ 93544 w 139"/>
                  <a:gd name="T5" fmla="*/ 69326 h 211"/>
                  <a:gd name="T6" fmla="*/ 41497 w 139"/>
                  <a:gd name="T7" fmla="*/ 2801 h 211"/>
                  <a:gd name="T8" fmla="*/ 4220 w 139"/>
                  <a:gd name="T9" fmla="*/ 78430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50211" name="Freeform 49"/>
              <p:cNvSpPr>
                <a:spLocks/>
              </p:cNvSpPr>
              <p:nvPr/>
            </p:nvSpPr>
            <p:spPr bwMode="auto">
              <a:xfrm>
                <a:off x="5050594" y="4785412"/>
                <a:ext cx="37217" cy="46660"/>
              </a:xfrm>
              <a:custGeom>
                <a:avLst/>
                <a:gdLst>
                  <a:gd name="T0" fmla="*/ 1404 w 53"/>
                  <a:gd name="T1" fmla="*/ 25451 h 66"/>
                  <a:gd name="T2" fmla="*/ 21066 w 53"/>
                  <a:gd name="T3" fmla="*/ 45953 h 66"/>
                  <a:gd name="T4" fmla="*/ 35813 w 53"/>
                  <a:gd name="T5" fmla="*/ 21209 h 66"/>
                  <a:gd name="T6" fmla="*/ 16151 w 53"/>
                  <a:gd name="T7" fmla="*/ 707 h 66"/>
                  <a:gd name="T8" fmla="*/ 1404 w 53"/>
                  <a:gd name="T9" fmla="*/ 2545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grpSp>
        <p:nvGrpSpPr>
          <p:cNvPr id="50181" name="Group 299"/>
          <p:cNvGrpSpPr>
            <a:grpSpLocks/>
          </p:cNvGrpSpPr>
          <p:nvPr/>
        </p:nvGrpSpPr>
        <p:grpSpPr bwMode="auto">
          <a:xfrm>
            <a:off x="509588" y="660400"/>
            <a:ext cx="2881312" cy="4711700"/>
            <a:chOff x="636926" y="749244"/>
            <a:chExt cx="2881072" cy="4711700"/>
          </a:xfrm>
        </p:grpSpPr>
        <p:pic>
          <p:nvPicPr>
            <p:cNvPr id="50182" name="Picture 298"/>
            <p:cNvPicPr>
              <a:picLocks noChangeAspect="1"/>
            </p:cNvPicPr>
            <p:nvPr/>
          </p:nvPicPr>
          <p:blipFill>
            <a:blip r:embed="rId3"/>
            <a:srcRect/>
            <a:stretch>
              <a:fillRect/>
            </a:stretch>
          </p:blipFill>
          <p:spPr bwMode="auto">
            <a:xfrm>
              <a:off x="636926" y="749244"/>
              <a:ext cx="2881072" cy="4711700"/>
            </a:xfrm>
            <a:prstGeom prst="rect">
              <a:avLst/>
            </a:prstGeom>
            <a:noFill/>
            <a:ln w="9525">
              <a:noFill/>
              <a:miter lim="800000"/>
              <a:headEnd/>
              <a:tailEnd/>
            </a:ln>
          </p:spPr>
        </p:pic>
        <p:grpSp>
          <p:nvGrpSpPr>
            <p:cNvPr id="50183" name="Group 255"/>
            <p:cNvGrpSpPr>
              <a:grpSpLocks/>
            </p:cNvGrpSpPr>
            <p:nvPr/>
          </p:nvGrpSpPr>
          <p:grpSpPr bwMode="auto">
            <a:xfrm>
              <a:off x="2482997" y="1436877"/>
              <a:ext cx="264407" cy="469377"/>
              <a:chOff x="5235011" y="4509896"/>
              <a:chExt cx="264407" cy="469377"/>
            </a:xfrm>
          </p:grpSpPr>
          <p:sp>
            <p:nvSpPr>
              <p:cNvPr id="50193" name="Freeform 35"/>
              <p:cNvSpPr>
                <a:spLocks/>
              </p:cNvSpPr>
              <p:nvPr/>
            </p:nvSpPr>
            <p:spPr bwMode="auto">
              <a:xfrm>
                <a:off x="5328887" y="4509896"/>
                <a:ext cx="170531" cy="101652"/>
              </a:xfrm>
              <a:custGeom>
                <a:avLst/>
                <a:gdLst>
                  <a:gd name="T0" fmla="*/ 170531 w 243"/>
                  <a:gd name="T1" fmla="*/ 101652 h 145"/>
                  <a:gd name="T2" fmla="*/ 97547 w 243"/>
                  <a:gd name="T3" fmla="*/ 21732 h 145"/>
                  <a:gd name="T4" fmla="*/ 13334 w 243"/>
                  <a:gd name="T5" fmla="*/ 50475 h 145"/>
                  <a:gd name="T6" fmla="*/ 170531 w 243"/>
                  <a:gd name="T7" fmla="*/ 101652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50194" name="Freeform 41"/>
              <p:cNvSpPr>
                <a:spLocks/>
              </p:cNvSpPr>
              <p:nvPr/>
            </p:nvSpPr>
            <p:spPr bwMode="auto">
              <a:xfrm>
                <a:off x="5238344" y="4627657"/>
                <a:ext cx="249408" cy="348283"/>
              </a:xfrm>
              <a:custGeom>
                <a:avLst/>
                <a:gdLst>
                  <a:gd name="T0" fmla="*/ 12646 w 355"/>
                  <a:gd name="T1" fmla="*/ 153778 h 496"/>
                  <a:gd name="T2" fmla="*/ 100466 w 355"/>
                  <a:gd name="T3" fmla="*/ 337048 h 496"/>
                  <a:gd name="T4" fmla="*/ 236059 w 355"/>
                  <a:gd name="T5" fmla="*/ 194505 h 496"/>
                  <a:gd name="T6" fmla="*/ 148240 w 355"/>
                  <a:gd name="T7" fmla="*/ 11235 h 496"/>
                  <a:gd name="T8" fmla="*/ 12646 w 355"/>
                  <a:gd name="T9" fmla="*/ 153778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50195" name="Freeform 42"/>
              <p:cNvSpPr>
                <a:spLocks/>
              </p:cNvSpPr>
              <p:nvPr/>
            </p:nvSpPr>
            <p:spPr bwMode="auto">
              <a:xfrm>
                <a:off x="5291670" y="4701535"/>
                <a:ext cx="139980" cy="242743"/>
              </a:xfrm>
              <a:custGeom>
                <a:avLst/>
                <a:gdLst>
                  <a:gd name="T0" fmla="*/ 7034 w 199"/>
                  <a:gd name="T1" fmla="*/ 111550 h 346"/>
                  <a:gd name="T2" fmla="*/ 56977 w 199"/>
                  <a:gd name="T3" fmla="*/ 237130 h 346"/>
                  <a:gd name="T4" fmla="*/ 132242 w 199"/>
                  <a:gd name="T5" fmla="*/ 131895 h 346"/>
                  <a:gd name="T6" fmla="*/ 83003 w 199"/>
                  <a:gd name="T7" fmla="*/ 5613 h 346"/>
                  <a:gd name="T8" fmla="*/ 7034 w 199"/>
                  <a:gd name="T9" fmla="*/ 111550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50196" name="Freeform 43"/>
              <p:cNvSpPr>
                <a:spLocks/>
              </p:cNvSpPr>
              <p:nvPr/>
            </p:nvSpPr>
            <p:spPr bwMode="auto">
              <a:xfrm>
                <a:off x="5344996" y="4774858"/>
                <a:ext cx="30551" cy="138313"/>
              </a:xfrm>
              <a:custGeom>
                <a:avLst/>
                <a:gdLst>
                  <a:gd name="T0" fmla="*/ 710 w 43"/>
                  <a:gd name="T1" fmla="*/ 68805 h 197"/>
                  <a:gd name="T2" fmla="*/ 12789 w 43"/>
                  <a:gd name="T3" fmla="*/ 137611 h 197"/>
                  <a:gd name="T4" fmla="*/ 29130 w 43"/>
                  <a:gd name="T5" fmla="*/ 69508 h 197"/>
                  <a:gd name="T6" fmla="*/ 17052 w 43"/>
                  <a:gd name="T7" fmla="*/ 0 h 197"/>
                  <a:gd name="T8" fmla="*/ 710 w 43"/>
                  <a:gd name="T9" fmla="*/ 68805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50197" name="Freeform 44"/>
              <p:cNvSpPr>
                <a:spLocks/>
              </p:cNvSpPr>
              <p:nvPr/>
            </p:nvSpPr>
            <p:spPr bwMode="auto">
              <a:xfrm>
                <a:off x="5248898" y="4725976"/>
                <a:ext cx="230522" cy="249964"/>
              </a:xfrm>
              <a:custGeom>
                <a:avLst/>
                <a:gdLst>
                  <a:gd name="T0" fmla="*/ 0 w 328"/>
                  <a:gd name="T1" fmla="*/ 103215 h 356"/>
                  <a:gd name="T2" fmla="*/ 105422 w 328"/>
                  <a:gd name="T3" fmla="*/ 218367 h 356"/>
                  <a:gd name="T4" fmla="*/ 219277 w 328"/>
                  <a:gd name="T5" fmla="*/ 0 h 356"/>
                  <a:gd name="T6" fmla="*/ 225602 w 328"/>
                  <a:gd name="T7" fmla="*/ 96194 h 356"/>
                  <a:gd name="T8" fmla="*/ 89960 w 328"/>
                  <a:gd name="T9" fmla="*/ 238730 h 356"/>
                  <a:gd name="T10" fmla="*/ 0 w 328"/>
                  <a:gd name="T11" fmla="*/ 103215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50198" name="Freeform 45"/>
              <p:cNvSpPr>
                <a:spLocks noEditPoints="1"/>
              </p:cNvSpPr>
              <p:nvPr/>
            </p:nvSpPr>
            <p:spPr bwMode="auto">
              <a:xfrm>
                <a:off x="5235011" y="4630435"/>
                <a:ext cx="256074" cy="348838"/>
              </a:xfrm>
              <a:custGeom>
                <a:avLst/>
                <a:gdLst>
                  <a:gd name="T0" fmla="*/ 78576 w 365"/>
                  <a:gd name="T1" fmla="*/ 25268 h 497"/>
                  <a:gd name="T2" fmla="*/ 13330 w 365"/>
                  <a:gd name="T3" fmla="*/ 150906 h 497"/>
                  <a:gd name="T4" fmla="*/ 13330 w 365"/>
                  <a:gd name="T5" fmla="*/ 150906 h 497"/>
                  <a:gd name="T6" fmla="*/ 103833 w 365"/>
                  <a:gd name="T7" fmla="*/ 337608 h 497"/>
                  <a:gd name="T8" fmla="*/ 242744 w 365"/>
                  <a:gd name="T9" fmla="*/ 192317 h 497"/>
                  <a:gd name="T10" fmla="*/ 152241 w 365"/>
                  <a:gd name="T11" fmla="*/ 4913 h 497"/>
                  <a:gd name="T12" fmla="*/ 78576 w 365"/>
                  <a:gd name="T13" fmla="*/ 25268 h 497"/>
                  <a:gd name="T14" fmla="*/ 105236 w 365"/>
                  <a:gd name="T15" fmla="*/ 327781 h 497"/>
                  <a:gd name="T16" fmla="*/ 21749 w 365"/>
                  <a:gd name="T17" fmla="*/ 152310 h 497"/>
                  <a:gd name="T18" fmla="*/ 21749 w 365"/>
                  <a:gd name="T19" fmla="*/ 152310 h 497"/>
                  <a:gd name="T20" fmla="*/ 83487 w 365"/>
                  <a:gd name="T21" fmla="*/ 33691 h 497"/>
                  <a:gd name="T22" fmla="*/ 150838 w 365"/>
                  <a:gd name="T23" fmla="*/ 14740 h 497"/>
                  <a:gd name="T24" fmla="*/ 234325 w 365"/>
                  <a:gd name="T25" fmla="*/ 190212 h 497"/>
                  <a:gd name="T26" fmla="*/ 105236 w 365"/>
                  <a:gd name="T27" fmla="*/ 327781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50199" name="Freeform 46"/>
              <p:cNvSpPr>
                <a:spLocks/>
              </p:cNvSpPr>
              <p:nvPr/>
            </p:nvSpPr>
            <p:spPr bwMode="auto">
              <a:xfrm>
                <a:off x="5283893" y="4758749"/>
                <a:ext cx="97208" cy="148867"/>
              </a:xfrm>
              <a:custGeom>
                <a:avLst/>
                <a:gdLst>
                  <a:gd name="T0" fmla="*/ 4226 w 138"/>
                  <a:gd name="T1" fmla="*/ 69518 h 212"/>
                  <a:gd name="T2" fmla="*/ 40856 w 138"/>
                  <a:gd name="T3" fmla="*/ 146058 h 212"/>
                  <a:gd name="T4" fmla="*/ 92982 w 138"/>
                  <a:gd name="T5" fmla="*/ 79349 h 212"/>
                  <a:gd name="T6" fmla="*/ 56352 w 138"/>
                  <a:gd name="T7" fmla="*/ 2809 h 212"/>
                  <a:gd name="T8" fmla="*/ 4226 w 138"/>
                  <a:gd name="T9" fmla="*/ 69518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50200" name="Freeform 47"/>
              <p:cNvSpPr>
                <a:spLocks/>
              </p:cNvSpPr>
              <p:nvPr/>
            </p:nvSpPr>
            <p:spPr bwMode="auto">
              <a:xfrm>
                <a:off x="5332775" y="4790411"/>
                <a:ext cx="37217" cy="47216"/>
              </a:xfrm>
              <a:custGeom>
                <a:avLst/>
                <a:gdLst>
                  <a:gd name="T0" fmla="*/ 1404 w 53"/>
                  <a:gd name="T1" fmla="*/ 21846 h 67"/>
                  <a:gd name="T2" fmla="*/ 16151 w 53"/>
                  <a:gd name="T3" fmla="*/ 45807 h 67"/>
                  <a:gd name="T4" fmla="*/ 35813 w 53"/>
                  <a:gd name="T5" fmla="*/ 25370 h 67"/>
                  <a:gd name="T6" fmla="*/ 21066 w 53"/>
                  <a:gd name="T7" fmla="*/ 1409 h 67"/>
                  <a:gd name="T8" fmla="*/ 1404 w 53"/>
                  <a:gd name="T9" fmla="*/ 21846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grpSp>
        <p:grpSp>
          <p:nvGrpSpPr>
            <p:cNvPr id="50184" name="Group 264"/>
            <p:cNvGrpSpPr>
              <a:grpSpLocks/>
            </p:cNvGrpSpPr>
            <p:nvPr/>
          </p:nvGrpSpPr>
          <p:grpSpPr bwMode="auto">
            <a:xfrm>
              <a:off x="2073864" y="1432989"/>
              <a:ext cx="243298" cy="459378"/>
              <a:chOff x="4907281" y="4506008"/>
              <a:chExt cx="243298" cy="459378"/>
            </a:xfrm>
          </p:grpSpPr>
          <p:sp>
            <p:nvSpPr>
              <p:cNvPr id="50185" name="Freeform 34"/>
              <p:cNvSpPr>
                <a:spLocks/>
              </p:cNvSpPr>
              <p:nvPr/>
            </p:nvSpPr>
            <p:spPr bwMode="auto">
              <a:xfrm>
                <a:off x="4907281" y="4506008"/>
                <a:ext cx="171642" cy="100541"/>
              </a:xfrm>
              <a:custGeom>
                <a:avLst/>
                <a:gdLst>
                  <a:gd name="T0" fmla="*/ 0 w 245"/>
                  <a:gd name="T1" fmla="*/ 100541 h 143"/>
                  <a:gd name="T2" fmla="*/ 74962 w 245"/>
                  <a:gd name="T3" fmla="*/ 21093 h 143"/>
                  <a:gd name="T4" fmla="*/ 158331 w 245"/>
                  <a:gd name="T5" fmla="*/ 52028 h 143"/>
                  <a:gd name="T6" fmla="*/ 0 w 245"/>
                  <a:gd name="T7" fmla="*/ 10054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50186" name="Freeform 36"/>
              <p:cNvSpPr>
                <a:spLocks/>
              </p:cNvSpPr>
              <p:nvPr/>
            </p:nvSpPr>
            <p:spPr bwMode="auto">
              <a:xfrm>
                <a:off x="4922834" y="4638211"/>
                <a:ext cx="223857" cy="322731"/>
              </a:xfrm>
              <a:custGeom>
                <a:avLst/>
                <a:gdLst>
                  <a:gd name="T0" fmla="*/ 7017 w 319"/>
                  <a:gd name="T1" fmla="*/ 171188 h 460"/>
                  <a:gd name="T2" fmla="*/ 124911 w 319"/>
                  <a:gd name="T3" fmla="*/ 317118 h 460"/>
                  <a:gd name="T4" fmla="*/ 216840 w 319"/>
                  <a:gd name="T5" fmla="*/ 151543 h 460"/>
                  <a:gd name="T6" fmla="*/ 98946 w 319"/>
                  <a:gd name="T7" fmla="*/ 5613 h 460"/>
                  <a:gd name="T8" fmla="*/ 7017 w 319"/>
                  <a:gd name="T9" fmla="*/ 17118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50187" name="Freeform 37"/>
              <p:cNvSpPr>
                <a:spLocks/>
              </p:cNvSpPr>
              <p:nvPr/>
            </p:nvSpPr>
            <p:spPr bwMode="auto">
              <a:xfrm>
                <a:off x="4963939" y="4683204"/>
                <a:ext cx="137202" cy="237743"/>
              </a:xfrm>
              <a:custGeom>
                <a:avLst/>
                <a:gdLst>
                  <a:gd name="T0" fmla="*/ 6332 w 195"/>
                  <a:gd name="T1" fmla="*/ 125534 h 339"/>
                  <a:gd name="T2" fmla="*/ 80210 w 195"/>
                  <a:gd name="T3" fmla="*/ 234236 h 339"/>
                  <a:gd name="T4" fmla="*/ 130166 w 195"/>
                  <a:gd name="T5" fmla="*/ 112910 h 339"/>
                  <a:gd name="T6" fmla="*/ 56288 w 195"/>
                  <a:gd name="T7" fmla="*/ 3507 h 339"/>
                  <a:gd name="T8" fmla="*/ 6332 w 195"/>
                  <a:gd name="T9" fmla="*/ 125534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50188" name="Freeform 38"/>
              <p:cNvSpPr>
                <a:spLocks/>
              </p:cNvSpPr>
              <p:nvPr/>
            </p:nvSpPr>
            <p:spPr bwMode="auto">
              <a:xfrm>
                <a:off x="5005600" y="4727087"/>
                <a:ext cx="48882" cy="154422"/>
              </a:xfrm>
              <a:custGeom>
                <a:avLst/>
                <a:gdLst>
                  <a:gd name="T0" fmla="*/ 5587 w 70"/>
                  <a:gd name="T1" fmla="*/ 80019 h 220"/>
                  <a:gd name="T2" fmla="*/ 34916 w 70"/>
                  <a:gd name="T3" fmla="*/ 152316 h 220"/>
                  <a:gd name="T4" fmla="*/ 43295 w 70"/>
                  <a:gd name="T5" fmla="*/ 74403 h 220"/>
                  <a:gd name="T6" fmla="*/ 13966 w 70"/>
                  <a:gd name="T7" fmla="*/ 2106 h 220"/>
                  <a:gd name="T8" fmla="*/ 5587 w 70"/>
                  <a:gd name="T9" fmla="*/ 80019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50189" name="Freeform 39"/>
              <p:cNvSpPr>
                <a:spLocks/>
              </p:cNvSpPr>
              <p:nvPr/>
            </p:nvSpPr>
            <p:spPr bwMode="auto">
              <a:xfrm>
                <a:off x="4931166" y="4772636"/>
                <a:ext cx="215524" cy="188862"/>
              </a:xfrm>
              <a:custGeom>
                <a:avLst/>
                <a:gdLst>
                  <a:gd name="T0" fmla="*/ 148831 w 307"/>
                  <a:gd name="T1" fmla="*/ 155864 h 269"/>
                  <a:gd name="T2" fmla="*/ 206398 w 307"/>
                  <a:gd name="T3" fmla="*/ 0 h 269"/>
                  <a:gd name="T4" fmla="*/ 208504 w 307"/>
                  <a:gd name="T5" fmla="*/ 16850 h 269"/>
                  <a:gd name="T6" fmla="*/ 116537 w 307"/>
                  <a:gd name="T7" fmla="*/ 182543 h 269"/>
                  <a:gd name="T8" fmla="*/ 0 w 307"/>
                  <a:gd name="T9" fmla="*/ 45636 h 269"/>
                  <a:gd name="T10" fmla="*/ 148831 w 307"/>
                  <a:gd name="T11" fmla="*/ 155864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50190" name="Freeform 40"/>
              <p:cNvSpPr>
                <a:spLocks noEditPoints="1"/>
              </p:cNvSpPr>
              <p:nvPr/>
            </p:nvSpPr>
            <p:spPr bwMode="auto">
              <a:xfrm>
                <a:off x="4918946" y="4634878"/>
                <a:ext cx="231633" cy="330508"/>
              </a:xfrm>
              <a:custGeom>
                <a:avLst/>
                <a:gdLst>
                  <a:gd name="T0" fmla="*/ 102480 w 330"/>
                  <a:gd name="T1" fmla="*/ 5614 h 471"/>
                  <a:gd name="T2" fmla="*/ 7019 w 330"/>
                  <a:gd name="T3" fmla="*/ 175429 h 471"/>
                  <a:gd name="T4" fmla="*/ 7019 w 330"/>
                  <a:gd name="T5" fmla="*/ 175429 h 471"/>
                  <a:gd name="T6" fmla="*/ 128451 w 330"/>
                  <a:gd name="T7" fmla="*/ 324894 h 471"/>
                  <a:gd name="T8" fmla="*/ 223912 w 330"/>
                  <a:gd name="T9" fmla="*/ 155079 h 471"/>
                  <a:gd name="T10" fmla="*/ 102480 w 330"/>
                  <a:gd name="T11" fmla="*/ 5614 h 471"/>
                  <a:gd name="T12" fmla="*/ 15442 w 330"/>
                  <a:gd name="T13" fmla="*/ 174025 h 471"/>
                  <a:gd name="T14" fmla="*/ 15442 w 330"/>
                  <a:gd name="T15" fmla="*/ 174025 h 471"/>
                  <a:gd name="T16" fmla="*/ 103182 w 330"/>
                  <a:gd name="T17" fmla="*/ 14034 h 471"/>
                  <a:gd name="T18" fmla="*/ 215489 w 330"/>
                  <a:gd name="T19" fmla="*/ 155781 h 471"/>
                  <a:gd name="T20" fmla="*/ 127749 w 330"/>
                  <a:gd name="T21" fmla="*/ 315772 h 471"/>
                  <a:gd name="T22" fmla="*/ 15442 w 330"/>
                  <a:gd name="T23" fmla="*/ 174025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50191" name="Freeform 48"/>
              <p:cNvSpPr>
                <a:spLocks/>
              </p:cNvSpPr>
              <p:nvPr/>
            </p:nvSpPr>
            <p:spPr bwMode="auto">
              <a:xfrm>
                <a:off x="5006156" y="4757638"/>
                <a:ext cx="97764" cy="147756"/>
              </a:xfrm>
              <a:custGeom>
                <a:avLst/>
                <a:gdLst>
                  <a:gd name="T0" fmla="*/ 4220 w 139"/>
                  <a:gd name="T1" fmla="*/ 78430 h 211"/>
                  <a:gd name="T2" fmla="*/ 56267 w 139"/>
                  <a:gd name="T3" fmla="*/ 144955 h 211"/>
                  <a:gd name="T4" fmla="*/ 93544 w 139"/>
                  <a:gd name="T5" fmla="*/ 69326 h 211"/>
                  <a:gd name="T6" fmla="*/ 41497 w 139"/>
                  <a:gd name="T7" fmla="*/ 2801 h 211"/>
                  <a:gd name="T8" fmla="*/ 4220 w 139"/>
                  <a:gd name="T9" fmla="*/ 78430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50192" name="Freeform 49"/>
              <p:cNvSpPr>
                <a:spLocks/>
              </p:cNvSpPr>
              <p:nvPr/>
            </p:nvSpPr>
            <p:spPr bwMode="auto">
              <a:xfrm>
                <a:off x="5050594" y="4785412"/>
                <a:ext cx="37217" cy="46660"/>
              </a:xfrm>
              <a:custGeom>
                <a:avLst/>
                <a:gdLst>
                  <a:gd name="T0" fmla="*/ 1404 w 53"/>
                  <a:gd name="T1" fmla="*/ 25451 h 66"/>
                  <a:gd name="T2" fmla="*/ 21066 w 53"/>
                  <a:gd name="T3" fmla="*/ 45953 h 66"/>
                  <a:gd name="T4" fmla="*/ 35813 w 53"/>
                  <a:gd name="T5" fmla="*/ 21209 h 66"/>
                  <a:gd name="T6" fmla="*/ 16151 w 53"/>
                  <a:gd name="T7" fmla="*/ 707 h 66"/>
                  <a:gd name="T8" fmla="*/ 1404 w 53"/>
                  <a:gd name="T9" fmla="*/ 2545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157" name="Group 156"/>
          <p:cNvGrpSpPr>
            <a:grpSpLocks/>
          </p:cNvGrpSpPr>
          <p:nvPr/>
        </p:nvGrpSpPr>
        <p:grpSpPr bwMode="auto">
          <a:xfrm>
            <a:off x="5694363" y="312738"/>
            <a:ext cx="2185987" cy="6326187"/>
            <a:chOff x="5694907" y="312738"/>
            <a:chExt cx="2185988" cy="6326188"/>
          </a:xfrm>
        </p:grpSpPr>
        <p:grpSp>
          <p:nvGrpSpPr>
            <p:cNvPr id="15504" name="Group 4"/>
            <p:cNvGrpSpPr>
              <a:grpSpLocks noChangeAspect="1"/>
            </p:cNvGrpSpPr>
            <p:nvPr/>
          </p:nvGrpSpPr>
          <p:grpSpPr bwMode="auto">
            <a:xfrm>
              <a:off x="5694907" y="312738"/>
              <a:ext cx="2185988" cy="6326188"/>
              <a:chOff x="662" y="197"/>
              <a:chExt cx="1377" cy="3985"/>
            </a:xfrm>
          </p:grpSpPr>
          <p:sp>
            <p:nvSpPr>
              <p:cNvPr id="15597" name="Freeform 5"/>
              <p:cNvSpPr>
                <a:spLocks/>
              </p:cNvSpPr>
              <p:nvPr/>
            </p:nvSpPr>
            <p:spPr bwMode="auto">
              <a:xfrm>
                <a:off x="1305" y="197"/>
                <a:ext cx="734" cy="3983"/>
              </a:xfrm>
              <a:custGeom>
                <a:avLst/>
                <a:gdLst>
                  <a:gd name="T0" fmla="*/ 38 w 597"/>
                  <a:gd name="T1" fmla="*/ 0 h 3245"/>
                  <a:gd name="T2" fmla="*/ 318 w 597"/>
                  <a:gd name="T3" fmla="*/ 335 h 3245"/>
                  <a:gd name="T4" fmla="*/ 178 w 597"/>
                  <a:gd name="T5" fmla="*/ 711 h 3245"/>
                  <a:gd name="T6" fmla="*/ 237 w 597"/>
                  <a:gd name="T7" fmla="*/ 875 h 3245"/>
                  <a:gd name="T8" fmla="*/ 552 w 597"/>
                  <a:gd name="T9" fmla="*/ 1094 h 3245"/>
                  <a:gd name="T10" fmla="*/ 579 w 597"/>
                  <a:gd name="T11" fmla="*/ 1620 h 3245"/>
                  <a:gd name="T12" fmla="*/ 641 w 597"/>
                  <a:gd name="T13" fmla="*/ 2208 h 3245"/>
                  <a:gd name="T14" fmla="*/ 650 w 597"/>
                  <a:gd name="T15" fmla="*/ 2406 h 3245"/>
                  <a:gd name="T16" fmla="*/ 586 w 597"/>
                  <a:gd name="T17" fmla="*/ 2320 h 3245"/>
                  <a:gd name="T18" fmla="*/ 525 w 597"/>
                  <a:gd name="T19" fmla="*/ 2304 h 3245"/>
                  <a:gd name="T20" fmla="*/ 531 w 597"/>
                  <a:gd name="T21" fmla="*/ 2038 h 3245"/>
                  <a:gd name="T22" fmla="*/ 414 w 597"/>
                  <a:gd name="T23" fmla="*/ 1435 h 3245"/>
                  <a:gd name="T24" fmla="*/ 414 w 597"/>
                  <a:gd name="T25" fmla="*/ 2017 h 3245"/>
                  <a:gd name="T26" fmla="*/ 422 w 597"/>
                  <a:gd name="T27" fmla="*/ 2988 h 3245"/>
                  <a:gd name="T28" fmla="*/ 430 w 597"/>
                  <a:gd name="T29" fmla="*/ 3521 h 3245"/>
                  <a:gd name="T30" fmla="*/ 422 w 597"/>
                  <a:gd name="T31" fmla="*/ 3591 h 3245"/>
                  <a:gd name="T32" fmla="*/ 419 w 597"/>
                  <a:gd name="T33" fmla="*/ 3828 h 3245"/>
                  <a:gd name="T34" fmla="*/ 444 w 597"/>
                  <a:gd name="T35" fmla="*/ 3901 h 3245"/>
                  <a:gd name="T36" fmla="*/ 460 w 597"/>
                  <a:gd name="T37" fmla="*/ 3940 h 3245"/>
                  <a:gd name="T38" fmla="*/ 414 w 597"/>
                  <a:gd name="T39" fmla="*/ 3955 h 3245"/>
                  <a:gd name="T40" fmla="*/ 373 w 597"/>
                  <a:gd name="T41" fmla="*/ 3961 h 3245"/>
                  <a:gd name="T42" fmla="*/ 320 w 597"/>
                  <a:gd name="T43" fmla="*/ 3963 h 3245"/>
                  <a:gd name="T44" fmla="*/ 272 w 597"/>
                  <a:gd name="T45" fmla="*/ 3956 h 3245"/>
                  <a:gd name="T46" fmla="*/ 239 w 597"/>
                  <a:gd name="T47" fmla="*/ 3942 h 3245"/>
                  <a:gd name="T48" fmla="*/ 243 w 597"/>
                  <a:gd name="T49" fmla="*/ 3895 h 3245"/>
                  <a:gd name="T50" fmla="*/ 258 w 597"/>
                  <a:gd name="T51" fmla="*/ 3831 h 3245"/>
                  <a:gd name="T52" fmla="*/ 167 w 597"/>
                  <a:gd name="T53" fmla="*/ 2991 h 3245"/>
                  <a:gd name="T54" fmla="*/ 76 w 597"/>
                  <a:gd name="T55" fmla="*/ 2499 h 3245"/>
                  <a:gd name="T56" fmla="*/ 20 w 597"/>
                  <a:gd name="T57" fmla="*/ 2476 h 3245"/>
                  <a:gd name="T58" fmla="*/ 38 w 597"/>
                  <a:gd name="T59" fmla="*/ 0 h 32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7"/>
                  <a:gd name="T91" fmla="*/ 0 h 3245"/>
                  <a:gd name="T92" fmla="*/ 597 w 597"/>
                  <a:gd name="T93" fmla="*/ 3245 h 32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w="9525">
                <a:noFill/>
                <a:round/>
                <a:headEnd/>
                <a:tailEnd/>
              </a:ln>
            </p:spPr>
            <p:txBody>
              <a:bodyPr/>
              <a:lstStyle/>
              <a:p>
                <a:endParaRPr lang="en-US"/>
              </a:p>
            </p:txBody>
          </p:sp>
          <p:sp>
            <p:nvSpPr>
              <p:cNvPr id="15598" name="Freeform 6"/>
              <p:cNvSpPr>
                <a:spLocks/>
              </p:cNvSpPr>
              <p:nvPr/>
            </p:nvSpPr>
            <p:spPr bwMode="auto">
              <a:xfrm>
                <a:off x="662" y="197"/>
                <a:ext cx="722" cy="3985"/>
              </a:xfrm>
              <a:custGeom>
                <a:avLst/>
                <a:gdLst>
                  <a:gd name="T0" fmla="*/ 681 w 587"/>
                  <a:gd name="T1" fmla="*/ 0 h 3247"/>
                  <a:gd name="T2" fmla="*/ 401 w 587"/>
                  <a:gd name="T3" fmla="*/ 335 h 3247"/>
                  <a:gd name="T4" fmla="*/ 541 w 587"/>
                  <a:gd name="T5" fmla="*/ 711 h 3247"/>
                  <a:gd name="T6" fmla="*/ 483 w 587"/>
                  <a:gd name="T7" fmla="*/ 875 h 3247"/>
                  <a:gd name="T8" fmla="*/ 167 w 587"/>
                  <a:gd name="T9" fmla="*/ 1094 h 3247"/>
                  <a:gd name="T10" fmla="*/ 140 w 587"/>
                  <a:gd name="T11" fmla="*/ 1620 h 3247"/>
                  <a:gd name="T12" fmla="*/ 79 w 587"/>
                  <a:gd name="T13" fmla="*/ 2208 h 3247"/>
                  <a:gd name="T14" fmla="*/ 84 w 587"/>
                  <a:gd name="T15" fmla="*/ 2407 h 3247"/>
                  <a:gd name="T16" fmla="*/ 143 w 587"/>
                  <a:gd name="T17" fmla="*/ 2307 h 3247"/>
                  <a:gd name="T18" fmla="*/ 196 w 587"/>
                  <a:gd name="T19" fmla="*/ 2304 h 3247"/>
                  <a:gd name="T20" fmla="*/ 208 w 587"/>
                  <a:gd name="T21" fmla="*/ 2047 h 3247"/>
                  <a:gd name="T22" fmla="*/ 305 w 587"/>
                  <a:gd name="T23" fmla="*/ 1435 h 3247"/>
                  <a:gd name="T24" fmla="*/ 305 w 587"/>
                  <a:gd name="T25" fmla="*/ 2016 h 3247"/>
                  <a:gd name="T26" fmla="*/ 298 w 587"/>
                  <a:gd name="T27" fmla="*/ 2987 h 3247"/>
                  <a:gd name="T28" fmla="*/ 289 w 587"/>
                  <a:gd name="T29" fmla="*/ 3521 h 3247"/>
                  <a:gd name="T30" fmla="*/ 276 w 587"/>
                  <a:gd name="T31" fmla="*/ 3900 h 3247"/>
                  <a:gd name="T32" fmla="*/ 267 w 587"/>
                  <a:gd name="T33" fmla="*/ 3943 h 3247"/>
                  <a:gd name="T34" fmla="*/ 290 w 587"/>
                  <a:gd name="T35" fmla="*/ 3952 h 3247"/>
                  <a:gd name="T36" fmla="*/ 306 w 587"/>
                  <a:gd name="T37" fmla="*/ 3967 h 3247"/>
                  <a:gd name="T38" fmla="*/ 335 w 587"/>
                  <a:gd name="T39" fmla="*/ 3962 h 3247"/>
                  <a:gd name="T40" fmla="*/ 358 w 587"/>
                  <a:gd name="T41" fmla="*/ 3979 h 3247"/>
                  <a:gd name="T42" fmla="*/ 379 w 587"/>
                  <a:gd name="T43" fmla="*/ 3970 h 3247"/>
                  <a:gd name="T44" fmla="*/ 421 w 587"/>
                  <a:gd name="T45" fmla="*/ 3965 h 3247"/>
                  <a:gd name="T46" fmla="*/ 467 w 587"/>
                  <a:gd name="T47" fmla="*/ 3964 h 3247"/>
                  <a:gd name="T48" fmla="*/ 476 w 587"/>
                  <a:gd name="T49" fmla="*/ 3892 h 3247"/>
                  <a:gd name="T50" fmla="*/ 466 w 587"/>
                  <a:gd name="T51" fmla="*/ 3849 h 3247"/>
                  <a:gd name="T52" fmla="*/ 461 w 587"/>
                  <a:gd name="T53" fmla="*/ 3830 h 3247"/>
                  <a:gd name="T54" fmla="*/ 552 w 587"/>
                  <a:gd name="T55" fmla="*/ 2991 h 3247"/>
                  <a:gd name="T56" fmla="*/ 643 w 587"/>
                  <a:gd name="T57" fmla="*/ 2499 h 3247"/>
                  <a:gd name="T58" fmla="*/ 713 w 587"/>
                  <a:gd name="T59" fmla="*/ 2478 h 3247"/>
                  <a:gd name="T60" fmla="*/ 681 w 587"/>
                  <a:gd name="T61" fmla="*/ 0 h 32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7"/>
                  <a:gd name="T94" fmla="*/ 0 h 3247"/>
                  <a:gd name="T95" fmla="*/ 587 w 587"/>
                  <a:gd name="T96" fmla="*/ 3247 h 32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w="9525">
                <a:noFill/>
                <a:round/>
                <a:headEnd/>
                <a:tailEnd/>
              </a:ln>
            </p:spPr>
            <p:txBody>
              <a:bodyPr/>
              <a:lstStyle/>
              <a:p>
                <a:endParaRPr lang="en-US"/>
              </a:p>
            </p:txBody>
          </p:sp>
          <p:sp>
            <p:nvSpPr>
              <p:cNvPr id="31"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2"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15505" name="Group 4"/>
            <p:cNvGrpSpPr>
              <a:grpSpLocks noChangeAspect="1"/>
            </p:cNvGrpSpPr>
            <p:nvPr/>
          </p:nvGrpSpPr>
          <p:grpSpPr bwMode="auto">
            <a:xfrm flipH="1">
              <a:off x="6801183" y="2736767"/>
              <a:ext cx="396384" cy="519731"/>
              <a:chOff x="628" y="481"/>
              <a:chExt cx="2061" cy="2736"/>
            </a:xfrm>
          </p:grpSpPr>
          <p:sp>
            <p:nvSpPr>
              <p:cNvPr id="15552"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15553"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15554"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15555"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15556"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15557"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15558"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15559"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15560"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15561"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15562"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15563"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15564"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15565"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15566"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15567"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15568"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15569"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15570"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15571"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15572"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15573"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15574"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15575"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15576"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15577"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15578"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15579"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15580"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15581"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15582"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15583"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15584" name="Picture 51"/>
              <p:cNvPicPr>
                <a:picLocks noChangeAspect="1" noChangeArrowheads="1"/>
              </p:cNvPicPr>
              <p:nvPr/>
            </p:nvPicPr>
            <p:blipFill>
              <a:blip r:embed="rId3"/>
              <a:srcRect/>
              <a:stretch>
                <a:fillRect/>
              </a:stretch>
            </p:blipFill>
            <p:spPr bwMode="auto">
              <a:xfrm>
                <a:off x="1590" y="1411"/>
                <a:ext cx="463" cy="209"/>
              </a:xfrm>
              <a:prstGeom prst="rect">
                <a:avLst/>
              </a:prstGeom>
              <a:noFill/>
              <a:ln w="9525">
                <a:noFill/>
                <a:miter lim="800000"/>
                <a:headEnd/>
                <a:tailEnd/>
              </a:ln>
            </p:spPr>
          </p:pic>
          <p:pic>
            <p:nvPicPr>
              <p:cNvPr id="15585" name="Picture 52"/>
              <p:cNvPicPr>
                <a:picLocks noChangeAspect="1" noChangeArrowheads="1"/>
              </p:cNvPicPr>
              <p:nvPr/>
            </p:nvPicPr>
            <p:blipFill>
              <a:blip r:embed="rId4"/>
              <a:srcRect/>
              <a:stretch>
                <a:fillRect/>
              </a:stretch>
            </p:blipFill>
            <p:spPr bwMode="auto">
              <a:xfrm>
                <a:off x="1618" y="1441"/>
                <a:ext cx="425" cy="345"/>
              </a:xfrm>
              <a:prstGeom prst="rect">
                <a:avLst/>
              </a:prstGeom>
              <a:noFill/>
              <a:ln w="9525">
                <a:noFill/>
                <a:miter lim="800000"/>
                <a:headEnd/>
                <a:tailEnd/>
              </a:ln>
            </p:spPr>
          </p:pic>
          <p:sp>
            <p:nvSpPr>
              <p:cNvPr id="15586"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15587"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15588"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15589"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15590"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15591"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15592"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15593"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15594"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15595"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15596"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grpSp>
        <p:grpSp>
          <p:nvGrpSpPr>
            <p:cNvPr id="15506" name="Group 4"/>
            <p:cNvGrpSpPr>
              <a:grpSpLocks noChangeAspect="1"/>
            </p:cNvGrpSpPr>
            <p:nvPr/>
          </p:nvGrpSpPr>
          <p:grpSpPr bwMode="auto">
            <a:xfrm>
              <a:off x="6296887" y="2793138"/>
              <a:ext cx="394408" cy="519731"/>
              <a:chOff x="628" y="481"/>
              <a:chExt cx="2061" cy="2736"/>
            </a:xfrm>
          </p:grpSpPr>
          <p:sp>
            <p:nvSpPr>
              <p:cNvPr id="15507"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15508"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15509"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15510"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15511"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15512"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15513"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15514"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15515"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15516"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15517"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15518"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15519"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15520"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15521"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15522"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15523"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15524"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15525"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15526"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15527"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15528"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15529"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15530"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15531"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15532"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15533"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15534"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15535"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15536"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15537"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15538"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15539" name="Picture 51"/>
              <p:cNvPicPr>
                <a:picLocks noChangeAspect="1" noChangeArrowheads="1"/>
              </p:cNvPicPr>
              <p:nvPr/>
            </p:nvPicPr>
            <p:blipFill>
              <a:blip r:embed="rId3"/>
              <a:srcRect/>
              <a:stretch>
                <a:fillRect/>
              </a:stretch>
            </p:blipFill>
            <p:spPr bwMode="auto">
              <a:xfrm>
                <a:off x="1590" y="1411"/>
                <a:ext cx="463" cy="209"/>
              </a:xfrm>
              <a:prstGeom prst="rect">
                <a:avLst/>
              </a:prstGeom>
              <a:noFill/>
              <a:ln w="9525">
                <a:noFill/>
                <a:miter lim="800000"/>
                <a:headEnd/>
                <a:tailEnd/>
              </a:ln>
            </p:spPr>
          </p:pic>
          <p:pic>
            <p:nvPicPr>
              <p:cNvPr id="15540" name="Picture 52"/>
              <p:cNvPicPr>
                <a:picLocks noChangeAspect="1" noChangeArrowheads="1"/>
              </p:cNvPicPr>
              <p:nvPr/>
            </p:nvPicPr>
            <p:blipFill>
              <a:blip r:embed="rId4"/>
              <a:srcRect/>
              <a:stretch>
                <a:fillRect/>
              </a:stretch>
            </p:blipFill>
            <p:spPr bwMode="auto">
              <a:xfrm>
                <a:off x="1618" y="1441"/>
                <a:ext cx="425" cy="345"/>
              </a:xfrm>
              <a:prstGeom prst="rect">
                <a:avLst/>
              </a:prstGeom>
              <a:noFill/>
              <a:ln w="9525">
                <a:noFill/>
                <a:miter lim="800000"/>
                <a:headEnd/>
                <a:tailEnd/>
              </a:ln>
            </p:spPr>
          </p:pic>
          <p:sp>
            <p:nvSpPr>
              <p:cNvPr id="15541"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15542"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15543"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15544"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15545"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15546"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15547"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15548"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15549"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15550"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15551"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grpSp>
      </p:grpSp>
      <p:grpSp>
        <p:nvGrpSpPr>
          <p:cNvPr id="15363" name="Group 4"/>
          <p:cNvGrpSpPr>
            <a:grpSpLocks noChangeAspect="1"/>
          </p:cNvGrpSpPr>
          <p:nvPr/>
        </p:nvGrpSpPr>
        <p:grpSpPr bwMode="auto">
          <a:xfrm>
            <a:off x="841375" y="2852738"/>
            <a:ext cx="1708150" cy="1933575"/>
            <a:chOff x="272" y="481"/>
            <a:chExt cx="2417" cy="2736"/>
          </a:xfrm>
        </p:grpSpPr>
        <p:sp>
          <p:nvSpPr>
            <p:cNvPr id="229" name="Freeform 228"/>
            <p:cNvSpPr>
              <a:spLocks/>
            </p:cNvSpPr>
            <p:nvPr/>
          </p:nvSpPr>
          <p:spPr bwMode="auto">
            <a:xfrm>
              <a:off x="2220" y="1791"/>
              <a:ext cx="431" cy="600"/>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5437" name="Freeform 6"/>
            <p:cNvSpPr>
              <a:spLocks noEditPoints="1"/>
            </p:cNvSpPr>
            <p:nvPr/>
          </p:nvSpPr>
          <p:spPr bwMode="auto">
            <a:xfrm>
              <a:off x="2214" y="1782"/>
              <a:ext cx="445" cy="619"/>
            </a:xfrm>
            <a:custGeom>
              <a:avLst/>
              <a:gdLst>
                <a:gd name="T0" fmla="*/ 3 w 352"/>
                <a:gd name="T1" fmla="*/ 71 h 490"/>
                <a:gd name="T2" fmla="*/ 3 w 352"/>
                <a:gd name="T3" fmla="*/ 71 h 490"/>
                <a:gd name="T4" fmla="*/ 3 w 352"/>
                <a:gd name="T5" fmla="*/ 97 h 490"/>
                <a:gd name="T6" fmla="*/ 67 w 352"/>
                <a:gd name="T7" fmla="*/ 157 h 490"/>
                <a:gd name="T8" fmla="*/ 67 w 352"/>
                <a:gd name="T9" fmla="*/ 157 h 490"/>
                <a:gd name="T10" fmla="*/ 182 w 352"/>
                <a:gd name="T11" fmla="*/ 192 h 490"/>
                <a:gd name="T12" fmla="*/ 255 w 352"/>
                <a:gd name="T13" fmla="*/ 239 h 490"/>
                <a:gd name="T14" fmla="*/ 286 w 352"/>
                <a:gd name="T15" fmla="*/ 291 h 490"/>
                <a:gd name="T16" fmla="*/ 287 w 352"/>
                <a:gd name="T17" fmla="*/ 296 h 490"/>
                <a:gd name="T18" fmla="*/ 247 w 352"/>
                <a:gd name="T19" fmla="*/ 398 h 490"/>
                <a:gd name="T20" fmla="*/ 172 w 352"/>
                <a:gd name="T21" fmla="*/ 469 h 490"/>
                <a:gd name="T22" fmla="*/ 171 w 352"/>
                <a:gd name="T23" fmla="*/ 469 h 490"/>
                <a:gd name="T24" fmla="*/ 140 w 352"/>
                <a:gd name="T25" fmla="*/ 547 h 490"/>
                <a:gd name="T26" fmla="*/ 152 w 352"/>
                <a:gd name="T27" fmla="*/ 575 h 490"/>
                <a:gd name="T28" fmla="*/ 258 w 352"/>
                <a:gd name="T29" fmla="*/ 595 h 490"/>
                <a:gd name="T30" fmla="*/ 354 w 352"/>
                <a:gd name="T31" fmla="*/ 508 h 490"/>
                <a:gd name="T32" fmla="*/ 418 w 352"/>
                <a:gd name="T33" fmla="*/ 408 h 490"/>
                <a:gd name="T34" fmla="*/ 439 w 352"/>
                <a:gd name="T35" fmla="*/ 272 h 490"/>
                <a:gd name="T36" fmla="*/ 241 w 352"/>
                <a:gd name="T37" fmla="*/ 51 h 490"/>
                <a:gd name="T38" fmla="*/ 88 w 352"/>
                <a:gd name="T39" fmla="*/ 5 h 490"/>
                <a:gd name="T40" fmla="*/ 3 w 352"/>
                <a:gd name="T41" fmla="*/ 71 h 490"/>
                <a:gd name="T42" fmla="*/ 20 w 352"/>
                <a:gd name="T43" fmla="*/ 93 h 490"/>
                <a:gd name="T44" fmla="*/ 19 w 352"/>
                <a:gd name="T45" fmla="*/ 73 h 490"/>
                <a:gd name="T46" fmla="*/ 19 w 352"/>
                <a:gd name="T47" fmla="*/ 73 h 490"/>
                <a:gd name="T48" fmla="*/ 86 w 352"/>
                <a:gd name="T49" fmla="*/ 23 h 490"/>
                <a:gd name="T50" fmla="*/ 234 w 352"/>
                <a:gd name="T51" fmla="*/ 66 h 490"/>
                <a:gd name="T52" fmla="*/ 421 w 352"/>
                <a:gd name="T53" fmla="*/ 274 h 490"/>
                <a:gd name="T54" fmla="*/ 403 w 352"/>
                <a:gd name="T55" fmla="*/ 402 h 490"/>
                <a:gd name="T56" fmla="*/ 341 w 352"/>
                <a:gd name="T57" fmla="*/ 496 h 490"/>
                <a:gd name="T58" fmla="*/ 249 w 352"/>
                <a:gd name="T59" fmla="*/ 580 h 490"/>
                <a:gd name="T60" fmla="*/ 166 w 352"/>
                <a:gd name="T61" fmla="*/ 565 h 490"/>
                <a:gd name="T62" fmla="*/ 157 w 352"/>
                <a:gd name="T63" fmla="*/ 543 h 490"/>
                <a:gd name="T64" fmla="*/ 181 w 352"/>
                <a:gd name="T65" fmla="*/ 483 h 490"/>
                <a:gd name="T66" fmla="*/ 181 w 352"/>
                <a:gd name="T67" fmla="*/ 483 h 490"/>
                <a:gd name="T68" fmla="*/ 260 w 352"/>
                <a:gd name="T69" fmla="*/ 408 h 490"/>
                <a:gd name="T70" fmla="*/ 303 w 352"/>
                <a:gd name="T71" fmla="*/ 293 h 490"/>
                <a:gd name="T72" fmla="*/ 303 w 352"/>
                <a:gd name="T73" fmla="*/ 287 h 490"/>
                <a:gd name="T74" fmla="*/ 267 w 352"/>
                <a:gd name="T75" fmla="*/ 226 h 490"/>
                <a:gd name="T76" fmla="*/ 188 w 352"/>
                <a:gd name="T77" fmla="*/ 176 h 490"/>
                <a:gd name="T78" fmla="*/ 70 w 352"/>
                <a:gd name="T79" fmla="*/ 140 h 490"/>
                <a:gd name="T80" fmla="*/ 70 w 352"/>
                <a:gd name="T81" fmla="*/ 140 h 490"/>
                <a:gd name="T82" fmla="*/ 20 w 352"/>
                <a:gd name="T83" fmla="*/ 93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490"/>
                <a:gd name="T128" fmla="*/ 352 w 352"/>
                <a:gd name="T129" fmla="*/ 490 h 4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w="9525">
              <a:noFill/>
              <a:round/>
              <a:headEnd/>
              <a:tailEnd/>
            </a:ln>
          </p:spPr>
          <p:txBody>
            <a:bodyPr/>
            <a:lstStyle/>
            <a:p>
              <a:endParaRPr lang="en-US"/>
            </a:p>
          </p:txBody>
        </p:sp>
        <p:sp>
          <p:nvSpPr>
            <p:cNvPr id="231" name="Freeform 7"/>
            <p:cNvSpPr>
              <a:spLocks/>
            </p:cNvSpPr>
            <p:nvPr/>
          </p:nvSpPr>
          <p:spPr bwMode="auto">
            <a:xfrm>
              <a:off x="481" y="1768"/>
              <a:ext cx="672"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5439"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233" name="Freeform 9"/>
            <p:cNvSpPr>
              <a:spLocks/>
            </p:cNvSpPr>
            <p:nvPr/>
          </p:nvSpPr>
          <p:spPr bwMode="auto">
            <a:xfrm>
              <a:off x="858" y="1768"/>
              <a:ext cx="294" cy="362"/>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5441" name="Freeform 10"/>
            <p:cNvSpPr>
              <a:spLocks noEditPoints="1"/>
            </p:cNvSpPr>
            <p:nvPr/>
          </p:nvSpPr>
          <p:spPr bwMode="auto">
            <a:xfrm>
              <a:off x="470" y="1758"/>
              <a:ext cx="694" cy="399"/>
            </a:xfrm>
            <a:custGeom>
              <a:avLst/>
              <a:gdLst>
                <a:gd name="T0" fmla="*/ 531 w 549"/>
                <a:gd name="T1" fmla="*/ 54 h 316"/>
                <a:gd name="T2" fmla="*/ 531 w 549"/>
                <a:gd name="T3" fmla="*/ 54 h 316"/>
                <a:gd name="T4" fmla="*/ 456 w 549"/>
                <a:gd name="T5" fmla="*/ 155 h 316"/>
                <a:gd name="T6" fmla="*/ 386 w 549"/>
                <a:gd name="T7" fmla="*/ 212 h 316"/>
                <a:gd name="T8" fmla="*/ 319 w 549"/>
                <a:gd name="T9" fmla="*/ 223 h 316"/>
                <a:gd name="T10" fmla="*/ 212 w 549"/>
                <a:gd name="T11" fmla="*/ 145 h 316"/>
                <a:gd name="T12" fmla="*/ 166 w 549"/>
                <a:gd name="T13" fmla="*/ 68 h 316"/>
                <a:gd name="T14" fmla="*/ 166 w 549"/>
                <a:gd name="T15" fmla="*/ 68 h 316"/>
                <a:gd name="T16" fmla="*/ 61 w 549"/>
                <a:gd name="T17" fmla="*/ 24 h 316"/>
                <a:gd name="T18" fmla="*/ 18 w 549"/>
                <a:gd name="T19" fmla="*/ 129 h 316"/>
                <a:gd name="T20" fmla="*/ 81 w 549"/>
                <a:gd name="T21" fmla="*/ 239 h 316"/>
                <a:gd name="T22" fmla="*/ 163 w 549"/>
                <a:gd name="T23" fmla="*/ 323 h 316"/>
                <a:gd name="T24" fmla="*/ 289 w 549"/>
                <a:gd name="T25" fmla="*/ 381 h 316"/>
                <a:gd name="T26" fmla="*/ 576 w 549"/>
                <a:gd name="T27" fmla="*/ 264 h 316"/>
                <a:gd name="T28" fmla="*/ 674 w 549"/>
                <a:gd name="T29" fmla="*/ 129 h 316"/>
                <a:gd name="T30" fmla="*/ 638 w 549"/>
                <a:gd name="T31" fmla="*/ 20 h 316"/>
                <a:gd name="T32" fmla="*/ 531 w 549"/>
                <a:gd name="T33" fmla="*/ 54 h 316"/>
                <a:gd name="T34" fmla="*/ 546 w 549"/>
                <a:gd name="T35" fmla="*/ 63 h 316"/>
                <a:gd name="T36" fmla="*/ 631 w 549"/>
                <a:gd name="T37" fmla="*/ 37 h 316"/>
                <a:gd name="T38" fmla="*/ 657 w 549"/>
                <a:gd name="T39" fmla="*/ 120 h 316"/>
                <a:gd name="T40" fmla="*/ 563 w 549"/>
                <a:gd name="T41" fmla="*/ 251 h 316"/>
                <a:gd name="T42" fmla="*/ 293 w 549"/>
                <a:gd name="T43" fmla="*/ 364 h 316"/>
                <a:gd name="T44" fmla="*/ 174 w 549"/>
                <a:gd name="T45" fmla="*/ 309 h 316"/>
                <a:gd name="T46" fmla="*/ 96 w 549"/>
                <a:gd name="T47" fmla="*/ 229 h 316"/>
                <a:gd name="T48" fmla="*/ 34 w 549"/>
                <a:gd name="T49" fmla="*/ 122 h 316"/>
                <a:gd name="T50" fmla="*/ 68 w 549"/>
                <a:gd name="T51" fmla="*/ 42 h 316"/>
                <a:gd name="T52" fmla="*/ 149 w 549"/>
                <a:gd name="T53" fmla="*/ 74 h 316"/>
                <a:gd name="T54" fmla="*/ 149 w 549"/>
                <a:gd name="T55" fmla="*/ 74 h 316"/>
                <a:gd name="T56" fmla="*/ 197 w 549"/>
                <a:gd name="T57" fmla="*/ 157 h 316"/>
                <a:gd name="T58" fmla="*/ 315 w 549"/>
                <a:gd name="T59" fmla="*/ 241 h 316"/>
                <a:gd name="T60" fmla="*/ 393 w 549"/>
                <a:gd name="T61" fmla="*/ 229 h 316"/>
                <a:gd name="T62" fmla="*/ 470 w 549"/>
                <a:gd name="T63" fmla="*/ 168 h 316"/>
                <a:gd name="T64" fmla="*/ 546 w 549"/>
                <a:gd name="T65" fmla="*/ 63 h 316"/>
                <a:gd name="T66" fmla="*/ 546 w 549"/>
                <a:gd name="T67" fmla="*/ 63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16"/>
                <a:gd name="T104" fmla="*/ 549 w 549"/>
                <a:gd name="T105" fmla="*/ 316 h 3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w="9525">
              <a:noFill/>
              <a:round/>
              <a:headEnd/>
              <a:tailEnd/>
            </a:ln>
          </p:spPr>
          <p:txBody>
            <a:bodyPr/>
            <a:lstStyle/>
            <a:p>
              <a:endParaRPr lang="en-US"/>
            </a:p>
          </p:txBody>
        </p:sp>
        <p:sp>
          <p:nvSpPr>
            <p:cNvPr id="15442" name="Freeform 11"/>
            <p:cNvSpPr>
              <a:spLocks/>
            </p:cNvSpPr>
            <p:nvPr/>
          </p:nvSpPr>
          <p:spPr bwMode="auto">
            <a:xfrm>
              <a:off x="272" y="1392"/>
              <a:ext cx="437" cy="617"/>
            </a:xfrm>
            <a:custGeom>
              <a:avLst/>
              <a:gdLst>
                <a:gd name="T0" fmla="*/ 15 w 346"/>
                <a:gd name="T1" fmla="*/ 329 h 488"/>
                <a:gd name="T2" fmla="*/ 66 w 346"/>
                <a:gd name="T3" fmla="*/ 297 h 488"/>
                <a:gd name="T4" fmla="*/ 71 w 346"/>
                <a:gd name="T5" fmla="*/ 226 h 488"/>
                <a:gd name="T6" fmla="*/ 206 w 346"/>
                <a:gd name="T7" fmla="*/ 197 h 488"/>
                <a:gd name="T8" fmla="*/ 229 w 346"/>
                <a:gd name="T9" fmla="*/ 73 h 488"/>
                <a:gd name="T10" fmla="*/ 306 w 346"/>
                <a:gd name="T11" fmla="*/ 10 h 488"/>
                <a:gd name="T12" fmla="*/ 313 w 346"/>
                <a:gd name="T13" fmla="*/ 109 h 488"/>
                <a:gd name="T14" fmla="*/ 321 w 346"/>
                <a:gd name="T15" fmla="*/ 188 h 488"/>
                <a:gd name="T16" fmla="*/ 354 w 346"/>
                <a:gd name="T17" fmla="*/ 381 h 488"/>
                <a:gd name="T18" fmla="*/ 413 w 346"/>
                <a:gd name="T19" fmla="*/ 465 h 488"/>
                <a:gd name="T20" fmla="*/ 245 w 346"/>
                <a:gd name="T21" fmla="*/ 609 h 488"/>
                <a:gd name="T22" fmla="*/ 176 w 346"/>
                <a:gd name="T23" fmla="*/ 542 h 488"/>
                <a:gd name="T24" fmla="*/ 101 w 346"/>
                <a:gd name="T25" fmla="*/ 526 h 488"/>
                <a:gd name="T26" fmla="*/ 58 w 346"/>
                <a:gd name="T27" fmla="*/ 470 h 488"/>
                <a:gd name="T28" fmla="*/ 20 w 346"/>
                <a:gd name="T29" fmla="*/ 440 h 488"/>
                <a:gd name="T30" fmla="*/ 28 w 346"/>
                <a:gd name="T31" fmla="*/ 382 h 488"/>
                <a:gd name="T32" fmla="*/ 15 w 346"/>
                <a:gd name="T33" fmla="*/ 32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w="9525">
              <a:noFill/>
              <a:round/>
              <a:headEnd/>
              <a:tailEnd/>
            </a:ln>
          </p:spPr>
          <p:txBody>
            <a:bodyPr/>
            <a:lstStyle/>
            <a:p>
              <a:endParaRPr lang="en-US"/>
            </a:p>
          </p:txBody>
        </p:sp>
        <p:sp>
          <p:nvSpPr>
            <p:cNvPr id="15443" name="Freeform 12"/>
            <p:cNvSpPr>
              <a:spLocks noEditPoints="1"/>
            </p:cNvSpPr>
            <p:nvPr/>
          </p:nvSpPr>
          <p:spPr bwMode="auto">
            <a:xfrm>
              <a:off x="274" y="1391"/>
              <a:ext cx="425" cy="622"/>
            </a:xfrm>
            <a:custGeom>
              <a:avLst/>
              <a:gdLst>
                <a:gd name="T0" fmla="*/ 8 w 336"/>
                <a:gd name="T1" fmla="*/ 373 h 492"/>
                <a:gd name="T2" fmla="*/ 10 w 336"/>
                <a:gd name="T3" fmla="*/ 445 h 492"/>
                <a:gd name="T4" fmla="*/ 42 w 336"/>
                <a:gd name="T5" fmla="*/ 474 h 492"/>
                <a:gd name="T6" fmla="*/ 42 w 336"/>
                <a:gd name="T7" fmla="*/ 509 h 492"/>
                <a:gd name="T8" fmla="*/ 114 w 336"/>
                <a:gd name="T9" fmla="*/ 545 h 492"/>
                <a:gd name="T10" fmla="*/ 218 w 336"/>
                <a:gd name="T11" fmla="*/ 614 h 492"/>
                <a:gd name="T12" fmla="*/ 349 w 336"/>
                <a:gd name="T13" fmla="*/ 575 h 492"/>
                <a:gd name="T14" fmla="*/ 422 w 336"/>
                <a:gd name="T15" fmla="*/ 429 h 492"/>
                <a:gd name="T16" fmla="*/ 362 w 336"/>
                <a:gd name="T17" fmla="*/ 375 h 492"/>
                <a:gd name="T18" fmla="*/ 326 w 336"/>
                <a:gd name="T19" fmla="*/ 187 h 492"/>
                <a:gd name="T20" fmla="*/ 333 w 336"/>
                <a:gd name="T21" fmla="*/ 72 h 492"/>
                <a:gd name="T22" fmla="*/ 330 w 336"/>
                <a:gd name="T23" fmla="*/ 15 h 492"/>
                <a:gd name="T24" fmla="*/ 272 w 336"/>
                <a:gd name="T25" fmla="*/ 4 h 492"/>
                <a:gd name="T26" fmla="*/ 219 w 336"/>
                <a:gd name="T27" fmla="*/ 72 h 492"/>
                <a:gd name="T28" fmla="*/ 211 w 336"/>
                <a:gd name="T29" fmla="*/ 171 h 492"/>
                <a:gd name="T30" fmla="*/ 63 w 336"/>
                <a:gd name="T31" fmla="*/ 221 h 492"/>
                <a:gd name="T32" fmla="*/ 47 w 336"/>
                <a:gd name="T33" fmla="*/ 287 h 492"/>
                <a:gd name="T34" fmla="*/ 20 w 336"/>
                <a:gd name="T35" fmla="*/ 306 h 492"/>
                <a:gd name="T36" fmla="*/ 19 w 336"/>
                <a:gd name="T37" fmla="*/ 338 h 492"/>
                <a:gd name="T38" fmla="*/ 32 w 336"/>
                <a:gd name="T39" fmla="*/ 319 h 492"/>
                <a:gd name="T40" fmla="*/ 63 w 336"/>
                <a:gd name="T41" fmla="*/ 307 h 492"/>
                <a:gd name="T42" fmla="*/ 70 w 336"/>
                <a:gd name="T43" fmla="*/ 293 h 492"/>
                <a:gd name="T44" fmla="*/ 70 w 336"/>
                <a:gd name="T45" fmla="*/ 293 h 492"/>
                <a:gd name="T46" fmla="*/ 59 w 336"/>
                <a:gd name="T47" fmla="*/ 267 h 492"/>
                <a:gd name="T48" fmla="*/ 130 w 336"/>
                <a:gd name="T49" fmla="*/ 212 h 492"/>
                <a:gd name="T50" fmla="*/ 228 w 336"/>
                <a:gd name="T51" fmla="*/ 176 h 492"/>
                <a:gd name="T52" fmla="*/ 235 w 336"/>
                <a:gd name="T53" fmla="*/ 77 h 492"/>
                <a:gd name="T54" fmla="*/ 277 w 336"/>
                <a:gd name="T55" fmla="*/ 20 h 492"/>
                <a:gd name="T56" fmla="*/ 319 w 336"/>
                <a:gd name="T57" fmla="*/ 28 h 492"/>
                <a:gd name="T58" fmla="*/ 316 w 336"/>
                <a:gd name="T59" fmla="*/ 67 h 492"/>
                <a:gd name="T60" fmla="*/ 310 w 336"/>
                <a:gd name="T61" fmla="*/ 193 h 492"/>
                <a:gd name="T62" fmla="*/ 339 w 336"/>
                <a:gd name="T63" fmla="*/ 263 h 492"/>
                <a:gd name="T64" fmla="*/ 344 w 336"/>
                <a:gd name="T65" fmla="*/ 386 h 492"/>
                <a:gd name="T66" fmla="*/ 388 w 336"/>
                <a:gd name="T67" fmla="*/ 406 h 492"/>
                <a:gd name="T68" fmla="*/ 402 w 336"/>
                <a:gd name="T69" fmla="*/ 464 h 492"/>
                <a:gd name="T70" fmla="*/ 243 w 336"/>
                <a:gd name="T71" fmla="*/ 603 h 492"/>
                <a:gd name="T72" fmla="*/ 182 w 336"/>
                <a:gd name="T73" fmla="*/ 544 h 492"/>
                <a:gd name="T74" fmla="*/ 105 w 336"/>
                <a:gd name="T75" fmla="*/ 521 h 492"/>
                <a:gd name="T76" fmla="*/ 58 w 336"/>
                <a:gd name="T77" fmla="*/ 503 h 492"/>
                <a:gd name="T78" fmla="*/ 61 w 336"/>
                <a:gd name="T79" fmla="*/ 478 h 492"/>
                <a:gd name="T80" fmla="*/ 65 w 336"/>
                <a:gd name="T81" fmla="*/ 470 h 492"/>
                <a:gd name="T82" fmla="*/ 58 w 336"/>
                <a:gd name="T83" fmla="*/ 463 h 492"/>
                <a:gd name="T84" fmla="*/ 33 w 336"/>
                <a:gd name="T85" fmla="*/ 446 h 492"/>
                <a:gd name="T86" fmla="*/ 20 w 336"/>
                <a:gd name="T87" fmla="*/ 403 h 492"/>
                <a:gd name="T88" fmla="*/ 30 w 336"/>
                <a:gd name="T89" fmla="*/ 391 h 492"/>
                <a:gd name="T90" fmla="*/ 32 w 336"/>
                <a:gd name="T91" fmla="*/ 377 h 492"/>
                <a:gd name="T92" fmla="*/ 30 w 336"/>
                <a:gd name="T93" fmla="*/ 375 h 492"/>
                <a:gd name="T94" fmla="*/ 19 w 336"/>
                <a:gd name="T95" fmla="*/ 338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w="9525">
              <a:noFill/>
              <a:round/>
              <a:headEnd/>
              <a:tailEnd/>
            </a:ln>
          </p:spPr>
          <p:txBody>
            <a:bodyPr/>
            <a:lstStyle/>
            <a:p>
              <a:endParaRPr lang="en-US"/>
            </a:p>
          </p:txBody>
        </p:sp>
        <p:sp>
          <p:nvSpPr>
            <p:cNvPr id="15444" name="Freeform 13"/>
            <p:cNvSpPr>
              <a:spLocks/>
            </p:cNvSpPr>
            <p:nvPr/>
          </p:nvSpPr>
          <p:spPr bwMode="auto">
            <a:xfrm>
              <a:off x="437" y="1902"/>
              <a:ext cx="86" cy="43"/>
            </a:xfrm>
            <a:custGeom>
              <a:avLst/>
              <a:gdLst>
                <a:gd name="T0" fmla="*/ 71 w 68"/>
                <a:gd name="T1" fmla="*/ 4 h 34"/>
                <a:gd name="T2" fmla="*/ 9 w 68"/>
                <a:gd name="T3" fmla="*/ 25 h 34"/>
                <a:gd name="T4" fmla="*/ 0 w 68"/>
                <a:gd name="T5" fmla="*/ 35 h 34"/>
                <a:gd name="T6" fmla="*/ 10 w 68"/>
                <a:gd name="T7" fmla="*/ 43 h 34"/>
                <a:gd name="T8" fmla="*/ 82 w 68"/>
                <a:gd name="T9" fmla="*/ 15 h 34"/>
                <a:gd name="T10" fmla="*/ 82 w 68"/>
                <a:gd name="T11" fmla="*/ 4 h 34"/>
                <a:gd name="T12" fmla="*/ 71 w 68"/>
                <a:gd name="T13" fmla="*/ 4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w="9525">
              <a:noFill/>
              <a:round/>
              <a:headEnd/>
              <a:tailEnd/>
            </a:ln>
          </p:spPr>
          <p:txBody>
            <a:bodyPr/>
            <a:lstStyle/>
            <a:p>
              <a:endParaRPr lang="en-US"/>
            </a:p>
          </p:txBody>
        </p:sp>
        <p:sp>
          <p:nvSpPr>
            <p:cNvPr id="15445" name="Freeform 14"/>
            <p:cNvSpPr>
              <a:spLocks/>
            </p:cNvSpPr>
            <p:nvPr/>
          </p:nvSpPr>
          <p:spPr bwMode="auto">
            <a:xfrm>
              <a:off x="585" y="1764"/>
              <a:ext cx="51" cy="76"/>
            </a:xfrm>
            <a:custGeom>
              <a:avLst/>
              <a:gdLst>
                <a:gd name="T0" fmla="*/ 33 w 40"/>
                <a:gd name="T1" fmla="*/ 6 h 60"/>
                <a:gd name="T2" fmla="*/ 3 w 40"/>
                <a:gd name="T3" fmla="*/ 61 h 60"/>
                <a:gd name="T4" fmla="*/ 4 w 40"/>
                <a:gd name="T5" fmla="*/ 72 h 60"/>
                <a:gd name="T6" fmla="*/ 17 w 40"/>
                <a:gd name="T7" fmla="*/ 71 h 60"/>
                <a:gd name="T8" fmla="*/ 50 w 40"/>
                <a:gd name="T9" fmla="*/ 13 h 60"/>
                <a:gd name="T10" fmla="*/ 43 w 40"/>
                <a:gd name="T11" fmla="*/ 1 h 60"/>
                <a:gd name="T12" fmla="*/ 33 w 40"/>
                <a:gd name="T13" fmla="*/ 6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w="9525">
              <a:noFill/>
              <a:round/>
              <a:headEnd/>
              <a:tailEnd/>
            </a:ln>
          </p:spPr>
          <p:txBody>
            <a:bodyPr/>
            <a:lstStyle/>
            <a:p>
              <a:endParaRPr lang="en-US"/>
            </a:p>
          </p:txBody>
        </p:sp>
        <p:sp>
          <p:nvSpPr>
            <p:cNvPr id="15446" name="Freeform 15"/>
            <p:cNvSpPr>
              <a:spLocks/>
            </p:cNvSpPr>
            <p:nvPr/>
          </p:nvSpPr>
          <p:spPr bwMode="auto">
            <a:xfrm>
              <a:off x="324" y="1811"/>
              <a:ext cx="130" cy="88"/>
            </a:xfrm>
            <a:custGeom>
              <a:avLst/>
              <a:gdLst>
                <a:gd name="T0" fmla="*/ 114 w 103"/>
                <a:gd name="T1" fmla="*/ 3 h 70"/>
                <a:gd name="T2" fmla="*/ 102 w 103"/>
                <a:gd name="T3" fmla="*/ 6 h 70"/>
                <a:gd name="T4" fmla="*/ 105 w 103"/>
                <a:gd name="T5" fmla="*/ 18 h 70"/>
                <a:gd name="T6" fmla="*/ 112 w 103"/>
                <a:gd name="T7" fmla="*/ 29 h 70"/>
                <a:gd name="T8" fmla="*/ 101 w 103"/>
                <a:gd name="T9" fmla="*/ 47 h 70"/>
                <a:gd name="T10" fmla="*/ 10 w 103"/>
                <a:gd name="T11" fmla="*/ 44 h 70"/>
                <a:gd name="T12" fmla="*/ 1 w 103"/>
                <a:gd name="T13" fmla="*/ 50 h 70"/>
                <a:gd name="T14" fmla="*/ 6 w 103"/>
                <a:gd name="T15" fmla="*/ 60 h 70"/>
                <a:gd name="T16" fmla="*/ 112 w 103"/>
                <a:gd name="T17" fmla="*/ 59 h 70"/>
                <a:gd name="T18" fmla="*/ 129 w 103"/>
                <a:gd name="T19" fmla="*/ 26 h 70"/>
                <a:gd name="T20" fmla="*/ 114 w 103"/>
                <a:gd name="T21" fmla="*/ 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w="9525">
              <a:noFill/>
              <a:round/>
              <a:headEnd/>
              <a:tailEnd/>
            </a:ln>
          </p:spPr>
          <p:txBody>
            <a:bodyPr/>
            <a:lstStyle/>
            <a:p>
              <a:endParaRPr lang="en-US"/>
            </a:p>
          </p:txBody>
        </p:sp>
        <p:sp>
          <p:nvSpPr>
            <p:cNvPr id="15447" name="Freeform 16"/>
            <p:cNvSpPr>
              <a:spLocks/>
            </p:cNvSpPr>
            <p:nvPr/>
          </p:nvSpPr>
          <p:spPr bwMode="auto">
            <a:xfrm>
              <a:off x="341" y="1856"/>
              <a:ext cx="108" cy="87"/>
            </a:xfrm>
            <a:custGeom>
              <a:avLst/>
              <a:gdLst>
                <a:gd name="T0" fmla="*/ 97 w 85"/>
                <a:gd name="T1" fmla="*/ 3 h 69"/>
                <a:gd name="T2" fmla="*/ 88 w 85"/>
                <a:gd name="T3" fmla="*/ 5 h 69"/>
                <a:gd name="T4" fmla="*/ 89 w 85"/>
                <a:gd name="T5" fmla="*/ 18 h 69"/>
                <a:gd name="T6" fmla="*/ 94 w 85"/>
                <a:gd name="T7" fmla="*/ 28 h 69"/>
                <a:gd name="T8" fmla="*/ 83 w 85"/>
                <a:gd name="T9" fmla="*/ 45 h 69"/>
                <a:gd name="T10" fmla="*/ 10 w 85"/>
                <a:gd name="T11" fmla="*/ 49 h 69"/>
                <a:gd name="T12" fmla="*/ 1 w 85"/>
                <a:gd name="T13" fmla="*/ 50 h 69"/>
                <a:gd name="T14" fmla="*/ 5 w 85"/>
                <a:gd name="T15" fmla="*/ 62 h 69"/>
                <a:gd name="T16" fmla="*/ 90 w 85"/>
                <a:gd name="T17" fmla="*/ 58 h 69"/>
                <a:gd name="T18" fmla="*/ 108 w 85"/>
                <a:gd name="T19" fmla="*/ 26 h 69"/>
                <a:gd name="T20" fmla="*/ 97 w 85"/>
                <a:gd name="T21" fmla="*/ 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w="9525">
              <a:noFill/>
              <a:round/>
              <a:headEnd/>
              <a:tailEnd/>
            </a:ln>
          </p:spPr>
          <p:txBody>
            <a:bodyPr/>
            <a:lstStyle/>
            <a:p>
              <a:endParaRPr lang="en-US"/>
            </a:p>
          </p:txBody>
        </p:sp>
        <p:sp>
          <p:nvSpPr>
            <p:cNvPr id="15448" name="Freeform 17"/>
            <p:cNvSpPr>
              <a:spLocks/>
            </p:cNvSpPr>
            <p:nvPr/>
          </p:nvSpPr>
          <p:spPr bwMode="auto">
            <a:xfrm>
              <a:off x="295" y="1736"/>
              <a:ext cx="200" cy="97"/>
            </a:xfrm>
            <a:custGeom>
              <a:avLst/>
              <a:gdLst>
                <a:gd name="T0" fmla="*/ 164 w 159"/>
                <a:gd name="T1" fmla="*/ 6 h 77"/>
                <a:gd name="T2" fmla="*/ 170 w 159"/>
                <a:gd name="T3" fmla="*/ 16 h 77"/>
                <a:gd name="T4" fmla="*/ 179 w 159"/>
                <a:gd name="T5" fmla="*/ 28 h 77"/>
                <a:gd name="T6" fmla="*/ 174 w 159"/>
                <a:gd name="T7" fmla="*/ 58 h 77"/>
                <a:gd name="T8" fmla="*/ 92 w 159"/>
                <a:gd name="T9" fmla="*/ 72 h 77"/>
                <a:gd name="T10" fmla="*/ 11 w 159"/>
                <a:gd name="T11" fmla="*/ 33 h 77"/>
                <a:gd name="T12" fmla="*/ 4 w 159"/>
                <a:gd name="T13" fmla="*/ 35 h 77"/>
                <a:gd name="T14" fmla="*/ 4 w 159"/>
                <a:gd name="T15" fmla="*/ 45 h 77"/>
                <a:gd name="T16" fmla="*/ 89 w 159"/>
                <a:gd name="T17" fmla="*/ 87 h 77"/>
                <a:gd name="T18" fmla="*/ 186 w 159"/>
                <a:gd name="T19" fmla="*/ 68 h 77"/>
                <a:gd name="T20" fmla="*/ 195 w 159"/>
                <a:gd name="T21" fmla="*/ 24 h 77"/>
                <a:gd name="T22" fmla="*/ 174 w 159"/>
                <a:gd name="T23" fmla="*/ 1 h 77"/>
                <a:gd name="T24" fmla="*/ 164 w 159"/>
                <a:gd name="T25" fmla="*/ 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w="9525">
              <a:noFill/>
              <a:round/>
              <a:headEnd/>
              <a:tailEnd/>
            </a:ln>
          </p:spPr>
          <p:txBody>
            <a:bodyPr/>
            <a:lstStyle/>
            <a:p>
              <a:endParaRPr lang="en-US"/>
            </a:p>
          </p:txBody>
        </p:sp>
        <p:sp>
          <p:nvSpPr>
            <p:cNvPr id="15449" name="Freeform 18"/>
            <p:cNvSpPr>
              <a:spLocks/>
            </p:cNvSpPr>
            <p:nvPr/>
          </p:nvSpPr>
          <p:spPr bwMode="auto">
            <a:xfrm>
              <a:off x="327" y="1629"/>
              <a:ext cx="189" cy="134"/>
            </a:xfrm>
            <a:custGeom>
              <a:avLst/>
              <a:gdLst>
                <a:gd name="T0" fmla="*/ 90 w 149"/>
                <a:gd name="T1" fmla="*/ 1 h 106"/>
                <a:gd name="T2" fmla="*/ 80 w 149"/>
                <a:gd name="T3" fmla="*/ 8 h 106"/>
                <a:gd name="T4" fmla="*/ 86 w 149"/>
                <a:gd name="T5" fmla="*/ 18 h 106"/>
                <a:gd name="T6" fmla="*/ 169 w 149"/>
                <a:gd name="T7" fmla="*/ 66 h 106"/>
                <a:gd name="T8" fmla="*/ 164 w 149"/>
                <a:gd name="T9" fmla="*/ 88 h 106"/>
                <a:gd name="T10" fmla="*/ 91 w 149"/>
                <a:gd name="T11" fmla="*/ 100 h 106"/>
                <a:gd name="T12" fmla="*/ 16 w 149"/>
                <a:gd name="T13" fmla="*/ 56 h 106"/>
                <a:gd name="T14" fmla="*/ 4 w 149"/>
                <a:gd name="T15" fmla="*/ 56 h 106"/>
                <a:gd name="T16" fmla="*/ 4 w 149"/>
                <a:gd name="T17" fmla="*/ 67 h 106"/>
                <a:gd name="T18" fmla="*/ 86 w 149"/>
                <a:gd name="T19" fmla="*/ 116 h 106"/>
                <a:gd name="T20" fmla="*/ 178 w 149"/>
                <a:gd name="T21" fmla="*/ 99 h 106"/>
                <a:gd name="T22" fmla="*/ 184 w 149"/>
                <a:gd name="T23" fmla="*/ 59 h 106"/>
                <a:gd name="T24" fmla="*/ 90 w 149"/>
                <a:gd name="T25" fmla="*/ 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w="9525">
              <a:noFill/>
              <a:round/>
              <a:headEnd/>
              <a:tailEnd/>
            </a:ln>
          </p:spPr>
          <p:txBody>
            <a:bodyPr/>
            <a:lstStyle/>
            <a:p>
              <a:endParaRPr lang="en-US"/>
            </a:p>
          </p:txBody>
        </p:sp>
        <p:sp>
          <p:nvSpPr>
            <p:cNvPr id="15450" name="Freeform 19"/>
            <p:cNvSpPr>
              <a:spLocks noEditPoints="1"/>
            </p:cNvSpPr>
            <p:nvPr/>
          </p:nvSpPr>
          <p:spPr bwMode="auto">
            <a:xfrm>
              <a:off x="460" y="1624"/>
              <a:ext cx="24" cy="46"/>
            </a:xfrm>
            <a:custGeom>
              <a:avLst/>
              <a:gdLst>
                <a:gd name="T0" fmla="*/ 1 w 19"/>
                <a:gd name="T1" fmla="*/ 9 h 37"/>
                <a:gd name="T2" fmla="*/ 1 w 19"/>
                <a:gd name="T3" fmla="*/ 19 h 37"/>
                <a:gd name="T4" fmla="*/ 6 w 19"/>
                <a:gd name="T5" fmla="*/ 40 h 37"/>
                <a:gd name="T6" fmla="*/ 18 w 19"/>
                <a:gd name="T7" fmla="*/ 44 h 37"/>
                <a:gd name="T8" fmla="*/ 21 w 19"/>
                <a:gd name="T9" fmla="*/ 32 h 37"/>
                <a:gd name="T10" fmla="*/ 18 w 19"/>
                <a:gd name="T11" fmla="*/ 17 h 37"/>
                <a:gd name="T12" fmla="*/ 18 w 19"/>
                <a:gd name="T13" fmla="*/ 11 h 37"/>
                <a:gd name="T14" fmla="*/ 18 w 19"/>
                <a:gd name="T15" fmla="*/ 11 h 37"/>
                <a:gd name="T16" fmla="*/ 10 w 19"/>
                <a:gd name="T17" fmla="*/ 1 h 37"/>
                <a:gd name="T18" fmla="*/ 1 w 19"/>
                <a:gd name="T19" fmla="*/ 9 h 37"/>
                <a:gd name="T20" fmla="*/ 18 w 19"/>
                <a:gd name="T21" fmla="*/ 11 h 37"/>
                <a:gd name="T22" fmla="*/ 18 w 19"/>
                <a:gd name="T23" fmla="*/ 11 h 37"/>
                <a:gd name="T24" fmla="*/ 18 w 19"/>
                <a:gd name="T25" fmla="*/ 1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w="9525">
              <a:noFill/>
              <a:round/>
              <a:headEnd/>
              <a:tailEnd/>
            </a:ln>
          </p:spPr>
          <p:txBody>
            <a:bodyPr/>
            <a:lstStyle/>
            <a:p>
              <a:endParaRPr lang="en-US"/>
            </a:p>
          </p:txBody>
        </p:sp>
        <p:sp>
          <p:nvSpPr>
            <p:cNvPr id="15451"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15452"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15453"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15454"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15455"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15456"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15457"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15458"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15459"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15460"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15461"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15462"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15463"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15464"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15465"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15466"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15467"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15468"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15469"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15470"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15471"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15472"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15473"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15474"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15475"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15476"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15477"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15478"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15479"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15480"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15481"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15482" name="Picture 51"/>
            <p:cNvPicPr>
              <a:picLocks noChangeAspect="1" noChangeArrowheads="1"/>
            </p:cNvPicPr>
            <p:nvPr/>
          </p:nvPicPr>
          <p:blipFill>
            <a:blip r:embed="rId3"/>
            <a:srcRect/>
            <a:stretch>
              <a:fillRect/>
            </a:stretch>
          </p:blipFill>
          <p:spPr bwMode="auto">
            <a:xfrm>
              <a:off x="1590" y="1411"/>
              <a:ext cx="463" cy="209"/>
            </a:xfrm>
            <a:prstGeom prst="rect">
              <a:avLst/>
            </a:prstGeom>
            <a:noFill/>
            <a:ln w="9525">
              <a:noFill/>
              <a:miter lim="800000"/>
              <a:headEnd/>
              <a:tailEnd/>
            </a:ln>
          </p:spPr>
        </p:pic>
        <p:pic>
          <p:nvPicPr>
            <p:cNvPr id="15483" name="Picture 52"/>
            <p:cNvPicPr>
              <a:picLocks noChangeAspect="1" noChangeArrowheads="1"/>
            </p:cNvPicPr>
            <p:nvPr/>
          </p:nvPicPr>
          <p:blipFill>
            <a:blip r:embed="rId4"/>
            <a:srcRect/>
            <a:stretch>
              <a:fillRect/>
            </a:stretch>
          </p:blipFill>
          <p:spPr bwMode="auto">
            <a:xfrm>
              <a:off x="1618" y="1441"/>
              <a:ext cx="425" cy="345"/>
            </a:xfrm>
            <a:prstGeom prst="rect">
              <a:avLst/>
            </a:prstGeom>
            <a:noFill/>
            <a:ln w="9525">
              <a:noFill/>
              <a:miter lim="800000"/>
              <a:headEnd/>
              <a:tailEnd/>
            </a:ln>
          </p:spPr>
        </p:pic>
        <p:sp>
          <p:nvSpPr>
            <p:cNvPr id="15484"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15485"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15486"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15487"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15488"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15489"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15490"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15491"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15492"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15493"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15494"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sp>
          <p:nvSpPr>
            <p:cNvPr id="15495" name="Freeform 64"/>
            <p:cNvSpPr>
              <a:spLocks/>
            </p:cNvSpPr>
            <p:nvPr/>
          </p:nvSpPr>
          <p:spPr bwMode="auto">
            <a:xfrm>
              <a:off x="2079" y="2100"/>
              <a:ext cx="521" cy="416"/>
            </a:xfrm>
            <a:custGeom>
              <a:avLst/>
              <a:gdLst>
                <a:gd name="T0" fmla="*/ 329 w 412"/>
                <a:gd name="T1" fmla="*/ 67 h 329"/>
                <a:gd name="T2" fmla="*/ 425 w 412"/>
                <a:gd name="T3" fmla="*/ 33 h 329"/>
                <a:gd name="T4" fmla="*/ 498 w 412"/>
                <a:gd name="T5" fmla="*/ 205 h 329"/>
                <a:gd name="T6" fmla="*/ 425 w 412"/>
                <a:gd name="T7" fmla="*/ 236 h 329"/>
                <a:gd name="T8" fmla="*/ 357 w 412"/>
                <a:gd name="T9" fmla="*/ 300 h 329"/>
                <a:gd name="T10" fmla="*/ 353 w 412"/>
                <a:gd name="T11" fmla="*/ 354 h 329"/>
                <a:gd name="T12" fmla="*/ 271 w 412"/>
                <a:gd name="T13" fmla="*/ 370 h 329"/>
                <a:gd name="T14" fmla="*/ 192 w 412"/>
                <a:gd name="T15" fmla="*/ 378 h 329"/>
                <a:gd name="T16" fmla="*/ 135 w 412"/>
                <a:gd name="T17" fmla="*/ 386 h 329"/>
                <a:gd name="T18" fmla="*/ 86 w 412"/>
                <a:gd name="T19" fmla="*/ 333 h 329"/>
                <a:gd name="T20" fmla="*/ 25 w 412"/>
                <a:gd name="T21" fmla="*/ 309 h 329"/>
                <a:gd name="T22" fmla="*/ 329 w 412"/>
                <a:gd name="T23" fmla="*/ 6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15496" name="Freeform 65"/>
            <p:cNvSpPr>
              <a:spLocks/>
            </p:cNvSpPr>
            <p:nvPr/>
          </p:nvSpPr>
          <p:spPr bwMode="auto">
            <a:xfrm>
              <a:off x="2093" y="2243"/>
              <a:ext cx="494" cy="273"/>
            </a:xfrm>
            <a:custGeom>
              <a:avLst/>
              <a:gdLst>
                <a:gd name="T0" fmla="*/ 18 w 391"/>
                <a:gd name="T1" fmla="*/ 64 h 216"/>
                <a:gd name="T2" fmla="*/ 284 w 391"/>
                <a:gd name="T3" fmla="*/ 173 h 216"/>
                <a:gd name="T4" fmla="*/ 264 w 391"/>
                <a:gd name="T5" fmla="*/ 119 h 216"/>
                <a:gd name="T6" fmla="*/ 393 w 391"/>
                <a:gd name="T7" fmla="*/ 1 h 216"/>
                <a:gd name="T8" fmla="*/ 490 w 391"/>
                <a:gd name="T9" fmla="*/ 0 h 216"/>
                <a:gd name="T10" fmla="*/ 484 w 391"/>
                <a:gd name="T11" fmla="*/ 62 h 216"/>
                <a:gd name="T12" fmla="*/ 411 w 391"/>
                <a:gd name="T13" fmla="*/ 94 h 216"/>
                <a:gd name="T14" fmla="*/ 342 w 391"/>
                <a:gd name="T15" fmla="*/ 157 h 216"/>
                <a:gd name="T16" fmla="*/ 339 w 391"/>
                <a:gd name="T17" fmla="*/ 211 h 216"/>
                <a:gd name="T18" fmla="*/ 256 w 391"/>
                <a:gd name="T19" fmla="*/ 228 h 216"/>
                <a:gd name="T20" fmla="*/ 178 w 391"/>
                <a:gd name="T21" fmla="*/ 235 h 216"/>
                <a:gd name="T22" fmla="*/ 121 w 391"/>
                <a:gd name="T23" fmla="*/ 243 h 216"/>
                <a:gd name="T24" fmla="*/ 72 w 391"/>
                <a:gd name="T25" fmla="*/ 190 h 216"/>
                <a:gd name="T26" fmla="*/ 11 w 391"/>
                <a:gd name="T27" fmla="*/ 166 h 216"/>
                <a:gd name="T28" fmla="*/ 18 w 391"/>
                <a:gd name="T29" fmla="*/ 64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15497" name="Freeform 66"/>
            <p:cNvSpPr>
              <a:spLocks noEditPoints="1"/>
            </p:cNvSpPr>
            <p:nvPr/>
          </p:nvSpPr>
          <p:spPr bwMode="auto">
            <a:xfrm>
              <a:off x="2084" y="2113"/>
              <a:ext cx="512" cy="389"/>
            </a:xfrm>
            <a:custGeom>
              <a:avLst/>
              <a:gdLst>
                <a:gd name="T0" fmla="*/ 359 w 405"/>
                <a:gd name="T1" fmla="*/ 8 h 308"/>
                <a:gd name="T2" fmla="*/ 319 w 405"/>
                <a:gd name="T3" fmla="*/ 45 h 308"/>
                <a:gd name="T4" fmla="*/ 35 w 405"/>
                <a:gd name="T5" fmla="*/ 157 h 308"/>
                <a:gd name="T6" fmla="*/ 14 w 405"/>
                <a:gd name="T7" fmla="*/ 301 h 308"/>
                <a:gd name="T8" fmla="*/ 76 w 405"/>
                <a:gd name="T9" fmla="*/ 328 h 308"/>
                <a:gd name="T10" fmla="*/ 128 w 405"/>
                <a:gd name="T11" fmla="*/ 380 h 308"/>
                <a:gd name="T12" fmla="*/ 186 w 405"/>
                <a:gd name="T13" fmla="*/ 374 h 308"/>
                <a:gd name="T14" fmla="*/ 225 w 405"/>
                <a:gd name="T15" fmla="*/ 388 h 308"/>
                <a:gd name="T16" fmla="*/ 268 w 405"/>
                <a:gd name="T17" fmla="*/ 366 h 308"/>
                <a:gd name="T18" fmla="*/ 354 w 405"/>
                <a:gd name="T19" fmla="*/ 346 h 308"/>
                <a:gd name="T20" fmla="*/ 367 w 405"/>
                <a:gd name="T21" fmla="*/ 312 h 308"/>
                <a:gd name="T22" fmla="*/ 363 w 405"/>
                <a:gd name="T23" fmla="*/ 290 h 308"/>
                <a:gd name="T24" fmla="*/ 422 w 405"/>
                <a:gd name="T25" fmla="*/ 235 h 308"/>
                <a:gd name="T26" fmla="*/ 449 w 405"/>
                <a:gd name="T27" fmla="*/ 239 h 308"/>
                <a:gd name="T28" fmla="*/ 501 w 405"/>
                <a:gd name="T29" fmla="*/ 196 h 308"/>
                <a:gd name="T30" fmla="*/ 501 w 405"/>
                <a:gd name="T31" fmla="*/ 104 h 308"/>
                <a:gd name="T32" fmla="*/ 424 w 405"/>
                <a:gd name="T33" fmla="*/ 14 h 308"/>
                <a:gd name="T34" fmla="*/ 359 w 405"/>
                <a:gd name="T35" fmla="*/ 8 h 308"/>
                <a:gd name="T36" fmla="*/ 425 w 405"/>
                <a:gd name="T37" fmla="*/ 218 h 308"/>
                <a:gd name="T38" fmla="*/ 418 w 405"/>
                <a:gd name="T39" fmla="*/ 216 h 308"/>
                <a:gd name="T40" fmla="*/ 412 w 405"/>
                <a:gd name="T41" fmla="*/ 220 h 308"/>
                <a:gd name="T42" fmla="*/ 349 w 405"/>
                <a:gd name="T43" fmla="*/ 278 h 308"/>
                <a:gd name="T44" fmla="*/ 344 w 405"/>
                <a:gd name="T45" fmla="*/ 283 h 308"/>
                <a:gd name="T46" fmla="*/ 345 w 405"/>
                <a:gd name="T47" fmla="*/ 290 h 308"/>
                <a:gd name="T48" fmla="*/ 341 w 405"/>
                <a:gd name="T49" fmla="*/ 336 h 308"/>
                <a:gd name="T50" fmla="*/ 267 w 405"/>
                <a:gd name="T51" fmla="*/ 350 h 308"/>
                <a:gd name="T52" fmla="*/ 259 w 405"/>
                <a:gd name="T53" fmla="*/ 352 h 308"/>
                <a:gd name="T54" fmla="*/ 224 w 405"/>
                <a:gd name="T55" fmla="*/ 371 h 308"/>
                <a:gd name="T56" fmla="*/ 192 w 405"/>
                <a:gd name="T57" fmla="*/ 359 h 308"/>
                <a:gd name="T58" fmla="*/ 183 w 405"/>
                <a:gd name="T59" fmla="*/ 357 h 308"/>
                <a:gd name="T60" fmla="*/ 133 w 405"/>
                <a:gd name="T61" fmla="*/ 365 h 308"/>
                <a:gd name="T62" fmla="*/ 88 w 405"/>
                <a:gd name="T63" fmla="*/ 318 h 308"/>
                <a:gd name="T64" fmla="*/ 80 w 405"/>
                <a:gd name="T65" fmla="*/ 312 h 308"/>
                <a:gd name="T66" fmla="*/ 27 w 405"/>
                <a:gd name="T67" fmla="*/ 290 h 308"/>
                <a:gd name="T68" fmla="*/ 49 w 405"/>
                <a:gd name="T69" fmla="*/ 164 h 308"/>
                <a:gd name="T70" fmla="*/ 322 w 405"/>
                <a:gd name="T71" fmla="*/ 62 h 308"/>
                <a:gd name="T72" fmla="*/ 331 w 405"/>
                <a:gd name="T73" fmla="*/ 57 h 308"/>
                <a:gd name="T74" fmla="*/ 365 w 405"/>
                <a:gd name="T75" fmla="*/ 23 h 308"/>
                <a:gd name="T76" fmla="*/ 416 w 405"/>
                <a:gd name="T77" fmla="*/ 28 h 308"/>
                <a:gd name="T78" fmla="*/ 485 w 405"/>
                <a:gd name="T79" fmla="*/ 109 h 308"/>
                <a:gd name="T80" fmla="*/ 487 w 405"/>
                <a:gd name="T81" fmla="*/ 189 h 308"/>
                <a:gd name="T82" fmla="*/ 446 w 405"/>
                <a:gd name="T83" fmla="*/ 224 h 308"/>
                <a:gd name="T84" fmla="*/ 425 w 405"/>
                <a:gd name="T85" fmla="*/ 218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sp>
          <p:nvSpPr>
            <p:cNvPr id="15498" name="Freeform 67"/>
            <p:cNvSpPr>
              <a:spLocks/>
            </p:cNvSpPr>
            <p:nvPr/>
          </p:nvSpPr>
          <p:spPr bwMode="auto">
            <a:xfrm>
              <a:off x="2400" y="2159"/>
              <a:ext cx="56" cy="37"/>
            </a:xfrm>
            <a:custGeom>
              <a:avLst/>
              <a:gdLst>
                <a:gd name="T0" fmla="*/ 53 w 44"/>
                <a:gd name="T1" fmla="*/ 23 h 29"/>
                <a:gd name="T2" fmla="*/ 53 w 44"/>
                <a:gd name="T3" fmla="*/ 34 h 29"/>
                <a:gd name="T4" fmla="*/ 42 w 44"/>
                <a:gd name="T5" fmla="*/ 34 h 29"/>
                <a:gd name="T6" fmla="*/ 8 w 44"/>
                <a:gd name="T7" fmla="*/ 15 h 29"/>
                <a:gd name="T8" fmla="*/ 0 w 44"/>
                <a:gd name="T9" fmla="*/ 8 h 29"/>
                <a:gd name="T10" fmla="*/ 8 w 44"/>
                <a:gd name="T11" fmla="*/ 0 h 29"/>
                <a:gd name="T12" fmla="*/ 53 w 44"/>
                <a:gd name="T13" fmla="*/ 23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15499" name="Freeform 68"/>
            <p:cNvSpPr>
              <a:spLocks/>
            </p:cNvSpPr>
            <p:nvPr/>
          </p:nvSpPr>
          <p:spPr bwMode="auto">
            <a:xfrm>
              <a:off x="2494" y="2254"/>
              <a:ext cx="37" cy="91"/>
            </a:xfrm>
            <a:custGeom>
              <a:avLst/>
              <a:gdLst>
                <a:gd name="T0" fmla="*/ 17 w 30"/>
                <a:gd name="T1" fmla="*/ 5 h 72"/>
                <a:gd name="T2" fmla="*/ 16 w 30"/>
                <a:gd name="T3" fmla="*/ 86 h 72"/>
                <a:gd name="T4" fmla="*/ 6 w 30"/>
                <a:gd name="T5" fmla="*/ 90 h 72"/>
                <a:gd name="T6" fmla="*/ 2 w 30"/>
                <a:gd name="T7" fmla="*/ 78 h 72"/>
                <a:gd name="T8" fmla="*/ 4 w 30"/>
                <a:gd name="T9" fmla="*/ 14 h 72"/>
                <a:gd name="T10" fmla="*/ 6 w 30"/>
                <a:gd name="T11" fmla="*/ 3 h 72"/>
                <a:gd name="T12" fmla="*/ 17 w 30"/>
                <a:gd name="T13" fmla="*/ 5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15500" name="Freeform 69"/>
            <p:cNvSpPr>
              <a:spLocks/>
            </p:cNvSpPr>
            <p:nvPr/>
          </p:nvSpPr>
          <p:spPr bwMode="auto">
            <a:xfrm>
              <a:off x="2381" y="2389"/>
              <a:ext cx="63" cy="19"/>
            </a:xfrm>
            <a:custGeom>
              <a:avLst/>
              <a:gdLst>
                <a:gd name="T0" fmla="*/ 9 w 50"/>
                <a:gd name="T1" fmla="*/ 1 h 15"/>
                <a:gd name="T2" fmla="*/ 54 w 50"/>
                <a:gd name="T3" fmla="*/ 1 h 15"/>
                <a:gd name="T4" fmla="*/ 62 w 50"/>
                <a:gd name="T5" fmla="*/ 9 h 15"/>
                <a:gd name="T6" fmla="*/ 54 w 50"/>
                <a:gd name="T7" fmla="*/ 18 h 15"/>
                <a:gd name="T8" fmla="*/ 8 w 50"/>
                <a:gd name="T9" fmla="*/ 16 h 15"/>
                <a:gd name="T10" fmla="*/ 0 w 50"/>
                <a:gd name="T11" fmla="*/ 8 h 15"/>
                <a:gd name="T12" fmla="*/ 9 w 50"/>
                <a:gd name="T13" fmla="*/ 1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15501" name="Freeform 70"/>
            <p:cNvSpPr>
              <a:spLocks/>
            </p:cNvSpPr>
            <p:nvPr/>
          </p:nvSpPr>
          <p:spPr bwMode="auto">
            <a:xfrm>
              <a:off x="2275" y="2384"/>
              <a:ext cx="83" cy="95"/>
            </a:xfrm>
            <a:custGeom>
              <a:avLst/>
              <a:gdLst>
                <a:gd name="T0" fmla="*/ 16 w 66"/>
                <a:gd name="T1" fmla="*/ 6 h 75"/>
                <a:gd name="T2" fmla="*/ 77 w 66"/>
                <a:gd name="T3" fmla="*/ 79 h 75"/>
                <a:gd name="T4" fmla="*/ 82 w 66"/>
                <a:gd name="T5" fmla="*/ 89 h 75"/>
                <a:gd name="T6" fmla="*/ 72 w 66"/>
                <a:gd name="T7" fmla="*/ 94 h 75"/>
                <a:gd name="T8" fmla="*/ 0 w 66"/>
                <a:gd name="T9" fmla="*/ 11 h 75"/>
                <a:gd name="T10" fmla="*/ 6 w 66"/>
                <a:gd name="T11" fmla="*/ 1 h 75"/>
                <a:gd name="T12" fmla="*/ 16 w 66"/>
                <a:gd name="T13" fmla="*/ 6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15502" name="Freeform 71"/>
            <p:cNvSpPr>
              <a:spLocks/>
            </p:cNvSpPr>
            <p:nvPr/>
          </p:nvSpPr>
          <p:spPr bwMode="auto">
            <a:xfrm>
              <a:off x="2210" y="2368"/>
              <a:ext cx="70" cy="119"/>
            </a:xfrm>
            <a:custGeom>
              <a:avLst/>
              <a:gdLst>
                <a:gd name="T0" fmla="*/ 18 w 55"/>
                <a:gd name="T1" fmla="*/ 1 h 94"/>
                <a:gd name="T2" fmla="*/ 25 w 55"/>
                <a:gd name="T3" fmla="*/ 10 h 94"/>
                <a:gd name="T4" fmla="*/ 65 w 55"/>
                <a:gd name="T5" fmla="*/ 103 h 94"/>
                <a:gd name="T6" fmla="*/ 67 w 55"/>
                <a:gd name="T7" fmla="*/ 114 h 94"/>
                <a:gd name="T8" fmla="*/ 56 w 55"/>
                <a:gd name="T9" fmla="*/ 116 h 94"/>
                <a:gd name="T10" fmla="*/ 9 w 55"/>
                <a:gd name="T11" fmla="*/ 8 h 94"/>
                <a:gd name="T12" fmla="*/ 18 w 55"/>
                <a:gd name="T13" fmla="*/ 1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15503" name="Freeform 72"/>
            <p:cNvSpPr>
              <a:spLocks/>
            </p:cNvSpPr>
            <p:nvPr/>
          </p:nvSpPr>
          <p:spPr bwMode="auto">
            <a:xfrm>
              <a:off x="2143" y="2327"/>
              <a:ext cx="40" cy="114"/>
            </a:xfrm>
            <a:custGeom>
              <a:avLst/>
              <a:gdLst>
                <a:gd name="T0" fmla="*/ 34 w 31"/>
                <a:gd name="T1" fmla="*/ 3 h 90"/>
                <a:gd name="T2" fmla="*/ 39 w 31"/>
                <a:gd name="T3" fmla="*/ 13 h 90"/>
                <a:gd name="T4" fmla="*/ 30 w 31"/>
                <a:gd name="T5" fmla="*/ 103 h 90"/>
                <a:gd name="T6" fmla="*/ 25 w 31"/>
                <a:gd name="T7" fmla="*/ 113 h 90"/>
                <a:gd name="T8" fmla="*/ 14 w 31"/>
                <a:gd name="T9" fmla="*/ 108 h 90"/>
                <a:gd name="T10" fmla="*/ 23 w 31"/>
                <a:gd name="T11" fmla="*/ 6 h 90"/>
                <a:gd name="T12" fmla="*/ 34 w 31"/>
                <a:gd name="T13" fmla="*/ 3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grpSp>
        <p:nvGrpSpPr>
          <p:cNvPr id="298" name="Group 11"/>
          <p:cNvGrpSpPr>
            <a:grpSpLocks noChangeAspect="1"/>
          </p:cNvGrpSpPr>
          <p:nvPr/>
        </p:nvGrpSpPr>
        <p:grpSpPr bwMode="auto">
          <a:xfrm>
            <a:off x="5733208" y="266700"/>
            <a:ext cx="2116450" cy="6426200"/>
            <a:chOff x="3878" y="136"/>
            <a:chExt cx="1377" cy="4181"/>
          </a:xfrm>
          <a:solidFill>
            <a:schemeClr val="accent4"/>
          </a:solidFill>
        </p:grpSpPr>
        <p:sp>
          <p:nvSpPr>
            <p:cNvPr id="300"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01"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15365" name="Group 4"/>
          <p:cNvGrpSpPr>
            <a:grpSpLocks noChangeAspect="1"/>
          </p:cNvGrpSpPr>
          <p:nvPr/>
        </p:nvGrpSpPr>
        <p:grpSpPr bwMode="auto">
          <a:xfrm flipH="1">
            <a:off x="2873375" y="2846388"/>
            <a:ext cx="1730375" cy="1933575"/>
            <a:chOff x="272" y="481"/>
            <a:chExt cx="2417" cy="2736"/>
          </a:xfrm>
        </p:grpSpPr>
        <p:sp>
          <p:nvSpPr>
            <p:cNvPr id="303" name="Freeform 302"/>
            <p:cNvSpPr>
              <a:spLocks/>
            </p:cNvSpPr>
            <p:nvPr/>
          </p:nvSpPr>
          <p:spPr bwMode="auto">
            <a:xfrm>
              <a:off x="2219" y="1791"/>
              <a:ext cx="430" cy="600"/>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5369" name="Freeform 6"/>
            <p:cNvSpPr>
              <a:spLocks noEditPoints="1"/>
            </p:cNvSpPr>
            <p:nvPr/>
          </p:nvSpPr>
          <p:spPr bwMode="auto">
            <a:xfrm>
              <a:off x="2214" y="1782"/>
              <a:ext cx="445" cy="619"/>
            </a:xfrm>
            <a:custGeom>
              <a:avLst/>
              <a:gdLst>
                <a:gd name="T0" fmla="*/ 3 w 352"/>
                <a:gd name="T1" fmla="*/ 71 h 490"/>
                <a:gd name="T2" fmla="*/ 3 w 352"/>
                <a:gd name="T3" fmla="*/ 71 h 490"/>
                <a:gd name="T4" fmla="*/ 3 w 352"/>
                <a:gd name="T5" fmla="*/ 97 h 490"/>
                <a:gd name="T6" fmla="*/ 67 w 352"/>
                <a:gd name="T7" fmla="*/ 157 h 490"/>
                <a:gd name="T8" fmla="*/ 67 w 352"/>
                <a:gd name="T9" fmla="*/ 157 h 490"/>
                <a:gd name="T10" fmla="*/ 182 w 352"/>
                <a:gd name="T11" fmla="*/ 192 h 490"/>
                <a:gd name="T12" fmla="*/ 255 w 352"/>
                <a:gd name="T13" fmla="*/ 239 h 490"/>
                <a:gd name="T14" fmla="*/ 286 w 352"/>
                <a:gd name="T15" fmla="*/ 291 h 490"/>
                <a:gd name="T16" fmla="*/ 287 w 352"/>
                <a:gd name="T17" fmla="*/ 296 h 490"/>
                <a:gd name="T18" fmla="*/ 247 w 352"/>
                <a:gd name="T19" fmla="*/ 398 h 490"/>
                <a:gd name="T20" fmla="*/ 172 w 352"/>
                <a:gd name="T21" fmla="*/ 469 h 490"/>
                <a:gd name="T22" fmla="*/ 171 w 352"/>
                <a:gd name="T23" fmla="*/ 469 h 490"/>
                <a:gd name="T24" fmla="*/ 140 w 352"/>
                <a:gd name="T25" fmla="*/ 547 h 490"/>
                <a:gd name="T26" fmla="*/ 152 w 352"/>
                <a:gd name="T27" fmla="*/ 575 h 490"/>
                <a:gd name="T28" fmla="*/ 258 w 352"/>
                <a:gd name="T29" fmla="*/ 595 h 490"/>
                <a:gd name="T30" fmla="*/ 354 w 352"/>
                <a:gd name="T31" fmla="*/ 508 h 490"/>
                <a:gd name="T32" fmla="*/ 418 w 352"/>
                <a:gd name="T33" fmla="*/ 408 h 490"/>
                <a:gd name="T34" fmla="*/ 439 w 352"/>
                <a:gd name="T35" fmla="*/ 272 h 490"/>
                <a:gd name="T36" fmla="*/ 241 w 352"/>
                <a:gd name="T37" fmla="*/ 51 h 490"/>
                <a:gd name="T38" fmla="*/ 88 w 352"/>
                <a:gd name="T39" fmla="*/ 5 h 490"/>
                <a:gd name="T40" fmla="*/ 3 w 352"/>
                <a:gd name="T41" fmla="*/ 71 h 490"/>
                <a:gd name="T42" fmla="*/ 20 w 352"/>
                <a:gd name="T43" fmla="*/ 93 h 490"/>
                <a:gd name="T44" fmla="*/ 19 w 352"/>
                <a:gd name="T45" fmla="*/ 73 h 490"/>
                <a:gd name="T46" fmla="*/ 19 w 352"/>
                <a:gd name="T47" fmla="*/ 73 h 490"/>
                <a:gd name="T48" fmla="*/ 86 w 352"/>
                <a:gd name="T49" fmla="*/ 23 h 490"/>
                <a:gd name="T50" fmla="*/ 234 w 352"/>
                <a:gd name="T51" fmla="*/ 66 h 490"/>
                <a:gd name="T52" fmla="*/ 421 w 352"/>
                <a:gd name="T53" fmla="*/ 274 h 490"/>
                <a:gd name="T54" fmla="*/ 403 w 352"/>
                <a:gd name="T55" fmla="*/ 402 h 490"/>
                <a:gd name="T56" fmla="*/ 341 w 352"/>
                <a:gd name="T57" fmla="*/ 496 h 490"/>
                <a:gd name="T58" fmla="*/ 249 w 352"/>
                <a:gd name="T59" fmla="*/ 580 h 490"/>
                <a:gd name="T60" fmla="*/ 166 w 352"/>
                <a:gd name="T61" fmla="*/ 565 h 490"/>
                <a:gd name="T62" fmla="*/ 157 w 352"/>
                <a:gd name="T63" fmla="*/ 543 h 490"/>
                <a:gd name="T64" fmla="*/ 181 w 352"/>
                <a:gd name="T65" fmla="*/ 483 h 490"/>
                <a:gd name="T66" fmla="*/ 181 w 352"/>
                <a:gd name="T67" fmla="*/ 483 h 490"/>
                <a:gd name="T68" fmla="*/ 260 w 352"/>
                <a:gd name="T69" fmla="*/ 408 h 490"/>
                <a:gd name="T70" fmla="*/ 303 w 352"/>
                <a:gd name="T71" fmla="*/ 293 h 490"/>
                <a:gd name="T72" fmla="*/ 303 w 352"/>
                <a:gd name="T73" fmla="*/ 287 h 490"/>
                <a:gd name="T74" fmla="*/ 267 w 352"/>
                <a:gd name="T75" fmla="*/ 226 h 490"/>
                <a:gd name="T76" fmla="*/ 188 w 352"/>
                <a:gd name="T77" fmla="*/ 176 h 490"/>
                <a:gd name="T78" fmla="*/ 70 w 352"/>
                <a:gd name="T79" fmla="*/ 140 h 490"/>
                <a:gd name="T80" fmla="*/ 70 w 352"/>
                <a:gd name="T81" fmla="*/ 140 h 490"/>
                <a:gd name="T82" fmla="*/ 20 w 352"/>
                <a:gd name="T83" fmla="*/ 93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490"/>
                <a:gd name="T128" fmla="*/ 352 w 352"/>
                <a:gd name="T129" fmla="*/ 490 h 4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w="9525">
              <a:noFill/>
              <a:round/>
              <a:headEnd/>
              <a:tailEnd/>
            </a:ln>
          </p:spPr>
          <p:txBody>
            <a:bodyPr/>
            <a:lstStyle/>
            <a:p>
              <a:endParaRPr lang="en-US"/>
            </a:p>
          </p:txBody>
        </p:sp>
        <p:sp>
          <p:nvSpPr>
            <p:cNvPr id="305" name="Freeform 7"/>
            <p:cNvSpPr>
              <a:spLocks/>
            </p:cNvSpPr>
            <p:nvPr/>
          </p:nvSpPr>
          <p:spPr bwMode="auto">
            <a:xfrm>
              <a:off x="483" y="1768"/>
              <a:ext cx="670"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5371"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307" name="Freeform 9"/>
            <p:cNvSpPr>
              <a:spLocks/>
            </p:cNvSpPr>
            <p:nvPr/>
          </p:nvSpPr>
          <p:spPr bwMode="auto">
            <a:xfrm>
              <a:off x="857" y="1768"/>
              <a:ext cx="295" cy="362"/>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5373" name="Freeform 10"/>
            <p:cNvSpPr>
              <a:spLocks noEditPoints="1"/>
            </p:cNvSpPr>
            <p:nvPr/>
          </p:nvSpPr>
          <p:spPr bwMode="auto">
            <a:xfrm>
              <a:off x="470" y="1758"/>
              <a:ext cx="694" cy="399"/>
            </a:xfrm>
            <a:custGeom>
              <a:avLst/>
              <a:gdLst>
                <a:gd name="T0" fmla="*/ 531 w 549"/>
                <a:gd name="T1" fmla="*/ 54 h 316"/>
                <a:gd name="T2" fmla="*/ 531 w 549"/>
                <a:gd name="T3" fmla="*/ 54 h 316"/>
                <a:gd name="T4" fmla="*/ 456 w 549"/>
                <a:gd name="T5" fmla="*/ 155 h 316"/>
                <a:gd name="T6" fmla="*/ 386 w 549"/>
                <a:gd name="T7" fmla="*/ 212 h 316"/>
                <a:gd name="T8" fmla="*/ 319 w 549"/>
                <a:gd name="T9" fmla="*/ 223 h 316"/>
                <a:gd name="T10" fmla="*/ 212 w 549"/>
                <a:gd name="T11" fmla="*/ 145 h 316"/>
                <a:gd name="T12" fmla="*/ 166 w 549"/>
                <a:gd name="T13" fmla="*/ 68 h 316"/>
                <a:gd name="T14" fmla="*/ 166 w 549"/>
                <a:gd name="T15" fmla="*/ 68 h 316"/>
                <a:gd name="T16" fmla="*/ 61 w 549"/>
                <a:gd name="T17" fmla="*/ 24 h 316"/>
                <a:gd name="T18" fmla="*/ 18 w 549"/>
                <a:gd name="T19" fmla="*/ 129 h 316"/>
                <a:gd name="T20" fmla="*/ 81 w 549"/>
                <a:gd name="T21" fmla="*/ 239 h 316"/>
                <a:gd name="T22" fmla="*/ 163 w 549"/>
                <a:gd name="T23" fmla="*/ 323 h 316"/>
                <a:gd name="T24" fmla="*/ 289 w 549"/>
                <a:gd name="T25" fmla="*/ 381 h 316"/>
                <a:gd name="T26" fmla="*/ 576 w 549"/>
                <a:gd name="T27" fmla="*/ 264 h 316"/>
                <a:gd name="T28" fmla="*/ 674 w 549"/>
                <a:gd name="T29" fmla="*/ 129 h 316"/>
                <a:gd name="T30" fmla="*/ 638 w 549"/>
                <a:gd name="T31" fmla="*/ 20 h 316"/>
                <a:gd name="T32" fmla="*/ 531 w 549"/>
                <a:gd name="T33" fmla="*/ 54 h 316"/>
                <a:gd name="T34" fmla="*/ 546 w 549"/>
                <a:gd name="T35" fmla="*/ 63 h 316"/>
                <a:gd name="T36" fmla="*/ 631 w 549"/>
                <a:gd name="T37" fmla="*/ 37 h 316"/>
                <a:gd name="T38" fmla="*/ 657 w 549"/>
                <a:gd name="T39" fmla="*/ 120 h 316"/>
                <a:gd name="T40" fmla="*/ 563 w 549"/>
                <a:gd name="T41" fmla="*/ 251 h 316"/>
                <a:gd name="T42" fmla="*/ 293 w 549"/>
                <a:gd name="T43" fmla="*/ 364 h 316"/>
                <a:gd name="T44" fmla="*/ 174 w 549"/>
                <a:gd name="T45" fmla="*/ 309 h 316"/>
                <a:gd name="T46" fmla="*/ 96 w 549"/>
                <a:gd name="T47" fmla="*/ 229 h 316"/>
                <a:gd name="T48" fmla="*/ 34 w 549"/>
                <a:gd name="T49" fmla="*/ 122 h 316"/>
                <a:gd name="T50" fmla="*/ 68 w 549"/>
                <a:gd name="T51" fmla="*/ 42 h 316"/>
                <a:gd name="T52" fmla="*/ 149 w 549"/>
                <a:gd name="T53" fmla="*/ 74 h 316"/>
                <a:gd name="T54" fmla="*/ 149 w 549"/>
                <a:gd name="T55" fmla="*/ 74 h 316"/>
                <a:gd name="T56" fmla="*/ 197 w 549"/>
                <a:gd name="T57" fmla="*/ 157 h 316"/>
                <a:gd name="T58" fmla="*/ 315 w 549"/>
                <a:gd name="T59" fmla="*/ 241 h 316"/>
                <a:gd name="T60" fmla="*/ 393 w 549"/>
                <a:gd name="T61" fmla="*/ 229 h 316"/>
                <a:gd name="T62" fmla="*/ 470 w 549"/>
                <a:gd name="T63" fmla="*/ 168 h 316"/>
                <a:gd name="T64" fmla="*/ 546 w 549"/>
                <a:gd name="T65" fmla="*/ 63 h 316"/>
                <a:gd name="T66" fmla="*/ 546 w 549"/>
                <a:gd name="T67" fmla="*/ 63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16"/>
                <a:gd name="T104" fmla="*/ 549 w 549"/>
                <a:gd name="T105" fmla="*/ 316 h 3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w="9525">
              <a:noFill/>
              <a:round/>
              <a:headEnd/>
              <a:tailEnd/>
            </a:ln>
          </p:spPr>
          <p:txBody>
            <a:bodyPr/>
            <a:lstStyle/>
            <a:p>
              <a:endParaRPr lang="en-US"/>
            </a:p>
          </p:txBody>
        </p:sp>
        <p:sp>
          <p:nvSpPr>
            <p:cNvPr id="15374" name="Freeform 11"/>
            <p:cNvSpPr>
              <a:spLocks/>
            </p:cNvSpPr>
            <p:nvPr/>
          </p:nvSpPr>
          <p:spPr bwMode="auto">
            <a:xfrm>
              <a:off x="272" y="1392"/>
              <a:ext cx="437" cy="617"/>
            </a:xfrm>
            <a:custGeom>
              <a:avLst/>
              <a:gdLst>
                <a:gd name="T0" fmla="*/ 15 w 346"/>
                <a:gd name="T1" fmla="*/ 329 h 488"/>
                <a:gd name="T2" fmla="*/ 66 w 346"/>
                <a:gd name="T3" fmla="*/ 297 h 488"/>
                <a:gd name="T4" fmla="*/ 71 w 346"/>
                <a:gd name="T5" fmla="*/ 226 h 488"/>
                <a:gd name="T6" fmla="*/ 206 w 346"/>
                <a:gd name="T7" fmla="*/ 197 h 488"/>
                <a:gd name="T8" fmla="*/ 229 w 346"/>
                <a:gd name="T9" fmla="*/ 73 h 488"/>
                <a:gd name="T10" fmla="*/ 306 w 346"/>
                <a:gd name="T11" fmla="*/ 10 h 488"/>
                <a:gd name="T12" fmla="*/ 313 w 346"/>
                <a:gd name="T13" fmla="*/ 109 h 488"/>
                <a:gd name="T14" fmla="*/ 321 w 346"/>
                <a:gd name="T15" fmla="*/ 188 h 488"/>
                <a:gd name="T16" fmla="*/ 354 w 346"/>
                <a:gd name="T17" fmla="*/ 381 h 488"/>
                <a:gd name="T18" fmla="*/ 413 w 346"/>
                <a:gd name="T19" fmla="*/ 465 h 488"/>
                <a:gd name="T20" fmla="*/ 245 w 346"/>
                <a:gd name="T21" fmla="*/ 609 h 488"/>
                <a:gd name="T22" fmla="*/ 176 w 346"/>
                <a:gd name="T23" fmla="*/ 542 h 488"/>
                <a:gd name="T24" fmla="*/ 101 w 346"/>
                <a:gd name="T25" fmla="*/ 526 h 488"/>
                <a:gd name="T26" fmla="*/ 58 w 346"/>
                <a:gd name="T27" fmla="*/ 470 h 488"/>
                <a:gd name="T28" fmla="*/ 20 w 346"/>
                <a:gd name="T29" fmla="*/ 440 h 488"/>
                <a:gd name="T30" fmla="*/ 28 w 346"/>
                <a:gd name="T31" fmla="*/ 382 h 488"/>
                <a:gd name="T32" fmla="*/ 15 w 346"/>
                <a:gd name="T33" fmla="*/ 32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w="9525">
              <a:noFill/>
              <a:round/>
              <a:headEnd/>
              <a:tailEnd/>
            </a:ln>
          </p:spPr>
          <p:txBody>
            <a:bodyPr/>
            <a:lstStyle/>
            <a:p>
              <a:endParaRPr lang="en-US"/>
            </a:p>
          </p:txBody>
        </p:sp>
        <p:sp>
          <p:nvSpPr>
            <p:cNvPr id="15375" name="Freeform 12"/>
            <p:cNvSpPr>
              <a:spLocks noEditPoints="1"/>
            </p:cNvSpPr>
            <p:nvPr/>
          </p:nvSpPr>
          <p:spPr bwMode="auto">
            <a:xfrm>
              <a:off x="274" y="1391"/>
              <a:ext cx="425" cy="622"/>
            </a:xfrm>
            <a:custGeom>
              <a:avLst/>
              <a:gdLst>
                <a:gd name="T0" fmla="*/ 8 w 336"/>
                <a:gd name="T1" fmla="*/ 373 h 492"/>
                <a:gd name="T2" fmla="*/ 10 w 336"/>
                <a:gd name="T3" fmla="*/ 445 h 492"/>
                <a:gd name="T4" fmla="*/ 42 w 336"/>
                <a:gd name="T5" fmla="*/ 474 h 492"/>
                <a:gd name="T6" fmla="*/ 42 w 336"/>
                <a:gd name="T7" fmla="*/ 509 h 492"/>
                <a:gd name="T8" fmla="*/ 114 w 336"/>
                <a:gd name="T9" fmla="*/ 545 h 492"/>
                <a:gd name="T10" fmla="*/ 218 w 336"/>
                <a:gd name="T11" fmla="*/ 614 h 492"/>
                <a:gd name="T12" fmla="*/ 349 w 336"/>
                <a:gd name="T13" fmla="*/ 575 h 492"/>
                <a:gd name="T14" fmla="*/ 422 w 336"/>
                <a:gd name="T15" fmla="*/ 429 h 492"/>
                <a:gd name="T16" fmla="*/ 362 w 336"/>
                <a:gd name="T17" fmla="*/ 375 h 492"/>
                <a:gd name="T18" fmla="*/ 326 w 336"/>
                <a:gd name="T19" fmla="*/ 187 h 492"/>
                <a:gd name="T20" fmla="*/ 333 w 336"/>
                <a:gd name="T21" fmla="*/ 72 h 492"/>
                <a:gd name="T22" fmla="*/ 330 w 336"/>
                <a:gd name="T23" fmla="*/ 15 h 492"/>
                <a:gd name="T24" fmla="*/ 272 w 336"/>
                <a:gd name="T25" fmla="*/ 4 h 492"/>
                <a:gd name="T26" fmla="*/ 219 w 336"/>
                <a:gd name="T27" fmla="*/ 72 h 492"/>
                <a:gd name="T28" fmla="*/ 211 w 336"/>
                <a:gd name="T29" fmla="*/ 171 h 492"/>
                <a:gd name="T30" fmla="*/ 63 w 336"/>
                <a:gd name="T31" fmla="*/ 221 h 492"/>
                <a:gd name="T32" fmla="*/ 47 w 336"/>
                <a:gd name="T33" fmla="*/ 287 h 492"/>
                <a:gd name="T34" fmla="*/ 20 w 336"/>
                <a:gd name="T35" fmla="*/ 306 h 492"/>
                <a:gd name="T36" fmla="*/ 19 w 336"/>
                <a:gd name="T37" fmla="*/ 338 h 492"/>
                <a:gd name="T38" fmla="*/ 32 w 336"/>
                <a:gd name="T39" fmla="*/ 319 h 492"/>
                <a:gd name="T40" fmla="*/ 63 w 336"/>
                <a:gd name="T41" fmla="*/ 307 h 492"/>
                <a:gd name="T42" fmla="*/ 70 w 336"/>
                <a:gd name="T43" fmla="*/ 293 h 492"/>
                <a:gd name="T44" fmla="*/ 70 w 336"/>
                <a:gd name="T45" fmla="*/ 293 h 492"/>
                <a:gd name="T46" fmla="*/ 59 w 336"/>
                <a:gd name="T47" fmla="*/ 267 h 492"/>
                <a:gd name="T48" fmla="*/ 130 w 336"/>
                <a:gd name="T49" fmla="*/ 212 h 492"/>
                <a:gd name="T50" fmla="*/ 228 w 336"/>
                <a:gd name="T51" fmla="*/ 176 h 492"/>
                <a:gd name="T52" fmla="*/ 235 w 336"/>
                <a:gd name="T53" fmla="*/ 77 h 492"/>
                <a:gd name="T54" fmla="*/ 277 w 336"/>
                <a:gd name="T55" fmla="*/ 20 h 492"/>
                <a:gd name="T56" fmla="*/ 319 w 336"/>
                <a:gd name="T57" fmla="*/ 28 h 492"/>
                <a:gd name="T58" fmla="*/ 316 w 336"/>
                <a:gd name="T59" fmla="*/ 67 h 492"/>
                <a:gd name="T60" fmla="*/ 310 w 336"/>
                <a:gd name="T61" fmla="*/ 193 h 492"/>
                <a:gd name="T62" fmla="*/ 339 w 336"/>
                <a:gd name="T63" fmla="*/ 263 h 492"/>
                <a:gd name="T64" fmla="*/ 344 w 336"/>
                <a:gd name="T65" fmla="*/ 386 h 492"/>
                <a:gd name="T66" fmla="*/ 388 w 336"/>
                <a:gd name="T67" fmla="*/ 406 h 492"/>
                <a:gd name="T68" fmla="*/ 402 w 336"/>
                <a:gd name="T69" fmla="*/ 464 h 492"/>
                <a:gd name="T70" fmla="*/ 243 w 336"/>
                <a:gd name="T71" fmla="*/ 603 h 492"/>
                <a:gd name="T72" fmla="*/ 182 w 336"/>
                <a:gd name="T73" fmla="*/ 544 h 492"/>
                <a:gd name="T74" fmla="*/ 105 w 336"/>
                <a:gd name="T75" fmla="*/ 521 h 492"/>
                <a:gd name="T76" fmla="*/ 58 w 336"/>
                <a:gd name="T77" fmla="*/ 503 h 492"/>
                <a:gd name="T78" fmla="*/ 61 w 336"/>
                <a:gd name="T79" fmla="*/ 478 h 492"/>
                <a:gd name="T80" fmla="*/ 65 w 336"/>
                <a:gd name="T81" fmla="*/ 470 h 492"/>
                <a:gd name="T82" fmla="*/ 58 w 336"/>
                <a:gd name="T83" fmla="*/ 463 h 492"/>
                <a:gd name="T84" fmla="*/ 33 w 336"/>
                <a:gd name="T85" fmla="*/ 446 h 492"/>
                <a:gd name="T86" fmla="*/ 20 w 336"/>
                <a:gd name="T87" fmla="*/ 403 h 492"/>
                <a:gd name="T88" fmla="*/ 30 w 336"/>
                <a:gd name="T89" fmla="*/ 391 h 492"/>
                <a:gd name="T90" fmla="*/ 32 w 336"/>
                <a:gd name="T91" fmla="*/ 377 h 492"/>
                <a:gd name="T92" fmla="*/ 30 w 336"/>
                <a:gd name="T93" fmla="*/ 375 h 492"/>
                <a:gd name="T94" fmla="*/ 19 w 336"/>
                <a:gd name="T95" fmla="*/ 338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w="9525">
              <a:noFill/>
              <a:round/>
              <a:headEnd/>
              <a:tailEnd/>
            </a:ln>
          </p:spPr>
          <p:txBody>
            <a:bodyPr/>
            <a:lstStyle/>
            <a:p>
              <a:endParaRPr lang="en-US"/>
            </a:p>
          </p:txBody>
        </p:sp>
        <p:sp>
          <p:nvSpPr>
            <p:cNvPr id="15376" name="Freeform 13"/>
            <p:cNvSpPr>
              <a:spLocks/>
            </p:cNvSpPr>
            <p:nvPr/>
          </p:nvSpPr>
          <p:spPr bwMode="auto">
            <a:xfrm>
              <a:off x="437" y="1902"/>
              <a:ext cx="86" cy="43"/>
            </a:xfrm>
            <a:custGeom>
              <a:avLst/>
              <a:gdLst>
                <a:gd name="T0" fmla="*/ 71 w 68"/>
                <a:gd name="T1" fmla="*/ 4 h 34"/>
                <a:gd name="T2" fmla="*/ 9 w 68"/>
                <a:gd name="T3" fmla="*/ 25 h 34"/>
                <a:gd name="T4" fmla="*/ 0 w 68"/>
                <a:gd name="T5" fmla="*/ 35 h 34"/>
                <a:gd name="T6" fmla="*/ 10 w 68"/>
                <a:gd name="T7" fmla="*/ 43 h 34"/>
                <a:gd name="T8" fmla="*/ 82 w 68"/>
                <a:gd name="T9" fmla="*/ 15 h 34"/>
                <a:gd name="T10" fmla="*/ 82 w 68"/>
                <a:gd name="T11" fmla="*/ 4 h 34"/>
                <a:gd name="T12" fmla="*/ 71 w 68"/>
                <a:gd name="T13" fmla="*/ 4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w="9525">
              <a:noFill/>
              <a:round/>
              <a:headEnd/>
              <a:tailEnd/>
            </a:ln>
          </p:spPr>
          <p:txBody>
            <a:bodyPr/>
            <a:lstStyle/>
            <a:p>
              <a:endParaRPr lang="en-US"/>
            </a:p>
          </p:txBody>
        </p:sp>
        <p:sp>
          <p:nvSpPr>
            <p:cNvPr id="15377" name="Freeform 14"/>
            <p:cNvSpPr>
              <a:spLocks/>
            </p:cNvSpPr>
            <p:nvPr/>
          </p:nvSpPr>
          <p:spPr bwMode="auto">
            <a:xfrm>
              <a:off x="585" y="1764"/>
              <a:ext cx="51" cy="76"/>
            </a:xfrm>
            <a:custGeom>
              <a:avLst/>
              <a:gdLst>
                <a:gd name="T0" fmla="*/ 33 w 40"/>
                <a:gd name="T1" fmla="*/ 6 h 60"/>
                <a:gd name="T2" fmla="*/ 3 w 40"/>
                <a:gd name="T3" fmla="*/ 61 h 60"/>
                <a:gd name="T4" fmla="*/ 4 w 40"/>
                <a:gd name="T5" fmla="*/ 72 h 60"/>
                <a:gd name="T6" fmla="*/ 17 w 40"/>
                <a:gd name="T7" fmla="*/ 71 h 60"/>
                <a:gd name="T8" fmla="*/ 50 w 40"/>
                <a:gd name="T9" fmla="*/ 13 h 60"/>
                <a:gd name="T10" fmla="*/ 43 w 40"/>
                <a:gd name="T11" fmla="*/ 1 h 60"/>
                <a:gd name="T12" fmla="*/ 33 w 40"/>
                <a:gd name="T13" fmla="*/ 6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w="9525">
              <a:noFill/>
              <a:round/>
              <a:headEnd/>
              <a:tailEnd/>
            </a:ln>
          </p:spPr>
          <p:txBody>
            <a:bodyPr/>
            <a:lstStyle/>
            <a:p>
              <a:endParaRPr lang="en-US"/>
            </a:p>
          </p:txBody>
        </p:sp>
        <p:sp>
          <p:nvSpPr>
            <p:cNvPr id="15378" name="Freeform 15"/>
            <p:cNvSpPr>
              <a:spLocks/>
            </p:cNvSpPr>
            <p:nvPr/>
          </p:nvSpPr>
          <p:spPr bwMode="auto">
            <a:xfrm>
              <a:off x="324" y="1811"/>
              <a:ext cx="130" cy="88"/>
            </a:xfrm>
            <a:custGeom>
              <a:avLst/>
              <a:gdLst>
                <a:gd name="T0" fmla="*/ 114 w 103"/>
                <a:gd name="T1" fmla="*/ 3 h 70"/>
                <a:gd name="T2" fmla="*/ 102 w 103"/>
                <a:gd name="T3" fmla="*/ 6 h 70"/>
                <a:gd name="T4" fmla="*/ 105 w 103"/>
                <a:gd name="T5" fmla="*/ 18 h 70"/>
                <a:gd name="T6" fmla="*/ 112 w 103"/>
                <a:gd name="T7" fmla="*/ 29 h 70"/>
                <a:gd name="T8" fmla="*/ 101 w 103"/>
                <a:gd name="T9" fmla="*/ 47 h 70"/>
                <a:gd name="T10" fmla="*/ 10 w 103"/>
                <a:gd name="T11" fmla="*/ 44 h 70"/>
                <a:gd name="T12" fmla="*/ 1 w 103"/>
                <a:gd name="T13" fmla="*/ 50 h 70"/>
                <a:gd name="T14" fmla="*/ 6 w 103"/>
                <a:gd name="T15" fmla="*/ 60 h 70"/>
                <a:gd name="T16" fmla="*/ 112 w 103"/>
                <a:gd name="T17" fmla="*/ 59 h 70"/>
                <a:gd name="T18" fmla="*/ 129 w 103"/>
                <a:gd name="T19" fmla="*/ 26 h 70"/>
                <a:gd name="T20" fmla="*/ 114 w 103"/>
                <a:gd name="T21" fmla="*/ 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w="9525">
              <a:noFill/>
              <a:round/>
              <a:headEnd/>
              <a:tailEnd/>
            </a:ln>
          </p:spPr>
          <p:txBody>
            <a:bodyPr/>
            <a:lstStyle/>
            <a:p>
              <a:endParaRPr lang="en-US"/>
            </a:p>
          </p:txBody>
        </p:sp>
        <p:sp>
          <p:nvSpPr>
            <p:cNvPr id="15379" name="Freeform 16"/>
            <p:cNvSpPr>
              <a:spLocks/>
            </p:cNvSpPr>
            <p:nvPr/>
          </p:nvSpPr>
          <p:spPr bwMode="auto">
            <a:xfrm>
              <a:off x="341" y="1856"/>
              <a:ext cx="108" cy="87"/>
            </a:xfrm>
            <a:custGeom>
              <a:avLst/>
              <a:gdLst>
                <a:gd name="T0" fmla="*/ 97 w 85"/>
                <a:gd name="T1" fmla="*/ 3 h 69"/>
                <a:gd name="T2" fmla="*/ 88 w 85"/>
                <a:gd name="T3" fmla="*/ 5 h 69"/>
                <a:gd name="T4" fmla="*/ 89 w 85"/>
                <a:gd name="T5" fmla="*/ 18 h 69"/>
                <a:gd name="T6" fmla="*/ 94 w 85"/>
                <a:gd name="T7" fmla="*/ 28 h 69"/>
                <a:gd name="T8" fmla="*/ 83 w 85"/>
                <a:gd name="T9" fmla="*/ 45 h 69"/>
                <a:gd name="T10" fmla="*/ 10 w 85"/>
                <a:gd name="T11" fmla="*/ 49 h 69"/>
                <a:gd name="T12" fmla="*/ 1 w 85"/>
                <a:gd name="T13" fmla="*/ 50 h 69"/>
                <a:gd name="T14" fmla="*/ 5 w 85"/>
                <a:gd name="T15" fmla="*/ 62 h 69"/>
                <a:gd name="T16" fmla="*/ 90 w 85"/>
                <a:gd name="T17" fmla="*/ 58 h 69"/>
                <a:gd name="T18" fmla="*/ 108 w 85"/>
                <a:gd name="T19" fmla="*/ 26 h 69"/>
                <a:gd name="T20" fmla="*/ 97 w 85"/>
                <a:gd name="T21" fmla="*/ 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w="9525">
              <a:noFill/>
              <a:round/>
              <a:headEnd/>
              <a:tailEnd/>
            </a:ln>
          </p:spPr>
          <p:txBody>
            <a:bodyPr/>
            <a:lstStyle/>
            <a:p>
              <a:endParaRPr lang="en-US"/>
            </a:p>
          </p:txBody>
        </p:sp>
        <p:sp>
          <p:nvSpPr>
            <p:cNvPr id="15380" name="Freeform 17"/>
            <p:cNvSpPr>
              <a:spLocks/>
            </p:cNvSpPr>
            <p:nvPr/>
          </p:nvSpPr>
          <p:spPr bwMode="auto">
            <a:xfrm>
              <a:off x="295" y="1736"/>
              <a:ext cx="200" cy="97"/>
            </a:xfrm>
            <a:custGeom>
              <a:avLst/>
              <a:gdLst>
                <a:gd name="T0" fmla="*/ 164 w 159"/>
                <a:gd name="T1" fmla="*/ 6 h 77"/>
                <a:gd name="T2" fmla="*/ 170 w 159"/>
                <a:gd name="T3" fmla="*/ 16 h 77"/>
                <a:gd name="T4" fmla="*/ 179 w 159"/>
                <a:gd name="T5" fmla="*/ 28 h 77"/>
                <a:gd name="T6" fmla="*/ 174 w 159"/>
                <a:gd name="T7" fmla="*/ 58 h 77"/>
                <a:gd name="T8" fmla="*/ 92 w 159"/>
                <a:gd name="T9" fmla="*/ 72 h 77"/>
                <a:gd name="T10" fmla="*/ 11 w 159"/>
                <a:gd name="T11" fmla="*/ 33 h 77"/>
                <a:gd name="T12" fmla="*/ 4 w 159"/>
                <a:gd name="T13" fmla="*/ 35 h 77"/>
                <a:gd name="T14" fmla="*/ 4 w 159"/>
                <a:gd name="T15" fmla="*/ 45 h 77"/>
                <a:gd name="T16" fmla="*/ 89 w 159"/>
                <a:gd name="T17" fmla="*/ 87 h 77"/>
                <a:gd name="T18" fmla="*/ 186 w 159"/>
                <a:gd name="T19" fmla="*/ 68 h 77"/>
                <a:gd name="T20" fmla="*/ 195 w 159"/>
                <a:gd name="T21" fmla="*/ 24 h 77"/>
                <a:gd name="T22" fmla="*/ 174 w 159"/>
                <a:gd name="T23" fmla="*/ 1 h 77"/>
                <a:gd name="T24" fmla="*/ 164 w 159"/>
                <a:gd name="T25" fmla="*/ 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w="9525">
              <a:noFill/>
              <a:round/>
              <a:headEnd/>
              <a:tailEnd/>
            </a:ln>
          </p:spPr>
          <p:txBody>
            <a:bodyPr/>
            <a:lstStyle/>
            <a:p>
              <a:endParaRPr lang="en-US"/>
            </a:p>
          </p:txBody>
        </p:sp>
        <p:sp>
          <p:nvSpPr>
            <p:cNvPr id="15381" name="Freeform 18"/>
            <p:cNvSpPr>
              <a:spLocks/>
            </p:cNvSpPr>
            <p:nvPr/>
          </p:nvSpPr>
          <p:spPr bwMode="auto">
            <a:xfrm>
              <a:off x="327" y="1629"/>
              <a:ext cx="189" cy="134"/>
            </a:xfrm>
            <a:custGeom>
              <a:avLst/>
              <a:gdLst>
                <a:gd name="T0" fmla="*/ 90 w 149"/>
                <a:gd name="T1" fmla="*/ 1 h 106"/>
                <a:gd name="T2" fmla="*/ 80 w 149"/>
                <a:gd name="T3" fmla="*/ 8 h 106"/>
                <a:gd name="T4" fmla="*/ 86 w 149"/>
                <a:gd name="T5" fmla="*/ 18 h 106"/>
                <a:gd name="T6" fmla="*/ 169 w 149"/>
                <a:gd name="T7" fmla="*/ 66 h 106"/>
                <a:gd name="T8" fmla="*/ 164 w 149"/>
                <a:gd name="T9" fmla="*/ 88 h 106"/>
                <a:gd name="T10" fmla="*/ 91 w 149"/>
                <a:gd name="T11" fmla="*/ 100 h 106"/>
                <a:gd name="T12" fmla="*/ 16 w 149"/>
                <a:gd name="T13" fmla="*/ 56 h 106"/>
                <a:gd name="T14" fmla="*/ 4 w 149"/>
                <a:gd name="T15" fmla="*/ 56 h 106"/>
                <a:gd name="T16" fmla="*/ 4 w 149"/>
                <a:gd name="T17" fmla="*/ 67 h 106"/>
                <a:gd name="T18" fmla="*/ 86 w 149"/>
                <a:gd name="T19" fmla="*/ 116 h 106"/>
                <a:gd name="T20" fmla="*/ 178 w 149"/>
                <a:gd name="T21" fmla="*/ 99 h 106"/>
                <a:gd name="T22" fmla="*/ 184 w 149"/>
                <a:gd name="T23" fmla="*/ 59 h 106"/>
                <a:gd name="T24" fmla="*/ 90 w 149"/>
                <a:gd name="T25" fmla="*/ 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w="9525">
              <a:noFill/>
              <a:round/>
              <a:headEnd/>
              <a:tailEnd/>
            </a:ln>
          </p:spPr>
          <p:txBody>
            <a:bodyPr/>
            <a:lstStyle/>
            <a:p>
              <a:endParaRPr lang="en-US"/>
            </a:p>
          </p:txBody>
        </p:sp>
        <p:sp>
          <p:nvSpPr>
            <p:cNvPr id="15382" name="Freeform 19"/>
            <p:cNvSpPr>
              <a:spLocks noEditPoints="1"/>
            </p:cNvSpPr>
            <p:nvPr/>
          </p:nvSpPr>
          <p:spPr bwMode="auto">
            <a:xfrm>
              <a:off x="460" y="1624"/>
              <a:ext cx="24" cy="46"/>
            </a:xfrm>
            <a:custGeom>
              <a:avLst/>
              <a:gdLst>
                <a:gd name="T0" fmla="*/ 1 w 19"/>
                <a:gd name="T1" fmla="*/ 9 h 37"/>
                <a:gd name="T2" fmla="*/ 1 w 19"/>
                <a:gd name="T3" fmla="*/ 19 h 37"/>
                <a:gd name="T4" fmla="*/ 6 w 19"/>
                <a:gd name="T5" fmla="*/ 40 h 37"/>
                <a:gd name="T6" fmla="*/ 18 w 19"/>
                <a:gd name="T7" fmla="*/ 44 h 37"/>
                <a:gd name="T8" fmla="*/ 21 w 19"/>
                <a:gd name="T9" fmla="*/ 32 h 37"/>
                <a:gd name="T10" fmla="*/ 18 w 19"/>
                <a:gd name="T11" fmla="*/ 17 h 37"/>
                <a:gd name="T12" fmla="*/ 18 w 19"/>
                <a:gd name="T13" fmla="*/ 11 h 37"/>
                <a:gd name="T14" fmla="*/ 18 w 19"/>
                <a:gd name="T15" fmla="*/ 11 h 37"/>
                <a:gd name="T16" fmla="*/ 10 w 19"/>
                <a:gd name="T17" fmla="*/ 1 h 37"/>
                <a:gd name="T18" fmla="*/ 1 w 19"/>
                <a:gd name="T19" fmla="*/ 9 h 37"/>
                <a:gd name="T20" fmla="*/ 18 w 19"/>
                <a:gd name="T21" fmla="*/ 11 h 37"/>
                <a:gd name="T22" fmla="*/ 18 w 19"/>
                <a:gd name="T23" fmla="*/ 11 h 37"/>
                <a:gd name="T24" fmla="*/ 18 w 19"/>
                <a:gd name="T25" fmla="*/ 1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w="9525">
              <a:noFill/>
              <a:round/>
              <a:headEnd/>
              <a:tailEnd/>
            </a:ln>
          </p:spPr>
          <p:txBody>
            <a:bodyPr/>
            <a:lstStyle/>
            <a:p>
              <a:endParaRPr lang="en-US"/>
            </a:p>
          </p:txBody>
        </p:sp>
        <p:sp>
          <p:nvSpPr>
            <p:cNvPr id="15383"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15384"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15385"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15386"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15387"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15388"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15389"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15390"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15391"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15392"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15393"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15394"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15395"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15396"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15397"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15398"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15399"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15400"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15401"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15402"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15403"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15404"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15405"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15406"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15407"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15408"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15409"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15410"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15411"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15412"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15413"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15414" name="Picture 51"/>
            <p:cNvPicPr>
              <a:picLocks noChangeAspect="1" noChangeArrowheads="1"/>
            </p:cNvPicPr>
            <p:nvPr/>
          </p:nvPicPr>
          <p:blipFill>
            <a:blip r:embed="rId3"/>
            <a:srcRect/>
            <a:stretch>
              <a:fillRect/>
            </a:stretch>
          </p:blipFill>
          <p:spPr bwMode="auto">
            <a:xfrm>
              <a:off x="1590" y="1411"/>
              <a:ext cx="463" cy="209"/>
            </a:xfrm>
            <a:prstGeom prst="rect">
              <a:avLst/>
            </a:prstGeom>
            <a:noFill/>
            <a:ln w="9525">
              <a:noFill/>
              <a:miter lim="800000"/>
              <a:headEnd/>
              <a:tailEnd/>
            </a:ln>
          </p:spPr>
        </p:pic>
        <p:pic>
          <p:nvPicPr>
            <p:cNvPr id="15415" name="Picture 52"/>
            <p:cNvPicPr>
              <a:picLocks noChangeAspect="1" noChangeArrowheads="1"/>
            </p:cNvPicPr>
            <p:nvPr/>
          </p:nvPicPr>
          <p:blipFill>
            <a:blip r:embed="rId4"/>
            <a:srcRect/>
            <a:stretch>
              <a:fillRect/>
            </a:stretch>
          </p:blipFill>
          <p:spPr bwMode="auto">
            <a:xfrm>
              <a:off x="1618" y="1441"/>
              <a:ext cx="425" cy="345"/>
            </a:xfrm>
            <a:prstGeom prst="rect">
              <a:avLst/>
            </a:prstGeom>
            <a:noFill/>
            <a:ln w="9525">
              <a:noFill/>
              <a:miter lim="800000"/>
              <a:headEnd/>
              <a:tailEnd/>
            </a:ln>
          </p:spPr>
        </p:pic>
        <p:sp>
          <p:nvSpPr>
            <p:cNvPr id="15416"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15417"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15418"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15419"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15420"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15421"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15422"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15423"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15424"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15425"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15426"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sp>
          <p:nvSpPr>
            <p:cNvPr id="15427" name="Freeform 64"/>
            <p:cNvSpPr>
              <a:spLocks/>
            </p:cNvSpPr>
            <p:nvPr/>
          </p:nvSpPr>
          <p:spPr bwMode="auto">
            <a:xfrm>
              <a:off x="2079" y="2100"/>
              <a:ext cx="521" cy="416"/>
            </a:xfrm>
            <a:custGeom>
              <a:avLst/>
              <a:gdLst>
                <a:gd name="T0" fmla="*/ 329 w 412"/>
                <a:gd name="T1" fmla="*/ 67 h 329"/>
                <a:gd name="T2" fmla="*/ 425 w 412"/>
                <a:gd name="T3" fmla="*/ 33 h 329"/>
                <a:gd name="T4" fmla="*/ 498 w 412"/>
                <a:gd name="T5" fmla="*/ 205 h 329"/>
                <a:gd name="T6" fmla="*/ 425 w 412"/>
                <a:gd name="T7" fmla="*/ 236 h 329"/>
                <a:gd name="T8" fmla="*/ 357 w 412"/>
                <a:gd name="T9" fmla="*/ 300 h 329"/>
                <a:gd name="T10" fmla="*/ 353 w 412"/>
                <a:gd name="T11" fmla="*/ 354 h 329"/>
                <a:gd name="T12" fmla="*/ 271 w 412"/>
                <a:gd name="T13" fmla="*/ 370 h 329"/>
                <a:gd name="T14" fmla="*/ 192 w 412"/>
                <a:gd name="T15" fmla="*/ 378 h 329"/>
                <a:gd name="T16" fmla="*/ 135 w 412"/>
                <a:gd name="T17" fmla="*/ 386 h 329"/>
                <a:gd name="T18" fmla="*/ 86 w 412"/>
                <a:gd name="T19" fmla="*/ 333 h 329"/>
                <a:gd name="T20" fmla="*/ 25 w 412"/>
                <a:gd name="T21" fmla="*/ 309 h 329"/>
                <a:gd name="T22" fmla="*/ 329 w 412"/>
                <a:gd name="T23" fmla="*/ 6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15428" name="Freeform 65"/>
            <p:cNvSpPr>
              <a:spLocks/>
            </p:cNvSpPr>
            <p:nvPr/>
          </p:nvSpPr>
          <p:spPr bwMode="auto">
            <a:xfrm>
              <a:off x="2093" y="2243"/>
              <a:ext cx="494" cy="273"/>
            </a:xfrm>
            <a:custGeom>
              <a:avLst/>
              <a:gdLst>
                <a:gd name="T0" fmla="*/ 18 w 391"/>
                <a:gd name="T1" fmla="*/ 64 h 216"/>
                <a:gd name="T2" fmla="*/ 284 w 391"/>
                <a:gd name="T3" fmla="*/ 173 h 216"/>
                <a:gd name="T4" fmla="*/ 264 w 391"/>
                <a:gd name="T5" fmla="*/ 119 h 216"/>
                <a:gd name="T6" fmla="*/ 393 w 391"/>
                <a:gd name="T7" fmla="*/ 1 h 216"/>
                <a:gd name="T8" fmla="*/ 490 w 391"/>
                <a:gd name="T9" fmla="*/ 0 h 216"/>
                <a:gd name="T10" fmla="*/ 484 w 391"/>
                <a:gd name="T11" fmla="*/ 62 h 216"/>
                <a:gd name="T12" fmla="*/ 411 w 391"/>
                <a:gd name="T13" fmla="*/ 94 h 216"/>
                <a:gd name="T14" fmla="*/ 342 w 391"/>
                <a:gd name="T15" fmla="*/ 157 h 216"/>
                <a:gd name="T16" fmla="*/ 339 w 391"/>
                <a:gd name="T17" fmla="*/ 211 h 216"/>
                <a:gd name="T18" fmla="*/ 256 w 391"/>
                <a:gd name="T19" fmla="*/ 228 h 216"/>
                <a:gd name="T20" fmla="*/ 178 w 391"/>
                <a:gd name="T21" fmla="*/ 235 h 216"/>
                <a:gd name="T22" fmla="*/ 121 w 391"/>
                <a:gd name="T23" fmla="*/ 243 h 216"/>
                <a:gd name="T24" fmla="*/ 72 w 391"/>
                <a:gd name="T25" fmla="*/ 190 h 216"/>
                <a:gd name="T26" fmla="*/ 11 w 391"/>
                <a:gd name="T27" fmla="*/ 166 h 216"/>
                <a:gd name="T28" fmla="*/ 18 w 391"/>
                <a:gd name="T29" fmla="*/ 64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15429" name="Freeform 66"/>
            <p:cNvSpPr>
              <a:spLocks noEditPoints="1"/>
            </p:cNvSpPr>
            <p:nvPr/>
          </p:nvSpPr>
          <p:spPr bwMode="auto">
            <a:xfrm>
              <a:off x="2084" y="2113"/>
              <a:ext cx="512" cy="389"/>
            </a:xfrm>
            <a:custGeom>
              <a:avLst/>
              <a:gdLst>
                <a:gd name="T0" fmla="*/ 359 w 405"/>
                <a:gd name="T1" fmla="*/ 8 h 308"/>
                <a:gd name="T2" fmla="*/ 319 w 405"/>
                <a:gd name="T3" fmla="*/ 45 h 308"/>
                <a:gd name="T4" fmla="*/ 35 w 405"/>
                <a:gd name="T5" fmla="*/ 157 h 308"/>
                <a:gd name="T6" fmla="*/ 14 w 405"/>
                <a:gd name="T7" fmla="*/ 301 h 308"/>
                <a:gd name="T8" fmla="*/ 76 w 405"/>
                <a:gd name="T9" fmla="*/ 328 h 308"/>
                <a:gd name="T10" fmla="*/ 128 w 405"/>
                <a:gd name="T11" fmla="*/ 380 h 308"/>
                <a:gd name="T12" fmla="*/ 186 w 405"/>
                <a:gd name="T13" fmla="*/ 374 h 308"/>
                <a:gd name="T14" fmla="*/ 225 w 405"/>
                <a:gd name="T15" fmla="*/ 388 h 308"/>
                <a:gd name="T16" fmla="*/ 268 w 405"/>
                <a:gd name="T17" fmla="*/ 366 h 308"/>
                <a:gd name="T18" fmla="*/ 354 w 405"/>
                <a:gd name="T19" fmla="*/ 346 h 308"/>
                <a:gd name="T20" fmla="*/ 367 w 405"/>
                <a:gd name="T21" fmla="*/ 312 h 308"/>
                <a:gd name="T22" fmla="*/ 363 w 405"/>
                <a:gd name="T23" fmla="*/ 290 h 308"/>
                <a:gd name="T24" fmla="*/ 422 w 405"/>
                <a:gd name="T25" fmla="*/ 235 h 308"/>
                <a:gd name="T26" fmla="*/ 449 w 405"/>
                <a:gd name="T27" fmla="*/ 239 h 308"/>
                <a:gd name="T28" fmla="*/ 501 w 405"/>
                <a:gd name="T29" fmla="*/ 196 h 308"/>
                <a:gd name="T30" fmla="*/ 501 w 405"/>
                <a:gd name="T31" fmla="*/ 104 h 308"/>
                <a:gd name="T32" fmla="*/ 424 w 405"/>
                <a:gd name="T33" fmla="*/ 14 h 308"/>
                <a:gd name="T34" fmla="*/ 359 w 405"/>
                <a:gd name="T35" fmla="*/ 8 h 308"/>
                <a:gd name="T36" fmla="*/ 425 w 405"/>
                <a:gd name="T37" fmla="*/ 218 h 308"/>
                <a:gd name="T38" fmla="*/ 418 w 405"/>
                <a:gd name="T39" fmla="*/ 216 h 308"/>
                <a:gd name="T40" fmla="*/ 412 w 405"/>
                <a:gd name="T41" fmla="*/ 220 h 308"/>
                <a:gd name="T42" fmla="*/ 349 w 405"/>
                <a:gd name="T43" fmla="*/ 278 h 308"/>
                <a:gd name="T44" fmla="*/ 344 w 405"/>
                <a:gd name="T45" fmla="*/ 283 h 308"/>
                <a:gd name="T46" fmla="*/ 345 w 405"/>
                <a:gd name="T47" fmla="*/ 290 h 308"/>
                <a:gd name="T48" fmla="*/ 341 w 405"/>
                <a:gd name="T49" fmla="*/ 336 h 308"/>
                <a:gd name="T50" fmla="*/ 267 w 405"/>
                <a:gd name="T51" fmla="*/ 350 h 308"/>
                <a:gd name="T52" fmla="*/ 259 w 405"/>
                <a:gd name="T53" fmla="*/ 352 h 308"/>
                <a:gd name="T54" fmla="*/ 224 w 405"/>
                <a:gd name="T55" fmla="*/ 371 h 308"/>
                <a:gd name="T56" fmla="*/ 192 w 405"/>
                <a:gd name="T57" fmla="*/ 359 h 308"/>
                <a:gd name="T58" fmla="*/ 183 w 405"/>
                <a:gd name="T59" fmla="*/ 357 h 308"/>
                <a:gd name="T60" fmla="*/ 133 w 405"/>
                <a:gd name="T61" fmla="*/ 365 h 308"/>
                <a:gd name="T62" fmla="*/ 88 w 405"/>
                <a:gd name="T63" fmla="*/ 318 h 308"/>
                <a:gd name="T64" fmla="*/ 80 w 405"/>
                <a:gd name="T65" fmla="*/ 312 h 308"/>
                <a:gd name="T66" fmla="*/ 27 w 405"/>
                <a:gd name="T67" fmla="*/ 290 h 308"/>
                <a:gd name="T68" fmla="*/ 49 w 405"/>
                <a:gd name="T69" fmla="*/ 164 h 308"/>
                <a:gd name="T70" fmla="*/ 322 w 405"/>
                <a:gd name="T71" fmla="*/ 62 h 308"/>
                <a:gd name="T72" fmla="*/ 331 w 405"/>
                <a:gd name="T73" fmla="*/ 57 h 308"/>
                <a:gd name="T74" fmla="*/ 365 w 405"/>
                <a:gd name="T75" fmla="*/ 23 h 308"/>
                <a:gd name="T76" fmla="*/ 416 w 405"/>
                <a:gd name="T77" fmla="*/ 28 h 308"/>
                <a:gd name="T78" fmla="*/ 485 w 405"/>
                <a:gd name="T79" fmla="*/ 109 h 308"/>
                <a:gd name="T80" fmla="*/ 487 w 405"/>
                <a:gd name="T81" fmla="*/ 189 h 308"/>
                <a:gd name="T82" fmla="*/ 446 w 405"/>
                <a:gd name="T83" fmla="*/ 224 h 308"/>
                <a:gd name="T84" fmla="*/ 425 w 405"/>
                <a:gd name="T85" fmla="*/ 218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sp>
          <p:nvSpPr>
            <p:cNvPr id="15430" name="Freeform 67"/>
            <p:cNvSpPr>
              <a:spLocks/>
            </p:cNvSpPr>
            <p:nvPr/>
          </p:nvSpPr>
          <p:spPr bwMode="auto">
            <a:xfrm>
              <a:off x="2400" y="2159"/>
              <a:ext cx="56" cy="37"/>
            </a:xfrm>
            <a:custGeom>
              <a:avLst/>
              <a:gdLst>
                <a:gd name="T0" fmla="*/ 53 w 44"/>
                <a:gd name="T1" fmla="*/ 23 h 29"/>
                <a:gd name="T2" fmla="*/ 53 w 44"/>
                <a:gd name="T3" fmla="*/ 34 h 29"/>
                <a:gd name="T4" fmla="*/ 42 w 44"/>
                <a:gd name="T5" fmla="*/ 34 h 29"/>
                <a:gd name="T6" fmla="*/ 8 w 44"/>
                <a:gd name="T7" fmla="*/ 15 h 29"/>
                <a:gd name="T8" fmla="*/ 0 w 44"/>
                <a:gd name="T9" fmla="*/ 8 h 29"/>
                <a:gd name="T10" fmla="*/ 8 w 44"/>
                <a:gd name="T11" fmla="*/ 0 h 29"/>
                <a:gd name="T12" fmla="*/ 53 w 44"/>
                <a:gd name="T13" fmla="*/ 23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15431" name="Freeform 68"/>
            <p:cNvSpPr>
              <a:spLocks/>
            </p:cNvSpPr>
            <p:nvPr/>
          </p:nvSpPr>
          <p:spPr bwMode="auto">
            <a:xfrm>
              <a:off x="2494" y="2254"/>
              <a:ext cx="37" cy="91"/>
            </a:xfrm>
            <a:custGeom>
              <a:avLst/>
              <a:gdLst>
                <a:gd name="T0" fmla="*/ 17 w 30"/>
                <a:gd name="T1" fmla="*/ 5 h 72"/>
                <a:gd name="T2" fmla="*/ 16 w 30"/>
                <a:gd name="T3" fmla="*/ 86 h 72"/>
                <a:gd name="T4" fmla="*/ 6 w 30"/>
                <a:gd name="T5" fmla="*/ 90 h 72"/>
                <a:gd name="T6" fmla="*/ 2 w 30"/>
                <a:gd name="T7" fmla="*/ 78 h 72"/>
                <a:gd name="T8" fmla="*/ 4 w 30"/>
                <a:gd name="T9" fmla="*/ 14 h 72"/>
                <a:gd name="T10" fmla="*/ 6 w 30"/>
                <a:gd name="T11" fmla="*/ 3 h 72"/>
                <a:gd name="T12" fmla="*/ 17 w 30"/>
                <a:gd name="T13" fmla="*/ 5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15432" name="Freeform 69"/>
            <p:cNvSpPr>
              <a:spLocks/>
            </p:cNvSpPr>
            <p:nvPr/>
          </p:nvSpPr>
          <p:spPr bwMode="auto">
            <a:xfrm>
              <a:off x="2381" y="2389"/>
              <a:ext cx="63" cy="19"/>
            </a:xfrm>
            <a:custGeom>
              <a:avLst/>
              <a:gdLst>
                <a:gd name="T0" fmla="*/ 9 w 50"/>
                <a:gd name="T1" fmla="*/ 1 h 15"/>
                <a:gd name="T2" fmla="*/ 54 w 50"/>
                <a:gd name="T3" fmla="*/ 1 h 15"/>
                <a:gd name="T4" fmla="*/ 62 w 50"/>
                <a:gd name="T5" fmla="*/ 9 h 15"/>
                <a:gd name="T6" fmla="*/ 54 w 50"/>
                <a:gd name="T7" fmla="*/ 18 h 15"/>
                <a:gd name="T8" fmla="*/ 8 w 50"/>
                <a:gd name="T9" fmla="*/ 16 h 15"/>
                <a:gd name="T10" fmla="*/ 0 w 50"/>
                <a:gd name="T11" fmla="*/ 8 h 15"/>
                <a:gd name="T12" fmla="*/ 9 w 50"/>
                <a:gd name="T13" fmla="*/ 1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15433" name="Freeform 70"/>
            <p:cNvSpPr>
              <a:spLocks/>
            </p:cNvSpPr>
            <p:nvPr/>
          </p:nvSpPr>
          <p:spPr bwMode="auto">
            <a:xfrm>
              <a:off x="2275" y="2384"/>
              <a:ext cx="83" cy="95"/>
            </a:xfrm>
            <a:custGeom>
              <a:avLst/>
              <a:gdLst>
                <a:gd name="T0" fmla="*/ 16 w 66"/>
                <a:gd name="T1" fmla="*/ 6 h 75"/>
                <a:gd name="T2" fmla="*/ 77 w 66"/>
                <a:gd name="T3" fmla="*/ 79 h 75"/>
                <a:gd name="T4" fmla="*/ 82 w 66"/>
                <a:gd name="T5" fmla="*/ 89 h 75"/>
                <a:gd name="T6" fmla="*/ 72 w 66"/>
                <a:gd name="T7" fmla="*/ 94 h 75"/>
                <a:gd name="T8" fmla="*/ 0 w 66"/>
                <a:gd name="T9" fmla="*/ 11 h 75"/>
                <a:gd name="T10" fmla="*/ 6 w 66"/>
                <a:gd name="T11" fmla="*/ 1 h 75"/>
                <a:gd name="T12" fmla="*/ 16 w 66"/>
                <a:gd name="T13" fmla="*/ 6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15434" name="Freeform 71"/>
            <p:cNvSpPr>
              <a:spLocks/>
            </p:cNvSpPr>
            <p:nvPr/>
          </p:nvSpPr>
          <p:spPr bwMode="auto">
            <a:xfrm>
              <a:off x="2210" y="2368"/>
              <a:ext cx="70" cy="119"/>
            </a:xfrm>
            <a:custGeom>
              <a:avLst/>
              <a:gdLst>
                <a:gd name="T0" fmla="*/ 18 w 55"/>
                <a:gd name="T1" fmla="*/ 1 h 94"/>
                <a:gd name="T2" fmla="*/ 25 w 55"/>
                <a:gd name="T3" fmla="*/ 10 h 94"/>
                <a:gd name="T4" fmla="*/ 65 w 55"/>
                <a:gd name="T5" fmla="*/ 103 h 94"/>
                <a:gd name="T6" fmla="*/ 67 w 55"/>
                <a:gd name="T7" fmla="*/ 114 h 94"/>
                <a:gd name="T8" fmla="*/ 56 w 55"/>
                <a:gd name="T9" fmla="*/ 116 h 94"/>
                <a:gd name="T10" fmla="*/ 9 w 55"/>
                <a:gd name="T11" fmla="*/ 8 h 94"/>
                <a:gd name="T12" fmla="*/ 18 w 55"/>
                <a:gd name="T13" fmla="*/ 1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15435" name="Freeform 72"/>
            <p:cNvSpPr>
              <a:spLocks/>
            </p:cNvSpPr>
            <p:nvPr/>
          </p:nvSpPr>
          <p:spPr bwMode="auto">
            <a:xfrm>
              <a:off x="2143" y="2327"/>
              <a:ext cx="40" cy="114"/>
            </a:xfrm>
            <a:custGeom>
              <a:avLst/>
              <a:gdLst>
                <a:gd name="T0" fmla="*/ 34 w 31"/>
                <a:gd name="T1" fmla="*/ 3 h 90"/>
                <a:gd name="T2" fmla="*/ 39 w 31"/>
                <a:gd name="T3" fmla="*/ 13 h 90"/>
                <a:gd name="T4" fmla="*/ 30 w 31"/>
                <a:gd name="T5" fmla="*/ 103 h 90"/>
                <a:gd name="T6" fmla="*/ 25 w 31"/>
                <a:gd name="T7" fmla="*/ 113 h 90"/>
                <a:gd name="T8" fmla="*/ 14 w 31"/>
                <a:gd name="T9" fmla="*/ 108 h 90"/>
                <a:gd name="T10" fmla="*/ 23 w 31"/>
                <a:gd name="T11" fmla="*/ 6 h 90"/>
                <a:gd name="T12" fmla="*/ 34 w 31"/>
                <a:gd name="T13" fmla="*/ 3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sp>
        <p:nvSpPr>
          <p:cNvPr id="2082" name="Freeform 17"/>
          <p:cNvSpPr>
            <a:spLocks noEditPoints="1"/>
          </p:cNvSpPr>
          <p:nvPr/>
        </p:nvSpPr>
        <p:spPr bwMode="auto">
          <a:xfrm rot="21039223">
            <a:off x="2436813" y="733425"/>
            <a:ext cx="1000125" cy="1841500"/>
          </a:xfrm>
          <a:custGeom>
            <a:avLst/>
            <a:gdLst>
              <a:gd name="T0" fmla="*/ 0 w 264"/>
              <a:gd name="T1" fmla="*/ 454 h 488"/>
              <a:gd name="T2" fmla="*/ 40 w 264"/>
              <a:gd name="T3" fmla="*/ 369 h 488"/>
              <a:gd name="T4" fmla="*/ 84 w 264"/>
              <a:gd name="T5" fmla="*/ 413 h 488"/>
              <a:gd name="T6" fmla="*/ 37 w 264"/>
              <a:gd name="T7" fmla="*/ 488 h 488"/>
              <a:gd name="T8" fmla="*/ 0 w 264"/>
              <a:gd name="T9" fmla="*/ 454 h 488"/>
              <a:gd name="T10" fmla="*/ 79 w 264"/>
              <a:gd name="T11" fmla="*/ 99 h 488"/>
              <a:gd name="T12" fmla="*/ 100 w 264"/>
              <a:gd name="T13" fmla="*/ 116 h 488"/>
              <a:gd name="T14" fmla="*/ 86 w 264"/>
              <a:gd name="T15" fmla="*/ 129 h 488"/>
              <a:gd name="T16" fmla="*/ 73 w 264"/>
              <a:gd name="T17" fmla="*/ 127 h 488"/>
              <a:gd name="T18" fmla="*/ 46 w 264"/>
              <a:gd name="T19" fmla="*/ 123 h 488"/>
              <a:gd name="T20" fmla="*/ 12 w 264"/>
              <a:gd name="T21" fmla="*/ 104 h 488"/>
              <a:gd name="T22" fmla="*/ 30 w 264"/>
              <a:gd name="T23" fmla="*/ 48 h 488"/>
              <a:gd name="T24" fmla="*/ 178 w 264"/>
              <a:gd name="T25" fmla="*/ 0 h 488"/>
              <a:gd name="T26" fmla="*/ 264 w 264"/>
              <a:gd name="T27" fmla="*/ 74 h 488"/>
              <a:gd name="T28" fmla="*/ 215 w 264"/>
              <a:gd name="T29" fmla="*/ 196 h 488"/>
              <a:gd name="T30" fmla="*/ 124 w 264"/>
              <a:gd name="T31" fmla="*/ 304 h 488"/>
              <a:gd name="T32" fmla="*/ 105 w 264"/>
              <a:gd name="T33" fmla="*/ 336 h 488"/>
              <a:gd name="T34" fmla="*/ 110 w 264"/>
              <a:gd name="T35" fmla="*/ 354 h 488"/>
              <a:gd name="T36" fmla="*/ 94 w 264"/>
              <a:gd name="T37" fmla="*/ 371 h 488"/>
              <a:gd name="T38" fmla="*/ 54 w 264"/>
              <a:gd name="T39" fmla="*/ 320 h 488"/>
              <a:gd name="T40" fmla="*/ 105 w 264"/>
              <a:gd name="T41" fmla="*/ 233 h 488"/>
              <a:gd name="T42" fmla="*/ 185 w 264"/>
              <a:gd name="T43" fmla="*/ 159 h 488"/>
              <a:gd name="T44" fmla="*/ 229 w 264"/>
              <a:gd name="T45" fmla="*/ 101 h 488"/>
              <a:gd name="T46" fmla="*/ 180 w 264"/>
              <a:gd name="T47" fmla="*/ 71 h 488"/>
              <a:gd name="T48" fmla="*/ 72 w 264"/>
              <a:gd name="T49" fmla="*/ 97 h 488"/>
              <a:gd name="T50" fmla="*/ 79 w 264"/>
              <a:gd name="T51" fmla="*/ 9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4" h="488">
                <a:moveTo>
                  <a:pt x="0" y="454"/>
                </a:moveTo>
                <a:cubicBezTo>
                  <a:pt x="0" y="429"/>
                  <a:pt x="15" y="369"/>
                  <a:pt x="40" y="369"/>
                </a:cubicBezTo>
                <a:cubicBezTo>
                  <a:pt x="65" y="369"/>
                  <a:pt x="84" y="390"/>
                  <a:pt x="84" y="413"/>
                </a:cubicBezTo>
                <a:cubicBezTo>
                  <a:pt x="84" y="438"/>
                  <a:pt x="70" y="488"/>
                  <a:pt x="37" y="488"/>
                </a:cubicBezTo>
                <a:cubicBezTo>
                  <a:pt x="19" y="488"/>
                  <a:pt x="0" y="472"/>
                  <a:pt x="0" y="454"/>
                </a:cubicBezTo>
                <a:close/>
                <a:moveTo>
                  <a:pt x="79" y="99"/>
                </a:moveTo>
                <a:cubicBezTo>
                  <a:pt x="87" y="102"/>
                  <a:pt x="100" y="106"/>
                  <a:pt x="100" y="116"/>
                </a:cubicBezTo>
                <a:cubicBezTo>
                  <a:pt x="100" y="125"/>
                  <a:pt x="93" y="129"/>
                  <a:pt x="86" y="129"/>
                </a:cubicBezTo>
                <a:cubicBezTo>
                  <a:pt x="82" y="129"/>
                  <a:pt x="77" y="128"/>
                  <a:pt x="73" y="127"/>
                </a:cubicBezTo>
                <a:cubicBezTo>
                  <a:pt x="46" y="123"/>
                  <a:pt x="46" y="123"/>
                  <a:pt x="46" y="123"/>
                </a:cubicBezTo>
                <a:cubicBezTo>
                  <a:pt x="32" y="122"/>
                  <a:pt x="12" y="125"/>
                  <a:pt x="12" y="104"/>
                </a:cubicBezTo>
                <a:cubicBezTo>
                  <a:pt x="12" y="90"/>
                  <a:pt x="23" y="60"/>
                  <a:pt x="30" y="48"/>
                </a:cubicBezTo>
                <a:cubicBezTo>
                  <a:pt x="50" y="15"/>
                  <a:pt x="142" y="0"/>
                  <a:pt x="178" y="0"/>
                </a:cubicBezTo>
                <a:cubicBezTo>
                  <a:pt x="231" y="0"/>
                  <a:pt x="264" y="17"/>
                  <a:pt x="264" y="74"/>
                </a:cubicBezTo>
                <a:cubicBezTo>
                  <a:pt x="264" y="123"/>
                  <a:pt x="245" y="160"/>
                  <a:pt x="215" y="196"/>
                </a:cubicBezTo>
                <a:cubicBezTo>
                  <a:pt x="124" y="304"/>
                  <a:pt x="124" y="304"/>
                  <a:pt x="124" y="304"/>
                </a:cubicBezTo>
                <a:cubicBezTo>
                  <a:pt x="114" y="315"/>
                  <a:pt x="105" y="321"/>
                  <a:pt x="105" y="336"/>
                </a:cubicBezTo>
                <a:cubicBezTo>
                  <a:pt x="105" y="342"/>
                  <a:pt x="110" y="348"/>
                  <a:pt x="110" y="354"/>
                </a:cubicBezTo>
                <a:cubicBezTo>
                  <a:pt x="110" y="364"/>
                  <a:pt x="104" y="371"/>
                  <a:pt x="94" y="371"/>
                </a:cubicBezTo>
                <a:cubicBezTo>
                  <a:pt x="71" y="371"/>
                  <a:pt x="54" y="340"/>
                  <a:pt x="54" y="320"/>
                </a:cubicBezTo>
                <a:cubicBezTo>
                  <a:pt x="54" y="286"/>
                  <a:pt x="81" y="256"/>
                  <a:pt x="105" y="233"/>
                </a:cubicBezTo>
                <a:cubicBezTo>
                  <a:pt x="185" y="159"/>
                  <a:pt x="185" y="159"/>
                  <a:pt x="185" y="159"/>
                </a:cubicBezTo>
                <a:cubicBezTo>
                  <a:pt x="201" y="144"/>
                  <a:pt x="229" y="124"/>
                  <a:pt x="229" y="101"/>
                </a:cubicBezTo>
                <a:cubicBezTo>
                  <a:pt x="229" y="71"/>
                  <a:pt x="201" y="71"/>
                  <a:pt x="180" y="71"/>
                </a:cubicBezTo>
                <a:cubicBezTo>
                  <a:pt x="139" y="71"/>
                  <a:pt x="110" y="83"/>
                  <a:pt x="72" y="97"/>
                </a:cubicBezTo>
                <a:lnTo>
                  <a:pt x="79" y="99"/>
                </a:ln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sp>
        <p:nvSpPr>
          <p:cNvPr id="297" name="TextBox 296"/>
          <p:cNvSpPr txBox="1"/>
          <p:nvPr/>
        </p:nvSpPr>
        <p:spPr>
          <a:xfrm>
            <a:off x="555625" y="4895850"/>
            <a:ext cx="4414838" cy="1322388"/>
          </a:xfrm>
          <a:prstGeom prst="rect">
            <a:avLst/>
          </a:prstGeom>
          <a:noFill/>
        </p:spPr>
        <p:txBody>
          <a:bodyPr>
            <a:spAutoFit/>
          </a:bodyPr>
          <a:lstStyle/>
          <a:p>
            <a:pPr algn="ctr" fontAlgn="auto">
              <a:spcBef>
                <a:spcPts val="0"/>
              </a:spcBef>
              <a:spcAft>
                <a:spcPts val="0"/>
              </a:spcAft>
              <a:defRPr/>
            </a:pPr>
            <a:r>
              <a:rPr lang="nl-BE" sz="4000" dirty="0">
                <a:solidFill>
                  <a:schemeClr val="bg1">
                    <a:lumMod val="50000"/>
                  </a:schemeClr>
                </a:solidFill>
                <a:latin typeface="Arial" panose="020B0604020202020204" pitchFamily="34" charset="0"/>
                <a:cs typeface="Arial" panose="020B0604020202020204" pitchFamily="34" charset="0"/>
              </a:rPr>
              <a:t>What are </a:t>
            </a:r>
          </a:p>
          <a:p>
            <a:pPr algn="ctr" fontAlgn="auto">
              <a:spcBef>
                <a:spcPts val="0"/>
              </a:spcBef>
              <a:spcAft>
                <a:spcPts val="0"/>
              </a:spcAft>
              <a:defRPr/>
            </a:pPr>
            <a:r>
              <a:rPr lang="nl-BE" sz="4000" dirty="0">
                <a:solidFill>
                  <a:srgbClr val="488CA7"/>
                </a:solidFill>
                <a:latin typeface="Arial" panose="020B0604020202020204" pitchFamily="34" charset="0"/>
                <a:cs typeface="Arial" panose="020B0604020202020204" pitchFamily="34" charset="0"/>
              </a:rPr>
              <a:t>kidneys?</a:t>
            </a:r>
            <a:endParaRPr lang="nl-BE" sz="4000" dirty="0">
              <a:solidFill>
                <a:srgbClr val="488CA7"/>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wheel(1)">
                                      <p:cBhvr>
                                        <p:cTn id="7" dur="1000"/>
                                        <p:tgtEl>
                                          <p:spTgt spid="298"/>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wipe(down)">
                                      <p:cBhvr>
                                        <p:cTn id="11"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8000">
              <a:srgbClr val="000000"/>
            </a:gs>
            <a:gs pos="100000">
              <a:srgbClr val="434343"/>
            </a:gs>
          </a:gsLst>
          <a:lin ang="4800000"/>
        </a:gradFill>
        <a:effectLst/>
      </p:bgPr>
    </p:bg>
    <p:spTree>
      <p:nvGrpSpPr>
        <p:cNvPr id="1" name=""/>
        <p:cNvGrpSpPr/>
        <p:nvPr/>
      </p:nvGrpSpPr>
      <p:grpSpPr>
        <a:xfrm>
          <a:off x="0" y="0"/>
          <a:ext cx="0" cy="0"/>
          <a:chOff x="0" y="0"/>
          <a:chExt cx="0" cy="0"/>
        </a:xfrm>
      </p:grpSpPr>
      <p:sp>
        <p:nvSpPr>
          <p:cNvPr id="38" name="Rectangle 37"/>
          <p:cNvSpPr/>
          <p:nvPr/>
        </p:nvSpPr>
        <p:spPr>
          <a:xfrm>
            <a:off x="0" y="3475038"/>
            <a:ext cx="9144000" cy="16764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78" name="TextBox 277"/>
          <p:cNvSpPr txBox="1"/>
          <p:nvPr/>
        </p:nvSpPr>
        <p:spPr>
          <a:xfrm>
            <a:off x="4283191" y="957379"/>
            <a:ext cx="4452558" cy="1920526"/>
          </a:xfrm>
          <a:prstGeom prst="rect">
            <a:avLst/>
          </a:prstGeom>
          <a:noFill/>
        </p:spPr>
        <p:txBody>
          <a:bodyPr>
            <a:spAutoFit/>
          </a:bodyPr>
          <a:lstStyle/>
          <a:p>
            <a:pPr fontAlgn="auto">
              <a:lnSpc>
                <a:spcPct val="90000"/>
              </a:lnSpc>
              <a:spcBef>
                <a:spcPts val="0"/>
              </a:spcBef>
              <a:spcAft>
                <a:spcPts val="0"/>
              </a:spcAft>
              <a:defRPr/>
            </a:pPr>
            <a:r>
              <a:rPr lang="nl-BE" sz="4400" dirty="0">
                <a:solidFill>
                  <a:srgbClr val="E63130"/>
                </a:solidFill>
                <a:latin typeface="Arial" panose="020B0604020202020204" pitchFamily="34" charset="0"/>
                <a:cs typeface="Arial" panose="020B0604020202020204" pitchFamily="34" charset="0"/>
              </a:rPr>
              <a:t>Move </a:t>
            </a:r>
            <a:br>
              <a:rPr lang="nl-BE" sz="4400" dirty="0">
                <a:solidFill>
                  <a:srgbClr val="E63130"/>
                </a:solidFill>
                <a:latin typeface="Arial" panose="020B0604020202020204" pitchFamily="34" charset="0"/>
                <a:cs typeface="Arial" panose="020B0604020202020204" pitchFamily="34" charset="0"/>
              </a:rPr>
            </a:br>
            <a:r>
              <a:rPr lang="nl-BE" sz="4400" dirty="0">
                <a:solidFill>
                  <a:srgbClr val="E63130"/>
                </a:solidFill>
                <a:latin typeface="Arial" panose="020B0604020202020204" pitchFamily="34" charset="0"/>
                <a:cs typeface="Arial" panose="020B0604020202020204" pitchFamily="34" charset="0"/>
              </a:rPr>
              <a:t>your feet </a:t>
            </a:r>
            <a:br>
              <a:rPr lang="nl-BE" sz="4400" dirty="0">
                <a:solidFill>
                  <a:srgbClr val="E63130"/>
                </a:solidFill>
                <a:latin typeface="Arial" panose="020B0604020202020204" pitchFamily="34" charset="0"/>
                <a:cs typeface="Arial" panose="020B0604020202020204" pitchFamily="34" charset="0"/>
              </a:rPr>
            </a:br>
            <a:r>
              <a:rPr lang="nl-BE" sz="4400" dirty="0">
                <a:solidFill>
                  <a:srgbClr val="E63130"/>
                </a:solidFill>
                <a:latin typeface="Arial" panose="020B0604020202020204" pitchFamily="34" charset="0"/>
                <a:cs typeface="Arial" panose="020B0604020202020204" pitchFamily="34" charset="0"/>
              </a:rPr>
              <a:t>for</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53252" name="Group 4"/>
          <p:cNvGrpSpPr>
            <a:grpSpLocks noChangeAspect="1"/>
          </p:cNvGrpSpPr>
          <p:nvPr/>
        </p:nvGrpSpPr>
        <p:grpSpPr bwMode="auto">
          <a:xfrm>
            <a:off x="2655888" y="3386138"/>
            <a:ext cx="4457700" cy="2470150"/>
            <a:chOff x="2611" y="1836"/>
            <a:chExt cx="2339" cy="1296"/>
          </a:xfrm>
        </p:grpSpPr>
        <p:sp>
          <p:nvSpPr>
            <p:cNvPr id="53269" name="Freeform 5"/>
            <p:cNvSpPr>
              <a:spLocks/>
            </p:cNvSpPr>
            <p:nvPr/>
          </p:nvSpPr>
          <p:spPr bwMode="auto">
            <a:xfrm>
              <a:off x="2904" y="2313"/>
              <a:ext cx="23" cy="19"/>
            </a:xfrm>
            <a:custGeom>
              <a:avLst/>
              <a:gdLst>
                <a:gd name="T0" fmla="*/ 0 w 5"/>
                <a:gd name="T1" fmla="*/ 19 h 4"/>
                <a:gd name="T2" fmla="*/ 14 w 5"/>
                <a:gd name="T3" fmla="*/ 14 h 4"/>
                <a:gd name="T4" fmla="*/ 18 w 5"/>
                <a:gd name="T5" fmla="*/ 19 h 4"/>
                <a:gd name="T6" fmla="*/ 18 w 5"/>
                <a:gd name="T7" fmla="*/ 10 h 4"/>
                <a:gd name="T8" fmla="*/ 23 w 5"/>
                <a:gd name="T9" fmla="*/ 0 h 4"/>
                <a:gd name="T10" fmla="*/ 9 w 5"/>
                <a:gd name="T11" fmla="*/ 0 h 4"/>
                <a:gd name="T12" fmla="*/ 0 w 5"/>
                <a:gd name="T13" fmla="*/ 0 h 4"/>
                <a:gd name="T14" fmla="*/ 5 w 5"/>
                <a:gd name="T15" fmla="*/ 10 h 4"/>
                <a:gd name="T16" fmla="*/ 0 w 5"/>
                <a:gd name="T17" fmla="*/ 19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w="9525">
              <a:noFill/>
              <a:round/>
              <a:headEnd/>
              <a:tailEnd/>
            </a:ln>
          </p:spPr>
          <p:txBody>
            <a:bodyPr/>
            <a:lstStyle/>
            <a:p>
              <a:endParaRPr lang="en-US"/>
            </a:p>
          </p:txBody>
        </p:sp>
        <p:sp>
          <p:nvSpPr>
            <p:cNvPr id="53270" name="Freeform 6"/>
            <p:cNvSpPr>
              <a:spLocks/>
            </p:cNvSpPr>
            <p:nvPr/>
          </p:nvSpPr>
          <p:spPr bwMode="auto">
            <a:xfrm>
              <a:off x="2862" y="2266"/>
              <a:ext cx="24" cy="33"/>
            </a:xfrm>
            <a:custGeom>
              <a:avLst/>
              <a:gdLst>
                <a:gd name="T0" fmla="*/ 5 w 5"/>
                <a:gd name="T1" fmla="*/ 33 h 7"/>
                <a:gd name="T2" fmla="*/ 19 w 5"/>
                <a:gd name="T3" fmla="*/ 28 h 7"/>
                <a:gd name="T4" fmla="*/ 24 w 5"/>
                <a:gd name="T5" fmla="*/ 28 h 7"/>
                <a:gd name="T6" fmla="*/ 24 w 5"/>
                <a:gd name="T7" fmla="*/ 19 h 7"/>
                <a:gd name="T8" fmla="*/ 24 w 5"/>
                <a:gd name="T9" fmla="*/ 9 h 7"/>
                <a:gd name="T10" fmla="*/ 19 w 5"/>
                <a:gd name="T11" fmla="*/ 9 h 7"/>
                <a:gd name="T12" fmla="*/ 0 w 5"/>
                <a:gd name="T13" fmla="*/ 0 h 7"/>
                <a:gd name="T14" fmla="*/ 10 w 5"/>
                <a:gd name="T15" fmla="*/ 19 h 7"/>
                <a:gd name="T16" fmla="*/ 5 w 5"/>
                <a:gd name="T17" fmla="*/ 3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w="9525">
              <a:noFill/>
              <a:round/>
              <a:headEnd/>
              <a:tailEnd/>
            </a:ln>
          </p:spPr>
          <p:txBody>
            <a:bodyPr/>
            <a:lstStyle/>
            <a:p>
              <a:endParaRPr lang="en-US"/>
            </a:p>
          </p:txBody>
        </p:sp>
        <p:sp>
          <p:nvSpPr>
            <p:cNvPr id="53271" name="Freeform 7"/>
            <p:cNvSpPr>
              <a:spLocks/>
            </p:cNvSpPr>
            <p:nvPr/>
          </p:nvSpPr>
          <p:spPr bwMode="auto">
            <a:xfrm>
              <a:off x="2909" y="2238"/>
              <a:ext cx="18" cy="19"/>
            </a:xfrm>
            <a:custGeom>
              <a:avLst/>
              <a:gdLst>
                <a:gd name="T0" fmla="*/ 0 w 4"/>
                <a:gd name="T1" fmla="*/ 19 h 4"/>
                <a:gd name="T2" fmla="*/ 5 w 4"/>
                <a:gd name="T3" fmla="*/ 19 h 4"/>
                <a:gd name="T4" fmla="*/ 18 w 4"/>
                <a:gd name="T5" fmla="*/ 19 h 4"/>
                <a:gd name="T6" fmla="*/ 18 w 4"/>
                <a:gd name="T7" fmla="*/ 10 h 4"/>
                <a:gd name="T8" fmla="*/ 18 w 4"/>
                <a:gd name="T9" fmla="*/ 0 h 4"/>
                <a:gd name="T10" fmla="*/ 9 w 4"/>
                <a:gd name="T11" fmla="*/ 0 h 4"/>
                <a:gd name="T12" fmla="*/ 0 w 4"/>
                <a:gd name="T13" fmla="*/ 0 h 4"/>
                <a:gd name="T14" fmla="*/ 0 w 4"/>
                <a:gd name="T15" fmla="*/ 10 h 4"/>
                <a:gd name="T16" fmla="*/ 0 w 4"/>
                <a:gd name="T17" fmla="*/ 19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w="9525">
              <a:noFill/>
              <a:round/>
              <a:headEnd/>
              <a:tailEnd/>
            </a:ln>
          </p:spPr>
          <p:txBody>
            <a:bodyPr/>
            <a:lstStyle/>
            <a:p>
              <a:endParaRPr lang="en-US"/>
            </a:p>
          </p:txBody>
        </p:sp>
        <p:sp>
          <p:nvSpPr>
            <p:cNvPr id="53272" name="Freeform 8"/>
            <p:cNvSpPr>
              <a:spLocks/>
            </p:cNvSpPr>
            <p:nvPr/>
          </p:nvSpPr>
          <p:spPr bwMode="auto">
            <a:xfrm>
              <a:off x="2783" y="2229"/>
              <a:ext cx="47" cy="42"/>
            </a:xfrm>
            <a:custGeom>
              <a:avLst/>
              <a:gdLst>
                <a:gd name="T0" fmla="*/ 24 w 10"/>
                <a:gd name="T1" fmla="*/ 42 h 9"/>
                <a:gd name="T2" fmla="*/ 47 w 10"/>
                <a:gd name="T3" fmla="*/ 19 h 9"/>
                <a:gd name="T4" fmla="*/ 38 w 10"/>
                <a:gd name="T5" fmla="*/ 0 h 9"/>
                <a:gd name="T6" fmla="*/ 9 w 10"/>
                <a:gd name="T7" fmla="*/ 0 h 9"/>
                <a:gd name="T8" fmla="*/ 0 w 10"/>
                <a:gd name="T9" fmla="*/ 19 h 9"/>
                <a:gd name="T10" fmla="*/ 24 w 10"/>
                <a:gd name="T11" fmla="*/ 42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w="9525">
              <a:noFill/>
              <a:round/>
              <a:headEnd/>
              <a:tailEnd/>
            </a:ln>
          </p:spPr>
          <p:txBody>
            <a:bodyPr/>
            <a:lstStyle/>
            <a:p>
              <a:endParaRPr lang="en-US"/>
            </a:p>
          </p:txBody>
        </p:sp>
        <p:sp>
          <p:nvSpPr>
            <p:cNvPr id="53273" name="Oval 9"/>
            <p:cNvSpPr>
              <a:spLocks noChangeArrowheads="1"/>
            </p:cNvSpPr>
            <p:nvPr/>
          </p:nvSpPr>
          <p:spPr bwMode="auto">
            <a:xfrm>
              <a:off x="2746" y="2261"/>
              <a:ext cx="42" cy="43"/>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74" name="Freeform 10"/>
            <p:cNvSpPr>
              <a:spLocks/>
            </p:cNvSpPr>
            <p:nvPr/>
          </p:nvSpPr>
          <p:spPr bwMode="auto">
            <a:xfrm>
              <a:off x="2783" y="2299"/>
              <a:ext cx="47" cy="42"/>
            </a:xfrm>
            <a:custGeom>
              <a:avLst/>
              <a:gdLst>
                <a:gd name="T0" fmla="*/ 24 w 10"/>
                <a:gd name="T1" fmla="*/ 0 h 9"/>
                <a:gd name="T2" fmla="*/ 0 w 10"/>
                <a:gd name="T3" fmla="*/ 23 h 9"/>
                <a:gd name="T4" fmla="*/ 9 w 10"/>
                <a:gd name="T5" fmla="*/ 42 h 9"/>
                <a:gd name="T6" fmla="*/ 38 w 10"/>
                <a:gd name="T7" fmla="*/ 42 h 9"/>
                <a:gd name="T8" fmla="*/ 47 w 10"/>
                <a:gd name="T9" fmla="*/ 23 h 9"/>
                <a:gd name="T10" fmla="*/ 24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w="9525">
              <a:noFill/>
              <a:round/>
              <a:headEnd/>
              <a:tailEnd/>
            </a:ln>
          </p:spPr>
          <p:txBody>
            <a:bodyPr/>
            <a:lstStyle/>
            <a:p>
              <a:endParaRPr lang="en-US"/>
            </a:p>
          </p:txBody>
        </p:sp>
        <p:sp>
          <p:nvSpPr>
            <p:cNvPr id="53275" name="Freeform 11"/>
            <p:cNvSpPr>
              <a:spLocks noEditPoints="1"/>
            </p:cNvSpPr>
            <p:nvPr/>
          </p:nvSpPr>
          <p:spPr bwMode="auto">
            <a:xfrm>
              <a:off x="2825" y="2233"/>
              <a:ext cx="424" cy="113"/>
            </a:xfrm>
            <a:custGeom>
              <a:avLst/>
              <a:gdLst>
                <a:gd name="T0" fmla="*/ 0 w 91"/>
                <a:gd name="T1" fmla="*/ 52 h 24"/>
                <a:gd name="T2" fmla="*/ 28 w 91"/>
                <a:gd name="T3" fmla="*/ 80 h 24"/>
                <a:gd name="T4" fmla="*/ 42 w 91"/>
                <a:gd name="T5" fmla="*/ 75 h 24"/>
                <a:gd name="T6" fmla="*/ 37 w 91"/>
                <a:gd name="T7" fmla="*/ 94 h 24"/>
                <a:gd name="T8" fmla="*/ 42 w 91"/>
                <a:gd name="T9" fmla="*/ 113 h 24"/>
                <a:gd name="T10" fmla="*/ 84 w 91"/>
                <a:gd name="T11" fmla="*/ 113 h 24"/>
                <a:gd name="T12" fmla="*/ 84 w 91"/>
                <a:gd name="T13" fmla="*/ 113 h 24"/>
                <a:gd name="T14" fmla="*/ 84 w 91"/>
                <a:gd name="T15" fmla="*/ 113 h 24"/>
                <a:gd name="T16" fmla="*/ 116 w 91"/>
                <a:gd name="T17" fmla="*/ 113 h 24"/>
                <a:gd name="T18" fmla="*/ 116 w 91"/>
                <a:gd name="T19" fmla="*/ 108 h 24"/>
                <a:gd name="T20" fmla="*/ 116 w 91"/>
                <a:gd name="T21" fmla="*/ 113 h 24"/>
                <a:gd name="T22" fmla="*/ 424 w 91"/>
                <a:gd name="T23" fmla="*/ 113 h 24"/>
                <a:gd name="T24" fmla="*/ 424 w 91"/>
                <a:gd name="T25" fmla="*/ 0 h 24"/>
                <a:gd name="T26" fmla="*/ 149 w 91"/>
                <a:gd name="T27" fmla="*/ 0 h 24"/>
                <a:gd name="T28" fmla="*/ 116 w 91"/>
                <a:gd name="T29" fmla="*/ 0 h 24"/>
                <a:gd name="T30" fmla="*/ 112 w 91"/>
                <a:gd name="T31" fmla="*/ 0 h 24"/>
                <a:gd name="T32" fmla="*/ 116 w 91"/>
                <a:gd name="T33" fmla="*/ 0 h 24"/>
                <a:gd name="T34" fmla="*/ 84 w 91"/>
                <a:gd name="T35" fmla="*/ 0 h 24"/>
                <a:gd name="T36" fmla="*/ 84 w 91"/>
                <a:gd name="T37" fmla="*/ 0 h 24"/>
                <a:gd name="T38" fmla="*/ 84 w 91"/>
                <a:gd name="T39" fmla="*/ 0 h 24"/>
                <a:gd name="T40" fmla="*/ 42 w 91"/>
                <a:gd name="T41" fmla="*/ 0 h 24"/>
                <a:gd name="T42" fmla="*/ 37 w 91"/>
                <a:gd name="T43" fmla="*/ 14 h 24"/>
                <a:gd name="T44" fmla="*/ 42 w 91"/>
                <a:gd name="T45" fmla="*/ 33 h 24"/>
                <a:gd name="T46" fmla="*/ 28 w 91"/>
                <a:gd name="T47" fmla="*/ 28 h 24"/>
                <a:gd name="T48" fmla="*/ 0 w 91"/>
                <a:gd name="T49" fmla="*/ 52 h 24"/>
                <a:gd name="T50" fmla="*/ 103 w 91"/>
                <a:gd name="T51" fmla="*/ 9 h 24"/>
                <a:gd name="T52" fmla="*/ 112 w 91"/>
                <a:gd name="T53" fmla="*/ 9 h 24"/>
                <a:gd name="T54" fmla="*/ 107 w 91"/>
                <a:gd name="T55" fmla="*/ 14 h 24"/>
                <a:gd name="T56" fmla="*/ 112 w 91"/>
                <a:gd name="T57" fmla="*/ 28 h 24"/>
                <a:gd name="T58" fmla="*/ 98 w 91"/>
                <a:gd name="T59" fmla="*/ 24 h 24"/>
                <a:gd name="T60" fmla="*/ 93 w 91"/>
                <a:gd name="T61" fmla="*/ 24 h 24"/>
                <a:gd name="T62" fmla="*/ 93 w 91"/>
                <a:gd name="T63" fmla="*/ 14 h 24"/>
                <a:gd name="T64" fmla="*/ 89 w 91"/>
                <a:gd name="T65" fmla="*/ 5 h 24"/>
                <a:gd name="T66" fmla="*/ 103 w 91"/>
                <a:gd name="T67" fmla="*/ 9 h 24"/>
                <a:gd name="T68" fmla="*/ 98 w 91"/>
                <a:gd name="T69" fmla="*/ 85 h 24"/>
                <a:gd name="T70" fmla="*/ 107 w 91"/>
                <a:gd name="T71" fmla="*/ 80 h 24"/>
                <a:gd name="T72" fmla="*/ 107 w 91"/>
                <a:gd name="T73" fmla="*/ 89 h 24"/>
                <a:gd name="T74" fmla="*/ 107 w 91"/>
                <a:gd name="T75" fmla="*/ 99 h 24"/>
                <a:gd name="T76" fmla="*/ 98 w 91"/>
                <a:gd name="T77" fmla="*/ 99 h 24"/>
                <a:gd name="T78" fmla="*/ 89 w 91"/>
                <a:gd name="T79" fmla="*/ 104 h 24"/>
                <a:gd name="T80" fmla="*/ 89 w 91"/>
                <a:gd name="T81" fmla="*/ 94 h 24"/>
                <a:gd name="T82" fmla="*/ 89 w 91"/>
                <a:gd name="T83" fmla="*/ 85 h 24"/>
                <a:gd name="T84" fmla="*/ 98 w 91"/>
                <a:gd name="T85" fmla="*/ 85 h 24"/>
                <a:gd name="T86" fmla="*/ 65 w 91"/>
                <a:gd name="T87" fmla="*/ 42 h 24"/>
                <a:gd name="T88" fmla="*/ 70 w 91"/>
                <a:gd name="T89" fmla="*/ 42 h 24"/>
                <a:gd name="T90" fmla="*/ 70 w 91"/>
                <a:gd name="T91" fmla="*/ 52 h 24"/>
                <a:gd name="T92" fmla="*/ 70 w 91"/>
                <a:gd name="T93" fmla="*/ 66 h 24"/>
                <a:gd name="T94" fmla="*/ 61 w 91"/>
                <a:gd name="T95" fmla="*/ 66 h 24"/>
                <a:gd name="T96" fmla="*/ 51 w 91"/>
                <a:gd name="T97" fmla="*/ 71 h 24"/>
                <a:gd name="T98" fmla="*/ 51 w 91"/>
                <a:gd name="T99" fmla="*/ 52 h 24"/>
                <a:gd name="T100" fmla="*/ 47 w 91"/>
                <a:gd name="T101" fmla="*/ 38 h 24"/>
                <a:gd name="T102" fmla="*/ 65 w 91"/>
                <a:gd name="T103" fmla="*/ 42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
                <a:gd name="T157" fmla="*/ 0 h 24"/>
                <a:gd name="T158" fmla="*/ 91 w 91"/>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w="9525">
              <a:noFill/>
              <a:round/>
              <a:headEnd/>
              <a:tailEnd/>
            </a:ln>
          </p:spPr>
          <p:txBody>
            <a:bodyPr/>
            <a:lstStyle/>
            <a:p>
              <a:endParaRPr lang="en-US"/>
            </a:p>
          </p:txBody>
        </p:sp>
        <p:sp>
          <p:nvSpPr>
            <p:cNvPr id="53276" name="Oval 12"/>
            <p:cNvSpPr>
              <a:spLocks noChangeArrowheads="1"/>
            </p:cNvSpPr>
            <p:nvPr/>
          </p:nvSpPr>
          <p:spPr bwMode="auto">
            <a:xfrm>
              <a:off x="2643" y="2308"/>
              <a:ext cx="23" cy="28"/>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77" name="Freeform 13"/>
            <p:cNvSpPr>
              <a:spLocks/>
            </p:cNvSpPr>
            <p:nvPr/>
          </p:nvSpPr>
          <p:spPr bwMode="auto">
            <a:xfrm>
              <a:off x="2611" y="2276"/>
              <a:ext cx="14" cy="14"/>
            </a:xfrm>
            <a:custGeom>
              <a:avLst/>
              <a:gdLst>
                <a:gd name="T0" fmla="*/ 0 w 3"/>
                <a:gd name="T1" fmla="*/ 14 h 3"/>
                <a:gd name="T2" fmla="*/ 5 w 3"/>
                <a:gd name="T3" fmla="*/ 14 h 3"/>
                <a:gd name="T4" fmla="*/ 14 w 3"/>
                <a:gd name="T5" fmla="*/ 9 h 3"/>
                <a:gd name="T6" fmla="*/ 5 w 3"/>
                <a:gd name="T7" fmla="*/ 0 h 3"/>
                <a:gd name="T8" fmla="*/ 0 w 3"/>
                <a:gd name="T9" fmla="*/ 5 h 3"/>
                <a:gd name="T10" fmla="*/ 0 w 3"/>
                <a:gd name="T11" fmla="*/ 9 h 3"/>
                <a:gd name="T12" fmla="*/ 0 w 3"/>
                <a:gd name="T13" fmla="*/ 14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w="9525">
              <a:noFill/>
              <a:round/>
              <a:headEnd/>
              <a:tailEnd/>
            </a:ln>
          </p:spPr>
          <p:txBody>
            <a:bodyPr/>
            <a:lstStyle/>
            <a:p>
              <a:endParaRPr lang="en-US"/>
            </a:p>
          </p:txBody>
        </p:sp>
        <p:sp>
          <p:nvSpPr>
            <p:cNvPr id="53278" name="Oval 14"/>
            <p:cNvSpPr>
              <a:spLocks noChangeArrowheads="1"/>
            </p:cNvSpPr>
            <p:nvPr/>
          </p:nvSpPr>
          <p:spPr bwMode="auto">
            <a:xfrm>
              <a:off x="2643" y="2238"/>
              <a:ext cx="23" cy="23"/>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79" name="Oval 15"/>
            <p:cNvSpPr>
              <a:spLocks noChangeArrowheads="1"/>
            </p:cNvSpPr>
            <p:nvPr/>
          </p:nvSpPr>
          <p:spPr bwMode="auto">
            <a:xfrm>
              <a:off x="2680" y="2271"/>
              <a:ext cx="28" cy="28"/>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80" name="Oval 16"/>
            <p:cNvSpPr>
              <a:spLocks noChangeArrowheads="1"/>
            </p:cNvSpPr>
            <p:nvPr/>
          </p:nvSpPr>
          <p:spPr bwMode="auto">
            <a:xfrm>
              <a:off x="2713" y="2304"/>
              <a:ext cx="37" cy="37"/>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81" name="Oval 17"/>
            <p:cNvSpPr>
              <a:spLocks noChangeArrowheads="1"/>
            </p:cNvSpPr>
            <p:nvPr/>
          </p:nvSpPr>
          <p:spPr bwMode="auto">
            <a:xfrm>
              <a:off x="2713" y="2229"/>
              <a:ext cx="37" cy="37"/>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82" name="Freeform 18"/>
            <p:cNvSpPr>
              <a:spLocks/>
            </p:cNvSpPr>
            <p:nvPr/>
          </p:nvSpPr>
          <p:spPr bwMode="auto">
            <a:xfrm>
              <a:off x="3277" y="2814"/>
              <a:ext cx="19" cy="18"/>
            </a:xfrm>
            <a:custGeom>
              <a:avLst/>
              <a:gdLst>
                <a:gd name="T0" fmla="*/ 19 w 4"/>
                <a:gd name="T1" fmla="*/ 18 h 4"/>
                <a:gd name="T2" fmla="*/ 14 w 4"/>
                <a:gd name="T3" fmla="*/ 9 h 4"/>
                <a:gd name="T4" fmla="*/ 14 w 4"/>
                <a:gd name="T5" fmla="*/ 0 h 4"/>
                <a:gd name="T6" fmla="*/ 5 w 4"/>
                <a:gd name="T7" fmla="*/ 0 h 4"/>
                <a:gd name="T8" fmla="*/ 0 w 4"/>
                <a:gd name="T9" fmla="*/ 0 h 4"/>
                <a:gd name="T10" fmla="*/ 0 w 4"/>
                <a:gd name="T11" fmla="*/ 9 h 4"/>
                <a:gd name="T12" fmla="*/ 0 w 4"/>
                <a:gd name="T13" fmla="*/ 18 h 4"/>
                <a:gd name="T14" fmla="*/ 10 w 4"/>
                <a:gd name="T15" fmla="*/ 18 h 4"/>
                <a:gd name="T16" fmla="*/ 19 w 4"/>
                <a:gd name="T17" fmla="*/ 18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w="9525">
              <a:noFill/>
              <a:round/>
              <a:headEnd/>
              <a:tailEnd/>
            </a:ln>
          </p:spPr>
          <p:txBody>
            <a:bodyPr/>
            <a:lstStyle/>
            <a:p>
              <a:endParaRPr lang="en-US"/>
            </a:p>
          </p:txBody>
        </p:sp>
        <p:sp>
          <p:nvSpPr>
            <p:cNvPr id="53283" name="Freeform 19"/>
            <p:cNvSpPr>
              <a:spLocks/>
            </p:cNvSpPr>
            <p:nvPr/>
          </p:nvSpPr>
          <p:spPr bwMode="auto">
            <a:xfrm>
              <a:off x="3230" y="2851"/>
              <a:ext cx="33" cy="23"/>
            </a:xfrm>
            <a:custGeom>
              <a:avLst/>
              <a:gdLst>
                <a:gd name="T0" fmla="*/ 33 w 7"/>
                <a:gd name="T1" fmla="*/ 23 h 5"/>
                <a:gd name="T2" fmla="*/ 28 w 7"/>
                <a:gd name="T3" fmla="*/ 9 h 5"/>
                <a:gd name="T4" fmla="*/ 28 w 7"/>
                <a:gd name="T5" fmla="*/ 0 h 5"/>
                <a:gd name="T6" fmla="*/ 19 w 7"/>
                <a:gd name="T7" fmla="*/ 5 h 5"/>
                <a:gd name="T8" fmla="*/ 5 w 7"/>
                <a:gd name="T9" fmla="*/ 0 h 5"/>
                <a:gd name="T10" fmla="*/ 5 w 7"/>
                <a:gd name="T11" fmla="*/ 5 h 5"/>
                <a:gd name="T12" fmla="*/ 0 w 7"/>
                <a:gd name="T13" fmla="*/ 23 h 5"/>
                <a:gd name="T14" fmla="*/ 19 w 7"/>
                <a:gd name="T15" fmla="*/ 18 h 5"/>
                <a:gd name="T16" fmla="*/ 33 w 7"/>
                <a:gd name="T17" fmla="*/ 2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w="9525">
              <a:noFill/>
              <a:round/>
              <a:headEnd/>
              <a:tailEnd/>
            </a:ln>
          </p:spPr>
          <p:txBody>
            <a:bodyPr/>
            <a:lstStyle/>
            <a:p>
              <a:endParaRPr lang="en-US"/>
            </a:p>
          </p:txBody>
        </p:sp>
        <p:sp>
          <p:nvSpPr>
            <p:cNvPr id="53284" name="Freeform 20"/>
            <p:cNvSpPr>
              <a:spLocks/>
            </p:cNvSpPr>
            <p:nvPr/>
          </p:nvSpPr>
          <p:spPr bwMode="auto">
            <a:xfrm>
              <a:off x="3198" y="2809"/>
              <a:ext cx="23" cy="23"/>
            </a:xfrm>
            <a:custGeom>
              <a:avLst/>
              <a:gdLst>
                <a:gd name="T0" fmla="*/ 18 w 5"/>
                <a:gd name="T1" fmla="*/ 23 h 5"/>
                <a:gd name="T2" fmla="*/ 18 w 5"/>
                <a:gd name="T3" fmla="*/ 14 h 5"/>
                <a:gd name="T4" fmla="*/ 23 w 5"/>
                <a:gd name="T5" fmla="*/ 0 h 5"/>
                <a:gd name="T6" fmla="*/ 9 w 5"/>
                <a:gd name="T7" fmla="*/ 5 h 5"/>
                <a:gd name="T8" fmla="*/ 5 w 5"/>
                <a:gd name="T9" fmla="*/ 0 h 5"/>
                <a:gd name="T10" fmla="*/ 5 w 5"/>
                <a:gd name="T11" fmla="*/ 9 h 5"/>
                <a:gd name="T12" fmla="*/ 0 w 5"/>
                <a:gd name="T13" fmla="*/ 23 h 5"/>
                <a:gd name="T14" fmla="*/ 9 w 5"/>
                <a:gd name="T15" fmla="*/ 18 h 5"/>
                <a:gd name="T16" fmla="*/ 18 w 5"/>
                <a:gd name="T17" fmla="*/ 2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w="9525">
              <a:noFill/>
              <a:round/>
              <a:headEnd/>
              <a:tailEnd/>
            </a:ln>
          </p:spPr>
          <p:txBody>
            <a:bodyPr/>
            <a:lstStyle/>
            <a:p>
              <a:endParaRPr lang="en-US"/>
            </a:p>
          </p:txBody>
        </p:sp>
        <p:sp>
          <p:nvSpPr>
            <p:cNvPr id="53285" name="Freeform 21"/>
            <p:cNvSpPr>
              <a:spLocks/>
            </p:cNvSpPr>
            <p:nvPr/>
          </p:nvSpPr>
          <p:spPr bwMode="auto">
            <a:xfrm>
              <a:off x="3193" y="2907"/>
              <a:ext cx="42" cy="52"/>
            </a:xfrm>
            <a:custGeom>
              <a:avLst/>
              <a:gdLst>
                <a:gd name="T0" fmla="*/ 42 w 9"/>
                <a:gd name="T1" fmla="*/ 24 h 11"/>
                <a:gd name="T2" fmla="*/ 19 w 9"/>
                <a:gd name="T3" fmla="*/ 0 h 11"/>
                <a:gd name="T4" fmla="*/ 0 w 9"/>
                <a:gd name="T5" fmla="*/ 9 h 11"/>
                <a:gd name="T6" fmla="*/ 0 w 9"/>
                <a:gd name="T7" fmla="*/ 43 h 11"/>
                <a:gd name="T8" fmla="*/ 19 w 9"/>
                <a:gd name="T9" fmla="*/ 52 h 11"/>
                <a:gd name="T10" fmla="*/ 42 w 9"/>
                <a:gd name="T11" fmla="*/ 24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w="9525">
              <a:noFill/>
              <a:round/>
              <a:headEnd/>
              <a:tailEnd/>
            </a:ln>
          </p:spPr>
          <p:txBody>
            <a:bodyPr/>
            <a:lstStyle/>
            <a:p>
              <a:endParaRPr lang="en-US"/>
            </a:p>
          </p:txBody>
        </p:sp>
        <p:sp>
          <p:nvSpPr>
            <p:cNvPr id="53286" name="Oval 22"/>
            <p:cNvSpPr>
              <a:spLocks noChangeArrowheads="1"/>
            </p:cNvSpPr>
            <p:nvPr/>
          </p:nvSpPr>
          <p:spPr bwMode="auto">
            <a:xfrm>
              <a:off x="3226" y="2949"/>
              <a:ext cx="42" cy="42"/>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87" name="Freeform 23"/>
            <p:cNvSpPr>
              <a:spLocks/>
            </p:cNvSpPr>
            <p:nvPr/>
          </p:nvSpPr>
          <p:spPr bwMode="auto">
            <a:xfrm>
              <a:off x="3263" y="2912"/>
              <a:ext cx="42" cy="47"/>
            </a:xfrm>
            <a:custGeom>
              <a:avLst/>
              <a:gdLst>
                <a:gd name="T0" fmla="*/ 0 w 9"/>
                <a:gd name="T1" fmla="*/ 24 h 10"/>
                <a:gd name="T2" fmla="*/ 23 w 9"/>
                <a:gd name="T3" fmla="*/ 47 h 10"/>
                <a:gd name="T4" fmla="*/ 42 w 9"/>
                <a:gd name="T5" fmla="*/ 38 h 10"/>
                <a:gd name="T6" fmla="*/ 42 w 9"/>
                <a:gd name="T7" fmla="*/ 9 h 10"/>
                <a:gd name="T8" fmla="*/ 23 w 9"/>
                <a:gd name="T9" fmla="*/ 0 h 10"/>
                <a:gd name="T10" fmla="*/ 0 w 9"/>
                <a:gd name="T11" fmla="*/ 24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w="9525">
              <a:noFill/>
              <a:round/>
              <a:headEnd/>
              <a:tailEnd/>
            </a:ln>
          </p:spPr>
          <p:txBody>
            <a:bodyPr/>
            <a:lstStyle/>
            <a:p>
              <a:endParaRPr lang="en-US"/>
            </a:p>
          </p:txBody>
        </p:sp>
        <p:sp>
          <p:nvSpPr>
            <p:cNvPr id="53288" name="Freeform 24"/>
            <p:cNvSpPr>
              <a:spLocks noEditPoints="1"/>
            </p:cNvSpPr>
            <p:nvPr/>
          </p:nvSpPr>
          <p:spPr bwMode="auto">
            <a:xfrm>
              <a:off x="3193" y="2421"/>
              <a:ext cx="112" cy="491"/>
            </a:xfrm>
            <a:custGeom>
              <a:avLst/>
              <a:gdLst>
                <a:gd name="T0" fmla="*/ 56 w 24"/>
                <a:gd name="T1" fmla="*/ 491 h 105"/>
                <a:gd name="T2" fmla="*/ 84 w 24"/>
                <a:gd name="T3" fmla="*/ 468 h 105"/>
                <a:gd name="T4" fmla="*/ 79 w 24"/>
                <a:gd name="T5" fmla="*/ 454 h 105"/>
                <a:gd name="T6" fmla="*/ 93 w 24"/>
                <a:gd name="T7" fmla="*/ 458 h 105"/>
                <a:gd name="T8" fmla="*/ 112 w 24"/>
                <a:gd name="T9" fmla="*/ 449 h 105"/>
                <a:gd name="T10" fmla="*/ 112 w 24"/>
                <a:gd name="T11" fmla="*/ 412 h 105"/>
                <a:gd name="T12" fmla="*/ 112 w 24"/>
                <a:gd name="T13" fmla="*/ 407 h 105"/>
                <a:gd name="T14" fmla="*/ 112 w 24"/>
                <a:gd name="T15" fmla="*/ 407 h 105"/>
                <a:gd name="T16" fmla="*/ 112 w 24"/>
                <a:gd name="T17" fmla="*/ 374 h 105"/>
                <a:gd name="T18" fmla="*/ 112 w 24"/>
                <a:gd name="T19" fmla="*/ 374 h 105"/>
                <a:gd name="T20" fmla="*/ 112 w 24"/>
                <a:gd name="T21" fmla="*/ 374 h 105"/>
                <a:gd name="T22" fmla="*/ 112 w 24"/>
                <a:gd name="T23" fmla="*/ 0 h 105"/>
                <a:gd name="T24" fmla="*/ 0 w 24"/>
                <a:gd name="T25" fmla="*/ 0 h 105"/>
                <a:gd name="T26" fmla="*/ 0 w 24"/>
                <a:gd name="T27" fmla="*/ 346 h 105"/>
                <a:gd name="T28" fmla="*/ 0 w 24"/>
                <a:gd name="T29" fmla="*/ 379 h 105"/>
                <a:gd name="T30" fmla="*/ 5 w 24"/>
                <a:gd name="T31" fmla="*/ 379 h 105"/>
                <a:gd name="T32" fmla="*/ 0 w 24"/>
                <a:gd name="T33" fmla="*/ 379 h 105"/>
                <a:gd name="T34" fmla="*/ 0 w 24"/>
                <a:gd name="T35" fmla="*/ 412 h 105"/>
                <a:gd name="T36" fmla="*/ 5 w 24"/>
                <a:gd name="T37" fmla="*/ 407 h 105"/>
                <a:gd name="T38" fmla="*/ 0 w 24"/>
                <a:gd name="T39" fmla="*/ 407 h 105"/>
                <a:gd name="T40" fmla="*/ 0 w 24"/>
                <a:gd name="T41" fmla="*/ 449 h 105"/>
                <a:gd name="T42" fmla="*/ 19 w 24"/>
                <a:gd name="T43" fmla="*/ 454 h 105"/>
                <a:gd name="T44" fmla="*/ 37 w 24"/>
                <a:gd name="T45" fmla="*/ 449 h 105"/>
                <a:gd name="T46" fmla="*/ 28 w 24"/>
                <a:gd name="T47" fmla="*/ 468 h 105"/>
                <a:gd name="T48" fmla="*/ 56 w 24"/>
                <a:gd name="T49" fmla="*/ 491 h 105"/>
                <a:gd name="T50" fmla="*/ 9 w 24"/>
                <a:gd name="T51" fmla="*/ 393 h 105"/>
                <a:gd name="T52" fmla="*/ 9 w 24"/>
                <a:gd name="T53" fmla="*/ 383 h 105"/>
                <a:gd name="T54" fmla="*/ 19 w 24"/>
                <a:gd name="T55" fmla="*/ 383 h 105"/>
                <a:gd name="T56" fmla="*/ 28 w 24"/>
                <a:gd name="T57" fmla="*/ 383 h 105"/>
                <a:gd name="T58" fmla="*/ 28 w 24"/>
                <a:gd name="T59" fmla="*/ 393 h 105"/>
                <a:gd name="T60" fmla="*/ 28 w 24"/>
                <a:gd name="T61" fmla="*/ 402 h 105"/>
                <a:gd name="T62" fmla="*/ 19 w 24"/>
                <a:gd name="T63" fmla="*/ 402 h 105"/>
                <a:gd name="T64" fmla="*/ 9 w 24"/>
                <a:gd name="T65" fmla="*/ 402 h 105"/>
                <a:gd name="T66" fmla="*/ 9 w 24"/>
                <a:gd name="T67" fmla="*/ 393 h 105"/>
                <a:gd name="T68" fmla="*/ 84 w 24"/>
                <a:gd name="T69" fmla="*/ 393 h 105"/>
                <a:gd name="T70" fmla="*/ 84 w 24"/>
                <a:gd name="T71" fmla="*/ 383 h 105"/>
                <a:gd name="T72" fmla="*/ 93 w 24"/>
                <a:gd name="T73" fmla="*/ 388 h 105"/>
                <a:gd name="T74" fmla="*/ 103 w 24"/>
                <a:gd name="T75" fmla="*/ 383 h 105"/>
                <a:gd name="T76" fmla="*/ 103 w 24"/>
                <a:gd name="T77" fmla="*/ 393 h 105"/>
                <a:gd name="T78" fmla="*/ 103 w 24"/>
                <a:gd name="T79" fmla="*/ 407 h 105"/>
                <a:gd name="T80" fmla="*/ 93 w 24"/>
                <a:gd name="T81" fmla="*/ 402 h 105"/>
                <a:gd name="T82" fmla="*/ 84 w 24"/>
                <a:gd name="T83" fmla="*/ 407 h 105"/>
                <a:gd name="T84" fmla="*/ 84 w 24"/>
                <a:gd name="T85" fmla="*/ 393 h 105"/>
                <a:gd name="T86" fmla="*/ 47 w 24"/>
                <a:gd name="T87" fmla="*/ 430 h 105"/>
                <a:gd name="T88" fmla="*/ 47 w 24"/>
                <a:gd name="T89" fmla="*/ 421 h 105"/>
                <a:gd name="T90" fmla="*/ 56 w 24"/>
                <a:gd name="T91" fmla="*/ 426 h 105"/>
                <a:gd name="T92" fmla="*/ 70 w 24"/>
                <a:gd name="T93" fmla="*/ 421 h 105"/>
                <a:gd name="T94" fmla="*/ 65 w 24"/>
                <a:gd name="T95" fmla="*/ 430 h 105"/>
                <a:gd name="T96" fmla="*/ 70 w 24"/>
                <a:gd name="T97" fmla="*/ 444 h 105"/>
                <a:gd name="T98" fmla="*/ 56 w 24"/>
                <a:gd name="T99" fmla="*/ 440 h 105"/>
                <a:gd name="T100" fmla="*/ 37 w 24"/>
                <a:gd name="T101" fmla="*/ 444 h 105"/>
                <a:gd name="T102" fmla="*/ 47 w 24"/>
                <a:gd name="T103" fmla="*/ 430 h 1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
                <a:gd name="T157" fmla="*/ 0 h 105"/>
                <a:gd name="T158" fmla="*/ 24 w 24"/>
                <a:gd name="T159" fmla="*/ 105 h 1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w="9525">
              <a:noFill/>
              <a:round/>
              <a:headEnd/>
              <a:tailEnd/>
            </a:ln>
          </p:spPr>
          <p:txBody>
            <a:bodyPr/>
            <a:lstStyle/>
            <a:p>
              <a:endParaRPr lang="en-US"/>
            </a:p>
          </p:txBody>
        </p:sp>
        <p:sp>
          <p:nvSpPr>
            <p:cNvPr id="53289" name="Oval 25"/>
            <p:cNvSpPr>
              <a:spLocks noChangeArrowheads="1"/>
            </p:cNvSpPr>
            <p:nvPr/>
          </p:nvSpPr>
          <p:spPr bwMode="auto">
            <a:xfrm>
              <a:off x="3272" y="3071"/>
              <a:ext cx="24" cy="28"/>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90" name="Freeform 26"/>
            <p:cNvSpPr>
              <a:spLocks/>
            </p:cNvSpPr>
            <p:nvPr/>
          </p:nvSpPr>
          <p:spPr bwMode="auto">
            <a:xfrm>
              <a:off x="3240" y="3118"/>
              <a:ext cx="14" cy="14"/>
            </a:xfrm>
            <a:custGeom>
              <a:avLst/>
              <a:gdLst>
                <a:gd name="T0" fmla="*/ 14 w 3"/>
                <a:gd name="T1" fmla="*/ 9 h 3"/>
                <a:gd name="T2" fmla="*/ 14 w 3"/>
                <a:gd name="T3" fmla="*/ 5 h 3"/>
                <a:gd name="T4" fmla="*/ 5 w 3"/>
                <a:gd name="T5" fmla="*/ 0 h 3"/>
                <a:gd name="T6" fmla="*/ 0 w 3"/>
                <a:gd name="T7" fmla="*/ 5 h 3"/>
                <a:gd name="T8" fmla="*/ 0 w 3"/>
                <a:gd name="T9" fmla="*/ 9 h 3"/>
                <a:gd name="T10" fmla="*/ 5 w 3"/>
                <a:gd name="T11" fmla="*/ 14 h 3"/>
                <a:gd name="T12" fmla="*/ 14 w 3"/>
                <a:gd name="T13" fmla="*/ 9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w="9525">
              <a:noFill/>
              <a:round/>
              <a:headEnd/>
              <a:tailEnd/>
            </a:ln>
          </p:spPr>
          <p:txBody>
            <a:bodyPr/>
            <a:lstStyle/>
            <a:p>
              <a:endParaRPr lang="en-US"/>
            </a:p>
          </p:txBody>
        </p:sp>
        <p:sp>
          <p:nvSpPr>
            <p:cNvPr id="53291" name="Oval 27"/>
            <p:cNvSpPr>
              <a:spLocks noChangeArrowheads="1"/>
            </p:cNvSpPr>
            <p:nvPr/>
          </p:nvSpPr>
          <p:spPr bwMode="auto">
            <a:xfrm>
              <a:off x="3198" y="3071"/>
              <a:ext cx="23" cy="23"/>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92" name="Oval 28"/>
            <p:cNvSpPr>
              <a:spLocks noChangeArrowheads="1"/>
            </p:cNvSpPr>
            <p:nvPr/>
          </p:nvSpPr>
          <p:spPr bwMode="auto">
            <a:xfrm>
              <a:off x="3230" y="3029"/>
              <a:ext cx="33" cy="32"/>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93" name="Oval 29"/>
            <p:cNvSpPr>
              <a:spLocks noChangeArrowheads="1"/>
            </p:cNvSpPr>
            <p:nvPr/>
          </p:nvSpPr>
          <p:spPr bwMode="auto">
            <a:xfrm>
              <a:off x="3263" y="2991"/>
              <a:ext cx="37" cy="38"/>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94" name="Oval 30"/>
            <p:cNvSpPr>
              <a:spLocks noChangeArrowheads="1"/>
            </p:cNvSpPr>
            <p:nvPr/>
          </p:nvSpPr>
          <p:spPr bwMode="auto">
            <a:xfrm>
              <a:off x="3193" y="2991"/>
              <a:ext cx="37" cy="38"/>
            </a:xfrm>
            <a:prstGeom prst="ellipse">
              <a:avLst/>
            </a:prstGeom>
            <a:solidFill>
              <a:srgbClr val="000000"/>
            </a:solidFill>
            <a:ln w="9525">
              <a:noFill/>
              <a:round/>
              <a:headEnd/>
              <a:tailEnd/>
            </a:ln>
          </p:spPr>
          <p:txBody>
            <a:bodyPr/>
            <a:lstStyle/>
            <a:p>
              <a:endParaRPr lang="en-US">
                <a:latin typeface="Calibri" pitchFamily="34" charset="0"/>
              </a:endParaRPr>
            </a:p>
          </p:txBody>
        </p:sp>
        <p:sp>
          <p:nvSpPr>
            <p:cNvPr id="53295" name="Freeform 31"/>
            <p:cNvSpPr>
              <a:spLocks noEditPoints="1"/>
            </p:cNvSpPr>
            <p:nvPr/>
          </p:nvSpPr>
          <p:spPr bwMode="auto">
            <a:xfrm>
              <a:off x="3202" y="2191"/>
              <a:ext cx="769" cy="754"/>
            </a:xfrm>
            <a:custGeom>
              <a:avLst/>
              <a:gdLst>
                <a:gd name="T0" fmla="*/ 294 w 165"/>
                <a:gd name="T1" fmla="*/ 436 h 161"/>
                <a:gd name="T2" fmla="*/ 242 w 165"/>
                <a:gd name="T3" fmla="*/ 726 h 161"/>
                <a:gd name="T4" fmla="*/ 289 w 165"/>
                <a:gd name="T5" fmla="*/ 731 h 161"/>
                <a:gd name="T6" fmla="*/ 284 w 165"/>
                <a:gd name="T7" fmla="*/ 731 h 161"/>
                <a:gd name="T8" fmla="*/ 336 w 165"/>
                <a:gd name="T9" fmla="*/ 436 h 161"/>
                <a:gd name="T10" fmla="*/ 387 w 165"/>
                <a:gd name="T11" fmla="*/ 9 h 161"/>
                <a:gd name="T12" fmla="*/ 415 w 165"/>
                <a:gd name="T13" fmla="*/ 5 h 161"/>
                <a:gd name="T14" fmla="*/ 345 w 165"/>
                <a:gd name="T15" fmla="*/ 5 h 161"/>
                <a:gd name="T16" fmla="*/ 294 w 165"/>
                <a:gd name="T17" fmla="*/ 436 h 161"/>
                <a:gd name="T18" fmla="*/ 699 w 165"/>
                <a:gd name="T19" fmla="*/ 356 h 161"/>
                <a:gd name="T20" fmla="*/ 289 w 165"/>
                <a:gd name="T21" fmla="*/ 731 h 161"/>
                <a:gd name="T22" fmla="*/ 741 w 165"/>
                <a:gd name="T23" fmla="*/ 356 h 161"/>
                <a:gd name="T24" fmla="*/ 415 w 165"/>
                <a:gd name="T25" fmla="*/ 5 h 161"/>
                <a:gd name="T26" fmla="*/ 699 w 165"/>
                <a:gd name="T27" fmla="*/ 356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5"/>
                <a:gd name="T43" fmla="*/ 0 h 161"/>
                <a:gd name="T44" fmla="*/ 165 w 165"/>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w="9525">
              <a:noFill/>
              <a:round/>
              <a:headEnd/>
              <a:tailEnd/>
            </a:ln>
          </p:spPr>
          <p:txBody>
            <a:bodyPr/>
            <a:lstStyle/>
            <a:p>
              <a:endParaRPr lang="en-US"/>
            </a:p>
          </p:txBody>
        </p:sp>
        <p:sp>
          <p:nvSpPr>
            <p:cNvPr id="53296" name="Freeform 32"/>
            <p:cNvSpPr>
              <a:spLocks noEditPoints="1"/>
            </p:cNvSpPr>
            <p:nvPr/>
          </p:nvSpPr>
          <p:spPr bwMode="auto">
            <a:xfrm>
              <a:off x="2937" y="1906"/>
              <a:ext cx="778" cy="772"/>
            </a:xfrm>
            <a:custGeom>
              <a:avLst/>
              <a:gdLst>
                <a:gd name="T0" fmla="*/ 433 w 167"/>
                <a:gd name="T1" fmla="*/ 295 h 165"/>
                <a:gd name="T2" fmla="*/ 443 w 167"/>
                <a:gd name="T3" fmla="*/ 0 h 165"/>
                <a:gd name="T4" fmla="*/ 391 w 167"/>
                <a:gd name="T5" fmla="*/ 5 h 165"/>
                <a:gd name="T6" fmla="*/ 401 w 167"/>
                <a:gd name="T7" fmla="*/ 5 h 165"/>
                <a:gd name="T8" fmla="*/ 391 w 167"/>
                <a:gd name="T9" fmla="*/ 299 h 165"/>
                <a:gd name="T10" fmla="*/ 401 w 167"/>
                <a:gd name="T11" fmla="*/ 735 h 165"/>
                <a:gd name="T12" fmla="*/ 373 w 167"/>
                <a:gd name="T13" fmla="*/ 739 h 165"/>
                <a:gd name="T14" fmla="*/ 443 w 167"/>
                <a:gd name="T15" fmla="*/ 730 h 165"/>
                <a:gd name="T16" fmla="*/ 433 w 167"/>
                <a:gd name="T17" fmla="*/ 295 h 165"/>
                <a:gd name="T18" fmla="*/ 42 w 167"/>
                <a:gd name="T19" fmla="*/ 435 h 165"/>
                <a:gd name="T20" fmla="*/ 391 w 167"/>
                <a:gd name="T21" fmla="*/ 5 h 165"/>
                <a:gd name="T22" fmla="*/ 0 w 167"/>
                <a:gd name="T23" fmla="*/ 440 h 165"/>
                <a:gd name="T24" fmla="*/ 373 w 167"/>
                <a:gd name="T25" fmla="*/ 739 h 165"/>
                <a:gd name="T26" fmla="*/ 42 w 167"/>
                <a:gd name="T27" fmla="*/ 435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7"/>
                <a:gd name="T43" fmla="*/ 0 h 165"/>
                <a:gd name="T44" fmla="*/ 167 w 167"/>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w="9525">
              <a:noFill/>
              <a:round/>
              <a:headEnd/>
              <a:tailEnd/>
            </a:ln>
          </p:spPr>
          <p:txBody>
            <a:bodyPr/>
            <a:lstStyle/>
            <a:p>
              <a:endParaRPr lang="en-US"/>
            </a:p>
          </p:txBody>
        </p:sp>
        <p:sp>
          <p:nvSpPr>
            <p:cNvPr id="53297" name="Freeform 33"/>
            <p:cNvSpPr>
              <a:spLocks/>
            </p:cNvSpPr>
            <p:nvPr/>
          </p:nvSpPr>
          <p:spPr bwMode="auto">
            <a:xfrm>
              <a:off x="4731" y="2449"/>
              <a:ext cx="47" cy="42"/>
            </a:xfrm>
            <a:custGeom>
              <a:avLst/>
              <a:gdLst>
                <a:gd name="T0" fmla="*/ 24 w 10"/>
                <a:gd name="T1" fmla="*/ 0 h 9"/>
                <a:gd name="T2" fmla="*/ 0 w 10"/>
                <a:gd name="T3" fmla="*/ 23 h 9"/>
                <a:gd name="T4" fmla="*/ 9 w 10"/>
                <a:gd name="T5" fmla="*/ 42 h 9"/>
                <a:gd name="T6" fmla="*/ 38 w 10"/>
                <a:gd name="T7" fmla="*/ 42 h 9"/>
                <a:gd name="T8" fmla="*/ 47 w 10"/>
                <a:gd name="T9" fmla="*/ 23 h 9"/>
                <a:gd name="T10" fmla="*/ 24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w="9525">
              <a:noFill/>
              <a:round/>
              <a:headEnd/>
              <a:tailEnd/>
            </a:ln>
          </p:spPr>
          <p:txBody>
            <a:bodyPr/>
            <a:lstStyle/>
            <a:p>
              <a:endParaRPr lang="en-US"/>
            </a:p>
          </p:txBody>
        </p:sp>
        <p:sp>
          <p:nvSpPr>
            <p:cNvPr id="53298" name="Oval 34"/>
            <p:cNvSpPr>
              <a:spLocks noChangeArrowheads="1"/>
            </p:cNvSpPr>
            <p:nvPr/>
          </p:nvSpPr>
          <p:spPr bwMode="auto">
            <a:xfrm>
              <a:off x="4773" y="2416"/>
              <a:ext cx="42" cy="42"/>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53299" name="Freeform 35"/>
            <p:cNvSpPr>
              <a:spLocks/>
            </p:cNvSpPr>
            <p:nvPr/>
          </p:nvSpPr>
          <p:spPr bwMode="auto">
            <a:xfrm>
              <a:off x="4731" y="2383"/>
              <a:ext cx="47" cy="42"/>
            </a:xfrm>
            <a:custGeom>
              <a:avLst/>
              <a:gdLst>
                <a:gd name="T0" fmla="*/ 24 w 10"/>
                <a:gd name="T1" fmla="*/ 42 h 9"/>
                <a:gd name="T2" fmla="*/ 47 w 10"/>
                <a:gd name="T3" fmla="*/ 19 h 9"/>
                <a:gd name="T4" fmla="*/ 38 w 10"/>
                <a:gd name="T5" fmla="*/ 0 h 9"/>
                <a:gd name="T6" fmla="*/ 9 w 10"/>
                <a:gd name="T7" fmla="*/ 0 h 9"/>
                <a:gd name="T8" fmla="*/ 0 w 10"/>
                <a:gd name="T9" fmla="*/ 19 h 9"/>
                <a:gd name="T10" fmla="*/ 24 w 10"/>
                <a:gd name="T11" fmla="*/ 42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w="9525">
              <a:noFill/>
              <a:round/>
              <a:headEnd/>
              <a:tailEnd/>
            </a:ln>
          </p:spPr>
          <p:txBody>
            <a:bodyPr/>
            <a:lstStyle/>
            <a:p>
              <a:endParaRPr lang="en-US"/>
            </a:p>
          </p:txBody>
        </p:sp>
        <p:sp>
          <p:nvSpPr>
            <p:cNvPr id="53300" name="Freeform 36"/>
            <p:cNvSpPr>
              <a:spLocks noEditPoints="1"/>
            </p:cNvSpPr>
            <p:nvPr/>
          </p:nvSpPr>
          <p:spPr bwMode="auto">
            <a:xfrm>
              <a:off x="3631" y="2378"/>
              <a:ext cx="1105" cy="113"/>
            </a:xfrm>
            <a:custGeom>
              <a:avLst/>
              <a:gdLst>
                <a:gd name="T0" fmla="*/ 1105 w 237"/>
                <a:gd name="T1" fmla="*/ 56 h 24"/>
                <a:gd name="T2" fmla="*/ 1077 w 237"/>
                <a:gd name="T3" fmla="*/ 33 h 24"/>
                <a:gd name="T4" fmla="*/ 1063 w 237"/>
                <a:gd name="T5" fmla="*/ 33 h 24"/>
                <a:gd name="T6" fmla="*/ 1068 w 237"/>
                <a:gd name="T7" fmla="*/ 19 h 24"/>
                <a:gd name="T8" fmla="*/ 1063 w 237"/>
                <a:gd name="T9" fmla="*/ 0 h 24"/>
                <a:gd name="T10" fmla="*/ 1021 w 237"/>
                <a:gd name="T11" fmla="*/ 0 h 24"/>
                <a:gd name="T12" fmla="*/ 1021 w 237"/>
                <a:gd name="T13" fmla="*/ 0 h 24"/>
                <a:gd name="T14" fmla="*/ 1021 w 237"/>
                <a:gd name="T15" fmla="*/ 0 h 24"/>
                <a:gd name="T16" fmla="*/ 988 w 237"/>
                <a:gd name="T17" fmla="*/ 0 h 24"/>
                <a:gd name="T18" fmla="*/ 988 w 237"/>
                <a:gd name="T19" fmla="*/ 0 h 24"/>
                <a:gd name="T20" fmla="*/ 984 w 237"/>
                <a:gd name="T21" fmla="*/ 0 h 24"/>
                <a:gd name="T22" fmla="*/ 0 w 237"/>
                <a:gd name="T23" fmla="*/ 0 h 24"/>
                <a:gd name="T24" fmla="*/ 0 w 237"/>
                <a:gd name="T25" fmla="*/ 113 h 24"/>
                <a:gd name="T26" fmla="*/ 956 w 237"/>
                <a:gd name="T27" fmla="*/ 113 h 24"/>
                <a:gd name="T28" fmla="*/ 988 w 237"/>
                <a:gd name="T29" fmla="*/ 113 h 24"/>
                <a:gd name="T30" fmla="*/ 988 w 237"/>
                <a:gd name="T31" fmla="*/ 108 h 24"/>
                <a:gd name="T32" fmla="*/ 988 w 237"/>
                <a:gd name="T33" fmla="*/ 113 h 24"/>
                <a:gd name="T34" fmla="*/ 1021 w 237"/>
                <a:gd name="T35" fmla="*/ 113 h 24"/>
                <a:gd name="T36" fmla="*/ 1016 w 237"/>
                <a:gd name="T37" fmla="*/ 108 h 24"/>
                <a:gd name="T38" fmla="*/ 1021 w 237"/>
                <a:gd name="T39" fmla="*/ 113 h 24"/>
                <a:gd name="T40" fmla="*/ 1063 w 237"/>
                <a:gd name="T41" fmla="*/ 113 h 24"/>
                <a:gd name="T42" fmla="*/ 1068 w 237"/>
                <a:gd name="T43" fmla="*/ 94 h 24"/>
                <a:gd name="T44" fmla="*/ 1058 w 237"/>
                <a:gd name="T45" fmla="*/ 80 h 24"/>
                <a:gd name="T46" fmla="*/ 1077 w 237"/>
                <a:gd name="T47" fmla="*/ 85 h 24"/>
                <a:gd name="T48" fmla="*/ 1105 w 237"/>
                <a:gd name="T49" fmla="*/ 56 h 24"/>
                <a:gd name="T50" fmla="*/ 1002 w 237"/>
                <a:gd name="T51" fmla="*/ 104 h 24"/>
                <a:gd name="T52" fmla="*/ 993 w 237"/>
                <a:gd name="T53" fmla="*/ 104 h 24"/>
                <a:gd name="T54" fmla="*/ 993 w 237"/>
                <a:gd name="T55" fmla="*/ 94 h 24"/>
                <a:gd name="T56" fmla="*/ 993 w 237"/>
                <a:gd name="T57" fmla="*/ 85 h 24"/>
                <a:gd name="T58" fmla="*/ 1007 w 237"/>
                <a:gd name="T59" fmla="*/ 89 h 24"/>
                <a:gd name="T60" fmla="*/ 1012 w 237"/>
                <a:gd name="T61" fmla="*/ 85 h 24"/>
                <a:gd name="T62" fmla="*/ 1012 w 237"/>
                <a:gd name="T63" fmla="*/ 94 h 24"/>
                <a:gd name="T64" fmla="*/ 1012 w 237"/>
                <a:gd name="T65" fmla="*/ 108 h 24"/>
                <a:gd name="T66" fmla="*/ 1002 w 237"/>
                <a:gd name="T67" fmla="*/ 104 h 24"/>
                <a:gd name="T68" fmla="*/ 1007 w 237"/>
                <a:gd name="T69" fmla="*/ 28 h 24"/>
                <a:gd name="T70" fmla="*/ 998 w 237"/>
                <a:gd name="T71" fmla="*/ 28 h 24"/>
                <a:gd name="T72" fmla="*/ 998 w 237"/>
                <a:gd name="T73" fmla="*/ 19 h 24"/>
                <a:gd name="T74" fmla="*/ 998 w 237"/>
                <a:gd name="T75" fmla="*/ 9 h 24"/>
                <a:gd name="T76" fmla="*/ 1002 w 237"/>
                <a:gd name="T77" fmla="*/ 14 h 24"/>
                <a:gd name="T78" fmla="*/ 1016 w 237"/>
                <a:gd name="T79" fmla="*/ 9 h 24"/>
                <a:gd name="T80" fmla="*/ 1016 w 237"/>
                <a:gd name="T81" fmla="*/ 19 h 24"/>
                <a:gd name="T82" fmla="*/ 1016 w 237"/>
                <a:gd name="T83" fmla="*/ 28 h 24"/>
                <a:gd name="T84" fmla="*/ 1007 w 237"/>
                <a:gd name="T85" fmla="*/ 28 h 24"/>
                <a:gd name="T86" fmla="*/ 1040 w 237"/>
                <a:gd name="T87" fmla="*/ 66 h 24"/>
                <a:gd name="T88" fmla="*/ 1035 w 237"/>
                <a:gd name="T89" fmla="*/ 66 h 24"/>
                <a:gd name="T90" fmla="*/ 1035 w 237"/>
                <a:gd name="T91" fmla="*/ 56 h 24"/>
                <a:gd name="T92" fmla="*/ 1035 w 237"/>
                <a:gd name="T93" fmla="*/ 47 h 24"/>
                <a:gd name="T94" fmla="*/ 1040 w 237"/>
                <a:gd name="T95" fmla="*/ 47 h 24"/>
                <a:gd name="T96" fmla="*/ 1054 w 237"/>
                <a:gd name="T97" fmla="*/ 42 h 24"/>
                <a:gd name="T98" fmla="*/ 1049 w 237"/>
                <a:gd name="T99" fmla="*/ 56 h 24"/>
                <a:gd name="T100" fmla="*/ 1058 w 237"/>
                <a:gd name="T101" fmla="*/ 75 h 24"/>
                <a:gd name="T102" fmla="*/ 1040 w 237"/>
                <a:gd name="T103" fmla="*/ 66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7"/>
                <a:gd name="T157" fmla="*/ 0 h 24"/>
                <a:gd name="T158" fmla="*/ 237 w 237"/>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w="9525">
              <a:noFill/>
              <a:round/>
              <a:headEnd/>
              <a:tailEnd/>
            </a:ln>
          </p:spPr>
          <p:txBody>
            <a:bodyPr/>
            <a:lstStyle/>
            <a:p>
              <a:endParaRPr lang="en-US"/>
            </a:p>
          </p:txBody>
        </p:sp>
        <p:sp>
          <p:nvSpPr>
            <p:cNvPr id="53301" name="Oval 37"/>
            <p:cNvSpPr>
              <a:spLocks noChangeArrowheads="1"/>
            </p:cNvSpPr>
            <p:nvPr/>
          </p:nvSpPr>
          <p:spPr bwMode="auto">
            <a:xfrm>
              <a:off x="4894" y="2388"/>
              <a:ext cx="24" cy="23"/>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53302" name="Freeform 38"/>
            <p:cNvSpPr>
              <a:spLocks/>
            </p:cNvSpPr>
            <p:nvPr/>
          </p:nvSpPr>
          <p:spPr bwMode="auto">
            <a:xfrm>
              <a:off x="4936" y="2430"/>
              <a:ext cx="14" cy="19"/>
            </a:xfrm>
            <a:custGeom>
              <a:avLst/>
              <a:gdLst>
                <a:gd name="T0" fmla="*/ 14 w 3"/>
                <a:gd name="T1" fmla="*/ 5 h 4"/>
                <a:gd name="T2" fmla="*/ 9 w 3"/>
                <a:gd name="T3" fmla="*/ 0 h 4"/>
                <a:gd name="T4" fmla="*/ 0 w 3"/>
                <a:gd name="T5" fmla="*/ 10 h 4"/>
                <a:gd name="T6" fmla="*/ 9 w 3"/>
                <a:gd name="T7" fmla="*/ 19 h 4"/>
                <a:gd name="T8" fmla="*/ 14 w 3"/>
                <a:gd name="T9" fmla="*/ 14 h 4"/>
                <a:gd name="T10" fmla="*/ 14 w 3"/>
                <a:gd name="T11" fmla="*/ 10 h 4"/>
                <a:gd name="T12" fmla="*/ 14 w 3"/>
                <a:gd name="T13" fmla="*/ 5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w="9525">
              <a:noFill/>
              <a:round/>
              <a:headEnd/>
              <a:tailEnd/>
            </a:ln>
          </p:spPr>
          <p:txBody>
            <a:bodyPr/>
            <a:lstStyle/>
            <a:p>
              <a:endParaRPr lang="en-US"/>
            </a:p>
          </p:txBody>
        </p:sp>
        <p:sp>
          <p:nvSpPr>
            <p:cNvPr id="53303" name="Oval 39"/>
            <p:cNvSpPr>
              <a:spLocks noChangeArrowheads="1"/>
            </p:cNvSpPr>
            <p:nvPr/>
          </p:nvSpPr>
          <p:spPr bwMode="auto">
            <a:xfrm>
              <a:off x="4890" y="2463"/>
              <a:ext cx="28" cy="23"/>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53304" name="Oval 40"/>
            <p:cNvSpPr>
              <a:spLocks noChangeArrowheads="1"/>
            </p:cNvSpPr>
            <p:nvPr/>
          </p:nvSpPr>
          <p:spPr bwMode="auto">
            <a:xfrm>
              <a:off x="4852" y="2421"/>
              <a:ext cx="28" cy="32"/>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53305" name="Oval 41"/>
            <p:cNvSpPr>
              <a:spLocks noChangeArrowheads="1"/>
            </p:cNvSpPr>
            <p:nvPr/>
          </p:nvSpPr>
          <p:spPr bwMode="auto">
            <a:xfrm>
              <a:off x="4810" y="2383"/>
              <a:ext cx="38" cy="38"/>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53306" name="Oval 42"/>
            <p:cNvSpPr>
              <a:spLocks noChangeArrowheads="1"/>
            </p:cNvSpPr>
            <p:nvPr/>
          </p:nvSpPr>
          <p:spPr bwMode="auto">
            <a:xfrm>
              <a:off x="4810" y="2453"/>
              <a:ext cx="38" cy="38"/>
            </a:xfrm>
            <a:prstGeom prst="ellipse">
              <a:avLst/>
            </a:prstGeom>
            <a:solidFill>
              <a:srgbClr val="ED1C24"/>
            </a:solidFill>
            <a:ln w="9525">
              <a:noFill/>
              <a:round/>
              <a:headEnd/>
              <a:tailEnd/>
            </a:ln>
          </p:spPr>
          <p:txBody>
            <a:bodyPr/>
            <a:lstStyle/>
            <a:p>
              <a:endParaRPr lang="en-US">
                <a:latin typeface="Calibri" pitchFamily="34" charset="0"/>
              </a:endParaRPr>
            </a:p>
          </p:txBody>
        </p:sp>
        <p:sp>
          <p:nvSpPr>
            <p:cNvPr id="53307" name="Freeform 43"/>
            <p:cNvSpPr>
              <a:spLocks/>
            </p:cNvSpPr>
            <p:nvPr/>
          </p:nvSpPr>
          <p:spPr bwMode="auto">
            <a:xfrm>
              <a:off x="2797" y="2215"/>
              <a:ext cx="51" cy="42"/>
            </a:xfrm>
            <a:custGeom>
              <a:avLst/>
              <a:gdLst>
                <a:gd name="T0" fmla="*/ 23 w 11"/>
                <a:gd name="T1" fmla="*/ 42 h 9"/>
                <a:gd name="T2" fmla="*/ 51 w 11"/>
                <a:gd name="T3" fmla="*/ 19 h 9"/>
                <a:gd name="T4" fmla="*/ 42 w 11"/>
                <a:gd name="T5" fmla="*/ 0 h 9"/>
                <a:gd name="T6" fmla="*/ 9 w 11"/>
                <a:gd name="T7" fmla="*/ 0 h 9"/>
                <a:gd name="T8" fmla="*/ 0 w 11"/>
                <a:gd name="T9" fmla="*/ 19 h 9"/>
                <a:gd name="T10" fmla="*/ 23 w 11"/>
                <a:gd name="T11" fmla="*/ 42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w="9525">
              <a:noFill/>
              <a:round/>
              <a:headEnd/>
              <a:tailEnd/>
            </a:ln>
          </p:spPr>
          <p:txBody>
            <a:bodyPr/>
            <a:lstStyle/>
            <a:p>
              <a:endParaRPr lang="en-US"/>
            </a:p>
          </p:txBody>
        </p:sp>
        <p:sp>
          <p:nvSpPr>
            <p:cNvPr id="53308" name="Oval 44"/>
            <p:cNvSpPr>
              <a:spLocks noChangeArrowheads="1"/>
            </p:cNvSpPr>
            <p:nvPr/>
          </p:nvSpPr>
          <p:spPr bwMode="auto">
            <a:xfrm>
              <a:off x="2764" y="2247"/>
              <a:ext cx="42" cy="43"/>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53309" name="Freeform 45"/>
            <p:cNvSpPr>
              <a:spLocks/>
            </p:cNvSpPr>
            <p:nvPr/>
          </p:nvSpPr>
          <p:spPr bwMode="auto">
            <a:xfrm>
              <a:off x="2797" y="2285"/>
              <a:ext cx="47" cy="42"/>
            </a:xfrm>
            <a:custGeom>
              <a:avLst/>
              <a:gdLst>
                <a:gd name="T0" fmla="*/ 24 w 10"/>
                <a:gd name="T1" fmla="*/ 0 h 9"/>
                <a:gd name="T2" fmla="*/ 0 w 10"/>
                <a:gd name="T3" fmla="*/ 23 h 9"/>
                <a:gd name="T4" fmla="*/ 9 w 10"/>
                <a:gd name="T5" fmla="*/ 42 h 9"/>
                <a:gd name="T6" fmla="*/ 38 w 10"/>
                <a:gd name="T7" fmla="*/ 42 h 9"/>
                <a:gd name="T8" fmla="*/ 47 w 10"/>
                <a:gd name="T9" fmla="*/ 23 h 9"/>
                <a:gd name="T10" fmla="*/ 24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w="9525">
              <a:noFill/>
              <a:round/>
              <a:headEnd/>
              <a:tailEnd/>
            </a:ln>
          </p:spPr>
          <p:txBody>
            <a:bodyPr/>
            <a:lstStyle/>
            <a:p>
              <a:endParaRPr lang="en-US"/>
            </a:p>
          </p:txBody>
        </p:sp>
        <p:sp>
          <p:nvSpPr>
            <p:cNvPr id="53310" name="Freeform 46"/>
            <p:cNvSpPr>
              <a:spLocks noEditPoints="1"/>
            </p:cNvSpPr>
            <p:nvPr/>
          </p:nvSpPr>
          <p:spPr bwMode="auto">
            <a:xfrm>
              <a:off x="2839" y="2215"/>
              <a:ext cx="424" cy="112"/>
            </a:xfrm>
            <a:custGeom>
              <a:avLst/>
              <a:gdLst>
                <a:gd name="T0" fmla="*/ 0 w 91"/>
                <a:gd name="T1" fmla="*/ 56 h 24"/>
                <a:gd name="T2" fmla="*/ 28 w 91"/>
                <a:gd name="T3" fmla="*/ 84 h 24"/>
                <a:gd name="T4" fmla="*/ 42 w 91"/>
                <a:gd name="T5" fmla="*/ 79 h 24"/>
                <a:gd name="T6" fmla="*/ 37 w 91"/>
                <a:gd name="T7" fmla="*/ 93 h 24"/>
                <a:gd name="T8" fmla="*/ 47 w 91"/>
                <a:gd name="T9" fmla="*/ 112 h 24"/>
                <a:gd name="T10" fmla="*/ 84 w 91"/>
                <a:gd name="T11" fmla="*/ 112 h 24"/>
                <a:gd name="T12" fmla="*/ 84 w 91"/>
                <a:gd name="T13" fmla="*/ 112 h 24"/>
                <a:gd name="T14" fmla="*/ 84 w 91"/>
                <a:gd name="T15" fmla="*/ 112 h 24"/>
                <a:gd name="T16" fmla="*/ 121 w 91"/>
                <a:gd name="T17" fmla="*/ 112 h 24"/>
                <a:gd name="T18" fmla="*/ 121 w 91"/>
                <a:gd name="T19" fmla="*/ 112 h 24"/>
                <a:gd name="T20" fmla="*/ 121 w 91"/>
                <a:gd name="T21" fmla="*/ 112 h 24"/>
                <a:gd name="T22" fmla="*/ 424 w 91"/>
                <a:gd name="T23" fmla="*/ 112 h 24"/>
                <a:gd name="T24" fmla="*/ 424 w 91"/>
                <a:gd name="T25" fmla="*/ 0 h 24"/>
                <a:gd name="T26" fmla="*/ 149 w 91"/>
                <a:gd name="T27" fmla="*/ 0 h 24"/>
                <a:gd name="T28" fmla="*/ 116 w 91"/>
                <a:gd name="T29" fmla="*/ 0 h 24"/>
                <a:gd name="T30" fmla="*/ 116 w 91"/>
                <a:gd name="T31" fmla="*/ 5 h 24"/>
                <a:gd name="T32" fmla="*/ 116 w 91"/>
                <a:gd name="T33" fmla="*/ 0 h 24"/>
                <a:gd name="T34" fmla="*/ 84 w 91"/>
                <a:gd name="T35" fmla="*/ 0 h 24"/>
                <a:gd name="T36" fmla="*/ 89 w 91"/>
                <a:gd name="T37" fmla="*/ 5 h 24"/>
                <a:gd name="T38" fmla="*/ 84 w 91"/>
                <a:gd name="T39" fmla="*/ 0 h 24"/>
                <a:gd name="T40" fmla="*/ 47 w 91"/>
                <a:gd name="T41" fmla="*/ 0 h 24"/>
                <a:gd name="T42" fmla="*/ 37 w 91"/>
                <a:gd name="T43" fmla="*/ 19 h 24"/>
                <a:gd name="T44" fmla="*/ 47 w 91"/>
                <a:gd name="T45" fmla="*/ 37 h 24"/>
                <a:gd name="T46" fmla="*/ 28 w 91"/>
                <a:gd name="T47" fmla="*/ 28 h 24"/>
                <a:gd name="T48" fmla="*/ 0 w 91"/>
                <a:gd name="T49" fmla="*/ 56 h 24"/>
                <a:gd name="T50" fmla="*/ 103 w 91"/>
                <a:gd name="T51" fmla="*/ 9 h 24"/>
                <a:gd name="T52" fmla="*/ 112 w 91"/>
                <a:gd name="T53" fmla="*/ 9 h 24"/>
                <a:gd name="T54" fmla="*/ 112 w 91"/>
                <a:gd name="T55" fmla="*/ 19 h 24"/>
                <a:gd name="T56" fmla="*/ 112 w 91"/>
                <a:gd name="T57" fmla="*/ 28 h 24"/>
                <a:gd name="T58" fmla="*/ 98 w 91"/>
                <a:gd name="T59" fmla="*/ 28 h 24"/>
                <a:gd name="T60" fmla="*/ 93 w 91"/>
                <a:gd name="T61" fmla="*/ 28 h 24"/>
                <a:gd name="T62" fmla="*/ 93 w 91"/>
                <a:gd name="T63" fmla="*/ 19 h 24"/>
                <a:gd name="T64" fmla="*/ 93 w 91"/>
                <a:gd name="T65" fmla="*/ 9 h 24"/>
                <a:gd name="T66" fmla="*/ 103 w 91"/>
                <a:gd name="T67" fmla="*/ 9 h 24"/>
                <a:gd name="T68" fmla="*/ 98 w 91"/>
                <a:gd name="T69" fmla="*/ 84 h 24"/>
                <a:gd name="T70" fmla="*/ 112 w 91"/>
                <a:gd name="T71" fmla="*/ 84 h 24"/>
                <a:gd name="T72" fmla="*/ 107 w 91"/>
                <a:gd name="T73" fmla="*/ 93 h 24"/>
                <a:gd name="T74" fmla="*/ 107 w 91"/>
                <a:gd name="T75" fmla="*/ 103 h 24"/>
                <a:gd name="T76" fmla="*/ 103 w 91"/>
                <a:gd name="T77" fmla="*/ 103 h 24"/>
                <a:gd name="T78" fmla="*/ 89 w 91"/>
                <a:gd name="T79" fmla="*/ 103 h 24"/>
                <a:gd name="T80" fmla="*/ 93 w 91"/>
                <a:gd name="T81" fmla="*/ 93 h 24"/>
                <a:gd name="T82" fmla="*/ 89 w 91"/>
                <a:gd name="T83" fmla="*/ 84 h 24"/>
                <a:gd name="T84" fmla="*/ 98 w 91"/>
                <a:gd name="T85" fmla="*/ 84 h 24"/>
                <a:gd name="T86" fmla="*/ 65 w 91"/>
                <a:gd name="T87" fmla="*/ 47 h 24"/>
                <a:gd name="T88" fmla="*/ 70 w 91"/>
                <a:gd name="T89" fmla="*/ 47 h 24"/>
                <a:gd name="T90" fmla="*/ 70 w 91"/>
                <a:gd name="T91" fmla="*/ 56 h 24"/>
                <a:gd name="T92" fmla="*/ 70 w 91"/>
                <a:gd name="T93" fmla="*/ 70 h 24"/>
                <a:gd name="T94" fmla="*/ 65 w 91"/>
                <a:gd name="T95" fmla="*/ 65 h 24"/>
                <a:gd name="T96" fmla="*/ 51 w 91"/>
                <a:gd name="T97" fmla="*/ 70 h 24"/>
                <a:gd name="T98" fmla="*/ 56 w 91"/>
                <a:gd name="T99" fmla="*/ 56 h 24"/>
                <a:gd name="T100" fmla="*/ 47 w 91"/>
                <a:gd name="T101" fmla="*/ 37 h 24"/>
                <a:gd name="T102" fmla="*/ 65 w 91"/>
                <a:gd name="T103" fmla="*/ 47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
                <a:gd name="T157" fmla="*/ 0 h 24"/>
                <a:gd name="T158" fmla="*/ 91 w 91"/>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w="9525">
              <a:noFill/>
              <a:round/>
              <a:headEnd/>
              <a:tailEnd/>
            </a:ln>
          </p:spPr>
          <p:txBody>
            <a:bodyPr/>
            <a:lstStyle/>
            <a:p>
              <a:endParaRPr lang="en-US"/>
            </a:p>
          </p:txBody>
        </p:sp>
        <p:sp>
          <p:nvSpPr>
            <p:cNvPr id="53311" name="Oval 47"/>
            <p:cNvSpPr>
              <a:spLocks noChangeArrowheads="1"/>
            </p:cNvSpPr>
            <p:nvPr/>
          </p:nvSpPr>
          <p:spPr bwMode="auto">
            <a:xfrm>
              <a:off x="2657" y="2294"/>
              <a:ext cx="28" cy="24"/>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53312" name="Freeform 48"/>
            <p:cNvSpPr>
              <a:spLocks/>
            </p:cNvSpPr>
            <p:nvPr/>
          </p:nvSpPr>
          <p:spPr bwMode="auto">
            <a:xfrm>
              <a:off x="2625" y="2261"/>
              <a:ext cx="13" cy="15"/>
            </a:xfrm>
            <a:custGeom>
              <a:avLst/>
              <a:gdLst>
                <a:gd name="T0" fmla="*/ 0 w 3"/>
                <a:gd name="T1" fmla="*/ 15 h 3"/>
                <a:gd name="T2" fmla="*/ 9 w 3"/>
                <a:gd name="T3" fmla="*/ 15 h 3"/>
                <a:gd name="T4" fmla="*/ 13 w 3"/>
                <a:gd name="T5" fmla="*/ 5 h 3"/>
                <a:gd name="T6" fmla="*/ 9 w 3"/>
                <a:gd name="T7" fmla="*/ 0 h 3"/>
                <a:gd name="T8" fmla="*/ 0 w 3"/>
                <a:gd name="T9" fmla="*/ 0 h 3"/>
                <a:gd name="T10" fmla="*/ 0 w 3"/>
                <a:gd name="T11" fmla="*/ 5 h 3"/>
                <a:gd name="T12" fmla="*/ 0 w 3"/>
                <a:gd name="T13" fmla="*/ 15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w="9525">
              <a:noFill/>
              <a:round/>
              <a:headEnd/>
              <a:tailEnd/>
            </a:ln>
          </p:spPr>
          <p:txBody>
            <a:bodyPr/>
            <a:lstStyle/>
            <a:p>
              <a:endParaRPr lang="en-US"/>
            </a:p>
          </p:txBody>
        </p:sp>
        <p:sp>
          <p:nvSpPr>
            <p:cNvPr id="53313" name="Oval 49"/>
            <p:cNvSpPr>
              <a:spLocks noChangeArrowheads="1"/>
            </p:cNvSpPr>
            <p:nvPr/>
          </p:nvSpPr>
          <p:spPr bwMode="auto">
            <a:xfrm>
              <a:off x="2662" y="2219"/>
              <a:ext cx="23" cy="24"/>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53314" name="Oval 50"/>
            <p:cNvSpPr>
              <a:spLocks noChangeArrowheads="1"/>
            </p:cNvSpPr>
            <p:nvPr/>
          </p:nvSpPr>
          <p:spPr bwMode="auto">
            <a:xfrm>
              <a:off x="2694" y="2252"/>
              <a:ext cx="33" cy="33"/>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53315" name="Oval 51"/>
            <p:cNvSpPr>
              <a:spLocks noChangeArrowheads="1"/>
            </p:cNvSpPr>
            <p:nvPr/>
          </p:nvSpPr>
          <p:spPr bwMode="auto">
            <a:xfrm>
              <a:off x="2727" y="2285"/>
              <a:ext cx="37" cy="37"/>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53316" name="Oval 52"/>
            <p:cNvSpPr>
              <a:spLocks noChangeArrowheads="1"/>
            </p:cNvSpPr>
            <p:nvPr/>
          </p:nvSpPr>
          <p:spPr bwMode="auto">
            <a:xfrm>
              <a:off x="2727" y="2215"/>
              <a:ext cx="37" cy="37"/>
            </a:xfrm>
            <a:prstGeom prst="ellipse">
              <a:avLst/>
            </a:prstGeom>
            <a:solidFill>
              <a:srgbClr val="0072BC"/>
            </a:solidFill>
            <a:ln w="9525">
              <a:noFill/>
              <a:round/>
              <a:headEnd/>
              <a:tailEnd/>
            </a:ln>
          </p:spPr>
          <p:txBody>
            <a:bodyPr/>
            <a:lstStyle/>
            <a:p>
              <a:endParaRPr lang="en-US">
                <a:latin typeface="Calibri" pitchFamily="34" charset="0"/>
              </a:endParaRPr>
            </a:p>
          </p:txBody>
        </p:sp>
        <p:sp>
          <p:nvSpPr>
            <p:cNvPr id="53317" name="Freeform 53"/>
            <p:cNvSpPr>
              <a:spLocks/>
            </p:cNvSpPr>
            <p:nvPr/>
          </p:nvSpPr>
          <p:spPr bwMode="auto">
            <a:xfrm>
              <a:off x="3207" y="2893"/>
              <a:ext cx="42" cy="47"/>
            </a:xfrm>
            <a:custGeom>
              <a:avLst/>
              <a:gdLst>
                <a:gd name="T0" fmla="*/ 42 w 9"/>
                <a:gd name="T1" fmla="*/ 24 h 10"/>
                <a:gd name="T2" fmla="*/ 19 w 9"/>
                <a:gd name="T3" fmla="*/ 0 h 10"/>
                <a:gd name="T4" fmla="*/ 0 w 9"/>
                <a:gd name="T5" fmla="*/ 9 h 10"/>
                <a:gd name="T6" fmla="*/ 0 w 9"/>
                <a:gd name="T7" fmla="*/ 38 h 10"/>
                <a:gd name="T8" fmla="*/ 19 w 9"/>
                <a:gd name="T9" fmla="*/ 47 h 10"/>
                <a:gd name="T10" fmla="*/ 42 w 9"/>
                <a:gd name="T11" fmla="*/ 24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w="9525">
              <a:noFill/>
              <a:round/>
              <a:headEnd/>
              <a:tailEnd/>
            </a:ln>
          </p:spPr>
          <p:txBody>
            <a:bodyPr/>
            <a:lstStyle/>
            <a:p>
              <a:endParaRPr lang="en-US"/>
            </a:p>
          </p:txBody>
        </p:sp>
        <p:sp>
          <p:nvSpPr>
            <p:cNvPr id="53318" name="Oval 54"/>
            <p:cNvSpPr>
              <a:spLocks noChangeArrowheads="1"/>
            </p:cNvSpPr>
            <p:nvPr/>
          </p:nvSpPr>
          <p:spPr bwMode="auto">
            <a:xfrm>
              <a:off x="3240" y="2935"/>
              <a:ext cx="42" cy="42"/>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53319" name="Freeform 55"/>
            <p:cNvSpPr>
              <a:spLocks/>
            </p:cNvSpPr>
            <p:nvPr/>
          </p:nvSpPr>
          <p:spPr bwMode="auto">
            <a:xfrm>
              <a:off x="3277" y="2893"/>
              <a:ext cx="42" cy="47"/>
            </a:xfrm>
            <a:custGeom>
              <a:avLst/>
              <a:gdLst>
                <a:gd name="T0" fmla="*/ 0 w 9"/>
                <a:gd name="T1" fmla="*/ 24 h 10"/>
                <a:gd name="T2" fmla="*/ 23 w 9"/>
                <a:gd name="T3" fmla="*/ 47 h 10"/>
                <a:gd name="T4" fmla="*/ 42 w 9"/>
                <a:gd name="T5" fmla="*/ 38 h 10"/>
                <a:gd name="T6" fmla="*/ 42 w 9"/>
                <a:gd name="T7" fmla="*/ 9 h 10"/>
                <a:gd name="T8" fmla="*/ 23 w 9"/>
                <a:gd name="T9" fmla="*/ 0 h 10"/>
                <a:gd name="T10" fmla="*/ 0 w 9"/>
                <a:gd name="T11" fmla="*/ 24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w="9525">
              <a:noFill/>
              <a:round/>
              <a:headEnd/>
              <a:tailEnd/>
            </a:ln>
          </p:spPr>
          <p:txBody>
            <a:bodyPr/>
            <a:lstStyle/>
            <a:p>
              <a:endParaRPr lang="en-US"/>
            </a:p>
          </p:txBody>
        </p:sp>
        <p:sp>
          <p:nvSpPr>
            <p:cNvPr id="53320" name="Freeform 56"/>
            <p:cNvSpPr>
              <a:spLocks noEditPoints="1"/>
            </p:cNvSpPr>
            <p:nvPr/>
          </p:nvSpPr>
          <p:spPr bwMode="auto">
            <a:xfrm>
              <a:off x="3212" y="2407"/>
              <a:ext cx="112" cy="491"/>
            </a:xfrm>
            <a:custGeom>
              <a:avLst/>
              <a:gdLst>
                <a:gd name="T0" fmla="*/ 93 w 24"/>
                <a:gd name="T1" fmla="*/ 458 h 105"/>
                <a:gd name="T2" fmla="*/ 112 w 24"/>
                <a:gd name="T3" fmla="*/ 449 h 105"/>
                <a:gd name="T4" fmla="*/ 112 w 24"/>
                <a:gd name="T5" fmla="*/ 407 h 105"/>
                <a:gd name="T6" fmla="*/ 112 w 24"/>
                <a:gd name="T7" fmla="*/ 407 h 105"/>
                <a:gd name="T8" fmla="*/ 112 w 24"/>
                <a:gd name="T9" fmla="*/ 407 h 105"/>
                <a:gd name="T10" fmla="*/ 112 w 24"/>
                <a:gd name="T11" fmla="*/ 374 h 105"/>
                <a:gd name="T12" fmla="*/ 107 w 24"/>
                <a:gd name="T13" fmla="*/ 374 h 105"/>
                <a:gd name="T14" fmla="*/ 112 w 24"/>
                <a:gd name="T15" fmla="*/ 374 h 105"/>
                <a:gd name="T16" fmla="*/ 112 w 24"/>
                <a:gd name="T17" fmla="*/ 0 h 105"/>
                <a:gd name="T18" fmla="*/ 0 w 24"/>
                <a:gd name="T19" fmla="*/ 0 h 105"/>
                <a:gd name="T20" fmla="*/ 0 w 24"/>
                <a:gd name="T21" fmla="*/ 341 h 105"/>
                <a:gd name="T22" fmla="*/ 0 w 24"/>
                <a:gd name="T23" fmla="*/ 374 h 105"/>
                <a:gd name="T24" fmla="*/ 0 w 24"/>
                <a:gd name="T25" fmla="*/ 379 h 105"/>
                <a:gd name="T26" fmla="*/ 0 w 24"/>
                <a:gd name="T27" fmla="*/ 374 h 105"/>
                <a:gd name="T28" fmla="*/ 0 w 24"/>
                <a:gd name="T29" fmla="*/ 407 h 105"/>
                <a:gd name="T30" fmla="*/ 0 w 24"/>
                <a:gd name="T31" fmla="*/ 407 h 105"/>
                <a:gd name="T32" fmla="*/ 0 w 24"/>
                <a:gd name="T33" fmla="*/ 407 h 105"/>
                <a:gd name="T34" fmla="*/ 0 w 24"/>
                <a:gd name="T35" fmla="*/ 449 h 105"/>
                <a:gd name="T36" fmla="*/ 14 w 24"/>
                <a:gd name="T37" fmla="*/ 454 h 105"/>
                <a:gd name="T38" fmla="*/ 33 w 24"/>
                <a:gd name="T39" fmla="*/ 449 h 105"/>
                <a:gd name="T40" fmla="*/ 28 w 24"/>
                <a:gd name="T41" fmla="*/ 463 h 105"/>
                <a:gd name="T42" fmla="*/ 51 w 24"/>
                <a:gd name="T43" fmla="*/ 491 h 105"/>
                <a:gd name="T44" fmla="*/ 79 w 24"/>
                <a:gd name="T45" fmla="*/ 463 h 105"/>
                <a:gd name="T46" fmla="*/ 9 w 24"/>
                <a:gd name="T47" fmla="*/ 388 h 105"/>
                <a:gd name="T48" fmla="*/ 9 w 24"/>
                <a:gd name="T49" fmla="*/ 379 h 105"/>
                <a:gd name="T50" fmla="*/ 14 w 24"/>
                <a:gd name="T51" fmla="*/ 383 h 105"/>
                <a:gd name="T52" fmla="*/ 28 w 24"/>
                <a:gd name="T53" fmla="*/ 379 h 105"/>
                <a:gd name="T54" fmla="*/ 23 w 24"/>
                <a:gd name="T55" fmla="*/ 393 h 105"/>
                <a:gd name="T56" fmla="*/ 23 w 24"/>
                <a:gd name="T57" fmla="*/ 402 h 105"/>
                <a:gd name="T58" fmla="*/ 14 w 24"/>
                <a:gd name="T59" fmla="*/ 397 h 105"/>
                <a:gd name="T60" fmla="*/ 5 w 24"/>
                <a:gd name="T61" fmla="*/ 402 h 105"/>
                <a:gd name="T62" fmla="*/ 9 w 24"/>
                <a:gd name="T63" fmla="*/ 388 h 105"/>
                <a:gd name="T64" fmla="*/ 84 w 24"/>
                <a:gd name="T65" fmla="*/ 393 h 105"/>
                <a:gd name="T66" fmla="*/ 79 w 24"/>
                <a:gd name="T67" fmla="*/ 383 h 105"/>
                <a:gd name="T68" fmla="*/ 89 w 24"/>
                <a:gd name="T69" fmla="*/ 383 h 105"/>
                <a:gd name="T70" fmla="*/ 98 w 24"/>
                <a:gd name="T71" fmla="*/ 383 h 105"/>
                <a:gd name="T72" fmla="*/ 98 w 24"/>
                <a:gd name="T73" fmla="*/ 393 h 105"/>
                <a:gd name="T74" fmla="*/ 103 w 24"/>
                <a:gd name="T75" fmla="*/ 402 h 105"/>
                <a:gd name="T76" fmla="*/ 93 w 24"/>
                <a:gd name="T77" fmla="*/ 402 h 105"/>
                <a:gd name="T78" fmla="*/ 84 w 24"/>
                <a:gd name="T79" fmla="*/ 402 h 105"/>
                <a:gd name="T80" fmla="*/ 84 w 24"/>
                <a:gd name="T81" fmla="*/ 393 h 105"/>
                <a:gd name="T82" fmla="*/ 42 w 24"/>
                <a:gd name="T83" fmla="*/ 426 h 105"/>
                <a:gd name="T84" fmla="*/ 42 w 24"/>
                <a:gd name="T85" fmla="*/ 421 h 105"/>
                <a:gd name="T86" fmla="*/ 51 w 24"/>
                <a:gd name="T87" fmla="*/ 421 h 105"/>
                <a:gd name="T88" fmla="*/ 65 w 24"/>
                <a:gd name="T89" fmla="*/ 421 h 105"/>
                <a:gd name="T90" fmla="*/ 65 w 24"/>
                <a:gd name="T91" fmla="*/ 430 h 105"/>
                <a:gd name="T92" fmla="*/ 70 w 24"/>
                <a:gd name="T93" fmla="*/ 444 h 105"/>
                <a:gd name="T94" fmla="*/ 51 w 24"/>
                <a:gd name="T95" fmla="*/ 440 h 105"/>
                <a:gd name="T96" fmla="*/ 37 w 24"/>
                <a:gd name="T97" fmla="*/ 444 h 105"/>
                <a:gd name="T98" fmla="*/ 42 w 24"/>
                <a:gd name="T99" fmla="*/ 426 h 1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
                <a:gd name="T151" fmla="*/ 0 h 105"/>
                <a:gd name="T152" fmla="*/ 24 w 24"/>
                <a:gd name="T153" fmla="*/ 105 h 1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w="9525">
              <a:noFill/>
              <a:round/>
              <a:headEnd/>
              <a:tailEnd/>
            </a:ln>
          </p:spPr>
          <p:txBody>
            <a:bodyPr/>
            <a:lstStyle/>
            <a:p>
              <a:endParaRPr lang="en-US"/>
            </a:p>
          </p:txBody>
        </p:sp>
        <p:sp>
          <p:nvSpPr>
            <p:cNvPr id="53321" name="Oval 57"/>
            <p:cNvSpPr>
              <a:spLocks noChangeArrowheads="1"/>
            </p:cNvSpPr>
            <p:nvPr/>
          </p:nvSpPr>
          <p:spPr bwMode="auto">
            <a:xfrm>
              <a:off x="3286" y="3057"/>
              <a:ext cx="28" cy="23"/>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53322" name="Freeform 58"/>
            <p:cNvSpPr>
              <a:spLocks/>
            </p:cNvSpPr>
            <p:nvPr/>
          </p:nvSpPr>
          <p:spPr bwMode="auto">
            <a:xfrm>
              <a:off x="3254" y="3099"/>
              <a:ext cx="14" cy="19"/>
            </a:xfrm>
            <a:custGeom>
              <a:avLst/>
              <a:gdLst>
                <a:gd name="T0" fmla="*/ 14 w 3"/>
                <a:gd name="T1" fmla="*/ 14 h 4"/>
                <a:gd name="T2" fmla="*/ 14 w 3"/>
                <a:gd name="T3" fmla="*/ 10 h 4"/>
                <a:gd name="T4" fmla="*/ 9 w 3"/>
                <a:gd name="T5" fmla="*/ 0 h 4"/>
                <a:gd name="T6" fmla="*/ 0 w 3"/>
                <a:gd name="T7" fmla="*/ 10 h 4"/>
                <a:gd name="T8" fmla="*/ 5 w 3"/>
                <a:gd name="T9" fmla="*/ 14 h 4"/>
                <a:gd name="T10" fmla="*/ 9 w 3"/>
                <a:gd name="T11" fmla="*/ 19 h 4"/>
                <a:gd name="T12" fmla="*/ 14 w 3"/>
                <a:gd name="T13" fmla="*/ 14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w="9525">
              <a:noFill/>
              <a:round/>
              <a:headEnd/>
              <a:tailEnd/>
            </a:ln>
          </p:spPr>
          <p:txBody>
            <a:bodyPr/>
            <a:lstStyle/>
            <a:p>
              <a:endParaRPr lang="en-US"/>
            </a:p>
          </p:txBody>
        </p:sp>
        <p:sp>
          <p:nvSpPr>
            <p:cNvPr id="53323" name="Oval 59"/>
            <p:cNvSpPr>
              <a:spLocks noChangeArrowheads="1"/>
            </p:cNvSpPr>
            <p:nvPr/>
          </p:nvSpPr>
          <p:spPr bwMode="auto">
            <a:xfrm>
              <a:off x="3216" y="3057"/>
              <a:ext cx="24" cy="23"/>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53324" name="Oval 60"/>
            <p:cNvSpPr>
              <a:spLocks noChangeArrowheads="1"/>
            </p:cNvSpPr>
            <p:nvPr/>
          </p:nvSpPr>
          <p:spPr bwMode="auto">
            <a:xfrm>
              <a:off x="3249" y="3015"/>
              <a:ext cx="28" cy="32"/>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53325" name="Oval 61"/>
            <p:cNvSpPr>
              <a:spLocks noChangeArrowheads="1"/>
            </p:cNvSpPr>
            <p:nvPr/>
          </p:nvSpPr>
          <p:spPr bwMode="auto">
            <a:xfrm>
              <a:off x="3282" y="2973"/>
              <a:ext cx="37" cy="42"/>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53326" name="Oval 62"/>
            <p:cNvSpPr>
              <a:spLocks noChangeArrowheads="1"/>
            </p:cNvSpPr>
            <p:nvPr/>
          </p:nvSpPr>
          <p:spPr bwMode="auto">
            <a:xfrm>
              <a:off x="3207" y="2973"/>
              <a:ext cx="37" cy="42"/>
            </a:xfrm>
            <a:prstGeom prst="ellipse">
              <a:avLst/>
            </a:prstGeom>
            <a:solidFill>
              <a:srgbClr val="FFF200"/>
            </a:solidFill>
            <a:ln w="9525">
              <a:noFill/>
              <a:round/>
              <a:headEnd/>
              <a:tailEnd/>
            </a:ln>
          </p:spPr>
          <p:txBody>
            <a:bodyPr/>
            <a:lstStyle/>
            <a:p>
              <a:endParaRPr lang="en-US">
                <a:latin typeface="Calibri" pitchFamily="34" charset="0"/>
              </a:endParaRPr>
            </a:p>
          </p:txBody>
        </p:sp>
        <p:sp>
          <p:nvSpPr>
            <p:cNvPr id="53327"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8"/>
                <a:gd name="T29" fmla="*/ 19 w 1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w="9525">
              <a:noFill/>
              <a:round/>
              <a:headEnd/>
              <a:tailEnd/>
            </a:ln>
          </p:spPr>
          <p:txBody>
            <a:bodyPr/>
            <a:lstStyle/>
            <a:p>
              <a:endParaRPr lang="en-US"/>
            </a:p>
          </p:txBody>
        </p:sp>
        <p:sp>
          <p:nvSpPr>
            <p:cNvPr id="53328"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28"/>
                <a:gd name="T44" fmla="*/ 23 w 2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w="9525">
              <a:noFill/>
              <a:round/>
              <a:headEnd/>
              <a:tailEnd/>
            </a:ln>
          </p:spPr>
          <p:txBody>
            <a:bodyPr/>
            <a:lstStyle/>
            <a:p>
              <a:endParaRPr lang="en-US"/>
            </a:p>
          </p:txBody>
        </p:sp>
        <p:sp>
          <p:nvSpPr>
            <p:cNvPr id="53329"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206"/>
                <a:gd name="T44" fmla="*/ 266 w 266"/>
                <a:gd name="T45" fmla="*/ 206 h 2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w="9525">
              <a:noFill/>
              <a:round/>
              <a:headEnd/>
              <a:tailEnd/>
            </a:ln>
          </p:spPr>
          <p:txBody>
            <a:bodyPr/>
            <a:lstStyle/>
            <a:p>
              <a:endParaRPr lang="en-US"/>
            </a:p>
          </p:txBody>
        </p:sp>
        <p:sp>
          <p:nvSpPr>
            <p:cNvPr id="53330" name="Freeform 66"/>
            <p:cNvSpPr>
              <a:spLocks noEditPoints="1"/>
            </p:cNvSpPr>
            <p:nvPr/>
          </p:nvSpPr>
          <p:spPr bwMode="auto">
            <a:xfrm>
              <a:off x="3799" y="1887"/>
              <a:ext cx="135" cy="159"/>
            </a:xfrm>
            <a:custGeom>
              <a:avLst/>
              <a:gdLst>
                <a:gd name="T0" fmla="*/ 116 w 29"/>
                <a:gd name="T1" fmla="*/ 136 h 34"/>
                <a:gd name="T2" fmla="*/ 65 w 29"/>
                <a:gd name="T3" fmla="*/ 159 h 34"/>
                <a:gd name="T4" fmla="*/ 14 w 29"/>
                <a:gd name="T5" fmla="*/ 136 h 34"/>
                <a:gd name="T6" fmla="*/ 0 w 29"/>
                <a:gd name="T7" fmla="*/ 80 h 34"/>
                <a:gd name="T8" fmla="*/ 14 w 29"/>
                <a:gd name="T9" fmla="*/ 19 h 34"/>
                <a:gd name="T10" fmla="*/ 65 w 29"/>
                <a:gd name="T11" fmla="*/ 0 h 34"/>
                <a:gd name="T12" fmla="*/ 116 w 29"/>
                <a:gd name="T13" fmla="*/ 19 h 34"/>
                <a:gd name="T14" fmla="*/ 135 w 29"/>
                <a:gd name="T15" fmla="*/ 80 h 34"/>
                <a:gd name="T16" fmla="*/ 116 w 29"/>
                <a:gd name="T17" fmla="*/ 136 h 34"/>
                <a:gd name="T18" fmla="*/ 79 w 29"/>
                <a:gd name="T19" fmla="*/ 47 h 34"/>
                <a:gd name="T20" fmla="*/ 65 w 29"/>
                <a:gd name="T21" fmla="*/ 42 h 34"/>
                <a:gd name="T22" fmla="*/ 51 w 29"/>
                <a:gd name="T23" fmla="*/ 47 h 34"/>
                <a:gd name="T24" fmla="*/ 47 w 29"/>
                <a:gd name="T25" fmla="*/ 80 h 34"/>
                <a:gd name="T26" fmla="*/ 51 w 29"/>
                <a:gd name="T27" fmla="*/ 112 h 34"/>
                <a:gd name="T28" fmla="*/ 65 w 29"/>
                <a:gd name="T29" fmla="*/ 117 h 34"/>
                <a:gd name="T30" fmla="*/ 79 w 29"/>
                <a:gd name="T31" fmla="*/ 112 h 34"/>
                <a:gd name="T32" fmla="*/ 84 w 29"/>
                <a:gd name="T33" fmla="*/ 80 h 34"/>
                <a:gd name="T34" fmla="*/ 79 w 29"/>
                <a:gd name="T35" fmla="*/ 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4"/>
                <a:gd name="T56" fmla="*/ 29 w 29"/>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w="9525">
              <a:noFill/>
              <a:round/>
              <a:headEnd/>
              <a:tailEnd/>
            </a:ln>
          </p:spPr>
          <p:txBody>
            <a:bodyPr/>
            <a:lstStyle/>
            <a:p>
              <a:endParaRPr lang="en-US"/>
            </a:p>
          </p:txBody>
        </p:sp>
        <p:sp>
          <p:nvSpPr>
            <p:cNvPr id="53331" name="Freeform 67"/>
            <p:cNvSpPr>
              <a:spLocks/>
            </p:cNvSpPr>
            <p:nvPr/>
          </p:nvSpPr>
          <p:spPr bwMode="auto">
            <a:xfrm>
              <a:off x="3962" y="1887"/>
              <a:ext cx="121" cy="155"/>
            </a:xfrm>
            <a:custGeom>
              <a:avLst/>
              <a:gdLst>
                <a:gd name="T0" fmla="*/ 84 w 26"/>
                <a:gd name="T1" fmla="*/ 52 h 33"/>
                <a:gd name="T2" fmla="*/ 65 w 26"/>
                <a:gd name="T3" fmla="*/ 42 h 33"/>
                <a:gd name="T4" fmla="*/ 47 w 26"/>
                <a:gd name="T5" fmla="*/ 61 h 33"/>
                <a:gd name="T6" fmla="*/ 47 w 26"/>
                <a:gd name="T7" fmla="*/ 155 h 33"/>
                <a:gd name="T8" fmla="*/ 0 w 26"/>
                <a:gd name="T9" fmla="*/ 155 h 33"/>
                <a:gd name="T10" fmla="*/ 0 w 26"/>
                <a:gd name="T11" fmla="*/ 0 h 33"/>
                <a:gd name="T12" fmla="*/ 47 w 26"/>
                <a:gd name="T13" fmla="*/ 0 h 33"/>
                <a:gd name="T14" fmla="*/ 47 w 26"/>
                <a:gd name="T15" fmla="*/ 14 h 33"/>
                <a:gd name="T16" fmla="*/ 84 w 26"/>
                <a:gd name="T17" fmla="*/ 0 h 33"/>
                <a:gd name="T18" fmla="*/ 121 w 26"/>
                <a:gd name="T19" fmla="*/ 14 h 33"/>
                <a:gd name="T20" fmla="*/ 84 w 26"/>
                <a:gd name="T21" fmla="*/ 5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3"/>
                <a:gd name="T35" fmla="*/ 26 w 26"/>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w="9525">
              <a:noFill/>
              <a:round/>
              <a:headEnd/>
              <a:tailEnd/>
            </a:ln>
          </p:spPr>
          <p:txBody>
            <a:bodyPr/>
            <a:lstStyle/>
            <a:p>
              <a:endParaRPr lang="en-US"/>
            </a:p>
          </p:txBody>
        </p:sp>
        <p:sp>
          <p:nvSpPr>
            <p:cNvPr id="53332" name="Freeform 68"/>
            <p:cNvSpPr>
              <a:spLocks/>
            </p:cNvSpPr>
            <p:nvPr/>
          </p:nvSpPr>
          <p:spPr bwMode="auto">
            <a:xfrm>
              <a:off x="4097" y="1836"/>
              <a:ext cx="75" cy="206"/>
            </a:xfrm>
            <a:custGeom>
              <a:avLst/>
              <a:gdLst>
                <a:gd name="T0" fmla="*/ 52 w 16"/>
                <a:gd name="T1" fmla="*/ 206 h 44"/>
                <a:gd name="T2" fmla="*/ 0 w 16"/>
                <a:gd name="T3" fmla="*/ 164 h 44"/>
                <a:gd name="T4" fmla="*/ 0 w 16"/>
                <a:gd name="T5" fmla="*/ 0 h 44"/>
                <a:gd name="T6" fmla="*/ 47 w 16"/>
                <a:gd name="T7" fmla="*/ 0 h 44"/>
                <a:gd name="T8" fmla="*/ 47 w 16"/>
                <a:gd name="T9" fmla="*/ 159 h 44"/>
                <a:gd name="T10" fmla="*/ 56 w 16"/>
                <a:gd name="T11" fmla="*/ 169 h 44"/>
                <a:gd name="T12" fmla="*/ 75 w 16"/>
                <a:gd name="T13" fmla="*/ 169 h 44"/>
                <a:gd name="T14" fmla="*/ 75 w 16"/>
                <a:gd name="T15" fmla="*/ 206 h 44"/>
                <a:gd name="T16" fmla="*/ 52 w 16"/>
                <a:gd name="T17" fmla="*/ 206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4"/>
                <a:gd name="T29" fmla="*/ 16 w 16"/>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w="9525">
              <a:noFill/>
              <a:round/>
              <a:headEnd/>
              <a:tailEnd/>
            </a:ln>
          </p:spPr>
          <p:txBody>
            <a:bodyPr/>
            <a:lstStyle/>
            <a:p>
              <a:endParaRPr lang="en-US"/>
            </a:p>
          </p:txBody>
        </p:sp>
        <p:sp>
          <p:nvSpPr>
            <p:cNvPr id="53333" name="Freeform 69"/>
            <p:cNvSpPr>
              <a:spLocks noEditPoints="1"/>
            </p:cNvSpPr>
            <p:nvPr/>
          </p:nvSpPr>
          <p:spPr bwMode="auto">
            <a:xfrm>
              <a:off x="4191" y="1836"/>
              <a:ext cx="135" cy="210"/>
            </a:xfrm>
            <a:custGeom>
              <a:avLst/>
              <a:gdLst>
                <a:gd name="T0" fmla="*/ 88 w 29"/>
                <a:gd name="T1" fmla="*/ 205 h 45"/>
                <a:gd name="T2" fmla="*/ 88 w 29"/>
                <a:gd name="T3" fmla="*/ 196 h 45"/>
                <a:gd name="T4" fmla="*/ 56 w 29"/>
                <a:gd name="T5" fmla="*/ 210 h 45"/>
                <a:gd name="T6" fmla="*/ 19 w 29"/>
                <a:gd name="T7" fmla="*/ 196 h 45"/>
                <a:gd name="T8" fmla="*/ 0 w 29"/>
                <a:gd name="T9" fmla="*/ 131 h 45"/>
                <a:gd name="T10" fmla="*/ 19 w 29"/>
                <a:gd name="T11" fmla="*/ 65 h 45"/>
                <a:gd name="T12" fmla="*/ 56 w 29"/>
                <a:gd name="T13" fmla="*/ 51 h 45"/>
                <a:gd name="T14" fmla="*/ 88 w 29"/>
                <a:gd name="T15" fmla="*/ 61 h 45"/>
                <a:gd name="T16" fmla="*/ 88 w 29"/>
                <a:gd name="T17" fmla="*/ 0 h 45"/>
                <a:gd name="T18" fmla="*/ 135 w 29"/>
                <a:gd name="T19" fmla="*/ 0 h 45"/>
                <a:gd name="T20" fmla="*/ 135 w 29"/>
                <a:gd name="T21" fmla="*/ 205 h 45"/>
                <a:gd name="T22" fmla="*/ 88 w 29"/>
                <a:gd name="T23" fmla="*/ 205 h 45"/>
                <a:gd name="T24" fmla="*/ 70 w 29"/>
                <a:gd name="T25" fmla="*/ 93 h 45"/>
                <a:gd name="T26" fmla="*/ 51 w 29"/>
                <a:gd name="T27" fmla="*/ 131 h 45"/>
                <a:gd name="T28" fmla="*/ 70 w 29"/>
                <a:gd name="T29" fmla="*/ 168 h 45"/>
                <a:gd name="T30" fmla="*/ 88 w 29"/>
                <a:gd name="T31" fmla="*/ 131 h 45"/>
                <a:gd name="T32" fmla="*/ 70 w 29"/>
                <a:gd name="T33" fmla="*/ 9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5"/>
                <a:gd name="T53" fmla="*/ 29 w 2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w="9525">
              <a:noFill/>
              <a:round/>
              <a:headEnd/>
              <a:tailEnd/>
            </a:ln>
          </p:spPr>
          <p:txBody>
            <a:bodyPr/>
            <a:lstStyle/>
            <a:p>
              <a:endParaRPr lang="en-US"/>
            </a:p>
          </p:txBody>
        </p:sp>
        <p:sp>
          <p:nvSpPr>
            <p:cNvPr id="53334"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206"/>
                <a:gd name="T41" fmla="*/ 172 w 172"/>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w="9525">
              <a:noFill/>
              <a:round/>
              <a:headEnd/>
              <a:tailEnd/>
            </a:ln>
          </p:spPr>
          <p:txBody>
            <a:bodyPr/>
            <a:lstStyle/>
            <a:p>
              <a:endParaRPr lang="en-US"/>
            </a:p>
          </p:txBody>
        </p:sp>
        <p:sp>
          <p:nvSpPr>
            <p:cNvPr id="53335"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206"/>
                <a:gd name="T32" fmla="*/ 46 w 46"/>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w="9525">
              <a:noFill/>
              <a:round/>
              <a:headEnd/>
              <a:tailEnd/>
            </a:ln>
          </p:spPr>
          <p:txBody>
            <a:bodyPr/>
            <a:lstStyle/>
            <a:p>
              <a:endParaRPr lang="en-US"/>
            </a:p>
          </p:txBody>
        </p:sp>
        <p:sp>
          <p:nvSpPr>
            <p:cNvPr id="53336" name="Freeform 72"/>
            <p:cNvSpPr>
              <a:spLocks noEditPoints="1"/>
            </p:cNvSpPr>
            <p:nvPr/>
          </p:nvSpPr>
          <p:spPr bwMode="auto">
            <a:xfrm>
              <a:off x="4237" y="2112"/>
              <a:ext cx="135" cy="210"/>
            </a:xfrm>
            <a:custGeom>
              <a:avLst/>
              <a:gdLst>
                <a:gd name="T0" fmla="*/ 88 w 29"/>
                <a:gd name="T1" fmla="*/ 205 h 45"/>
                <a:gd name="T2" fmla="*/ 88 w 29"/>
                <a:gd name="T3" fmla="*/ 196 h 45"/>
                <a:gd name="T4" fmla="*/ 51 w 29"/>
                <a:gd name="T5" fmla="*/ 210 h 45"/>
                <a:gd name="T6" fmla="*/ 14 w 29"/>
                <a:gd name="T7" fmla="*/ 196 h 45"/>
                <a:gd name="T8" fmla="*/ 0 w 29"/>
                <a:gd name="T9" fmla="*/ 131 h 45"/>
                <a:gd name="T10" fmla="*/ 14 w 29"/>
                <a:gd name="T11" fmla="*/ 65 h 45"/>
                <a:gd name="T12" fmla="*/ 51 w 29"/>
                <a:gd name="T13" fmla="*/ 51 h 45"/>
                <a:gd name="T14" fmla="*/ 88 w 29"/>
                <a:gd name="T15" fmla="*/ 61 h 45"/>
                <a:gd name="T16" fmla="*/ 88 w 29"/>
                <a:gd name="T17" fmla="*/ 0 h 45"/>
                <a:gd name="T18" fmla="*/ 135 w 29"/>
                <a:gd name="T19" fmla="*/ 0 h 45"/>
                <a:gd name="T20" fmla="*/ 135 w 29"/>
                <a:gd name="T21" fmla="*/ 205 h 45"/>
                <a:gd name="T22" fmla="*/ 88 w 29"/>
                <a:gd name="T23" fmla="*/ 205 h 45"/>
                <a:gd name="T24" fmla="*/ 65 w 29"/>
                <a:gd name="T25" fmla="*/ 93 h 45"/>
                <a:gd name="T26" fmla="*/ 47 w 29"/>
                <a:gd name="T27" fmla="*/ 131 h 45"/>
                <a:gd name="T28" fmla="*/ 65 w 29"/>
                <a:gd name="T29" fmla="*/ 163 h 45"/>
                <a:gd name="T30" fmla="*/ 88 w 29"/>
                <a:gd name="T31" fmla="*/ 131 h 45"/>
                <a:gd name="T32" fmla="*/ 65 w 29"/>
                <a:gd name="T33" fmla="*/ 9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5"/>
                <a:gd name="T53" fmla="*/ 29 w 2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w="9525">
              <a:noFill/>
              <a:round/>
              <a:headEnd/>
              <a:tailEnd/>
            </a:ln>
          </p:spPr>
          <p:txBody>
            <a:bodyPr/>
            <a:lstStyle/>
            <a:p>
              <a:endParaRPr lang="en-US"/>
            </a:p>
          </p:txBody>
        </p:sp>
        <p:sp>
          <p:nvSpPr>
            <p:cNvPr id="53337" name="Freeform 73"/>
            <p:cNvSpPr>
              <a:spLocks/>
            </p:cNvSpPr>
            <p:nvPr/>
          </p:nvSpPr>
          <p:spPr bwMode="auto">
            <a:xfrm>
              <a:off x="4405" y="2163"/>
              <a:ext cx="135" cy="155"/>
            </a:xfrm>
            <a:custGeom>
              <a:avLst/>
              <a:gdLst>
                <a:gd name="T0" fmla="*/ 88 w 29"/>
                <a:gd name="T1" fmla="*/ 155 h 33"/>
                <a:gd name="T2" fmla="*/ 88 w 29"/>
                <a:gd name="T3" fmla="*/ 61 h 33"/>
                <a:gd name="T4" fmla="*/ 70 w 29"/>
                <a:gd name="T5" fmla="*/ 42 h 33"/>
                <a:gd name="T6" fmla="*/ 51 w 29"/>
                <a:gd name="T7" fmla="*/ 61 h 33"/>
                <a:gd name="T8" fmla="*/ 51 w 29"/>
                <a:gd name="T9" fmla="*/ 155 h 33"/>
                <a:gd name="T10" fmla="*/ 0 w 29"/>
                <a:gd name="T11" fmla="*/ 155 h 33"/>
                <a:gd name="T12" fmla="*/ 0 w 29"/>
                <a:gd name="T13" fmla="*/ 0 h 33"/>
                <a:gd name="T14" fmla="*/ 47 w 29"/>
                <a:gd name="T15" fmla="*/ 0 h 33"/>
                <a:gd name="T16" fmla="*/ 47 w 29"/>
                <a:gd name="T17" fmla="*/ 14 h 33"/>
                <a:gd name="T18" fmla="*/ 84 w 29"/>
                <a:gd name="T19" fmla="*/ 0 h 33"/>
                <a:gd name="T20" fmla="*/ 121 w 29"/>
                <a:gd name="T21" fmla="*/ 9 h 33"/>
                <a:gd name="T22" fmla="*/ 135 w 29"/>
                <a:gd name="T23" fmla="*/ 56 h 33"/>
                <a:gd name="T24" fmla="*/ 135 w 29"/>
                <a:gd name="T25" fmla="*/ 155 h 33"/>
                <a:gd name="T26" fmla="*/ 88 w 29"/>
                <a:gd name="T27" fmla="*/ 155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33"/>
                <a:gd name="T44" fmla="*/ 29 w 29"/>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w="9525">
              <a:noFill/>
              <a:round/>
              <a:headEnd/>
              <a:tailEnd/>
            </a:ln>
          </p:spPr>
          <p:txBody>
            <a:bodyPr/>
            <a:lstStyle/>
            <a:p>
              <a:endParaRPr lang="en-US"/>
            </a:p>
          </p:txBody>
        </p:sp>
        <p:sp>
          <p:nvSpPr>
            <p:cNvPr id="53338" name="Freeform 74"/>
            <p:cNvSpPr>
              <a:spLocks noEditPoints="1"/>
            </p:cNvSpPr>
            <p:nvPr/>
          </p:nvSpPr>
          <p:spPr bwMode="auto">
            <a:xfrm>
              <a:off x="4568" y="2163"/>
              <a:ext cx="140" cy="159"/>
            </a:xfrm>
            <a:custGeom>
              <a:avLst/>
              <a:gdLst>
                <a:gd name="T0" fmla="*/ 47 w 30"/>
                <a:gd name="T1" fmla="*/ 94 h 34"/>
                <a:gd name="T2" fmla="*/ 75 w 30"/>
                <a:gd name="T3" fmla="*/ 117 h 34"/>
                <a:gd name="T4" fmla="*/ 107 w 30"/>
                <a:gd name="T5" fmla="*/ 103 h 34"/>
                <a:gd name="T6" fmla="*/ 135 w 30"/>
                <a:gd name="T7" fmla="*/ 131 h 34"/>
                <a:gd name="T8" fmla="*/ 75 w 30"/>
                <a:gd name="T9" fmla="*/ 159 h 34"/>
                <a:gd name="T10" fmla="*/ 0 w 30"/>
                <a:gd name="T11" fmla="*/ 80 h 34"/>
                <a:gd name="T12" fmla="*/ 70 w 30"/>
                <a:gd name="T13" fmla="*/ 0 h 34"/>
                <a:gd name="T14" fmla="*/ 140 w 30"/>
                <a:gd name="T15" fmla="*/ 70 h 34"/>
                <a:gd name="T16" fmla="*/ 140 w 30"/>
                <a:gd name="T17" fmla="*/ 94 h 34"/>
                <a:gd name="T18" fmla="*/ 47 w 30"/>
                <a:gd name="T19" fmla="*/ 94 h 34"/>
                <a:gd name="T20" fmla="*/ 89 w 30"/>
                <a:gd name="T21" fmla="*/ 47 h 34"/>
                <a:gd name="T22" fmla="*/ 70 w 30"/>
                <a:gd name="T23" fmla="*/ 37 h 34"/>
                <a:gd name="T24" fmla="*/ 47 w 30"/>
                <a:gd name="T25" fmla="*/ 47 h 34"/>
                <a:gd name="T26" fmla="*/ 47 w 30"/>
                <a:gd name="T27" fmla="*/ 61 h 34"/>
                <a:gd name="T28" fmla="*/ 93 w 30"/>
                <a:gd name="T29" fmla="*/ 61 h 34"/>
                <a:gd name="T30" fmla="*/ 89 w 30"/>
                <a:gd name="T31" fmla="*/ 4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34"/>
                <a:gd name="T50" fmla="*/ 30 w 30"/>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w="9525">
              <a:noFill/>
              <a:round/>
              <a:headEnd/>
              <a:tailEnd/>
            </a:ln>
          </p:spPr>
          <p:txBody>
            <a:bodyPr/>
            <a:lstStyle/>
            <a:p>
              <a:endParaRPr lang="en-US"/>
            </a:p>
          </p:txBody>
        </p:sp>
        <p:sp>
          <p:nvSpPr>
            <p:cNvPr id="53339" name="Freeform 75"/>
            <p:cNvSpPr>
              <a:spLocks/>
            </p:cNvSpPr>
            <p:nvPr/>
          </p:nvSpPr>
          <p:spPr bwMode="auto">
            <a:xfrm>
              <a:off x="4713" y="2163"/>
              <a:ext cx="153" cy="206"/>
            </a:xfrm>
            <a:custGeom>
              <a:avLst/>
              <a:gdLst>
                <a:gd name="T0" fmla="*/ 88 w 33"/>
                <a:gd name="T1" fmla="*/ 173 h 44"/>
                <a:gd name="T2" fmla="*/ 74 w 33"/>
                <a:gd name="T3" fmla="*/ 197 h 44"/>
                <a:gd name="T4" fmla="*/ 42 w 33"/>
                <a:gd name="T5" fmla="*/ 206 h 44"/>
                <a:gd name="T6" fmla="*/ 23 w 33"/>
                <a:gd name="T7" fmla="*/ 206 h 44"/>
                <a:gd name="T8" fmla="*/ 23 w 33"/>
                <a:gd name="T9" fmla="*/ 164 h 44"/>
                <a:gd name="T10" fmla="*/ 32 w 33"/>
                <a:gd name="T11" fmla="*/ 164 h 44"/>
                <a:gd name="T12" fmla="*/ 51 w 33"/>
                <a:gd name="T13" fmla="*/ 155 h 44"/>
                <a:gd name="T14" fmla="*/ 56 w 33"/>
                <a:gd name="T15" fmla="*/ 140 h 44"/>
                <a:gd name="T16" fmla="*/ 0 w 33"/>
                <a:gd name="T17" fmla="*/ 0 h 44"/>
                <a:gd name="T18" fmla="*/ 51 w 33"/>
                <a:gd name="T19" fmla="*/ 0 h 44"/>
                <a:gd name="T20" fmla="*/ 79 w 33"/>
                <a:gd name="T21" fmla="*/ 80 h 44"/>
                <a:gd name="T22" fmla="*/ 102 w 33"/>
                <a:gd name="T23" fmla="*/ 0 h 44"/>
                <a:gd name="T24" fmla="*/ 153 w 33"/>
                <a:gd name="T25" fmla="*/ 0 h 44"/>
                <a:gd name="T26" fmla="*/ 88 w 33"/>
                <a:gd name="T27" fmla="*/ 17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44"/>
                <a:gd name="T44" fmla="*/ 33 w 33"/>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w="9525">
              <a:noFill/>
              <a:round/>
              <a:headEnd/>
              <a:tailEnd/>
            </a:ln>
          </p:spPr>
          <p:txBody>
            <a:bodyPr/>
            <a:lstStyle/>
            <a:p>
              <a:endParaRPr lang="en-US"/>
            </a:p>
          </p:txBody>
        </p:sp>
        <p:sp>
          <p:nvSpPr>
            <p:cNvPr id="53340" name="Freeform 76"/>
            <p:cNvSpPr>
              <a:spLocks noEditPoints="1"/>
            </p:cNvSpPr>
            <p:nvPr/>
          </p:nvSpPr>
          <p:spPr bwMode="auto">
            <a:xfrm>
              <a:off x="3967" y="2556"/>
              <a:ext cx="158" cy="206"/>
            </a:xfrm>
            <a:custGeom>
              <a:avLst/>
              <a:gdLst>
                <a:gd name="T0" fmla="*/ 130 w 34"/>
                <a:gd name="T1" fmla="*/ 187 h 44"/>
                <a:gd name="T2" fmla="*/ 79 w 34"/>
                <a:gd name="T3" fmla="*/ 206 h 44"/>
                <a:gd name="T4" fmla="*/ 0 w 34"/>
                <a:gd name="T5" fmla="*/ 206 h 44"/>
                <a:gd name="T6" fmla="*/ 0 w 34"/>
                <a:gd name="T7" fmla="*/ 0 h 44"/>
                <a:gd name="T8" fmla="*/ 79 w 34"/>
                <a:gd name="T9" fmla="*/ 0 h 44"/>
                <a:gd name="T10" fmla="*/ 130 w 34"/>
                <a:gd name="T11" fmla="*/ 23 h 44"/>
                <a:gd name="T12" fmla="*/ 153 w 34"/>
                <a:gd name="T13" fmla="*/ 103 h 44"/>
                <a:gd name="T14" fmla="*/ 130 w 34"/>
                <a:gd name="T15" fmla="*/ 187 h 44"/>
                <a:gd name="T16" fmla="*/ 98 w 34"/>
                <a:gd name="T17" fmla="*/ 56 h 44"/>
                <a:gd name="T18" fmla="*/ 74 w 34"/>
                <a:gd name="T19" fmla="*/ 47 h 44"/>
                <a:gd name="T20" fmla="*/ 51 w 34"/>
                <a:gd name="T21" fmla="*/ 47 h 44"/>
                <a:gd name="T22" fmla="*/ 51 w 34"/>
                <a:gd name="T23" fmla="*/ 164 h 44"/>
                <a:gd name="T24" fmla="*/ 74 w 34"/>
                <a:gd name="T25" fmla="*/ 164 h 44"/>
                <a:gd name="T26" fmla="*/ 98 w 34"/>
                <a:gd name="T27" fmla="*/ 150 h 44"/>
                <a:gd name="T28" fmla="*/ 102 w 34"/>
                <a:gd name="T29" fmla="*/ 103 h 44"/>
                <a:gd name="T30" fmla="*/ 98 w 34"/>
                <a:gd name="T31" fmla="*/ 56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4"/>
                <a:gd name="T50" fmla="*/ 34 w 34"/>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w="9525">
              <a:noFill/>
              <a:round/>
              <a:headEnd/>
              <a:tailEnd/>
            </a:ln>
          </p:spPr>
          <p:txBody>
            <a:bodyPr/>
            <a:lstStyle/>
            <a:p>
              <a:endParaRPr lang="en-US"/>
            </a:p>
          </p:txBody>
        </p:sp>
        <p:sp>
          <p:nvSpPr>
            <p:cNvPr id="53341" name="Freeform 77"/>
            <p:cNvSpPr>
              <a:spLocks noEditPoints="1"/>
            </p:cNvSpPr>
            <p:nvPr/>
          </p:nvSpPr>
          <p:spPr bwMode="auto">
            <a:xfrm>
              <a:off x="4144" y="2608"/>
              <a:ext cx="130" cy="159"/>
            </a:xfrm>
            <a:custGeom>
              <a:avLst/>
              <a:gdLst>
                <a:gd name="T0" fmla="*/ 84 w 28"/>
                <a:gd name="T1" fmla="*/ 154 h 34"/>
                <a:gd name="T2" fmla="*/ 84 w 28"/>
                <a:gd name="T3" fmla="*/ 145 h 34"/>
                <a:gd name="T4" fmla="*/ 51 w 28"/>
                <a:gd name="T5" fmla="*/ 159 h 34"/>
                <a:gd name="T6" fmla="*/ 14 w 28"/>
                <a:gd name="T7" fmla="*/ 145 h 34"/>
                <a:gd name="T8" fmla="*/ 0 w 28"/>
                <a:gd name="T9" fmla="*/ 108 h 34"/>
                <a:gd name="T10" fmla="*/ 51 w 28"/>
                <a:gd name="T11" fmla="*/ 61 h 34"/>
                <a:gd name="T12" fmla="*/ 84 w 28"/>
                <a:gd name="T13" fmla="*/ 61 h 34"/>
                <a:gd name="T14" fmla="*/ 84 w 28"/>
                <a:gd name="T15" fmla="*/ 56 h 34"/>
                <a:gd name="T16" fmla="*/ 60 w 28"/>
                <a:gd name="T17" fmla="*/ 37 h 34"/>
                <a:gd name="T18" fmla="*/ 33 w 28"/>
                <a:gd name="T19" fmla="*/ 47 h 34"/>
                <a:gd name="T20" fmla="*/ 5 w 28"/>
                <a:gd name="T21" fmla="*/ 19 h 34"/>
                <a:gd name="T22" fmla="*/ 60 w 28"/>
                <a:gd name="T23" fmla="*/ 0 h 34"/>
                <a:gd name="T24" fmla="*/ 130 w 28"/>
                <a:gd name="T25" fmla="*/ 56 h 34"/>
                <a:gd name="T26" fmla="*/ 130 w 28"/>
                <a:gd name="T27" fmla="*/ 154 h 34"/>
                <a:gd name="T28" fmla="*/ 84 w 28"/>
                <a:gd name="T29" fmla="*/ 154 h 34"/>
                <a:gd name="T30" fmla="*/ 84 w 28"/>
                <a:gd name="T31" fmla="*/ 94 h 34"/>
                <a:gd name="T32" fmla="*/ 60 w 28"/>
                <a:gd name="T33" fmla="*/ 94 h 34"/>
                <a:gd name="T34" fmla="*/ 42 w 28"/>
                <a:gd name="T35" fmla="*/ 108 h 34"/>
                <a:gd name="T36" fmla="*/ 60 w 28"/>
                <a:gd name="T37" fmla="*/ 117 h 34"/>
                <a:gd name="T38" fmla="*/ 79 w 28"/>
                <a:gd name="T39" fmla="*/ 112 h 34"/>
                <a:gd name="T40" fmla="*/ 84 w 28"/>
                <a:gd name="T41" fmla="*/ 98 h 34"/>
                <a:gd name="T42" fmla="*/ 84 w 28"/>
                <a:gd name="T43" fmla="*/ 94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34"/>
                <a:gd name="T68" fmla="*/ 28 w 2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w="9525">
              <a:noFill/>
              <a:round/>
              <a:headEnd/>
              <a:tailEnd/>
            </a:ln>
          </p:spPr>
          <p:txBody>
            <a:bodyPr/>
            <a:lstStyle/>
            <a:p>
              <a:endParaRPr lang="en-US"/>
            </a:p>
          </p:txBody>
        </p:sp>
        <p:sp>
          <p:nvSpPr>
            <p:cNvPr id="53342" name="Freeform 78"/>
            <p:cNvSpPr>
              <a:spLocks/>
            </p:cNvSpPr>
            <p:nvPr/>
          </p:nvSpPr>
          <p:spPr bwMode="auto">
            <a:xfrm>
              <a:off x="4288" y="2608"/>
              <a:ext cx="154" cy="206"/>
            </a:xfrm>
            <a:custGeom>
              <a:avLst/>
              <a:gdLst>
                <a:gd name="T0" fmla="*/ 89 w 33"/>
                <a:gd name="T1" fmla="*/ 173 h 44"/>
                <a:gd name="T2" fmla="*/ 75 w 33"/>
                <a:gd name="T3" fmla="*/ 197 h 44"/>
                <a:gd name="T4" fmla="*/ 42 w 33"/>
                <a:gd name="T5" fmla="*/ 206 h 44"/>
                <a:gd name="T6" fmla="*/ 23 w 33"/>
                <a:gd name="T7" fmla="*/ 206 h 44"/>
                <a:gd name="T8" fmla="*/ 23 w 33"/>
                <a:gd name="T9" fmla="*/ 164 h 44"/>
                <a:gd name="T10" fmla="*/ 33 w 33"/>
                <a:gd name="T11" fmla="*/ 164 h 44"/>
                <a:gd name="T12" fmla="*/ 47 w 33"/>
                <a:gd name="T13" fmla="*/ 155 h 44"/>
                <a:gd name="T14" fmla="*/ 51 w 33"/>
                <a:gd name="T15" fmla="*/ 140 h 44"/>
                <a:gd name="T16" fmla="*/ 0 w 33"/>
                <a:gd name="T17" fmla="*/ 0 h 44"/>
                <a:gd name="T18" fmla="*/ 51 w 33"/>
                <a:gd name="T19" fmla="*/ 0 h 44"/>
                <a:gd name="T20" fmla="*/ 79 w 33"/>
                <a:gd name="T21" fmla="*/ 80 h 44"/>
                <a:gd name="T22" fmla="*/ 103 w 33"/>
                <a:gd name="T23" fmla="*/ 0 h 44"/>
                <a:gd name="T24" fmla="*/ 154 w 33"/>
                <a:gd name="T25" fmla="*/ 0 h 44"/>
                <a:gd name="T26" fmla="*/ 89 w 33"/>
                <a:gd name="T27" fmla="*/ 17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44"/>
                <a:gd name="T44" fmla="*/ 33 w 33"/>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w="9525">
              <a:noFill/>
              <a:round/>
              <a:headEnd/>
              <a:tailEnd/>
            </a:ln>
          </p:spPr>
          <p:txBody>
            <a:bodyPr/>
            <a:lstStyle/>
            <a:p>
              <a:endParaRPr lang="en-US"/>
            </a:p>
          </p:txBody>
        </p:sp>
      </p:grpSp>
      <p:grpSp>
        <p:nvGrpSpPr>
          <p:cNvPr id="53253" name="Group 1"/>
          <p:cNvGrpSpPr>
            <a:grpSpLocks/>
          </p:cNvGrpSpPr>
          <p:nvPr/>
        </p:nvGrpSpPr>
        <p:grpSpPr bwMode="auto">
          <a:xfrm>
            <a:off x="1571625" y="806450"/>
            <a:ext cx="2193925" cy="2247900"/>
            <a:chOff x="6169026" y="3784601"/>
            <a:chExt cx="1483267" cy="1519238"/>
          </a:xfrm>
        </p:grpSpPr>
        <p:sp>
          <p:nvSpPr>
            <p:cNvPr id="53257" name="Freeform 93"/>
            <p:cNvSpPr>
              <a:spLocks/>
            </p:cNvSpPr>
            <p:nvPr/>
          </p:nvSpPr>
          <p:spPr bwMode="auto">
            <a:xfrm>
              <a:off x="7088730" y="3800476"/>
              <a:ext cx="169863" cy="228600"/>
            </a:xfrm>
            <a:custGeom>
              <a:avLst/>
              <a:gdLst>
                <a:gd name="T0" fmla="*/ 158724 w 122"/>
                <a:gd name="T1" fmla="*/ 127462 h 165"/>
                <a:gd name="T2" fmla="*/ 65439 w 122"/>
                <a:gd name="T3" fmla="*/ 221673 h 165"/>
                <a:gd name="T4" fmla="*/ 11139 w 122"/>
                <a:gd name="T5" fmla="*/ 101138 h 165"/>
                <a:gd name="T6" fmla="*/ 104424 w 122"/>
                <a:gd name="T7" fmla="*/ 6927 h 165"/>
                <a:gd name="T8" fmla="*/ 158724 w 122"/>
                <a:gd name="T9" fmla="*/ 127462 h 165"/>
                <a:gd name="T10" fmla="*/ 0 60000 65536"/>
                <a:gd name="T11" fmla="*/ 0 60000 65536"/>
                <a:gd name="T12" fmla="*/ 0 60000 65536"/>
                <a:gd name="T13" fmla="*/ 0 60000 65536"/>
                <a:gd name="T14" fmla="*/ 0 60000 65536"/>
                <a:gd name="T15" fmla="*/ 0 w 122"/>
                <a:gd name="T16" fmla="*/ 0 h 165"/>
                <a:gd name="T17" fmla="*/ 122 w 122"/>
                <a:gd name="T18" fmla="*/ 165 h 165"/>
              </a:gdLst>
              <a:ahLst/>
              <a:cxnLst>
                <a:cxn ang="T10">
                  <a:pos x="T0" y="T1"/>
                </a:cxn>
                <a:cxn ang="T11">
                  <a:pos x="T2" y="T3"/>
                </a:cxn>
                <a:cxn ang="T12">
                  <a:pos x="T4" y="T5"/>
                </a:cxn>
                <a:cxn ang="T13">
                  <a:pos x="T6" y="T7"/>
                </a:cxn>
                <a:cxn ang="T14">
                  <a:pos x="T8" y="T9"/>
                </a:cxn>
              </a:cxnLst>
              <a:rect l="T15" t="T16" r="T17" b="T18"/>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346C81"/>
            </a:solidFill>
            <a:ln w="9525">
              <a:noFill/>
              <a:round/>
              <a:headEnd/>
              <a:tailEnd/>
            </a:ln>
          </p:spPr>
          <p:txBody>
            <a:bodyPr/>
            <a:lstStyle/>
            <a:p>
              <a:endParaRPr lang="en-US"/>
            </a:p>
          </p:txBody>
        </p:sp>
        <p:sp>
          <p:nvSpPr>
            <p:cNvPr id="53258" name="Freeform 94"/>
            <p:cNvSpPr>
              <a:spLocks/>
            </p:cNvSpPr>
            <p:nvPr/>
          </p:nvSpPr>
          <p:spPr bwMode="auto">
            <a:xfrm>
              <a:off x="7261768" y="3838576"/>
              <a:ext cx="142875" cy="179388"/>
            </a:xfrm>
            <a:custGeom>
              <a:avLst/>
              <a:gdLst>
                <a:gd name="T0" fmla="*/ 130391 w 103"/>
                <a:gd name="T1" fmla="*/ 106253 h 130"/>
                <a:gd name="T2" fmla="*/ 49937 w 103"/>
                <a:gd name="T3" fmla="*/ 171109 h 130"/>
                <a:gd name="T4" fmla="*/ 12484 w 103"/>
                <a:gd name="T5" fmla="*/ 73135 h 130"/>
                <a:gd name="T6" fmla="*/ 94325 w 103"/>
                <a:gd name="T7" fmla="*/ 8279 h 130"/>
                <a:gd name="T8" fmla="*/ 130391 w 103"/>
                <a:gd name="T9" fmla="*/ 106253 h 130"/>
                <a:gd name="T10" fmla="*/ 0 60000 65536"/>
                <a:gd name="T11" fmla="*/ 0 60000 65536"/>
                <a:gd name="T12" fmla="*/ 0 60000 65536"/>
                <a:gd name="T13" fmla="*/ 0 60000 65536"/>
                <a:gd name="T14" fmla="*/ 0 60000 65536"/>
                <a:gd name="T15" fmla="*/ 0 w 103"/>
                <a:gd name="T16" fmla="*/ 0 h 130"/>
                <a:gd name="T17" fmla="*/ 103 w 103"/>
                <a:gd name="T18" fmla="*/ 130 h 130"/>
              </a:gdLst>
              <a:ahLst/>
              <a:cxnLst>
                <a:cxn ang="T10">
                  <a:pos x="T0" y="T1"/>
                </a:cxn>
                <a:cxn ang="T11">
                  <a:pos x="T2" y="T3"/>
                </a:cxn>
                <a:cxn ang="T12">
                  <a:pos x="T4" y="T5"/>
                </a:cxn>
                <a:cxn ang="T13">
                  <a:pos x="T6" y="T7"/>
                </a:cxn>
                <a:cxn ang="T14">
                  <a:pos x="T8" y="T9"/>
                </a:cxn>
              </a:cxnLst>
              <a:rect l="T15" t="T16" r="T17" b="T18"/>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346C81"/>
            </a:solidFill>
            <a:ln w="9525">
              <a:noFill/>
              <a:round/>
              <a:headEnd/>
              <a:tailEnd/>
            </a:ln>
          </p:spPr>
          <p:txBody>
            <a:bodyPr/>
            <a:lstStyle/>
            <a:p>
              <a:endParaRPr lang="en-US"/>
            </a:p>
          </p:txBody>
        </p:sp>
        <p:sp>
          <p:nvSpPr>
            <p:cNvPr id="53259" name="Freeform 95"/>
            <p:cNvSpPr>
              <a:spLocks/>
            </p:cNvSpPr>
            <p:nvPr/>
          </p:nvSpPr>
          <p:spPr bwMode="auto">
            <a:xfrm>
              <a:off x="7391943" y="3919539"/>
              <a:ext cx="125413" cy="157163"/>
            </a:xfrm>
            <a:custGeom>
              <a:avLst/>
              <a:gdLst>
                <a:gd name="T0" fmla="*/ 114265 w 90"/>
                <a:gd name="T1" fmla="*/ 93185 h 113"/>
                <a:gd name="T2" fmla="*/ 43198 w 90"/>
                <a:gd name="T3" fmla="*/ 150209 h 113"/>
                <a:gd name="T4" fmla="*/ 11148 w 90"/>
                <a:gd name="T5" fmla="*/ 63978 h 113"/>
                <a:gd name="T6" fmla="*/ 82215 w 90"/>
                <a:gd name="T7" fmla="*/ 8345 h 113"/>
                <a:gd name="T8" fmla="*/ 114265 w 90"/>
                <a:gd name="T9" fmla="*/ 93185 h 113"/>
                <a:gd name="T10" fmla="*/ 0 60000 65536"/>
                <a:gd name="T11" fmla="*/ 0 60000 65536"/>
                <a:gd name="T12" fmla="*/ 0 60000 65536"/>
                <a:gd name="T13" fmla="*/ 0 60000 65536"/>
                <a:gd name="T14" fmla="*/ 0 60000 65536"/>
                <a:gd name="T15" fmla="*/ 0 w 90"/>
                <a:gd name="T16" fmla="*/ 0 h 113"/>
                <a:gd name="T17" fmla="*/ 90 w 90"/>
                <a:gd name="T18" fmla="*/ 113 h 113"/>
              </a:gdLst>
              <a:ahLst/>
              <a:cxnLst>
                <a:cxn ang="T10">
                  <a:pos x="T0" y="T1"/>
                </a:cxn>
                <a:cxn ang="T11">
                  <a:pos x="T2" y="T3"/>
                </a:cxn>
                <a:cxn ang="T12">
                  <a:pos x="T4" y="T5"/>
                </a:cxn>
                <a:cxn ang="T13">
                  <a:pos x="T6" y="T7"/>
                </a:cxn>
                <a:cxn ang="T14">
                  <a:pos x="T8" y="T9"/>
                </a:cxn>
              </a:cxnLst>
              <a:rect l="T15" t="T16" r="T17" b="T18"/>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346C81"/>
            </a:solidFill>
            <a:ln w="9525">
              <a:noFill/>
              <a:round/>
              <a:headEnd/>
              <a:tailEnd/>
            </a:ln>
          </p:spPr>
          <p:txBody>
            <a:bodyPr/>
            <a:lstStyle/>
            <a:p>
              <a:endParaRPr lang="en-US"/>
            </a:p>
          </p:txBody>
        </p:sp>
        <p:sp>
          <p:nvSpPr>
            <p:cNvPr id="53260" name="Freeform 96"/>
            <p:cNvSpPr>
              <a:spLocks/>
            </p:cNvSpPr>
            <p:nvPr/>
          </p:nvSpPr>
          <p:spPr bwMode="auto">
            <a:xfrm>
              <a:off x="7503068" y="4019551"/>
              <a:ext cx="100013" cy="123825"/>
            </a:xfrm>
            <a:custGeom>
              <a:avLst/>
              <a:gdLst>
                <a:gd name="T0" fmla="*/ 91679 w 72"/>
                <a:gd name="T1" fmla="*/ 73738 h 89"/>
                <a:gd name="T2" fmla="*/ 34727 w 72"/>
                <a:gd name="T3" fmla="*/ 118260 h 89"/>
                <a:gd name="T4" fmla="*/ 8334 w 72"/>
                <a:gd name="T5" fmla="*/ 50087 h 89"/>
                <a:gd name="T6" fmla="*/ 65286 w 72"/>
                <a:gd name="T7" fmla="*/ 5565 h 89"/>
                <a:gd name="T8" fmla="*/ 91679 w 72"/>
                <a:gd name="T9" fmla="*/ 73738 h 89"/>
                <a:gd name="T10" fmla="*/ 0 60000 65536"/>
                <a:gd name="T11" fmla="*/ 0 60000 65536"/>
                <a:gd name="T12" fmla="*/ 0 60000 65536"/>
                <a:gd name="T13" fmla="*/ 0 60000 65536"/>
                <a:gd name="T14" fmla="*/ 0 60000 65536"/>
                <a:gd name="T15" fmla="*/ 0 w 72"/>
                <a:gd name="T16" fmla="*/ 0 h 89"/>
                <a:gd name="T17" fmla="*/ 72 w 72"/>
                <a:gd name="T18" fmla="*/ 89 h 89"/>
              </a:gdLst>
              <a:ahLst/>
              <a:cxnLst>
                <a:cxn ang="T10">
                  <a:pos x="T0" y="T1"/>
                </a:cxn>
                <a:cxn ang="T11">
                  <a:pos x="T2" y="T3"/>
                </a:cxn>
                <a:cxn ang="T12">
                  <a:pos x="T4" y="T5"/>
                </a:cxn>
                <a:cxn ang="T13">
                  <a:pos x="T6" y="T7"/>
                </a:cxn>
                <a:cxn ang="T14">
                  <a:pos x="T8" y="T9"/>
                </a:cxn>
              </a:cxnLst>
              <a:rect l="T15" t="T16" r="T17" b="T18"/>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346C81"/>
            </a:solidFill>
            <a:ln w="9525">
              <a:noFill/>
              <a:round/>
              <a:headEnd/>
              <a:tailEnd/>
            </a:ln>
          </p:spPr>
          <p:txBody>
            <a:bodyPr/>
            <a:lstStyle/>
            <a:p>
              <a:endParaRPr lang="en-US"/>
            </a:p>
          </p:txBody>
        </p:sp>
        <p:sp>
          <p:nvSpPr>
            <p:cNvPr id="53261" name="Freeform 97"/>
            <p:cNvSpPr>
              <a:spLocks/>
            </p:cNvSpPr>
            <p:nvPr/>
          </p:nvSpPr>
          <p:spPr bwMode="auto">
            <a:xfrm>
              <a:off x="7568155" y="4113214"/>
              <a:ext cx="84138" cy="122238"/>
            </a:xfrm>
            <a:custGeom>
              <a:avLst/>
              <a:gdLst>
                <a:gd name="T0" fmla="*/ 75724 w 60"/>
                <a:gd name="T1" fmla="*/ 70842 h 88"/>
                <a:gd name="T2" fmla="*/ 26644 w 60"/>
                <a:gd name="T3" fmla="*/ 116682 h 88"/>
                <a:gd name="T4" fmla="*/ 8414 w 60"/>
                <a:gd name="T5" fmla="*/ 51396 h 88"/>
                <a:gd name="T6" fmla="*/ 57494 w 60"/>
                <a:gd name="T7" fmla="*/ 5556 h 88"/>
                <a:gd name="T8" fmla="*/ 75724 w 60"/>
                <a:gd name="T9" fmla="*/ 70842 h 88"/>
                <a:gd name="T10" fmla="*/ 0 60000 65536"/>
                <a:gd name="T11" fmla="*/ 0 60000 65536"/>
                <a:gd name="T12" fmla="*/ 0 60000 65536"/>
                <a:gd name="T13" fmla="*/ 0 60000 65536"/>
                <a:gd name="T14" fmla="*/ 0 60000 65536"/>
                <a:gd name="T15" fmla="*/ 0 w 60"/>
                <a:gd name="T16" fmla="*/ 0 h 88"/>
                <a:gd name="T17" fmla="*/ 60 w 60"/>
                <a:gd name="T18" fmla="*/ 88 h 88"/>
              </a:gdLst>
              <a:ahLst/>
              <a:cxnLst>
                <a:cxn ang="T10">
                  <a:pos x="T0" y="T1"/>
                </a:cxn>
                <a:cxn ang="T11">
                  <a:pos x="T2" y="T3"/>
                </a:cxn>
                <a:cxn ang="T12">
                  <a:pos x="T4" y="T5"/>
                </a:cxn>
                <a:cxn ang="T13">
                  <a:pos x="T6" y="T7"/>
                </a:cxn>
                <a:cxn ang="T14">
                  <a:pos x="T8" y="T9"/>
                </a:cxn>
              </a:cxnLst>
              <a:rect l="T15" t="T16" r="T17" b="T18"/>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346C81"/>
            </a:solidFill>
            <a:ln w="9525">
              <a:noFill/>
              <a:round/>
              <a:headEnd/>
              <a:tailEnd/>
            </a:ln>
          </p:spPr>
          <p:txBody>
            <a:bodyPr/>
            <a:lstStyle/>
            <a:p>
              <a:endParaRPr lang="en-US"/>
            </a:p>
          </p:txBody>
        </p:sp>
        <p:sp>
          <p:nvSpPr>
            <p:cNvPr id="53262" name="Freeform 98"/>
            <p:cNvSpPr>
              <a:spLocks/>
            </p:cNvSpPr>
            <p:nvPr/>
          </p:nvSpPr>
          <p:spPr bwMode="auto">
            <a:xfrm>
              <a:off x="7003006" y="4083051"/>
              <a:ext cx="596900" cy="1220788"/>
            </a:xfrm>
            <a:custGeom>
              <a:avLst/>
              <a:gdLst>
                <a:gd name="T0" fmla="*/ 160651 w 431"/>
                <a:gd name="T1" fmla="*/ 11085 h 881"/>
                <a:gd name="T2" fmla="*/ 365619 w 431"/>
                <a:gd name="T3" fmla="*/ 48499 h 881"/>
                <a:gd name="T4" fmla="*/ 580281 w 431"/>
                <a:gd name="T5" fmla="*/ 292379 h 881"/>
                <a:gd name="T6" fmla="*/ 487491 w 431"/>
                <a:gd name="T7" fmla="*/ 730256 h 881"/>
                <a:gd name="T8" fmla="*/ 372543 w 431"/>
                <a:gd name="T9" fmla="*/ 1083605 h 881"/>
                <a:gd name="T10" fmla="*/ 87250 w 431"/>
                <a:gd name="T11" fmla="*/ 1066977 h 881"/>
                <a:gd name="T12" fmla="*/ 186964 w 431"/>
                <a:gd name="T13" fmla="*/ 836954 h 881"/>
                <a:gd name="T14" fmla="*/ 350384 w 431"/>
                <a:gd name="T15" fmla="*/ 466976 h 881"/>
                <a:gd name="T16" fmla="*/ 99714 w 431"/>
                <a:gd name="T17" fmla="*/ 270208 h 881"/>
                <a:gd name="T18" fmla="*/ 160651 w 431"/>
                <a:gd name="T19" fmla="*/ 11085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881"/>
                <a:gd name="T32" fmla="*/ 431 w 431"/>
                <a:gd name="T33" fmla="*/ 881 h 8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346C81"/>
            </a:solidFill>
            <a:ln w="9525">
              <a:noFill/>
              <a:round/>
              <a:headEnd/>
              <a:tailEnd/>
            </a:ln>
          </p:spPr>
          <p:txBody>
            <a:bodyPr/>
            <a:lstStyle/>
            <a:p>
              <a:endParaRPr lang="en-US"/>
            </a:p>
          </p:txBody>
        </p:sp>
        <p:sp>
          <p:nvSpPr>
            <p:cNvPr id="53263" name="Freeform 99"/>
            <p:cNvSpPr>
              <a:spLocks/>
            </p:cNvSpPr>
            <p:nvPr/>
          </p:nvSpPr>
          <p:spPr bwMode="auto">
            <a:xfrm>
              <a:off x="6564314" y="3784601"/>
              <a:ext cx="166688" cy="230188"/>
            </a:xfrm>
            <a:custGeom>
              <a:avLst/>
              <a:gdLst>
                <a:gd name="T0" fmla="*/ 9643 w 121"/>
                <a:gd name="T1" fmla="*/ 128961 h 166"/>
                <a:gd name="T2" fmla="*/ 101941 w 121"/>
                <a:gd name="T3" fmla="*/ 223255 h 166"/>
                <a:gd name="T4" fmla="*/ 157045 w 121"/>
                <a:gd name="T5" fmla="*/ 102614 h 166"/>
                <a:gd name="T6" fmla="*/ 64747 w 121"/>
                <a:gd name="T7" fmla="*/ 8320 h 166"/>
                <a:gd name="T8" fmla="*/ 9643 w 121"/>
                <a:gd name="T9" fmla="*/ 128961 h 166"/>
                <a:gd name="T10" fmla="*/ 0 60000 65536"/>
                <a:gd name="T11" fmla="*/ 0 60000 65536"/>
                <a:gd name="T12" fmla="*/ 0 60000 65536"/>
                <a:gd name="T13" fmla="*/ 0 60000 65536"/>
                <a:gd name="T14" fmla="*/ 0 60000 65536"/>
                <a:gd name="T15" fmla="*/ 0 w 121"/>
                <a:gd name="T16" fmla="*/ 0 h 166"/>
                <a:gd name="T17" fmla="*/ 121 w 121"/>
                <a:gd name="T18" fmla="*/ 166 h 166"/>
              </a:gdLst>
              <a:ahLst/>
              <a:cxnLst>
                <a:cxn ang="T10">
                  <a:pos x="T0" y="T1"/>
                </a:cxn>
                <a:cxn ang="T11">
                  <a:pos x="T2" y="T3"/>
                </a:cxn>
                <a:cxn ang="T12">
                  <a:pos x="T4" y="T5"/>
                </a:cxn>
                <a:cxn ang="T13">
                  <a:pos x="T6" y="T7"/>
                </a:cxn>
                <a:cxn ang="T14">
                  <a:pos x="T8" y="T9"/>
                </a:cxn>
              </a:cxnLst>
              <a:rect l="T15" t="T16" r="T17" b="T18"/>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346C81"/>
            </a:solidFill>
            <a:ln w="9525">
              <a:noFill/>
              <a:round/>
              <a:headEnd/>
              <a:tailEnd/>
            </a:ln>
          </p:spPr>
          <p:txBody>
            <a:bodyPr/>
            <a:lstStyle/>
            <a:p>
              <a:endParaRPr lang="en-US"/>
            </a:p>
          </p:txBody>
        </p:sp>
        <p:sp>
          <p:nvSpPr>
            <p:cNvPr id="53264" name="Freeform 100"/>
            <p:cNvSpPr>
              <a:spLocks/>
            </p:cNvSpPr>
            <p:nvPr/>
          </p:nvSpPr>
          <p:spPr bwMode="auto">
            <a:xfrm>
              <a:off x="6415089" y="3822701"/>
              <a:ext cx="142875" cy="180975"/>
            </a:xfrm>
            <a:custGeom>
              <a:avLst/>
              <a:gdLst>
                <a:gd name="T0" fmla="*/ 12484 w 103"/>
                <a:gd name="T1" fmla="*/ 105801 h 130"/>
                <a:gd name="T2" fmla="*/ 94325 w 103"/>
                <a:gd name="T3" fmla="*/ 171230 h 130"/>
                <a:gd name="T4" fmla="*/ 130391 w 103"/>
                <a:gd name="T5" fmla="*/ 73782 h 130"/>
                <a:gd name="T6" fmla="*/ 49937 w 103"/>
                <a:gd name="T7" fmla="*/ 8353 h 130"/>
                <a:gd name="T8" fmla="*/ 12484 w 103"/>
                <a:gd name="T9" fmla="*/ 105801 h 130"/>
                <a:gd name="T10" fmla="*/ 0 60000 65536"/>
                <a:gd name="T11" fmla="*/ 0 60000 65536"/>
                <a:gd name="T12" fmla="*/ 0 60000 65536"/>
                <a:gd name="T13" fmla="*/ 0 60000 65536"/>
                <a:gd name="T14" fmla="*/ 0 60000 65536"/>
                <a:gd name="T15" fmla="*/ 0 w 103"/>
                <a:gd name="T16" fmla="*/ 0 h 130"/>
                <a:gd name="T17" fmla="*/ 103 w 103"/>
                <a:gd name="T18" fmla="*/ 130 h 130"/>
              </a:gdLst>
              <a:ahLst/>
              <a:cxnLst>
                <a:cxn ang="T10">
                  <a:pos x="T0" y="T1"/>
                </a:cxn>
                <a:cxn ang="T11">
                  <a:pos x="T2" y="T3"/>
                </a:cxn>
                <a:cxn ang="T12">
                  <a:pos x="T4" y="T5"/>
                </a:cxn>
                <a:cxn ang="T13">
                  <a:pos x="T6" y="T7"/>
                </a:cxn>
                <a:cxn ang="T14">
                  <a:pos x="T8" y="T9"/>
                </a:cxn>
              </a:cxnLst>
              <a:rect l="T15" t="T16" r="T17" b="T18"/>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346C81"/>
            </a:solidFill>
            <a:ln w="9525">
              <a:noFill/>
              <a:round/>
              <a:headEnd/>
              <a:tailEnd/>
            </a:ln>
          </p:spPr>
          <p:txBody>
            <a:bodyPr/>
            <a:lstStyle/>
            <a:p>
              <a:endParaRPr lang="en-US"/>
            </a:p>
          </p:txBody>
        </p:sp>
        <p:sp>
          <p:nvSpPr>
            <p:cNvPr id="53265" name="Freeform 101"/>
            <p:cNvSpPr>
              <a:spLocks/>
            </p:cNvSpPr>
            <p:nvPr/>
          </p:nvSpPr>
          <p:spPr bwMode="auto">
            <a:xfrm>
              <a:off x="6302376" y="3905251"/>
              <a:ext cx="125413" cy="155575"/>
            </a:xfrm>
            <a:custGeom>
              <a:avLst/>
              <a:gdLst>
                <a:gd name="T0" fmla="*/ 11148 w 90"/>
                <a:gd name="T1" fmla="*/ 92244 h 113"/>
                <a:gd name="T2" fmla="*/ 82215 w 90"/>
                <a:gd name="T3" fmla="*/ 147314 h 113"/>
                <a:gd name="T4" fmla="*/ 114265 w 90"/>
                <a:gd name="T5" fmla="*/ 63331 h 113"/>
                <a:gd name="T6" fmla="*/ 43198 w 90"/>
                <a:gd name="T7" fmla="*/ 6884 h 113"/>
                <a:gd name="T8" fmla="*/ 11148 w 90"/>
                <a:gd name="T9" fmla="*/ 92244 h 113"/>
                <a:gd name="T10" fmla="*/ 0 60000 65536"/>
                <a:gd name="T11" fmla="*/ 0 60000 65536"/>
                <a:gd name="T12" fmla="*/ 0 60000 65536"/>
                <a:gd name="T13" fmla="*/ 0 60000 65536"/>
                <a:gd name="T14" fmla="*/ 0 60000 65536"/>
                <a:gd name="T15" fmla="*/ 0 w 90"/>
                <a:gd name="T16" fmla="*/ 0 h 113"/>
                <a:gd name="T17" fmla="*/ 90 w 90"/>
                <a:gd name="T18" fmla="*/ 113 h 113"/>
              </a:gdLst>
              <a:ahLst/>
              <a:cxnLst>
                <a:cxn ang="T10">
                  <a:pos x="T0" y="T1"/>
                </a:cxn>
                <a:cxn ang="T11">
                  <a:pos x="T2" y="T3"/>
                </a:cxn>
                <a:cxn ang="T12">
                  <a:pos x="T4" y="T5"/>
                </a:cxn>
                <a:cxn ang="T13">
                  <a:pos x="T6" y="T7"/>
                </a:cxn>
                <a:cxn ang="T14">
                  <a:pos x="T8" y="T9"/>
                </a:cxn>
              </a:cxnLst>
              <a:rect l="T15" t="T16" r="T17" b="T18"/>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346C81"/>
            </a:solidFill>
            <a:ln w="9525">
              <a:noFill/>
              <a:round/>
              <a:headEnd/>
              <a:tailEnd/>
            </a:ln>
          </p:spPr>
          <p:txBody>
            <a:bodyPr/>
            <a:lstStyle/>
            <a:p>
              <a:endParaRPr lang="en-US"/>
            </a:p>
          </p:txBody>
        </p:sp>
        <p:sp>
          <p:nvSpPr>
            <p:cNvPr id="53266" name="Freeform 102"/>
            <p:cNvSpPr>
              <a:spLocks/>
            </p:cNvSpPr>
            <p:nvPr/>
          </p:nvSpPr>
          <p:spPr bwMode="auto">
            <a:xfrm>
              <a:off x="6218239" y="4005264"/>
              <a:ext cx="100013" cy="122238"/>
            </a:xfrm>
            <a:custGeom>
              <a:avLst/>
              <a:gdLst>
                <a:gd name="T0" fmla="*/ 8334 w 72"/>
                <a:gd name="T1" fmla="*/ 72793 h 89"/>
                <a:gd name="T2" fmla="*/ 65286 w 72"/>
                <a:gd name="T3" fmla="*/ 116744 h 89"/>
                <a:gd name="T4" fmla="*/ 91679 w 72"/>
                <a:gd name="T5" fmla="*/ 49445 h 89"/>
                <a:gd name="T6" fmla="*/ 34727 w 72"/>
                <a:gd name="T7" fmla="*/ 5494 h 89"/>
                <a:gd name="T8" fmla="*/ 8334 w 72"/>
                <a:gd name="T9" fmla="*/ 72793 h 89"/>
                <a:gd name="T10" fmla="*/ 0 60000 65536"/>
                <a:gd name="T11" fmla="*/ 0 60000 65536"/>
                <a:gd name="T12" fmla="*/ 0 60000 65536"/>
                <a:gd name="T13" fmla="*/ 0 60000 65536"/>
                <a:gd name="T14" fmla="*/ 0 60000 65536"/>
                <a:gd name="T15" fmla="*/ 0 w 72"/>
                <a:gd name="T16" fmla="*/ 0 h 89"/>
                <a:gd name="T17" fmla="*/ 72 w 72"/>
                <a:gd name="T18" fmla="*/ 89 h 89"/>
              </a:gdLst>
              <a:ahLst/>
              <a:cxnLst>
                <a:cxn ang="T10">
                  <a:pos x="T0" y="T1"/>
                </a:cxn>
                <a:cxn ang="T11">
                  <a:pos x="T2" y="T3"/>
                </a:cxn>
                <a:cxn ang="T12">
                  <a:pos x="T4" y="T5"/>
                </a:cxn>
                <a:cxn ang="T13">
                  <a:pos x="T6" y="T7"/>
                </a:cxn>
                <a:cxn ang="T14">
                  <a:pos x="T8" y="T9"/>
                </a:cxn>
              </a:cxnLst>
              <a:rect l="T15" t="T16" r="T17" b="T18"/>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346C81"/>
            </a:solidFill>
            <a:ln w="9525">
              <a:noFill/>
              <a:round/>
              <a:headEnd/>
              <a:tailEnd/>
            </a:ln>
          </p:spPr>
          <p:txBody>
            <a:bodyPr/>
            <a:lstStyle/>
            <a:p>
              <a:endParaRPr lang="en-US"/>
            </a:p>
          </p:txBody>
        </p:sp>
        <p:sp>
          <p:nvSpPr>
            <p:cNvPr id="53267" name="Freeform 103"/>
            <p:cNvSpPr>
              <a:spLocks/>
            </p:cNvSpPr>
            <p:nvPr/>
          </p:nvSpPr>
          <p:spPr bwMode="auto">
            <a:xfrm>
              <a:off x="6169026" y="4097339"/>
              <a:ext cx="84138" cy="122238"/>
            </a:xfrm>
            <a:custGeom>
              <a:avLst/>
              <a:gdLst>
                <a:gd name="T0" fmla="*/ 9655 w 61"/>
                <a:gd name="T1" fmla="*/ 69453 h 88"/>
                <a:gd name="T2" fmla="*/ 57931 w 61"/>
                <a:gd name="T3" fmla="*/ 116682 h 88"/>
                <a:gd name="T4" fmla="*/ 74483 w 61"/>
                <a:gd name="T5" fmla="*/ 51396 h 88"/>
                <a:gd name="T6" fmla="*/ 26207 w 61"/>
                <a:gd name="T7" fmla="*/ 4167 h 88"/>
                <a:gd name="T8" fmla="*/ 9655 w 61"/>
                <a:gd name="T9" fmla="*/ 69453 h 88"/>
                <a:gd name="T10" fmla="*/ 0 60000 65536"/>
                <a:gd name="T11" fmla="*/ 0 60000 65536"/>
                <a:gd name="T12" fmla="*/ 0 60000 65536"/>
                <a:gd name="T13" fmla="*/ 0 60000 65536"/>
                <a:gd name="T14" fmla="*/ 0 60000 65536"/>
                <a:gd name="T15" fmla="*/ 0 w 61"/>
                <a:gd name="T16" fmla="*/ 0 h 88"/>
                <a:gd name="T17" fmla="*/ 61 w 61"/>
                <a:gd name="T18" fmla="*/ 88 h 88"/>
              </a:gdLst>
              <a:ahLst/>
              <a:cxnLst>
                <a:cxn ang="T10">
                  <a:pos x="T0" y="T1"/>
                </a:cxn>
                <a:cxn ang="T11">
                  <a:pos x="T2" y="T3"/>
                </a:cxn>
                <a:cxn ang="T12">
                  <a:pos x="T4" y="T5"/>
                </a:cxn>
                <a:cxn ang="T13">
                  <a:pos x="T6" y="T7"/>
                </a:cxn>
                <a:cxn ang="T14">
                  <a:pos x="T8" y="T9"/>
                </a:cxn>
              </a:cxnLst>
              <a:rect l="T15" t="T16" r="T17" b="T18"/>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346C81"/>
            </a:solidFill>
            <a:ln w="9525">
              <a:noFill/>
              <a:round/>
              <a:headEnd/>
              <a:tailEnd/>
            </a:ln>
          </p:spPr>
          <p:txBody>
            <a:bodyPr/>
            <a:lstStyle/>
            <a:p>
              <a:endParaRPr lang="en-US"/>
            </a:p>
          </p:txBody>
        </p:sp>
        <p:sp>
          <p:nvSpPr>
            <p:cNvPr id="53268" name="Freeform 104"/>
            <p:cNvSpPr>
              <a:spLocks/>
            </p:cNvSpPr>
            <p:nvPr/>
          </p:nvSpPr>
          <p:spPr bwMode="auto">
            <a:xfrm>
              <a:off x="6221414" y="4067176"/>
              <a:ext cx="596900" cy="1220788"/>
            </a:xfrm>
            <a:custGeom>
              <a:avLst/>
              <a:gdLst>
                <a:gd name="T0" fmla="*/ 434865 w 431"/>
                <a:gd name="T1" fmla="*/ 11085 h 881"/>
                <a:gd name="T2" fmla="*/ 231281 w 431"/>
                <a:gd name="T3" fmla="*/ 47113 h 881"/>
                <a:gd name="T4" fmla="*/ 16619 w 431"/>
                <a:gd name="T5" fmla="*/ 292379 h 881"/>
                <a:gd name="T6" fmla="*/ 108024 w 431"/>
                <a:gd name="T7" fmla="*/ 728870 h 881"/>
                <a:gd name="T8" fmla="*/ 224357 w 431"/>
                <a:gd name="T9" fmla="*/ 1083605 h 881"/>
                <a:gd name="T10" fmla="*/ 509650 w 431"/>
                <a:gd name="T11" fmla="*/ 1066977 h 881"/>
                <a:gd name="T12" fmla="*/ 408551 w 431"/>
                <a:gd name="T13" fmla="*/ 835568 h 881"/>
                <a:gd name="T14" fmla="*/ 245131 w 431"/>
                <a:gd name="T15" fmla="*/ 466976 h 881"/>
                <a:gd name="T16" fmla="*/ 497186 w 431"/>
                <a:gd name="T17" fmla="*/ 270208 h 881"/>
                <a:gd name="T18" fmla="*/ 434865 w 431"/>
                <a:gd name="T19" fmla="*/ 11085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881"/>
                <a:gd name="T32" fmla="*/ 431 w 431"/>
                <a:gd name="T33" fmla="*/ 881 h 8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346C81"/>
            </a:solidFill>
            <a:ln w="9525">
              <a:noFill/>
              <a:round/>
              <a:headEnd/>
              <a:tailEnd/>
            </a:ln>
          </p:spPr>
          <p:txBody>
            <a:bodyPr/>
            <a:lstStyle/>
            <a:p>
              <a:endParaRPr lang="en-US"/>
            </a:p>
          </p:txBody>
        </p:sp>
      </p:grpSp>
      <p:sp>
        <p:nvSpPr>
          <p:cNvPr id="106" name="TextBox 105"/>
          <p:cNvSpPr txBox="1"/>
          <p:nvPr/>
        </p:nvSpPr>
        <p:spPr>
          <a:xfrm>
            <a:off x="3688736" y="6386332"/>
            <a:ext cx="4136573" cy="261610"/>
          </a:xfrm>
          <a:prstGeom prst="rect">
            <a:avLst/>
          </a:prstGeom>
          <a:noFill/>
        </p:spPr>
        <p:txBody>
          <a:bodyPr>
            <a:spAutoFit/>
          </a:bodyPr>
          <a:lstStyle/>
          <a:p>
            <a:pPr fontAlgn="auto">
              <a:spcBef>
                <a:spcPts val="0"/>
              </a:spcBef>
              <a:spcAft>
                <a:spcPts val="0"/>
              </a:spcAft>
              <a:defRPr/>
            </a:pPr>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53255" name="Picture 106"/>
          <p:cNvPicPr>
            <a:picLocks noChangeAspect="1"/>
          </p:cNvPicPr>
          <p:nvPr/>
        </p:nvPicPr>
        <p:blipFill>
          <a:blip r:embed="rId2"/>
          <a:srcRect/>
          <a:stretch>
            <a:fillRect/>
          </a:stretch>
        </p:blipFill>
        <p:spPr bwMode="auto">
          <a:xfrm>
            <a:off x="5424488" y="6343650"/>
            <a:ext cx="346075" cy="347663"/>
          </a:xfrm>
          <a:prstGeom prst="rect">
            <a:avLst/>
          </a:prstGeom>
          <a:noFill/>
          <a:ln w="9525">
            <a:noFill/>
            <a:miter lim="800000"/>
            <a:headEnd/>
            <a:tailEnd/>
          </a:ln>
        </p:spPr>
      </p:pic>
      <p:pic>
        <p:nvPicPr>
          <p:cNvPr id="53256" name="Picture 107"/>
          <p:cNvPicPr>
            <a:picLocks noChangeAspect="1"/>
          </p:cNvPicPr>
          <p:nvPr/>
        </p:nvPicPr>
        <p:blipFill>
          <a:blip r:embed="rId3"/>
          <a:srcRect/>
          <a:stretch>
            <a:fillRect/>
          </a:stretch>
        </p:blipFill>
        <p:spPr bwMode="auto">
          <a:xfrm>
            <a:off x="5784850" y="6370638"/>
            <a:ext cx="881063" cy="2825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795777">
            <a:off x="3786504" y="359731"/>
            <a:ext cx="3881438" cy="6559550"/>
            <a:chOff x="2024" y="73"/>
            <a:chExt cx="2445" cy="4132"/>
          </a:xfrm>
          <a:solidFill>
            <a:schemeClr val="accent4"/>
          </a:solidFill>
        </p:grpSpPr>
        <p:sp>
          <p:nvSpPr>
            <p:cNvPr id="6" name="Freeform 5"/>
            <p:cNvSpPr>
              <a:spLocks/>
            </p:cNvSpPr>
            <p:nvPr/>
          </p:nvSpPr>
          <p:spPr bwMode="auto">
            <a:xfrm>
              <a:off x="2024" y="2199"/>
              <a:ext cx="1618" cy="2006"/>
            </a:xfrm>
            <a:custGeom>
              <a:avLst/>
              <a:gdLst>
                <a:gd name="T0" fmla="*/ 1363 w 1518"/>
                <a:gd name="T1" fmla="*/ 248 h 1884"/>
                <a:gd name="T2" fmla="*/ 885 w 1518"/>
                <a:gd name="T3" fmla="*/ 3 h 1884"/>
                <a:gd name="T4" fmla="*/ 432 w 1518"/>
                <a:gd name="T5" fmla="*/ 218 h 1884"/>
                <a:gd name="T6" fmla="*/ 150 w 1518"/>
                <a:gd name="T7" fmla="*/ 647 h 1884"/>
                <a:gd name="T8" fmla="*/ 17 w 1518"/>
                <a:gd name="T9" fmla="*/ 1161 h 1884"/>
                <a:gd name="T10" fmla="*/ 94 w 1518"/>
                <a:gd name="T11" fmla="*/ 1637 h 1884"/>
                <a:gd name="T12" fmla="*/ 438 w 1518"/>
                <a:gd name="T13" fmla="*/ 1864 h 1884"/>
                <a:gd name="T14" fmla="*/ 892 w 1518"/>
                <a:gd name="T15" fmla="*/ 1726 h 1884"/>
                <a:gd name="T16" fmla="*/ 1269 w 1518"/>
                <a:gd name="T17" fmla="*/ 1306 h 1884"/>
                <a:gd name="T18" fmla="*/ 1487 w 1518"/>
                <a:gd name="T19" fmla="*/ 786 h 1884"/>
                <a:gd name="T20" fmla="*/ 1432 w 1518"/>
                <a:gd name="T21" fmla="*/ 303 h 1884"/>
                <a:gd name="T22" fmla="*/ 1364 w 1518"/>
                <a:gd name="T23" fmla="*/ 210 h 1884"/>
                <a:gd name="T24" fmla="*/ 1317 w 1518"/>
                <a:gd name="T25" fmla="*/ 204 h 1884"/>
                <a:gd name="T26" fmla="*/ 1317 w 1518"/>
                <a:gd name="T27" fmla="*/ 204 h 1884"/>
                <a:gd name="T28" fmla="*/ 1303 w 1518"/>
                <a:gd name="T29" fmla="*/ 257 h 1884"/>
                <a:gd name="T30" fmla="*/ 1324 w 1518"/>
                <a:gd name="T31" fmla="*/ 282 h 1884"/>
                <a:gd name="T32" fmla="*/ 1379 w 1518"/>
                <a:gd name="T33" fmla="*/ 228 h 1884"/>
                <a:gd name="T34" fmla="*/ 1370 w 1518"/>
                <a:gd name="T35" fmla="*/ 219 h 1884"/>
                <a:gd name="T36" fmla="*/ 1370 w 1518"/>
                <a:gd name="T37" fmla="*/ 218 h 1884"/>
                <a:gd name="T38" fmla="*/ 1356 w 1518"/>
                <a:gd name="T39" fmla="*/ 271 h 1884"/>
                <a:gd name="T40" fmla="*/ 1356 w 1518"/>
                <a:gd name="T41" fmla="*/ 271 h 1884"/>
                <a:gd name="T42" fmla="*/ 1309 w 1518"/>
                <a:gd name="T43" fmla="*/ 265 h 1884"/>
                <a:gd name="T44" fmla="*/ 1423 w 1518"/>
                <a:gd name="T45" fmla="*/ 665 h 1884"/>
                <a:gd name="T46" fmla="*/ 1261 w 1518"/>
                <a:gd name="T47" fmla="*/ 1143 h 1884"/>
                <a:gd name="T48" fmla="*/ 952 w 1518"/>
                <a:gd name="T49" fmla="*/ 1563 h 1884"/>
                <a:gd name="T50" fmla="*/ 742 w 1518"/>
                <a:gd name="T51" fmla="*/ 1722 h 1884"/>
                <a:gd name="T52" fmla="*/ 640 w 1518"/>
                <a:gd name="T53" fmla="*/ 1765 h 1884"/>
                <a:gd name="T54" fmla="*/ 590 w 1518"/>
                <a:gd name="T55" fmla="*/ 1778 h 1884"/>
                <a:gd name="T56" fmla="*/ 542 w 1518"/>
                <a:gd name="T57" fmla="*/ 1786 h 1884"/>
                <a:gd name="T58" fmla="*/ 358 w 1518"/>
                <a:gd name="T59" fmla="*/ 1765 h 1884"/>
                <a:gd name="T60" fmla="*/ 280 w 1518"/>
                <a:gd name="T61" fmla="*/ 1726 h 1884"/>
                <a:gd name="T62" fmla="*/ 214 w 1518"/>
                <a:gd name="T63" fmla="*/ 1670 h 1884"/>
                <a:gd name="T64" fmla="*/ 117 w 1518"/>
                <a:gd name="T65" fmla="*/ 1503 h 1884"/>
                <a:gd name="T66" fmla="*/ 85 w 1518"/>
                <a:gd name="T67" fmla="*/ 1270 h 1884"/>
                <a:gd name="T68" fmla="*/ 168 w 1518"/>
                <a:gd name="T69" fmla="*/ 799 h 1884"/>
                <a:gd name="T70" fmla="*/ 391 w 1518"/>
                <a:gd name="T71" fmla="*/ 355 h 1884"/>
                <a:gd name="T72" fmla="*/ 748 w 1518"/>
                <a:gd name="T73" fmla="*/ 82 h 1884"/>
                <a:gd name="T74" fmla="*/ 1245 w 1518"/>
                <a:gd name="T75" fmla="*/ 179 h 1884"/>
                <a:gd name="T76" fmla="*/ 1293 w 1518"/>
                <a:gd name="T77" fmla="*/ 220 h 1884"/>
                <a:gd name="T78" fmla="*/ 1342 w 1518"/>
                <a:gd name="T79" fmla="*/ 265 h 1884"/>
                <a:gd name="T80" fmla="*/ 1363 w 1518"/>
                <a:gd name="T81" fmla="*/ 248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18" h="1884">
                  <a:moveTo>
                    <a:pt x="1363" y="248"/>
                  </a:moveTo>
                  <a:cubicBezTo>
                    <a:pt x="1272" y="87"/>
                    <a:pt x="1064" y="0"/>
                    <a:pt x="885" y="3"/>
                  </a:cubicBezTo>
                  <a:cubicBezTo>
                    <a:pt x="710" y="6"/>
                    <a:pt x="553" y="96"/>
                    <a:pt x="432" y="218"/>
                  </a:cubicBezTo>
                  <a:cubicBezTo>
                    <a:pt x="309" y="340"/>
                    <a:pt x="218" y="488"/>
                    <a:pt x="150" y="647"/>
                  </a:cubicBezTo>
                  <a:cubicBezTo>
                    <a:pt x="80" y="811"/>
                    <a:pt x="35" y="984"/>
                    <a:pt x="17" y="1161"/>
                  </a:cubicBezTo>
                  <a:cubicBezTo>
                    <a:pt x="0" y="1323"/>
                    <a:pt x="9" y="1494"/>
                    <a:pt x="94" y="1637"/>
                  </a:cubicBezTo>
                  <a:cubicBezTo>
                    <a:pt x="168" y="1763"/>
                    <a:pt x="293" y="1846"/>
                    <a:pt x="438" y="1864"/>
                  </a:cubicBezTo>
                  <a:cubicBezTo>
                    <a:pt x="600" y="1884"/>
                    <a:pt x="763" y="1820"/>
                    <a:pt x="892" y="1726"/>
                  </a:cubicBezTo>
                  <a:cubicBezTo>
                    <a:pt x="1044" y="1615"/>
                    <a:pt x="1168" y="1463"/>
                    <a:pt x="1269" y="1306"/>
                  </a:cubicBezTo>
                  <a:cubicBezTo>
                    <a:pt x="1370" y="1147"/>
                    <a:pt x="1452" y="972"/>
                    <a:pt x="1487" y="786"/>
                  </a:cubicBezTo>
                  <a:cubicBezTo>
                    <a:pt x="1518" y="625"/>
                    <a:pt x="1516" y="449"/>
                    <a:pt x="1432" y="303"/>
                  </a:cubicBezTo>
                  <a:cubicBezTo>
                    <a:pt x="1413" y="270"/>
                    <a:pt x="1390" y="238"/>
                    <a:pt x="1364" y="210"/>
                  </a:cubicBezTo>
                  <a:cubicBezTo>
                    <a:pt x="1351" y="198"/>
                    <a:pt x="1332" y="196"/>
                    <a:pt x="1317" y="204"/>
                  </a:cubicBezTo>
                  <a:cubicBezTo>
                    <a:pt x="1317" y="204"/>
                    <a:pt x="1317" y="204"/>
                    <a:pt x="1317" y="204"/>
                  </a:cubicBezTo>
                  <a:cubicBezTo>
                    <a:pt x="1300" y="214"/>
                    <a:pt x="1291" y="241"/>
                    <a:pt x="1303" y="257"/>
                  </a:cubicBezTo>
                  <a:cubicBezTo>
                    <a:pt x="1310" y="266"/>
                    <a:pt x="1317" y="274"/>
                    <a:pt x="1324" y="282"/>
                  </a:cubicBezTo>
                  <a:cubicBezTo>
                    <a:pt x="1359" y="318"/>
                    <a:pt x="1413" y="264"/>
                    <a:pt x="1379" y="228"/>
                  </a:cubicBezTo>
                  <a:cubicBezTo>
                    <a:pt x="1376" y="225"/>
                    <a:pt x="1373" y="222"/>
                    <a:pt x="1370" y="219"/>
                  </a:cubicBezTo>
                  <a:cubicBezTo>
                    <a:pt x="1368" y="216"/>
                    <a:pt x="1360" y="205"/>
                    <a:pt x="1370" y="218"/>
                  </a:cubicBezTo>
                  <a:cubicBezTo>
                    <a:pt x="1365" y="236"/>
                    <a:pt x="1360" y="253"/>
                    <a:pt x="1356" y="271"/>
                  </a:cubicBezTo>
                  <a:cubicBezTo>
                    <a:pt x="1356" y="271"/>
                    <a:pt x="1356" y="271"/>
                    <a:pt x="1356" y="271"/>
                  </a:cubicBezTo>
                  <a:cubicBezTo>
                    <a:pt x="1340" y="269"/>
                    <a:pt x="1325" y="267"/>
                    <a:pt x="1309" y="265"/>
                  </a:cubicBezTo>
                  <a:cubicBezTo>
                    <a:pt x="1410" y="370"/>
                    <a:pt x="1437" y="524"/>
                    <a:pt x="1423" y="665"/>
                  </a:cubicBezTo>
                  <a:cubicBezTo>
                    <a:pt x="1407" y="832"/>
                    <a:pt x="1340" y="996"/>
                    <a:pt x="1261" y="1143"/>
                  </a:cubicBezTo>
                  <a:cubicBezTo>
                    <a:pt x="1178" y="1297"/>
                    <a:pt x="1075" y="1438"/>
                    <a:pt x="952" y="1563"/>
                  </a:cubicBezTo>
                  <a:cubicBezTo>
                    <a:pt x="890" y="1626"/>
                    <a:pt x="820" y="1681"/>
                    <a:pt x="742" y="1722"/>
                  </a:cubicBezTo>
                  <a:cubicBezTo>
                    <a:pt x="708" y="1740"/>
                    <a:pt x="676" y="1754"/>
                    <a:pt x="640" y="1765"/>
                  </a:cubicBezTo>
                  <a:cubicBezTo>
                    <a:pt x="623" y="1770"/>
                    <a:pt x="607" y="1775"/>
                    <a:pt x="590" y="1778"/>
                  </a:cubicBezTo>
                  <a:cubicBezTo>
                    <a:pt x="571" y="1782"/>
                    <a:pt x="557" y="1785"/>
                    <a:pt x="542" y="1786"/>
                  </a:cubicBezTo>
                  <a:cubicBezTo>
                    <a:pt x="475" y="1793"/>
                    <a:pt x="420" y="1787"/>
                    <a:pt x="358" y="1765"/>
                  </a:cubicBezTo>
                  <a:cubicBezTo>
                    <a:pt x="333" y="1756"/>
                    <a:pt x="306" y="1743"/>
                    <a:pt x="280" y="1726"/>
                  </a:cubicBezTo>
                  <a:cubicBezTo>
                    <a:pt x="256" y="1710"/>
                    <a:pt x="236" y="1693"/>
                    <a:pt x="214" y="1670"/>
                  </a:cubicBezTo>
                  <a:cubicBezTo>
                    <a:pt x="171" y="1624"/>
                    <a:pt x="137" y="1564"/>
                    <a:pt x="117" y="1503"/>
                  </a:cubicBezTo>
                  <a:cubicBezTo>
                    <a:pt x="92" y="1428"/>
                    <a:pt x="83" y="1349"/>
                    <a:pt x="85" y="1270"/>
                  </a:cubicBezTo>
                  <a:cubicBezTo>
                    <a:pt x="87" y="1110"/>
                    <a:pt x="119" y="951"/>
                    <a:pt x="168" y="799"/>
                  </a:cubicBezTo>
                  <a:cubicBezTo>
                    <a:pt x="219" y="641"/>
                    <a:pt x="292" y="489"/>
                    <a:pt x="391" y="355"/>
                  </a:cubicBezTo>
                  <a:cubicBezTo>
                    <a:pt x="480" y="235"/>
                    <a:pt x="603" y="127"/>
                    <a:pt x="748" y="82"/>
                  </a:cubicBezTo>
                  <a:cubicBezTo>
                    <a:pt x="920" y="28"/>
                    <a:pt x="1103" y="74"/>
                    <a:pt x="1245" y="179"/>
                  </a:cubicBezTo>
                  <a:cubicBezTo>
                    <a:pt x="1262" y="192"/>
                    <a:pt x="1278" y="206"/>
                    <a:pt x="1293" y="220"/>
                  </a:cubicBezTo>
                  <a:cubicBezTo>
                    <a:pt x="1309" y="236"/>
                    <a:pt x="1326" y="249"/>
                    <a:pt x="1342" y="265"/>
                  </a:cubicBezTo>
                  <a:cubicBezTo>
                    <a:pt x="1353" y="276"/>
                    <a:pt x="1371" y="262"/>
                    <a:pt x="1363" y="24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7" name="Freeform 6"/>
            <p:cNvSpPr>
              <a:spLocks/>
            </p:cNvSpPr>
            <p:nvPr/>
          </p:nvSpPr>
          <p:spPr bwMode="auto">
            <a:xfrm>
              <a:off x="2299" y="2682"/>
              <a:ext cx="1204" cy="566"/>
            </a:xfrm>
            <a:custGeom>
              <a:avLst/>
              <a:gdLst>
                <a:gd name="T0" fmla="*/ 17 w 1130"/>
                <a:gd name="T1" fmla="*/ 6 h 531"/>
                <a:gd name="T2" fmla="*/ 23 w 1130"/>
                <a:gd name="T3" fmla="*/ 91 h 531"/>
                <a:gd name="T4" fmla="*/ 93 w 1130"/>
                <a:gd name="T5" fmla="*/ 192 h 531"/>
                <a:gd name="T6" fmla="*/ 307 w 1130"/>
                <a:gd name="T7" fmla="*/ 372 h 531"/>
                <a:gd name="T8" fmla="*/ 511 w 1130"/>
                <a:gd name="T9" fmla="*/ 463 h 531"/>
                <a:gd name="T10" fmla="*/ 818 w 1130"/>
                <a:gd name="T11" fmla="*/ 522 h 531"/>
                <a:gd name="T12" fmla="*/ 983 w 1130"/>
                <a:gd name="T13" fmla="*/ 527 h 531"/>
                <a:gd name="T14" fmla="*/ 1111 w 1130"/>
                <a:gd name="T15" fmla="*/ 490 h 531"/>
                <a:gd name="T16" fmla="*/ 1087 w 1130"/>
                <a:gd name="T17" fmla="*/ 449 h 531"/>
                <a:gd name="T18" fmla="*/ 990 w 1130"/>
                <a:gd name="T19" fmla="*/ 472 h 531"/>
                <a:gd name="T20" fmla="*/ 854 w 1130"/>
                <a:gd name="T21" fmla="*/ 474 h 531"/>
                <a:gd name="T22" fmla="*/ 562 w 1130"/>
                <a:gd name="T23" fmla="*/ 430 h 531"/>
                <a:gd name="T24" fmla="*/ 362 w 1130"/>
                <a:gd name="T25" fmla="*/ 360 h 531"/>
                <a:gd name="T26" fmla="*/ 152 w 1130"/>
                <a:gd name="T27" fmla="*/ 209 h 531"/>
                <a:gd name="T28" fmla="*/ 59 w 1130"/>
                <a:gd name="T29" fmla="*/ 104 h 531"/>
                <a:gd name="T30" fmla="*/ 29 w 1130"/>
                <a:gd name="T31" fmla="*/ 9 h 531"/>
                <a:gd name="T32" fmla="*/ 17 w 1130"/>
                <a:gd name="T33" fmla="*/ 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0" h="531">
                  <a:moveTo>
                    <a:pt x="17" y="6"/>
                  </a:moveTo>
                  <a:cubicBezTo>
                    <a:pt x="0" y="31"/>
                    <a:pt x="12" y="66"/>
                    <a:pt x="23" y="91"/>
                  </a:cubicBezTo>
                  <a:cubicBezTo>
                    <a:pt x="40" y="129"/>
                    <a:pt x="66" y="162"/>
                    <a:pt x="93" y="192"/>
                  </a:cubicBezTo>
                  <a:cubicBezTo>
                    <a:pt x="155" y="261"/>
                    <a:pt x="230" y="320"/>
                    <a:pt x="307" y="372"/>
                  </a:cubicBezTo>
                  <a:cubicBezTo>
                    <a:pt x="371" y="414"/>
                    <a:pt x="437" y="442"/>
                    <a:pt x="511" y="463"/>
                  </a:cubicBezTo>
                  <a:cubicBezTo>
                    <a:pt x="611" y="491"/>
                    <a:pt x="714" y="511"/>
                    <a:pt x="818" y="522"/>
                  </a:cubicBezTo>
                  <a:cubicBezTo>
                    <a:pt x="873" y="528"/>
                    <a:pt x="928" y="531"/>
                    <a:pt x="983" y="527"/>
                  </a:cubicBezTo>
                  <a:cubicBezTo>
                    <a:pt x="1025" y="524"/>
                    <a:pt x="1080" y="520"/>
                    <a:pt x="1111" y="490"/>
                  </a:cubicBezTo>
                  <a:cubicBezTo>
                    <a:pt x="1130" y="472"/>
                    <a:pt x="1110" y="444"/>
                    <a:pt x="1087" y="449"/>
                  </a:cubicBezTo>
                  <a:cubicBezTo>
                    <a:pt x="1054" y="455"/>
                    <a:pt x="1024" y="468"/>
                    <a:pt x="990" y="472"/>
                  </a:cubicBezTo>
                  <a:cubicBezTo>
                    <a:pt x="945" y="476"/>
                    <a:pt x="899" y="476"/>
                    <a:pt x="854" y="474"/>
                  </a:cubicBezTo>
                  <a:cubicBezTo>
                    <a:pt x="756" y="468"/>
                    <a:pt x="658" y="452"/>
                    <a:pt x="562" y="430"/>
                  </a:cubicBezTo>
                  <a:cubicBezTo>
                    <a:pt x="493" y="414"/>
                    <a:pt x="424" y="395"/>
                    <a:pt x="362" y="360"/>
                  </a:cubicBezTo>
                  <a:cubicBezTo>
                    <a:pt x="287" y="318"/>
                    <a:pt x="216" y="267"/>
                    <a:pt x="152" y="209"/>
                  </a:cubicBezTo>
                  <a:cubicBezTo>
                    <a:pt x="118" y="177"/>
                    <a:pt x="84" y="143"/>
                    <a:pt x="59" y="104"/>
                  </a:cubicBezTo>
                  <a:cubicBezTo>
                    <a:pt x="39" y="73"/>
                    <a:pt x="32" y="45"/>
                    <a:pt x="29" y="9"/>
                  </a:cubicBezTo>
                  <a:cubicBezTo>
                    <a:pt x="29" y="2"/>
                    <a:pt x="21" y="0"/>
                    <a:pt x="17" y="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8" name="Freeform 7"/>
            <p:cNvSpPr>
              <a:spLocks/>
            </p:cNvSpPr>
            <p:nvPr/>
          </p:nvSpPr>
          <p:spPr bwMode="auto">
            <a:xfrm>
              <a:off x="2788" y="2222"/>
              <a:ext cx="555" cy="736"/>
            </a:xfrm>
            <a:custGeom>
              <a:avLst/>
              <a:gdLst>
                <a:gd name="T0" fmla="*/ 207 w 521"/>
                <a:gd name="T1" fmla="*/ 2 h 691"/>
                <a:gd name="T2" fmla="*/ 122 w 521"/>
                <a:gd name="T3" fmla="*/ 91 h 691"/>
                <a:gd name="T4" fmla="*/ 69 w 521"/>
                <a:gd name="T5" fmla="*/ 213 h 691"/>
                <a:gd name="T6" fmla="*/ 18 w 521"/>
                <a:gd name="T7" fmla="*/ 399 h 691"/>
                <a:gd name="T8" fmla="*/ 5 w 521"/>
                <a:gd name="T9" fmla="*/ 558 h 691"/>
                <a:gd name="T10" fmla="*/ 45 w 521"/>
                <a:gd name="T11" fmla="*/ 661 h 691"/>
                <a:gd name="T12" fmla="*/ 158 w 521"/>
                <a:gd name="T13" fmla="*/ 676 h 691"/>
                <a:gd name="T14" fmla="*/ 376 w 521"/>
                <a:gd name="T15" fmla="*/ 469 h 691"/>
                <a:gd name="T16" fmla="*/ 449 w 521"/>
                <a:gd name="T17" fmla="*/ 317 h 691"/>
                <a:gd name="T18" fmla="*/ 511 w 521"/>
                <a:gd name="T19" fmla="*/ 116 h 691"/>
                <a:gd name="T20" fmla="*/ 450 w 521"/>
                <a:gd name="T21" fmla="*/ 116 h 691"/>
                <a:gd name="T22" fmla="*/ 447 w 521"/>
                <a:gd name="T23" fmla="*/ 114 h 691"/>
                <a:gd name="T24" fmla="*/ 486 w 521"/>
                <a:gd name="T25" fmla="*/ 144 h 691"/>
                <a:gd name="T26" fmla="*/ 511 w 521"/>
                <a:gd name="T27" fmla="*/ 116 h 691"/>
                <a:gd name="T28" fmla="*/ 449 w 521"/>
                <a:gd name="T29" fmla="*/ 108 h 691"/>
                <a:gd name="T30" fmla="*/ 410 w 521"/>
                <a:gd name="T31" fmla="*/ 271 h 691"/>
                <a:gd name="T32" fmla="*/ 360 w 521"/>
                <a:gd name="T33" fmla="*/ 402 h 691"/>
                <a:gd name="T34" fmla="*/ 191 w 521"/>
                <a:gd name="T35" fmla="*/ 615 h 691"/>
                <a:gd name="T36" fmla="*/ 86 w 521"/>
                <a:gd name="T37" fmla="*/ 644 h 691"/>
                <a:gd name="T38" fmla="*/ 38 w 521"/>
                <a:gd name="T39" fmla="*/ 567 h 691"/>
                <a:gd name="T40" fmla="*/ 40 w 521"/>
                <a:gd name="T41" fmla="*/ 438 h 691"/>
                <a:gd name="T42" fmla="*/ 81 w 521"/>
                <a:gd name="T43" fmla="*/ 263 h 691"/>
                <a:gd name="T44" fmla="*/ 131 w 521"/>
                <a:gd name="T45" fmla="*/ 128 h 691"/>
                <a:gd name="T46" fmla="*/ 212 w 521"/>
                <a:gd name="T47" fmla="*/ 15 h 691"/>
                <a:gd name="T48" fmla="*/ 207 w 521"/>
                <a:gd name="T49" fmla="*/ 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1" h="691">
                  <a:moveTo>
                    <a:pt x="207" y="2"/>
                  </a:moveTo>
                  <a:cubicBezTo>
                    <a:pt x="167" y="12"/>
                    <a:pt x="141" y="58"/>
                    <a:pt x="122" y="91"/>
                  </a:cubicBezTo>
                  <a:cubicBezTo>
                    <a:pt x="101" y="130"/>
                    <a:pt x="84" y="171"/>
                    <a:pt x="69" y="213"/>
                  </a:cubicBezTo>
                  <a:cubicBezTo>
                    <a:pt x="47" y="273"/>
                    <a:pt x="29" y="336"/>
                    <a:pt x="18" y="399"/>
                  </a:cubicBezTo>
                  <a:cubicBezTo>
                    <a:pt x="8" y="451"/>
                    <a:pt x="0" y="506"/>
                    <a:pt x="5" y="558"/>
                  </a:cubicBezTo>
                  <a:cubicBezTo>
                    <a:pt x="8" y="595"/>
                    <a:pt x="17" y="635"/>
                    <a:pt x="45" y="661"/>
                  </a:cubicBezTo>
                  <a:cubicBezTo>
                    <a:pt x="76" y="691"/>
                    <a:pt x="120" y="690"/>
                    <a:pt x="158" y="676"/>
                  </a:cubicBezTo>
                  <a:cubicBezTo>
                    <a:pt x="252" y="642"/>
                    <a:pt x="324" y="551"/>
                    <a:pt x="376" y="469"/>
                  </a:cubicBezTo>
                  <a:cubicBezTo>
                    <a:pt x="406" y="421"/>
                    <a:pt x="428" y="369"/>
                    <a:pt x="449" y="317"/>
                  </a:cubicBezTo>
                  <a:cubicBezTo>
                    <a:pt x="477" y="252"/>
                    <a:pt x="497" y="185"/>
                    <a:pt x="511" y="116"/>
                  </a:cubicBezTo>
                  <a:cubicBezTo>
                    <a:pt x="490" y="116"/>
                    <a:pt x="470" y="116"/>
                    <a:pt x="450" y="116"/>
                  </a:cubicBezTo>
                  <a:cubicBezTo>
                    <a:pt x="448" y="102"/>
                    <a:pt x="450" y="103"/>
                    <a:pt x="447" y="114"/>
                  </a:cubicBezTo>
                  <a:cubicBezTo>
                    <a:pt x="440" y="135"/>
                    <a:pt x="467" y="156"/>
                    <a:pt x="486" y="144"/>
                  </a:cubicBezTo>
                  <a:cubicBezTo>
                    <a:pt x="497" y="136"/>
                    <a:pt x="507" y="129"/>
                    <a:pt x="511" y="116"/>
                  </a:cubicBezTo>
                  <a:cubicBezTo>
                    <a:pt x="521" y="72"/>
                    <a:pt x="454" y="62"/>
                    <a:pt x="449" y="108"/>
                  </a:cubicBezTo>
                  <a:cubicBezTo>
                    <a:pt x="443" y="163"/>
                    <a:pt x="428" y="218"/>
                    <a:pt x="410" y="271"/>
                  </a:cubicBezTo>
                  <a:cubicBezTo>
                    <a:pt x="395" y="315"/>
                    <a:pt x="379" y="360"/>
                    <a:pt x="360" y="402"/>
                  </a:cubicBezTo>
                  <a:cubicBezTo>
                    <a:pt x="323" y="482"/>
                    <a:pt x="264" y="565"/>
                    <a:pt x="191" y="615"/>
                  </a:cubicBezTo>
                  <a:cubicBezTo>
                    <a:pt x="163" y="634"/>
                    <a:pt x="121" y="658"/>
                    <a:pt x="86" y="644"/>
                  </a:cubicBezTo>
                  <a:cubicBezTo>
                    <a:pt x="55" y="633"/>
                    <a:pt x="44" y="596"/>
                    <a:pt x="38" y="567"/>
                  </a:cubicBezTo>
                  <a:cubicBezTo>
                    <a:pt x="30" y="525"/>
                    <a:pt x="35" y="480"/>
                    <a:pt x="40" y="438"/>
                  </a:cubicBezTo>
                  <a:cubicBezTo>
                    <a:pt x="48" y="378"/>
                    <a:pt x="63" y="320"/>
                    <a:pt x="81" y="263"/>
                  </a:cubicBezTo>
                  <a:cubicBezTo>
                    <a:pt x="95" y="217"/>
                    <a:pt x="111" y="172"/>
                    <a:pt x="131" y="128"/>
                  </a:cubicBezTo>
                  <a:cubicBezTo>
                    <a:pt x="151" y="86"/>
                    <a:pt x="175" y="44"/>
                    <a:pt x="212" y="15"/>
                  </a:cubicBezTo>
                  <a:cubicBezTo>
                    <a:pt x="218" y="11"/>
                    <a:pt x="215" y="0"/>
                    <a:pt x="207" y="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9" name="Freeform 8"/>
            <p:cNvSpPr>
              <a:spLocks/>
            </p:cNvSpPr>
            <p:nvPr/>
          </p:nvSpPr>
          <p:spPr bwMode="auto">
            <a:xfrm>
              <a:off x="2734" y="2899"/>
              <a:ext cx="139" cy="229"/>
            </a:xfrm>
            <a:custGeom>
              <a:avLst/>
              <a:gdLst>
                <a:gd name="T0" fmla="*/ 122 w 131"/>
                <a:gd name="T1" fmla="*/ 0 h 215"/>
                <a:gd name="T2" fmla="*/ 90 w 131"/>
                <a:gd name="T3" fmla="*/ 37 h 215"/>
                <a:gd name="T4" fmla="*/ 52 w 131"/>
                <a:gd name="T5" fmla="*/ 100 h 215"/>
                <a:gd name="T6" fmla="*/ 19 w 131"/>
                <a:gd name="T7" fmla="*/ 159 h 215"/>
                <a:gd name="T8" fmla="*/ 15 w 131"/>
                <a:gd name="T9" fmla="*/ 202 h 215"/>
                <a:gd name="T10" fmla="*/ 44 w 131"/>
                <a:gd name="T11" fmla="*/ 178 h 215"/>
                <a:gd name="T12" fmla="*/ 69 w 131"/>
                <a:gd name="T13" fmla="*/ 116 h 215"/>
                <a:gd name="T14" fmla="*/ 104 w 131"/>
                <a:gd name="T15" fmla="*/ 51 h 215"/>
                <a:gd name="T16" fmla="*/ 127 w 131"/>
                <a:gd name="T17" fmla="*/ 4 h 215"/>
                <a:gd name="T18" fmla="*/ 122 w 131"/>
                <a:gd name="T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215">
                  <a:moveTo>
                    <a:pt x="122" y="0"/>
                  </a:moveTo>
                  <a:cubicBezTo>
                    <a:pt x="107" y="1"/>
                    <a:pt x="97" y="26"/>
                    <a:pt x="90" y="37"/>
                  </a:cubicBezTo>
                  <a:cubicBezTo>
                    <a:pt x="77" y="58"/>
                    <a:pt x="64" y="79"/>
                    <a:pt x="52" y="100"/>
                  </a:cubicBezTo>
                  <a:cubicBezTo>
                    <a:pt x="41" y="120"/>
                    <a:pt x="29" y="139"/>
                    <a:pt x="19" y="159"/>
                  </a:cubicBezTo>
                  <a:cubicBezTo>
                    <a:pt x="12" y="170"/>
                    <a:pt x="0" y="192"/>
                    <a:pt x="15" y="202"/>
                  </a:cubicBezTo>
                  <a:cubicBezTo>
                    <a:pt x="33" y="215"/>
                    <a:pt x="40" y="190"/>
                    <a:pt x="44" y="178"/>
                  </a:cubicBezTo>
                  <a:cubicBezTo>
                    <a:pt x="50" y="156"/>
                    <a:pt x="59" y="136"/>
                    <a:pt x="69" y="116"/>
                  </a:cubicBezTo>
                  <a:cubicBezTo>
                    <a:pt x="80" y="94"/>
                    <a:pt x="92" y="72"/>
                    <a:pt x="104" y="51"/>
                  </a:cubicBezTo>
                  <a:cubicBezTo>
                    <a:pt x="111" y="40"/>
                    <a:pt x="131" y="17"/>
                    <a:pt x="127" y="4"/>
                  </a:cubicBezTo>
                  <a:cubicBezTo>
                    <a:pt x="126" y="2"/>
                    <a:pt x="124" y="0"/>
                    <a:pt x="122"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0" name="Freeform 9"/>
            <p:cNvSpPr>
              <a:spLocks/>
            </p:cNvSpPr>
            <p:nvPr/>
          </p:nvSpPr>
          <p:spPr bwMode="auto">
            <a:xfrm>
              <a:off x="2919" y="2363"/>
              <a:ext cx="259" cy="329"/>
            </a:xfrm>
            <a:custGeom>
              <a:avLst/>
              <a:gdLst>
                <a:gd name="T0" fmla="*/ 214 w 243"/>
                <a:gd name="T1" fmla="*/ 80 h 309"/>
                <a:gd name="T2" fmla="*/ 186 w 243"/>
                <a:gd name="T3" fmla="*/ 21 h 309"/>
                <a:gd name="T4" fmla="*/ 109 w 243"/>
                <a:gd name="T5" fmla="*/ 13 h 309"/>
                <a:gd name="T6" fmla="*/ 22 w 243"/>
                <a:gd name="T7" fmla="*/ 165 h 309"/>
                <a:gd name="T8" fmla="*/ 42 w 243"/>
                <a:gd name="T9" fmla="*/ 295 h 309"/>
                <a:gd name="T10" fmla="*/ 118 w 243"/>
                <a:gd name="T11" fmla="*/ 299 h 309"/>
                <a:gd name="T12" fmla="*/ 175 w 243"/>
                <a:gd name="T13" fmla="*/ 239 h 309"/>
                <a:gd name="T14" fmla="*/ 215 w 243"/>
                <a:gd name="T15" fmla="*/ 143 h 309"/>
                <a:gd name="T16" fmla="*/ 215 w 243"/>
                <a:gd name="T17" fmla="*/ 38 h 309"/>
                <a:gd name="T18" fmla="*/ 192 w 243"/>
                <a:gd name="T19" fmla="*/ 61 h 309"/>
                <a:gd name="T20" fmla="*/ 184 w 243"/>
                <a:gd name="T21" fmla="*/ 134 h 309"/>
                <a:gd name="T22" fmla="*/ 160 w 243"/>
                <a:gd name="T23" fmla="*/ 198 h 309"/>
                <a:gd name="T24" fmla="*/ 69 w 243"/>
                <a:gd name="T25" fmla="*/ 278 h 309"/>
                <a:gd name="T26" fmla="*/ 41 w 243"/>
                <a:gd name="T27" fmla="*/ 190 h 309"/>
                <a:gd name="T28" fmla="*/ 88 w 243"/>
                <a:gd name="T29" fmla="*/ 67 h 309"/>
                <a:gd name="T30" fmla="*/ 154 w 243"/>
                <a:gd name="T31" fmla="*/ 28 h 309"/>
                <a:gd name="T32" fmla="*/ 193 w 243"/>
                <a:gd name="T33" fmla="*/ 48 h 309"/>
                <a:gd name="T34" fmla="*/ 212 w 243"/>
                <a:gd name="T35" fmla="*/ 80 h 309"/>
                <a:gd name="T36" fmla="*/ 214 w 243"/>
                <a:gd name="T37" fmla="*/ 8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09">
                  <a:moveTo>
                    <a:pt x="214" y="80"/>
                  </a:moveTo>
                  <a:cubicBezTo>
                    <a:pt x="232" y="62"/>
                    <a:pt x="201" y="31"/>
                    <a:pt x="186" y="21"/>
                  </a:cubicBezTo>
                  <a:cubicBezTo>
                    <a:pt x="164" y="6"/>
                    <a:pt x="134" y="0"/>
                    <a:pt x="109" y="13"/>
                  </a:cubicBezTo>
                  <a:cubicBezTo>
                    <a:pt x="56" y="40"/>
                    <a:pt x="39" y="113"/>
                    <a:pt x="22" y="165"/>
                  </a:cubicBezTo>
                  <a:cubicBezTo>
                    <a:pt x="8" y="205"/>
                    <a:pt x="0" y="269"/>
                    <a:pt x="42" y="295"/>
                  </a:cubicBezTo>
                  <a:cubicBezTo>
                    <a:pt x="64" y="309"/>
                    <a:pt x="95" y="309"/>
                    <a:pt x="118" y="299"/>
                  </a:cubicBezTo>
                  <a:cubicBezTo>
                    <a:pt x="144" y="288"/>
                    <a:pt x="161" y="263"/>
                    <a:pt x="175" y="239"/>
                  </a:cubicBezTo>
                  <a:cubicBezTo>
                    <a:pt x="191" y="208"/>
                    <a:pt x="203" y="175"/>
                    <a:pt x="215" y="143"/>
                  </a:cubicBezTo>
                  <a:cubicBezTo>
                    <a:pt x="227" y="109"/>
                    <a:pt x="243" y="69"/>
                    <a:pt x="215" y="38"/>
                  </a:cubicBezTo>
                  <a:cubicBezTo>
                    <a:pt x="201" y="23"/>
                    <a:pt x="179" y="45"/>
                    <a:pt x="192" y="61"/>
                  </a:cubicBezTo>
                  <a:cubicBezTo>
                    <a:pt x="210" y="79"/>
                    <a:pt x="191" y="114"/>
                    <a:pt x="184" y="134"/>
                  </a:cubicBezTo>
                  <a:cubicBezTo>
                    <a:pt x="177" y="156"/>
                    <a:pt x="169" y="178"/>
                    <a:pt x="160" y="198"/>
                  </a:cubicBezTo>
                  <a:cubicBezTo>
                    <a:pt x="143" y="236"/>
                    <a:pt x="118" y="285"/>
                    <a:pt x="69" y="278"/>
                  </a:cubicBezTo>
                  <a:cubicBezTo>
                    <a:pt x="30" y="272"/>
                    <a:pt x="35" y="219"/>
                    <a:pt x="41" y="190"/>
                  </a:cubicBezTo>
                  <a:cubicBezTo>
                    <a:pt x="50" y="149"/>
                    <a:pt x="66" y="103"/>
                    <a:pt x="88" y="67"/>
                  </a:cubicBezTo>
                  <a:cubicBezTo>
                    <a:pt x="103" y="44"/>
                    <a:pt x="125" y="24"/>
                    <a:pt x="154" y="28"/>
                  </a:cubicBezTo>
                  <a:cubicBezTo>
                    <a:pt x="169" y="30"/>
                    <a:pt x="183" y="37"/>
                    <a:pt x="193" y="48"/>
                  </a:cubicBezTo>
                  <a:cubicBezTo>
                    <a:pt x="202" y="58"/>
                    <a:pt x="203" y="71"/>
                    <a:pt x="212" y="80"/>
                  </a:cubicBezTo>
                  <a:cubicBezTo>
                    <a:pt x="212" y="80"/>
                    <a:pt x="214" y="80"/>
                    <a:pt x="214" y="8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 name="Freeform 10"/>
            <p:cNvSpPr>
              <a:spLocks/>
            </p:cNvSpPr>
            <p:nvPr/>
          </p:nvSpPr>
          <p:spPr bwMode="auto">
            <a:xfrm>
              <a:off x="2230" y="73"/>
              <a:ext cx="2239" cy="2180"/>
            </a:xfrm>
            <a:custGeom>
              <a:avLst/>
              <a:gdLst>
                <a:gd name="T0" fmla="*/ 19 w 2102"/>
                <a:gd name="T1" fmla="*/ 145 h 2047"/>
                <a:gd name="T2" fmla="*/ 808 w 2102"/>
                <a:gd name="T3" fmla="*/ 52 h 2047"/>
                <a:gd name="T4" fmla="*/ 1598 w 2102"/>
                <a:gd name="T5" fmla="*/ 188 h 2047"/>
                <a:gd name="T6" fmla="*/ 1909 w 2102"/>
                <a:gd name="T7" fmla="*/ 312 h 2047"/>
                <a:gd name="T8" fmla="*/ 2027 w 2102"/>
                <a:gd name="T9" fmla="*/ 546 h 2047"/>
                <a:gd name="T10" fmla="*/ 1825 w 2102"/>
                <a:gd name="T11" fmla="*/ 696 h 2047"/>
                <a:gd name="T12" fmla="*/ 1504 w 2102"/>
                <a:gd name="T13" fmla="*/ 757 h 2047"/>
                <a:gd name="T14" fmla="*/ 710 w 2102"/>
                <a:gd name="T15" fmla="*/ 824 h 2047"/>
                <a:gd name="T16" fmla="*/ 330 w 2102"/>
                <a:gd name="T17" fmla="*/ 933 h 2047"/>
                <a:gd name="T18" fmla="*/ 165 w 2102"/>
                <a:gd name="T19" fmla="*/ 1034 h 2047"/>
                <a:gd name="T20" fmla="*/ 105 w 2102"/>
                <a:gd name="T21" fmla="*/ 1141 h 2047"/>
                <a:gd name="T22" fmla="*/ 244 w 2102"/>
                <a:gd name="T23" fmla="*/ 1307 h 2047"/>
                <a:gd name="T24" fmla="*/ 536 w 2102"/>
                <a:gd name="T25" fmla="*/ 1375 h 2047"/>
                <a:gd name="T26" fmla="*/ 714 w 2102"/>
                <a:gd name="T27" fmla="*/ 1359 h 2047"/>
                <a:gd name="T28" fmla="*/ 903 w 2102"/>
                <a:gd name="T29" fmla="*/ 1324 h 2047"/>
                <a:gd name="T30" fmla="*/ 1282 w 2102"/>
                <a:gd name="T31" fmla="*/ 1280 h 2047"/>
                <a:gd name="T32" fmla="*/ 1458 w 2102"/>
                <a:gd name="T33" fmla="*/ 1314 h 2047"/>
                <a:gd name="T34" fmla="*/ 1546 w 2102"/>
                <a:gd name="T35" fmla="*/ 1378 h 2047"/>
                <a:gd name="T36" fmla="*/ 1534 w 2102"/>
                <a:gd name="T37" fmla="*/ 1447 h 2047"/>
                <a:gd name="T38" fmla="*/ 1457 w 2102"/>
                <a:gd name="T39" fmla="*/ 1533 h 2047"/>
                <a:gd name="T40" fmla="*/ 1253 w 2102"/>
                <a:gd name="T41" fmla="*/ 1684 h 2047"/>
                <a:gd name="T42" fmla="*/ 1005 w 2102"/>
                <a:gd name="T43" fmla="*/ 1882 h 2047"/>
                <a:gd name="T44" fmla="*/ 925 w 2102"/>
                <a:gd name="T45" fmla="*/ 1998 h 2047"/>
                <a:gd name="T46" fmla="*/ 979 w 2102"/>
                <a:gd name="T47" fmla="*/ 2013 h 2047"/>
                <a:gd name="T48" fmla="*/ 1064 w 2102"/>
                <a:gd name="T49" fmla="*/ 1900 h 2047"/>
                <a:gd name="T50" fmla="*/ 1202 w 2102"/>
                <a:gd name="T51" fmla="*/ 1787 h 2047"/>
                <a:gd name="T52" fmla="*/ 1412 w 2102"/>
                <a:gd name="T53" fmla="*/ 1638 h 2047"/>
                <a:gd name="T54" fmla="*/ 1588 w 2102"/>
                <a:gd name="T55" fmla="*/ 1460 h 2047"/>
                <a:gd name="T56" fmla="*/ 1598 w 2102"/>
                <a:gd name="T57" fmla="*/ 1363 h 2047"/>
                <a:gd name="T58" fmla="*/ 1515 w 2102"/>
                <a:gd name="T59" fmla="*/ 1280 h 2047"/>
                <a:gd name="T60" fmla="*/ 1152 w 2102"/>
                <a:gd name="T61" fmla="*/ 1230 h 2047"/>
                <a:gd name="T62" fmla="*/ 766 w 2102"/>
                <a:gd name="T63" fmla="*/ 1296 h 2047"/>
                <a:gd name="T64" fmla="*/ 430 w 2102"/>
                <a:gd name="T65" fmla="*/ 1310 h 2047"/>
                <a:gd name="T66" fmla="*/ 182 w 2102"/>
                <a:gd name="T67" fmla="*/ 1202 h 2047"/>
                <a:gd name="T68" fmla="*/ 162 w 2102"/>
                <a:gd name="T69" fmla="*/ 1127 h 2047"/>
                <a:gd name="T70" fmla="*/ 260 w 2102"/>
                <a:gd name="T71" fmla="*/ 1030 h 2047"/>
                <a:gd name="T72" fmla="*/ 638 w 2102"/>
                <a:gd name="T73" fmla="*/ 891 h 2047"/>
                <a:gd name="T74" fmla="*/ 1441 w 2102"/>
                <a:gd name="T75" fmla="*/ 816 h 2047"/>
                <a:gd name="T76" fmla="*/ 1787 w 2102"/>
                <a:gd name="T77" fmla="*/ 760 h 2047"/>
                <a:gd name="T78" fmla="*/ 2037 w 2102"/>
                <a:gd name="T79" fmla="*/ 632 h 2047"/>
                <a:gd name="T80" fmla="*/ 2037 w 2102"/>
                <a:gd name="T81" fmla="*/ 360 h 2047"/>
                <a:gd name="T82" fmla="*/ 1786 w 2102"/>
                <a:gd name="T83" fmla="*/ 201 h 2047"/>
                <a:gd name="T84" fmla="*/ 1004 w 2102"/>
                <a:gd name="T85" fmla="*/ 26 h 2047"/>
                <a:gd name="T86" fmla="*/ 195 w 2102"/>
                <a:gd name="T87" fmla="*/ 70 h 2047"/>
                <a:gd name="T88" fmla="*/ 13 w 2102"/>
                <a:gd name="T89" fmla="*/ 123 h 2047"/>
                <a:gd name="T90" fmla="*/ 19 w 2102"/>
                <a:gd name="T91" fmla="*/ 145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2" h="2047">
                  <a:moveTo>
                    <a:pt x="19" y="145"/>
                  </a:moveTo>
                  <a:cubicBezTo>
                    <a:pt x="274" y="69"/>
                    <a:pt x="542" y="41"/>
                    <a:pt x="808" y="52"/>
                  </a:cubicBezTo>
                  <a:cubicBezTo>
                    <a:pt x="1076" y="62"/>
                    <a:pt x="1342" y="109"/>
                    <a:pt x="1598" y="188"/>
                  </a:cubicBezTo>
                  <a:cubicBezTo>
                    <a:pt x="1704" y="220"/>
                    <a:pt x="1815" y="253"/>
                    <a:pt x="1909" y="312"/>
                  </a:cubicBezTo>
                  <a:cubicBezTo>
                    <a:pt x="1988" y="363"/>
                    <a:pt x="2057" y="446"/>
                    <a:pt x="2027" y="546"/>
                  </a:cubicBezTo>
                  <a:cubicBezTo>
                    <a:pt x="2001" y="632"/>
                    <a:pt x="1903" y="672"/>
                    <a:pt x="1825" y="696"/>
                  </a:cubicBezTo>
                  <a:cubicBezTo>
                    <a:pt x="1721" y="727"/>
                    <a:pt x="1612" y="745"/>
                    <a:pt x="1504" y="757"/>
                  </a:cubicBezTo>
                  <a:cubicBezTo>
                    <a:pt x="1240" y="786"/>
                    <a:pt x="973" y="782"/>
                    <a:pt x="710" y="824"/>
                  </a:cubicBezTo>
                  <a:cubicBezTo>
                    <a:pt x="579" y="845"/>
                    <a:pt x="451" y="879"/>
                    <a:pt x="330" y="933"/>
                  </a:cubicBezTo>
                  <a:cubicBezTo>
                    <a:pt x="271" y="960"/>
                    <a:pt x="213" y="990"/>
                    <a:pt x="165" y="1034"/>
                  </a:cubicBezTo>
                  <a:cubicBezTo>
                    <a:pt x="134" y="1062"/>
                    <a:pt x="108" y="1098"/>
                    <a:pt x="105" y="1141"/>
                  </a:cubicBezTo>
                  <a:cubicBezTo>
                    <a:pt x="99" y="1222"/>
                    <a:pt x="180" y="1277"/>
                    <a:pt x="244" y="1307"/>
                  </a:cubicBezTo>
                  <a:cubicBezTo>
                    <a:pt x="334" y="1350"/>
                    <a:pt x="436" y="1372"/>
                    <a:pt x="536" y="1375"/>
                  </a:cubicBezTo>
                  <a:cubicBezTo>
                    <a:pt x="596" y="1377"/>
                    <a:pt x="656" y="1368"/>
                    <a:pt x="714" y="1359"/>
                  </a:cubicBezTo>
                  <a:cubicBezTo>
                    <a:pt x="777" y="1349"/>
                    <a:pt x="840" y="1336"/>
                    <a:pt x="903" y="1324"/>
                  </a:cubicBezTo>
                  <a:cubicBezTo>
                    <a:pt x="1027" y="1299"/>
                    <a:pt x="1154" y="1274"/>
                    <a:pt x="1282" y="1280"/>
                  </a:cubicBezTo>
                  <a:cubicBezTo>
                    <a:pt x="1342" y="1282"/>
                    <a:pt x="1402" y="1293"/>
                    <a:pt x="1458" y="1314"/>
                  </a:cubicBezTo>
                  <a:cubicBezTo>
                    <a:pt x="1491" y="1326"/>
                    <a:pt x="1533" y="1347"/>
                    <a:pt x="1546" y="1378"/>
                  </a:cubicBezTo>
                  <a:cubicBezTo>
                    <a:pt x="1555" y="1399"/>
                    <a:pt x="1548" y="1423"/>
                    <a:pt x="1534" y="1447"/>
                  </a:cubicBezTo>
                  <a:cubicBezTo>
                    <a:pt x="1514" y="1480"/>
                    <a:pt x="1485" y="1508"/>
                    <a:pt x="1457" y="1533"/>
                  </a:cubicBezTo>
                  <a:cubicBezTo>
                    <a:pt x="1393" y="1590"/>
                    <a:pt x="1322" y="1636"/>
                    <a:pt x="1253" y="1684"/>
                  </a:cubicBezTo>
                  <a:cubicBezTo>
                    <a:pt x="1167" y="1744"/>
                    <a:pt x="1079" y="1807"/>
                    <a:pt x="1005" y="1882"/>
                  </a:cubicBezTo>
                  <a:cubicBezTo>
                    <a:pt x="972" y="1915"/>
                    <a:pt x="939" y="1953"/>
                    <a:pt x="925" y="1998"/>
                  </a:cubicBezTo>
                  <a:cubicBezTo>
                    <a:pt x="914" y="2032"/>
                    <a:pt x="968" y="2047"/>
                    <a:pt x="979" y="2013"/>
                  </a:cubicBezTo>
                  <a:cubicBezTo>
                    <a:pt x="993" y="1968"/>
                    <a:pt x="1030" y="1932"/>
                    <a:pt x="1064" y="1900"/>
                  </a:cubicBezTo>
                  <a:cubicBezTo>
                    <a:pt x="1107" y="1859"/>
                    <a:pt x="1154" y="1823"/>
                    <a:pt x="1202" y="1787"/>
                  </a:cubicBezTo>
                  <a:cubicBezTo>
                    <a:pt x="1271" y="1736"/>
                    <a:pt x="1343" y="1689"/>
                    <a:pt x="1412" y="1638"/>
                  </a:cubicBezTo>
                  <a:cubicBezTo>
                    <a:pt x="1476" y="1590"/>
                    <a:pt x="1552" y="1535"/>
                    <a:pt x="1588" y="1460"/>
                  </a:cubicBezTo>
                  <a:cubicBezTo>
                    <a:pt x="1603" y="1430"/>
                    <a:pt x="1610" y="1395"/>
                    <a:pt x="1598" y="1363"/>
                  </a:cubicBezTo>
                  <a:cubicBezTo>
                    <a:pt x="1584" y="1325"/>
                    <a:pt x="1550" y="1298"/>
                    <a:pt x="1515" y="1280"/>
                  </a:cubicBezTo>
                  <a:cubicBezTo>
                    <a:pt x="1404" y="1224"/>
                    <a:pt x="1273" y="1219"/>
                    <a:pt x="1152" y="1230"/>
                  </a:cubicBezTo>
                  <a:cubicBezTo>
                    <a:pt x="1022" y="1242"/>
                    <a:pt x="894" y="1272"/>
                    <a:pt x="766" y="1296"/>
                  </a:cubicBezTo>
                  <a:cubicBezTo>
                    <a:pt x="654" y="1316"/>
                    <a:pt x="543" y="1331"/>
                    <a:pt x="430" y="1310"/>
                  </a:cubicBezTo>
                  <a:cubicBezTo>
                    <a:pt x="345" y="1294"/>
                    <a:pt x="243" y="1267"/>
                    <a:pt x="182" y="1202"/>
                  </a:cubicBezTo>
                  <a:cubicBezTo>
                    <a:pt x="161" y="1179"/>
                    <a:pt x="153" y="1154"/>
                    <a:pt x="162" y="1127"/>
                  </a:cubicBezTo>
                  <a:cubicBezTo>
                    <a:pt x="177" y="1084"/>
                    <a:pt x="223" y="1053"/>
                    <a:pt x="260" y="1030"/>
                  </a:cubicBezTo>
                  <a:cubicBezTo>
                    <a:pt x="374" y="959"/>
                    <a:pt x="507" y="918"/>
                    <a:pt x="638" y="891"/>
                  </a:cubicBezTo>
                  <a:cubicBezTo>
                    <a:pt x="902" y="836"/>
                    <a:pt x="1174" y="841"/>
                    <a:pt x="1441" y="816"/>
                  </a:cubicBezTo>
                  <a:cubicBezTo>
                    <a:pt x="1558" y="805"/>
                    <a:pt x="1674" y="788"/>
                    <a:pt x="1787" y="760"/>
                  </a:cubicBezTo>
                  <a:cubicBezTo>
                    <a:pt x="1877" y="738"/>
                    <a:pt x="1977" y="706"/>
                    <a:pt x="2037" y="632"/>
                  </a:cubicBezTo>
                  <a:cubicBezTo>
                    <a:pt x="2102" y="553"/>
                    <a:pt x="2098" y="440"/>
                    <a:pt x="2037" y="360"/>
                  </a:cubicBezTo>
                  <a:cubicBezTo>
                    <a:pt x="1975" y="280"/>
                    <a:pt x="1879" y="234"/>
                    <a:pt x="1786" y="201"/>
                  </a:cubicBezTo>
                  <a:cubicBezTo>
                    <a:pt x="1534" y="109"/>
                    <a:pt x="1271" y="51"/>
                    <a:pt x="1004" y="26"/>
                  </a:cubicBezTo>
                  <a:cubicBezTo>
                    <a:pt x="735" y="0"/>
                    <a:pt x="459" y="8"/>
                    <a:pt x="195" y="70"/>
                  </a:cubicBezTo>
                  <a:cubicBezTo>
                    <a:pt x="134" y="84"/>
                    <a:pt x="73" y="102"/>
                    <a:pt x="13" y="123"/>
                  </a:cubicBezTo>
                  <a:cubicBezTo>
                    <a:pt x="0" y="128"/>
                    <a:pt x="5" y="149"/>
                    <a:pt x="19" y="145"/>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2" name="Freeform 11"/>
            <p:cNvSpPr>
              <a:spLocks/>
            </p:cNvSpPr>
            <p:nvPr/>
          </p:nvSpPr>
          <p:spPr bwMode="auto">
            <a:xfrm>
              <a:off x="3125" y="2134"/>
              <a:ext cx="201" cy="167"/>
            </a:xfrm>
            <a:custGeom>
              <a:avLst/>
              <a:gdLst>
                <a:gd name="T0" fmla="*/ 40 w 189"/>
                <a:gd name="T1" fmla="*/ 114 h 157"/>
                <a:gd name="T2" fmla="*/ 50 w 189"/>
                <a:gd name="T3" fmla="*/ 86 h 157"/>
                <a:gd name="T4" fmla="*/ 83 w 189"/>
                <a:gd name="T5" fmla="*/ 94 h 157"/>
                <a:gd name="T6" fmla="*/ 123 w 189"/>
                <a:gd name="T7" fmla="*/ 138 h 157"/>
                <a:gd name="T8" fmla="*/ 148 w 189"/>
                <a:gd name="T9" fmla="*/ 147 h 157"/>
                <a:gd name="T10" fmla="*/ 9 w 189"/>
                <a:gd name="T11" fmla="*/ 122 h 157"/>
                <a:gd name="T12" fmla="*/ 40 w 189"/>
                <a:gd name="T13" fmla="*/ 114 h 157"/>
              </a:gdLst>
              <a:ahLst/>
              <a:cxnLst>
                <a:cxn ang="0">
                  <a:pos x="T0" y="T1"/>
                </a:cxn>
                <a:cxn ang="0">
                  <a:pos x="T2" y="T3"/>
                </a:cxn>
                <a:cxn ang="0">
                  <a:pos x="T4" y="T5"/>
                </a:cxn>
                <a:cxn ang="0">
                  <a:pos x="T6" y="T7"/>
                </a:cxn>
                <a:cxn ang="0">
                  <a:pos x="T8" y="T9"/>
                </a:cxn>
                <a:cxn ang="0">
                  <a:pos x="T10" y="T11"/>
                </a:cxn>
                <a:cxn ang="0">
                  <a:pos x="T12" y="T13"/>
                </a:cxn>
              </a:cxnLst>
              <a:rect l="0" t="0" r="r" b="b"/>
              <a:pathLst>
                <a:path w="189" h="157">
                  <a:moveTo>
                    <a:pt x="40" y="114"/>
                  </a:moveTo>
                  <a:cubicBezTo>
                    <a:pt x="39" y="104"/>
                    <a:pt x="39" y="89"/>
                    <a:pt x="50" y="86"/>
                  </a:cubicBezTo>
                  <a:cubicBezTo>
                    <a:pt x="60" y="83"/>
                    <a:pt x="75" y="90"/>
                    <a:pt x="83" y="94"/>
                  </a:cubicBezTo>
                  <a:cubicBezTo>
                    <a:pt x="92" y="98"/>
                    <a:pt x="134" y="124"/>
                    <a:pt x="123" y="138"/>
                  </a:cubicBezTo>
                  <a:cubicBezTo>
                    <a:pt x="110" y="153"/>
                    <a:pt x="140" y="157"/>
                    <a:pt x="148" y="147"/>
                  </a:cubicBezTo>
                  <a:cubicBezTo>
                    <a:pt x="189" y="96"/>
                    <a:pt x="0" y="0"/>
                    <a:pt x="9" y="122"/>
                  </a:cubicBezTo>
                  <a:cubicBezTo>
                    <a:pt x="10" y="136"/>
                    <a:pt x="41" y="129"/>
                    <a:pt x="40" y="11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3" name="Freeform 12"/>
            <p:cNvSpPr>
              <a:spLocks/>
            </p:cNvSpPr>
            <p:nvPr/>
          </p:nvSpPr>
          <p:spPr bwMode="auto">
            <a:xfrm>
              <a:off x="3278" y="2309"/>
              <a:ext cx="251" cy="234"/>
            </a:xfrm>
            <a:custGeom>
              <a:avLst/>
              <a:gdLst>
                <a:gd name="T0" fmla="*/ 0 w 235"/>
                <a:gd name="T1" fmla="*/ 21 h 219"/>
                <a:gd name="T2" fmla="*/ 37 w 235"/>
                <a:gd name="T3" fmla="*/ 68 h 219"/>
                <a:gd name="T4" fmla="*/ 95 w 235"/>
                <a:gd name="T5" fmla="*/ 115 h 219"/>
                <a:gd name="T6" fmla="*/ 147 w 235"/>
                <a:gd name="T7" fmla="*/ 164 h 219"/>
                <a:gd name="T8" fmla="*/ 197 w 235"/>
                <a:gd name="T9" fmla="*/ 215 h 219"/>
                <a:gd name="T10" fmla="*/ 226 w 235"/>
                <a:gd name="T11" fmla="*/ 198 h 219"/>
                <a:gd name="T12" fmla="*/ 195 w 235"/>
                <a:gd name="T13" fmla="*/ 124 h 219"/>
                <a:gd name="T14" fmla="*/ 138 w 235"/>
                <a:gd name="T15" fmla="*/ 71 h 219"/>
                <a:gd name="T16" fmla="*/ 72 w 235"/>
                <a:gd name="T17" fmla="*/ 27 h 219"/>
                <a:gd name="T18" fmla="*/ 6 w 235"/>
                <a:gd name="T19" fmla="*/ 10 h 219"/>
                <a:gd name="T20" fmla="*/ 0 w 235"/>
                <a:gd name="T21" fmla="*/ 2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219">
                  <a:moveTo>
                    <a:pt x="0" y="21"/>
                  </a:moveTo>
                  <a:cubicBezTo>
                    <a:pt x="0" y="41"/>
                    <a:pt x="23" y="56"/>
                    <a:pt x="37" y="68"/>
                  </a:cubicBezTo>
                  <a:cubicBezTo>
                    <a:pt x="56" y="84"/>
                    <a:pt x="76" y="99"/>
                    <a:pt x="95" y="115"/>
                  </a:cubicBezTo>
                  <a:cubicBezTo>
                    <a:pt x="114" y="130"/>
                    <a:pt x="132" y="146"/>
                    <a:pt x="147" y="164"/>
                  </a:cubicBezTo>
                  <a:cubicBezTo>
                    <a:pt x="162" y="181"/>
                    <a:pt x="174" y="207"/>
                    <a:pt x="197" y="215"/>
                  </a:cubicBezTo>
                  <a:cubicBezTo>
                    <a:pt x="210" y="219"/>
                    <a:pt x="222" y="210"/>
                    <a:pt x="226" y="198"/>
                  </a:cubicBezTo>
                  <a:cubicBezTo>
                    <a:pt x="235" y="172"/>
                    <a:pt x="210" y="143"/>
                    <a:pt x="195" y="124"/>
                  </a:cubicBezTo>
                  <a:cubicBezTo>
                    <a:pt x="178" y="105"/>
                    <a:pt x="158" y="88"/>
                    <a:pt x="138" y="71"/>
                  </a:cubicBezTo>
                  <a:cubicBezTo>
                    <a:pt x="117" y="55"/>
                    <a:pt x="95" y="39"/>
                    <a:pt x="72" y="27"/>
                  </a:cubicBezTo>
                  <a:cubicBezTo>
                    <a:pt x="53" y="17"/>
                    <a:pt x="28" y="0"/>
                    <a:pt x="6" y="10"/>
                  </a:cubicBezTo>
                  <a:cubicBezTo>
                    <a:pt x="3" y="12"/>
                    <a:pt x="0" y="17"/>
                    <a:pt x="0" y="2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4" name="Freeform 13"/>
            <p:cNvSpPr>
              <a:spLocks/>
            </p:cNvSpPr>
            <p:nvPr/>
          </p:nvSpPr>
          <p:spPr bwMode="auto">
            <a:xfrm>
              <a:off x="3421" y="3078"/>
              <a:ext cx="148" cy="150"/>
            </a:xfrm>
            <a:custGeom>
              <a:avLst/>
              <a:gdLst>
                <a:gd name="T0" fmla="*/ 9 w 139"/>
                <a:gd name="T1" fmla="*/ 102 h 141"/>
                <a:gd name="T2" fmla="*/ 124 w 139"/>
                <a:gd name="T3" fmla="*/ 49 h 141"/>
                <a:gd name="T4" fmla="*/ 97 w 139"/>
                <a:gd name="T5" fmla="*/ 14 h 141"/>
                <a:gd name="T6" fmla="*/ 42 w 139"/>
                <a:gd name="T7" fmla="*/ 64 h 141"/>
                <a:gd name="T8" fmla="*/ 9 w 139"/>
                <a:gd name="T9" fmla="*/ 102 h 141"/>
              </a:gdLst>
              <a:ahLst/>
              <a:cxnLst>
                <a:cxn ang="0">
                  <a:pos x="T0" y="T1"/>
                </a:cxn>
                <a:cxn ang="0">
                  <a:pos x="T2" y="T3"/>
                </a:cxn>
                <a:cxn ang="0">
                  <a:pos x="T4" y="T5"/>
                </a:cxn>
                <a:cxn ang="0">
                  <a:pos x="T6" y="T7"/>
                </a:cxn>
                <a:cxn ang="0">
                  <a:pos x="T8" y="T9"/>
                </a:cxn>
              </a:cxnLst>
              <a:rect l="0" t="0" r="r" b="b"/>
              <a:pathLst>
                <a:path w="139" h="141">
                  <a:moveTo>
                    <a:pt x="9" y="102"/>
                  </a:moveTo>
                  <a:cubicBezTo>
                    <a:pt x="38" y="141"/>
                    <a:pt x="106" y="71"/>
                    <a:pt x="124" y="49"/>
                  </a:cubicBezTo>
                  <a:cubicBezTo>
                    <a:pt x="139" y="30"/>
                    <a:pt x="120" y="0"/>
                    <a:pt x="97" y="14"/>
                  </a:cubicBezTo>
                  <a:cubicBezTo>
                    <a:pt x="76" y="26"/>
                    <a:pt x="61" y="48"/>
                    <a:pt x="42" y="64"/>
                  </a:cubicBezTo>
                  <a:cubicBezTo>
                    <a:pt x="35" y="70"/>
                    <a:pt x="0" y="89"/>
                    <a:pt x="9" y="10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5" name="Freeform 14"/>
            <p:cNvSpPr>
              <a:spLocks/>
            </p:cNvSpPr>
            <p:nvPr/>
          </p:nvSpPr>
          <p:spPr bwMode="auto">
            <a:xfrm>
              <a:off x="2511" y="3484"/>
              <a:ext cx="740" cy="585"/>
            </a:xfrm>
            <a:custGeom>
              <a:avLst/>
              <a:gdLst>
                <a:gd name="T0" fmla="*/ 679 w 694"/>
                <a:gd name="T1" fmla="*/ 7 h 549"/>
                <a:gd name="T2" fmla="*/ 649 w 694"/>
                <a:gd name="T3" fmla="*/ 43 h 549"/>
                <a:gd name="T4" fmla="*/ 615 w 694"/>
                <a:gd name="T5" fmla="*/ 87 h 549"/>
                <a:gd name="T6" fmla="*/ 549 w 694"/>
                <a:gd name="T7" fmla="*/ 169 h 549"/>
                <a:gd name="T8" fmla="*/ 422 w 694"/>
                <a:gd name="T9" fmla="*/ 296 h 549"/>
                <a:gd name="T10" fmla="*/ 145 w 694"/>
                <a:gd name="T11" fmla="*/ 458 h 549"/>
                <a:gd name="T12" fmla="*/ 76 w 694"/>
                <a:gd name="T13" fmla="*/ 460 h 549"/>
                <a:gd name="T14" fmla="*/ 34 w 694"/>
                <a:gd name="T15" fmla="*/ 457 h 549"/>
                <a:gd name="T16" fmla="*/ 2 w 694"/>
                <a:gd name="T17" fmla="*/ 498 h 549"/>
                <a:gd name="T18" fmla="*/ 81 w 694"/>
                <a:gd name="T19" fmla="*/ 546 h 549"/>
                <a:gd name="T20" fmla="*/ 162 w 694"/>
                <a:gd name="T21" fmla="*/ 541 h 549"/>
                <a:gd name="T22" fmla="*/ 449 w 694"/>
                <a:gd name="T23" fmla="*/ 364 h 549"/>
                <a:gd name="T24" fmla="*/ 577 w 694"/>
                <a:gd name="T25" fmla="*/ 214 h 549"/>
                <a:gd name="T26" fmla="*/ 641 w 694"/>
                <a:gd name="T27" fmla="*/ 119 h 549"/>
                <a:gd name="T28" fmla="*/ 670 w 694"/>
                <a:gd name="T29" fmla="*/ 68 h 549"/>
                <a:gd name="T30" fmla="*/ 691 w 694"/>
                <a:gd name="T31" fmla="*/ 14 h 549"/>
                <a:gd name="T32" fmla="*/ 679 w 694"/>
                <a:gd name="T33" fmla="*/ 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4" h="549">
                  <a:moveTo>
                    <a:pt x="679" y="7"/>
                  </a:moveTo>
                  <a:cubicBezTo>
                    <a:pt x="670" y="20"/>
                    <a:pt x="658" y="31"/>
                    <a:pt x="649" y="43"/>
                  </a:cubicBezTo>
                  <a:cubicBezTo>
                    <a:pt x="638" y="58"/>
                    <a:pt x="626" y="73"/>
                    <a:pt x="615" y="87"/>
                  </a:cubicBezTo>
                  <a:cubicBezTo>
                    <a:pt x="594" y="115"/>
                    <a:pt x="572" y="142"/>
                    <a:pt x="549" y="169"/>
                  </a:cubicBezTo>
                  <a:cubicBezTo>
                    <a:pt x="510" y="214"/>
                    <a:pt x="467" y="256"/>
                    <a:pt x="422" y="296"/>
                  </a:cubicBezTo>
                  <a:cubicBezTo>
                    <a:pt x="343" y="365"/>
                    <a:pt x="252" y="439"/>
                    <a:pt x="145" y="458"/>
                  </a:cubicBezTo>
                  <a:cubicBezTo>
                    <a:pt x="123" y="462"/>
                    <a:pt x="99" y="463"/>
                    <a:pt x="76" y="460"/>
                  </a:cubicBezTo>
                  <a:cubicBezTo>
                    <a:pt x="62" y="458"/>
                    <a:pt x="48" y="454"/>
                    <a:pt x="34" y="457"/>
                  </a:cubicBezTo>
                  <a:cubicBezTo>
                    <a:pt x="15" y="462"/>
                    <a:pt x="0" y="477"/>
                    <a:pt x="2" y="498"/>
                  </a:cubicBezTo>
                  <a:cubicBezTo>
                    <a:pt x="5" y="537"/>
                    <a:pt x="50" y="543"/>
                    <a:pt x="81" y="546"/>
                  </a:cubicBezTo>
                  <a:cubicBezTo>
                    <a:pt x="108" y="549"/>
                    <a:pt x="136" y="546"/>
                    <a:pt x="162" y="541"/>
                  </a:cubicBezTo>
                  <a:cubicBezTo>
                    <a:pt x="273" y="519"/>
                    <a:pt x="372" y="443"/>
                    <a:pt x="449" y="364"/>
                  </a:cubicBezTo>
                  <a:cubicBezTo>
                    <a:pt x="495" y="317"/>
                    <a:pt x="537" y="266"/>
                    <a:pt x="577" y="214"/>
                  </a:cubicBezTo>
                  <a:cubicBezTo>
                    <a:pt x="600" y="183"/>
                    <a:pt x="622" y="152"/>
                    <a:pt x="641" y="119"/>
                  </a:cubicBezTo>
                  <a:cubicBezTo>
                    <a:pt x="651" y="103"/>
                    <a:pt x="661" y="86"/>
                    <a:pt x="670" y="68"/>
                  </a:cubicBezTo>
                  <a:cubicBezTo>
                    <a:pt x="678" y="51"/>
                    <a:pt x="683" y="32"/>
                    <a:pt x="691" y="14"/>
                  </a:cubicBezTo>
                  <a:cubicBezTo>
                    <a:pt x="694" y="6"/>
                    <a:pt x="684" y="0"/>
                    <a:pt x="679" y="7"/>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6" name="Freeform 15"/>
            <p:cNvSpPr>
              <a:spLocks/>
            </p:cNvSpPr>
            <p:nvPr/>
          </p:nvSpPr>
          <p:spPr bwMode="auto">
            <a:xfrm>
              <a:off x="3374" y="2807"/>
              <a:ext cx="127" cy="355"/>
            </a:xfrm>
            <a:custGeom>
              <a:avLst/>
              <a:gdLst>
                <a:gd name="T0" fmla="*/ 110 w 119"/>
                <a:gd name="T1" fmla="*/ 2 h 334"/>
                <a:gd name="T2" fmla="*/ 76 w 119"/>
                <a:gd name="T3" fmla="*/ 143 h 334"/>
                <a:gd name="T4" fmla="*/ 18 w 119"/>
                <a:gd name="T5" fmla="*/ 272 h 334"/>
                <a:gd name="T6" fmla="*/ 70 w 119"/>
                <a:gd name="T7" fmla="*/ 295 h 334"/>
                <a:gd name="T8" fmla="*/ 108 w 119"/>
                <a:gd name="T9" fmla="*/ 149 h 334"/>
                <a:gd name="T10" fmla="*/ 116 w 119"/>
                <a:gd name="T11" fmla="*/ 81 h 334"/>
                <a:gd name="T12" fmla="*/ 113 w 119"/>
                <a:gd name="T13" fmla="*/ 2 h 334"/>
                <a:gd name="T14" fmla="*/ 110 w 119"/>
                <a:gd name="T15" fmla="*/ 2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34">
                  <a:moveTo>
                    <a:pt x="110" y="2"/>
                  </a:moveTo>
                  <a:cubicBezTo>
                    <a:pt x="103" y="50"/>
                    <a:pt x="93" y="98"/>
                    <a:pt x="76" y="143"/>
                  </a:cubicBezTo>
                  <a:cubicBezTo>
                    <a:pt x="59" y="187"/>
                    <a:pt x="37" y="230"/>
                    <a:pt x="18" y="272"/>
                  </a:cubicBezTo>
                  <a:cubicBezTo>
                    <a:pt x="0" y="310"/>
                    <a:pt x="57" y="334"/>
                    <a:pt x="70" y="295"/>
                  </a:cubicBezTo>
                  <a:cubicBezTo>
                    <a:pt x="86" y="247"/>
                    <a:pt x="100" y="199"/>
                    <a:pt x="108" y="149"/>
                  </a:cubicBezTo>
                  <a:cubicBezTo>
                    <a:pt x="112" y="127"/>
                    <a:pt x="114" y="104"/>
                    <a:pt x="116" y="81"/>
                  </a:cubicBezTo>
                  <a:cubicBezTo>
                    <a:pt x="119" y="54"/>
                    <a:pt x="117" y="29"/>
                    <a:pt x="113" y="2"/>
                  </a:cubicBezTo>
                  <a:cubicBezTo>
                    <a:pt x="113" y="0"/>
                    <a:pt x="110" y="0"/>
                    <a:pt x="110" y="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7" name="Freeform 16"/>
            <p:cNvSpPr>
              <a:spLocks/>
            </p:cNvSpPr>
            <p:nvPr/>
          </p:nvSpPr>
          <p:spPr bwMode="auto">
            <a:xfrm>
              <a:off x="2963" y="2618"/>
              <a:ext cx="76" cy="32"/>
            </a:xfrm>
            <a:custGeom>
              <a:avLst/>
              <a:gdLst>
                <a:gd name="T0" fmla="*/ 1 w 71"/>
                <a:gd name="T1" fmla="*/ 1 h 30"/>
                <a:gd name="T2" fmla="*/ 69 w 71"/>
                <a:gd name="T3" fmla="*/ 27 h 30"/>
                <a:gd name="T4" fmla="*/ 69 w 71"/>
                <a:gd name="T5" fmla="*/ 25 h 30"/>
                <a:gd name="T6" fmla="*/ 2 w 71"/>
                <a:gd name="T7" fmla="*/ 0 h 30"/>
                <a:gd name="T8" fmla="*/ 1 w 71"/>
                <a:gd name="T9" fmla="*/ 1 h 30"/>
              </a:gdLst>
              <a:ahLst/>
              <a:cxnLst>
                <a:cxn ang="0">
                  <a:pos x="T0" y="T1"/>
                </a:cxn>
                <a:cxn ang="0">
                  <a:pos x="T2" y="T3"/>
                </a:cxn>
                <a:cxn ang="0">
                  <a:pos x="T4" y="T5"/>
                </a:cxn>
                <a:cxn ang="0">
                  <a:pos x="T6" y="T7"/>
                </a:cxn>
                <a:cxn ang="0">
                  <a:pos x="T8" y="T9"/>
                </a:cxn>
              </a:cxnLst>
              <a:rect l="0" t="0" r="r" b="b"/>
              <a:pathLst>
                <a:path w="71" h="30">
                  <a:moveTo>
                    <a:pt x="1" y="1"/>
                  </a:moveTo>
                  <a:cubicBezTo>
                    <a:pt x="18" y="17"/>
                    <a:pt x="46" y="30"/>
                    <a:pt x="69" y="27"/>
                  </a:cubicBezTo>
                  <a:cubicBezTo>
                    <a:pt x="71" y="26"/>
                    <a:pt x="70" y="25"/>
                    <a:pt x="69" y="25"/>
                  </a:cubicBezTo>
                  <a:cubicBezTo>
                    <a:pt x="43" y="22"/>
                    <a:pt x="24" y="15"/>
                    <a:pt x="2" y="0"/>
                  </a:cubicBezTo>
                  <a:cubicBezTo>
                    <a:pt x="1" y="0"/>
                    <a:pt x="0" y="1"/>
                    <a:pt x="1" y="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8" name="Freeform 17"/>
            <p:cNvSpPr>
              <a:spLocks/>
            </p:cNvSpPr>
            <p:nvPr/>
          </p:nvSpPr>
          <p:spPr bwMode="auto">
            <a:xfrm>
              <a:off x="2961" y="2594"/>
              <a:ext cx="97" cy="42"/>
            </a:xfrm>
            <a:custGeom>
              <a:avLst/>
              <a:gdLst>
                <a:gd name="T0" fmla="*/ 1 w 91"/>
                <a:gd name="T1" fmla="*/ 4 h 40"/>
                <a:gd name="T2" fmla="*/ 42 w 91"/>
                <a:gd name="T3" fmla="*/ 29 h 40"/>
                <a:gd name="T4" fmla="*/ 90 w 91"/>
                <a:gd name="T5" fmla="*/ 37 h 40"/>
                <a:gd name="T6" fmla="*/ 90 w 91"/>
                <a:gd name="T7" fmla="*/ 34 h 40"/>
                <a:gd name="T8" fmla="*/ 51 w 91"/>
                <a:gd name="T9" fmla="*/ 25 h 40"/>
                <a:gd name="T10" fmla="*/ 3 w 91"/>
                <a:gd name="T11" fmla="*/ 2 h 40"/>
                <a:gd name="T12" fmla="*/ 1 w 91"/>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91" h="40">
                  <a:moveTo>
                    <a:pt x="1" y="4"/>
                  </a:moveTo>
                  <a:cubicBezTo>
                    <a:pt x="12" y="16"/>
                    <a:pt x="27" y="24"/>
                    <a:pt x="42" y="29"/>
                  </a:cubicBezTo>
                  <a:cubicBezTo>
                    <a:pt x="56" y="34"/>
                    <a:pt x="75" y="40"/>
                    <a:pt x="90" y="37"/>
                  </a:cubicBezTo>
                  <a:cubicBezTo>
                    <a:pt x="91" y="37"/>
                    <a:pt x="91" y="34"/>
                    <a:pt x="90" y="34"/>
                  </a:cubicBezTo>
                  <a:cubicBezTo>
                    <a:pt x="78" y="28"/>
                    <a:pt x="63" y="28"/>
                    <a:pt x="51" y="25"/>
                  </a:cubicBezTo>
                  <a:cubicBezTo>
                    <a:pt x="33" y="20"/>
                    <a:pt x="18" y="13"/>
                    <a:pt x="3" y="2"/>
                  </a:cubicBezTo>
                  <a:cubicBezTo>
                    <a:pt x="2" y="0"/>
                    <a:pt x="0" y="2"/>
                    <a:pt x="1" y="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9" name="Freeform 18"/>
            <p:cNvSpPr>
              <a:spLocks/>
            </p:cNvSpPr>
            <p:nvPr/>
          </p:nvSpPr>
          <p:spPr bwMode="auto">
            <a:xfrm>
              <a:off x="2959" y="2574"/>
              <a:ext cx="112" cy="42"/>
            </a:xfrm>
            <a:custGeom>
              <a:avLst/>
              <a:gdLst>
                <a:gd name="T0" fmla="*/ 2 w 105"/>
                <a:gd name="T1" fmla="*/ 4 h 40"/>
                <a:gd name="T2" fmla="*/ 103 w 105"/>
                <a:gd name="T3" fmla="*/ 30 h 40"/>
                <a:gd name="T4" fmla="*/ 103 w 105"/>
                <a:gd name="T5" fmla="*/ 26 h 40"/>
                <a:gd name="T6" fmla="*/ 52 w 105"/>
                <a:gd name="T7" fmla="*/ 18 h 40"/>
                <a:gd name="T8" fmla="*/ 4 w 105"/>
                <a:gd name="T9" fmla="*/ 1 h 40"/>
                <a:gd name="T10" fmla="*/ 2 w 105"/>
                <a:gd name="T11" fmla="*/ 4 h 40"/>
              </a:gdLst>
              <a:ahLst/>
              <a:cxnLst>
                <a:cxn ang="0">
                  <a:pos x="T0" y="T1"/>
                </a:cxn>
                <a:cxn ang="0">
                  <a:pos x="T2" y="T3"/>
                </a:cxn>
                <a:cxn ang="0">
                  <a:pos x="T4" y="T5"/>
                </a:cxn>
                <a:cxn ang="0">
                  <a:pos x="T6" y="T7"/>
                </a:cxn>
                <a:cxn ang="0">
                  <a:pos x="T8" y="T9"/>
                </a:cxn>
                <a:cxn ang="0">
                  <a:pos x="T10" y="T11"/>
                </a:cxn>
              </a:cxnLst>
              <a:rect l="0" t="0" r="r" b="b"/>
              <a:pathLst>
                <a:path w="105" h="40">
                  <a:moveTo>
                    <a:pt x="2" y="4"/>
                  </a:moveTo>
                  <a:cubicBezTo>
                    <a:pt x="25" y="22"/>
                    <a:pt x="73" y="40"/>
                    <a:pt x="103" y="30"/>
                  </a:cubicBezTo>
                  <a:cubicBezTo>
                    <a:pt x="105" y="30"/>
                    <a:pt x="105" y="27"/>
                    <a:pt x="103" y="26"/>
                  </a:cubicBezTo>
                  <a:cubicBezTo>
                    <a:pt x="86" y="22"/>
                    <a:pt x="69" y="23"/>
                    <a:pt x="52" y="18"/>
                  </a:cubicBezTo>
                  <a:cubicBezTo>
                    <a:pt x="36" y="13"/>
                    <a:pt x="20" y="4"/>
                    <a:pt x="4" y="1"/>
                  </a:cubicBezTo>
                  <a:cubicBezTo>
                    <a:pt x="2" y="0"/>
                    <a:pt x="0" y="3"/>
                    <a:pt x="2" y="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0" name="Freeform 19"/>
            <p:cNvSpPr>
              <a:spLocks/>
            </p:cNvSpPr>
            <p:nvPr/>
          </p:nvSpPr>
          <p:spPr bwMode="auto">
            <a:xfrm>
              <a:off x="2970" y="2542"/>
              <a:ext cx="115" cy="45"/>
            </a:xfrm>
            <a:custGeom>
              <a:avLst/>
              <a:gdLst>
                <a:gd name="T0" fmla="*/ 2 w 108"/>
                <a:gd name="T1" fmla="*/ 5 h 43"/>
                <a:gd name="T2" fmla="*/ 52 w 108"/>
                <a:gd name="T3" fmla="*/ 31 h 43"/>
                <a:gd name="T4" fmla="*/ 103 w 108"/>
                <a:gd name="T5" fmla="*/ 39 h 43"/>
                <a:gd name="T6" fmla="*/ 103 w 108"/>
                <a:gd name="T7" fmla="*/ 30 h 43"/>
                <a:gd name="T8" fmla="*/ 5 w 108"/>
                <a:gd name="T9" fmla="*/ 1 h 43"/>
                <a:gd name="T10" fmla="*/ 2 w 108"/>
                <a:gd name="T11" fmla="*/ 5 h 43"/>
              </a:gdLst>
              <a:ahLst/>
              <a:cxnLst>
                <a:cxn ang="0">
                  <a:pos x="T0" y="T1"/>
                </a:cxn>
                <a:cxn ang="0">
                  <a:pos x="T2" y="T3"/>
                </a:cxn>
                <a:cxn ang="0">
                  <a:pos x="T4" y="T5"/>
                </a:cxn>
                <a:cxn ang="0">
                  <a:pos x="T6" y="T7"/>
                </a:cxn>
                <a:cxn ang="0">
                  <a:pos x="T8" y="T9"/>
                </a:cxn>
                <a:cxn ang="0">
                  <a:pos x="T10" y="T11"/>
                </a:cxn>
              </a:cxnLst>
              <a:rect l="0" t="0" r="r" b="b"/>
              <a:pathLst>
                <a:path w="108" h="43">
                  <a:moveTo>
                    <a:pt x="2" y="5"/>
                  </a:moveTo>
                  <a:cubicBezTo>
                    <a:pt x="18" y="17"/>
                    <a:pt x="34" y="25"/>
                    <a:pt x="52" y="31"/>
                  </a:cubicBezTo>
                  <a:cubicBezTo>
                    <a:pt x="67" y="36"/>
                    <a:pt x="87" y="43"/>
                    <a:pt x="103" y="39"/>
                  </a:cubicBezTo>
                  <a:cubicBezTo>
                    <a:pt x="107" y="38"/>
                    <a:pt x="108" y="31"/>
                    <a:pt x="103" y="30"/>
                  </a:cubicBezTo>
                  <a:cubicBezTo>
                    <a:pt x="69" y="25"/>
                    <a:pt x="36" y="16"/>
                    <a:pt x="5" y="1"/>
                  </a:cubicBezTo>
                  <a:cubicBezTo>
                    <a:pt x="2" y="0"/>
                    <a:pt x="0" y="4"/>
                    <a:pt x="2" y="5"/>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1" name="Freeform 20"/>
            <p:cNvSpPr>
              <a:spLocks/>
            </p:cNvSpPr>
            <p:nvPr/>
          </p:nvSpPr>
          <p:spPr bwMode="auto">
            <a:xfrm>
              <a:off x="2968" y="2514"/>
              <a:ext cx="132" cy="39"/>
            </a:xfrm>
            <a:custGeom>
              <a:avLst/>
              <a:gdLst>
                <a:gd name="T0" fmla="*/ 4 w 124"/>
                <a:gd name="T1" fmla="*/ 6 h 37"/>
                <a:gd name="T2" fmla="*/ 60 w 124"/>
                <a:gd name="T3" fmla="*/ 24 h 37"/>
                <a:gd name="T4" fmla="*/ 118 w 124"/>
                <a:gd name="T5" fmla="*/ 37 h 37"/>
                <a:gd name="T6" fmla="*/ 120 w 124"/>
                <a:gd name="T7" fmla="*/ 29 h 37"/>
                <a:gd name="T8" fmla="*/ 67 w 124"/>
                <a:gd name="T9" fmla="*/ 13 h 37"/>
                <a:gd name="T10" fmla="*/ 6 w 124"/>
                <a:gd name="T11" fmla="*/ 0 h 37"/>
                <a:gd name="T12" fmla="*/ 4 w 124"/>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124" h="37">
                  <a:moveTo>
                    <a:pt x="4" y="6"/>
                  </a:moveTo>
                  <a:cubicBezTo>
                    <a:pt x="22" y="14"/>
                    <a:pt x="41" y="19"/>
                    <a:pt x="60" y="24"/>
                  </a:cubicBezTo>
                  <a:cubicBezTo>
                    <a:pt x="79" y="28"/>
                    <a:pt x="99" y="36"/>
                    <a:pt x="118" y="37"/>
                  </a:cubicBezTo>
                  <a:cubicBezTo>
                    <a:pt x="122" y="37"/>
                    <a:pt x="124" y="31"/>
                    <a:pt x="120" y="29"/>
                  </a:cubicBezTo>
                  <a:cubicBezTo>
                    <a:pt x="105" y="20"/>
                    <a:pt x="85" y="17"/>
                    <a:pt x="67" y="13"/>
                  </a:cubicBezTo>
                  <a:cubicBezTo>
                    <a:pt x="47" y="9"/>
                    <a:pt x="27" y="4"/>
                    <a:pt x="6" y="0"/>
                  </a:cubicBezTo>
                  <a:cubicBezTo>
                    <a:pt x="3" y="0"/>
                    <a:pt x="0" y="5"/>
                    <a:pt x="4" y="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2" name="Freeform 21"/>
            <p:cNvSpPr>
              <a:spLocks/>
            </p:cNvSpPr>
            <p:nvPr/>
          </p:nvSpPr>
          <p:spPr bwMode="auto">
            <a:xfrm>
              <a:off x="2978" y="2471"/>
              <a:ext cx="154" cy="71"/>
            </a:xfrm>
            <a:custGeom>
              <a:avLst/>
              <a:gdLst>
                <a:gd name="T0" fmla="*/ 4 w 145"/>
                <a:gd name="T1" fmla="*/ 8 h 66"/>
                <a:gd name="T2" fmla="*/ 128 w 145"/>
                <a:gd name="T3" fmla="*/ 59 h 66"/>
                <a:gd name="T4" fmla="*/ 132 w 145"/>
                <a:gd name="T5" fmla="*/ 46 h 66"/>
                <a:gd name="T6" fmla="*/ 128 w 145"/>
                <a:gd name="T7" fmla="*/ 46 h 66"/>
                <a:gd name="T8" fmla="*/ 124 w 145"/>
                <a:gd name="T9" fmla="*/ 53 h 66"/>
                <a:gd name="T10" fmla="*/ 126 w 145"/>
                <a:gd name="T11" fmla="*/ 57 h 66"/>
                <a:gd name="T12" fmla="*/ 135 w 145"/>
                <a:gd name="T13" fmla="*/ 47 h 66"/>
                <a:gd name="T14" fmla="*/ 67 w 145"/>
                <a:gd name="T15" fmla="*/ 16 h 66"/>
                <a:gd name="T16" fmla="*/ 4 w 145"/>
                <a:gd name="T17" fmla="*/ 2 h 66"/>
                <a:gd name="T18" fmla="*/ 4 w 145"/>
                <a:gd name="T19"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6">
                  <a:moveTo>
                    <a:pt x="4" y="8"/>
                  </a:moveTo>
                  <a:cubicBezTo>
                    <a:pt x="46" y="24"/>
                    <a:pt x="91" y="33"/>
                    <a:pt x="128" y="59"/>
                  </a:cubicBezTo>
                  <a:cubicBezTo>
                    <a:pt x="130" y="55"/>
                    <a:pt x="131" y="50"/>
                    <a:pt x="132" y="46"/>
                  </a:cubicBezTo>
                  <a:cubicBezTo>
                    <a:pt x="131" y="46"/>
                    <a:pt x="129" y="46"/>
                    <a:pt x="128" y="46"/>
                  </a:cubicBezTo>
                  <a:cubicBezTo>
                    <a:pt x="124" y="46"/>
                    <a:pt x="122" y="50"/>
                    <a:pt x="124" y="53"/>
                  </a:cubicBezTo>
                  <a:cubicBezTo>
                    <a:pt x="125" y="54"/>
                    <a:pt x="125" y="55"/>
                    <a:pt x="126" y="57"/>
                  </a:cubicBezTo>
                  <a:cubicBezTo>
                    <a:pt x="131" y="66"/>
                    <a:pt x="145" y="54"/>
                    <a:pt x="135" y="47"/>
                  </a:cubicBezTo>
                  <a:cubicBezTo>
                    <a:pt x="114" y="33"/>
                    <a:pt x="91" y="24"/>
                    <a:pt x="67" y="16"/>
                  </a:cubicBezTo>
                  <a:cubicBezTo>
                    <a:pt x="47" y="11"/>
                    <a:pt x="25" y="0"/>
                    <a:pt x="4" y="2"/>
                  </a:cubicBezTo>
                  <a:cubicBezTo>
                    <a:pt x="1" y="2"/>
                    <a:pt x="0" y="7"/>
                    <a:pt x="4" y="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3" name="Freeform 22"/>
            <p:cNvSpPr>
              <a:spLocks/>
            </p:cNvSpPr>
            <p:nvPr/>
          </p:nvSpPr>
          <p:spPr bwMode="auto">
            <a:xfrm>
              <a:off x="3007" y="2446"/>
              <a:ext cx="121" cy="56"/>
            </a:xfrm>
            <a:custGeom>
              <a:avLst/>
              <a:gdLst>
                <a:gd name="T0" fmla="*/ 2 w 114"/>
                <a:gd name="T1" fmla="*/ 2 h 53"/>
                <a:gd name="T2" fmla="*/ 65 w 114"/>
                <a:gd name="T3" fmla="*/ 24 h 53"/>
                <a:gd name="T4" fmla="*/ 110 w 114"/>
                <a:gd name="T5" fmla="*/ 52 h 53"/>
                <a:gd name="T6" fmla="*/ 113 w 114"/>
                <a:gd name="T7" fmla="*/ 49 h 53"/>
                <a:gd name="T8" fmla="*/ 3 w 114"/>
                <a:gd name="T9" fmla="*/ 0 h 53"/>
                <a:gd name="T10" fmla="*/ 2 w 114"/>
                <a:gd name="T11" fmla="*/ 2 h 53"/>
              </a:gdLst>
              <a:ahLst/>
              <a:cxnLst>
                <a:cxn ang="0">
                  <a:pos x="T0" y="T1"/>
                </a:cxn>
                <a:cxn ang="0">
                  <a:pos x="T2" y="T3"/>
                </a:cxn>
                <a:cxn ang="0">
                  <a:pos x="T4" y="T5"/>
                </a:cxn>
                <a:cxn ang="0">
                  <a:pos x="T6" y="T7"/>
                </a:cxn>
                <a:cxn ang="0">
                  <a:pos x="T8" y="T9"/>
                </a:cxn>
                <a:cxn ang="0">
                  <a:pos x="T10" y="T11"/>
                </a:cxn>
              </a:cxnLst>
              <a:rect l="0" t="0" r="r" b="b"/>
              <a:pathLst>
                <a:path w="114" h="53">
                  <a:moveTo>
                    <a:pt x="2" y="2"/>
                  </a:moveTo>
                  <a:cubicBezTo>
                    <a:pt x="22" y="11"/>
                    <a:pt x="45" y="15"/>
                    <a:pt x="65" y="24"/>
                  </a:cubicBezTo>
                  <a:cubicBezTo>
                    <a:pt x="81" y="32"/>
                    <a:pt x="94" y="46"/>
                    <a:pt x="110" y="52"/>
                  </a:cubicBezTo>
                  <a:cubicBezTo>
                    <a:pt x="112" y="53"/>
                    <a:pt x="114" y="51"/>
                    <a:pt x="113" y="49"/>
                  </a:cubicBezTo>
                  <a:cubicBezTo>
                    <a:pt x="92" y="15"/>
                    <a:pt x="38" y="6"/>
                    <a:pt x="3" y="0"/>
                  </a:cubicBezTo>
                  <a:cubicBezTo>
                    <a:pt x="1" y="0"/>
                    <a:pt x="0" y="2"/>
                    <a:pt x="2" y="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4" name="Freeform 23"/>
            <p:cNvSpPr>
              <a:spLocks/>
            </p:cNvSpPr>
            <p:nvPr/>
          </p:nvSpPr>
          <p:spPr bwMode="auto">
            <a:xfrm>
              <a:off x="3017" y="2422"/>
              <a:ext cx="111" cy="54"/>
            </a:xfrm>
            <a:custGeom>
              <a:avLst/>
              <a:gdLst>
                <a:gd name="T0" fmla="*/ 1 w 104"/>
                <a:gd name="T1" fmla="*/ 4 h 50"/>
                <a:gd name="T2" fmla="*/ 51 w 104"/>
                <a:gd name="T3" fmla="*/ 20 h 50"/>
                <a:gd name="T4" fmla="*/ 100 w 104"/>
                <a:gd name="T5" fmla="*/ 49 h 50"/>
                <a:gd name="T6" fmla="*/ 103 w 104"/>
                <a:gd name="T7" fmla="*/ 45 h 50"/>
                <a:gd name="T8" fmla="*/ 59 w 104"/>
                <a:gd name="T9" fmla="*/ 15 h 50"/>
                <a:gd name="T10" fmla="*/ 2 w 104"/>
                <a:gd name="T11" fmla="*/ 1 h 50"/>
                <a:gd name="T12" fmla="*/ 1 w 104"/>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104" h="50">
                  <a:moveTo>
                    <a:pt x="1" y="4"/>
                  </a:moveTo>
                  <a:cubicBezTo>
                    <a:pt x="18" y="10"/>
                    <a:pt x="35" y="14"/>
                    <a:pt x="51" y="20"/>
                  </a:cubicBezTo>
                  <a:cubicBezTo>
                    <a:pt x="69" y="27"/>
                    <a:pt x="83" y="40"/>
                    <a:pt x="100" y="49"/>
                  </a:cubicBezTo>
                  <a:cubicBezTo>
                    <a:pt x="102" y="50"/>
                    <a:pt x="104" y="48"/>
                    <a:pt x="103" y="45"/>
                  </a:cubicBezTo>
                  <a:cubicBezTo>
                    <a:pt x="95" y="30"/>
                    <a:pt x="74" y="21"/>
                    <a:pt x="59" y="15"/>
                  </a:cubicBezTo>
                  <a:cubicBezTo>
                    <a:pt x="41" y="7"/>
                    <a:pt x="22" y="2"/>
                    <a:pt x="2" y="1"/>
                  </a:cubicBezTo>
                  <a:cubicBezTo>
                    <a:pt x="0" y="0"/>
                    <a:pt x="0" y="4"/>
                    <a:pt x="1" y="4"/>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5" name="Freeform 24"/>
            <p:cNvSpPr>
              <a:spLocks/>
            </p:cNvSpPr>
            <p:nvPr/>
          </p:nvSpPr>
          <p:spPr bwMode="auto">
            <a:xfrm>
              <a:off x="3032" y="2403"/>
              <a:ext cx="99" cy="57"/>
            </a:xfrm>
            <a:custGeom>
              <a:avLst/>
              <a:gdLst>
                <a:gd name="T0" fmla="*/ 1 w 93"/>
                <a:gd name="T1" fmla="*/ 6 h 53"/>
                <a:gd name="T2" fmla="*/ 52 w 93"/>
                <a:gd name="T3" fmla="*/ 23 h 53"/>
                <a:gd name="T4" fmla="*/ 91 w 93"/>
                <a:gd name="T5" fmla="*/ 52 h 53"/>
                <a:gd name="T6" fmla="*/ 93 w 93"/>
                <a:gd name="T7" fmla="*/ 51 h 53"/>
                <a:gd name="T8" fmla="*/ 1 w 93"/>
                <a:gd name="T9" fmla="*/ 5 h 53"/>
                <a:gd name="T10" fmla="*/ 1 w 93"/>
                <a:gd name="T11" fmla="*/ 6 h 53"/>
              </a:gdLst>
              <a:ahLst/>
              <a:cxnLst>
                <a:cxn ang="0">
                  <a:pos x="T0" y="T1"/>
                </a:cxn>
                <a:cxn ang="0">
                  <a:pos x="T2" y="T3"/>
                </a:cxn>
                <a:cxn ang="0">
                  <a:pos x="T4" y="T5"/>
                </a:cxn>
                <a:cxn ang="0">
                  <a:pos x="T6" y="T7"/>
                </a:cxn>
                <a:cxn ang="0">
                  <a:pos x="T8" y="T9"/>
                </a:cxn>
                <a:cxn ang="0">
                  <a:pos x="T10" y="T11"/>
                </a:cxn>
              </a:cxnLst>
              <a:rect l="0" t="0" r="r" b="b"/>
              <a:pathLst>
                <a:path w="93" h="53">
                  <a:moveTo>
                    <a:pt x="1" y="6"/>
                  </a:moveTo>
                  <a:cubicBezTo>
                    <a:pt x="18" y="12"/>
                    <a:pt x="35" y="14"/>
                    <a:pt x="52" y="23"/>
                  </a:cubicBezTo>
                  <a:cubicBezTo>
                    <a:pt x="67" y="30"/>
                    <a:pt x="77" y="43"/>
                    <a:pt x="91" y="52"/>
                  </a:cubicBezTo>
                  <a:cubicBezTo>
                    <a:pt x="92" y="53"/>
                    <a:pt x="93" y="52"/>
                    <a:pt x="93" y="51"/>
                  </a:cubicBezTo>
                  <a:cubicBezTo>
                    <a:pt x="83" y="22"/>
                    <a:pt x="28" y="0"/>
                    <a:pt x="1" y="5"/>
                  </a:cubicBezTo>
                  <a:cubicBezTo>
                    <a:pt x="0" y="5"/>
                    <a:pt x="0" y="6"/>
                    <a:pt x="1" y="6"/>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6" name="Freeform 25"/>
            <p:cNvSpPr>
              <a:spLocks/>
            </p:cNvSpPr>
            <p:nvPr/>
          </p:nvSpPr>
          <p:spPr bwMode="auto">
            <a:xfrm>
              <a:off x="3072" y="2366"/>
              <a:ext cx="86" cy="61"/>
            </a:xfrm>
            <a:custGeom>
              <a:avLst/>
              <a:gdLst>
                <a:gd name="T0" fmla="*/ 5 w 81"/>
                <a:gd name="T1" fmla="*/ 11 h 57"/>
                <a:gd name="T2" fmla="*/ 38 w 81"/>
                <a:gd name="T3" fmla="*/ 27 h 57"/>
                <a:gd name="T4" fmla="*/ 55 w 81"/>
                <a:gd name="T5" fmla="*/ 36 h 57"/>
                <a:gd name="T6" fmla="*/ 72 w 81"/>
                <a:gd name="T7" fmla="*/ 53 h 57"/>
                <a:gd name="T8" fmla="*/ 81 w 81"/>
                <a:gd name="T9" fmla="*/ 48 h 57"/>
                <a:gd name="T10" fmla="*/ 10 w 81"/>
                <a:gd name="T11" fmla="*/ 3 h 57"/>
                <a:gd name="T12" fmla="*/ 5 w 81"/>
                <a:gd name="T13" fmla="*/ 11 h 57"/>
              </a:gdLst>
              <a:ahLst/>
              <a:cxnLst>
                <a:cxn ang="0">
                  <a:pos x="T0" y="T1"/>
                </a:cxn>
                <a:cxn ang="0">
                  <a:pos x="T2" y="T3"/>
                </a:cxn>
                <a:cxn ang="0">
                  <a:pos x="T4" y="T5"/>
                </a:cxn>
                <a:cxn ang="0">
                  <a:pos x="T6" y="T7"/>
                </a:cxn>
                <a:cxn ang="0">
                  <a:pos x="T8" y="T9"/>
                </a:cxn>
                <a:cxn ang="0">
                  <a:pos x="T10" y="T11"/>
                </a:cxn>
                <a:cxn ang="0">
                  <a:pos x="T12" y="T13"/>
                </a:cxn>
              </a:cxnLst>
              <a:rect l="0" t="0" r="r" b="b"/>
              <a:pathLst>
                <a:path w="81" h="57">
                  <a:moveTo>
                    <a:pt x="5" y="11"/>
                  </a:moveTo>
                  <a:cubicBezTo>
                    <a:pt x="15" y="18"/>
                    <a:pt x="27" y="22"/>
                    <a:pt x="38" y="27"/>
                  </a:cubicBezTo>
                  <a:cubicBezTo>
                    <a:pt x="44" y="29"/>
                    <a:pt x="50" y="32"/>
                    <a:pt x="55" y="36"/>
                  </a:cubicBezTo>
                  <a:cubicBezTo>
                    <a:pt x="62" y="41"/>
                    <a:pt x="65" y="48"/>
                    <a:pt x="72" y="53"/>
                  </a:cubicBezTo>
                  <a:cubicBezTo>
                    <a:pt x="76" y="57"/>
                    <a:pt x="81" y="53"/>
                    <a:pt x="81" y="48"/>
                  </a:cubicBezTo>
                  <a:cubicBezTo>
                    <a:pt x="75" y="19"/>
                    <a:pt x="31" y="14"/>
                    <a:pt x="10" y="3"/>
                  </a:cubicBezTo>
                  <a:cubicBezTo>
                    <a:pt x="4" y="0"/>
                    <a:pt x="0" y="7"/>
                    <a:pt x="5" y="1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7" name="Freeform 26"/>
            <p:cNvSpPr>
              <a:spLocks/>
            </p:cNvSpPr>
            <p:nvPr/>
          </p:nvSpPr>
          <p:spPr bwMode="auto">
            <a:xfrm>
              <a:off x="3058" y="2381"/>
              <a:ext cx="87" cy="63"/>
            </a:xfrm>
            <a:custGeom>
              <a:avLst/>
              <a:gdLst>
                <a:gd name="T0" fmla="*/ 3 w 82"/>
                <a:gd name="T1" fmla="*/ 8 h 59"/>
                <a:gd name="T2" fmla="*/ 67 w 82"/>
                <a:gd name="T3" fmla="*/ 51 h 59"/>
                <a:gd name="T4" fmla="*/ 79 w 82"/>
                <a:gd name="T5" fmla="*/ 48 h 59"/>
                <a:gd name="T6" fmla="*/ 4 w 82"/>
                <a:gd name="T7" fmla="*/ 2 h 59"/>
                <a:gd name="T8" fmla="*/ 3 w 82"/>
                <a:gd name="T9" fmla="*/ 8 h 59"/>
              </a:gdLst>
              <a:ahLst/>
              <a:cxnLst>
                <a:cxn ang="0">
                  <a:pos x="T0" y="T1"/>
                </a:cxn>
                <a:cxn ang="0">
                  <a:pos x="T2" y="T3"/>
                </a:cxn>
                <a:cxn ang="0">
                  <a:pos x="T4" y="T5"/>
                </a:cxn>
                <a:cxn ang="0">
                  <a:pos x="T6" y="T7"/>
                </a:cxn>
                <a:cxn ang="0">
                  <a:pos x="T8" y="T9"/>
                </a:cxn>
              </a:cxnLst>
              <a:rect l="0" t="0" r="r" b="b"/>
              <a:pathLst>
                <a:path w="82" h="59">
                  <a:moveTo>
                    <a:pt x="3" y="8"/>
                  </a:moveTo>
                  <a:cubicBezTo>
                    <a:pt x="30" y="17"/>
                    <a:pt x="56" y="20"/>
                    <a:pt x="67" y="51"/>
                  </a:cubicBezTo>
                  <a:cubicBezTo>
                    <a:pt x="69" y="59"/>
                    <a:pt x="82" y="56"/>
                    <a:pt x="79" y="48"/>
                  </a:cubicBezTo>
                  <a:cubicBezTo>
                    <a:pt x="68" y="18"/>
                    <a:pt x="35" y="0"/>
                    <a:pt x="4" y="2"/>
                  </a:cubicBezTo>
                  <a:cubicBezTo>
                    <a:pt x="0" y="3"/>
                    <a:pt x="0" y="7"/>
                    <a:pt x="3" y="8"/>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8" name="Freeform 27"/>
            <p:cNvSpPr>
              <a:spLocks/>
            </p:cNvSpPr>
            <p:nvPr/>
          </p:nvSpPr>
          <p:spPr bwMode="auto">
            <a:xfrm>
              <a:off x="3101" y="2395"/>
              <a:ext cx="44" cy="73"/>
            </a:xfrm>
            <a:custGeom>
              <a:avLst/>
              <a:gdLst>
                <a:gd name="T0" fmla="*/ 2 w 41"/>
                <a:gd name="T1" fmla="*/ 5 h 69"/>
                <a:gd name="T2" fmla="*/ 21 w 41"/>
                <a:gd name="T3" fmla="*/ 37 h 69"/>
                <a:gd name="T4" fmla="*/ 27 w 41"/>
                <a:gd name="T5" fmla="*/ 65 h 69"/>
                <a:gd name="T6" fmla="*/ 36 w 41"/>
                <a:gd name="T7" fmla="*/ 65 h 69"/>
                <a:gd name="T8" fmla="*/ 30 w 41"/>
                <a:gd name="T9" fmla="*/ 30 h 69"/>
                <a:gd name="T10" fmla="*/ 5 w 41"/>
                <a:gd name="T11" fmla="*/ 1 h 69"/>
                <a:gd name="T12" fmla="*/ 2 w 41"/>
                <a:gd name="T13" fmla="*/ 5 h 69"/>
              </a:gdLst>
              <a:ahLst/>
              <a:cxnLst>
                <a:cxn ang="0">
                  <a:pos x="T0" y="T1"/>
                </a:cxn>
                <a:cxn ang="0">
                  <a:pos x="T2" y="T3"/>
                </a:cxn>
                <a:cxn ang="0">
                  <a:pos x="T4" y="T5"/>
                </a:cxn>
                <a:cxn ang="0">
                  <a:pos x="T6" y="T7"/>
                </a:cxn>
                <a:cxn ang="0">
                  <a:pos x="T8" y="T9"/>
                </a:cxn>
                <a:cxn ang="0">
                  <a:pos x="T10" y="T11"/>
                </a:cxn>
                <a:cxn ang="0">
                  <a:pos x="T12" y="T13"/>
                </a:cxn>
              </a:cxnLst>
              <a:rect l="0" t="0" r="r" b="b"/>
              <a:pathLst>
                <a:path w="41" h="69">
                  <a:moveTo>
                    <a:pt x="2" y="5"/>
                  </a:moveTo>
                  <a:cubicBezTo>
                    <a:pt x="10" y="13"/>
                    <a:pt x="17" y="25"/>
                    <a:pt x="21" y="37"/>
                  </a:cubicBezTo>
                  <a:cubicBezTo>
                    <a:pt x="24" y="46"/>
                    <a:pt x="23" y="57"/>
                    <a:pt x="27" y="65"/>
                  </a:cubicBezTo>
                  <a:cubicBezTo>
                    <a:pt x="29" y="68"/>
                    <a:pt x="34" y="69"/>
                    <a:pt x="36" y="65"/>
                  </a:cubicBezTo>
                  <a:cubicBezTo>
                    <a:pt x="41" y="55"/>
                    <a:pt x="34" y="39"/>
                    <a:pt x="30" y="30"/>
                  </a:cubicBezTo>
                  <a:cubicBezTo>
                    <a:pt x="25" y="17"/>
                    <a:pt x="18" y="7"/>
                    <a:pt x="5" y="1"/>
                  </a:cubicBezTo>
                  <a:cubicBezTo>
                    <a:pt x="3" y="0"/>
                    <a:pt x="0" y="3"/>
                    <a:pt x="2" y="5"/>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24" name="Freeform 28"/>
            <p:cNvSpPr>
              <a:spLocks/>
            </p:cNvSpPr>
            <p:nvPr/>
          </p:nvSpPr>
          <p:spPr bwMode="auto">
            <a:xfrm>
              <a:off x="3065" y="2396"/>
              <a:ext cx="45" cy="23"/>
            </a:xfrm>
            <a:custGeom>
              <a:avLst/>
              <a:gdLst>
                <a:gd name="T0" fmla="*/ 0 w 42"/>
                <a:gd name="T1" fmla="*/ 3 h 22"/>
                <a:gd name="T2" fmla="*/ 19 w 42"/>
                <a:gd name="T3" fmla="*/ 12 h 22"/>
                <a:gd name="T4" fmla="*/ 39 w 42"/>
                <a:gd name="T5" fmla="*/ 22 h 22"/>
                <a:gd name="T6" fmla="*/ 41 w 42"/>
                <a:gd name="T7" fmla="*/ 19 h 22"/>
                <a:gd name="T8" fmla="*/ 21 w 42"/>
                <a:gd name="T9" fmla="*/ 6 h 22"/>
                <a:gd name="T10" fmla="*/ 0 w 42"/>
                <a:gd name="T11" fmla="*/ 2 h 22"/>
                <a:gd name="T12" fmla="*/ 0 w 42"/>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42" h="22">
                  <a:moveTo>
                    <a:pt x="0" y="3"/>
                  </a:moveTo>
                  <a:cubicBezTo>
                    <a:pt x="5" y="8"/>
                    <a:pt x="13" y="9"/>
                    <a:pt x="19" y="12"/>
                  </a:cubicBezTo>
                  <a:cubicBezTo>
                    <a:pt x="26" y="15"/>
                    <a:pt x="32" y="20"/>
                    <a:pt x="39" y="22"/>
                  </a:cubicBezTo>
                  <a:cubicBezTo>
                    <a:pt x="41" y="22"/>
                    <a:pt x="42" y="20"/>
                    <a:pt x="41" y="19"/>
                  </a:cubicBezTo>
                  <a:cubicBezTo>
                    <a:pt x="36" y="13"/>
                    <a:pt x="28" y="9"/>
                    <a:pt x="21" y="6"/>
                  </a:cubicBezTo>
                  <a:cubicBezTo>
                    <a:pt x="15" y="4"/>
                    <a:pt x="7" y="0"/>
                    <a:pt x="0" y="2"/>
                  </a:cubicBezTo>
                  <a:cubicBezTo>
                    <a:pt x="0" y="2"/>
                    <a:pt x="0" y="3"/>
                    <a:pt x="0" y="3"/>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17411" name="Group 31"/>
          <p:cNvGrpSpPr>
            <a:grpSpLocks noChangeAspect="1"/>
          </p:cNvGrpSpPr>
          <p:nvPr/>
        </p:nvGrpSpPr>
        <p:grpSpPr bwMode="auto">
          <a:xfrm>
            <a:off x="4541838" y="930275"/>
            <a:ext cx="1357312" cy="1603375"/>
            <a:chOff x="2399" y="586"/>
            <a:chExt cx="855" cy="1010"/>
          </a:xfrm>
        </p:grpSpPr>
        <p:sp>
          <p:nvSpPr>
            <p:cNvPr id="17451" name="Freeform 32"/>
            <p:cNvSpPr>
              <a:spLocks/>
            </p:cNvSpPr>
            <p:nvPr/>
          </p:nvSpPr>
          <p:spPr bwMode="auto">
            <a:xfrm>
              <a:off x="2399" y="590"/>
              <a:ext cx="855" cy="1006"/>
            </a:xfrm>
            <a:custGeom>
              <a:avLst/>
              <a:gdLst>
                <a:gd name="T0" fmla="*/ 648 w 1039"/>
                <a:gd name="T1" fmla="*/ 926 h 1225"/>
                <a:gd name="T2" fmla="*/ 86 w 1039"/>
                <a:gd name="T3" fmla="*/ 626 h 1225"/>
                <a:gd name="T4" fmla="*/ 478 w 1039"/>
                <a:gd name="T5" fmla="*/ 35 h 1225"/>
                <a:gd name="T6" fmla="*/ 565 w 1039"/>
                <a:gd name="T7" fmla="*/ 322 h 1225"/>
                <a:gd name="T8" fmla="*/ 620 w 1039"/>
                <a:gd name="T9" fmla="*/ 611 h 1225"/>
                <a:gd name="T10" fmla="*/ 648 w 1039"/>
                <a:gd name="T11" fmla="*/ 926 h 1225"/>
                <a:gd name="T12" fmla="*/ 0 60000 65536"/>
                <a:gd name="T13" fmla="*/ 0 60000 65536"/>
                <a:gd name="T14" fmla="*/ 0 60000 65536"/>
                <a:gd name="T15" fmla="*/ 0 60000 65536"/>
                <a:gd name="T16" fmla="*/ 0 60000 65536"/>
                <a:gd name="T17" fmla="*/ 0 60000 65536"/>
                <a:gd name="T18" fmla="*/ 0 w 1039"/>
                <a:gd name="T19" fmla="*/ 0 h 1225"/>
                <a:gd name="T20" fmla="*/ 1039 w 1039"/>
                <a:gd name="T21" fmla="*/ 1225 h 1225"/>
              </a:gdLst>
              <a:ahLst/>
              <a:cxnLst>
                <a:cxn ang="T12">
                  <a:pos x="T0" y="T1"/>
                </a:cxn>
                <a:cxn ang="T13">
                  <a:pos x="T2" y="T3"/>
                </a:cxn>
                <a:cxn ang="T14">
                  <a:pos x="T4" y="T5"/>
                </a:cxn>
                <a:cxn ang="T15">
                  <a:pos x="T6" y="T7"/>
                </a:cxn>
                <a:cxn ang="T16">
                  <a:pos x="T8" y="T9"/>
                </a:cxn>
                <a:cxn ang="T17">
                  <a:pos x="T10" y="T11"/>
                </a:cxn>
              </a:cxnLst>
              <a:rect l="T18" t="T19" r="T20" b="T21"/>
              <a:pathLst>
                <a:path w="1039" h="1225">
                  <a:moveTo>
                    <a:pt x="787" y="1127"/>
                  </a:moveTo>
                  <a:cubicBezTo>
                    <a:pt x="640" y="1222"/>
                    <a:pt x="224" y="1225"/>
                    <a:pt x="104" y="762"/>
                  </a:cubicBezTo>
                  <a:cubicBezTo>
                    <a:pt x="0" y="361"/>
                    <a:pt x="264" y="0"/>
                    <a:pt x="581" y="43"/>
                  </a:cubicBezTo>
                  <a:cubicBezTo>
                    <a:pt x="811" y="73"/>
                    <a:pt x="745" y="338"/>
                    <a:pt x="686" y="392"/>
                  </a:cubicBezTo>
                  <a:cubicBezTo>
                    <a:pt x="686" y="392"/>
                    <a:pt x="852" y="561"/>
                    <a:pt x="753" y="744"/>
                  </a:cubicBezTo>
                  <a:cubicBezTo>
                    <a:pt x="753" y="744"/>
                    <a:pt x="1039" y="963"/>
                    <a:pt x="787" y="1127"/>
                  </a:cubicBezTo>
                  <a:close/>
                </a:path>
              </a:pathLst>
            </a:custGeom>
            <a:solidFill>
              <a:srgbClr val="970F00"/>
            </a:solidFill>
            <a:ln w="9525">
              <a:noFill/>
              <a:round/>
              <a:headEnd/>
              <a:tailEnd/>
            </a:ln>
          </p:spPr>
          <p:txBody>
            <a:bodyPr/>
            <a:lstStyle/>
            <a:p>
              <a:endParaRPr lang="en-US"/>
            </a:p>
          </p:txBody>
        </p:sp>
        <p:sp>
          <p:nvSpPr>
            <p:cNvPr id="17452" name="Freeform 33"/>
            <p:cNvSpPr>
              <a:spLocks/>
            </p:cNvSpPr>
            <p:nvPr/>
          </p:nvSpPr>
          <p:spPr bwMode="auto">
            <a:xfrm>
              <a:off x="2478" y="927"/>
              <a:ext cx="776" cy="669"/>
            </a:xfrm>
            <a:custGeom>
              <a:avLst/>
              <a:gdLst>
                <a:gd name="T0" fmla="*/ 499 w 943"/>
                <a:gd name="T1" fmla="*/ 0 h 815"/>
                <a:gd name="T2" fmla="*/ 394 w 943"/>
                <a:gd name="T3" fmla="*/ 50 h 815"/>
                <a:gd name="T4" fmla="*/ 524 w 943"/>
                <a:gd name="T5" fmla="*/ 195 h 815"/>
                <a:gd name="T6" fmla="*/ 393 w 943"/>
                <a:gd name="T7" fmla="*/ 241 h 815"/>
                <a:gd name="T8" fmla="*/ 507 w 943"/>
                <a:gd name="T9" fmla="*/ 307 h 815"/>
                <a:gd name="T10" fmla="*/ 559 w 943"/>
                <a:gd name="T11" fmla="*/ 447 h 815"/>
                <a:gd name="T12" fmla="*/ 281 w 943"/>
                <a:gd name="T13" fmla="*/ 543 h 815"/>
                <a:gd name="T14" fmla="*/ 0 w 943"/>
                <a:gd name="T15" fmla="*/ 262 h 815"/>
                <a:gd name="T16" fmla="*/ 7 w 943"/>
                <a:gd name="T17" fmla="*/ 289 h 815"/>
                <a:gd name="T18" fmla="*/ 569 w 943"/>
                <a:gd name="T19" fmla="*/ 589 h 815"/>
                <a:gd name="T20" fmla="*/ 541 w 943"/>
                <a:gd name="T21" fmla="*/ 274 h 815"/>
                <a:gd name="T22" fmla="*/ 499 w 943"/>
                <a:gd name="T23" fmla="*/ 0 h 8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3"/>
                <a:gd name="T37" fmla="*/ 0 h 815"/>
                <a:gd name="T38" fmla="*/ 943 w 943"/>
                <a:gd name="T39" fmla="*/ 815 h 8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3" h="815">
                  <a:moveTo>
                    <a:pt x="606" y="0"/>
                  </a:moveTo>
                  <a:cubicBezTo>
                    <a:pt x="566" y="32"/>
                    <a:pt x="530" y="48"/>
                    <a:pt x="479" y="61"/>
                  </a:cubicBezTo>
                  <a:cubicBezTo>
                    <a:pt x="559" y="79"/>
                    <a:pt x="664" y="142"/>
                    <a:pt x="637" y="237"/>
                  </a:cubicBezTo>
                  <a:cubicBezTo>
                    <a:pt x="620" y="288"/>
                    <a:pt x="533" y="280"/>
                    <a:pt x="477" y="294"/>
                  </a:cubicBezTo>
                  <a:cubicBezTo>
                    <a:pt x="514" y="323"/>
                    <a:pt x="580" y="349"/>
                    <a:pt x="616" y="374"/>
                  </a:cubicBezTo>
                  <a:cubicBezTo>
                    <a:pt x="670" y="407"/>
                    <a:pt x="706" y="482"/>
                    <a:pt x="679" y="544"/>
                  </a:cubicBezTo>
                  <a:cubicBezTo>
                    <a:pt x="625" y="667"/>
                    <a:pt x="457" y="688"/>
                    <a:pt x="341" y="662"/>
                  </a:cubicBezTo>
                  <a:cubicBezTo>
                    <a:pt x="165" y="624"/>
                    <a:pt x="58" y="479"/>
                    <a:pt x="0" y="319"/>
                  </a:cubicBezTo>
                  <a:cubicBezTo>
                    <a:pt x="3" y="330"/>
                    <a:pt x="5" y="341"/>
                    <a:pt x="8" y="352"/>
                  </a:cubicBezTo>
                  <a:cubicBezTo>
                    <a:pt x="128" y="815"/>
                    <a:pt x="544" y="812"/>
                    <a:pt x="691" y="717"/>
                  </a:cubicBezTo>
                  <a:cubicBezTo>
                    <a:pt x="943" y="553"/>
                    <a:pt x="657" y="334"/>
                    <a:pt x="657" y="334"/>
                  </a:cubicBezTo>
                  <a:cubicBezTo>
                    <a:pt x="737" y="187"/>
                    <a:pt x="645" y="49"/>
                    <a:pt x="606" y="0"/>
                  </a:cubicBezTo>
                  <a:close/>
                </a:path>
              </a:pathLst>
            </a:custGeom>
            <a:solidFill>
              <a:srgbClr val="BA0000"/>
            </a:solidFill>
            <a:ln w="9525">
              <a:noFill/>
              <a:round/>
              <a:headEnd/>
              <a:tailEnd/>
            </a:ln>
          </p:spPr>
          <p:txBody>
            <a:bodyPr/>
            <a:lstStyle/>
            <a:p>
              <a:endParaRPr lang="en-US"/>
            </a:p>
          </p:txBody>
        </p:sp>
        <p:sp>
          <p:nvSpPr>
            <p:cNvPr id="17453" name="Freeform 34"/>
            <p:cNvSpPr>
              <a:spLocks/>
            </p:cNvSpPr>
            <p:nvPr/>
          </p:nvSpPr>
          <p:spPr bwMode="auto">
            <a:xfrm>
              <a:off x="2696" y="1417"/>
              <a:ext cx="427" cy="164"/>
            </a:xfrm>
            <a:custGeom>
              <a:avLst/>
              <a:gdLst>
                <a:gd name="T0" fmla="*/ 251 w 519"/>
                <a:gd name="T1" fmla="*/ 29 h 200"/>
                <a:gd name="T2" fmla="*/ 114 w 519"/>
                <a:gd name="T3" fmla="*/ 76 h 200"/>
                <a:gd name="T4" fmla="*/ 0 w 519"/>
                <a:gd name="T5" fmla="*/ 97 h 200"/>
                <a:gd name="T6" fmla="*/ 346 w 519"/>
                <a:gd name="T7" fmla="*/ 98 h 200"/>
                <a:gd name="T8" fmla="*/ 427 w 519"/>
                <a:gd name="T9" fmla="*/ 0 h 200"/>
                <a:gd name="T10" fmla="*/ 251 w 519"/>
                <a:gd name="T11" fmla="*/ 29 h 200"/>
                <a:gd name="T12" fmla="*/ 0 60000 65536"/>
                <a:gd name="T13" fmla="*/ 0 60000 65536"/>
                <a:gd name="T14" fmla="*/ 0 60000 65536"/>
                <a:gd name="T15" fmla="*/ 0 60000 65536"/>
                <a:gd name="T16" fmla="*/ 0 60000 65536"/>
                <a:gd name="T17" fmla="*/ 0 60000 65536"/>
                <a:gd name="T18" fmla="*/ 0 w 519"/>
                <a:gd name="T19" fmla="*/ 0 h 200"/>
                <a:gd name="T20" fmla="*/ 519 w 519"/>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519" h="200">
                  <a:moveTo>
                    <a:pt x="305" y="35"/>
                  </a:moveTo>
                  <a:cubicBezTo>
                    <a:pt x="253" y="35"/>
                    <a:pt x="183" y="65"/>
                    <a:pt x="139" y="93"/>
                  </a:cubicBezTo>
                  <a:cubicBezTo>
                    <a:pt x="96" y="124"/>
                    <a:pt x="49" y="121"/>
                    <a:pt x="0" y="118"/>
                  </a:cubicBezTo>
                  <a:cubicBezTo>
                    <a:pt x="157" y="200"/>
                    <a:pt x="334" y="176"/>
                    <a:pt x="420" y="120"/>
                  </a:cubicBezTo>
                  <a:cubicBezTo>
                    <a:pt x="478" y="82"/>
                    <a:pt x="508" y="41"/>
                    <a:pt x="519" y="0"/>
                  </a:cubicBezTo>
                  <a:cubicBezTo>
                    <a:pt x="455" y="36"/>
                    <a:pt x="382" y="32"/>
                    <a:pt x="305" y="35"/>
                  </a:cubicBezTo>
                  <a:close/>
                </a:path>
              </a:pathLst>
            </a:custGeom>
            <a:solidFill>
              <a:srgbClr val="970F00"/>
            </a:solidFill>
            <a:ln w="9525">
              <a:noFill/>
              <a:round/>
              <a:headEnd/>
              <a:tailEnd/>
            </a:ln>
          </p:spPr>
          <p:txBody>
            <a:bodyPr/>
            <a:lstStyle/>
            <a:p>
              <a:endParaRPr lang="en-US"/>
            </a:p>
          </p:txBody>
        </p:sp>
        <p:sp>
          <p:nvSpPr>
            <p:cNvPr id="17454" name="Freeform 35"/>
            <p:cNvSpPr>
              <a:spLocks/>
            </p:cNvSpPr>
            <p:nvPr/>
          </p:nvSpPr>
          <p:spPr bwMode="auto">
            <a:xfrm>
              <a:off x="2449" y="621"/>
              <a:ext cx="600" cy="954"/>
            </a:xfrm>
            <a:custGeom>
              <a:avLst/>
              <a:gdLst>
                <a:gd name="T0" fmla="*/ 428 w 729"/>
                <a:gd name="T1" fmla="*/ 5 h 1162"/>
                <a:gd name="T2" fmla="*/ 366 w 729"/>
                <a:gd name="T3" fmla="*/ 2 h 1162"/>
                <a:gd name="T4" fmla="*/ 207 w 729"/>
                <a:gd name="T5" fmla="*/ 54 h 1162"/>
                <a:gd name="T6" fmla="*/ 51 w 729"/>
                <a:gd name="T7" fmla="*/ 248 h 1162"/>
                <a:gd name="T8" fmla="*/ 20 w 729"/>
                <a:gd name="T9" fmla="*/ 551 h 1162"/>
                <a:gd name="T10" fmla="*/ 152 w 729"/>
                <a:gd name="T11" fmla="*/ 825 h 1162"/>
                <a:gd name="T12" fmla="*/ 374 w 729"/>
                <a:gd name="T13" fmla="*/ 936 h 1162"/>
                <a:gd name="T14" fmla="*/ 598 w 729"/>
                <a:gd name="T15" fmla="*/ 895 h 1162"/>
                <a:gd name="T16" fmla="*/ 375 w 729"/>
                <a:gd name="T17" fmla="*/ 929 h 1162"/>
                <a:gd name="T18" fmla="*/ 160 w 729"/>
                <a:gd name="T19" fmla="*/ 818 h 1162"/>
                <a:gd name="T20" fmla="*/ 31 w 729"/>
                <a:gd name="T21" fmla="*/ 548 h 1162"/>
                <a:gd name="T22" fmla="*/ 60 w 729"/>
                <a:gd name="T23" fmla="*/ 251 h 1162"/>
                <a:gd name="T24" fmla="*/ 211 w 729"/>
                <a:gd name="T25" fmla="*/ 60 h 1162"/>
                <a:gd name="T26" fmla="*/ 366 w 729"/>
                <a:gd name="T27" fmla="*/ 4 h 1162"/>
                <a:gd name="T28" fmla="*/ 428 w 729"/>
                <a:gd name="T29" fmla="*/ 5 h 1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1162"/>
                <a:gd name="T47" fmla="*/ 729 w 729"/>
                <a:gd name="T48" fmla="*/ 1162 h 11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1162">
                  <a:moveTo>
                    <a:pt x="520" y="6"/>
                  </a:moveTo>
                  <a:cubicBezTo>
                    <a:pt x="520" y="6"/>
                    <a:pt x="493" y="0"/>
                    <a:pt x="445" y="2"/>
                  </a:cubicBezTo>
                  <a:cubicBezTo>
                    <a:pt x="397" y="3"/>
                    <a:pt x="325" y="18"/>
                    <a:pt x="251" y="66"/>
                  </a:cubicBezTo>
                  <a:cubicBezTo>
                    <a:pt x="178" y="113"/>
                    <a:pt x="106" y="195"/>
                    <a:pt x="62" y="302"/>
                  </a:cubicBezTo>
                  <a:cubicBezTo>
                    <a:pt x="17" y="408"/>
                    <a:pt x="0" y="539"/>
                    <a:pt x="24" y="671"/>
                  </a:cubicBezTo>
                  <a:cubicBezTo>
                    <a:pt x="48" y="801"/>
                    <a:pt x="103" y="922"/>
                    <a:pt x="185" y="1005"/>
                  </a:cubicBezTo>
                  <a:cubicBezTo>
                    <a:pt x="266" y="1089"/>
                    <a:pt x="369" y="1128"/>
                    <a:pt x="454" y="1140"/>
                  </a:cubicBezTo>
                  <a:cubicBezTo>
                    <a:pt x="632" y="1162"/>
                    <a:pt x="729" y="1089"/>
                    <a:pt x="726" y="1090"/>
                  </a:cubicBezTo>
                  <a:cubicBezTo>
                    <a:pt x="728" y="1088"/>
                    <a:pt x="629" y="1157"/>
                    <a:pt x="456" y="1132"/>
                  </a:cubicBezTo>
                  <a:cubicBezTo>
                    <a:pt x="371" y="1119"/>
                    <a:pt x="272" y="1079"/>
                    <a:pt x="194" y="996"/>
                  </a:cubicBezTo>
                  <a:cubicBezTo>
                    <a:pt x="115" y="915"/>
                    <a:pt x="61" y="797"/>
                    <a:pt x="38" y="668"/>
                  </a:cubicBezTo>
                  <a:cubicBezTo>
                    <a:pt x="15" y="539"/>
                    <a:pt x="30" y="411"/>
                    <a:pt x="73" y="306"/>
                  </a:cubicBezTo>
                  <a:cubicBezTo>
                    <a:pt x="116" y="201"/>
                    <a:pt x="185" y="120"/>
                    <a:pt x="256" y="73"/>
                  </a:cubicBezTo>
                  <a:cubicBezTo>
                    <a:pt x="327" y="24"/>
                    <a:pt x="397" y="8"/>
                    <a:pt x="445" y="5"/>
                  </a:cubicBezTo>
                  <a:cubicBezTo>
                    <a:pt x="493" y="1"/>
                    <a:pt x="520" y="7"/>
                    <a:pt x="520" y="6"/>
                  </a:cubicBezTo>
                  <a:close/>
                </a:path>
              </a:pathLst>
            </a:custGeom>
            <a:solidFill>
              <a:srgbClr val="970F00"/>
            </a:solidFill>
            <a:ln w="9525">
              <a:noFill/>
              <a:round/>
              <a:headEnd/>
              <a:tailEnd/>
            </a:ln>
          </p:spPr>
          <p:txBody>
            <a:bodyPr/>
            <a:lstStyle/>
            <a:p>
              <a:endParaRPr lang="en-US"/>
            </a:p>
          </p:txBody>
        </p:sp>
        <p:sp>
          <p:nvSpPr>
            <p:cNvPr id="17455" name="Freeform 37"/>
            <p:cNvSpPr>
              <a:spLocks/>
            </p:cNvSpPr>
            <p:nvPr/>
          </p:nvSpPr>
          <p:spPr bwMode="auto">
            <a:xfrm>
              <a:off x="2491" y="614"/>
              <a:ext cx="555" cy="361"/>
            </a:xfrm>
            <a:custGeom>
              <a:avLst/>
              <a:gdLst>
                <a:gd name="T0" fmla="*/ 459 w 675"/>
                <a:gd name="T1" fmla="*/ 294 h 440"/>
                <a:gd name="T2" fmla="*/ 345 w 675"/>
                <a:gd name="T3" fmla="*/ 361 h 440"/>
                <a:gd name="T4" fmla="*/ 432 w 675"/>
                <a:gd name="T5" fmla="*/ 298 h 440"/>
                <a:gd name="T6" fmla="*/ 425 w 675"/>
                <a:gd name="T7" fmla="*/ 145 h 440"/>
                <a:gd name="T8" fmla="*/ 206 w 675"/>
                <a:gd name="T9" fmla="*/ 133 h 440"/>
                <a:gd name="T10" fmla="*/ 0 w 675"/>
                <a:gd name="T11" fmla="*/ 350 h 440"/>
                <a:gd name="T12" fmla="*/ 377 w 675"/>
                <a:gd name="T13" fmla="*/ 25 h 440"/>
                <a:gd name="T14" fmla="*/ 459 w 675"/>
                <a:gd name="T15" fmla="*/ 294 h 440"/>
                <a:gd name="T16" fmla="*/ 0 60000 65536"/>
                <a:gd name="T17" fmla="*/ 0 60000 65536"/>
                <a:gd name="T18" fmla="*/ 0 60000 65536"/>
                <a:gd name="T19" fmla="*/ 0 60000 65536"/>
                <a:gd name="T20" fmla="*/ 0 60000 65536"/>
                <a:gd name="T21" fmla="*/ 0 60000 65536"/>
                <a:gd name="T22" fmla="*/ 0 60000 65536"/>
                <a:gd name="T23" fmla="*/ 0 60000 65536"/>
                <a:gd name="T24" fmla="*/ 0 w 675"/>
                <a:gd name="T25" fmla="*/ 0 h 440"/>
                <a:gd name="T26" fmla="*/ 675 w 675"/>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5" h="440">
                  <a:moveTo>
                    <a:pt x="558" y="358"/>
                  </a:moveTo>
                  <a:cubicBezTo>
                    <a:pt x="558" y="358"/>
                    <a:pt x="513" y="418"/>
                    <a:pt x="419" y="440"/>
                  </a:cubicBezTo>
                  <a:cubicBezTo>
                    <a:pt x="459" y="420"/>
                    <a:pt x="506" y="406"/>
                    <a:pt x="525" y="363"/>
                  </a:cubicBezTo>
                  <a:cubicBezTo>
                    <a:pt x="554" y="300"/>
                    <a:pt x="551" y="220"/>
                    <a:pt x="517" y="177"/>
                  </a:cubicBezTo>
                  <a:cubicBezTo>
                    <a:pt x="444" y="84"/>
                    <a:pt x="355" y="113"/>
                    <a:pt x="251" y="162"/>
                  </a:cubicBezTo>
                  <a:cubicBezTo>
                    <a:pt x="128" y="217"/>
                    <a:pt x="52" y="306"/>
                    <a:pt x="0" y="426"/>
                  </a:cubicBezTo>
                  <a:cubicBezTo>
                    <a:pt x="46" y="179"/>
                    <a:pt x="239" y="0"/>
                    <a:pt x="459" y="30"/>
                  </a:cubicBezTo>
                  <a:cubicBezTo>
                    <a:pt x="675" y="59"/>
                    <a:pt x="613" y="307"/>
                    <a:pt x="558" y="358"/>
                  </a:cubicBezTo>
                  <a:close/>
                </a:path>
              </a:pathLst>
            </a:custGeom>
            <a:solidFill>
              <a:srgbClr val="BA0000"/>
            </a:solidFill>
            <a:ln w="9525">
              <a:noFill/>
              <a:round/>
              <a:headEnd/>
              <a:tailEnd/>
            </a:ln>
          </p:spPr>
          <p:txBody>
            <a:bodyPr/>
            <a:lstStyle/>
            <a:p>
              <a:endParaRPr lang="en-US"/>
            </a:p>
          </p:txBody>
        </p:sp>
        <p:sp>
          <p:nvSpPr>
            <p:cNvPr id="17456" name="Freeform 39"/>
            <p:cNvSpPr>
              <a:spLocks/>
            </p:cNvSpPr>
            <p:nvPr/>
          </p:nvSpPr>
          <p:spPr bwMode="auto">
            <a:xfrm>
              <a:off x="2876" y="624"/>
              <a:ext cx="141" cy="331"/>
            </a:xfrm>
            <a:custGeom>
              <a:avLst/>
              <a:gdLst>
                <a:gd name="T0" fmla="*/ 126 w 171"/>
                <a:gd name="T1" fmla="*/ 85 h 403"/>
                <a:gd name="T2" fmla="*/ 73 w 171"/>
                <a:gd name="T3" fmla="*/ 23 h 403"/>
                <a:gd name="T4" fmla="*/ 1 w 171"/>
                <a:gd name="T5" fmla="*/ 2 h 403"/>
                <a:gd name="T6" fmla="*/ 70 w 171"/>
                <a:gd name="T7" fmla="*/ 27 h 403"/>
                <a:gd name="T8" fmla="*/ 127 w 171"/>
                <a:gd name="T9" fmla="*/ 185 h 403"/>
                <a:gd name="T10" fmla="*/ 93 w 171"/>
                <a:gd name="T11" fmla="*/ 276 h 403"/>
                <a:gd name="T12" fmla="*/ 41 w 171"/>
                <a:gd name="T13" fmla="*/ 331 h 403"/>
                <a:gd name="T14" fmla="*/ 99 w 171"/>
                <a:gd name="T15" fmla="*/ 280 h 403"/>
                <a:gd name="T16" fmla="*/ 135 w 171"/>
                <a:gd name="T17" fmla="*/ 186 h 403"/>
                <a:gd name="T18" fmla="*/ 126 w 171"/>
                <a:gd name="T19" fmla="*/ 85 h 4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403"/>
                <a:gd name="T32" fmla="*/ 171 w 171"/>
                <a:gd name="T33" fmla="*/ 403 h 4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403">
                  <a:moveTo>
                    <a:pt x="153" y="104"/>
                  </a:moveTo>
                  <a:cubicBezTo>
                    <a:pt x="139" y="68"/>
                    <a:pt x="113" y="43"/>
                    <a:pt x="88" y="28"/>
                  </a:cubicBezTo>
                  <a:cubicBezTo>
                    <a:pt x="38" y="0"/>
                    <a:pt x="0" y="3"/>
                    <a:pt x="1" y="2"/>
                  </a:cubicBezTo>
                  <a:cubicBezTo>
                    <a:pt x="0" y="3"/>
                    <a:pt x="37" y="4"/>
                    <a:pt x="85" y="33"/>
                  </a:cubicBezTo>
                  <a:cubicBezTo>
                    <a:pt x="135" y="61"/>
                    <a:pt x="169" y="141"/>
                    <a:pt x="154" y="225"/>
                  </a:cubicBezTo>
                  <a:cubicBezTo>
                    <a:pt x="147" y="267"/>
                    <a:pt x="134" y="306"/>
                    <a:pt x="113" y="336"/>
                  </a:cubicBezTo>
                  <a:cubicBezTo>
                    <a:pt x="95" y="358"/>
                    <a:pt x="71" y="385"/>
                    <a:pt x="50" y="403"/>
                  </a:cubicBezTo>
                  <a:cubicBezTo>
                    <a:pt x="73" y="389"/>
                    <a:pt x="98" y="368"/>
                    <a:pt x="120" y="341"/>
                  </a:cubicBezTo>
                  <a:cubicBezTo>
                    <a:pt x="143" y="310"/>
                    <a:pt x="157" y="270"/>
                    <a:pt x="164" y="226"/>
                  </a:cubicBezTo>
                  <a:cubicBezTo>
                    <a:pt x="171" y="183"/>
                    <a:pt x="167" y="140"/>
                    <a:pt x="153" y="104"/>
                  </a:cubicBezTo>
                  <a:close/>
                </a:path>
              </a:pathLst>
            </a:custGeom>
            <a:solidFill>
              <a:srgbClr val="5C0000"/>
            </a:solidFill>
            <a:ln w="9525">
              <a:noFill/>
              <a:round/>
              <a:headEnd/>
              <a:tailEnd/>
            </a:ln>
          </p:spPr>
          <p:txBody>
            <a:bodyPr/>
            <a:lstStyle/>
            <a:p>
              <a:endParaRPr lang="en-US"/>
            </a:p>
          </p:txBody>
        </p:sp>
        <p:sp>
          <p:nvSpPr>
            <p:cNvPr id="17457" name="Freeform 40"/>
            <p:cNvSpPr>
              <a:spLocks/>
            </p:cNvSpPr>
            <p:nvPr/>
          </p:nvSpPr>
          <p:spPr bwMode="auto">
            <a:xfrm>
              <a:off x="2930" y="1154"/>
              <a:ext cx="239" cy="278"/>
            </a:xfrm>
            <a:custGeom>
              <a:avLst/>
              <a:gdLst>
                <a:gd name="T0" fmla="*/ 193 w 291"/>
                <a:gd name="T1" fmla="*/ 278 h 338"/>
                <a:gd name="T2" fmla="*/ 156 w 291"/>
                <a:gd name="T3" fmla="*/ 145 h 338"/>
                <a:gd name="T4" fmla="*/ 0 w 291"/>
                <a:gd name="T5" fmla="*/ 27 h 338"/>
                <a:gd name="T6" fmla="*/ 105 w 291"/>
                <a:gd name="T7" fmla="*/ 7 h 338"/>
                <a:gd name="T8" fmla="*/ 89 w 291"/>
                <a:gd name="T9" fmla="*/ 47 h 338"/>
                <a:gd name="T10" fmla="*/ 193 w 291"/>
                <a:gd name="T11" fmla="*/ 278 h 338"/>
                <a:gd name="T12" fmla="*/ 0 60000 65536"/>
                <a:gd name="T13" fmla="*/ 0 60000 65536"/>
                <a:gd name="T14" fmla="*/ 0 60000 65536"/>
                <a:gd name="T15" fmla="*/ 0 60000 65536"/>
                <a:gd name="T16" fmla="*/ 0 60000 65536"/>
                <a:gd name="T17" fmla="*/ 0 60000 65536"/>
                <a:gd name="T18" fmla="*/ 0 w 291"/>
                <a:gd name="T19" fmla="*/ 0 h 338"/>
                <a:gd name="T20" fmla="*/ 291 w 291"/>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91" h="338">
                  <a:moveTo>
                    <a:pt x="235" y="338"/>
                  </a:moveTo>
                  <a:cubicBezTo>
                    <a:pt x="233" y="275"/>
                    <a:pt x="218" y="218"/>
                    <a:pt x="190" y="176"/>
                  </a:cubicBezTo>
                  <a:cubicBezTo>
                    <a:pt x="140" y="102"/>
                    <a:pt x="76" y="57"/>
                    <a:pt x="0" y="33"/>
                  </a:cubicBezTo>
                  <a:cubicBezTo>
                    <a:pt x="37" y="22"/>
                    <a:pt x="92" y="0"/>
                    <a:pt x="128" y="8"/>
                  </a:cubicBezTo>
                  <a:cubicBezTo>
                    <a:pt x="125" y="15"/>
                    <a:pt x="112" y="50"/>
                    <a:pt x="108" y="57"/>
                  </a:cubicBezTo>
                  <a:cubicBezTo>
                    <a:pt x="108" y="57"/>
                    <a:pt x="291" y="197"/>
                    <a:pt x="235" y="338"/>
                  </a:cubicBezTo>
                  <a:close/>
                </a:path>
              </a:pathLst>
            </a:custGeom>
            <a:solidFill>
              <a:srgbClr val="970F00"/>
            </a:solidFill>
            <a:ln w="9525">
              <a:noFill/>
              <a:round/>
              <a:headEnd/>
              <a:tailEnd/>
            </a:ln>
          </p:spPr>
          <p:txBody>
            <a:bodyPr/>
            <a:lstStyle/>
            <a:p>
              <a:endParaRPr lang="en-US"/>
            </a:p>
          </p:txBody>
        </p:sp>
        <p:sp>
          <p:nvSpPr>
            <p:cNvPr id="17458" name="Freeform 41"/>
            <p:cNvSpPr>
              <a:spLocks/>
            </p:cNvSpPr>
            <p:nvPr/>
          </p:nvSpPr>
          <p:spPr bwMode="auto">
            <a:xfrm>
              <a:off x="2877" y="1168"/>
              <a:ext cx="261" cy="286"/>
            </a:xfrm>
            <a:custGeom>
              <a:avLst/>
              <a:gdLst>
                <a:gd name="T0" fmla="*/ 235 w 318"/>
                <a:gd name="T1" fmla="*/ 285 h 349"/>
                <a:gd name="T2" fmla="*/ 257 w 318"/>
                <a:gd name="T3" fmla="*/ 225 h 349"/>
                <a:gd name="T4" fmla="*/ 200 w 318"/>
                <a:gd name="T5" fmla="*/ 81 h 349"/>
                <a:gd name="T6" fmla="*/ 65 w 318"/>
                <a:gd name="T7" fmla="*/ 5 h 349"/>
                <a:gd name="T8" fmla="*/ 0 w 318"/>
                <a:gd name="T9" fmla="*/ 6 h 349"/>
                <a:gd name="T10" fmla="*/ 65 w 318"/>
                <a:gd name="T11" fmla="*/ 10 h 349"/>
                <a:gd name="T12" fmla="*/ 193 w 318"/>
                <a:gd name="T13" fmla="*/ 86 h 349"/>
                <a:gd name="T14" fmla="*/ 252 w 318"/>
                <a:gd name="T15" fmla="*/ 225 h 349"/>
                <a:gd name="T16" fmla="*/ 235 w 318"/>
                <a:gd name="T17" fmla="*/ 285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49"/>
                <a:gd name="T29" fmla="*/ 318 w 318"/>
                <a:gd name="T30" fmla="*/ 349 h 3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49">
                  <a:moveTo>
                    <a:pt x="286" y="348"/>
                  </a:moveTo>
                  <a:cubicBezTo>
                    <a:pt x="285" y="349"/>
                    <a:pt x="310" y="325"/>
                    <a:pt x="313" y="275"/>
                  </a:cubicBezTo>
                  <a:cubicBezTo>
                    <a:pt x="318" y="225"/>
                    <a:pt x="292" y="156"/>
                    <a:pt x="244" y="99"/>
                  </a:cubicBezTo>
                  <a:cubicBezTo>
                    <a:pt x="197" y="38"/>
                    <a:pt x="128" y="9"/>
                    <a:pt x="79" y="6"/>
                  </a:cubicBezTo>
                  <a:cubicBezTo>
                    <a:pt x="30" y="0"/>
                    <a:pt x="0" y="7"/>
                    <a:pt x="0" y="7"/>
                  </a:cubicBezTo>
                  <a:cubicBezTo>
                    <a:pt x="0" y="8"/>
                    <a:pt x="31" y="4"/>
                    <a:pt x="79" y="12"/>
                  </a:cubicBezTo>
                  <a:cubicBezTo>
                    <a:pt x="127" y="18"/>
                    <a:pt x="190" y="47"/>
                    <a:pt x="235" y="105"/>
                  </a:cubicBezTo>
                  <a:cubicBezTo>
                    <a:pt x="283" y="161"/>
                    <a:pt x="309" y="226"/>
                    <a:pt x="307" y="274"/>
                  </a:cubicBezTo>
                  <a:cubicBezTo>
                    <a:pt x="306" y="323"/>
                    <a:pt x="284" y="348"/>
                    <a:pt x="286" y="348"/>
                  </a:cubicBezTo>
                  <a:close/>
                </a:path>
              </a:pathLst>
            </a:custGeom>
            <a:solidFill>
              <a:srgbClr val="4F0000"/>
            </a:solidFill>
            <a:ln w="9525">
              <a:noFill/>
              <a:round/>
              <a:headEnd/>
              <a:tailEnd/>
            </a:ln>
          </p:spPr>
          <p:txBody>
            <a:bodyPr/>
            <a:lstStyle/>
            <a:p>
              <a:endParaRPr lang="en-US"/>
            </a:p>
          </p:txBody>
        </p:sp>
        <p:sp>
          <p:nvSpPr>
            <p:cNvPr id="17459" name="Freeform 42"/>
            <p:cNvSpPr>
              <a:spLocks/>
            </p:cNvSpPr>
            <p:nvPr/>
          </p:nvSpPr>
          <p:spPr bwMode="auto">
            <a:xfrm>
              <a:off x="2501" y="683"/>
              <a:ext cx="235" cy="309"/>
            </a:xfrm>
            <a:custGeom>
              <a:avLst/>
              <a:gdLst>
                <a:gd name="T0" fmla="*/ 207 w 286"/>
                <a:gd name="T1" fmla="*/ 116 h 376"/>
                <a:gd name="T2" fmla="*/ 164 w 286"/>
                <a:gd name="T3" fmla="*/ 288 h 376"/>
                <a:gd name="T4" fmla="*/ 27 w 286"/>
                <a:gd name="T5" fmla="*/ 189 h 376"/>
                <a:gd name="T6" fmla="*/ 68 w 286"/>
                <a:gd name="T7" fmla="*/ 21 h 376"/>
                <a:gd name="T8" fmla="*/ 207 w 286"/>
                <a:gd name="T9" fmla="*/ 116 h 376"/>
                <a:gd name="T10" fmla="*/ 0 60000 65536"/>
                <a:gd name="T11" fmla="*/ 0 60000 65536"/>
                <a:gd name="T12" fmla="*/ 0 60000 65536"/>
                <a:gd name="T13" fmla="*/ 0 60000 65536"/>
                <a:gd name="T14" fmla="*/ 0 60000 65536"/>
                <a:gd name="T15" fmla="*/ 0 w 286"/>
                <a:gd name="T16" fmla="*/ 0 h 376"/>
                <a:gd name="T17" fmla="*/ 286 w 286"/>
                <a:gd name="T18" fmla="*/ 376 h 376"/>
              </a:gdLst>
              <a:ahLst/>
              <a:cxnLst>
                <a:cxn ang="T10">
                  <a:pos x="T0" y="T1"/>
                </a:cxn>
                <a:cxn ang="T11">
                  <a:pos x="T2" y="T3"/>
                </a:cxn>
                <a:cxn ang="T12">
                  <a:pos x="T4" y="T5"/>
                </a:cxn>
                <a:cxn ang="T13">
                  <a:pos x="T6" y="T7"/>
                </a:cxn>
                <a:cxn ang="T14">
                  <a:pos x="T8" y="T9"/>
                </a:cxn>
              </a:cxnLst>
              <a:rect l="T15" t="T16" r="T17" b="T18"/>
              <a:pathLst>
                <a:path w="286" h="376">
                  <a:moveTo>
                    <a:pt x="252" y="141"/>
                  </a:moveTo>
                  <a:cubicBezTo>
                    <a:pt x="286" y="232"/>
                    <a:pt x="262" y="326"/>
                    <a:pt x="200" y="351"/>
                  </a:cubicBezTo>
                  <a:cubicBezTo>
                    <a:pt x="138" y="376"/>
                    <a:pt x="66" y="322"/>
                    <a:pt x="33" y="230"/>
                  </a:cubicBezTo>
                  <a:cubicBezTo>
                    <a:pt x="0" y="139"/>
                    <a:pt x="21" y="50"/>
                    <a:pt x="83" y="25"/>
                  </a:cubicBezTo>
                  <a:cubicBezTo>
                    <a:pt x="145" y="0"/>
                    <a:pt x="219" y="50"/>
                    <a:pt x="252" y="141"/>
                  </a:cubicBezTo>
                  <a:close/>
                </a:path>
              </a:pathLst>
            </a:custGeom>
            <a:solidFill>
              <a:srgbClr val="760000"/>
            </a:solidFill>
            <a:ln w="9525">
              <a:noFill/>
              <a:round/>
              <a:headEnd/>
              <a:tailEnd/>
            </a:ln>
          </p:spPr>
          <p:txBody>
            <a:bodyPr/>
            <a:lstStyle/>
            <a:p>
              <a:endParaRPr lang="en-US"/>
            </a:p>
          </p:txBody>
        </p:sp>
        <p:sp>
          <p:nvSpPr>
            <p:cNvPr id="17460" name="Freeform 43"/>
            <p:cNvSpPr>
              <a:spLocks/>
            </p:cNvSpPr>
            <p:nvPr/>
          </p:nvSpPr>
          <p:spPr bwMode="auto">
            <a:xfrm>
              <a:off x="2785" y="650"/>
              <a:ext cx="191" cy="278"/>
            </a:xfrm>
            <a:custGeom>
              <a:avLst/>
              <a:gdLst>
                <a:gd name="T0" fmla="*/ 189 w 232"/>
                <a:gd name="T1" fmla="*/ 144 h 338"/>
                <a:gd name="T2" fmla="*/ 91 w 232"/>
                <a:gd name="T3" fmla="*/ 276 h 338"/>
                <a:gd name="T4" fmla="*/ 2 w 232"/>
                <a:gd name="T5" fmla="*/ 135 h 338"/>
                <a:gd name="T6" fmla="*/ 100 w 232"/>
                <a:gd name="T7" fmla="*/ 3 h 338"/>
                <a:gd name="T8" fmla="*/ 189 w 232"/>
                <a:gd name="T9" fmla="*/ 144 h 338"/>
                <a:gd name="T10" fmla="*/ 0 60000 65536"/>
                <a:gd name="T11" fmla="*/ 0 60000 65536"/>
                <a:gd name="T12" fmla="*/ 0 60000 65536"/>
                <a:gd name="T13" fmla="*/ 0 60000 65536"/>
                <a:gd name="T14" fmla="*/ 0 60000 65536"/>
                <a:gd name="T15" fmla="*/ 0 w 232"/>
                <a:gd name="T16" fmla="*/ 0 h 338"/>
                <a:gd name="T17" fmla="*/ 232 w 232"/>
                <a:gd name="T18" fmla="*/ 338 h 338"/>
              </a:gdLst>
              <a:ahLst/>
              <a:cxnLst>
                <a:cxn ang="T10">
                  <a:pos x="T0" y="T1"/>
                </a:cxn>
                <a:cxn ang="T11">
                  <a:pos x="T2" y="T3"/>
                </a:cxn>
                <a:cxn ang="T12">
                  <a:pos x="T4" y="T5"/>
                </a:cxn>
                <a:cxn ang="T13">
                  <a:pos x="T6" y="T7"/>
                </a:cxn>
                <a:cxn ang="T14">
                  <a:pos x="T8" y="T9"/>
                </a:cxn>
              </a:cxnLst>
              <a:rect l="T15" t="T16" r="T17" b="T18"/>
              <a:pathLst>
                <a:path w="232" h="338">
                  <a:moveTo>
                    <a:pt x="229" y="175"/>
                  </a:moveTo>
                  <a:cubicBezTo>
                    <a:pt x="226" y="266"/>
                    <a:pt x="173" y="338"/>
                    <a:pt x="110" y="335"/>
                  </a:cubicBezTo>
                  <a:cubicBezTo>
                    <a:pt x="48" y="332"/>
                    <a:pt x="0" y="255"/>
                    <a:pt x="3" y="164"/>
                  </a:cubicBezTo>
                  <a:cubicBezTo>
                    <a:pt x="6" y="72"/>
                    <a:pt x="59" y="0"/>
                    <a:pt x="121" y="4"/>
                  </a:cubicBezTo>
                  <a:cubicBezTo>
                    <a:pt x="184" y="7"/>
                    <a:pt x="232" y="83"/>
                    <a:pt x="229" y="175"/>
                  </a:cubicBezTo>
                  <a:close/>
                </a:path>
              </a:pathLst>
            </a:custGeom>
            <a:solidFill>
              <a:srgbClr val="760000"/>
            </a:solidFill>
            <a:ln w="9525">
              <a:noFill/>
              <a:round/>
              <a:headEnd/>
              <a:tailEnd/>
            </a:ln>
          </p:spPr>
          <p:txBody>
            <a:bodyPr/>
            <a:lstStyle/>
            <a:p>
              <a:endParaRPr lang="en-US"/>
            </a:p>
          </p:txBody>
        </p:sp>
        <p:sp>
          <p:nvSpPr>
            <p:cNvPr id="17461" name="Freeform 44"/>
            <p:cNvSpPr>
              <a:spLocks/>
            </p:cNvSpPr>
            <p:nvPr/>
          </p:nvSpPr>
          <p:spPr bwMode="auto">
            <a:xfrm>
              <a:off x="2847" y="586"/>
              <a:ext cx="86" cy="40"/>
            </a:xfrm>
            <a:custGeom>
              <a:avLst/>
              <a:gdLst>
                <a:gd name="T0" fmla="*/ 86 w 104"/>
                <a:gd name="T1" fmla="*/ 40 h 48"/>
                <a:gd name="T2" fmla="*/ 48 w 104"/>
                <a:gd name="T3" fmla="*/ 8 h 48"/>
                <a:gd name="T4" fmla="*/ 7 w 104"/>
                <a:gd name="T5" fmla="*/ 27 h 48"/>
                <a:gd name="T6" fmla="*/ 86 w 104"/>
                <a:gd name="T7" fmla="*/ 40 h 48"/>
                <a:gd name="T8" fmla="*/ 0 60000 65536"/>
                <a:gd name="T9" fmla="*/ 0 60000 65536"/>
                <a:gd name="T10" fmla="*/ 0 60000 65536"/>
                <a:gd name="T11" fmla="*/ 0 60000 65536"/>
                <a:gd name="T12" fmla="*/ 0 w 104"/>
                <a:gd name="T13" fmla="*/ 0 h 48"/>
                <a:gd name="T14" fmla="*/ 104 w 104"/>
                <a:gd name="T15" fmla="*/ 48 h 48"/>
              </a:gdLst>
              <a:ahLst/>
              <a:cxnLst>
                <a:cxn ang="T8">
                  <a:pos x="T0" y="T1"/>
                </a:cxn>
                <a:cxn ang="T9">
                  <a:pos x="T2" y="T3"/>
                </a:cxn>
                <a:cxn ang="T10">
                  <a:pos x="T4" y="T5"/>
                </a:cxn>
                <a:cxn ang="T11">
                  <a:pos x="T6" y="T7"/>
                </a:cxn>
              </a:cxnLst>
              <a:rect l="T12" t="T13" r="T14" b="T15"/>
              <a:pathLst>
                <a:path w="104" h="48">
                  <a:moveTo>
                    <a:pt x="104" y="48"/>
                  </a:moveTo>
                  <a:cubicBezTo>
                    <a:pt x="104" y="48"/>
                    <a:pt x="89" y="17"/>
                    <a:pt x="58" y="9"/>
                  </a:cubicBezTo>
                  <a:cubicBezTo>
                    <a:pt x="27" y="1"/>
                    <a:pt x="0" y="17"/>
                    <a:pt x="8" y="32"/>
                  </a:cubicBezTo>
                  <a:cubicBezTo>
                    <a:pt x="17" y="48"/>
                    <a:pt x="54" y="0"/>
                    <a:pt x="104" y="48"/>
                  </a:cubicBezTo>
                  <a:close/>
                </a:path>
              </a:pathLst>
            </a:custGeom>
            <a:solidFill>
              <a:srgbClr val="00B0F0"/>
            </a:solidFill>
            <a:ln w="9525">
              <a:noFill/>
              <a:round/>
              <a:headEnd/>
              <a:tailEnd/>
            </a:ln>
          </p:spPr>
          <p:txBody>
            <a:bodyPr/>
            <a:lstStyle/>
            <a:p>
              <a:endParaRPr lang="en-US"/>
            </a:p>
          </p:txBody>
        </p:sp>
        <p:sp>
          <p:nvSpPr>
            <p:cNvPr id="17462" name="Freeform 45"/>
            <p:cNvSpPr>
              <a:spLocks/>
            </p:cNvSpPr>
            <p:nvPr/>
          </p:nvSpPr>
          <p:spPr bwMode="auto">
            <a:xfrm>
              <a:off x="2534" y="643"/>
              <a:ext cx="88" cy="40"/>
            </a:xfrm>
            <a:custGeom>
              <a:avLst/>
              <a:gdLst>
                <a:gd name="T0" fmla="*/ 0 w 107"/>
                <a:gd name="T1" fmla="*/ 40 h 49"/>
                <a:gd name="T2" fmla="*/ 41 w 107"/>
                <a:gd name="T3" fmla="*/ 7 h 49"/>
                <a:gd name="T4" fmla="*/ 80 w 107"/>
                <a:gd name="T5" fmla="*/ 27 h 49"/>
                <a:gd name="T6" fmla="*/ 0 w 107"/>
                <a:gd name="T7" fmla="*/ 40 h 49"/>
                <a:gd name="T8" fmla="*/ 0 60000 65536"/>
                <a:gd name="T9" fmla="*/ 0 60000 65536"/>
                <a:gd name="T10" fmla="*/ 0 60000 65536"/>
                <a:gd name="T11" fmla="*/ 0 60000 65536"/>
                <a:gd name="T12" fmla="*/ 0 w 107"/>
                <a:gd name="T13" fmla="*/ 0 h 49"/>
                <a:gd name="T14" fmla="*/ 107 w 107"/>
                <a:gd name="T15" fmla="*/ 49 h 49"/>
              </a:gdLst>
              <a:ahLst/>
              <a:cxnLst>
                <a:cxn ang="T8">
                  <a:pos x="T0" y="T1"/>
                </a:cxn>
                <a:cxn ang="T9">
                  <a:pos x="T2" y="T3"/>
                </a:cxn>
                <a:cxn ang="T10">
                  <a:pos x="T4" y="T5"/>
                </a:cxn>
                <a:cxn ang="T11">
                  <a:pos x="T6" y="T7"/>
                </a:cxn>
              </a:cxnLst>
              <a:rect l="T12" t="T13" r="T14" b="T15"/>
              <a:pathLst>
                <a:path w="107" h="49">
                  <a:moveTo>
                    <a:pt x="0" y="49"/>
                  </a:moveTo>
                  <a:cubicBezTo>
                    <a:pt x="0" y="49"/>
                    <a:pt x="18" y="17"/>
                    <a:pt x="50" y="9"/>
                  </a:cubicBezTo>
                  <a:cubicBezTo>
                    <a:pt x="82" y="0"/>
                    <a:pt x="107" y="17"/>
                    <a:pt x="97" y="33"/>
                  </a:cubicBezTo>
                  <a:cubicBezTo>
                    <a:pt x="87" y="49"/>
                    <a:pt x="55" y="0"/>
                    <a:pt x="0" y="49"/>
                  </a:cubicBezTo>
                  <a:close/>
                </a:path>
              </a:pathLst>
            </a:custGeom>
            <a:solidFill>
              <a:srgbClr val="00B0F0"/>
            </a:solidFill>
            <a:ln w="9525">
              <a:noFill/>
              <a:round/>
              <a:headEnd/>
              <a:tailEnd/>
            </a:ln>
          </p:spPr>
          <p:txBody>
            <a:bodyPr/>
            <a:lstStyle/>
            <a:p>
              <a:endParaRPr lang="en-US"/>
            </a:p>
          </p:txBody>
        </p:sp>
        <p:sp>
          <p:nvSpPr>
            <p:cNvPr id="17463" name="Freeform 46"/>
            <p:cNvSpPr>
              <a:spLocks/>
            </p:cNvSpPr>
            <p:nvPr/>
          </p:nvSpPr>
          <p:spPr bwMode="auto">
            <a:xfrm>
              <a:off x="2782" y="660"/>
              <a:ext cx="185" cy="271"/>
            </a:xfrm>
            <a:custGeom>
              <a:avLst/>
              <a:gdLst>
                <a:gd name="T0" fmla="*/ 182 w 225"/>
                <a:gd name="T1" fmla="*/ 140 h 330"/>
                <a:gd name="T2" fmla="*/ 87 w 225"/>
                <a:gd name="T3" fmla="*/ 269 h 330"/>
                <a:gd name="T4" fmla="*/ 3 w 225"/>
                <a:gd name="T5" fmla="*/ 131 h 330"/>
                <a:gd name="T6" fmla="*/ 97 w 225"/>
                <a:gd name="T7" fmla="*/ 2 h 330"/>
                <a:gd name="T8" fmla="*/ 182 w 225"/>
                <a:gd name="T9" fmla="*/ 140 h 330"/>
                <a:gd name="T10" fmla="*/ 0 60000 65536"/>
                <a:gd name="T11" fmla="*/ 0 60000 65536"/>
                <a:gd name="T12" fmla="*/ 0 60000 65536"/>
                <a:gd name="T13" fmla="*/ 0 60000 65536"/>
                <a:gd name="T14" fmla="*/ 0 60000 65536"/>
                <a:gd name="T15" fmla="*/ 0 w 225"/>
                <a:gd name="T16" fmla="*/ 0 h 330"/>
                <a:gd name="T17" fmla="*/ 225 w 225"/>
                <a:gd name="T18" fmla="*/ 330 h 330"/>
              </a:gdLst>
              <a:ahLst/>
              <a:cxnLst>
                <a:cxn ang="T10">
                  <a:pos x="T0" y="T1"/>
                </a:cxn>
                <a:cxn ang="T11">
                  <a:pos x="T2" y="T3"/>
                </a:cxn>
                <a:cxn ang="T12">
                  <a:pos x="T4" y="T5"/>
                </a:cxn>
                <a:cxn ang="T13">
                  <a:pos x="T6" y="T7"/>
                </a:cxn>
                <a:cxn ang="T14">
                  <a:pos x="T8" y="T9"/>
                </a:cxn>
              </a:cxnLst>
              <a:rect l="T15" t="T16" r="T17" b="T18"/>
              <a:pathLst>
                <a:path w="225" h="330">
                  <a:moveTo>
                    <a:pt x="221" y="170"/>
                  </a:moveTo>
                  <a:cubicBezTo>
                    <a:pt x="218" y="260"/>
                    <a:pt x="167" y="330"/>
                    <a:pt x="106" y="327"/>
                  </a:cubicBezTo>
                  <a:cubicBezTo>
                    <a:pt x="46" y="324"/>
                    <a:pt x="0" y="250"/>
                    <a:pt x="4" y="160"/>
                  </a:cubicBezTo>
                  <a:cubicBezTo>
                    <a:pt x="7" y="71"/>
                    <a:pt x="58" y="0"/>
                    <a:pt x="118" y="3"/>
                  </a:cubicBezTo>
                  <a:cubicBezTo>
                    <a:pt x="179" y="6"/>
                    <a:pt x="225" y="81"/>
                    <a:pt x="221" y="170"/>
                  </a:cubicBezTo>
                  <a:close/>
                </a:path>
              </a:pathLst>
            </a:custGeom>
            <a:solidFill>
              <a:srgbClr val="FFFFFF"/>
            </a:solidFill>
            <a:ln w="9525">
              <a:noFill/>
              <a:round/>
              <a:headEnd/>
              <a:tailEnd/>
            </a:ln>
          </p:spPr>
          <p:txBody>
            <a:bodyPr/>
            <a:lstStyle/>
            <a:p>
              <a:endParaRPr lang="en-US"/>
            </a:p>
          </p:txBody>
        </p:sp>
        <p:sp>
          <p:nvSpPr>
            <p:cNvPr id="17464" name="Freeform 47"/>
            <p:cNvSpPr>
              <a:spLocks/>
            </p:cNvSpPr>
            <p:nvPr/>
          </p:nvSpPr>
          <p:spPr bwMode="auto">
            <a:xfrm>
              <a:off x="2819" y="696"/>
              <a:ext cx="111" cy="200"/>
            </a:xfrm>
            <a:custGeom>
              <a:avLst/>
              <a:gdLst>
                <a:gd name="T0" fmla="*/ 109 w 135"/>
                <a:gd name="T1" fmla="*/ 103 h 244"/>
                <a:gd name="T2" fmla="*/ 50 w 135"/>
                <a:gd name="T3" fmla="*/ 198 h 244"/>
                <a:gd name="T4" fmla="*/ 2 w 135"/>
                <a:gd name="T5" fmla="*/ 98 h 244"/>
                <a:gd name="T6" fmla="*/ 61 w 135"/>
                <a:gd name="T7" fmla="*/ 2 h 244"/>
                <a:gd name="T8" fmla="*/ 109 w 135"/>
                <a:gd name="T9" fmla="*/ 103 h 244"/>
                <a:gd name="T10" fmla="*/ 0 60000 65536"/>
                <a:gd name="T11" fmla="*/ 0 60000 65536"/>
                <a:gd name="T12" fmla="*/ 0 60000 65536"/>
                <a:gd name="T13" fmla="*/ 0 60000 65536"/>
                <a:gd name="T14" fmla="*/ 0 60000 65536"/>
                <a:gd name="T15" fmla="*/ 0 w 135"/>
                <a:gd name="T16" fmla="*/ 0 h 244"/>
                <a:gd name="T17" fmla="*/ 135 w 135"/>
                <a:gd name="T18" fmla="*/ 244 h 244"/>
              </a:gdLst>
              <a:ahLst/>
              <a:cxnLst>
                <a:cxn ang="T10">
                  <a:pos x="T0" y="T1"/>
                </a:cxn>
                <a:cxn ang="T11">
                  <a:pos x="T2" y="T3"/>
                </a:cxn>
                <a:cxn ang="T12">
                  <a:pos x="T4" y="T5"/>
                </a:cxn>
                <a:cxn ang="T13">
                  <a:pos x="T6" y="T7"/>
                </a:cxn>
                <a:cxn ang="T14">
                  <a:pos x="T8" y="T9"/>
                </a:cxn>
              </a:cxnLst>
              <a:rect l="T15" t="T16" r="T17" b="T18"/>
              <a:pathLst>
                <a:path w="135" h="244">
                  <a:moveTo>
                    <a:pt x="132" y="126"/>
                  </a:moveTo>
                  <a:cubicBezTo>
                    <a:pt x="128" y="192"/>
                    <a:pt x="97" y="244"/>
                    <a:pt x="61" y="242"/>
                  </a:cubicBezTo>
                  <a:cubicBezTo>
                    <a:pt x="26" y="241"/>
                    <a:pt x="0" y="185"/>
                    <a:pt x="3" y="119"/>
                  </a:cubicBezTo>
                  <a:cubicBezTo>
                    <a:pt x="7" y="52"/>
                    <a:pt x="38" y="0"/>
                    <a:pt x="74" y="2"/>
                  </a:cubicBezTo>
                  <a:cubicBezTo>
                    <a:pt x="109" y="4"/>
                    <a:pt x="135" y="59"/>
                    <a:pt x="132" y="126"/>
                  </a:cubicBezTo>
                  <a:close/>
                </a:path>
              </a:pathLst>
            </a:custGeom>
            <a:solidFill>
              <a:srgbClr val="FFFFFF"/>
            </a:solidFill>
            <a:ln w="9525">
              <a:noFill/>
              <a:round/>
              <a:headEnd/>
              <a:tailEnd/>
            </a:ln>
          </p:spPr>
          <p:txBody>
            <a:bodyPr/>
            <a:lstStyle/>
            <a:p>
              <a:endParaRPr lang="en-US"/>
            </a:p>
          </p:txBody>
        </p:sp>
        <p:sp>
          <p:nvSpPr>
            <p:cNvPr id="17465" name="Freeform 48"/>
            <p:cNvSpPr>
              <a:spLocks/>
            </p:cNvSpPr>
            <p:nvPr/>
          </p:nvSpPr>
          <p:spPr bwMode="auto">
            <a:xfrm>
              <a:off x="2856" y="731"/>
              <a:ext cx="38" cy="130"/>
            </a:xfrm>
            <a:custGeom>
              <a:avLst/>
              <a:gdLst>
                <a:gd name="T0" fmla="*/ 35 w 47"/>
                <a:gd name="T1" fmla="*/ 66 h 159"/>
                <a:gd name="T2" fmla="*/ 14 w 47"/>
                <a:gd name="T3" fmla="*/ 129 h 159"/>
                <a:gd name="T4" fmla="*/ 3 w 47"/>
                <a:gd name="T5" fmla="*/ 63 h 159"/>
                <a:gd name="T6" fmla="*/ 24 w 47"/>
                <a:gd name="T7" fmla="*/ 1 h 159"/>
                <a:gd name="T8" fmla="*/ 35 w 47"/>
                <a:gd name="T9" fmla="*/ 66 h 159"/>
                <a:gd name="T10" fmla="*/ 0 60000 65536"/>
                <a:gd name="T11" fmla="*/ 0 60000 65536"/>
                <a:gd name="T12" fmla="*/ 0 60000 65536"/>
                <a:gd name="T13" fmla="*/ 0 60000 65536"/>
                <a:gd name="T14" fmla="*/ 0 60000 65536"/>
                <a:gd name="T15" fmla="*/ 0 w 47"/>
                <a:gd name="T16" fmla="*/ 0 h 159"/>
                <a:gd name="T17" fmla="*/ 47 w 47"/>
                <a:gd name="T18" fmla="*/ 159 h 159"/>
              </a:gdLst>
              <a:ahLst/>
              <a:cxnLst>
                <a:cxn ang="T10">
                  <a:pos x="T0" y="T1"/>
                </a:cxn>
                <a:cxn ang="T11">
                  <a:pos x="T2" y="T3"/>
                </a:cxn>
                <a:cxn ang="T12">
                  <a:pos x="T4" y="T5"/>
                </a:cxn>
                <a:cxn ang="T13">
                  <a:pos x="T6" y="T7"/>
                </a:cxn>
                <a:cxn ang="T14">
                  <a:pos x="T8" y="T9"/>
                </a:cxn>
              </a:cxnLst>
              <a:rect l="T15" t="T16" r="T17" b="T18"/>
              <a:pathLst>
                <a:path w="47" h="159">
                  <a:moveTo>
                    <a:pt x="43" y="81"/>
                  </a:moveTo>
                  <a:cubicBezTo>
                    <a:pt x="39" y="124"/>
                    <a:pt x="28" y="159"/>
                    <a:pt x="17" y="158"/>
                  </a:cubicBezTo>
                  <a:cubicBezTo>
                    <a:pt x="6" y="157"/>
                    <a:pt x="0" y="121"/>
                    <a:pt x="4" y="77"/>
                  </a:cubicBezTo>
                  <a:cubicBezTo>
                    <a:pt x="7" y="34"/>
                    <a:pt x="19" y="0"/>
                    <a:pt x="30" y="1"/>
                  </a:cubicBezTo>
                  <a:cubicBezTo>
                    <a:pt x="41" y="2"/>
                    <a:pt x="47" y="38"/>
                    <a:pt x="43" y="81"/>
                  </a:cubicBezTo>
                  <a:close/>
                </a:path>
              </a:pathLst>
            </a:custGeom>
            <a:solidFill>
              <a:srgbClr val="FFFFFF"/>
            </a:solidFill>
            <a:ln w="9525">
              <a:noFill/>
              <a:round/>
              <a:headEnd/>
              <a:tailEnd/>
            </a:ln>
          </p:spPr>
          <p:txBody>
            <a:bodyPr/>
            <a:lstStyle/>
            <a:p>
              <a:endParaRPr lang="en-US"/>
            </a:p>
          </p:txBody>
        </p:sp>
        <p:sp>
          <p:nvSpPr>
            <p:cNvPr id="17466" name="Freeform 49"/>
            <p:cNvSpPr>
              <a:spLocks/>
            </p:cNvSpPr>
            <p:nvPr/>
          </p:nvSpPr>
          <p:spPr bwMode="auto">
            <a:xfrm>
              <a:off x="2782" y="777"/>
              <a:ext cx="182" cy="156"/>
            </a:xfrm>
            <a:custGeom>
              <a:avLst/>
              <a:gdLst>
                <a:gd name="T0" fmla="*/ 59 w 221"/>
                <a:gd name="T1" fmla="*/ 131 h 190"/>
                <a:gd name="T2" fmla="*/ 4 w 221"/>
                <a:gd name="T3" fmla="*/ 0 h 190"/>
                <a:gd name="T4" fmla="*/ 3 w 221"/>
                <a:gd name="T5" fmla="*/ 15 h 190"/>
                <a:gd name="T6" fmla="*/ 87 w 221"/>
                <a:gd name="T7" fmla="*/ 152 h 190"/>
                <a:gd name="T8" fmla="*/ 182 w 221"/>
                <a:gd name="T9" fmla="*/ 31 h 190"/>
                <a:gd name="T10" fmla="*/ 59 w 221"/>
                <a:gd name="T11" fmla="*/ 131 h 190"/>
                <a:gd name="T12" fmla="*/ 0 60000 65536"/>
                <a:gd name="T13" fmla="*/ 0 60000 65536"/>
                <a:gd name="T14" fmla="*/ 0 60000 65536"/>
                <a:gd name="T15" fmla="*/ 0 60000 65536"/>
                <a:gd name="T16" fmla="*/ 0 60000 65536"/>
                <a:gd name="T17" fmla="*/ 0 60000 65536"/>
                <a:gd name="T18" fmla="*/ 0 w 221"/>
                <a:gd name="T19" fmla="*/ 0 h 190"/>
                <a:gd name="T20" fmla="*/ 221 w 221"/>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221" h="190">
                  <a:moveTo>
                    <a:pt x="72" y="159"/>
                  </a:moveTo>
                  <a:cubicBezTo>
                    <a:pt x="26" y="139"/>
                    <a:pt x="13" y="48"/>
                    <a:pt x="5" y="0"/>
                  </a:cubicBezTo>
                  <a:cubicBezTo>
                    <a:pt x="4" y="6"/>
                    <a:pt x="4" y="12"/>
                    <a:pt x="4" y="18"/>
                  </a:cubicBezTo>
                  <a:cubicBezTo>
                    <a:pt x="0" y="108"/>
                    <a:pt x="46" y="182"/>
                    <a:pt x="106" y="185"/>
                  </a:cubicBezTo>
                  <a:cubicBezTo>
                    <a:pt x="164" y="188"/>
                    <a:pt x="214" y="123"/>
                    <a:pt x="221" y="38"/>
                  </a:cubicBezTo>
                  <a:cubicBezTo>
                    <a:pt x="199" y="106"/>
                    <a:pt x="149" y="190"/>
                    <a:pt x="72" y="159"/>
                  </a:cubicBezTo>
                  <a:close/>
                </a:path>
              </a:pathLst>
            </a:custGeom>
            <a:solidFill>
              <a:srgbClr val="D4D4D4"/>
            </a:solidFill>
            <a:ln w="9525">
              <a:noFill/>
              <a:round/>
              <a:headEnd/>
              <a:tailEnd/>
            </a:ln>
          </p:spPr>
          <p:txBody>
            <a:bodyPr/>
            <a:lstStyle/>
            <a:p>
              <a:endParaRPr lang="en-US"/>
            </a:p>
          </p:txBody>
        </p:sp>
        <p:sp>
          <p:nvSpPr>
            <p:cNvPr id="17467" name="Freeform 50"/>
            <p:cNvSpPr>
              <a:spLocks/>
            </p:cNvSpPr>
            <p:nvPr/>
          </p:nvSpPr>
          <p:spPr bwMode="auto">
            <a:xfrm>
              <a:off x="2822" y="749"/>
              <a:ext cx="73" cy="121"/>
            </a:xfrm>
            <a:custGeom>
              <a:avLst/>
              <a:gdLst>
                <a:gd name="T0" fmla="*/ 72 w 89"/>
                <a:gd name="T1" fmla="*/ 60 h 147"/>
                <a:gd name="T2" fmla="*/ 38 w 89"/>
                <a:gd name="T3" fmla="*/ 120 h 147"/>
                <a:gd name="T4" fmla="*/ 1 w 89"/>
                <a:gd name="T5" fmla="*/ 62 h 147"/>
                <a:gd name="T6" fmla="*/ 34 w 89"/>
                <a:gd name="T7" fmla="*/ 1 h 147"/>
                <a:gd name="T8" fmla="*/ 72 w 89"/>
                <a:gd name="T9" fmla="*/ 60 h 147"/>
                <a:gd name="T10" fmla="*/ 0 60000 65536"/>
                <a:gd name="T11" fmla="*/ 0 60000 65536"/>
                <a:gd name="T12" fmla="*/ 0 60000 65536"/>
                <a:gd name="T13" fmla="*/ 0 60000 65536"/>
                <a:gd name="T14" fmla="*/ 0 60000 65536"/>
                <a:gd name="T15" fmla="*/ 0 w 89"/>
                <a:gd name="T16" fmla="*/ 0 h 147"/>
                <a:gd name="T17" fmla="*/ 89 w 89"/>
                <a:gd name="T18" fmla="*/ 147 h 147"/>
              </a:gdLst>
              <a:ahLst/>
              <a:cxnLst>
                <a:cxn ang="T10">
                  <a:pos x="T0" y="T1"/>
                </a:cxn>
                <a:cxn ang="T11">
                  <a:pos x="T2" y="T3"/>
                </a:cxn>
                <a:cxn ang="T12">
                  <a:pos x="T4" y="T5"/>
                </a:cxn>
                <a:cxn ang="T13">
                  <a:pos x="T6" y="T7"/>
                </a:cxn>
                <a:cxn ang="T14">
                  <a:pos x="T8" y="T9"/>
                </a:cxn>
              </a:cxnLst>
              <a:rect l="T15" t="T16" r="T17" b="T18"/>
              <a:pathLst>
                <a:path w="89" h="147">
                  <a:moveTo>
                    <a:pt x="88" y="73"/>
                  </a:moveTo>
                  <a:cubicBezTo>
                    <a:pt x="89" y="113"/>
                    <a:pt x="70" y="146"/>
                    <a:pt x="46" y="146"/>
                  </a:cubicBezTo>
                  <a:cubicBezTo>
                    <a:pt x="22" y="147"/>
                    <a:pt x="2" y="115"/>
                    <a:pt x="1" y="75"/>
                  </a:cubicBezTo>
                  <a:cubicBezTo>
                    <a:pt x="0" y="35"/>
                    <a:pt x="18" y="2"/>
                    <a:pt x="42" y="1"/>
                  </a:cubicBezTo>
                  <a:cubicBezTo>
                    <a:pt x="66" y="0"/>
                    <a:pt x="87" y="32"/>
                    <a:pt x="88" y="73"/>
                  </a:cubicBezTo>
                  <a:close/>
                </a:path>
              </a:pathLst>
            </a:custGeom>
            <a:solidFill>
              <a:srgbClr val="000000"/>
            </a:solidFill>
            <a:ln w="9525">
              <a:noFill/>
              <a:round/>
              <a:headEnd/>
              <a:tailEnd/>
            </a:ln>
          </p:spPr>
          <p:txBody>
            <a:bodyPr/>
            <a:lstStyle/>
            <a:p>
              <a:endParaRPr lang="en-US"/>
            </a:p>
          </p:txBody>
        </p:sp>
        <p:sp>
          <p:nvSpPr>
            <p:cNvPr id="17468" name="Freeform 51"/>
            <p:cNvSpPr>
              <a:spLocks/>
            </p:cNvSpPr>
            <p:nvPr/>
          </p:nvSpPr>
          <p:spPr bwMode="auto">
            <a:xfrm>
              <a:off x="2834" y="756"/>
              <a:ext cx="39" cy="52"/>
            </a:xfrm>
            <a:custGeom>
              <a:avLst/>
              <a:gdLst>
                <a:gd name="T0" fmla="*/ 38 w 47"/>
                <a:gd name="T1" fmla="*/ 26 h 63"/>
                <a:gd name="T2" fmla="*/ 20 w 47"/>
                <a:gd name="T3" fmla="*/ 51 h 63"/>
                <a:gd name="T4" fmla="*/ 1 w 47"/>
                <a:gd name="T5" fmla="*/ 26 h 63"/>
                <a:gd name="T6" fmla="*/ 19 w 47"/>
                <a:gd name="T7" fmla="*/ 1 h 63"/>
                <a:gd name="T8" fmla="*/ 38 w 47"/>
                <a:gd name="T9" fmla="*/ 26 h 63"/>
                <a:gd name="T10" fmla="*/ 0 60000 65536"/>
                <a:gd name="T11" fmla="*/ 0 60000 65536"/>
                <a:gd name="T12" fmla="*/ 0 60000 65536"/>
                <a:gd name="T13" fmla="*/ 0 60000 65536"/>
                <a:gd name="T14" fmla="*/ 0 60000 65536"/>
                <a:gd name="T15" fmla="*/ 0 w 47"/>
                <a:gd name="T16" fmla="*/ 0 h 63"/>
                <a:gd name="T17" fmla="*/ 47 w 47"/>
                <a:gd name="T18" fmla="*/ 63 h 63"/>
              </a:gdLst>
              <a:ahLst/>
              <a:cxnLst>
                <a:cxn ang="T10">
                  <a:pos x="T0" y="T1"/>
                </a:cxn>
                <a:cxn ang="T11">
                  <a:pos x="T2" y="T3"/>
                </a:cxn>
                <a:cxn ang="T12">
                  <a:pos x="T4" y="T5"/>
                </a:cxn>
                <a:cxn ang="T13">
                  <a:pos x="T6" y="T7"/>
                </a:cxn>
                <a:cxn ang="T14">
                  <a:pos x="T8" y="T9"/>
                </a:cxn>
              </a:cxnLst>
              <a:rect l="T15" t="T16" r="T17" b="T18"/>
              <a:pathLst>
                <a:path w="47" h="63">
                  <a:moveTo>
                    <a:pt x="46" y="31"/>
                  </a:moveTo>
                  <a:cubicBezTo>
                    <a:pt x="47" y="48"/>
                    <a:pt x="37" y="62"/>
                    <a:pt x="24" y="62"/>
                  </a:cubicBezTo>
                  <a:cubicBezTo>
                    <a:pt x="12" y="63"/>
                    <a:pt x="1" y="49"/>
                    <a:pt x="1" y="32"/>
                  </a:cubicBezTo>
                  <a:cubicBezTo>
                    <a:pt x="0" y="15"/>
                    <a:pt x="10" y="1"/>
                    <a:pt x="23" y="1"/>
                  </a:cubicBezTo>
                  <a:cubicBezTo>
                    <a:pt x="35" y="0"/>
                    <a:pt x="46" y="14"/>
                    <a:pt x="46" y="31"/>
                  </a:cubicBezTo>
                  <a:close/>
                </a:path>
              </a:pathLst>
            </a:custGeom>
            <a:solidFill>
              <a:srgbClr val="FFFFFF"/>
            </a:solidFill>
            <a:ln w="9525">
              <a:noFill/>
              <a:round/>
              <a:headEnd/>
              <a:tailEnd/>
            </a:ln>
          </p:spPr>
          <p:txBody>
            <a:bodyPr/>
            <a:lstStyle/>
            <a:p>
              <a:endParaRPr lang="en-US"/>
            </a:p>
          </p:txBody>
        </p:sp>
        <p:sp>
          <p:nvSpPr>
            <p:cNvPr id="17469" name="Freeform 52"/>
            <p:cNvSpPr>
              <a:spLocks/>
            </p:cNvSpPr>
            <p:nvPr/>
          </p:nvSpPr>
          <p:spPr bwMode="auto">
            <a:xfrm>
              <a:off x="2509" y="692"/>
              <a:ext cx="226" cy="296"/>
            </a:xfrm>
            <a:custGeom>
              <a:avLst/>
              <a:gdLst>
                <a:gd name="T0" fmla="*/ 200 w 275"/>
                <a:gd name="T1" fmla="*/ 113 h 360"/>
                <a:gd name="T2" fmla="*/ 159 w 275"/>
                <a:gd name="T3" fmla="*/ 276 h 360"/>
                <a:gd name="T4" fmla="*/ 25 w 275"/>
                <a:gd name="T5" fmla="*/ 183 h 360"/>
                <a:gd name="T6" fmla="*/ 66 w 275"/>
                <a:gd name="T7" fmla="*/ 19 h 360"/>
                <a:gd name="T8" fmla="*/ 200 w 275"/>
                <a:gd name="T9" fmla="*/ 113 h 360"/>
                <a:gd name="T10" fmla="*/ 0 60000 65536"/>
                <a:gd name="T11" fmla="*/ 0 60000 65536"/>
                <a:gd name="T12" fmla="*/ 0 60000 65536"/>
                <a:gd name="T13" fmla="*/ 0 60000 65536"/>
                <a:gd name="T14" fmla="*/ 0 60000 65536"/>
                <a:gd name="T15" fmla="*/ 0 w 275"/>
                <a:gd name="T16" fmla="*/ 0 h 360"/>
                <a:gd name="T17" fmla="*/ 275 w 275"/>
                <a:gd name="T18" fmla="*/ 360 h 360"/>
              </a:gdLst>
              <a:ahLst/>
              <a:cxnLst>
                <a:cxn ang="T10">
                  <a:pos x="T0" y="T1"/>
                </a:cxn>
                <a:cxn ang="T11">
                  <a:pos x="T2" y="T3"/>
                </a:cxn>
                <a:cxn ang="T12">
                  <a:pos x="T4" y="T5"/>
                </a:cxn>
                <a:cxn ang="T13">
                  <a:pos x="T6" y="T7"/>
                </a:cxn>
                <a:cxn ang="T14">
                  <a:pos x="T8" y="T9"/>
                </a:cxn>
              </a:cxnLst>
              <a:rect l="T15" t="T16" r="T17" b="T18"/>
              <a:pathLst>
                <a:path w="275" h="360">
                  <a:moveTo>
                    <a:pt x="243" y="137"/>
                  </a:moveTo>
                  <a:cubicBezTo>
                    <a:pt x="275" y="223"/>
                    <a:pt x="253" y="313"/>
                    <a:pt x="194" y="336"/>
                  </a:cubicBezTo>
                  <a:cubicBezTo>
                    <a:pt x="135" y="360"/>
                    <a:pt x="62" y="309"/>
                    <a:pt x="31" y="222"/>
                  </a:cubicBezTo>
                  <a:cubicBezTo>
                    <a:pt x="0" y="136"/>
                    <a:pt x="22" y="47"/>
                    <a:pt x="80" y="23"/>
                  </a:cubicBezTo>
                  <a:cubicBezTo>
                    <a:pt x="139" y="0"/>
                    <a:pt x="212" y="51"/>
                    <a:pt x="243" y="137"/>
                  </a:cubicBezTo>
                  <a:close/>
                </a:path>
              </a:pathLst>
            </a:custGeom>
            <a:solidFill>
              <a:srgbClr val="FFFFFF"/>
            </a:solidFill>
            <a:ln w="9525">
              <a:noFill/>
              <a:round/>
              <a:headEnd/>
              <a:tailEnd/>
            </a:ln>
          </p:spPr>
          <p:txBody>
            <a:bodyPr/>
            <a:lstStyle/>
            <a:p>
              <a:endParaRPr lang="en-US"/>
            </a:p>
          </p:txBody>
        </p:sp>
        <p:sp>
          <p:nvSpPr>
            <p:cNvPr id="17470" name="Freeform 53"/>
            <p:cNvSpPr>
              <a:spLocks/>
            </p:cNvSpPr>
            <p:nvPr/>
          </p:nvSpPr>
          <p:spPr bwMode="auto">
            <a:xfrm>
              <a:off x="2559" y="756"/>
              <a:ext cx="132" cy="205"/>
            </a:xfrm>
            <a:custGeom>
              <a:avLst/>
              <a:gdLst>
                <a:gd name="T0" fmla="*/ 116 w 161"/>
                <a:gd name="T1" fmla="*/ 83 h 249"/>
                <a:gd name="T2" fmla="*/ 97 w 161"/>
                <a:gd name="T3" fmla="*/ 194 h 249"/>
                <a:gd name="T4" fmla="*/ 17 w 161"/>
                <a:gd name="T5" fmla="*/ 121 h 249"/>
                <a:gd name="T6" fmla="*/ 35 w 161"/>
                <a:gd name="T7" fmla="*/ 10 h 249"/>
                <a:gd name="T8" fmla="*/ 116 w 161"/>
                <a:gd name="T9" fmla="*/ 83 h 249"/>
                <a:gd name="T10" fmla="*/ 0 60000 65536"/>
                <a:gd name="T11" fmla="*/ 0 60000 65536"/>
                <a:gd name="T12" fmla="*/ 0 60000 65536"/>
                <a:gd name="T13" fmla="*/ 0 60000 65536"/>
                <a:gd name="T14" fmla="*/ 0 60000 65536"/>
                <a:gd name="T15" fmla="*/ 0 w 161"/>
                <a:gd name="T16" fmla="*/ 0 h 249"/>
                <a:gd name="T17" fmla="*/ 161 w 161"/>
                <a:gd name="T18" fmla="*/ 249 h 249"/>
              </a:gdLst>
              <a:ahLst/>
              <a:cxnLst>
                <a:cxn ang="T10">
                  <a:pos x="T0" y="T1"/>
                </a:cxn>
                <a:cxn ang="T11">
                  <a:pos x="T2" y="T3"/>
                </a:cxn>
                <a:cxn ang="T12">
                  <a:pos x="T4" y="T5"/>
                </a:cxn>
                <a:cxn ang="T13">
                  <a:pos x="T6" y="T7"/>
                </a:cxn>
                <a:cxn ang="T14">
                  <a:pos x="T8" y="T9"/>
                </a:cxn>
              </a:cxnLst>
              <a:rect l="T15" t="T16" r="T17" b="T18"/>
              <a:pathLst>
                <a:path w="161" h="249">
                  <a:moveTo>
                    <a:pt x="141" y="101"/>
                  </a:moveTo>
                  <a:cubicBezTo>
                    <a:pt x="161" y="163"/>
                    <a:pt x="151" y="223"/>
                    <a:pt x="118" y="236"/>
                  </a:cubicBezTo>
                  <a:cubicBezTo>
                    <a:pt x="85" y="249"/>
                    <a:pt x="41" y="209"/>
                    <a:pt x="21" y="147"/>
                  </a:cubicBezTo>
                  <a:cubicBezTo>
                    <a:pt x="0" y="86"/>
                    <a:pt x="10" y="25"/>
                    <a:pt x="43" y="12"/>
                  </a:cubicBezTo>
                  <a:cubicBezTo>
                    <a:pt x="76" y="0"/>
                    <a:pt x="120" y="39"/>
                    <a:pt x="141" y="101"/>
                  </a:cubicBezTo>
                  <a:close/>
                </a:path>
              </a:pathLst>
            </a:custGeom>
            <a:solidFill>
              <a:srgbClr val="FFFFFF"/>
            </a:solidFill>
            <a:ln w="9525">
              <a:noFill/>
              <a:round/>
              <a:headEnd/>
              <a:tailEnd/>
            </a:ln>
          </p:spPr>
          <p:txBody>
            <a:bodyPr/>
            <a:lstStyle/>
            <a:p>
              <a:endParaRPr lang="en-US"/>
            </a:p>
          </p:txBody>
        </p:sp>
        <p:sp>
          <p:nvSpPr>
            <p:cNvPr id="17471" name="Freeform 54"/>
            <p:cNvSpPr>
              <a:spLocks/>
            </p:cNvSpPr>
            <p:nvPr/>
          </p:nvSpPr>
          <p:spPr bwMode="auto">
            <a:xfrm>
              <a:off x="2606" y="820"/>
              <a:ext cx="43" cy="114"/>
            </a:xfrm>
            <a:custGeom>
              <a:avLst/>
              <a:gdLst>
                <a:gd name="T0" fmla="*/ 33 w 52"/>
                <a:gd name="T1" fmla="*/ 54 h 139"/>
                <a:gd name="T2" fmla="*/ 36 w 52"/>
                <a:gd name="T3" fmla="*/ 112 h 139"/>
                <a:gd name="T4" fmla="*/ 10 w 52"/>
                <a:gd name="T5" fmla="*/ 60 h 139"/>
                <a:gd name="T6" fmla="*/ 7 w 52"/>
                <a:gd name="T7" fmla="*/ 2 h 139"/>
                <a:gd name="T8" fmla="*/ 33 w 52"/>
                <a:gd name="T9" fmla="*/ 54 h 139"/>
                <a:gd name="T10" fmla="*/ 0 60000 65536"/>
                <a:gd name="T11" fmla="*/ 0 60000 65536"/>
                <a:gd name="T12" fmla="*/ 0 60000 65536"/>
                <a:gd name="T13" fmla="*/ 0 60000 65536"/>
                <a:gd name="T14" fmla="*/ 0 60000 65536"/>
                <a:gd name="T15" fmla="*/ 0 w 52"/>
                <a:gd name="T16" fmla="*/ 0 h 139"/>
                <a:gd name="T17" fmla="*/ 52 w 52"/>
                <a:gd name="T18" fmla="*/ 139 h 139"/>
              </a:gdLst>
              <a:ahLst/>
              <a:cxnLst>
                <a:cxn ang="T10">
                  <a:pos x="T0" y="T1"/>
                </a:cxn>
                <a:cxn ang="T11">
                  <a:pos x="T2" y="T3"/>
                </a:cxn>
                <a:cxn ang="T12">
                  <a:pos x="T4" y="T5"/>
                </a:cxn>
                <a:cxn ang="T13">
                  <a:pos x="T6" y="T7"/>
                </a:cxn>
                <a:cxn ang="T14">
                  <a:pos x="T8" y="T9"/>
                </a:cxn>
              </a:cxnLst>
              <a:rect l="T15" t="T16" r="T17" b="T18"/>
              <a:pathLst>
                <a:path w="52" h="139">
                  <a:moveTo>
                    <a:pt x="40" y="66"/>
                  </a:moveTo>
                  <a:cubicBezTo>
                    <a:pt x="50" y="103"/>
                    <a:pt x="52" y="135"/>
                    <a:pt x="44" y="137"/>
                  </a:cubicBezTo>
                  <a:cubicBezTo>
                    <a:pt x="37" y="139"/>
                    <a:pt x="22" y="110"/>
                    <a:pt x="12" y="73"/>
                  </a:cubicBezTo>
                  <a:cubicBezTo>
                    <a:pt x="2" y="36"/>
                    <a:pt x="0" y="4"/>
                    <a:pt x="8" y="2"/>
                  </a:cubicBezTo>
                  <a:cubicBezTo>
                    <a:pt x="15" y="0"/>
                    <a:pt x="30" y="29"/>
                    <a:pt x="40" y="66"/>
                  </a:cubicBezTo>
                  <a:close/>
                </a:path>
              </a:pathLst>
            </a:custGeom>
            <a:solidFill>
              <a:srgbClr val="FFFFFF"/>
            </a:solidFill>
            <a:ln w="9525">
              <a:noFill/>
              <a:round/>
              <a:headEnd/>
              <a:tailEnd/>
            </a:ln>
          </p:spPr>
          <p:txBody>
            <a:bodyPr/>
            <a:lstStyle/>
            <a:p>
              <a:endParaRPr lang="en-US"/>
            </a:p>
          </p:txBody>
        </p:sp>
        <p:sp>
          <p:nvSpPr>
            <p:cNvPr id="17472" name="Freeform 55"/>
            <p:cNvSpPr>
              <a:spLocks/>
            </p:cNvSpPr>
            <p:nvPr/>
          </p:nvSpPr>
          <p:spPr bwMode="auto">
            <a:xfrm>
              <a:off x="2594" y="786"/>
              <a:ext cx="90" cy="126"/>
            </a:xfrm>
            <a:custGeom>
              <a:avLst/>
              <a:gdLst>
                <a:gd name="T0" fmla="*/ 81 w 109"/>
                <a:gd name="T1" fmla="*/ 53 h 154"/>
                <a:gd name="T2" fmla="*/ 61 w 109"/>
                <a:gd name="T3" fmla="*/ 120 h 154"/>
                <a:gd name="T4" fmla="*/ 9 w 109"/>
                <a:gd name="T5" fmla="*/ 73 h 154"/>
                <a:gd name="T6" fmla="*/ 29 w 109"/>
                <a:gd name="T7" fmla="*/ 6 h 154"/>
                <a:gd name="T8" fmla="*/ 81 w 109"/>
                <a:gd name="T9" fmla="*/ 53 h 154"/>
                <a:gd name="T10" fmla="*/ 0 60000 65536"/>
                <a:gd name="T11" fmla="*/ 0 60000 65536"/>
                <a:gd name="T12" fmla="*/ 0 60000 65536"/>
                <a:gd name="T13" fmla="*/ 0 60000 65536"/>
                <a:gd name="T14" fmla="*/ 0 60000 65536"/>
                <a:gd name="T15" fmla="*/ 0 w 109"/>
                <a:gd name="T16" fmla="*/ 0 h 154"/>
                <a:gd name="T17" fmla="*/ 109 w 109"/>
                <a:gd name="T18" fmla="*/ 154 h 154"/>
              </a:gdLst>
              <a:ahLst/>
              <a:cxnLst>
                <a:cxn ang="T10">
                  <a:pos x="T0" y="T1"/>
                </a:cxn>
                <a:cxn ang="T11">
                  <a:pos x="T2" y="T3"/>
                </a:cxn>
                <a:cxn ang="T12">
                  <a:pos x="T4" y="T5"/>
                </a:cxn>
                <a:cxn ang="T13">
                  <a:pos x="T6" y="T7"/>
                </a:cxn>
                <a:cxn ang="T14">
                  <a:pos x="T8" y="T9"/>
                </a:cxn>
              </a:cxnLst>
              <a:rect l="T15" t="T16" r="T17" b="T18"/>
              <a:pathLst>
                <a:path w="109" h="154">
                  <a:moveTo>
                    <a:pt x="98" y="65"/>
                  </a:moveTo>
                  <a:cubicBezTo>
                    <a:pt x="109" y="103"/>
                    <a:pt x="98" y="140"/>
                    <a:pt x="74" y="147"/>
                  </a:cubicBezTo>
                  <a:cubicBezTo>
                    <a:pt x="50" y="154"/>
                    <a:pt x="22" y="128"/>
                    <a:pt x="11" y="89"/>
                  </a:cubicBezTo>
                  <a:cubicBezTo>
                    <a:pt x="0" y="50"/>
                    <a:pt x="11" y="14"/>
                    <a:pt x="35" y="7"/>
                  </a:cubicBezTo>
                  <a:cubicBezTo>
                    <a:pt x="59" y="0"/>
                    <a:pt x="87" y="26"/>
                    <a:pt x="98" y="65"/>
                  </a:cubicBezTo>
                  <a:close/>
                </a:path>
              </a:pathLst>
            </a:custGeom>
            <a:solidFill>
              <a:srgbClr val="000000"/>
            </a:solidFill>
            <a:ln w="9525">
              <a:noFill/>
              <a:round/>
              <a:headEnd/>
              <a:tailEnd/>
            </a:ln>
          </p:spPr>
          <p:txBody>
            <a:bodyPr/>
            <a:lstStyle/>
            <a:p>
              <a:endParaRPr lang="en-US"/>
            </a:p>
          </p:txBody>
        </p:sp>
        <p:sp>
          <p:nvSpPr>
            <p:cNvPr id="17473" name="Freeform 56"/>
            <p:cNvSpPr>
              <a:spLocks/>
            </p:cNvSpPr>
            <p:nvPr/>
          </p:nvSpPr>
          <p:spPr bwMode="auto">
            <a:xfrm>
              <a:off x="2605" y="797"/>
              <a:ext cx="45" cy="54"/>
            </a:xfrm>
            <a:custGeom>
              <a:avLst/>
              <a:gdLst>
                <a:gd name="T0" fmla="*/ 41 w 55"/>
                <a:gd name="T1" fmla="*/ 22 h 66"/>
                <a:gd name="T2" fmla="*/ 29 w 55"/>
                <a:gd name="T3" fmla="*/ 52 h 66"/>
                <a:gd name="T4" fmla="*/ 4 w 55"/>
                <a:gd name="T5" fmla="*/ 33 h 66"/>
                <a:gd name="T6" fmla="*/ 16 w 55"/>
                <a:gd name="T7" fmla="*/ 2 h 66"/>
                <a:gd name="T8" fmla="*/ 41 w 55"/>
                <a:gd name="T9" fmla="*/ 22 h 66"/>
                <a:gd name="T10" fmla="*/ 0 60000 65536"/>
                <a:gd name="T11" fmla="*/ 0 60000 65536"/>
                <a:gd name="T12" fmla="*/ 0 60000 65536"/>
                <a:gd name="T13" fmla="*/ 0 60000 65536"/>
                <a:gd name="T14" fmla="*/ 0 60000 65536"/>
                <a:gd name="T15" fmla="*/ 0 w 55"/>
                <a:gd name="T16" fmla="*/ 0 h 66"/>
                <a:gd name="T17" fmla="*/ 55 w 55"/>
                <a:gd name="T18" fmla="*/ 66 h 66"/>
              </a:gdLst>
              <a:ahLst/>
              <a:cxnLst>
                <a:cxn ang="T10">
                  <a:pos x="T0" y="T1"/>
                </a:cxn>
                <a:cxn ang="T11">
                  <a:pos x="T2" y="T3"/>
                </a:cxn>
                <a:cxn ang="T12">
                  <a:pos x="T4" y="T5"/>
                </a:cxn>
                <a:cxn ang="T13">
                  <a:pos x="T6" y="T7"/>
                </a:cxn>
                <a:cxn ang="T14">
                  <a:pos x="T8" y="T9"/>
                </a:cxn>
              </a:cxnLst>
              <a:rect l="T15" t="T16" r="T17" b="T18"/>
              <a:pathLst>
                <a:path w="55" h="66">
                  <a:moveTo>
                    <a:pt x="50" y="27"/>
                  </a:moveTo>
                  <a:cubicBezTo>
                    <a:pt x="55" y="43"/>
                    <a:pt x="48" y="59"/>
                    <a:pt x="36" y="63"/>
                  </a:cubicBezTo>
                  <a:cubicBezTo>
                    <a:pt x="23" y="66"/>
                    <a:pt x="9" y="56"/>
                    <a:pt x="5" y="40"/>
                  </a:cubicBezTo>
                  <a:cubicBezTo>
                    <a:pt x="0" y="23"/>
                    <a:pt x="6" y="7"/>
                    <a:pt x="19" y="3"/>
                  </a:cubicBezTo>
                  <a:cubicBezTo>
                    <a:pt x="32" y="0"/>
                    <a:pt x="46" y="10"/>
                    <a:pt x="50" y="27"/>
                  </a:cubicBezTo>
                  <a:close/>
                </a:path>
              </a:pathLst>
            </a:custGeom>
            <a:solidFill>
              <a:srgbClr val="FFFFFF"/>
            </a:solidFill>
            <a:ln w="9525">
              <a:noFill/>
              <a:round/>
              <a:headEnd/>
              <a:tailEnd/>
            </a:ln>
          </p:spPr>
          <p:txBody>
            <a:bodyPr/>
            <a:lstStyle/>
            <a:p>
              <a:endParaRPr lang="en-US"/>
            </a:p>
          </p:txBody>
        </p:sp>
        <p:sp>
          <p:nvSpPr>
            <p:cNvPr id="17474" name="Freeform 57"/>
            <p:cNvSpPr>
              <a:spLocks/>
            </p:cNvSpPr>
            <p:nvPr/>
          </p:nvSpPr>
          <p:spPr bwMode="auto">
            <a:xfrm>
              <a:off x="2688" y="970"/>
              <a:ext cx="164" cy="88"/>
            </a:xfrm>
            <a:custGeom>
              <a:avLst/>
              <a:gdLst>
                <a:gd name="T0" fmla="*/ 164 w 200"/>
                <a:gd name="T1" fmla="*/ 0 h 108"/>
                <a:gd name="T2" fmla="*/ 0 w 200"/>
                <a:gd name="T3" fmla="*/ 23 h 108"/>
                <a:gd name="T4" fmla="*/ 164 w 200"/>
                <a:gd name="T5" fmla="*/ 0 h 108"/>
                <a:gd name="T6" fmla="*/ 0 60000 65536"/>
                <a:gd name="T7" fmla="*/ 0 60000 65536"/>
                <a:gd name="T8" fmla="*/ 0 60000 65536"/>
                <a:gd name="T9" fmla="*/ 0 w 200"/>
                <a:gd name="T10" fmla="*/ 0 h 108"/>
                <a:gd name="T11" fmla="*/ 200 w 200"/>
                <a:gd name="T12" fmla="*/ 108 h 108"/>
              </a:gdLst>
              <a:ahLst/>
              <a:cxnLst>
                <a:cxn ang="T6">
                  <a:pos x="T0" y="T1"/>
                </a:cxn>
                <a:cxn ang="T7">
                  <a:pos x="T2" y="T3"/>
                </a:cxn>
                <a:cxn ang="T8">
                  <a:pos x="T4" y="T5"/>
                </a:cxn>
              </a:cxnLst>
              <a:rect l="T9" t="T10" r="T11" b="T12"/>
              <a:pathLst>
                <a:path w="200" h="108">
                  <a:moveTo>
                    <a:pt x="200" y="0"/>
                  </a:moveTo>
                  <a:cubicBezTo>
                    <a:pt x="200" y="0"/>
                    <a:pt x="131" y="108"/>
                    <a:pt x="0" y="28"/>
                  </a:cubicBezTo>
                  <a:cubicBezTo>
                    <a:pt x="0" y="28"/>
                    <a:pt x="96" y="59"/>
                    <a:pt x="200" y="0"/>
                  </a:cubicBezTo>
                  <a:close/>
                </a:path>
              </a:pathLst>
            </a:custGeom>
            <a:solidFill>
              <a:srgbClr val="C16A33"/>
            </a:solidFill>
            <a:ln w="9525">
              <a:noFill/>
              <a:round/>
              <a:headEnd/>
              <a:tailEnd/>
            </a:ln>
          </p:spPr>
          <p:txBody>
            <a:bodyPr/>
            <a:lstStyle/>
            <a:p>
              <a:endParaRPr lang="en-US"/>
            </a:p>
          </p:txBody>
        </p:sp>
        <p:sp>
          <p:nvSpPr>
            <p:cNvPr id="17475" name="Freeform 58"/>
            <p:cNvSpPr>
              <a:spLocks/>
            </p:cNvSpPr>
            <p:nvPr/>
          </p:nvSpPr>
          <p:spPr bwMode="auto">
            <a:xfrm>
              <a:off x="2694" y="980"/>
              <a:ext cx="153" cy="129"/>
            </a:xfrm>
            <a:custGeom>
              <a:avLst/>
              <a:gdLst>
                <a:gd name="T0" fmla="*/ 153 w 187"/>
                <a:gd name="T1" fmla="*/ 0 h 158"/>
                <a:gd name="T2" fmla="*/ 0 w 187"/>
                <a:gd name="T3" fmla="*/ 20 h 158"/>
                <a:gd name="T4" fmla="*/ 73 w 187"/>
                <a:gd name="T5" fmla="*/ 114 h 158"/>
                <a:gd name="T6" fmla="*/ 153 w 187"/>
                <a:gd name="T7" fmla="*/ 0 h 158"/>
                <a:gd name="T8" fmla="*/ 0 60000 65536"/>
                <a:gd name="T9" fmla="*/ 0 60000 65536"/>
                <a:gd name="T10" fmla="*/ 0 60000 65536"/>
                <a:gd name="T11" fmla="*/ 0 60000 65536"/>
                <a:gd name="T12" fmla="*/ 0 w 187"/>
                <a:gd name="T13" fmla="*/ 0 h 158"/>
                <a:gd name="T14" fmla="*/ 187 w 187"/>
                <a:gd name="T15" fmla="*/ 158 h 158"/>
              </a:gdLst>
              <a:ahLst/>
              <a:cxnLst>
                <a:cxn ang="T8">
                  <a:pos x="T0" y="T1"/>
                </a:cxn>
                <a:cxn ang="T9">
                  <a:pos x="T2" y="T3"/>
                </a:cxn>
                <a:cxn ang="T10">
                  <a:pos x="T4" y="T5"/>
                </a:cxn>
                <a:cxn ang="T11">
                  <a:pos x="T6" y="T7"/>
                </a:cxn>
              </a:cxnLst>
              <a:rect l="T12" t="T13" r="T14" b="T15"/>
              <a:pathLst>
                <a:path w="187" h="158">
                  <a:moveTo>
                    <a:pt x="187" y="0"/>
                  </a:moveTo>
                  <a:cubicBezTo>
                    <a:pt x="187" y="0"/>
                    <a:pt x="108" y="71"/>
                    <a:pt x="0" y="24"/>
                  </a:cubicBezTo>
                  <a:cubicBezTo>
                    <a:pt x="0" y="24"/>
                    <a:pt x="39" y="121"/>
                    <a:pt x="89" y="140"/>
                  </a:cubicBezTo>
                  <a:cubicBezTo>
                    <a:pt x="139" y="158"/>
                    <a:pt x="170" y="110"/>
                    <a:pt x="187" y="0"/>
                  </a:cubicBezTo>
                  <a:close/>
                </a:path>
              </a:pathLst>
            </a:custGeom>
            <a:solidFill>
              <a:srgbClr val="560000"/>
            </a:solidFill>
            <a:ln w="9525">
              <a:noFill/>
              <a:round/>
              <a:headEnd/>
              <a:tailEnd/>
            </a:ln>
          </p:spPr>
          <p:txBody>
            <a:bodyPr/>
            <a:lstStyle/>
            <a:p>
              <a:endParaRPr lang="en-US"/>
            </a:p>
          </p:txBody>
        </p:sp>
        <p:sp>
          <p:nvSpPr>
            <p:cNvPr id="17476" name="Freeform 59"/>
            <p:cNvSpPr>
              <a:spLocks/>
            </p:cNvSpPr>
            <p:nvPr/>
          </p:nvSpPr>
          <p:spPr bwMode="auto">
            <a:xfrm>
              <a:off x="2695" y="980"/>
              <a:ext cx="152" cy="61"/>
            </a:xfrm>
            <a:custGeom>
              <a:avLst/>
              <a:gdLst>
                <a:gd name="T0" fmla="*/ 89 w 184"/>
                <a:gd name="T1" fmla="*/ 52 h 74"/>
                <a:gd name="T2" fmla="*/ 0 w 184"/>
                <a:gd name="T3" fmla="*/ 20 h 74"/>
                <a:gd name="T4" fmla="*/ 152 w 184"/>
                <a:gd name="T5" fmla="*/ 0 h 74"/>
                <a:gd name="T6" fmla="*/ 89 w 184"/>
                <a:gd name="T7" fmla="*/ 52 h 74"/>
                <a:gd name="T8" fmla="*/ 0 60000 65536"/>
                <a:gd name="T9" fmla="*/ 0 60000 65536"/>
                <a:gd name="T10" fmla="*/ 0 60000 65536"/>
                <a:gd name="T11" fmla="*/ 0 60000 65536"/>
                <a:gd name="T12" fmla="*/ 0 w 184"/>
                <a:gd name="T13" fmla="*/ 0 h 74"/>
                <a:gd name="T14" fmla="*/ 184 w 184"/>
                <a:gd name="T15" fmla="*/ 74 h 74"/>
              </a:gdLst>
              <a:ahLst/>
              <a:cxnLst>
                <a:cxn ang="T8">
                  <a:pos x="T0" y="T1"/>
                </a:cxn>
                <a:cxn ang="T9">
                  <a:pos x="T2" y="T3"/>
                </a:cxn>
                <a:cxn ang="T10">
                  <a:pos x="T4" y="T5"/>
                </a:cxn>
                <a:cxn ang="T11">
                  <a:pos x="T6" y="T7"/>
                </a:cxn>
              </a:cxnLst>
              <a:rect l="T12" t="T13" r="T14" b="T15"/>
              <a:pathLst>
                <a:path w="184" h="74">
                  <a:moveTo>
                    <a:pt x="108" y="63"/>
                  </a:moveTo>
                  <a:cubicBezTo>
                    <a:pt x="60" y="74"/>
                    <a:pt x="21" y="44"/>
                    <a:pt x="0" y="24"/>
                  </a:cubicBezTo>
                  <a:cubicBezTo>
                    <a:pt x="100" y="66"/>
                    <a:pt x="175" y="7"/>
                    <a:pt x="184" y="0"/>
                  </a:cubicBezTo>
                  <a:cubicBezTo>
                    <a:pt x="176" y="20"/>
                    <a:pt x="155" y="53"/>
                    <a:pt x="108" y="63"/>
                  </a:cubicBezTo>
                  <a:close/>
                </a:path>
              </a:pathLst>
            </a:custGeom>
            <a:solidFill>
              <a:srgbClr val="FFFFFF"/>
            </a:solidFill>
            <a:ln w="9525">
              <a:noFill/>
              <a:round/>
              <a:headEnd/>
              <a:tailEnd/>
            </a:ln>
          </p:spPr>
          <p:txBody>
            <a:bodyPr/>
            <a:lstStyle/>
            <a:p>
              <a:endParaRPr lang="en-US"/>
            </a:p>
          </p:txBody>
        </p:sp>
        <p:sp>
          <p:nvSpPr>
            <p:cNvPr id="17477" name="Freeform 60"/>
            <p:cNvSpPr>
              <a:spLocks/>
            </p:cNvSpPr>
            <p:nvPr/>
          </p:nvSpPr>
          <p:spPr bwMode="auto">
            <a:xfrm>
              <a:off x="2737" y="1034"/>
              <a:ext cx="91" cy="70"/>
            </a:xfrm>
            <a:custGeom>
              <a:avLst/>
              <a:gdLst>
                <a:gd name="T0" fmla="*/ 45 w 110"/>
                <a:gd name="T1" fmla="*/ 21 h 86"/>
                <a:gd name="T2" fmla="*/ 91 w 110"/>
                <a:gd name="T3" fmla="*/ 23 h 86"/>
                <a:gd name="T4" fmla="*/ 30 w 110"/>
                <a:gd name="T5" fmla="*/ 60 h 86"/>
                <a:gd name="T6" fmla="*/ 0 w 110"/>
                <a:gd name="T7" fmla="*/ 38 h 86"/>
                <a:gd name="T8" fmla="*/ 45 w 110"/>
                <a:gd name="T9" fmla="*/ 21 h 86"/>
                <a:gd name="T10" fmla="*/ 0 60000 65536"/>
                <a:gd name="T11" fmla="*/ 0 60000 65536"/>
                <a:gd name="T12" fmla="*/ 0 60000 65536"/>
                <a:gd name="T13" fmla="*/ 0 60000 65536"/>
                <a:gd name="T14" fmla="*/ 0 60000 65536"/>
                <a:gd name="T15" fmla="*/ 0 w 110"/>
                <a:gd name="T16" fmla="*/ 0 h 86"/>
                <a:gd name="T17" fmla="*/ 110 w 110"/>
                <a:gd name="T18" fmla="*/ 86 h 86"/>
              </a:gdLst>
              <a:ahLst/>
              <a:cxnLst>
                <a:cxn ang="T10">
                  <a:pos x="T0" y="T1"/>
                </a:cxn>
                <a:cxn ang="T11">
                  <a:pos x="T2" y="T3"/>
                </a:cxn>
                <a:cxn ang="T12">
                  <a:pos x="T4" y="T5"/>
                </a:cxn>
                <a:cxn ang="T13">
                  <a:pos x="T6" y="T7"/>
                </a:cxn>
                <a:cxn ang="T14">
                  <a:pos x="T8" y="T9"/>
                </a:cxn>
              </a:cxnLst>
              <a:rect l="T15" t="T16" r="T17" b="T18"/>
              <a:pathLst>
                <a:path w="110" h="86">
                  <a:moveTo>
                    <a:pt x="54" y="26"/>
                  </a:moveTo>
                  <a:cubicBezTo>
                    <a:pt x="73" y="0"/>
                    <a:pt x="99" y="18"/>
                    <a:pt x="110" y="28"/>
                  </a:cubicBezTo>
                  <a:cubicBezTo>
                    <a:pt x="93" y="70"/>
                    <a:pt x="68" y="86"/>
                    <a:pt x="36" y="74"/>
                  </a:cubicBezTo>
                  <a:cubicBezTo>
                    <a:pt x="23" y="69"/>
                    <a:pt x="11" y="59"/>
                    <a:pt x="0" y="47"/>
                  </a:cubicBezTo>
                  <a:cubicBezTo>
                    <a:pt x="14" y="2"/>
                    <a:pt x="54" y="26"/>
                    <a:pt x="54" y="26"/>
                  </a:cubicBezTo>
                  <a:close/>
                </a:path>
              </a:pathLst>
            </a:custGeom>
            <a:solidFill>
              <a:srgbClr val="FF7B83"/>
            </a:solidFill>
            <a:ln w="9525">
              <a:noFill/>
              <a:round/>
              <a:headEnd/>
              <a:tailEnd/>
            </a:ln>
          </p:spPr>
          <p:txBody>
            <a:bodyPr/>
            <a:lstStyle/>
            <a:p>
              <a:endParaRPr lang="en-US"/>
            </a:p>
          </p:txBody>
        </p:sp>
        <p:sp>
          <p:nvSpPr>
            <p:cNvPr id="17478" name="Freeform 61"/>
            <p:cNvSpPr>
              <a:spLocks noEditPoints="1"/>
            </p:cNvSpPr>
            <p:nvPr/>
          </p:nvSpPr>
          <p:spPr bwMode="auto">
            <a:xfrm>
              <a:off x="2690" y="975"/>
              <a:ext cx="161" cy="129"/>
            </a:xfrm>
            <a:custGeom>
              <a:avLst/>
              <a:gdLst>
                <a:gd name="T0" fmla="*/ 156 w 195"/>
                <a:gd name="T1" fmla="*/ 1 h 156"/>
                <a:gd name="T2" fmla="*/ 4 w 195"/>
                <a:gd name="T3" fmla="*/ 21 h 156"/>
                <a:gd name="T4" fmla="*/ 1 w 195"/>
                <a:gd name="T5" fmla="*/ 21 h 156"/>
                <a:gd name="T6" fmla="*/ 1 w 195"/>
                <a:gd name="T7" fmla="*/ 26 h 156"/>
                <a:gd name="T8" fmla="*/ 76 w 195"/>
                <a:gd name="T9" fmla="*/ 123 h 156"/>
                <a:gd name="T10" fmla="*/ 116 w 195"/>
                <a:gd name="T11" fmla="*/ 118 h 156"/>
                <a:gd name="T12" fmla="*/ 160 w 195"/>
                <a:gd name="T13" fmla="*/ 5 h 156"/>
                <a:gd name="T14" fmla="*/ 159 w 195"/>
                <a:gd name="T15" fmla="*/ 1 h 156"/>
                <a:gd name="T16" fmla="*/ 156 w 195"/>
                <a:gd name="T17" fmla="*/ 1 h 156"/>
                <a:gd name="T18" fmla="*/ 78 w 195"/>
                <a:gd name="T19" fmla="*/ 117 h 156"/>
                <a:gd name="T20" fmla="*/ 9 w 195"/>
                <a:gd name="T21" fmla="*/ 30 h 156"/>
                <a:gd name="T22" fmla="*/ 154 w 195"/>
                <a:gd name="T23" fmla="*/ 12 h 156"/>
                <a:gd name="T24" fmla="*/ 113 w 195"/>
                <a:gd name="T25" fmla="*/ 112 h 156"/>
                <a:gd name="T26" fmla="*/ 78 w 195"/>
                <a:gd name="T27" fmla="*/ 11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
                <a:gd name="T43" fmla="*/ 0 h 156"/>
                <a:gd name="T44" fmla="*/ 195 w 19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 h="156">
                  <a:moveTo>
                    <a:pt x="189" y="1"/>
                  </a:moveTo>
                  <a:cubicBezTo>
                    <a:pt x="188" y="2"/>
                    <a:pt x="110" y="71"/>
                    <a:pt x="5" y="25"/>
                  </a:cubicBezTo>
                  <a:cubicBezTo>
                    <a:pt x="4" y="24"/>
                    <a:pt x="2" y="25"/>
                    <a:pt x="1" y="26"/>
                  </a:cubicBezTo>
                  <a:cubicBezTo>
                    <a:pt x="0" y="27"/>
                    <a:pt x="0" y="29"/>
                    <a:pt x="1" y="31"/>
                  </a:cubicBezTo>
                  <a:cubicBezTo>
                    <a:pt x="2" y="35"/>
                    <a:pt x="42" y="130"/>
                    <a:pt x="92" y="149"/>
                  </a:cubicBezTo>
                  <a:cubicBezTo>
                    <a:pt x="111" y="156"/>
                    <a:pt x="127" y="154"/>
                    <a:pt x="141" y="143"/>
                  </a:cubicBezTo>
                  <a:cubicBezTo>
                    <a:pt x="166" y="125"/>
                    <a:pt x="183" y="80"/>
                    <a:pt x="194" y="6"/>
                  </a:cubicBezTo>
                  <a:cubicBezTo>
                    <a:pt x="195" y="4"/>
                    <a:pt x="194" y="2"/>
                    <a:pt x="193" y="1"/>
                  </a:cubicBezTo>
                  <a:cubicBezTo>
                    <a:pt x="192" y="0"/>
                    <a:pt x="190" y="0"/>
                    <a:pt x="189" y="1"/>
                  </a:cubicBezTo>
                  <a:close/>
                  <a:moveTo>
                    <a:pt x="94" y="141"/>
                  </a:moveTo>
                  <a:cubicBezTo>
                    <a:pt x="55" y="126"/>
                    <a:pt x="22" y="61"/>
                    <a:pt x="11" y="36"/>
                  </a:cubicBezTo>
                  <a:cubicBezTo>
                    <a:pt x="98" y="70"/>
                    <a:pt x="165" y="29"/>
                    <a:pt x="186" y="14"/>
                  </a:cubicBezTo>
                  <a:cubicBezTo>
                    <a:pt x="175" y="78"/>
                    <a:pt x="159" y="120"/>
                    <a:pt x="137" y="136"/>
                  </a:cubicBezTo>
                  <a:cubicBezTo>
                    <a:pt x="125" y="145"/>
                    <a:pt x="111" y="147"/>
                    <a:pt x="94" y="141"/>
                  </a:cubicBezTo>
                  <a:close/>
                </a:path>
              </a:pathLst>
            </a:custGeom>
            <a:solidFill>
              <a:srgbClr val="760000"/>
            </a:solidFill>
            <a:ln w="9525">
              <a:noFill/>
              <a:round/>
              <a:headEnd/>
              <a:tailEnd/>
            </a:ln>
          </p:spPr>
          <p:txBody>
            <a:bodyPr/>
            <a:lstStyle/>
            <a:p>
              <a:endParaRPr lang="en-US"/>
            </a:p>
          </p:txBody>
        </p:sp>
        <p:sp>
          <p:nvSpPr>
            <p:cNvPr id="17479" name="Freeform 62"/>
            <p:cNvSpPr>
              <a:spLocks/>
            </p:cNvSpPr>
            <p:nvPr/>
          </p:nvSpPr>
          <p:spPr bwMode="auto">
            <a:xfrm>
              <a:off x="2669" y="982"/>
              <a:ext cx="27" cy="30"/>
            </a:xfrm>
            <a:custGeom>
              <a:avLst/>
              <a:gdLst>
                <a:gd name="T0" fmla="*/ 27 w 33"/>
                <a:gd name="T1" fmla="*/ 15 h 37"/>
                <a:gd name="T2" fmla="*/ 3 w 33"/>
                <a:gd name="T3" fmla="*/ 1 h 37"/>
                <a:gd name="T4" fmla="*/ 27 w 33"/>
                <a:gd name="T5" fmla="*/ 30 h 37"/>
                <a:gd name="T6" fmla="*/ 27 w 33"/>
                <a:gd name="T7" fmla="*/ 15 h 37"/>
                <a:gd name="T8" fmla="*/ 0 60000 65536"/>
                <a:gd name="T9" fmla="*/ 0 60000 65536"/>
                <a:gd name="T10" fmla="*/ 0 60000 65536"/>
                <a:gd name="T11" fmla="*/ 0 60000 65536"/>
                <a:gd name="T12" fmla="*/ 0 w 33"/>
                <a:gd name="T13" fmla="*/ 0 h 37"/>
                <a:gd name="T14" fmla="*/ 33 w 33"/>
                <a:gd name="T15" fmla="*/ 37 h 37"/>
              </a:gdLst>
              <a:ahLst/>
              <a:cxnLst>
                <a:cxn ang="T8">
                  <a:pos x="T0" y="T1"/>
                </a:cxn>
                <a:cxn ang="T9">
                  <a:pos x="T2" y="T3"/>
                </a:cxn>
                <a:cxn ang="T10">
                  <a:pos x="T4" y="T5"/>
                </a:cxn>
                <a:cxn ang="T11">
                  <a:pos x="T6" y="T7"/>
                </a:cxn>
              </a:cxnLst>
              <a:rect l="T12" t="T13" r="T14" b="T15"/>
              <a:pathLst>
                <a:path w="33" h="37">
                  <a:moveTo>
                    <a:pt x="33" y="18"/>
                  </a:moveTo>
                  <a:cubicBezTo>
                    <a:pt x="33" y="18"/>
                    <a:pt x="8" y="2"/>
                    <a:pt x="4" y="1"/>
                  </a:cubicBezTo>
                  <a:cubicBezTo>
                    <a:pt x="0" y="0"/>
                    <a:pt x="21" y="14"/>
                    <a:pt x="33" y="37"/>
                  </a:cubicBezTo>
                  <a:lnTo>
                    <a:pt x="33" y="18"/>
                  </a:lnTo>
                  <a:close/>
                </a:path>
              </a:pathLst>
            </a:custGeom>
            <a:solidFill>
              <a:srgbClr val="760000"/>
            </a:solidFill>
            <a:ln w="9525">
              <a:noFill/>
              <a:round/>
              <a:headEnd/>
              <a:tailEnd/>
            </a:ln>
          </p:spPr>
          <p:txBody>
            <a:bodyPr/>
            <a:lstStyle/>
            <a:p>
              <a:endParaRPr lang="en-US"/>
            </a:p>
          </p:txBody>
        </p:sp>
        <p:sp>
          <p:nvSpPr>
            <p:cNvPr id="17480" name="Freeform 63"/>
            <p:cNvSpPr>
              <a:spLocks/>
            </p:cNvSpPr>
            <p:nvPr/>
          </p:nvSpPr>
          <p:spPr bwMode="auto">
            <a:xfrm>
              <a:off x="2846" y="957"/>
              <a:ext cx="24" cy="35"/>
            </a:xfrm>
            <a:custGeom>
              <a:avLst/>
              <a:gdLst>
                <a:gd name="T0" fmla="*/ 0 w 30"/>
                <a:gd name="T1" fmla="*/ 20 h 43"/>
                <a:gd name="T2" fmla="*/ 21 w 30"/>
                <a:gd name="T3" fmla="*/ 1 h 43"/>
                <a:gd name="T4" fmla="*/ 2 w 30"/>
                <a:gd name="T5" fmla="*/ 35 h 43"/>
                <a:gd name="T6" fmla="*/ 0 w 30"/>
                <a:gd name="T7" fmla="*/ 20 h 43"/>
                <a:gd name="T8" fmla="*/ 0 60000 65536"/>
                <a:gd name="T9" fmla="*/ 0 60000 65536"/>
                <a:gd name="T10" fmla="*/ 0 60000 65536"/>
                <a:gd name="T11" fmla="*/ 0 60000 65536"/>
                <a:gd name="T12" fmla="*/ 0 w 30"/>
                <a:gd name="T13" fmla="*/ 0 h 43"/>
                <a:gd name="T14" fmla="*/ 30 w 30"/>
                <a:gd name="T15" fmla="*/ 43 h 43"/>
              </a:gdLst>
              <a:ahLst/>
              <a:cxnLst>
                <a:cxn ang="T8">
                  <a:pos x="T0" y="T1"/>
                </a:cxn>
                <a:cxn ang="T9">
                  <a:pos x="T2" y="T3"/>
                </a:cxn>
                <a:cxn ang="T10">
                  <a:pos x="T4" y="T5"/>
                </a:cxn>
                <a:cxn ang="T11">
                  <a:pos x="T6" y="T7"/>
                </a:cxn>
              </a:cxnLst>
              <a:rect l="T12" t="T13" r="T14" b="T15"/>
              <a:pathLst>
                <a:path w="30" h="43">
                  <a:moveTo>
                    <a:pt x="0" y="25"/>
                  </a:moveTo>
                  <a:cubicBezTo>
                    <a:pt x="0" y="25"/>
                    <a:pt x="23" y="3"/>
                    <a:pt x="26" y="1"/>
                  </a:cubicBezTo>
                  <a:cubicBezTo>
                    <a:pt x="30" y="0"/>
                    <a:pt x="12" y="18"/>
                    <a:pt x="2" y="43"/>
                  </a:cubicBezTo>
                  <a:lnTo>
                    <a:pt x="0" y="25"/>
                  </a:lnTo>
                  <a:close/>
                </a:path>
              </a:pathLst>
            </a:custGeom>
            <a:solidFill>
              <a:srgbClr val="760000"/>
            </a:solidFill>
            <a:ln w="9525">
              <a:noFill/>
              <a:round/>
              <a:headEnd/>
              <a:tailEnd/>
            </a:ln>
          </p:spPr>
          <p:txBody>
            <a:bodyPr/>
            <a:lstStyle/>
            <a:p>
              <a:endParaRPr lang="en-US"/>
            </a:p>
          </p:txBody>
        </p:sp>
        <p:sp>
          <p:nvSpPr>
            <p:cNvPr id="17481" name="Freeform 64"/>
            <p:cNvSpPr>
              <a:spLocks/>
            </p:cNvSpPr>
            <p:nvPr/>
          </p:nvSpPr>
          <p:spPr bwMode="auto">
            <a:xfrm>
              <a:off x="2782" y="916"/>
              <a:ext cx="36" cy="54"/>
            </a:xfrm>
            <a:custGeom>
              <a:avLst/>
              <a:gdLst>
                <a:gd name="T0" fmla="*/ 0 w 44"/>
                <a:gd name="T1" fmla="*/ 2 h 65"/>
                <a:gd name="T2" fmla="*/ 28 w 44"/>
                <a:gd name="T3" fmla="*/ 27 h 65"/>
                <a:gd name="T4" fmla="*/ 2 w 44"/>
                <a:gd name="T5" fmla="*/ 52 h 65"/>
                <a:gd name="T6" fmla="*/ 30 w 44"/>
                <a:gd name="T7" fmla="*/ 45 h 65"/>
                <a:gd name="T8" fmla="*/ 36 w 44"/>
                <a:gd name="T9" fmla="*/ 26 h 65"/>
                <a:gd name="T10" fmla="*/ 0 w 44"/>
                <a:gd name="T11" fmla="*/ 2 h 65"/>
                <a:gd name="T12" fmla="*/ 0 60000 65536"/>
                <a:gd name="T13" fmla="*/ 0 60000 65536"/>
                <a:gd name="T14" fmla="*/ 0 60000 65536"/>
                <a:gd name="T15" fmla="*/ 0 60000 65536"/>
                <a:gd name="T16" fmla="*/ 0 60000 65536"/>
                <a:gd name="T17" fmla="*/ 0 60000 65536"/>
                <a:gd name="T18" fmla="*/ 0 w 44"/>
                <a:gd name="T19" fmla="*/ 0 h 65"/>
                <a:gd name="T20" fmla="*/ 44 w 44"/>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4" h="65">
                  <a:moveTo>
                    <a:pt x="0" y="2"/>
                  </a:moveTo>
                  <a:cubicBezTo>
                    <a:pt x="0" y="5"/>
                    <a:pt x="33" y="11"/>
                    <a:pt x="34" y="32"/>
                  </a:cubicBezTo>
                  <a:cubicBezTo>
                    <a:pt x="36" y="55"/>
                    <a:pt x="3" y="59"/>
                    <a:pt x="3" y="62"/>
                  </a:cubicBezTo>
                  <a:cubicBezTo>
                    <a:pt x="3" y="64"/>
                    <a:pt x="26" y="65"/>
                    <a:pt x="37" y="54"/>
                  </a:cubicBezTo>
                  <a:cubicBezTo>
                    <a:pt x="42" y="48"/>
                    <a:pt x="44" y="40"/>
                    <a:pt x="44" y="31"/>
                  </a:cubicBezTo>
                  <a:cubicBezTo>
                    <a:pt x="43" y="8"/>
                    <a:pt x="1" y="0"/>
                    <a:pt x="0" y="2"/>
                  </a:cubicBezTo>
                  <a:close/>
                </a:path>
              </a:pathLst>
            </a:custGeom>
            <a:solidFill>
              <a:srgbClr val="760000"/>
            </a:solidFill>
            <a:ln w="9525">
              <a:noFill/>
              <a:round/>
              <a:headEnd/>
              <a:tailEnd/>
            </a:ln>
          </p:spPr>
          <p:txBody>
            <a:bodyPr/>
            <a:lstStyle/>
            <a:p>
              <a:endParaRPr lang="en-US"/>
            </a:p>
          </p:txBody>
        </p:sp>
        <p:sp>
          <p:nvSpPr>
            <p:cNvPr id="17482" name="Freeform 65"/>
            <p:cNvSpPr>
              <a:spLocks/>
            </p:cNvSpPr>
            <p:nvPr/>
          </p:nvSpPr>
          <p:spPr bwMode="auto">
            <a:xfrm>
              <a:off x="2523" y="814"/>
              <a:ext cx="203" cy="174"/>
            </a:xfrm>
            <a:custGeom>
              <a:avLst/>
              <a:gdLst>
                <a:gd name="T0" fmla="*/ 145 w 247"/>
                <a:gd name="T1" fmla="*/ 154 h 212"/>
                <a:gd name="T2" fmla="*/ 196 w 247"/>
                <a:gd name="T3" fmla="*/ 34 h 212"/>
                <a:gd name="T4" fmla="*/ 129 w 247"/>
                <a:gd name="T5" fmla="*/ 143 h 212"/>
                <a:gd name="T6" fmla="*/ 0 w 247"/>
                <a:gd name="T7" fmla="*/ 0 h 212"/>
                <a:gd name="T8" fmla="*/ 12 w 247"/>
                <a:gd name="T9" fmla="*/ 61 h 212"/>
                <a:gd name="T10" fmla="*/ 145 w 247"/>
                <a:gd name="T11" fmla="*/ 154 h 212"/>
                <a:gd name="T12" fmla="*/ 0 60000 65536"/>
                <a:gd name="T13" fmla="*/ 0 60000 65536"/>
                <a:gd name="T14" fmla="*/ 0 60000 65536"/>
                <a:gd name="T15" fmla="*/ 0 60000 65536"/>
                <a:gd name="T16" fmla="*/ 0 60000 65536"/>
                <a:gd name="T17" fmla="*/ 0 60000 65536"/>
                <a:gd name="T18" fmla="*/ 0 w 247"/>
                <a:gd name="T19" fmla="*/ 0 h 212"/>
                <a:gd name="T20" fmla="*/ 247 w 247"/>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247" h="212">
                  <a:moveTo>
                    <a:pt x="177" y="188"/>
                  </a:moveTo>
                  <a:cubicBezTo>
                    <a:pt x="224" y="169"/>
                    <a:pt x="247" y="109"/>
                    <a:pt x="239" y="42"/>
                  </a:cubicBezTo>
                  <a:cubicBezTo>
                    <a:pt x="230" y="100"/>
                    <a:pt x="206" y="171"/>
                    <a:pt x="157" y="174"/>
                  </a:cubicBezTo>
                  <a:cubicBezTo>
                    <a:pt x="66" y="181"/>
                    <a:pt x="19" y="86"/>
                    <a:pt x="0" y="0"/>
                  </a:cubicBezTo>
                  <a:cubicBezTo>
                    <a:pt x="0" y="24"/>
                    <a:pt x="5" y="49"/>
                    <a:pt x="14" y="74"/>
                  </a:cubicBezTo>
                  <a:cubicBezTo>
                    <a:pt x="45" y="161"/>
                    <a:pt x="118" y="212"/>
                    <a:pt x="177" y="188"/>
                  </a:cubicBezTo>
                  <a:close/>
                </a:path>
              </a:pathLst>
            </a:custGeom>
            <a:solidFill>
              <a:srgbClr val="DADADA"/>
            </a:solidFill>
            <a:ln w="9525">
              <a:noFill/>
              <a:round/>
              <a:headEnd/>
              <a:tailEnd/>
            </a:ln>
          </p:spPr>
          <p:txBody>
            <a:bodyPr/>
            <a:lstStyle/>
            <a:p>
              <a:endParaRPr lang="en-US"/>
            </a:p>
          </p:txBody>
        </p:sp>
        <p:sp>
          <p:nvSpPr>
            <p:cNvPr id="17483" name="Freeform 66"/>
            <p:cNvSpPr>
              <a:spLocks/>
            </p:cNvSpPr>
            <p:nvPr/>
          </p:nvSpPr>
          <p:spPr bwMode="auto">
            <a:xfrm>
              <a:off x="2783" y="925"/>
              <a:ext cx="23" cy="25"/>
            </a:xfrm>
            <a:custGeom>
              <a:avLst/>
              <a:gdLst>
                <a:gd name="T0" fmla="*/ 0 w 28"/>
                <a:gd name="T1" fmla="*/ 0 h 30"/>
                <a:gd name="T2" fmla="*/ 21 w 28"/>
                <a:gd name="T3" fmla="*/ 13 h 30"/>
                <a:gd name="T4" fmla="*/ 21 w 28"/>
                <a:gd name="T5" fmla="*/ 25 h 30"/>
                <a:gd name="T6" fmla="*/ 0 w 28"/>
                <a:gd name="T7" fmla="*/ 0 h 30"/>
                <a:gd name="T8" fmla="*/ 0 60000 65536"/>
                <a:gd name="T9" fmla="*/ 0 60000 65536"/>
                <a:gd name="T10" fmla="*/ 0 60000 65536"/>
                <a:gd name="T11" fmla="*/ 0 60000 65536"/>
                <a:gd name="T12" fmla="*/ 0 w 28"/>
                <a:gd name="T13" fmla="*/ 0 h 30"/>
                <a:gd name="T14" fmla="*/ 28 w 28"/>
                <a:gd name="T15" fmla="*/ 30 h 30"/>
              </a:gdLst>
              <a:ahLst/>
              <a:cxnLst>
                <a:cxn ang="T8">
                  <a:pos x="T0" y="T1"/>
                </a:cxn>
                <a:cxn ang="T9">
                  <a:pos x="T2" y="T3"/>
                </a:cxn>
                <a:cxn ang="T10">
                  <a:pos x="T4" y="T5"/>
                </a:cxn>
                <a:cxn ang="T11">
                  <a:pos x="T6" y="T7"/>
                </a:cxn>
              </a:cxnLst>
              <a:rect l="T12" t="T13" r="T14" b="T15"/>
              <a:pathLst>
                <a:path w="28" h="30">
                  <a:moveTo>
                    <a:pt x="0" y="0"/>
                  </a:moveTo>
                  <a:cubicBezTo>
                    <a:pt x="0" y="0"/>
                    <a:pt x="22" y="5"/>
                    <a:pt x="25" y="15"/>
                  </a:cubicBezTo>
                  <a:cubicBezTo>
                    <a:pt x="28" y="26"/>
                    <a:pt x="25" y="30"/>
                    <a:pt x="25" y="30"/>
                  </a:cubicBezTo>
                  <a:cubicBezTo>
                    <a:pt x="25" y="30"/>
                    <a:pt x="19" y="12"/>
                    <a:pt x="0" y="0"/>
                  </a:cubicBezTo>
                  <a:close/>
                </a:path>
              </a:pathLst>
            </a:custGeom>
            <a:solidFill>
              <a:srgbClr val="C16A33"/>
            </a:solidFill>
            <a:ln w="9525">
              <a:noFill/>
              <a:round/>
              <a:headEnd/>
              <a:tailEnd/>
            </a:ln>
          </p:spPr>
          <p:txBody>
            <a:bodyPr/>
            <a:lstStyle/>
            <a:p>
              <a:endParaRPr lang="en-US"/>
            </a:p>
          </p:txBody>
        </p:sp>
        <p:sp>
          <p:nvSpPr>
            <p:cNvPr id="17484" name="Freeform 67"/>
            <p:cNvSpPr>
              <a:spLocks/>
            </p:cNvSpPr>
            <p:nvPr/>
          </p:nvSpPr>
          <p:spPr bwMode="auto">
            <a:xfrm>
              <a:off x="2623" y="885"/>
              <a:ext cx="106" cy="109"/>
            </a:xfrm>
            <a:custGeom>
              <a:avLst/>
              <a:gdLst>
                <a:gd name="T0" fmla="*/ 104 w 129"/>
                <a:gd name="T1" fmla="*/ 2 h 132"/>
                <a:gd name="T2" fmla="*/ 71 w 129"/>
                <a:gd name="T3" fmla="*/ 70 h 132"/>
                <a:gd name="T4" fmla="*/ 2 w 129"/>
                <a:gd name="T5" fmla="*/ 93 h 132"/>
                <a:gd name="T6" fmla="*/ 76 w 129"/>
                <a:gd name="T7" fmla="*/ 74 h 132"/>
                <a:gd name="T8" fmla="*/ 104 w 129"/>
                <a:gd name="T9" fmla="*/ 2 h 132"/>
                <a:gd name="T10" fmla="*/ 0 60000 65536"/>
                <a:gd name="T11" fmla="*/ 0 60000 65536"/>
                <a:gd name="T12" fmla="*/ 0 60000 65536"/>
                <a:gd name="T13" fmla="*/ 0 60000 65536"/>
                <a:gd name="T14" fmla="*/ 0 60000 65536"/>
                <a:gd name="T15" fmla="*/ 0 w 129"/>
                <a:gd name="T16" fmla="*/ 0 h 132"/>
                <a:gd name="T17" fmla="*/ 129 w 129"/>
                <a:gd name="T18" fmla="*/ 132 h 132"/>
              </a:gdLst>
              <a:ahLst/>
              <a:cxnLst>
                <a:cxn ang="T10">
                  <a:pos x="T0" y="T1"/>
                </a:cxn>
                <a:cxn ang="T11">
                  <a:pos x="T2" y="T3"/>
                </a:cxn>
                <a:cxn ang="T12">
                  <a:pos x="T4" y="T5"/>
                </a:cxn>
                <a:cxn ang="T13">
                  <a:pos x="T6" y="T7"/>
                </a:cxn>
                <a:cxn ang="T14">
                  <a:pos x="T8" y="T9"/>
                </a:cxn>
              </a:cxnLst>
              <a:rect l="T15" t="T16" r="T17" b="T18"/>
              <a:pathLst>
                <a:path w="129" h="132">
                  <a:moveTo>
                    <a:pt x="127" y="2"/>
                  </a:moveTo>
                  <a:cubicBezTo>
                    <a:pt x="124" y="0"/>
                    <a:pt x="121" y="47"/>
                    <a:pt x="87" y="85"/>
                  </a:cubicBezTo>
                  <a:cubicBezTo>
                    <a:pt x="50" y="123"/>
                    <a:pt x="1" y="112"/>
                    <a:pt x="3" y="113"/>
                  </a:cubicBezTo>
                  <a:cubicBezTo>
                    <a:pt x="0" y="113"/>
                    <a:pt x="51" y="132"/>
                    <a:pt x="92" y="90"/>
                  </a:cubicBezTo>
                  <a:cubicBezTo>
                    <a:pt x="129" y="48"/>
                    <a:pt x="125" y="0"/>
                    <a:pt x="127" y="2"/>
                  </a:cubicBezTo>
                  <a:close/>
                </a:path>
              </a:pathLst>
            </a:custGeom>
            <a:solidFill>
              <a:srgbClr val="C16A33"/>
            </a:solidFill>
            <a:ln w="9525">
              <a:noFill/>
              <a:round/>
              <a:headEnd/>
              <a:tailEnd/>
            </a:ln>
          </p:spPr>
          <p:txBody>
            <a:bodyPr/>
            <a:lstStyle/>
            <a:p>
              <a:endParaRPr lang="en-US"/>
            </a:p>
          </p:txBody>
        </p:sp>
        <p:sp>
          <p:nvSpPr>
            <p:cNvPr id="17485" name="Freeform 68"/>
            <p:cNvSpPr>
              <a:spLocks/>
            </p:cNvSpPr>
            <p:nvPr/>
          </p:nvSpPr>
          <p:spPr bwMode="auto">
            <a:xfrm>
              <a:off x="2788" y="865"/>
              <a:ext cx="125" cy="88"/>
            </a:xfrm>
            <a:custGeom>
              <a:avLst/>
              <a:gdLst>
                <a:gd name="T0" fmla="*/ 0 w 152"/>
                <a:gd name="T1" fmla="*/ 2 h 108"/>
                <a:gd name="T2" fmla="*/ 49 w 152"/>
                <a:gd name="T3" fmla="*/ 59 h 108"/>
                <a:gd name="T4" fmla="*/ 123 w 152"/>
                <a:gd name="T5" fmla="*/ 63 h 108"/>
                <a:gd name="T6" fmla="*/ 46 w 152"/>
                <a:gd name="T7" fmla="*/ 64 h 108"/>
                <a:gd name="T8" fmla="*/ 0 w 152"/>
                <a:gd name="T9" fmla="*/ 2 h 108"/>
                <a:gd name="T10" fmla="*/ 0 60000 65536"/>
                <a:gd name="T11" fmla="*/ 0 60000 65536"/>
                <a:gd name="T12" fmla="*/ 0 60000 65536"/>
                <a:gd name="T13" fmla="*/ 0 60000 65536"/>
                <a:gd name="T14" fmla="*/ 0 60000 65536"/>
                <a:gd name="T15" fmla="*/ 0 w 152"/>
                <a:gd name="T16" fmla="*/ 0 h 108"/>
                <a:gd name="T17" fmla="*/ 152 w 152"/>
                <a:gd name="T18" fmla="*/ 108 h 108"/>
              </a:gdLst>
              <a:ahLst/>
              <a:cxnLst>
                <a:cxn ang="T10">
                  <a:pos x="T0" y="T1"/>
                </a:cxn>
                <a:cxn ang="T11">
                  <a:pos x="T2" y="T3"/>
                </a:cxn>
                <a:cxn ang="T12">
                  <a:pos x="T4" y="T5"/>
                </a:cxn>
                <a:cxn ang="T13">
                  <a:pos x="T6" y="T7"/>
                </a:cxn>
                <a:cxn ang="T14">
                  <a:pos x="T8" y="T9"/>
                </a:cxn>
              </a:cxnLst>
              <a:rect l="T15" t="T16" r="T17" b="T18"/>
              <a:pathLst>
                <a:path w="152" h="108">
                  <a:moveTo>
                    <a:pt x="0" y="2"/>
                  </a:moveTo>
                  <a:cubicBezTo>
                    <a:pt x="2" y="0"/>
                    <a:pt x="17" y="44"/>
                    <a:pt x="60" y="72"/>
                  </a:cubicBezTo>
                  <a:cubicBezTo>
                    <a:pt x="105" y="99"/>
                    <a:pt x="150" y="76"/>
                    <a:pt x="149" y="77"/>
                  </a:cubicBezTo>
                  <a:cubicBezTo>
                    <a:pt x="152" y="77"/>
                    <a:pt x="107" y="108"/>
                    <a:pt x="56" y="78"/>
                  </a:cubicBezTo>
                  <a:cubicBezTo>
                    <a:pt x="10" y="47"/>
                    <a:pt x="1" y="0"/>
                    <a:pt x="0" y="2"/>
                  </a:cubicBezTo>
                  <a:close/>
                </a:path>
              </a:pathLst>
            </a:custGeom>
            <a:solidFill>
              <a:srgbClr val="C16A33"/>
            </a:solidFill>
            <a:ln w="9525">
              <a:noFill/>
              <a:round/>
              <a:headEnd/>
              <a:tailEnd/>
            </a:ln>
          </p:spPr>
          <p:txBody>
            <a:bodyPr/>
            <a:lstStyle/>
            <a:p>
              <a:endParaRPr lang="en-US"/>
            </a:p>
          </p:txBody>
        </p:sp>
      </p:grpSp>
      <p:sp>
        <p:nvSpPr>
          <p:cNvPr id="304" name="Freeform 72"/>
          <p:cNvSpPr>
            <a:spLocks noEditPoints="1"/>
          </p:cNvSpPr>
          <p:nvPr/>
        </p:nvSpPr>
        <p:spPr bwMode="auto">
          <a:xfrm rot="19713467" flipH="1">
            <a:off x="587375" y="901700"/>
            <a:ext cx="2878138" cy="3197225"/>
          </a:xfrm>
          <a:custGeom>
            <a:avLst/>
            <a:gdLst>
              <a:gd name="T0" fmla="*/ 219 w 821"/>
              <a:gd name="T1" fmla="*/ 619 h 1088"/>
              <a:gd name="T2" fmla="*/ 264 w 821"/>
              <a:gd name="T3" fmla="*/ 573 h 1088"/>
              <a:gd name="T4" fmla="*/ 244 w 821"/>
              <a:gd name="T5" fmla="*/ 569 h 1088"/>
              <a:gd name="T6" fmla="*/ 219 w 821"/>
              <a:gd name="T7" fmla="*/ 619 h 1088"/>
              <a:gd name="T8" fmla="*/ 252 w 821"/>
              <a:gd name="T9" fmla="*/ 635 h 1088"/>
              <a:gd name="T10" fmla="*/ 277 w 821"/>
              <a:gd name="T11" fmla="*/ 614 h 1088"/>
              <a:gd name="T12" fmla="*/ 252 w 821"/>
              <a:gd name="T13" fmla="*/ 635 h 1088"/>
              <a:gd name="T14" fmla="*/ 480 w 821"/>
              <a:gd name="T15" fmla="*/ 867 h 1088"/>
              <a:gd name="T16" fmla="*/ 459 w 821"/>
              <a:gd name="T17" fmla="*/ 813 h 1088"/>
              <a:gd name="T18" fmla="*/ 480 w 821"/>
              <a:gd name="T19" fmla="*/ 867 h 1088"/>
              <a:gd name="T20" fmla="*/ 505 w 821"/>
              <a:gd name="T21" fmla="*/ 830 h 1088"/>
              <a:gd name="T22" fmla="*/ 529 w 821"/>
              <a:gd name="T23" fmla="*/ 859 h 1088"/>
              <a:gd name="T24" fmla="*/ 505 w 821"/>
              <a:gd name="T25" fmla="*/ 830 h 1088"/>
              <a:gd name="T26" fmla="*/ 496 w 821"/>
              <a:gd name="T27" fmla="*/ 403 h 1088"/>
              <a:gd name="T28" fmla="*/ 550 w 821"/>
              <a:gd name="T29" fmla="*/ 561 h 1088"/>
              <a:gd name="T30" fmla="*/ 658 w 821"/>
              <a:gd name="T31" fmla="*/ 602 h 1088"/>
              <a:gd name="T32" fmla="*/ 741 w 821"/>
              <a:gd name="T33" fmla="*/ 656 h 1088"/>
              <a:gd name="T34" fmla="*/ 811 w 821"/>
              <a:gd name="T35" fmla="*/ 863 h 1088"/>
              <a:gd name="T36" fmla="*/ 795 w 821"/>
              <a:gd name="T37" fmla="*/ 929 h 1088"/>
              <a:gd name="T38" fmla="*/ 546 w 821"/>
              <a:gd name="T39" fmla="*/ 1083 h 1088"/>
              <a:gd name="T40" fmla="*/ 389 w 821"/>
              <a:gd name="T41" fmla="*/ 1054 h 1088"/>
              <a:gd name="T42" fmla="*/ 190 w 821"/>
              <a:gd name="T43" fmla="*/ 925 h 1088"/>
              <a:gd name="T44" fmla="*/ 103 w 821"/>
              <a:gd name="T45" fmla="*/ 813 h 1088"/>
              <a:gd name="T46" fmla="*/ 7 w 821"/>
              <a:gd name="T47" fmla="*/ 474 h 1088"/>
              <a:gd name="T48" fmla="*/ 190 w 821"/>
              <a:gd name="T49" fmla="*/ 51 h 1088"/>
              <a:gd name="T50" fmla="*/ 480 w 821"/>
              <a:gd name="T51" fmla="*/ 72 h 1088"/>
              <a:gd name="T52" fmla="*/ 496 w 821"/>
              <a:gd name="T53" fmla="*/ 403 h 1088"/>
              <a:gd name="T54" fmla="*/ 210 w 821"/>
              <a:gd name="T55" fmla="*/ 416 h 1088"/>
              <a:gd name="T56" fmla="*/ 210 w 821"/>
              <a:gd name="T57" fmla="*/ 416 h 1088"/>
              <a:gd name="T58" fmla="*/ 434 w 821"/>
              <a:gd name="T59" fmla="*/ 391 h 1088"/>
              <a:gd name="T60" fmla="*/ 405 w 821"/>
              <a:gd name="T61" fmla="*/ 72 h 1088"/>
              <a:gd name="T62" fmla="*/ 136 w 821"/>
              <a:gd name="T63" fmla="*/ 192 h 1088"/>
              <a:gd name="T64" fmla="*/ 61 w 821"/>
              <a:gd name="T65" fmla="*/ 515 h 1088"/>
              <a:gd name="T66" fmla="*/ 94 w 821"/>
              <a:gd name="T67" fmla="*/ 668 h 1088"/>
              <a:gd name="T68" fmla="*/ 99 w 821"/>
              <a:gd name="T69" fmla="*/ 706 h 1088"/>
              <a:gd name="T70" fmla="*/ 206 w 821"/>
              <a:gd name="T71" fmla="*/ 880 h 1088"/>
              <a:gd name="T72" fmla="*/ 629 w 821"/>
              <a:gd name="T73" fmla="*/ 987 h 1088"/>
              <a:gd name="T74" fmla="*/ 724 w 821"/>
              <a:gd name="T75" fmla="*/ 722 h 1088"/>
              <a:gd name="T76" fmla="*/ 529 w 821"/>
              <a:gd name="T77" fmla="*/ 598 h 1088"/>
              <a:gd name="T78" fmla="*/ 459 w 821"/>
              <a:gd name="T79" fmla="*/ 594 h 1088"/>
              <a:gd name="T80" fmla="*/ 500 w 821"/>
              <a:gd name="T81" fmla="*/ 573 h 1088"/>
              <a:gd name="T82" fmla="*/ 442 w 821"/>
              <a:gd name="T83" fmla="*/ 42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1" h="1088">
                <a:moveTo>
                  <a:pt x="219" y="619"/>
                </a:moveTo>
                <a:cubicBezTo>
                  <a:pt x="242" y="612"/>
                  <a:pt x="258" y="597"/>
                  <a:pt x="264" y="573"/>
                </a:cubicBezTo>
                <a:cubicBezTo>
                  <a:pt x="253" y="576"/>
                  <a:pt x="254" y="567"/>
                  <a:pt x="244" y="569"/>
                </a:cubicBezTo>
                <a:cubicBezTo>
                  <a:pt x="241" y="591"/>
                  <a:pt x="221" y="596"/>
                  <a:pt x="219" y="619"/>
                </a:cubicBezTo>
                <a:close/>
                <a:moveTo>
                  <a:pt x="252" y="635"/>
                </a:moveTo>
                <a:cubicBezTo>
                  <a:pt x="267" y="635"/>
                  <a:pt x="270" y="623"/>
                  <a:pt x="277" y="614"/>
                </a:cubicBezTo>
                <a:cubicBezTo>
                  <a:pt x="262" y="600"/>
                  <a:pt x="239" y="622"/>
                  <a:pt x="252" y="635"/>
                </a:cubicBezTo>
                <a:close/>
                <a:moveTo>
                  <a:pt x="480" y="867"/>
                </a:moveTo>
                <a:cubicBezTo>
                  <a:pt x="480" y="855"/>
                  <a:pt x="477" y="820"/>
                  <a:pt x="459" y="813"/>
                </a:cubicBezTo>
                <a:cubicBezTo>
                  <a:pt x="444" y="827"/>
                  <a:pt x="450" y="872"/>
                  <a:pt x="480" y="867"/>
                </a:cubicBezTo>
                <a:close/>
                <a:moveTo>
                  <a:pt x="505" y="830"/>
                </a:moveTo>
                <a:cubicBezTo>
                  <a:pt x="505" y="847"/>
                  <a:pt x="516" y="855"/>
                  <a:pt x="529" y="859"/>
                </a:cubicBezTo>
                <a:cubicBezTo>
                  <a:pt x="546" y="843"/>
                  <a:pt x="525" y="818"/>
                  <a:pt x="505" y="830"/>
                </a:cubicBezTo>
                <a:close/>
                <a:moveTo>
                  <a:pt x="496" y="403"/>
                </a:moveTo>
                <a:cubicBezTo>
                  <a:pt x="518" y="452"/>
                  <a:pt x="541" y="512"/>
                  <a:pt x="550" y="561"/>
                </a:cubicBezTo>
                <a:cubicBezTo>
                  <a:pt x="581" y="582"/>
                  <a:pt x="623" y="585"/>
                  <a:pt x="658" y="602"/>
                </a:cubicBezTo>
                <a:cubicBezTo>
                  <a:pt x="691" y="618"/>
                  <a:pt x="714" y="634"/>
                  <a:pt x="741" y="656"/>
                </a:cubicBezTo>
                <a:cubicBezTo>
                  <a:pt x="796" y="701"/>
                  <a:pt x="821" y="762"/>
                  <a:pt x="811" y="863"/>
                </a:cubicBezTo>
                <a:cubicBezTo>
                  <a:pt x="809" y="884"/>
                  <a:pt x="812" y="900"/>
                  <a:pt x="795" y="929"/>
                </a:cubicBezTo>
                <a:cubicBezTo>
                  <a:pt x="742" y="1017"/>
                  <a:pt x="676" y="1068"/>
                  <a:pt x="546" y="1083"/>
                </a:cubicBezTo>
                <a:cubicBezTo>
                  <a:pt x="502" y="1088"/>
                  <a:pt x="439" y="1074"/>
                  <a:pt x="389" y="1054"/>
                </a:cubicBezTo>
                <a:cubicBezTo>
                  <a:pt x="308" y="1022"/>
                  <a:pt x="243" y="983"/>
                  <a:pt x="190" y="925"/>
                </a:cubicBezTo>
                <a:cubicBezTo>
                  <a:pt x="156" y="889"/>
                  <a:pt x="133" y="859"/>
                  <a:pt x="103" y="813"/>
                </a:cubicBezTo>
                <a:cubicBezTo>
                  <a:pt x="46" y="728"/>
                  <a:pt x="14" y="614"/>
                  <a:pt x="7" y="474"/>
                </a:cubicBezTo>
                <a:cubicBezTo>
                  <a:pt x="0" y="300"/>
                  <a:pt x="86" y="126"/>
                  <a:pt x="190" y="51"/>
                </a:cubicBezTo>
                <a:cubicBezTo>
                  <a:pt x="261" y="0"/>
                  <a:pt x="423" y="22"/>
                  <a:pt x="480" y="72"/>
                </a:cubicBezTo>
                <a:cubicBezTo>
                  <a:pt x="568" y="149"/>
                  <a:pt x="552" y="286"/>
                  <a:pt x="496" y="403"/>
                </a:cubicBezTo>
                <a:close/>
                <a:moveTo>
                  <a:pt x="210" y="416"/>
                </a:moveTo>
                <a:cubicBezTo>
                  <a:pt x="210" y="416"/>
                  <a:pt x="210" y="416"/>
                  <a:pt x="210" y="416"/>
                </a:cubicBezTo>
                <a:moveTo>
                  <a:pt x="434" y="391"/>
                </a:moveTo>
                <a:cubicBezTo>
                  <a:pt x="508" y="288"/>
                  <a:pt x="516" y="116"/>
                  <a:pt x="405" y="72"/>
                </a:cubicBezTo>
                <a:cubicBezTo>
                  <a:pt x="284" y="41"/>
                  <a:pt x="187" y="107"/>
                  <a:pt x="136" y="192"/>
                </a:cubicBezTo>
                <a:cubicBezTo>
                  <a:pt x="86" y="274"/>
                  <a:pt x="67" y="416"/>
                  <a:pt x="61" y="515"/>
                </a:cubicBezTo>
                <a:cubicBezTo>
                  <a:pt x="74" y="562"/>
                  <a:pt x="86" y="637"/>
                  <a:pt x="94" y="668"/>
                </a:cubicBezTo>
                <a:cubicBezTo>
                  <a:pt x="98" y="681"/>
                  <a:pt x="95" y="695"/>
                  <a:pt x="99" y="706"/>
                </a:cubicBezTo>
                <a:cubicBezTo>
                  <a:pt x="113" y="750"/>
                  <a:pt x="163" y="826"/>
                  <a:pt x="206" y="880"/>
                </a:cubicBezTo>
                <a:cubicBezTo>
                  <a:pt x="297" y="992"/>
                  <a:pt x="476" y="1055"/>
                  <a:pt x="629" y="987"/>
                </a:cubicBezTo>
                <a:cubicBezTo>
                  <a:pt x="699" y="930"/>
                  <a:pt x="757" y="830"/>
                  <a:pt x="724" y="722"/>
                </a:cubicBezTo>
                <a:cubicBezTo>
                  <a:pt x="707" y="665"/>
                  <a:pt x="594" y="598"/>
                  <a:pt x="529" y="598"/>
                </a:cubicBezTo>
                <a:cubicBezTo>
                  <a:pt x="500" y="598"/>
                  <a:pt x="479" y="624"/>
                  <a:pt x="459" y="594"/>
                </a:cubicBezTo>
                <a:cubicBezTo>
                  <a:pt x="473" y="587"/>
                  <a:pt x="495" y="588"/>
                  <a:pt x="500" y="573"/>
                </a:cubicBezTo>
                <a:cubicBezTo>
                  <a:pt x="494" y="510"/>
                  <a:pt x="467" y="452"/>
                  <a:pt x="442" y="420"/>
                </a:cubicBezTo>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grpSp>
        <p:nvGrpSpPr>
          <p:cNvPr id="149" name="Group 31"/>
          <p:cNvGrpSpPr>
            <a:grpSpLocks noChangeAspect="1"/>
          </p:cNvGrpSpPr>
          <p:nvPr/>
        </p:nvGrpSpPr>
        <p:grpSpPr bwMode="auto">
          <a:xfrm rot="20861582" flipH="1">
            <a:off x="701675" y="877888"/>
            <a:ext cx="2725738" cy="3302000"/>
            <a:chOff x="2399" y="586"/>
            <a:chExt cx="855" cy="1010"/>
          </a:xfrm>
        </p:grpSpPr>
        <p:sp>
          <p:nvSpPr>
            <p:cNvPr id="17416" name="Freeform 149"/>
            <p:cNvSpPr>
              <a:spLocks/>
            </p:cNvSpPr>
            <p:nvPr/>
          </p:nvSpPr>
          <p:spPr bwMode="auto">
            <a:xfrm>
              <a:off x="2399" y="590"/>
              <a:ext cx="855" cy="1006"/>
            </a:xfrm>
            <a:custGeom>
              <a:avLst/>
              <a:gdLst>
                <a:gd name="T0" fmla="*/ 648 w 1039"/>
                <a:gd name="T1" fmla="*/ 926 h 1225"/>
                <a:gd name="T2" fmla="*/ 86 w 1039"/>
                <a:gd name="T3" fmla="*/ 626 h 1225"/>
                <a:gd name="T4" fmla="*/ 478 w 1039"/>
                <a:gd name="T5" fmla="*/ 35 h 1225"/>
                <a:gd name="T6" fmla="*/ 565 w 1039"/>
                <a:gd name="T7" fmla="*/ 322 h 1225"/>
                <a:gd name="T8" fmla="*/ 620 w 1039"/>
                <a:gd name="T9" fmla="*/ 611 h 1225"/>
                <a:gd name="T10" fmla="*/ 648 w 1039"/>
                <a:gd name="T11" fmla="*/ 926 h 1225"/>
                <a:gd name="T12" fmla="*/ 0 60000 65536"/>
                <a:gd name="T13" fmla="*/ 0 60000 65536"/>
                <a:gd name="T14" fmla="*/ 0 60000 65536"/>
                <a:gd name="T15" fmla="*/ 0 60000 65536"/>
                <a:gd name="T16" fmla="*/ 0 60000 65536"/>
                <a:gd name="T17" fmla="*/ 0 60000 65536"/>
                <a:gd name="T18" fmla="*/ 0 w 1039"/>
                <a:gd name="T19" fmla="*/ 0 h 1225"/>
                <a:gd name="T20" fmla="*/ 1039 w 1039"/>
                <a:gd name="T21" fmla="*/ 1225 h 1225"/>
              </a:gdLst>
              <a:ahLst/>
              <a:cxnLst>
                <a:cxn ang="T12">
                  <a:pos x="T0" y="T1"/>
                </a:cxn>
                <a:cxn ang="T13">
                  <a:pos x="T2" y="T3"/>
                </a:cxn>
                <a:cxn ang="T14">
                  <a:pos x="T4" y="T5"/>
                </a:cxn>
                <a:cxn ang="T15">
                  <a:pos x="T6" y="T7"/>
                </a:cxn>
                <a:cxn ang="T16">
                  <a:pos x="T8" y="T9"/>
                </a:cxn>
                <a:cxn ang="T17">
                  <a:pos x="T10" y="T11"/>
                </a:cxn>
              </a:cxnLst>
              <a:rect l="T18" t="T19" r="T20" b="T21"/>
              <a:pathLst>
                <a:path w="1039" h="1225">
                  <a:moveTo>
                    <a:pt x="787" y="1127"/>
                  </a:moveTo>
                  <a:cubicBezTo>
                    <a:pt x="640" y="1222"/>
                    <a:pt x="224" y="1225"/>
                    <a:pt x="104" y="762"/>
                  </a:cubicBezTo>
                  <a:cubicBezTo>
                    <a:pt x="0" y="361"/>
                    <a:pt x="264" y="0"/>
                    <a:pt x="581" y="43"/>
                  </a:cubicBezTo>
                  <a:cubicBezTo>
                    <a:pt x="811" y="73"/>
                    <a:pt x="745" y="338"/>
                    <a:pt x="686" y="392"/>
                  </a:cubicBezTo>
                  <a:cubicBezTo>
                    <a:pt x="686" y="392"/>
                    <a:pt x="852" y="561"/>
                    <a:pt x="753" y="744"/>
                  </a:cubicBezTo>
                  <a:cubicBezTo>
                    <a:pt x="753" y="744"/>
                    <a:pt x="1039" y="963"/>
                    <a:pt x="787" y="1127"/>
                  </a:cubicBezTo>
                  <a:close/>
                </a:path>
              </a:pathLst>
            </a:custGeom>
            <a:solidFill>
              <a:srgbClr val="970F00"/>
            </a:solidFill>
            <a:ln w="9525">
              <a:noFill/>
              <a:round/>
              <a:headEnd/>
              <a:tailEnd/>
            </a:ln>
          </p:spPr>
          <p:txBody>
            <a:bodyPr/>
            <a:lstStyle/>
            <a:p>
              <a:endParaRPr lang="en-US"/>
            </a:p>
          </p:txBody>
        </p:sp>
        <p:sp>
          <p:nvSpPr>
            <p:cNvPr id="17417" name="Freeform 150"/>
            <p:cNvSpPr>
              <a:spLocks/>
            </p:cNvSpPr>
            <p:nvPr/>
          </p:nvSpPr>
          <p:spPr bwMode="auto">
            <a:xfrm>
              <a:off x="2478" y="927"/>
              <a:ext cx="776" cy="669"/>
            </a:xfrm>
            <a:custGeom>
              <a:avLst/>
              <a:gdLst>
                <a:gd name="T0" fmla="*/ 499 w 943"/>
                <a:gd name="T1" fmla="*/ 0 h 815"/>
                <a:gd name="T2" fmla="*/ 394 w 943"/>
                <a:gd name="T3" fmla="*/ 50 h 815"/>
                <a:gd name="T4" fmla="*/ 524 w 943"/>
                <a:gd name="T5" fmla="*/ 195 h 815"/>
                <a:gd name="T6" fmla="*/ 393 w 943"/>
                <a:gd name="T7" fmla="*/ 241 h 815"/>
                <a:gd name="T8" fmla="*/ 507 w 943"/>
                <a:gd name="T9" fmla="*/ 307 h 815"/>
                <a:gd name="T10" fmla="*/ 559 w 943"/>
                <a:gd name="T11" fmla="*/ 447 h 815"/>
                <a:gd name="T12" fmla="*/ 281 w 943"/>
                <a:gd name="T13" fmla="*/ 543 h 815"/>
                <a:gd name="T14" fmla="*/ 0 w 943"/>
                <a:gd name="T15" fmla="*/ 262 h 815"/>
                <a:gd name="T16" fmla="*/ 7 w 943"/>
                <a:gd name="T17" fmla="*/ 289 h 815"/>
                <a:gd name="T18" fmla="*/ 569 w 943"/>
                <a:gd name="T19" fmla="*/ 589 h 815"/>
                <a:gd name="T20" fmla="*/ 541 w 943"/>
                <a:gd name="T21" fmla="*/ 274 h 815"/>
                <a:gd name="T22" fmla="*/ 499 w 943"/>
                <a:gd name="T23" fmla="*/ 0 h 8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3"/>
                <a:gd name="T37" fmla="*/ 0 h 815"/>
                <a:gd name="T38" fmla="*/ 943 w 943"/>
                <a:gd name="T39" fmla="*/ 815 h 8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3" h="815">
                  <a:moveTo>
                    <a:pt x="606" y="0"/>
                  </a:moveTo>
                  <a:cubicBezTo>
                    <a:pt x="566" y="32"/>
                    <a:pt x="530" y="48"/>
                    <a:pt x="479" y="61"/>
                  </a:cubicBezTo>
                  <a:cubicBezTo>
                    <a:pt x="559" y="79"/>
                    <a:pt x="664" y="142"/>
                    <a:pt x="637" y="237"/>
                  </a:cubicBezTo>
                  <a:cubicBezTo>
                    <a:pt x="620" y="288"/>
                    <a:pt x="533" y="280"/>
                    <a:pt x="477" y="294"/>
                  </a:cubicBezTo>
                  <a:cubicBezTo>
                    <a:pt x="514" y="323"/>
                    <a:pt x="580" y="349"/>
                    <a:pt x="616" y="374"/>
                  </a:cubicBezTo>
                  <a:cubicBezTo>
                    <a:pt x="670" y="407"/>
                    <a:pt x="706" y="482"/>
                    <a:pt x="679" y="544"/>
                  </a:cubicBezTo>
                  <a:cubicBezTo>
                    <a:pt x="625" y="667"/>
                    <a:pt x="457" y="688"/>
                    <a:pt x="341" y="662"/>
                  </a:cubicBezTo>
                  <a:cubicBezTo>
                    <a:pt x="165" y="624"/>
                    <a:pt x="58" y="479"/>
                    <a:pt x="0" y="319"/>
                  </a:cubicBezTo>
                  <a:cubicBezTo>
                    <a:pt x="3" y="330"/>
                    <a:pt x="5" y="341"/>
                    <a:pt x="8" y="352"/>
                  </a:cubicBezTo>
                  <a:cubicBezTo>
                    <a:pt x="128" y="815"/>
                    <a:pt x="544" y="812"/>
                    <a:pt x="691" y="717"/>
                  </a:cubicBezTo>
                  <a:cubicBezTo>
                    <a:pt x="943" y="553"/>
                    <a:pt x="657" y="334"/>
                    <a:pt x="657" y="334"/>
                  </a:cubicBezTo>
                  <a:cubicBezTo>
                    <a:pt x="737" y="187"/>
                    <a:pt x="645" y="49"/>
                    <a:pt x="606" y="0"/>
                  </a:cubicBezTo>
                  <a:close/>
                </a:path>
              </a:pathLst>
            </a:custGeom>
            <a:solidFill>
              <a:srgbClr val="BA0000"/>
            </a:solidFill>
            <a:ln w="9525">
              <a:noFill/>
              <a:round/>
              <a:headEnd/>
              <a:tailEnd/>
            </a:ln>
          </p:spPr>
          <p:txBody>
            <a:bodyPr/>
            <a:lstStyle/>
            <a:p>
              <a:endParaRPr lang="en-US"/>
            </a:p>
          </p:txBody>
        </p:sp>
        <p:sp>
          <p:nvSpPr>
            <p:cNvPr id="17418" name="Freeform 151"/>
            <p:cNvSpPr>
              <a:spLocks/>
            </p:cNvSpPr>
            <p:nvPr/>
          </p:nvSpPr>
          <p:spPr bwMode="auto">
            <a:xfrm>
              <a:off x="2696" y="1417"/>
              <a:ext cx="427" cy="164"/>
            </a:xfrm>
            <a:custGeom>
              <a:avLst/>
              <a:gdLst>
                <a:gd name="T0" fmla="*/ 251 w 519"/>
                <a:gd name="T1" fmla="*/ 29 h 200"/>
                <a:gd name="T2" fmla="*/ 114 w 519"/>
                <a:gd name="T3" fmla="*/ 76 h 200"/>
                <a:gd name="T4" fmla="*/ 0 w 519"/>
                <a:gd name="T5" fmla="*/ 97 h 200"/>
                <a:gd name="T6" fmla="*/ 346 w 519"/>
                <a:gd name="T7" fmla="*/ 98 h 200"/>
                <a:gd name="T8" fmla="*/ 427 w 519"/>
                <a:gd name="T9" fmla="*/ 0 h 200"/>
                <a:gd name="T10" fmla="*/ 251 w 519"/>
                <a:gd name="T11" fmla="*/ 29 h 200"/>
                <a:gd name="T12" fmla="*/ 0 60000 65536"/>
                <a:gd name="T13" fmla="*/ 0 60000 65536"/>
                <a:gd name="T14" fmla="*/ 0 60000 65536"/>
                <a:gd name="T15" fmla="*/ 0 60000 65536"/>
                <a:gd name="T16" fmla="*/ 0 60000 65536"/>
                <a:gd name="T17" fmla="*/ 0 60000 65536"/>
                <a:gd name="T18" fmla="*/ 0 w 519"/>
                <a:gd name="T19" fmla="*/ 0 h 200"/>
                <a:gd name="T20" fmla="*/ 519 w 519"/>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519" h="200">
                  <a:moveTo>
                    <a:pt x="305" y="35"/>
                  </a:moveTo>
                  <a:cubicBezTo>
                    <a:pt x="253" y="35"/>
                    <a:pt x="183" y="65"/>
                    <a:pt x="139" y="93"/>
                  </a:cubicBezTo>
                  <a:cubicBezTo>
                    <a:pt x="96" y="124"/>
                    <a:pt x="49" y="121"/>
                    <a:pt x="0" y="118"/>
                  </a:cubicBezTo>
                  <a:cubicBezTo>
                    <a:pt x="157" y="200"/>
                    <a:pt x="334" y="176"/>
                    <a:pt x="420" y="120"/>
                  </a:cubicBezTo>
                  <a:cubicBezTo>
                    <a:pt x="478" y="82"/>
                    <a:pt x="508" y="41"/>
                    <a:pt x="519" y="0"/>
                  </a:cubicBezTo>
                  <a:cubicBezTo>
                    <a:pt x="455" y="36"/>
                    <a:pt x="382" y="32"/>
                    <a:pt x="305" y="35"/>
                  </a:cubicBezTo>
                  <a:close/>
                </a:path>
              </a:pathLst>
            </a:custGeom>
            <a:solidFill>
              <a:srgbClr val="970F00"/>
            </a:solidFill>
            <a:ln w="9525">
              <a:noFill/>
              <a:round/>
              <a:headEnd/>
              <a:tailEnd/>
            </a:ln>
          </p:spPr>
          <p:txBody>
            <a:bodyPr/>
            <a:lstStyle/>
            <a:p>
              <a:endParaRPr lang="en-US"/>
            </a:p>
          </p:txBody>
        </p:sp>
        <p:sp>
          <p:nvSpPr>
            <p:cNvPr id="17419" name="Freeform 152"/>
            <p:cNvSpPr>
              <a:spLocks/>
            </p:cNvSpPr>
            <p:nvPr/>
          </p:nvSpPr>
          <p:spPr bwMode="auto">
            <a:xfrm>
              <a:off x="2449" y="621"/>
              <a:ext cx="600" cy="954"/>
            </a:xfrm>
            <a:custGeom>
              <a:avLst/>
              <a:gdLst>
                <a:gd name="T0" fmla="*/ 428 w 729"/>
                <a:gd name="T1" fmla="*/ 5 h 1162"/>
                <a:gd name="T2" fmla="*/ 366 w 729"/>
                <a:gd name="T3" fmla="*/ 2 h 1162"/>
                <a:gd name="T4" fmla="*/ 207 w 729"/>
                <a:gd name="T5" fmla="*/ 54 h 1162"/>
                <a:gd name="T6" fmla="*/ 51 w 729"/>
                <a:gd name="T7" fmla="*/ 248 h 1162"/>
                <a:gd name="T8" fmla="*/ 20 w 729"/>
                <a:gd name="T9" fmla="*/ 551 h 1162"/>
                <a:gd name="T10" fmla="*/ 152 w 729"/>
                <a:gd name="T11" fmla="*/ 825 h 1162"/>
                <a:gd name="T12" fmla="*/ 374 w 729"/>
                <a:gd name="T13" fmla="*/ 936 h 1162"/>
                <a:gd name="T14" fmla="*/ 598 w 729"/>
                <a:gd name="T15" fmla="*/ 895 h 1162"/>
                <a:gd name="T16" fmla="*/ 375 w 729"/>
                <a:gd name="T17" fmla="*/ 929 h 1162"/>
                <a:gd name="T18" fmla="*/ 160 w 729"/>
                <a:gd name="T19" fmla="*/ 818 h 1162"/>
                <a:gd name="T20" fmla="*/ 31 w 729"/>
                <a:gd name="T21" fmla="*/ 548 h 1162"/>
                <a:gd name="T22" fmla="*/ 60 w 729"/>
                <a:gd name="T23" fmla="*/ 251 h 1162"/>
                <a:gd name="T24" fmla="*/ 211 w 729"/>
                <a:gd name="T25" fmla="*/ 60 h 1162"/>
                <a:gd name="T26" fmla="*/ 366 w 729"/>
                <a:gd name="T27" fmla="*/ 4 h 1162"/>
                <a:gd name="T28" fmla="*/ 428 w 729"/>
                <a:gd name="T29" fmla="*/ 5 h 1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1162"/>
                <a:gd name="T47" fmla="*/ 729 w 729"/>
                <a:gd name="T48" fmla="*/ 1162 h 11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1162">
                  <a:moveTo>
                    <a:pt x="520" y="6"/>
                  </a:moveTo>
                  <a:cubicBezTo>
                    <a:pt x="520" y="6"/>
                    <a:pt x="493" y="0"/>
                    <a:pt x="445" y="2"/>
                  </a:cubicBezTo>
                  <a:cubicBezTo>
                    <a:pt x="397" y="3"/>
                    <a:pt x="325" y="18"/>
                    <a:pt x="251" y="66"/>
                  </a:cubicBezTo>
                  <a:cubicBezTo>
                    <a:pt x="178" y="113"/>
                    <a:pt x="106" y="195"/>
                    <a:pt x="62" y="302"/>
                  </a:cubicBezTo>
                  <a:cubicBezTo>
                    <a:pt x="17" y="408"/>
                    <a:pt x="0" y="539"/>
                    <a:pt x="24" y="671"/>
                  </a:cubicBezTo>
                  <a:cubicBezTo>
                    <a:pt x="48" y="801"/>
                    <a:pt x="103" y="922"/>
                    <a:pt x="185" y="1005"/>
                  </a:cubicBezTo>
                  <a:cubicBezTo>
                    <a:pt x="266" y="1089"/>
                    <a:pt x="369" y="1128"/>
                    <a:pt x="454" y="1140"/>
                  </a:cubicBezTo>
                  <a:cubicBezTo>
                    <a:pt x="632" y="1162"/>
                    <a:pt x="729" y="1089"/>
                    <a:pt x="726" y="1090"/>
                  </a:cubicBezTo>
                  <a:cubicBezTo>
                    <a:pt x="728" y="1088"/>
                    <a:pt x="629" y="1157"/>
                    <a:pt x="456" y="1132"/>
                  </a:cubicBezTo>
                  <a:cubicBezTo>
                    <a:pt x="371" y="1119"/>
                    <a:pt x="272" y="1079"/>
                    <a:pt x="194" y="996"/>
                  </a:cubicBezTo>
                  <a:cubicBezTo>
                    <a:pt x="115" y="915"/>
                    <a:pt x="61" y="797"/>
                    <a:pt x="38" y="668"/>
                  </a:cubicBezTo>
                  <a:cubicBezTo>
                    <a:pt x="15" y="539"/>
                    <a:pt x="30" y="411"/>
                    <a:pt x="73" y="306"/>
                  </a:cubicBezTo>
                  <a:cubicBezTo>
                    <a:pt x="116" y="201"/>
                    <a:pt x="185" y="120"/>
                    <a:pt x="256" y="73"/>
                  </a:cubicBezTo>
                  <a:cubicBezTo>
                    <a:pt x="327" y="24"/>
                    <a:pt x="397" y="8"/>
                    <a:pt x="445" y="5"/>
                  </a:cubicBezTo>
                  <a:cubicBezTo>
                    <a:pt x="493" y="1"/>
                    <a:pt x="520" y="7"/>
                    <a:pt x="520" y="6"/>
                  </a:cubicBezTo>
                  <a:close/>
                </a:path>
              </a:pathLst>
            </a:custGeom>
            <a:solidFill>
              <a:srgbClr val="970F00"/>
            </a:solidFill>
            <a:ln w="9525">
              <a:noFill/>
              <a:round/>
              <a:headEnd/>
              <a:tailEnd/>
            </a:ln>
          </p:spPr>
          <p:txBody>
            <a:bodyPr/>
            <a:lstStyle/>
            <a:p>
              <a:endParaRPr lang="en-US"/>
            </a:p>
          </p:txBody>
        </p:sp>
        <p:sp>
          <p:nvSpPr>
            <p:cNvPr id="17420" name="Freeform 37"/>
            <p:cNvSpPr>
              <a:spLocks/>
            </p:cNvSpPr>
            <p:nvPr/>
          </p:nvSpPr>
          <p:spPr bwMode="auto">
            <a:xfrm>
              <a:off x="2491" y="614"/>
              <a:ext cx="555" cy="361"/>
            </a:xfrm>
            <a:custGeom>
              <a:avLst/>
              <a:gdLst>
                <a:gd name="T0" fmla="*/ 459 w 675"/>
                <a:gd name="T1" fmla="*/ 294 h 440"/>
                <a:gd name="T2" fmla="*/ 345 w 675"/>
                <a:gd name="T3" fmla="*/ 361 h 440"/>
                <a:gd name="T4" fmla="*/ 432 w 675"/>
                <a:gd name="T5" fmla="*/ 298 h 440"/>
                <a:gd name="T6" fmla="*/ 425 w 675"/>
                <a:gd name="T7" fmla="*/ 145 h 440"/>
                <a:gd name="T8" fmla="*/ 206 w 675"/>
                <a:gd name="T9" fmla="*/ 133 h 440"/>
                <a:gd name="T10" fmla="*/ 0 w 675"/>
                <a:gd name="T11" fmla="*/ 350 h 440"/>
                <a:gd name="T12" fmla="*/ 377 w 675"/>
                <a:gd name="T13" fmla="*/ 25 h 440"/>
                <a:gd name="T14" fmla="*/ 459 w 675"/>
                <a:gd name="T15" fmla="*/ 294 h 440"/>
                <a:gd name="T16" fmla="*/ 0 60000 65536"/>
                <a:gd name="T17" fmla="*/ 0 60000 65536"/>
                <a:gd name="T18" fmla="*/ 0 60000 65536"/>
                <a:gd name="T19" fmla="*/ 0 60000 65536"/>
                <a:gd name="T20" fmla="*/ 0 60000 65536"/>
                <a:gd name="T21" fmla="*/ 0 60000 65536"/>
                <a:gd name="T22" fmla="*/ 0 60000 65536"/>
                <a:gd name="T23" fmla="*/ 0 60000 65536"/>
                <a:gd name="T24" fmla="*/ 0 w 675"/>
                <a:gd name="T25" fmla="*/ 0 h 440"/>
                <a:gd name="T26" fmla="*/ 675 w 675"/>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5" h="440">
                  <a:moveTo>
                    <a:pt x="558" y="358"/>
                  </a:moveTo>
                  <a:cubicBezTo>
                    <a:pt x="558" y="358"/>
                    <a:pt x="513" y="418"/>
                    <a:pt x="419" y="440"/>
                  </a:cubicBezTo>
                  <a:cubicBezTo>
                    <a:pt x="459" y="420"/>
                    <a:pt x="506" y="406"/>
                    <a:pt x="525" y="363"/>
                  </a:cubicBezTo>
                  <a:cubicBezTo>
                    <a:pt x="554" y="300"/>
                    <a:pt x="551" y="220"/>
                    <a:pt x="517" y="177"/>
                  </a:cubicBezTo>
                  <a:cubicBezTo>
                    <a:pt x="444" y="84"/>
                    <a:pt x="355" y="113"/>
                    <a:pt x="251" y="162"/>
                  </a:cubicBezTo>
                  <a:cubicBezTo>
                    <a:pt x="128" y="217"/>
                    <a:pt x="52" y="306"/>
                    <a:pt x="0" y="426"/>
                  </a:cubicBezTo>
                  <a:cubicBezTo>
                    <a:pt x="46" y="179"/>
                    <a:pt x="239" y="0"/>
                    <a:pt x="459" y="30"/>
                  </a:cubicBezTo>
                  <a:cubicBezTo>
                    <a:pt x="675" y="59"/>
                    <a:pt x="613" y="307"/>
                    <a:pt x="558" y="358"/>
                  </a:cubicBezTo>
                  <a:close/>
                </a:path>
              </a:pathLst>
            </a:custGeom>
            <a:solidFill>
              <a:srgbClr val="BA0000"/>
            </a:solidFill>
            <a:ln w="9525">
              <a:noFill/>
              <a:round/>
              <a:headEnd/>
              <a:tailEnd/>
            </a:ln>
          </p:spPr>
          <p:txBody>
            <a:bodyPr/>
            <a:lstStyle/>
            <a:p>
              <a:endParaRPr lang="en-US"/>
            </a:p>
          </p:txBody>
        </p:sp>
        <p:sp>
          <p:nvSpPr>
            <p:cNvPr id="17421" name="Freeform 39"/>
            <p:cNvSpPr>
              <a:spLocks/>
            </p:cNvSpPr>
            <p:nvPr/>
          </p:nvSpPr>
          <p:spPr bwMode="auto">
            <a:xfrm>
              <a:off x="2876" y="624"/>
              <a:ext cx="141" cy="331"/>
            </a:xfrm>
            <a:custGeom>
              <a:avLst/>
              <a:gdLst>
                <a:gd name="T0" fmla="*/ 126 w 171"/>
                <a:gd name="T1" fmla="*/ 85 h 403"/>
                <a:gd name="T2" fmla="*/ 73 w 171"/>
                <a:gd name="T3" fmla="*/ 23 h 403"/>
                <a:gd name="T4" fmla="*/ 1 w 171"/>
                <a:gd name="T5" fmla="*/ 2 h 403"/>
                <a:gd name="T6" fmla="*/ 70 w 171"/>
                <a:gd name="T7" fmla="*/ 27 h 403"/>
                <a:gd name="T8" fmla="*/ 127 w 171"/>
                <a:gd name="T9" fmla="*/ 185 h 403"/>
                <a:gd name="T10" fmla="*/ 93 w 171"/>
                <a:gd name="T11" fmla="*/ 276 h 403"/>
                <a:gd name="T12" fmla="*/ 41 w 171"/>
                <a:gd name="T13" fmla="*/ 331 h 403"/>
                <a:gd name="T14" fmla="*/ 99 w 171"/>
                <a:gd name="T15" fmla="*/ 280 h 403"/>
                <a:gd name="T16" fmla="*/ 135 w 171"/>
                <a:gd name="T17" fmla="*/ 186 h 403"/>
                <a:gd name="T18" fmla="*/ 126 w 171"/>
                <a:gd name="T19" fmla="*/ 85 h 4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403"/>
                <a:gd name="T32" fmla="*/ 171 w 171"/>
                <a:gd name="T33" fmla="*/ 403 h 4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403">
                  <a:moveTo>
                    <a:pt x="153" y="104"/>
                  </a:moveTo>
                  <a:cubicBezTo>
                    <a:pt x="139" y="68"/>
                    <a:pt x="113" y="43"/>
                    <a:pt x="88" y="28"/>
                  </a:cubicBezTo>
                  <a:cubicBezTo>
                    <a:pt x="38" y="0"/>
                    <a:pt x="0" y="3"/>
                    <a:pt x="1" y="2"/>
                  </a:cubicBezTo>
                  <a:cubicBezTo>
                    <a:pt x="0" y="3"/>
                    <a:pt x="37" y="4"/>
                    <a:pt x="85" y="33"/>
                  </a:cubicBezTo>
                  <a:cubicBezTo>
                    <a:pt x="135" y="61"/>
                    <a:pt x="169" y="141"/>
                    <a:pt x="154" y="225"/>
                  </a:cubicBezTo>
                  <a:cubicBezTo>
                    <a:pt x="147" y="267"/>
                    <a:pt x="134" y="306"/>
                    <a:pt x="113" y="336"/>
                  </a:cubicBezTo>
                  <a:cubicBezTo>
                    <a:pt x="95" y="358"/>
                    <a:pt x="71" y="385"/>
                    <a:pt x="50" y="403"/>
                  </a:cubicBezTo>
                  <a:cubicBezTo>
                    <a:pt x="73" y="389"/>
                    <a:pt x="98" y="368"/>
                    <a:pt x="120" y="341"/>
                  </a:cubicBezTo>
                  <a:cubicBezTo>
                    <a:pt x="143" y="310"/>
                    <a:pt x="157" y="270"/>
                    <a:pt x="164" y="226"/>
                  </a:cubicBezTo>
                  <a:cubicBezTo>
                    <a:pt x="171" y="183"/>
                    <a:pt x="167" y="140"/>
                    <a:pt x="153" y="104"/>
                  </a:cubicBezTo>
                  <a:close/>
                </a:path>
              </a:pathLst>
            </a:custGeom>
            <a:solidFill>
              <a:srgbClr val="5C0000"/>
            </a:solidFill>
            <a:ln w="9525">
              <a:noFill/>
              <a:round/>
              <a:headEnd/>
              <a:tailEnd/>
            </a:ln>
          </p:spPr>
          <p:txBody>
            <a:bodyPr/>
            <a:lstStyle/>
            <a:p>
              <a:endParaRPr lang="en-US"/>
            </a:p>
          </p:txBody>
        </p:sp>
        <p:sp>
          <p:nvSpPr>
            <p:cNvPr id="17422" name="Freeform 40"/>
            <p:cNvSpPr>
              <a:spLocks/>
            </p:cNvSpPr>
            <p:nvPr/>
          </p:nvSpPr>
          <p:spPr bwMode="auto">
            <a:xfrm>
              <a:off x="2930" y="1154"/>
              <a:ext cx="239" cy="278"/>
            </a:xfrm>
            <a:custGeom>
              <a:avLst/>
              <a:gdLst>
                <a:gd name="T0" fmla="*/ 193 w 291"/>
                <a:gd name="T1" fmla="*/ 278 h 338"/>
                <a:gd name="T2" fmla="*/ 156 w 291"/>
                <a:gd name="T3" fmla="*/ 145 h 338"/>
                <a:gd name="T4" fmla="*/ 0 w 291"/>
                <a:gd name="T5" fmla="*/ 27 h 338"/>
                <a:gd name="T6" fmla="*/ 105 w 291"/>
                <a:gd name="T7" fmla="*/ 7 h 338"/>
                <a:gd name="T8" fmla="*/ 89 w 291"/>
                <a:gd name="T9" fmla="*/ 47 h 338"/>
                <a:gd name="T10" fmla="*/ 193 w 291"/>
                <a:gd name="T11" fmla="*/ 278 h 338"/>
                <a:gd name="T12" fmla="*/ 0 60000 65536"/>
                <a:gd name="T13" fmla="*/ 0 60000 65536"/>
                <a:gd name="T14" fmla="*/ 0 60000 65536"/>
                <a:gd name="T15" fmla="*/ 0 60000 65536"/>
                <a:gd name="T16" fmla="*/ 0 60000 65536"/>
                <a:gd name="T17" fmla="*/ 0 60000 65536"/>
                <a:gd name="T18" fmla="*/ 0 w 291"/>
                <a:gd name="T19" fmla="*/ 0 h 338"/>
                <a:gd name="T20" fmla="*/ 291 w 291"/>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91" h="338">
                  <a:moveTo>
                    <a:pt x="235" y="338"/>
                  </a:moveTo>
                  <a:cubicBezTo>
                    <a:pt x="233" y="275"/>
                    <a:pt x="218" y="218"/>
                    <a:pt x="190" y="176"/>
                  </a:cubicBezTo>
                  <a:cubicBezTo>
                    <a:pt x="140" y="102"/>
                    <a:pt x="76" y="57"/>
                    <a:pt x="0" y="33"/>
                  </a:cubicBezTo>
                  <a:cubicBezTo>
                    <a:pt x="37" y="22"/>
                    <a:pt x="92" y="0"/>
                    <a:pt x="128" y="8"/>
                  </a:cubicBezTo>
                  <a:cubicBezTo>
                    <a:pt x="125" y="15"/>
                    <a:pt x="112" y="50"/>
                    <a:pt x="108" y="57"/>
                  </a:cubicBezTo>
                  <a:cubicBezTo>
                    <a:pt x="108" y="57"/>
                    <a:pt x="291" y="197"/>
                    <a:pt x="235" y="338"/>
                  </a:cubicBezTo>
                  <a:close/>
                </a:path>
              </a:pathLst>
            </a:custGeom>
            <a:solidFill>
              <a:srgbClr val="970F00"/>
            </a:solidFill>
            <a:ln w="9525">
              <a:noFill/>
              <a:round/>
              <a:headEnd/>
              <a:tailEnd/>
            </a:ln>
          </p:spPr>
          <p:txBody>
            <a:bodyPr/>
            <a:lstStyle/>
            <a:p>
              <a:endParaRPr lang="en-US"/>
            </a:p>
          </p:txBody>
        </p:sp>
        <p:sp>
          <p:nvSpPr>
            <p:cNvPr id="17423" name="Freeform 41"/>
            <p:cNvSpPr>
              <a:spLocks/>
            </p:cNvSpPr>
            <p:nvPr/>
          </p:nvSpPr>
          <p:spPr bwMode="auto">
            <a:xfrm>
              <a:off x="2877" y="1168"/>
              <a:ext cx="261" cy="286"/>
            </a:xfrm>
            <a:custGeom>
              <a:avLst/>
              <a:gdLst>
                <a:gd name="T0" fmla="*/ 235 w 318"/>
                <a:gd name="T1" fmla="*/ 285 h 349"/>
                <a:gd name="T2" fmla="*/ 257 w 318"/>
                <a:gd name="T3" fmla="*/ 225 h 349"/>
                <a:gd name="T4" fmla="*/ 200 w 318"/>
                <a:gd name="T5" fmla="*/ 81 h 349"/>
                <a:gd name="T6" fmla="*/ 65 w 318"/>
                <a:gd name="T7" fmla="*/ 5 h 349"/>
                <a:gd name="T8" fmla="*/ 0 w 318"/>
                <a:gd name="T9" fmla="*/ 6 h 349"/>
                <a:gd name="T10" fmla="*/ 65 w 318"/>
                <a:gd name="T11" fmla="*/ 10 h 349"/>
                <a:gd name="T12" fmla="*/ 193 w 318"/>
                <a:gd name="T13" fmla="*/ 86 h 349"/>
                <a:gd name="T14" fmla="*/ 252 w 318"/>
                <a:gd name="T15" fmla="*/ 225 h 349"/>
                <a:gd name="T16" fmla="*/ 235 w 318"/>
                <a:gd name="T17" fmla="*/ 285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349"/>
                <a:gd name="T29" fmla="*/ 318 w 318"/>
                <a:gd name="T30" fmla="*/ 349 h 3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349">
                  <a:moveTo>
                    <a:pt x="286" y="348"/>
                  </a:moveTo>
                  <a:cubicBezTo>
                    <a:pt x="285" y="349"/>
                    <a:pt x="310" y="325"/>
                    <a:pt x="313" y="275"/>
                  </a:cubicBezTo>
                  <a:cubicBezTo>
                    <a:pt x="318" y="225"/>
                    <a:pt x="292" y="156"/>
                    <a:pt x="244" y="99"/>
                  </a:cubicBezTo>
                  <a:cubicBezTo>
                    <a:pt x="197" y="38"/>
                    <a:pt x="128" y="9"/>
                    <a:pt x="79" y="6"/>
                  </a:cubicBezTo>
                  <a:cubicBezTo>
                    <a:pt x="30" y="0"/>
                    <a:pt x="0" y="7"/>
                    <a:pt x="0" y="7"/>
                  </a:cubicBezTo>
                  <a:cubicBezTo>
                    <a:pt x="0" y="8"/>
                    <a:pt x="31" y="4"/>
                    <a:pt x="79" y="12"/>
                  </a:cubicBezTo>
                  <a:cubicBezTo>
                    <a:pt x="127" y="18"/>
                    <a:pt x="190" y="47"/>
                    <a:pt x="235" y="105"/>
                  </a:cubicBezTo>
                  <a:cubicBezTo>
                    <a:pt x="283" y="161"/>
                    <a:pt x="309" y="226"/>
                    <a:pt x="307" y="274"/>
                  </a:cubicBezTo>
                  <a:cubicBezTo>
                    <a:pt x="306" y="323"/>
                    <a:pt x="284" y="348"/>
                    <a:pt x="286" y="348"/>
                  </a:cubicBezTo>
                  <a:close/>
                </a:path>
              </a:pathLst>
            </a:custGeom>
            <a:solidFill>
              <a:srgbClr val="4F0000"/>
            </a:solidFill>
            <a:ln w="9525">
              <a:noFill/>
              <a:round/>
              <a:headEnd/>
              <a:tailEnd/>
            </a:ln>
          </p:spPr>
          <p:txBody>
            <a:bodyPr/>
            <a:lstStyle/>
            <a:p>
              <a:endParaRPr lang="en-US"/>
            </a:p>
          </p:txBody>
        </p:sp>
        <p:sp>
          <p:nvSpPr>
            <p:cNvPr id="17424" name="Freeform 42"/>
            <p:cNvSpPr>
              <a:spLocks/>
            </p:cNvSpPr>
            <p:nvPr/>
          </p:nvSpPr>
          <p:spPr bwMode="auto">
            <a:xfrm>
              <a:off x="2501" y="683"/>
              <a:ext cx="235" cy="309"/>
            </a:xfrm>
            <a:custGeom>
              <a:avLst/>
              <a:gdLst>
                <a:gd name="T0" fmla="*/ 207 w 286"/>
                <a:gd name="T1" fmla="*/ 116 h 376"/>
                <a:gd name="T2" fmla="*/ 164 w 286"/>
                <a:gd name="T3" fmla="*/ 288 h 376"/>
                <a:gd name="T4" fmla="*/ 27 w 286"/>
                <a:gd name="T5" fmla="*/ 189 h 376"/>
                <a:gd name="T6" fmla="*/ 68 w 286"/>
                <a:gd name="T7" fmla="*/ 21 h 376"/>
                <a:gd name="T8" fmla="*/ 207 w 286"/>
                <a:gd name="T9" fmla="*/ 116 h 376"/>
                <a:gd name="T10" fmla="*/ 0 60000 65536"/>
                <a:gd name="T11" fmla="*/ 0 60000 65536"/>
                <a:gd name="T12" fmla="*/ 0 60000 65536"/>
                <a:gd name="T13" fmla="*/ 0 60000 65536"/>
                <a:gd name="T14" fmla="*/ 0 60000 65536"/>
                <a:gd name="T15" fmla="*/ 0 w 286"/>
                <a:gd name="T16" fmla="*/ 0 h 376"/>
                <a:gd name="T17" fmla="*/ 286 w 286"/>
                <a:gd name="T18" fmla="*/ 376 h 376"/>
              </a:gdLst>
              <a:ahLst/>
              <a:cxnLst>
                <a:cxn ang="T10">
                  <a:pos x="T0" y="T1"/>
                </a:cxn>
                <a:cxn ang="T11">
                  <a:pos x="T2" y="T3"/>
                </a:cxn>
                <a:cxn ang="T12">
                  <a:pos x="T4" y="T5"/>
                </a:cxn>
                <a:cxn ang="T13">
                  <a:pos x="T6" y="T7"/>
                </a:cxn>
                <a:cxn ang="T14">
                  <a:pos x="T8" y="T9"/>
                </a:cxn>
              </a:cxnLst>
              <a:rect l="T15" t="T16" r="T17" b="T18"/>
              <a:pathLst>
                <a:path w="286" h="376">
                  <a:moveTo>
                    <a:pt x="252" y="141"/>
                  </a:moveTo>
                  <a:cubicBezTo>
                    <a:pt x="286" y="232"/>
                    <a:pt x="262" y="326"/>
                    <a:pt x="200" y="351"/>
                  </a:cubicBezTo>
                  <a:cubicBezTo>
                    <a:pt x="138" y="376"/>
                    <a:pt x="66" y="322"/>
                    <a:pt x="33" y="230"/>
                  </a:cubicBezTo>
                  <a:cubicBezTo>
                    <a:pt x="0" y="139"/>
                    <a:pt x="21" y="50"/>
                    <a:pt x="83" y="25"/>
                  </a:cubicBezTo>
                  <a:cubicBezTo>
                    <a:pt x="145" y="0"/>
                    <a:pt x="219" y="50"/>
                    <a:pt x="252" y="141"/>
                  </a:cubicBezTo>
                  <a:close/>
                </a:path>
              </a:pathLst>
            </a:custGeom>
            <a:solidFill>
              <a:srgbClr val="760000"/>
            </a:solidFill>
            <a:ln w="9525">
              <a:noFill/>
              <a:round/>
              <a:headEnd/>
              <a:tailEnd/>
            </a:ln>
          </p:spPr>
          <p:txBody>
            <a:bodyPr/>
            <a:lstStyle/>
            <a:p>
              <a:endParaRPr lang="en-US"/>
            </a:p>
          </p:txBody>
        </p:sp>
        <p:sp>
          <p:nvSpPr>
            <p:cNvPr id="17425" name="Freeform 43"/>
            <p:cNvSpPr>
              <a:spLocks/>
            </p:cNvSpPr>
            <p:nvPr/>
          </p:nvSpPr>
          <p:spPr bwMode="auto">
            <a:xfrm>
              <a:off x="2785" y="650"/>
              <a:ext cx="191" cy="278"/>
            </a:xfrm>
            <a:custGeom>
              <a:avLst/>
              <a:gdLst>
                <a:gd name="T0" fmla="*/ 189 w 232"/>
                <a:gd name="T1" fmla="*/ 144 h 338"/>
                <a:gd name="T2" fmla="*/ 91 w 232"/>
                <a:gd name="T3" fmla="*/ 276 h 338"/>
                <a:gd name="T4" fmla="*/ 2 w 232"/>
                <a:gd name="T5" fmla="*/ 135 h 338"/>
                <a:gd name="T6" fmla="*/ 100 w 232"/>
                <a:gd name="T7" fmla="*/ 3 h 338"/>
                <a:gd name="T8" fmla="*/ 189 w 232"/>
                <a:gd name="T9" fmla="*/ 144 h 338"/>
                <a:gd name="T10" fmla="*/ 0 60000 65536"/>
                <a:gd name="T11" fmla="*/ 0 60000 65536"/>
                <a:gd name="T12" fmla="*/ 0 60000 65536"/>
                <a:gd name="T13" fmla="*/ 0 60000 65536"/>
                <a:gd name="T14" fmla="*/ 0 60000 65536"/>
                <a:gd name="T15" fmla="*/ 0 w 232"/>
                <a:gd name="T16" fmla="*/ 0 h 338"/>
                <a:gd name="T17" fmla="*/ 232 w 232"/>
                <a:gd name="T18" fmla="*/ 338 h 338"/>
              </a:gdLst>
              <a:ahLst/>
              <a:cxnLst>
                <a:cxn ang="T10">
                  <a:pos x="T0" y="T1"/>
                </a:cxn>
                <a:cxn ang="T11">
                  <a:pos x="T2" y="T3"/>
                </a:cxn>
                <a:cxn ang="T12">
                  <a:pos x="T4" y="T5"/>
                </a:cxn>
                <a:cxn ang="T13">
                  <a:pos x="T6" y="T7"/>
                </a:cxn>
                <a:cxn ang="T14">
                  <a:pos x="T8" y="T9"/>
                </a:cxn>
              </a:cxnLst>
              <a:rect l="T15" t="T16" r="T17" b="T18"/>
              <a:pathLst>
                <a:path w="232" h="338">
                  <a:moveTo>
                    <a:pt x="229" y="175"/>
                  </a:moveTo>
                  <a:cubicBezTo>
                    <a:pt x="226" y="266"/>
                    <a:pt x="173" y="338"/>
                    <a:pt x="110" y="335"/>
                  </a:cubicBezTo>
                  <a:cubicBezTo>
                    <a:pt x="48" y="332"/>
                    <a:pt x="0" y="255"/>
                    <a:pt x="3" y="164"/>
                  </a:cubicBezTo>
                  <a:cubicBezTo>
                    <a:pt x="6" y="72"/>
                    <a:pt x="59" y="0"/>
                    <a:pt x="121" y="4"/>
                  </a:cubicBezTo>
                  <a:cubicBezTo>
                    <a:pt x="184" y="7"/>
                    <a:pt x="232" y="83"/>
                    <a:pt x="229" y="175"/>
                  </a:cubicBezTo>
                  <a:close/>
                </a:path>
              </a:pathLst>
            </a:custGeom>
            <a:solidFill>
              <a:srgbClr val="760000"/>
            </a:solidFill>
            <a:ln w="9525">
              <a:noFill/>
              <a:round/>
              <a:headEnd/>
              <a:tailEnd/>
            </a:ln>
          </p:spPr>
          <p:txBody>
            <a:bodyPr/>
            <a:lstStyle/>
            <a:p>
              <a:endParaRPr lang="en-US"/>
            </a:p>
          </p:txBody>
        </p:sp>
        <p:sp>
          <p:nvSpPr>
            <p:cNvPr id="17426" name="Freeform 44"/>
            <p:cNvSpPr>
              <a:spLocks/>
            </p:cNvSpPr>
            <p:nvPr/>
          </p:nvSpPr>
          <p:spPr bwMode="auto">
            <a:xfrm>
              <a:off x="2847" y="586"/>
              <a:ext cx="86" cy="40"/>
            </a:xfrm>
            <a:custGeom>
              <a:avLst/>
              <a:gdLst>
                <a:gd name="T0" fmla="*/ 86 w 104"/>
                <a:gd name="T1" fmla="*/ 40 h 48"/>
                <a:gd name="T2" fmla="*/ 48 w 104"/>
                <a:gd name="T3" fmla="*/ 8 h 48"/>
                <a:gd name="T4" fmla="*/ 7 w 104"/>
                <a:gd name="T5" fmla="*/ 27 h 48"/>
                <a:gd name="T6" fmla="*/ 86 w 104"/>
                <a:gd name="T7" fmla="*/ 40 h 48"/>
                <a:gd name="T8" fmla="*/ 0 60000 65536"/>
                <a:gd name="T9" fmla="*/ 0 60000 65536"/>
                <a:gd name="T10" fmla="*/ 0 60000 65536"/>
                <a:gd name="T11" fmla="*/ 0 60000 65536"/>
                <a:gd name="T12" fmla="*/ 0 w 104"/>
                <a:gd name="T13" fmla="*/ 0 h 48"/>
                <a:gd name="T14" fmla="*/ 104 w 104"/>
                <a:gd name="T15" fmla="*/ 48 h 48"/>
              </a:gdLst>
              <a:ahLst/>
              <a:cxnLst>
                <a:cxn ang="T8">
                  <a:pos x="T0" y="T1"/>
                </a:cxn>
                <a:cxn ang="T9">
                  <a:pos x="T2" y="T3"/>
                </a:cxn>
                <a:cxn ang="T10">
                  <a:pos x="T4" y="T5"/>
                </a:cxn>
                <a:cxn ang="T11">
                  <a:pos x="T6" y="T7"/>
                </a:cxn>
              </a:cxnLst>
              <a:rect l="T12" t="T13" r="T14" b="T15"/>
              <a:pathLst>
                <a:path w="104" h="48">
                  <a:moveTo>
                    <a:pt x="104" y="48"/>
                  </a:moveTo>
                  <a:cubicBezTo>
                    <a:pt x="104" y="48"/>
                    <a:pt x="89" y="17"/>
                    <a:pt x="58" y="9"/>
                  </a:cubicBezTo>
                  <a:cubicBezTo>
                    <a:pt x="27" y="1"/>
                    <a:pt x="0" y="17"/>
                    <a:pt x="8" y="32"/>
                  </a:cubicBezTo>
                  <a:cubicBezTo>
                    <a:pt x="17" y="48"/>
                    <a:pt x="54" y="0"/>
                    <a:pt x="104" y="48"/>
                  </a:cubicBezTo>
                  <a:close/>
                </a:path>
              </a:pathLst>
            </a:custGeom>
            <a:solidFill>
              <a:srgbClr val="00B0F0"/>
            </a:solidFill>
            <a:ln w="9525">
              <a:noFill/>
              <a:round/>
              <a:headEnd/>
              <a:tailEnd/>
            </a:ln>
          </p:spPr>
          <p:txBody>
            <a:bodyPr/>
            <a:lstStyle/>
            <a:p>
              <a:endParaRPr lang="en-US"/>
            </a:p>
          </p:txBody>
        </p:sp>
        <p:sp>
          <p:nvSpPr>
            <p:cNvPr id="17427" name="Freeform 45"/>
            <p:cNvSpPr>
              <a:spLocks/>
            </p:cNvSpPr>
            <p:nvPr/>
          </p:nvSpPr>
          <p:spPr bwMode="auto">
            <a:xfrm>
              <a:off x="2534" y="643"/>
              <a:ext cx="88" cy="40"/>
            </a:xfrm>
            <a:custGeom>
              <a:avLst/>
              <a:gdLst>
                <a:gd name="T0" fmla="*/ 0 w 107"/>
                <a:gd name="T1" fmla="*/ 40 h 49"/>
                <a:gd name="T2" fmla="*/ 41 w 107"/>
                <a:gd name="T3" fmla="*/ 7 h 49"/>
                <a:gd name="T4" fmla="*/ 80 w 107"/>
                <a:gd name="T5" fmla="*/ 27 h 49"/>
                <a:gd name="T6" fmla="*/ 0 w 107"/>
                <a:gd name="T7" fmla="*/ 40 h 49"/>
                <a:gd name="T8" fmla="*/ 0 60000 65536"/>
                <a:gd name="T9" fmla="*/ 0 60000 65536"/>
                <a:gd name="T10" fmla="*/ 0 60000 65536"/>
                <a:gd name="T11" fmla="*/ 0 60000 65536"/>
                <a:gd name="T12" fmla="*/ 0 w 107"/>
                <a:gd name="T13" fmla="*/ 0 h 49"/>
                <a:gd name="T14" fmla="*/ 107 w 107"/>
                <a:gd name="T15" fmla="*/ 49 h 49"/>
              </a:gdLst>
              <a:ahLst/>
              <a:cxnLst>
                <a:cxn ang="T8">
                  <a:pos x="T0" y="T1"/>
                </a:cxn>
                <a:cxn ang="T9">
                  <a:pos x="T2" y="T3"/>
                </a:cxn>
                <a:cxn ang="T10">
                  <a:pos x="T4" y="T5"/>
                </a:cxn>
                <a:cxn ang="T11">
                  <a:pos x="T6" y="T7"/>
                </a:cxn>
              </a:cxnLst>
              <a:rect l="T12" t="T13" r="T14" b="T15"/>
              <a:pathLst>
                <a:path w="107" h="49">
                  <a:moveTo>
                    <a:pt x="0" y="49"/>
                  </a:moveTo>
                  <a:cubicBezTo>
                    <a:pt x="0" y="49"/>
                    <a:pt x="18" y="17"/>
                    <a:pt x="50" y="9"/>
                  </a:cubicBezTo>
                  <a:cubicBezTo>
                    <a:pt x="82" y="0"/>
                    <a:pt x="107" y="17"/>
                    <a:pt x="97" y="33"/>
                  </a:cubicBezTo>
                  <a:cubicBezTo>
                    <a:pt x="87" y="49"/>
                    <a:pt x="55" y="0"/>
                    <a:pt x="0" y="49"/>
                  </a:cubicBezTo>
                  <a:close/>
                </a:path>
              </a:pathLst>
            </a:custGeom>
            <a:solidFill>
              <a:srgbClr val="00B0F0"/>
            </a:solidFill>
            <a:ln w="9525">
              <a:noFill/>
              <a:round/>
              <a:headEnd/>
              <a:tailEnd/>
            </a:ln>
          </p:spPr>
          <p:txBody>
            <a:bodyPr/>
            <a:lstStyle/>
            <a:p>
              <a:endParaRPr lang="en-US"/>
            </a:p>
          </p:txBody>
        </p:sp>
        <p:sp>
          <p:nvSpPr>
            <p:cNvPr id="17428" name="Freeform 46"/>
            <p:cNvSpPr>
              <a:spLocks/>
            </p:cNvSpPr>
            <p:nvPr/>
          </p:nvSpPr>
          <p:spPr bwMode="auto">
            <a:xfrm>
              <a:off x="2782" y="660"/>
              <a:ext cx="185" cy="271"/>
            </a:xfrm>
            <a:custGeom>
              <a:avLst/>
              <a:gdLst>
                <a:gd name="T0" fmla="*/ 182 w 225"/>
                <a:gd name="T1" fmla="*/ 140 h 330"/>
                <a:gd name="T2" fmla="*/ 87 w 225"/>
                <a:gd name="T3" fmla="*/ 269 h 330"/>
                <a:gd name="T4" fmla="*/ 3 w 225"/>
                <a:gd name="T5" fmla="*/ 131 h 330"/>
                <a:gd name="T6" fmla="*/ 97 w 225"/>
                <a:gd name="T7" fmla="*/ 2 h 330"/>
                <a:gd name="T8" fmla="*/ 182 w 225"/>
                <a:gd name="T9" fmla="*/ 140 h 330"/>
                <a:gd name="T10" fmla="*/ 0 60000 65536"/>
                <a:gd name="T11" fmla="*/ 0 60000 65536"/>
                <a:gd name="T12" fmla="*/ 0 60000 65536"/>
                <a:gd name="T13" fmla="*/ 0 60000 65536"/>
                <a:gd name="T14" fmla="*/ 0 60000 65536"/>
                <a:gd name="T15" fmla="*/ 0 w 225"/>
                <a:gd name="T16" fmla="*/ 0 h 330"/>
                <a:gd name="T17" fmla="*/ 225 w 225"/>
                <a:gd name="T18" fmla="*/ 330 h 330"/>
              </a:gdLst>
              <a:ahLst/>
              <a:cxnLst>
                <a:cxn ang="T10">
                  <a:pos x="T0" y="T1"/>
                </a:cxn>
                <a:cxn ang="T11">
                  <a:pos x="T2" y="T3"/>
                </a:cxn>
                <a:cxn ang="T12">
                  <a:pos x="T4" y="T5"/>
                </a:cxn>
                <a:cxn ang="T13">
                  <a:pos x="T6" y="T7"/>
                </a:cxn>
                <a:cxn ang="T14">
                  <a:pos x="T8" y="T9"/>
                </a:cxn>
              </a:cxnLst>
              <a:rect l="T15" t="T16" r="T17" b="T18"/>
              <a:pathLst>
                <a:path w="225" h="330">
                  <a:moveTo>
                    <a:pt x="221" y="170"/>
                  </a:moveTo>
                  <a:cubicBezTo>
                    <a:pt x="218" y="260"/>
                    <a:pt x="167" y="330"/>
                    <a:pt x="106" y="327"/>
                  </a:cubicBezTo>
                  <a:cubicBezTo>
                    <a:pt x="46" y="324"/>
                    <a:pt x="0" y="250"/>
                    <a:pt x="4" y="160"/>
                  </a:cubicBezTo>
                  <a:cubicBezTo>
                    <a:pt x="7" y="71"/>
                    <a:pt x="58" y="0"/>
                    <a:pt x="118" y="3"/>
                  </a:cubicBezTo>
                  <a:cubicBezTo>
                    <a:pt x="179" y="6"/>
                    <a:pt x="225" y="81"/>
                    <a:pt x="221" y="170"/>
                  </a:cubicBezTo>
                  <a:close/>
                </a:path>
              </a:pathLst>
            </a:custGeom>
            <a:solidFill>
              <a:srgbClr val="FFFFFF"/>
            </a:solidFill>
            <a:ln w="9525">
              <a:noFill/>
              <a:round/>
              <a:headEnd/>
              <a:tailEnd/>
            </a:ln>
          </p:spPr>
          <p:txBody>
            <a:bodyPr/>
            <a:lstStyle/>
            <a:p>
              <a:endParaRPr lang="en-US"/>
            </a:p>
          </p:txBody>
        </p:sp>
        <p:sp>
          <p:nvSpPr>
            <p:cNvPr id="17429" name="Freeform 47"/>
            <p:cNvSpPr>
              <a:spLocks/>
            </p:cNvSpPr>
            <p:nvPr/>
          </p:nvSpPr>
          <p:spPr bwMode="auto">
            <a:xfrm>
              <a:off x="2819" y="696"/>
              <a:ext cx="111" cy="200"/>
            </a:xfrm>
            <a:custGeom>
              <a:avLst/>
              <a:gdLst>
                <a:gd name="T0" fmla="*/ 109 w 135"/>
                <a:gd name="T1" fmla="*/ 103 h 244"/>
                <a:gd name="T2" fmla="*/ 50 w 135"/>
                <a:gd name="T3" fmla="*/ 198 h 244"/>
                <a:gd name="T4" fmla="*/ 2 w 135"/>
                <a:gd name="T5" fmla="*/ 98 h 244"/>
                <a:gd name="T6" fmla="*/ 61 w 135"/>
                <a:gd name="T7" fmla="*/ 2 h 244"/>
                <a:gd name="T8" fmla="*/ 109 w 135"/>
                <a:gd name="T9" fmla="*/ 103 h 244"/>
                <a:gd name="T10" fmla="*/ 0 60000 65536"/>
                <a:gd name="T11" fmla="*/ 0 60000 65536"/>
                <a:gd name="T12" fmla="*/ 0 60000 65536"/>
                <a:gd name="T13" fmla="*/ 0 60000 65536"/>
                <a:gd name="T14" fmla="*/ 0 60000 65536"/>
                <a:gd name="T15" fmla="*/ 0 w 135"/>
                <a:gd name="T16" fmla="*/ 0 h 244"/>
                <a:gd name="T17" fmla="*/ 135 w 135"/>
                <a:gd name="T18" fmla="*/ 244 h 244"/>
              </a:gdLst>
              <a:ahLst/>
              <a:cxnLst>
                <a:cxn ang="T10">
                  <a:pos x="T0" y="T1"/>
                </a:cxn>
                <a:cxn ang="T11">
                  <a:pos x="T2" y="T3"/>
                </a:cxn>
                <a:cxn ang="T12">
                  <a:pos x="T4" y="T5"/>
                </a:cxn>
                <a:cxn ang="T13">
                  <a:pos x="T6" y="T7"/>
                </a:cxn>
                <a:cxn ang="T14">
                  <a:pos x="T8" y="T9"/>
                </a:cxn>
              </a:cxnLst>
              <a:rect l="T15" t="T16" r="T17" b="T18"/>
              <a:pathLst>
                <a:path w="135" h="244">
                  <a:moveTo>
                    <a:pt x="132" y="126"/>
                  </a:moveTo>
                  <a:cubicBezTo>
                    <a:pt x="128" y="192"/>
                    <a:pt x="97" y="244"/>
                    <a:pt x="61" y="242"/>
                  </a:cubicBezTo>
                  <a:cubicBezTo>
                    <a:pt x="26" y="241"/>
                    <a:pt x="0" y="185"/>
                    <a:pt x="3" y="119"/>
                  </a:cubicBezTo>
                  <a:cubicBezTo>
                    <a:pt x="7" y="52"/>
                    <a:pt x="38" y="0"/>
                    <a:pt x="74" y="2"/>
                  </a:cubicBezTo>
                  <a:cubicBezTo>
                    <a:pt x="109" y="4"/>
                    <a:pt x="135" y="59"/>
                    <a:pt x="132" y="126"/>
                  </a:cubicBezTo>
                  <a:close/>
                </a:path>
              </a:pathLst>
            </a:custGeom>
            <a:solidFill>
              <a:srgbClr val="FFFFFF"/>
            </a:solidFill>
            <a:ln w="9525">
              <a:noFill/>
              <a:round/>
              <a:headEnd/>
              <a:tailEnd/>
            </a:ln>
          </p:spPr>
          <p:txBody>
            <a:bodyPr/>
            <a:lstStyle/>
            <a:p>
              <a:endParaRPr lang="en-US"/>
            </a:p>
          </p:txBody>
        </p:sp>
        <p:sp>
          <p:nvSpPr>
            <p:cNvPr id="17430" name="Freeform 48"/>
            <p:cNvSpPr>
              <a:spLocks/>
            </p:cNvSpPr>
            <p:nvPr/>
          </p:nvSpPr>
          <p:spPr bwMode="auto">
            <a:xfrm>
              <a:off x="2856" y="731"/>
              <a:ext cx="38" cy="130"/>
            </a:xfrm>
            <a:custGeom>
              <a:avLst/>
              <a:gdLst>
                <a:gd name="T0" fmla="*/ 35 w 47"/>
                <a:gd name="T1" fmla="*/ 66 h 159"/>
                <a:gd name="T2" fmla="*/ 14 w 47"/>
                <a:gd name="T3" fmla="*/ 129 h 159"/>
                <a:gd name="T4" fmla="*/ 3 w 47"/>
                <a:gd name="T5" fmla="*/ 63 h 159"/>
                <a:gd name="T6" fmla="*/ 24 w 47"/>
                <a:gd name="T7" fmla="*/ 1 h 159"/>
                <a:gd name="T8" fmla="*/ 35 w 47"/>
                <a:gd name="T9" fmla="*/ 66 h 159"/>
                <a:gd name="T10" fmla="*/ 0 60000 65536"/>
                <a:gd name="T11" fmla="*/ 0 60000 65536"/>
                <a:gd name="T12" fmla="*/ 0 60000 65536"/>
                <a:gd name="T13" fmla="*/ 0 60000 65536"/>
                <a:gd name="T14" fmla="*/ 0 60000 65536"/>
                <a:gd name="T15" fmla="*/ 0 w 47"/>
                <a:gd name="T16" fmla="*/ 0 h 159"/>
                <a:gd name="T17" fmla="*/ 47 w 47"/>
                <a:gd name="T18" fmla="*/ 159 h 159"/>
              </a:gdLst>
              <a:ahLst/>
              <a:cxnLst>
                <a:cxn ang="T10">
                  <a:pos x="T0" y="T1"/>
                </a:cxn>
                <a:cxn ang="T11">
                  <a:pos x="T2" y="T3"/>
                </a:cxn>
                <a:cxn ang="T12">
                  <a:pos x="T4" y="T5"/>
                </a:cxn>
                <a:cxn ang="T13">
                  <a:pos x="T6" y="T7"/>
                </a:cxn>
                <a:cxn ang="T14">
                  <a:pos x="T8" y="T9"/>
                </a:cxn>
              </a:cxnLst>
              <a:rect l="T15" t="T16" r="T17" b="T18"/>
              <a:pathLst>
                <a:path w="47" h="159">
                  <a:moveTo>
                    <a:pt x="43" y="81"/>
                  </a:moveTo>
                  <a:cubicBezTo>
                    <a:pt x="39" y="124"/>
                    <a:pt x="28" y="159"/>
                    <a:pt x="17" y="158"/>
                  </a:cubicBezTo>
                  <a:cubicBezTo>
                    <a:pt x="6" y="157"/>
                    <a:pt x="0" y="121"/>
                    <a:pt x="4" y="77"/>
                  </a:cubicBezTo>
                  <a:cubicBezTo>
                    <a:pt x="7" y="34"/>
                    <a:pt x="19" y="0"/>
                    <a:pt x="30" y="1"/>
                  </a:cubicBezTo>
                  <a:cubicBezTo>
                    <a:pt x="41" y="2"/>
                    <a:pt x="47" y="38"/>
                    <a:pt x="43" y="81"/>
                  </a:cubicBezTo>
                  <a:close/>
                </a:path>
              </a:pathLst>
            </a:custGeom>
            <a:solidFill>
              <a:srgbClr val="FFFFFF"/>
            </a:solidFill>
            <a:ln w="9525">
              <a:noFill/>
              <a:round/>
              <a:headEnd/>
              <a:tailEnd/>
            </a:ln>
          </p:spPr>
          <p:txBody>
            <a:bodyPr/>
            <a:lstStyle/>
            <a:p>
              <a:endParaRPr lang="en-US"/>
            </a:p>
          </p:txBody>
        </p:sp>
        <p:sp>
          <p:nvSpPr>
            <p:cNvPr id="17431" name="Freeform 49"/>
            <p:cNvSpPr>
              <a:spLocks/>
            </p:cNvSpPr>
            <p:nvPr/>
          </p:nvSpPr>
          <p:spPr bwMode="auto">
            <a:xfrm>
              <a:off x="2782" y="777"/>
              <a:ext cx="182" cy="156"/>
            </a:xfrm>
            <a:custGeom>
              <a:avLst/>
              <a:gdLst>
                <a:gd name="T0" fmla="*/ 59 w 221"/>
                <a:gd name="T1" fmla="*/ 131 h 190"/>
                <a:gd name="T2" fmla="*/ 4 w 221"/>
                <a:gd name="T3" fmla="*/ 0 h 190"/>
                <a:gd name="T4" fmla="*/ 3 w 221"/>
                <a:gd name="T5" fmla="*/ 15 h 190"/>
                <a:gd name="T6" fmla="*/ 87 w 221"/>
                <a:gd name="T7" fmla="*/ 152 h 190"/>
                <a:gd name="T8" fmla="*/ 182 w 221"/>
                <a:gd name="T9" fmla="*/ 31 h 190"/>
                <a:gd name="T10" fmla="*/ 59 w 221"/>
                <a:gd name="T11" fmla="*/ 131 h 190"/>
                <a:gd name="T12" fmla="*/ 0 60000 65536"/>
                <a:gd name="T13" fmla="*/ 0 60000 65536"/>
                <a:gd name="T14" fmla="*/ 0 60000 65536"/>
                <a:gd name="T15" fmla="*/ 0 60000 65536"/>
                <a:gd name="T16" fmla="*/ 0 60000 65536"/>
                <a:gd name="T17" fmla="*/ 0 60000 65536"/>
                <a:gd name="T18" fmla="*/ 0 w 221"/>
                <a:gd name="T19" fmla="*/ 0 h 190"/>
                <a:gd name="T20" fmla="*/ 221 w 221"/>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221" h="190">
                  <a:moveTo>
                    <a:pt x="72" y="159"/>
                  </a:moveTo>
                  <a:cubicBezTo>
                    <a:pt x="26" y="139"/>
                    <a:pt x="13" y="48"/>
                    <a:pt x="5" y="0"/>
                  </a:cubicBezTo>
                  <a:cubicBezTo>
                    <a:pt x="4" y="6"/>
                    <a:pt x="4" y="12"/>
                    <a:pt x="4" y="18"/>
                  </a:cubicBezTo>
                  <a:cubicBezTo>
                    <a:pt x="0" y="108"/>
                    <a:pt x="46" y="182"/>
                    <a:pt x="106" y="185"/>
                  </a:cubicBezTo>
                  <a:cubicBezTo>
                    <a:pt x="164" y="188"/>
                    <a:pt x="214" y="123"/>
                    <a:pt x="221" y="38"/>
                  </a:cubicBezTo>
                  <a:cubicBezTo>
                    <a:pt x="199" y="106"/>
                    <a:pt x="149" y="190"/>
                    <a:pt x="72" y="159"/>
                  </a:cubicBezTo>
                  <a:close/>
                </a:path>
              </a:pathLst>
            </a:custGeom>
            <a:solidFill>
              <a:srgbClr val="D4D4D4"/>
            </a:solidFill>
            <a:ln w="9525">
              <a:noFill/>
              <a:round/>
              <a:headEnd/>
              <a:tailEnd/>
            </a:ln>
          </p:spPr>
          <p:txBody>
            <a:bodyPr/>
            <a:lstStyle/>
            <a:p>
              <a:endParaRPr lang="en-US"/>
            </a:p>
          </p:txBody>
        </p:sp>
        <p:sp>
          <p:nvSpPr>
            <p:cNvPr id="17432" name="Freeform 50"/>
            <p:cNvSpPr>
              <a:spLocks/>
            </p:cNvSpPr>
            <p:nvPr/>
          </p:nvSpPr>
          <p:spPr bwMode="auto">
            <a:xfrm>
              <a:off x="2822" y="749"/>
              <a:ext cx="73" cy="121"/>
            </a:xfrm>
            <a:custGeom>
              <a:avLst/>
              <a:gdLst>
                <a:gd name="T0" fmla="*/ 72 w 89"/>
                <a:gd name="T1" fmla="*/ 60 h 147"/>
                <a:gd name="T2" fmla="*/ 38 w 89"/>
                <a:gd name="T3" fmla="*/ 120 h 147"/>
                <a:gd name="T4" fmla="*/ 1 w 89"/>
                <a:gd name="T5" fmla="*/ 62 h 147"/>
                <a:gd name="T6" fmla="*/ 34 w 89"/>
                <a:gd name="T7" fmla="*/ 1 h 147"/>
                <a:gd name="T8" fmla="*/ 72 w 89"/>
                <a:gd name="T9" fmla="*/ 60 h 147"/>
                <a:gd name="T10" fmla="*/ 0 60000 65536"/>
                <a:gd name="T11" fmla="*/ 0 60000 65536"/>
                <a:gd name="T12" fmla="*/ 0 60000 65536"/>
                <a:gd name="T13" fmla="*/ 0 60000 65536"/>
                <a:gd name="T14" fmla="*/ 0 60000 65536"/>
                <a:gd name="T15" fmla="*/ 0 w 89"/>
                <a:gd name="T16" fmla="*/ 0 h 147"/>
                <a:gd name="T17" fmla="*/ 89 w 89"/>
                <a:gd name="T18" fmla="*/ 147 h 147"/>
              </a:gdLst>
              <a:ahLst/>
              <a:cxnLst>
                <a:cxn ang="T10">
                  <a:pos x="T0" y="T1"/>
                </a:cxn>
                <a:cxn ang="T11">
                  <a:pos x="T2" y="T3"/>
                </a:cxn>
                <a:cxn ang="T12">
                  <a:pos x="T4" y="T5"/>
                </a:cxn>
                <a:cxn ang="T13">
                  <a:pos x="T6" y="T7"/>
                </a:cxn>
                <a:cxn ang="T14">
                  <a:pos x="T8" y="T9"/>
                </a:cxn>
              </a:cxnLst>
              <a:rect l="T15" t="T16" r="T17" b="T18"/>
              <a:pathLst>
                <a:path w="89" h="147">
                  <a:moveTo>
                    <a:pt x="88" y="73"/>
                  </a:moveTo>
                  <a:cubicBezTo>
                    <a:pt x="89" y="113"/>
                    <a:pt x="70" y="146"/>
                    <a:pt x="46" y="146"/>
                  </a:cubicBezTo>
                  <a:cubicBezTo>
                    <a:pt x="22" y="147"/>
                    <a:pt x="2" y="115"/>
                    <a:pt x="1" y="75"/>
                  </a:cubicBezTo>
                  <a:cubicBezTo>
                    <a:pt x="0" y="35"/>
                    <a:pt x="18" y="2"/>
                    <a:pt x="42" y="1"/>
                  </a:cubicBezTo>
                  <a:cubicBezTo>
                    <a:pt x="66" y="0"/>
                    <a:pt x="87" y="32"/>
                    <a:pt x="88" y="73"/>
                  </a:cubicBezTo>
                  <a:close/>
                </a:path>
              </a:pathLst>
            </a:custGeom>
            <a:solidFill>
              <a:srgbClr val="000000"/>
            </a:solidFill>
            <a:ln w="9525">
              <a:noFill/>
              <a:round/>
              <a:headEnd/>
              <a:tailEnd/>
            </a:ln>
          </p:spPr>
          <p:txBody>
            <a:bodyPr/>
            <a:lstStyle/>
            <a:p>
              <a:endParaRPr lang="en-US"/>
            </a:p>
          </p:txBody>
        </p:sp>
        <p:sp>
          <p:nvSpPr>
            <p:cNvPr id="17433" name="Freeform 51"/>
            <p:cNvSpPr>
              <a:spLocks/>
            </p:cNvSpPr>
            <p:nvPr/>
          </p:nvSpPr>
          <p:spPr bwMode="auto">
            <a:xfrm>
              <a:off x="2834" y="756"/>
              <a:ext cx="39" cy="52"/>
            </a:xfrm>
            <a:custGeom>
              <a:avLst/>
              <a:gdLst>
                <a:gd name="T0" fmla="*/ 38 w 47"/>
                <a:gd name="T1" fmla="*/ 26 h 63"/>
                <a:gd name="T2" fmla="*/ 20 w 47"/>
                <a:gd name="T3" fmla="*/ 51 h 63"/>
                <a:gd name="T4" fmla="*/ 1 w 47"/>
                <a:gd name="T5" fmla="*/ 26 h 63"/>
                <a:gd name="T6" fmla="*/ 19 w 47"/>
                <a:gd name="T7" fmla="*/ 1 h 63"/>
                <a:gd name="T8" fmla="*/ 38 w 47"/>
                <a:gd name="T9" fmla="*/ 26 h 63"/>
                <a:gd name="T10" fmla="*/ 0 60000 65536"/>
                <a:gd name="T11" fmla="*/ 0 60000 65536"/>
                <a:gd name="T12" fmla="*/ 0 60000 65536"/>
                <a:gd name="T13" fmla="*/ 0 60000 65536"/>
                <a:gd name="T14" fmla="*/ 0 60000 65536"/>
                <a:gd name="T15" fmla="*/ 0 w 47"/>
                <a:gd name="T16" fmla="*/ 0 h 63"/>
                <a:gd name="T17" fmla="*/ 47 w 47"/>
                <a:gd name="T18" fmla="*/ 63 h 63"/>
              </a:gdLst>
              <a:ahLst/>
              <a:cxnLst>
                <a:cxn ang="T10">
                  <a:pos x="T0" y="T1"/>
                </a:cxn>
                <a:cxn ang="T11">
                  <a:pos x="T2" y="T3"/>
                </a:cxn>
                <a:cxn ang="T12">
                  <a:pos x="T4" y="T5"/>
                </a:cxn>
                <a:cxn ang="T13">
                  <a:pos x="T6" y="T7"/>
                </a:cxn>
                <a:cxn ang="T14">
                  <a:pos x="T8" y="T9"/>
                </a:cxn>
              </a:cxnLst>
              <a:rect l="T15" t="T16" r="T17" b="T18"/>
              <a:pathLst>
                <a:path w="47" h="63">
                  <a:moveTo>
                    <a:pt x="46" y="31"/>
                  </a:moveTo>
                  <a:cubicBezTo>
                    <a:pt x="47" y="48"/>
                    <a:pt x="37" y="62"/>
                    <a:pt x="24" y="62"/>
                  </a:cubicBezTo>
                  <a:cubicBezTo>
                    <a:pt x="12" y="63"/>
                    <a:pt x="1" y="49"/>
                    <a:pt x="1" y="32"/>
                  </a:cubicBezTo>
                  <a:cubicBezTo>
                    <a:pt x="0" y="15"/>
                    <a:pt x="10" y="1"/>
                    <a:pt x="23" y="1"/>
                  </a:cubicBezTo>
                  <a:cubicBezTo>
                    <a:pt x="35" y="0"/>
                    <a:pt x="46" y="14"/>
                    <a:pt x="46" y="31"/>
                  </a:cubicBezTo>
                  <a:close/>
                </a:path>
              </a:pathLst>
            </a:custGeom>
            <a:solidFill>
              <a:srgbClr val="FFFFFF"/>
            </a:solidFill>
            <a:ln w="9525">
              <a:noFill/>
              <a:round/>
              <a:headEnd/>
              <a:tailEnd/>
            </a:ln>
          </p:spPr>
          <p:txBody>
            <a:bodyPr/>
            <a:lstStyle/>
            <a:p>
              <a:endParaRPr lang="en-US"/>
            </a:p>
          </p:txBody>
        </p:sp>
        <p:sp>
          <p:nvSpPr>
            <p:cNvPr id="17434" name="Freeform 52"/>
            <p:cNvSpPr>
              <a:spLocks/>
            </p:cNvSpPr>
            <p:nvPr/>
          </p:nvSpPr>
          <p:spPr bwMode="auto">
            <a:xfrm>
              <a:off x="2509" y="692"/>
              <a:ext cx="226" cy="296"/>
            </a:xfrm>
            <a:custGeom>
              <a:avLst/>
              <a:gdLst>
                <a:gd name="T0" fmla="*/ 200 w 275"/>
                <a:gd name="T1" fmla="*/ 113 h 360"/>
                <a:gd name="T2" fmla="*/ 159 w 275"/>
                <a:gd name="T3" fmla="*/ 276 h 360"/>
                <a:gd name="T4" fmla="*/ 25 w 275"/>
                <a:gd name="T5" fmla="*/ 183 h 360"/>
                <a:gd name="T6" fmla="*/ 66 w 275"/>
                <a:gd name="T7" fmla="*/ 19 h 360"/>
                <a:gd name="T8" fmla="*/ 200 w 275"/>
                <a:gd name="T9" fmla="*/ 113 h 360"/>
                <a:gd name="T10" fmla="*/ 0 60000 65536"/>
                <a:gd name="T11" fmla="*/ 0 60000 65536"/>
                <a:gd name="T12" fmla="*/ 0 60000 65536"/>
                <a:gd name="T13" fmla="*/ 0 60000 65536"/>
                <a:gd name="T14" fmla="*/ 0 60000 65536"/>
                <a:gd name="T15" fmla="*/ 0 w 275"/>
                <a:gd name="T16" fmla="*/ 0 h 360"/>
                <a:gd name="T17" fmla="*/ 275 w 275"/>
                <a:gd name="T18" fmla="*/ 360 h 360"/>
              </a:gdLst>
              <a:ahLst/>
              <a:cxnLst>
                <a:cxn ang="T10">
                  <a:pos x="T0" y="T1"/>
                </a:cxn>
                <a:cxn ang="T11">
                  <a:pos x="T2" y="T3"/>
                </a:cxn>
                <a:cxn ang="T12">
                  <a:pos x="T4" y="T5"/>
                </a:cxn>
                <a:cxn ang="T13">
                  <a:pos x="T6" y="T7"/>
                </a:cxn>
                <a:cxn ang="T14">
                  <a:pos x="T8" y="T9"/>
                </a:cxn>
              </a:cxnLst>
              <a:rect l="T15" t="T16" r="T17" b="T18"/>
              <a:pathLst>
                <a:path w="275" h="360">
                  <a:moveTo>
                    <a:pt x="243" y="137"/>
                  </a:moveTo>
                  <a:cubicBezTo>
                    <a:pt x="275" y="223"/>
                    <a:pt x="253" y="313"/>
                    <a:pt x="194" y="336"/>
                  </a:cubicBezTo>
                  <a:cubicBezTo>
                    <a:pt x="135" y="360"/>
                    <a:pt x="62" y="309"/>
                    <a:pt x="31" y="222"/>
                  </a:cubicBezTo>
                  <a:cubicBezTo>
                    <a:pt x="0" y="136"/>
                    <a:pt x="22" y="47"/>
                    <a:pt x="80" y="23"/>
                  </a:cubicBezTo>
                  <a:cubicBezTo>
                    <a:pt x="139" y="0"/>
                    <a:pt x="212" y="51"/>
                    <a:pt x="243" y="137"/>
                  </a:cubicBezTo>
                  <a:close/>
                </a:path>
              </a:pathLst>
            </a:custGeom>
            <a:solidFill>
              <a:srgbClr val="FFFFFF"/>
            </a:solidFill>
            <a:ln w="9525">
              <a:noFill/>
              <a:round/>
              <a:headEnd/>
              <a:tailEnd/>
            </a:ln>
          </p:spPr>
          <p:txBody>
            <a:bodyPr/>
            <a:lstStyle/>
            <a:p>
              <a:endParaRPr lang="en-US"/>
            </a:p>
          </p:txBody>
        </p:sp>
        <p:sp>
          <p:nvSpPr>
            <p:cNvPr id="17435" name="Freeform 53"/>
            <p:cNvSpPr>
              <a:spLocks/>
            </p:cNvSpPr>
            <p:nvPr/>
          </p:nvSpPr>
          <p:spPr bwMode="auto">
            <a:xfrm>
              <a:off x="2559" y="756"/>
              <a:ext cx="132" cy="205"/>
            </a:xfrm>
            <a:custGeom>
              <a:avLst/>
              <a:gdLst>
                <a:gd name="T0" fmla="*/ 116 w 161"/>
                <a:gd name="T1" fmla="*/ 83 h 249"/>
                <a:gd name="T2" fmla="*/ 97 w 161"/>
                <a:gd name="T3" fmla="*/ 194 h 249"/>
                <a:gd name="T4" fmla="*/ 17 w 161"/>
                <a:gd name="T5" fmla="*/ 121 h 249"/>
                <a:gd name="T6" fmla="*/ 35 w 161"/>
                <a:gd name="T7" fmla="*/ 10 h 249"/>
                <a:gd name="T8" fmla="*/ 116 w 161"/>
                <a:gd name="T9" fmla="*/ 83 h 249"/>
                <a:gd name="T10" fmla="*/ 0 60000 65536"/>
                <a:gd name="T11" fmla="*/ 0 60000 65536"/>
                <a:gd name="T12" fmla="*/ 0 60000 65536"/>
                <a:gd name="T13" fmla="*/ 0 60000 65536"/>
                <a:gd name="T14" fmla="*/ 0 60000 65536"/>
                <a:gd name="T15" fmla="*/ 0 w 161"/>
                <a:gd name="T16" fmla="*/ 0 h 249"/>
                <a:gd name="T17" fmla="*/ 161 w 161"/>
                <a:gd name="T18" fmla="*/ 249 h 249"/>
              </a:gdLst>
              <a:ahLst/>
              <a:cxnLst>
                <a:cxn ang="T10">
                  <a:pos x="T0" y="T1"/>
                </a:cxn>
                <a:cxn ang="T11">
                  <a:pos x="T2" y="T3"/>
                </a:cxn>
                <a:cxn ang="T12">
                  <a:pos x="T4" y="T5"/>
                </a:cxn>
                <a:cxn ang="T13">
                  <a:pos x="T6" y="T7"/>
                </a:cxn>
                <a:cxn ang="T14">
                  <a:pos x="T8" y="T9"/>
                </a:cxn>
              </a:cxnLst>
              <a:rect l="T15" t="T16" r="T17" b="T18"/>
              <a:pathLst>
                <a:path w="161" h="249">
                  <a:moveTo>
                    <a:pt x="141" y="101"/>
                  </a:moveTo>
                  <a:cubicBezTo>
                    <a:pt x="161" y="163"/>
                    <a:pt x="151" y="223"/>
                    <a:pt x="118" y="236"/>
                  </a:cubicBezTo>
                  <a:cubicBezTo>
                    <a:pt x="85" y="249"/>
                    <a:pt x="41" y="209"/>
                    <a:pt x="21" y="147"/>
                  </a:cubicBezTo>
                  <a:cubicBezTo>
                    <a:pt x="0" y="86"/>
                    <a:pt x="10" y="25"/>
                    <a:pt x="43" y="12"/>
                  </a:cubicBezTo>
                  <a:cubicBezTo>
                    <a:pt x="76" y="0"/>
                    <a:pt x="120" y="39"/>
                    <a:pt x="141" y="101"/>
                  </a:cubicBezTo>
                  <a:close/>
                </a:path>
              </a:pathLst>
            </a:custGeom>
            <a:solidFill>
              <a:srgbClr val="FFFFFF"/>
            </a:solidFill>
            <a:ln w="9525">
              <a:noFill/>
              <a:round/>
              <a:headEnd/>
              <a:tailEnd/>
            </a:ln>
          </p:spPr>
          <p:txBody>
            <a:bodyPr/>
            <a:lstStyle/>
            <a:p>
              <a:endParaRPr lang="en-US"/>
            </a:p>
          </p:txBody>
        </p:sp>
        <p:sp>
          <p:nvSpPr>
            <p:cNvPr id="17436" name="Freeform 54"/>
            <p:cNvSpPr>
              <a:spLocks/>
            </p:cNvSpPr>
            <p:nvPr/>
          </p:nvSpPr>
          <p:spPr bwMode="auto">
            <a:xfrm>
              <a:off x="2606" y="820"/>
              <a:ext cx="43" cy="114"/>
            </a:xfrm>
            <a:custGeom>
              <a:avLst/>
              <a:gdLst>
                <a:gd name="T0" fmla="*/ 33 w 52"/>
                <a:gd name="T1" fmla="*/ 54 h 139"/>
                <a:gd name="T2" fmla="*/ 36 w 52"/>
                <a:gd name="T3" fmla="*/ 112 h 139"/>
                <a:gd name="T4" fmla="*/ 10 w 52"/>
                <a:gd name="T5" fmla="*/ 60 h 139"/>
                <a:gd name="T6" fmla="*/ 7 w 52"/>
                <a:gd name="T7" fmla="*/ 2 h 139"/>
                <a:gd name="T8" fmla="*/ 33 w 52"/>
                <a:gd name="T9" fmla="*/ 54 h 139"/>
                <a:gd name="T10" fmla="*/ 0 60000 65536"/>
                <a:gd name="T11" fmla="*/ 0 60000 65536"/>
                <a:gd name="T12" fmla="*/ 0 60000 65536"/>
                <a:gd name="T13" fmla="*/ 0 60000 65536"/>
                <a:gd name="T14" fmla="*/ 0 60000 65536"/>
                <a:gd name="T15" fmla="*/ 0 w 52"/>
                <a:gd name="T16" fmla="*/ 0 h 139"/>
                <a:gd name="T17" fmla="*/ 52 w 52"/>
                <a:gd name="T18" fmla="*/ 139 h 139"/>
              </a:gdLst>
              <a:ahLst/>
              <a:cxnLst>
                <a:cxn ang="T10">
                  <a:pos x="T0" y="T1"/>
                </a:cxn>
                <a:cxn ang="T11">
                  <a:pos x="T2" y="T3"/>
                </a:cxn>
                <a:cxn ang="T12">
                  <a:pos x="T4" y="T5"/>
                </a:cxn>
                <a:cxn ang="T13">
                  <a:pos x="T6" y="T7"/>
                </a:cxn>
                <a:cxn ang="T14">
                  <a:pos x="T8" y="T9"/>
                </a:cxn>
              </a:cxnLst>
              <a:rect l="T15" t="T16" r="T17" b="T18"/>
              <a:pathLst>
                <a:path w="52" h="139">
                  <a:moveTo>
                    <a:pt x="40" y="66"/>
                  </a:moveTo>
                  <a:cubicBezTo>
                    <a:pt x="50" y="103"/>
                    <a:pt x="52" y="135"/>
                    <a:pt x="44" y="137"/>
                  </a:cubicBezTo>
                  <a:cubicBezTo>
                    <a:pt x="37" y="139"/>
                    <a:pt x="22" y="110"/>
                    <a:pt x="12" y="73"/>
                  </a:cubicBezTo>
                  <a:cubicBezTo>
                    <a:pt x="2" y="36"/>
                    <a:pt x="0" y="4"/>
                    <a:pt x="8" y="2"/>
                  </a:cubicBezTo>
                  <a:cubicBezTo>
                    <a:pt x="15" y="0"/>
                    <a:pt x="30" y="29"/>
                    <a:pt x="40" y="66"/>
                  </a:cubicBezTo>
                  <a:close/>
                </a:path>
              </a:pathLst>
            </a:custGeom>
            <a:solidFill>
              <a:srgbClr val="FFFFFF"/>
            </a:solidFill>
            <a:ln w="9525">
              <a:noFill/>
              <a:round/>
              <a:headEnd/>
              <a:tailEnd/>
            </a:ln>
          </p:spPr>
          <p:txBody>
            <a:bodyPr/>
            <a:lstStyle/>
            <a:p>
              <a:endParaRPr lang="en-US"/>
            </a:p>
          </p:txBody>
        </p:sp>
        <p:sp>
          <p:nvSpPr>
            <p:cNvPr id="17437" name="Freeform 55"/>
            <p:cNvSpPr>
              <a:spLocks/>
            </p:cNvSpPr>
            <p:nvPr/>
          </p:nvSpPr>
          <p:spPr bwMode="auto">
            <a:xfrm>
              <a:off x="2594" y="786"/>
              <a:ext cx="90" cy="126"/>
            </a:xfrm>
            <a:custGeom>
              <a:avLst/>
              <a:gdLst>
                <a:gd name="T0" fmla="*/ 81 w 109"/>
                <a:gd name="T1" fmla="*/ 53 h 154"/>
                <a:gd name="T2" fmla="*/ 61 w 109"/>
                <a:gd name="T3" fmla="*/ 120 h 154"/>
                <a:gd name="T4" fmla="*/ 9 w 109"/>
                <a:gd name="T5" fmla="*/ 73 h 154"/>
                <a:gd name="T6" fmla="*/ 29 w 109"/>
                <a:gd name="T7" fmla="*/ 6 h 154"/>
                <a:gd name="T8" fmla="*/ 81 w 109"/>
                <a:gd name="T9" fmla="*/ 53 h 154"/>
                <a:gd name="T10" fmla="*/ 0 60000 65536"/>
                <a:gd name="T11" fmla="*/ 0 60000 65536"/>
                <a:gd name="T12" fmla="*/ 0 60000 65536"/>
                <a:gd name="T13" fmla="*/ 0 60000 65536"/>
                <a:gd name="T14" fmla="*/ 0 60000 65536"/>
                <a:gd name="T15" fmla="*/ 0 w 109"/>
                <a:gd name="T16" fmla="*/ 0 h 154"/>
                <a:gd name="T17" fmla="*/ 109 w 109"/>
                <a:gd name="T18" fmla="*/ 154 h 154"/>
              </a:gdLst>
              <a:ahLst/>
              <a:cxnLst>
                <a:cxn ang="T10">
                  <a:pos x="T0" y="T1"/>
                </a:cxn>
                <a:cxn ang="T11">
                  <a:pos x="T2" y="T3"/>
                </a:cxn>
                <a:cxn ang="T12">
                  <a:pos x="T4" y="T5"/>
                </a:cxn>
                <a:cxn ang="T13">
                  <a:pos x="T6" y="T7"/>
                </a:cxn>
                <a:cxn ang="T14">
                  <a:pos x="T8" y="T9"/>
                </a:cxn>
              </a:cxnLst>
              <a:rect l="T15" t="T16" r="T17" b="T18"/>
              <a:pathLst>
                <a:path w="109" h="154">
                  <a:moveTo>
                    <a:pt x="98" y="65"/>
                  </a:moveTo>
                  <a:cubicBezTo>
                    <a:pt x="109" y="103"/>
                    <a:pt x="98" y="140"/>
                    <a:pt x="74" y="147"/>
                  </a:cubicBezTo>
                  <a:cubicBezTo>
                    <a:pt x="50" y="154"/>
                    <a:pt x="22" y="128"/>
                    <a:pt x="11" y="89"/>
                  </a:cubicBezTo>
                  <a:cubicBezTo>
                    <a:pt x="0" y="50"/>
                    <a:pt x="11" y="14"/>
                    <a:pt x="35" y="7"/>
                  </a:cubicBezTo>
                  <a:cubicBezTo>
                    <a:pt x="59" y="0"/>
                    <a:pt x="87" y="26"/>
                    <a:pt x="98" y="65"/>
                  </a:cubicBezTo>
                  <a:close/>
                </a:path>
              </a:pathLst>
            </a:custGeom>
            <a:solidFill>
              <a:srgbClr val="000000"/>
            </a:solidFill>
            <a:ln w="9525">
              <a:noFill/>
              <a:round/>
              <a:headEnd/>
              <a:tailEnd/>
            </a:ln>
          </p:spPr>
          <p:txBody>
            <a:bodyPr/>
            <a:lstStyle/>
            <a:p>
              <a:endParaRPr lang="en-US"/>
            </a:p>
          </p:txBody>
        </p:sp>
        <p:sp>
          <p:nvSpPr>
            <p:cNvPr id="17438" name="Freeform 56"/>
            <p:cNvSpPr>
              <a:spLocks/>
            </p:cNvSpPr>
            <p:nvPr/>
          </p:nvSpPr>
          <p:spPr bwMode="auto">
            <a:xfrm>
              <a:off x="2605" y="797"/>
              <a:ext cx="45" cy="54"/>
            </a:xfrm>
            <a:custGeom>
              <a:avLst/>
              <a:gdLst>
                <a:gd name="T0" fmla="*/ 41 w 55"/>
                <a:gd name="T1" fmla="*/ 22 h 66"/>
                <a:gd name="T2" fmla="*/ 29 w 55"/>
                <a:gd name="T3" fmla="*/ 52 h 66"/>
                <a:gd name="T4" fmla="*/ 4 w 55"/>
                <a:gd name="T5" fmla="*/ 33 h 66"/>
                <a:gd name="T6" fmla="*/ 16 w 55"/>
                <a:gd name="T7" fmla="*/ 2 h 66"/>
                <a:gd name="T8" fmla="*/ 41 w 55"/>
                <a:gd name="T9" fmla="*/ 22 h 66"/>
                <a:gd name="T10" fmla="*/ 0 60000 65536"/>
                <a:gd name="T11" fmla="*/ 0 60000 65536"/>
                <a:gd name="T12" fmla="*/ 0 60000 65536"/>
                <a:gd name="T13" fmla="*/ 0 60000 65536"/>
                <a:gd name="T14" fmla="*/ 0 60000 65536"/>
                <a:gd name="T15" fmla="*/ 0 w 55"/>
                <a:gd name="T16" fmla="*/ 0 h 66"/>
                <a:gd name="T17" fmla="*/ 55 w 55"/>
                <a:gd name="T18" fmla="*/ 66 h 66"/>
              </a:gdLst>
              <a:ahLst/>
              <a:cxnLst>
                <a:cxn ang="T10">
                  <a:pos x="T0" y="T1"/>
                </a:cxn>
                <a:cxn ang="T11">
                  <a:pos x="T2" y="T3"/>
                </a:cxn>
                <a:cxn ang="T12">
                  <a:pos x="T4" y="T5"/>
                </a:cxn>
                <a:cxn ang="T13">
                  <a:pos x="T6" y="T7"/>
                </a:cxn>
                <a:cxn ang="T14">
                  <a:pos x="T8" y="T9"/>
                </a:cxn>
              </a:cxnLst>
              <a:rect l="T15" t="T16" r="T17" b="T18"/>
              <a:pathLst>
                <a:path w="55" h="66">
                  <a:moveTo>
                    <a:pt x="50" y="27"/>
                  </a:moveTo>
                  <a:cubicBezTo>
                    <a:pt x="55" y="43"/>
                    <a:pt x="48" y="59"/>
                    <a:pt x="36" y="63"/>
                  </a:cubicBezTo>
                  <a:cubicBezTo>
                    <a:pt x="23" y="66"/>
                    <a:pt x="9" y="56"/>
                    <a:pt x="5" y="40"/>
                  </a:cubicBezTo>
                  <a:cubicBezTo>
                    <a:pt x="0" y="23"/>
                    <a:pt x="6" y="7"/>
                    <a:pt x="19" y="3"/>
                  </a:cubicBezTo>
                  <a:cubicBezTo>
                    <a:pt x="32" y="0"/>
                    <a:pt x="46" y="10"/>
                    <a:pt x="50" y="27"/>
                  </a:cubicBezTo>
                  <a:close/>
                </a:path>
              </a:pathLst>
            </a:custGeom>
            <a:solidFill>
              <a:srgbClr val="FFFFFF"/>
            </a:solidFill>
            <a:ln w="9525">
              <a:noFill/>
              <a:round/>
              <a:headEnd/>
              <a:tailEnd/>
            </a:ln>
          </p:spPr>
          <p:txBody>
            <a:bodyPr/>
            <a:lstStyle/>
            <a:p>
              <a:endParaRPr lang="en-US"/>
            </a:p>
          </p:txBody>
        </p:sp>
        <p:sp>
          <p:nvSpPr>
            <p:cNvPr id="17439" name="Freeform 57"/>
            <p:cNvSpPr>
              <a:spLocks/>
            </p:cNvSpPr>
            <p:nvPr/>
          </p:nvSpPr>
          <p:spPr bwMode="auto">
            <a:xfrm>
              <a:off x="2688" y="970"/>
              <a:ext cx="164" cy="88"/>
            </a:xfrm>
            <a:custGeom>
              <a:avLst/>
              <a:gdLst>
                <a:gd name="T0" fmla="*/ 164 w 200"/>
                <a:gd name="T1" fmla="*/ 0 h 108"/>
                <a:gd name="T2" fmla="*/ 0 w 200"/>
                <a:gd name="T3" fmla="*/ 23 h 108"/>
                <a:gd name="T4" fmla="*/ 164 w 200"/>
                <a:gd name="T5" fmla="*/ 0 h 108"/>
                <a:gd name="T6" fmla="*/ 0 60000 65536"/>
                <a:gd name="T7" fmla="*/ 0 60000 65536"/>
                <a:gd name="T8" fmla="*/ 0 60000 65536"/>
                <a:gd name="T9" fmla="*/ 0 w 200"/>
                <a:gd name="T10" fmla="*/ 0 h 108"/>
                <a:gd name="T11" fmla="*/ 200 w 200"/>
                <a:gd name="T12" fmla="*/ 108 h 108"/>
              </a:gdLst>
              <a:ahLst/>
              <a:cxnLst>
                <a:cxn ang="T6">
                  <a:pos x="T0" y="T1"/>
                </a:cxn>
                <a:cxn ang="T7">
                  <a:pos x="T2" y="T3"/>
                </a:cxn>
                <a:cxn ang="T8">
                  <a:pos x="T4" y="T5"/>
                </a:cxn>
              </a:cxnLst>
              <a:rect l="T9" t="T10" r="T11" b="T12"/>
              <a:pathLst>
                <a:path w="200" h="108">
                  <a:moveTo>
                    <a:pt x="200" y="0"/>
                  </a:moveTo>
                  <a:cubicBezTo>
                    <a:pt x="200" y="0"/>
                    <a:pt x="131" y="108"/>
                    <a:pt x="0" y="28"/>
                  </a:cubicBezTo>
                  <a:cubicBezTo>
                    <a:pt x="0" y="28"/>
                    <a:pt x="96" y="59"/>
                    <a:pt x="200" y="0"/>
                  </a:cubicBezTo>
                  <a:close/>
                </a:path>
              </a:pathLst>
            </a:custGeom>
            <a:solidFill>
              <a:srgbClr val="C16A33"/>
            </a:solidFill>
            <a:ln w="9525">
              <a:noFill/>
              <a:round/>
              <a:headEnd/>
              <a:tailEnd/>
            </a:ln>
          </p:spPr>
          <p:txBody>
            <a:bodyPr/>
            <a:lstStyle/>
            <a:p>
              <a:endParaRPr lang="en-US"/>
            </a:p>
          </p:txBody>
        </p:sp>
        <p:sp>
          <p:nvSpPr>
            <p:cNvPr id="17440" name="Freeform 58"/>
            <p:cNvSpPr>
              <a:spLocks/>
            </p:cNvSpPr>
            <p:nvPr/>
          </p:nvSpPr>
          <p:spPr bwMode="auto">
            <a:xfrm>
              <a:off x="2694" y="980"/>
              <a:ext cx="153" cy="129"/>
            </a:xfrm>
            <a:custGeom>
              <a:avLst/>
              <a:gdLst>
                <a:gd name="T0" fmla="*/ 153 w 187"/>
                <a:gd name="T1" fmla="*/ 0 h 158"/>
                <a:gd name="T2" fmla="*/ 0 w 187"/>
                <a:gd name="T3" fmla="*/ 20 h 158"/>
                <a:gd name="T4" fmla="*/ 73 w 187"/>
                <a:gd name="T5" fmla="*/ 114 h 158"/>
                <a:gd name="T6" fmla="*/ 153 w 187"/>
                <a:gd name="T7" fmla="*/ 0 h 158"/>
                <a:gd name="T8" fmla="*/ 0 60000 65536"/>
                <a:gd name="T9" fmla="*/ 0 60000 65536"/>
                <a:gd name="T10" fmla="*/ 0 60000 65536"/>
                <a:gd name="T11" fmla="*/ 0 60000 65536"/>
                <a:gd name="T12" fmla="*/ 0 w 187"/>
                <a:gd name="T13" fmla="*/ 0 h 158"/>
                <a:gd name="T14" fmla="*/ 187 w 187"/>
                <a:gd name="T15" fmla="*/ 158 h 158"/>
              </a:gdLst>
              <a:ahLst/>
              <a:cxnLst>
                <a:cxn ang="T8">
                  <a:pos x="T0" y="T1"/>
                </a:cxn>
                <a:cxn ang="T9">
                  <a:pos x="T2" y="T3"/>
                </a:cxn>
                <a:cxn ang="T10">
                  <a:pos x="T4" y="T5"/>
                </a:cxn>
                <a:cxn ang="T11">
                  <a:pos x="T6" y="T7"/>
                </a:cxn>
              </a:cxnLst>
              <a:rect l="T12" t="T13" r="T14" b="T15"/>
              <a:pathLst>
                <a:path w="187" h="158">
                  <a:moveTo>
                    <a:pt x="187" y="0"/>
                  </a:moveTo>
                  <a:cubicBezTo>
                    <a:pt x="187" y="0"/>
                    <a:pt x="108" y="71"/>
                    <a:pt x="0" y="24"/>
                  </a:cubicBezTo>
                  <a:cubicBezTo>
                    <a:pt x="0" y="24"/>
                    <a:pt x="39" y="121"/>
                    <a:pt x="89" y="140"/>
                  </a:cubicBezTo>
                  <a:cubicBezTo>
                    <a:pt x="139" y="158"/>
                    <a:pt x="170" y="110"/>
                    <a:pt x="187" y="0"/>
                  </a:cubicBezTo>
                  <a:close/>
                </a:path>
              </a:pathLst>
            </a:custGeom>
            <a:solidFill>
              <a:srgbClr val="560000"/>
            </a:solidFill>
            <a:ln w="9525">
              <a:noFill/>
              <a:round/>
              <a:headEnd/>
              <a:tailEnd/>
            </a:ln>
          </p:spPr>
          <p:txBody>
            <a:bodyPr/>
            <a:lstStyle/>
            <a:p>
              <a:endParaRPr lang="en-US"/>
            </a:p>
          </p:txBody>
        </p:sp>
        <p:sp>
          <p:nvSpPr>
            <p:cNvPr id="17441" name="Freeform 59"/>
            <p:cNvSpPr>
              <a:spLocks/>
            </p:cNvSpPr>
            <p:nvPr/>
          </p:nvSpPr>
          <p:spPr bwMode="auto">
            <a:xfrm>
              <a:off x="2695" y="980"/>
              <a:ext cx="152" cy="61"/>
            </a:xfrm>
            <a:custGeom>
              <a:avLst/>
              <a:gdLst>
                <a:gd name="T0" fmla="*/ 89 w 184"/>
                <a:gd name="T1" fmla="*/ 52 h 74"/>
                <a:gd name="T2" fmla="*/ 0 w 184"/>
                <a:gd name="T3" fmla="*/ 20 h 74"/>
                <a:gd name="T4" fmla="*/ 152 w 184"/>
                <a:gd name="T5" fmla="*/ 0 h 74"/>
                <a:gd name="T6" fmla="*/ 89 w 184"/>
                <a:gd name="T7" fmla="*/ 52 h 74"/>
                <a:gd name="T8" fmla="*/ 0 60000 65536"/>
                <a:gd name="T9" fmla="*/ 0 60000 65536"/>
                <a:gd name="T10" fmla="*/ 0 60000 65536"/>
                <a:gd name="T11" fmla="*/ 0 60000 65536"/>
                <a:gd name="T12" fmla="*/ 0 w 184"/>
                <a:gd name="T13" fmla="*/ 0 h 74"/>
                <a:gd name="T14" fmla="*/ 184 w 184"/>
                <a:gd name="T15" fmla="*/ 74 h 74"/>
              </a:gdLst>
              <a:ahLst/>
              <a:cxnLst>
                <a:cxn ang="T8">
                  <a:pos x="T0" y="T1"/>
                </a:cxn>
                <a:cxn ang="T9">
                  <a:pos x="T2" y="T3"/>
                </a:cxn>
                <a:cxn ang="T10">
                  <a:pos x="T4" y="T5"/>
                </a:cxn>
                <a:cxn ang="T11">
                  <a:pos x="T6" y="T7"/>
                </a:cxn>
              </a:cxnLst>
              <a:rect l="T12" t="T13" r="T14" b="T15"/>
              <a:pathLst>
                <a:path w="184" h="74">
                  <a:moveTo>
                    <a:pt x="108" y="63"/>
                  </a:moveTo>
                  <a:cubicBezTo>
                    <a:pt x="60" y="74"/>
                    <a:pt x="21" y="44"/>
                    <a:pt x="0" y="24"/>
                  </a:cubicBezTo>
                  <a:cubicBezTo>
                    <a:pt x="100" y="66"/>
                    <a:pt x="175" y="7"/>
                    <a:pt x="184" y="0"/>
                  </a:cubicBezTo>
                  <a:cubicBezTo>
                    <a:pt x="176" y="20"/>
                    <a:pt x="155" y="53"/>
                    <a:pt x="108" y="63"/>
                  </a:cubicBezTo>
                  <a:close/>
                </a:path>
              </a:pathLst>
            </a:custGeom>
            <a:solidFill>
              <a:srgbClr val="FFFFFF"/>
            </a:solidFill>
            <a:ln w="9525">
              <a:noFill/>
              <a:round/>
              <a:headEnd/>
              <a:tailEnd/>
            </a:ln>
          </p:spPr>
          <p:txBody>
            <a:bodyPr/>
            <a:lstStyle/>
            <a:p>
              <a:endParaRPr lang="en-US"/>
            </a:p>
          </p:txBody>
        </p:sp>
        <p:sp>
          <p:nvSpPr>
            <p:cNvPr id="17442" name="Freeform 60"/>
            <p:cNvSpPr>
              <a:spLocks/>
            </p:cNvSpPr>
            <p:nvPr/>
          </p:nvSpPr>
          <p:spPr bwMode="auto">
            <a:xfrm>
              <a:off x="2737" y="1034"/>
              <a:ext cx="91" cy="70"/>
            </a:xfrm>
            <a:custGeom>
              <a:avLst/>
              <a:gdLst>
                <a:gd name="T0" fmla="*/ 45 w 110"/>
                <a:gd name="T1" fmla="*/ 21 h 86"/>
                <a:gd name="T2" fmla="*/ 91 w 110"/>
                <a:gd name="T3" fmla="*/ 23 h 86"/>
                <a:gd name="T4" fmla="*/ 30 w 110"/>
                <a:gd name="T5" fmla="*/ 60 h 86"/>
                <a:gd name="T6" fmla="*/ 0 w 110"/>
                <a:gd name="T7" fmla="*/ 38 h 86"/>
                <a:gd name="T8" fmla="*/ 45 w 110"/>
                <a:gd name="T9" fmla="*/ 21 h 86"/>
                <a:gd name="T10" fmla="*/ 0 60000 65536"/>
                <a:gd name="T11" fmla="*/ 0 60000 65536"/>
                <a:gd name="T12" fmla="*/ 0 60000 65536"/>
                <a:gd name="T13" fmla="*/ 0 60000 65536"/>
                <a:gd name="T14" fmla="*/ 0 60000 65536"/>
                <a:gd name="T15" fmla="*/ 0 w 110"/>
                <a:gd name="T16" fmla="*/ 0 h 86"/>
                <a:gd name="T17" fmla="*/ 110 w 110"/>
                <a:gd name="T18" fmla="*/ 86 h 86"/>
              </a:gdLst>
              <a:ahLst/>
              <a:cxnLst>
                <a:cxn ang="T10">
                  <a:pos x="T0" y="T1"/>
                </a:cxn>
                <a:cxn ang="T11">
                  <a:pos x="T2" y="T3"/>
                </a:cxn>
                <a:cxn ang="T12">
                  <a:pos x="T4" y="T5"/>
                </a:cxn>
                <a:cxn ang="T13">
                  <a:pos x="T6" y="T7"/>
                </a:cxn>
                <a:cxn ang="T14">
                  <a:pos x="T8" y="T9"/>
                </a:cxn>
              </a:cxnLst>
              <a:rect l="T15" t="T16" r="T17" b="T18"/>
              <a:pathLst>
                <a:path w="110" h="86">
                  <a:moveTo>
                    <a:pt x="54" y="26"/>
                  </a:moveTo>
                  <a:cubicBezTo>
                    <a:pt x="73" y="0"/>
                    <a:pt x="99" y="18"/>
                    <a:pt x="110" y="28"/>
                  </a:cubicBezTo>
                  <a:cubicBezTo>
                    <a:pt x="93" y="70"/>
                    <a:pt x="68" y="86"/>
                    <a:pt x="36" y="74"/>
                  </a:cubicBezTo>
                  <a:cubicBezTo>
                    <a:pt x="23" y="69"/>
                    <a:pt x="11" y="59"/>
                    <a:pt x="0" y="47"/>
                  </a:cubicBezTo>
                  <a:cubicBezTo>
                    <a:pt x="14" y="2"/>
                    <a:pt x="54" y="26"/>
                    <a:pt x="54" y="26"/>
                  </a:cubicBezTo>
                  <a:close/>
                </a:path>
              </a:pathLst>
            </a:custGeom>
            <a:solidFill>
              <a:srgbClr val="FF7B83"/>
            </a:solidFill>
            <a:ln w="9525">
              <a:noFill/>
              <a:round/>
              <a:headEnd/>
              <a:tailEnd/>
            </a:ln>
          </p:spPr>
          <p:txBody>
            <a:bodyPr/>
            <a:lstStyle/>
            <a:p>
              <a:endParaRPr lang="en-US"/>
            </a:p>
          </p:txBody>
        </p:sp>
        <p:sp>
          <p:nvSpPr>
            <p:cNvPr id="17443" name="Freeform 61"/>
            <p:cNvSpPr>
              <a:spLocks noEditPoints="1"/>
            </p:cNvSpPr>
            <p:nvPr/>
          </p:nvSpPr>
          <p:spPr bwMode="auto">
            <a:xfrm>
              <a:off x="2690" y="975"/>
              <a:ext cx="161" cy="129"/>
            </a:xfrm>
            <a:custGeom>
              <a:avLst/>
              <a:gdLst>
                <a:gd name="T0" fmla="*/ 156 w 195"/>
                <a:gd name="T1" fmla="*/ 1 h 156"/>
                <a:gd name="T2" fmla="*/ 4 w 195"/>
                <a:gd name="T3" fmla="*/ 21 h 156"/>
                <a:gd name="T4" fmla="*/ 1 w 195"/>
                <a:gd name="T5" fmla="*/ 21 h 156"/>
                <a:gd name="T6" fmla="*/ 1 w 195"/>
                <a:gd name="T7" fmla="*/ 26 h 156"/>
                <a:gd name="T8" fmla="*/ 76 w 195"/>
                <a:gd name="T9" fmla="*/ 123 h 156"/>
                <a:gd name="T10" fmla="*/ 116 w 195"/>
                <a:gd name="T11" fmla="*/ 118 h 156"/>
                <a:gd name="T12" fmla="*/ 160 w 195"/>
                <a:gd name="T13" fmla="*/ 5 h 156"/>
                <a:gd name="T14" fmla="*/ 159 w 195"/>
                <a:gd name="T15" fmla="*/ 1 h 156"/>
                <a:gd name="T16" fmla="*/ 156 w 195"/>
                <a:gd name="T17" fmla="*/ 1 h 156"/>
                <a:gd name="T18" fmla="*/ 78 w 195"/>
                <a:gd name="T19" fmla="*/ 117 h 156"/>
                <a:gd name="T20" fmla="*/ 9 w 195"/>
                <a:gd name="T21" fmla="*/ 30 h 156"/>
                <a:gd name="T22" fmla="*/ 154 w 195"/>
                <a:gd name="T23" fmla="*/ 12 h 156"/>
                <a:gd name="T24" fmla="*/ 113 w 195"/>
                <a:gd name="T25" fmla="*/ 112 h 156"/>
                <a:gd name="T26" fmla="*/ 78 w 195"/>
                <a:gd name="T27" fmla="*/ 11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
                <a:gd name="T43" fmla="*/ 0 h 156"/>
                <a:gd name="T44" fmla="*/ 195 w 19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 h="156">
                  <a:moveTo>
                    <a:pt x="189" y="1"/>
                  </a:moveTo>
                  <a:cubicBezTo>
                    <a:pt x="188" y="2"/>
                    <a:pt x="110" y="71"/>
                    <a:pt x="5" y="25"/>
                  </a:cubicBezTo>
                  <a:cubicBezTo>
                    <a:pt x="4" y="24"/>
                    <a:pt x="2" y="25"/>
                    <a:pt x="1" y="26"/>
                  </a:cubicBezTo>
                  <a:cubicBezTo>
                    <a:pt x="0" y="27"/>
                    <a:pt x="0" y="29"/>
                    <a:pt x="1" y="31"/>
                  </a:cubicBezTo>
                  <a:cubicBezTo>
                    <a:pt x="2" y="35"/>
                    <a:pt x="42" y="130"/>
                    <a:pt x="92" y="149"/>
                  </a:cubicBezTo>
                  <a:cubicBezTo>
                    <a:pt x="111" y="156"/>
                    <a:pt x="127" y="154"/>
                    <a:pt x="141" y="143"/>
                  </a:cubicBezTo>
                  <a:cubicBezTo>
                    <a:pt x="166" y="125"/>
                    <a:pt x="183" y="80"/>
                    <a:pt x="194" y="6"/>
                  </a:cubicBezTo>
                  <a:cubicBezTo>
                    <a:pt x="195" y="4"/>
                    <a:pt x="194" y="2"/>
                    <a:pt x="193" y="1"/>
                  </a:cubicBezTo>
                  <a:cubicBezTo>
                    <a:pt x="192" y="0"/>
                    <a:pt x="190" y="0"/>
                    <a:pt x="189" y="1"/>
                  </a:cubicBezTo>
                  <a:close/>
                  <a:moveTo>
                    <a:pt x="94" y="141"/>
                  </a:moveTo>
                  <a:cubicBezTo>
                    <a:pt x="55" y="126"/>
                    <a:pt x="22" y="61"/>
                    <a:pt x="11" y="36"/>
                  </a:cubicBezTo>
                  <a:cubicBezTo>
                    <a:pt x="98" y="70"/>
                    <a:pt x="165" y="29"/>
                    <a:pt x="186" y="14"/>
                  </a:cubicBezTo>
                  <a:cubicBezTo>
                    <a:pt x="175" y="78"/>
                    <a:pt x="159" y="120"/>
                    <a:pt x="137" y="136"/>
                  </a:cubicBezTo>
                  <a:cubicBezTo>
                    <a:pt x="125" y="145"/>
                    <a:pt x="111" y="147"/>
                    <a:pt x="94" y="141"/>
                  </a:cubicBezTo>
                  <a:close/>
                </a:path>
              </a:pathLst>
            </a:custGeom>
            <a:solidFill>
              <a:srgbClr val="760000"/>
            </a:solidFill>
            <a:ln w="9525">
              <a:noFill/>
              <a:round/>
              <a:headEnd/>
              <a:tailEnd/>
            </a:ln>
          </p:spPr>
          <p:txBody>
            <a:bodyPr/>
            <a:lstStyle/>
            <a:p>
              <a:endParaRPr lang="en-US"/>
            </a:p>
          </p:txBody>
        </p:sp>
        <p:sp>
          <p:nvSpPr>
            <p:cNvPr id="17444" name="Freeform 62"/>
            <p:cNvSpPr>
              <a:spLocks/>
            </p:cNvSpPr>
            <p:nvPr/>
          </p:nvSpPr>
          <p:spPr bwMode="auto">
            <a:xfrm>
              <a:off x="2669" y="982"/>
              <a:ext cx="27" cy="30"/>
            </a:xfrm>
            <a:custGeom>
              <a:avLst/>
              <a:gdLst>
                <a:gd name="T0" fmla="*/ 27 w 33"/>
                <a:gd name="T1" fmla="*/ 15 h 37"/>
                <a:gd name="T2" fmla="*/ 3 w 33"/>
                <a:gd name="T3" fmla="*/ 1 h 37"/>
                <a:gd name="T4" fmla="*/ 27 w 33"/>
                <a:gd name="T5" fmla="*/ 30 h 37"/>
                <a:gd name="T6" fmla="*/ 27 w 33"/>
                <a:gd name="T7" fmla="*/ 15 h 37"/>
                <a:gd name="T8" fmla="*/ 0 60000 65536"/>
                <a:gd name="T9" fmla="*/ 0 60000 65536"/>
                <a:gd name="T10" fmla="*/ 0 60000 65536"/>
                <a:gd name="T11" fmla="*/ 0 60000 65536"/>
                <a:gd name="T12" fmla="*/ 0 w 33"/>
                <a:gd name="T13" fmla="*/ 0 h 37"/>
                <a:gd name="T14" fmla="*/ 33 w 33"/>
                <a:gd name="T15" fmla="*/ 37 h 37"/>
              </a:gdLst>
              <a:ahLst/>
              <a:cxnLst>
                <a:cxn ang="T8">
                  <a:pos x="T0" y="T1"/>
                </a:cxn>
                <a:cxn ang="T9">
                  <a:pos x="T2" y="T3"/>
                </a:cxn>
                <a:cxn ang="T10">
                  <a:pos x="T4" y="T5"/>
                </a:cxn>
                <a:cxn ang="T11">
                  <a:pos x="T6" y="T7"/>
                </a:cxn>
              </a:cxnLst>
              <a:rect l="T12" t="T13" r="T14" b="T15"/>
              <a:pathLst>
                <a:path w="33" h="37">
                  <a:moveTo>
                    <a:pt x="33" y="18"/>
                  </a:moveTo>
                  <a:cubicBezTo>
                    <a:pt x="33" y="18"/>
                    <a:pt x="8" y="2"/>
                    <a:pt x="4" y="1"/>
                  </a:cubicBezTo>
                  <a:cubicBezTo>
                    <a:pt x="0" y="0"/>
                    <a:pt x="21" y="14"/>
                    <a:pt x="33" y="37"/>
                  </a:cubicBezTo>
                  <a:lnTo>
                    <a:pt x="33" y="18"/>
                  </a:lnTo>
                  <a:close/>
                </a:path>
              </a:pathLst>
            </a:custGeom>
            <a:solidFill>
              <a:srgbClr val="760000"/>
            </a:solidFill>
            <a:ln w="9525">
              <a:noFill/>
              <a:round/>
              <a:headEnd/>
              <a:tailEnd/>
            </a:ln>
          </p:spPr>
          <p:txBody>
            <a:bodyPr/>
            <a:lstStyle/>
            <a:p>
              <a:endParaRPr lang="en-US"/>
            </a:p>
          </p:txBody>
        </p:sp>
        <p:sp>
          <p:nvSpPr>
            <p:cNvPr id="17445" name="Freeform 63"/>
            <p:cNvSpPr>
              <a:spLocks/>
            </p:cNvSpPr>
            <p:nvPr/>
          </p:nvSpPr>
          <p:spPr bwMode="auto">
            <a:xfrm>
              <a:off x="2846" y="957"/>
              <a:ext cx="24" cy="35"/>
            </a:xfrm>
            <a:custGeom>
              <a:avLst/>
              <a:gdLst>
                <a:gd name="T0" fmla="*/ 0 w 30"/>
                <a:gd name="T1" fmla="*/ 20 h 43"/>
                <a:gd name="T2" fmla="*/ 21 w 30"/>
                <a:gd name="T3" fmla="*/ 1 h 43"/>
                <a:gd name="T4" fmla="*/ 2 w 30"/>
                <a:gd name="T5" fmla="*/ 35 h 43"/>
                <a:gd name="T6" fmla="*/ 0 w 30"/>
                <a:gd name="T7" fmla="*/ 20 h 43"/>
                <a:gd name="T8" fmla="*/ 0 60000 65536"/>
                <a:gd name="T9" fmla="*/ 0 60000 65536"/>
                <a:gd name="T10" fmla="*/ 0 60000 65536"/>
                <a:gd name="T11" fmla="*/ 0 60000 65536"/>
                <a:gd name="T12" fmla="*/ 0 w 30"/>
                <a:gd name="T13" fmla="*/ 0 h 43"/>
                <a:gd name="T14" fmla="*/ 30 w 30"/>
                <a:gd name="T15" fmla="*/ 43 h 43"/>
              </a:gdLst>
              <a:ahLst/>
              <a:cxnLst>
                <a:cxn ang="T8">
                  <a:pos x="T0" y="T1"/>
                </a:cxn>
                <a:cxn ang="T9">
                  <a:pos x="T2" y="T3"/>
                </a:cxn>
                <a:cxn ang="T10">
                  <a:pos x="T4" y="T5"/>
                </a:cxn>
                <a:cxn ang="T11">
                  <a:pos x="T6" y="T7"/>
                </a:cxn>
              </a:cxnLst>
              <a:rect l="T12" t="T13" r="T14" b="T15"/>
              <a:pathLst>
                <a:path w="30" h="43">
                  <a:moveTo>
                    <a:pt x="0" y="25"/>
                  </a:moveTo>
                  <a:cubicBezTo>
                    <a:pt x="0" y="25"/>
                    <a:pt x="23" y="3"/>
                    <a:pt x="26" y="1"/>
                  </a:cubicBezTo>
                  <a:cubicBezTo>
                    <a:pt x="30" y="0"/>
                    <a:pt x="12" y="18"/>
                    <a:pt x="2" y="43"/>
                  </a:cubicBezTo>
                  <a:lnTo>
                    <a:pt x="0" y="25"/>
                  </a:lnTo>
                  <a:close/>
                </a:path>
              </a:pathLst>
            </a:custGeom>
            <a:solidFill>
              <a:srgbClr val="760000"/>
            </a:solidFill>
            <a:ln w="9525">
              <a:noFill/>
              <a:round/>
              <a:headEnd/>
              <a:tailEnd/>
            </a:ln>
          </p:spPr>
          <p:txBody>
            <a:bodyPr/>
            <a:lstStyle/>
            <a:p>
              <a:endParaRPr lang="en-US"/>
            </a:p>
          </p:txBody>
        </p:sp>
        <p:sp>
          <p:nvSpPr>
            <p:cNvPr id="17446" name="Freeform 64"/>
            <p:cNvSpPr>
              <a:spLocks/>
            </p:cNvSpPr>
            <p:nvPr/>
          </p:nvSpPr>
          <p:spPr bwMode="auto">
            <a:xfrm>
              <a:off x="2782" y="916"/>
              <a:ext cx="36" cy="54"/>
            </a:xfrm>
            <a:custGeom>
              <a:avLst/>
              <a:gdLst>
                <a:gd name="T0" fmla="*/ 0 w 44"/>
                <a:gd name="T1" fmla="*/ 2 h 65"/>
                <a:gd name="T2" fmla="*/ 28 w 44"/>
                <a:gd name="T3" fmla="*/ 27 h 65"/>
                <a:gd name="T4" fmla="*/ 2 w 44"/>
                <a:gd name="T5" fmla="*/ 52 h 65"/>
                <a:gd name="T6" fmla="*/ 30 w 44"/>
                <a:gd name="T7" fmla="*/ 45 h 65"/>
                <a:gd name="T8" fmla="*/ 36 w 44"/>
                <a:gd name="T9" fmla="*/ 26 h 65"/>
                <a:gd name="T10" fmla="*/ 0 w 44"/>
                <a:gd name="T11" fmla="*/ 2 h 65"/>
                <a:gd name="T12" fmla="*/ 0 60000 65536"/>
                <a:gd name="T13" fmla="*/ 0 60000 65536"/>
                <a:gd name="T14" fmla="*/ 0 60000 65536"/>
                <a:gd name="T15" fmla="*/ 0 60000 65536"/>
                <a:gd name="T16" fmla="*/ 0 60000 65536"/>
                <a:gd name="T17" fmla="*/ 0 60000 65536"/>
                <a:gd name="T18" fmla="*/ 0 w 44"/>
                <a:gd name="T19" fmla="*/ 0 h 65"/>
                <a:gd name="T20" fmla="*/ 44 w 44"/>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4" h="65">
                  <a:moveTo>
                    <a:pt x="0" y="2"/>
                  </a:moveTo>
                  <a:cubicBezTo>
                    <a:pt x="0" y="5"/>
                    <a:pt x="33" y="11"/>
                    <a:pt x="34" y="32"/>
                  </a:cubicBezTo>
                  <a:cubicBezTo>
                    <a:pt x="36" y="55"/>
                    <a:pt x="3" y="59"/>
                    <a:pt x="3" y="62"/>
                  </a:cubicBezTo>
                  <a:cubicBezTo>
                    <a:pt x="3" y="64"/>
                    <a:pt x="26" y="65"/>
                    <a:pt x="37" y="54"/>
                  </a:cubicBezTo>
                  <a:cubicBezTo>
                    <a:pt x="42" y="48"/>
                    <a:pt x="44" y="40"/>
                    <a:pt x="44" y="31"/>
                  </a:cubicBezTo>
                  <a:cubicBezTo>
                    <a:pt x="43" y="8"/>
                    <a:pt x="1" y="0"/>
                    <a:pt x="0" y="2"/>
                  </a:cubicBezTo>
                  <a:close/>
                </a:path>
              </a:pathLst>
            </a:custGeom>
            <a:solidFill>
              <a:srgbClr val="760000"/>
            </a:solidFill>
            <a:ln w="9525">
              <a:noFill/>
              <a:round/>
              <a:headEnd/>
              <a:tailEnd/>
            </a:ln>
          </p:spPr>
          <p:txBody>
            <a:bodyPr/>
            <a:lstStyle/>
            <a:p>
              <a:endParaRPr lang="en-US"/>
            </a:p>
          </p:txBody>
        </p:sp>
        <p:sp>
          <p:nvSpPr>
            <p:cNvPr id="17447" name="Freeform 65"/>
            <p:cNvSpPr>
              <a:spLocks/>
            </p:cNvSpPr>
            <p:nvPr/>
          </p:nvSpPr>
          <p:spPr bwMode="auto">
            <a:xfrm>
              <a:off x="2523" y="814"/>
              <a:ext cx="203" cy="174"/>
            </a:xfrm>
            <a:custGeom>
              <a:avLst/>
              <a:gdLst>
                <a:gd name="T0" fmla="*/ 145 w 247"/>
                <a:gd name="T1" fmla="*/ 154 h 212"/>
                <a:gd name="T2" fmla="*/ 196 w 247"/>
                <a:gd name="T3" fmla="*/ 34 h 212"/>
                <a:gd name="T4" fmla="*/ 129 w 247"/>
                <a:gd name="T5" fmla="*/ 143 h 212"/>
                <a:gd name="T6" fmla="*/ 0 w 247"/>
                <a:gd name="T7" fmla="*/ 0 h 212"/>
                <a:gd name="T8" fmla="*/ 12 w 247"/>
                <a:gd name="T9" fmla="*/ 61 h 212"/>
                <a:gd name="T10" fmla="*/ 145 w 247"/>
                <a:gd name="T11" fmla="*/ 154 h 212"/>
                <a:gd name="T12" fmla="*/ 0 60000 65536"/>
                <a:gd name="T13" fmla="*/ 0 60000 65536"/>
                <a:gd name="T14" fmla="*/ 0 60000 65536"/>
                <a:gd name="T15" fmla="*/ 0 60000 65536"/>
                <a:gd name="T16" fmla="*/ 0 60000 65536"/>
                <a:gd name="T17" fmla="*/ 0 60000 65536"/>
                <a:gd name="T18" fmla="*/ 0 w 247"/>
                <a:gd name="T19" fmla="*/ 0 h 212"/>
                <a:gd name="T20" fmla="*/ 247 w 247"/>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247" h="212">
                  <a:moveTo>
                    <a:pt x="177" y="188"/>
                  </a:moveTo>
                  <a:cubicBezTo>
                    <a:pt x="224" y="169"/>
                    <a:pt x="247" y="109"/>
                    <a:pt x="239" y="42"/>
                  </a:cubicBezTo>
                  <a:cubicBezTo>
                    <a:pt x="230" y="100"/>
                    <a:pt x="206" y="171"/>
                    <a:pt x="157" y="174"/>
                  </a:cubicBezTo>
                  <a:cubicBezTo>
                    <a:pt x="66" y="181"/>
                    <a:pt x="19" y="86"/>
                    <a:pt x="0" y="0"/>
                  </a:cubicBezTo>
                  <a:cubicBezTo>
                    <a:pt x="0" y="24"/>
                    <a:pt x="5" y="49"/>
                    <a:pt x="14" y="74"/>
                  </a:cubicBezTo>
                  <a:cubicBezTo>
                    <a:pt x="45" y="161"/>
                    <a:pt x="118" y="212"/>
                    <a:pt x="177" y="188"/>
                  </a:cubicBezTo>
                  <a:close/>
                </a:path>
              </a:pathLst>
            </a:custGeom>
            <a:solidFill>
              <a:srgbClr val="DADADA"/>
            </a:solidFill>
            <a:ln w="9525">
              <a:noFill/>
              <a:round/>
              <a:headEnd/>
              <a:tailEnd/>
            </a:ln>
          </p:spPr>
          <p:txBody>
            <a:bodyPr/>
            <a:lstStyle/>
            <a:p>
              <a:endParaRPr lang="en-US"/>
            </a:p>
          </p:txBody>
        </p:sp>
        <p:sp>
          <p:nvSpPr>
            <p:cNvPr id="17448" name="Freeform 66"/>
            <p:cNvSpPr>
              <a:spLocks/>
            </p:cNvSpPr>
            <p:nvPr/>
          </p:nvSpPr>
          <p:spPr bwMode="auto">
            <a:xfrm>
              <a:off x="2783" y="925"/>
              <a:ext cx="23" cy="25"/>
            </a:xfrm>
            <a:custGeom>
              <a:avLst/>
              <a:gdLst>
                <a:gd name="T0" fmla="*/ 0 w 28"/>
                <a:gd name="T1" fmla="*/ 0 h 30"/>
                <a:gd name="T2" fmla="*/ 21 w 28"/>
                <a:gd name="T3" fmla="*/ 13 h 30"/>
                <a:gd name="T4" fmla="*/ 21 w 28"/>
                <a:gd name="T5" fmla="*/ 25 h 30"/>
                <a:gd name="T6" fmla="*/ 0 w 28"/>
                <a:gd name="T7" fmla="*/ 0 h 30"/>
                <a:gd name="T8" fmla="*/ 0 60000 65536"/>
                <a:gd name="T9" fmla="*/ 0 60000 65536"/>
                <a:gd name="T10" fmla="*/ 0 60000 65536"/>
                <a:gd name="T11" fmla="*/ 0 60000 65536"/>
                <a:gd name="T12" fmla="*/ 0 w 28"/>
                <a:gd name="T13" fmla="*/ 0 h 30"/>
                <a:gd name="T14" fmla="*/ 28 w 28"/>
                <a:gd name="T15" fmla="*/ 30 h 30"/>
              </a:gdLst>
              <a:ahLst/>
              <a:cxnLst>
                <a:cxn ang="T8">
                  <a:pos x="T0" y="T1"/>
                </a:cxn>
                <a:cxn ang="T9">
                  <a:pos x="T2" y="T3"/>
                </a:cxn>
                <a:cxn ang="T10">
                  <a:pos x="T4" y="T5"/>
                </a:cxn>
                <a:cxn ang="T11">
                  <a:pos x="T6" y="T7"/>
                </a:cxn>
              </a:cxnLst>
              <a:rect l="T12" t="T13" r="T14" b="T15"/>
              <a:pathLst>
                <a:path w="28" h="30">
                  <a:moveTo>
                    <a:pt x="0" y="0"/>
                  </a:moveTo>
                  <a:cubicBezTo>
                    <a:pt x="0" y="0"/>
                    <a:pt x="22" y="5"/>
                    <a:pt x="25" y="15"/>
                  </a:cubicBezTo>
                  <a:cubicBezTo>
                    <a:pt x="28" y="26"/>
                    <a:pt x="25" y="30"/>
                    <a:pt x="25" y="30"/>
                  </a:cubicBezTo>
                  <a:cubicBezTo>
                    <a:pt x="25" y="30"/>
                    <a:pt x="19" y="12"/>
                    <a:pt x="0" y="0"/>
                  </a:cubicBezTo>
                  <a:close/>
                </a:path>
              </a:pathLst>
            </a:custGeom>
            <a:solidFill>
              <a:srgbClr val="C16A33"/>
            </a:solidFill>
            <a:ln w="9525">
              <a:noFill/>
              <a:round/>
              <a:headEnd/>
              <a:tailEnd/>
            </a:ln>
          </p:spPr>
          <p:txBody>
            <a:bodyPr/>
            <a:lstStyle/>
            <a:p>
              <a:endParaRPr lang="en-US"/>
            </a:p>
          </p:txBody>
        </p:sp>
        <p:sp>
          <p:nvSpPr>
            <p:cNvPr id="17449" name="Freeform 67"/>
            <p:cNvSpPr>
              <a:spLocks/>
            </p:cNvSpPr>
            <p:nvPr/>
          </p:nvSpPr>
          <p:spPr bwMode="auto">
            <a:xfrm>
              <a:off x="2623" y="885"/>
              <a:ext cx="106" cy="109"/>
            </a:xfrm>
            <a:custGeom>
              <a:avLst/>
              <a:gdLst>
                <a:gd name="T0" fmla="*/ 104 w 129"/>
                <a:gd name="T1" fmla="*/ 2 h 132"/>
                <a:gd name="T2" fmla="*/ 71 w 129"/>
                <a:gd name="T3" fmla="*/ 70 h 132"/>
                <a:gd name="T4" fmla="*/ 2 w 129"/>
                <a:gd name="T5" fmla="*/ 93 h 132"/>
                <a:gd name="T6" fmla="*/ 76 w 129"/>
                <a:gd name="T7" fmla="*/ 74 h 132"/>
                <a:gd name="T8" fmla="*/ 104 w 129"/>
                <a:gd name="T9" fmla="*/ 2 h 132"/>
                <a:gd name="T10" fmla="*/ 0 60000 65536"/>
                <a:gd name="T11" fmla="*/ 0 60000 65536"/>
                <a:gd name="T12" fmla="*/ 0 60000 65536"/>
                <a:gd name="T13" fmla="*/ 0 60000 65536"/>
                <a:gd name="T14" fmla="*/ 0 60000 65536"/>
                <a:gd name="T15" fmla="*/ 0 w 129"/>
                <a:gd name="T16" fmla="*/ 0 h 132"/>
                <a:gd name="T17" fmla="*/ 129 w 129"/>
                <a:gd name="T18" fmla="*/ 132 h 132"/>
              </a:gdLst>
              <a:ahLst/>
              <a:cxnLst>
                <a:cxn ang="T10">
                  <a:pos x="T0" y="T1"/>
                </a:cxn>
                <a:cxn ang="T11">
                  <a:pos x="T2" y="T3"/>
                </a:cxn>
                <a:cxn ang="T12">
                  <a:pos x="T4" y="T5"/>
                </a:cxn>
                <a:cxn ang="T13">
                  <a:pos x="T6" y="T7"/>
                </a:cxn>
                <a:cxn ang="T14">
                  <a:pos x="T8" y="T9"/>
                </a:cxn>
              </a:cxnLst>
              <a:rect l="T15" t="T16" r="T17" b="T18"/>
              <a:pathLst>
                <a:path w="129" h="132">
                  <a:moveTo>
                    <a:pt x="127" y="2"/>
                  </a:moveTo>
                  <a:cubicBezTo>
                    <a:pt x="124" y="0"/>
                    <a:pt x="121" y="47"/>
                    <a:pt x="87" y="85"/>
                  </a:cubicBezTo>
                  <a:cubicBezTo>
                    <a:pt x="50" y="123"/>
                    <a:pt x="1" y="112"/>
                    <a:pt x="3" y="113"/>
                  </a:cubicBezTo>
                  <a:cubicBezTo>
                    <a:pt x="0" y="113"/>
                    <a:pt x="51" y="132"/>
                    <a:pt x="92" y="90"/>
                  </a:cubicBezTo>
                  <a:cubicBezTo>
                    <a:pt x="129" y="48"/>
                    <a:pt x="125" y="0"/>
                    <a:pt x="127" y="2"/>
                  </a:cubicBezTo>
                  <a:close/>
                </a:path>
              </a:pathLst>
            </a:custGeom>
            <a:solidFill>
              <a:srgbClr val="C16A33"/>
            </a:solidFill>
            <a:ln w="9525">
              <a:noFill/>
              <a:round/>
              <a:headEnd/>
              <a:tailEnd/>
            </a:ln>
          </p:spPr>
          <p:txBody>
            <a:bodyPr/>
            <a:lstStyle/>
            <a:p>
              <a:endParaRPr lang="en-US"/>
            </a:p>
          </p:txBody>
        </p:sp>
        <p:sp>
          <p:nvSpPr>
            <p:cNvPr id="17450" name="Freeform 68"/>
            <p:cNvSpPr>
              <a:spLocks/>
            </p:cNvSpPr>
            <p:nvPr/>
          </p:nvSpPr>
          <p:spPr bwMode="auto">
            <a:xfrm>
              <a:off x="2788" y="865"/>
              <a:ext cx="125" cy="88"/>
            </a:xfrm>
            <a:custGeom>
              <a:avLst/>
              <a:gdLst>
                <a:gd name="T0" fmla="*/ 0 w 152"/>
                <a:gd name="T1" fmla="*/ 2 h 108"/>
                <a:gd name="T2" fmla="*/ 49 w 152"/>
                <a:gd name="T3" fmla="*/ 59 h 108"/>
                <a:gd name="T4" fmla="*/ 123 w 152"/>
                <a:gd name="T5" fmla="*/ 63 h 108"/>
                <a:gd name="T6" fmla="*/ 46 w 152"/>
                <a:gd name="T7" fmla="*/ 64 h 108"/>
                <a:gd name="T8" fmla="*/ 0 w 152"/>
                <a:gd name="T9" fmla="*/ 2 h 108"/>
                <a:gd name="T10" fmla="*/ 0 60000 65536"/>
                <a:gd name="T11" fmla="*/ 0 60000 65536"/>
                <a:gd name="T12" fmla="*/ 0 60000 65536"/>
                <a:gd name="T13" fmla="*/ 0 60000 65536"/>
                <a:gd name="T14" fmla="*/ 0 60000 65536"/>
                <a:gd name="T15" fmla="*/ 0 w 152"/>
                <a:gd name="T16" fmla="*/ 0 h 108"/>
                <a:gd name="T17" fmla="*/ 152 w 152"/>
                <a:gd name="T18" fmla="*/ 108 h 108"/>
              </a:gdLst>
              <a:ahLst/>
              <a:cxnLst>
                <a:cxn ang="T10">
                  <a:pos x="T0" y="T1"/>
                </a:cxn>
                <a:cxn ang="T11">
                  <a:pos x="T2" y="T3"/>
                </a:cxn>
                <a:cxn ang="T12">
                  <a:pos x="T4" y="T5"/>
                </a:cxn>
                <a:cxn ang="T13">
                  <a:pos x="T6" y="T7"/>
                </a:cxn>
                <a:cxn ang="T14">
                  <a:pos x="T8" y="T9"/>
                </a:cxn>
              </a:cxnLst>
              <a:rect l="T15" t="T16" r="T17" b="T18"/>
              <a:pathLst>
                <a:path w="152" h="108">
                  <a:moveTo>
                    <a:pt x="0" y="2"/>
                  </a:moveTo>
                  <a:cubicBezTo>
                    <a:pt x="2" y="0"/>
                    <a:pt x="17" y="44"/>
                    <a:pt x="60" y="72"/>
                  </a:cubicBezTo>
                  <a:cubicBezTo>
                    <a:pt x="105" y="99"/>
                    <a:pt x="150" y="76"/>
                    <a:pt x="149" y="77"/>
                  </a:cubicBezTo>
                  <a:cubicBezTo>
                    <a:pt x="152" y="77"/>
                    <a:pt x="107" y="108"/>
                    <a:pt x="56" y="78"/>
                  </a:cubicBezTo>
                  <a:cubicBezTo>
                    <a:pt x="10" y="47"/>
                    <a:pt x="1" y="0"/>
                    <a:pt x="0" y="2"/>
                  </a:cubicBezTo>
                  <a:close/>
                </a:path>
              </a:pathLst>
            </a:custGeom>
            <a:solidFill>
              <a:srgbClr val="C16A33"/>
            </a:solidFill>
            <a:ln w="9525">
              <a:noFill/>
              <a:round/>
              <a:headEnd/>
              <a:tailEnd/>
            </a:ln>
          </p:spPr>
          <p:txBody>
            <a:bodyPr/>
            <a:lstStyle/>
            <a:p>
              <a:endParaRPr lang="en-US"/>
            </a:p>
          </p:txBody>
        </p:sp>
      </p:grpSp>
      <p:sp>
        <p:nvSpPr>
          <p:cNvPr id="17414" name="TextBox 99"/>
          <p:cNvSpPr txBox="1">
            <a:spLocks noChangeArrowheads="1"/>
          </p:cNvSpPr>
          <p:nvPr/>
        </p:nvSpPr>
        <p:spPr bwMode="auto">
          <a:xfrm>
            <a:off x="5661025" y="5132388"/>
            <a:ext cx="1836738" cy="584200"/>
          </a:xfrm>
          <a:prstGeom prst="rect">
            <a:avLst/>
          </a:prstGeom>
          <a:noFill/>
          <a:ln w="9525">
            <a:noFill/>
            <a:miter lim="800000"/>
            <a:headEnd/>
            <a:tailEnd/>
          </a:ln>
        </p:spPr>
        <p:txBody>
          <a:bodyPr>
            <a:spAutoFit/>
          </a:bodyPr>
          <a:lstStyle/>
          <a:p>
            <a:pPr algn="ctr"/>
            <a:r>
              <a:rPr lang="nl-BE" sz="3200">
                <a:solidFill>
                  <a:srgbClr val="488CA7"/>
                </a:solidFill>
              </a:rPr>
              <a:t>Size</a:t>
            </a:r>
          </a:p>
        </p:txBody>
      </p:sp>
      <p:sp>
        <p:nvSpPr>
          <p:cNvPr id="101" name="TextBox 100"/>
          <p:cNvSpPr txBox="1">
            <a:spLocks noChangeArrowheads="1"/>
          </p:cNvSpPr>
          <p:nvPr/>
        </p:nvSpPr>
        <p:spPr bwMode="auto">
          <a:xfrm>
            <a:off x="1050925" y="4370388"/>
            <a:ext cx="1836738" cy="584200"/>
          </a:xfrm>
          <a:prstGeom prst="rect">
            <a:avLst/>
          </a:prstGeom>
          <a:noFill/>
          <a:ln w="9525">
            <a:noFill/>
            <a:miter lim="800000"/>
            <a:headEnd/>
            <a:tailEnd/>
          </a:ln>
        </p:spPr>
        <p:txBody>
          <a:bodyPr>
            <a:spAutoFit/>
          </a:bodyPr>
          <a:lstStyle/>
          <a:p>
            <a:pPr algn="ctr"/>
            <a:r>
              <a:rPr lang="nl-BE" sz="3200">
                <a:solidFill>
                  <a:srgbClr val="488CA7"/>
                </a:solidFill>
              </a:rPr>
              <a:t>Shape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p:cTn id="7" dur="500" fill="hold"/>
                                        <p:tgtEl>
                                          <p:spTgt spid="304"/>
                                        </p:tgtEl>
                                        <p:attrNameLst>
                                          <p:attrName>ppt_w</p:attrName>
                                        </p:attrNameLst>
                                      </p:cBhvr>
                                      <p:tavLst>
                                        <p:tav tm="0">
                                          <p:val>
                                            <p:fltVal val="0"/>
                                          </p:val>
                                        </p:tav>
                                        <p:tav tm="100000">
                                          <p:val>
                                            <p:strVal val="#ppt_w"/>
                                          </p:val>
                                        </p:tav>
                                      </p:tavLst>
                                    </p:anim>
                                    <p:anim calcmode="lin" valueType="num">
                                      <p:cBhvr>
                                        <p:cTn id="8" dur="500" fill="hold"/>
                                        <p:tgtEl>
                                          <p:spTgt spid="304"/>
                                        </p:tgtEl>
                                        <p:attrNameLst>
                                          <p:attrName>ppt_h</p:attrName>
                                        </p:attrNameLst>
                                      </p:cBhvr>
                                      <p:tavLst>
                                        <p:tav tm="0">
                                          <p:val>
                                            <p:fltVal val="0"/>
                                          </p:val>
                                        </p:tav>
                                        <p:tav tm="100000">
                                          <p:val>
                                            <p:strVal val="#ppt_h"/>
                                          </p:val>
                                        </p:tav>
                                      </p:tavLst>
                                    </p:anim>
                                    <p:animEffect transition="in" filter="fade">
                                      <p:cBhvr>
                                        <p:cTn id="9" dur="500"/>
                                        <p:tgtEl>
                                          <p:spTgt spid="30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wipe(down)">
                                      <p:cBhvr>
                                        <p:cTn id="16" dur="11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19458" name="Group 156"/>
          <p:cNvGrpSpPr>
            <a:grpSpLocks/>
          </p:cNvGrpSpPr>
          <p:nvPr/>
        </p:nvGrpSpPr>
        <p:grpSpPr bwMode="auto">
          <a:xfrm>
            <a:off x="5694363" y="312738"/>
            <a:ext cx="2185987" cy="6326187"/>
            <a:chOff x="5694907" y="312738"/>
            <a:chExt cx="2185988" cy="6326188"/>
          </a:xfrm>
        </p:grpSpPr>
        <p:grpSp>
          <p:nvGrpSpPr>
            <p:cNvPr id="19600" name="Group 4"/>
            <p:cNvGrpSpPr>
              <a:grpSpLocks noChangeAspect="1"/>
            </p:cNvGrpSpPr>
            <p:nvPr/>
          </p:nvGrpSpPr>
          <p:grpSpPr bwMode="auto">
            <a:xfrm>
              <a:off x="5694907" y="312738"/>
              <a:ext cx="2185988" cy="6326188"/>
              <a:chOff x="662" y="197"/>
              <a:chExt cx="1377" cy="3985"/>
            </a:xfrm>
          </p:grpSpPr>
          <p:sp>
            <p:nvSpPr>
              <p:cNvPr id="19693" name="Freeform 5"/>
              <p:cNvSpPr>
                <a:spLocks/>
              </p:cNvSpPr>
              <p:nvPr/>
            </p:nvSpPr>
            <p:spPr bwMode="auto">
              <a:xfrm>
                <a:off x="1305" y="197"/>
                <a:ext cx="734" cy="3983"/>
              </a:xfrm>
              <a:custGeom>
                <a:avLst/>
                <a:gdLst>
                  <a:gd name="T0" fmla="*/ 38 w 597"/>
                  <a:gd name="T1" fmla="*/ 0 h 3245"/>
                  <a:gd name="T2" fmla="*/ 318 w 597"/>
                  <a:gd name="T3" fmla="*/ 335 h 3245"/>
                  <a:gd name="T4" fmla="*/ 178 w 597"/>
                  <a:gd name="T5" fmla="*/ 711 h 3245"/>
                  <a:gd name="T6" fmla="*/ 237 w 597"/>
                  <a:gd name="T7" fmla="*/ 875 h 3245"/>
                  <a:gd name="T8" fmla="*/ 552 w 597"/>
                  <a:gd name="T9" fmla="*/ 1094 h 3245"/>
                  <a:gd name="T10" fmla="*/ 579 w 597"/>
                  <a:gd name="T11" fmla="*/ 1620 h 3245"/>
                  <a:gd name="T12" fmla="*/ 641 w 597"/>
                  <a:gd name="T13" fmla="*/ 2208 h 3245"/>
                  <a:gd name="T14" fmla="*/ 650 w 597"/>
                  <a:gd name="T15" fmla="*/ 2406 h 3245"/>
                  <a:gd name="T16" fmla="*/ 586 w 597"/>
                  <a:gd name="T17" fmla="*/ 2320 h 3245"/>
                  <a:gd name="T18" fmla="*/ 525 w 597"/>
                  <a:gd name="T19" fmla="*/ 2304 h 3245"/>
                  <a:gd name="T20" fmla="*/ 531 w 597"/>
                  <a:gd name="T21" fmla="*/ 2038 h 3245"/>
                  <a:gd name="T22" fmla="*/ 414 w 597"/>
                  <a:gd name="T23" fmla="*/ 1435 h 3245"/>
                  <a:gd name="T24" fmla="*/ 414 w 597"/>
                  <a:gd name="T25" fmla="*/ 2017 h 3245"/>
                  <a:gd name="T26" fmla="*/ 422 w 597"/>
                  <a:gd name="T27" fmla="*/ 2988 h 3245"/>
                  <a:gd name="T28" fmla="*/ 430 w 597"/>
                  <a:gd name="T29" fmla="*/ 3521 h 3245"/>
                  <a:gd name="T30" fmla="*/ 422 w 597"/>
                  <a:gd name="T31" fmla="*/ 3591 h 3245"/>
                  <a:gd name="T32" fmla="*/ 419 w 597"/>
                  <a:gd name="T33" fmla="*/ 3828 h 3245"/>
                  <a:gd name="T34" fmla="*/ 444 w 597"/>
                  <a:gd name="T35" fmla="*/ 3901 h 3245"/>
                  <a:gd name="T36" fmla="*/ 460 w 597"/>
                  <a:gd name="T37" fmla="*/ 3940 h 3245"/>
                  <a:gd name="T38" fmla="*/ 414 w 597"/>
                  <a:gd name="T39" fmla="*/ 3955 h 3245"/>
                  <a:gd name="T40" fmla="*/ 373 w 597"/>
                  <a:gd name="T41" fmla="*/ 3961 h 3245"/>
                  <a:gd name="T42" fmla="*/ 320 w 597"/>
                  <a:gd name="T43" fmla="*/ 3963 h 3245"/>
                  <a:gd name="T44" fmla="*/ 272 w 597"/>
                  <a:gd name="T45" fmla="*/ 3956 h 3245"/>
                  <a:gd name="T46" fmla="*/ 239 w 597"/>
                  <a:gd name="T47" fmla="*/ 3942 h 3245"/>
                  <a:gd name="T48" fmla="*/ 243 w 597"/>
                  <a:gd name="T49" fmla="*/ 3895 h 3245"/>
                  <a:gd name="T50" fmla="*/ 258 w 597"/>
                  <a:gd name="T51" fmla="*/ 3831 h 3245"/>
                  <a:gd name="T52" fmla="*/ 167 w 597"/>
                  <a:gd name="T53" fmla="*/ 2991 h 3245"/>
                  <a:gd name="T54" fmla="*/ 76 w 597"/>
                  <a:gd name="T55" fmla="*/ 2499 h 3245"/>
                  <a:gd name="T56" fmla="*/ 20 w 597"/>
                  <a:gd name="T57" fmla="*/ 2476 h 3245"/>
                  <a:gd name="T58" fmla="*/ 38 w 597"/>
                  <a:gd name="T59" fmla="*/ 0 h 32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7"/>
                  <a:gd name="T91" fmla="*/ 0 h 3245"/>
                  <a:gd name="T92" fmla="*/ 597 w 597"/>
                  <a:gd name="T93" fmla="*/ 3245 h 32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w="9525">
                <a:noFill/>
                <a:round/>
                <a:headEnd/>
                <a:tailEnd/>
              </a:ln>
            </p:spPr>
            <p:txBody>
              <a:bodyPr/>
              <a:lstStyle/>
              <a:p>
                <a:endParaRPr lang="en-US"/>
              </a:p>
            </p:txBody>
          </p:sp>
          <p:sp>
            <p:nvSpPr>
              <p:cNvPr id="19694" name="Freeform 6"/>
              <p:cNvSpPr>
                <a:spLocks/>
              </p:cNvSpPr>
              <p:nvPr/>
            </p:nvSpPr>
            <p:spPr bwMode="auto">
              <a:xfrm>
                <a:off x="662" y="197"/>
                <a:ext cx="722" cy="3985"/>
              </a:xfrm>
              <a:custGeom>
                <a:avLst/>
                <a:gdLst>
                  <a:gd name="T0" fmla="*/ 681 w 587"/>
                  <a:gd name="T1" fmla="*/ 0 h 3247"/>
                  <a:gd name="T2" fmla="*/ 401 w 587"/>
                  <a:gd name="T3" fmla="*/ 335 h 3247"/>
                  <a:gd name="T4" fmla="*/ 541 w 587"/>
                  <a:gd name="T5" fmla="*/ 711 h 3247"/>
                  <a:gd name="T6" fmla="*/ 483 w 587"/>
                  <a:gd name="T7" fmla="*/ 875 h 3247"/>
                  <a:gd name="T8" fmla="*/ 167 w 587"/>
                  <a:gd name="T9" fmla="*/ 1094 h 3247"/>
                  <a:gd name="T10" fmla="*/ 140 w 587"/>
                  <a:gd name="T11" fmla="*/ 1620 h 3247"/>
                  <a:gd name="T12" fmla="*/ 79 w 587"/>
                  <a:gd name="T13" fmla="*/ 2208 h 3247"/>
                  <a:gd name="T14" fmla="*/ 84 w 587"/>
                  <a:gd name="T15" fmla="*/ 2407 h 3247"/>
                  <a:gd name="T16" fmla="*/ 143 w 587"/>
                  <a:gd name="T17" fmla="*/ 2307 h 3247"/>
                  <a:gd name="T18" fmla="*/ 196 w 587"/>
                  <a:gd name="T19" fmla="*/ 2304 h 3247"/>
                  <a:gd name="T20" fmla="*/ 208 w 587"/>
                  <a:gd name="T21" fmla="*/ 2047 h 3247"/>
                  <a:gd name="T22" fmla="*/ 305 w 587"/>
                  <a:gd name="T23" fmla="*/ 1435 h 3247"/>
                  <a:gd name="T24" fmla="*/ 305 w 587"/>
                  <a:gd name="T25" fmla="*/ 2016 h 3247"/>
                  <a:gd name="T26" fmla="*/ 298 w 587"/>
                  <a:gd name="T27" fmla="*/ 2987 h 3247"/>
                  <a:gd name="T28" fmla="*/ 289 w 587"/>
                  <a:gd name="T29" fmla="*/ 3521 h 3247"/>
                  <a:gd name="T30" fmla="*/ 276 w 587"/>
                  <a:gd name="T31" fmla="*/ 3900 h 3247"/>
                  <a:gd name="T32" fmla="*/ 267 w 587"/>
                  <a:gd name="T33" fmla="*/ 3943 h 3247"/>
                  <a:gd name="T34" fmla="*/ 290 w 587"/>
                  <a:gd name="T35" fmla="*/ 3952 h 3247"/>
                  <a:gd name="T36" fmla="*/ 306 w 587"/>
                  <a:gd name="T37" fmla="*/ 3967 h 3247"/>
                  <a:gd name="T38" fmla="*/ 335 w 587"/>
                  <a:gd name="T39" fmla="*/ 3962 h 3247"/>
                  <a:gd name="T40" fmla="*/ 358 w 587"/>
                  <a:gd name="T41" fmla="*/ 3979 h 3247"/>
                  <a:gd name="T42" fmla="*/ 379 w 587"/>
                  <a:gd name="T43" fmla="*/ 3970 h 3247"/>
                  <a:gd name="T44" fmla="*/ 421 w 587"/>
                  <a:gd name="T45" fmla="*/ 3965 h 3247"/>
                  <a:gd name="T46" fmla="*/ 467 w 587"/>
                  <a:gd name="T47" fmla="*/ 3964 h 3247"/>
                  <a:gd name="T48" fmla="*/ 476 w 587"/>
                  <a:gd name="T49" fmla="*/ 3892 h 3247"/>
                  <a:gd name="T50" fmla="*/ 466 w 587"/>
                  <a:gd name="T51" fmla="*/ 3849 h 3247"/>
                  <a:gd name="T52" fmla="*/ 461 w 587"/>
                  <a:gd name="T53" fmla="*/ 3830 h 3247"/>
                  <a:gd name="T54" fmla="*/ 552 w 587"/>
                  <a:gd name="T55" fmla="*/ 2991 h 3247"/>
                  <a:gd name="T56" fmla="*/ 643 w 587"/>
                  <a:gd name="T57" fmla="*/ 2499 h 3247"/>
                  <a:gd name="T58" fmla="*/ 713 w 587"/>
                  <a:gd name="T59" fmla="*/ 2478 h 3247"/>
                  <a:gd name="T60" fmla="*/ 681 w 587"/>
                  <a:gd name="T61" fmla="*/ 0 h 32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7"/>
                  <a:gd name="T94" fmla="*/ 0 h 3247"/>
                  <a:gd name="T95" fmla="*/ 587 w 587"/>
                  <a:gd name="T96" fmla="*/ 3247 h 32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w="9525">
                <a:noFill/>
                <a:round/>
                <a:headEnd/>
                <a:tailEnd/>
              </a:ln>
            </p:spPr>
            <p:txBody>
              <a:bodyPr/>
              <a:lstStyle/>
              <a:p>
                <a:endParaRPr lang="en-US"/>
              </a:p>
            </p:txBody>
          </p:sp>
          <p:sp>
            <p:nvSpPr>
              <p:cNvPr id="31"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2"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19601" name="Group 4"/>
            <p:cNvGrpSpPr>
              <a:grpSpLocks noChangeAspect="1"/>
            </p:cNvGrpSpPr>
            <p:nvPr/>
          </p:nvGrpSpPr>
          <p:grpSpPr bwMode="auto">
            <a:xfrm flipH="1">
              <a:off x="6801183" y="2736767"/>
              <a:ext cx="396384" cy="519731"/>
              <a:chOff x="628" y="481"/>
              <a:chExt cx="2061" cy="2736"/>
            </a:xfrm>
          </p:grpSpPr>
          <p:sp>
            <p:nvSpPr>
              <p:cNvPr id="19648"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19649"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19650"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19651"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19652"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19653"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19654"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19655"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19656"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19657"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19658"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19659"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19660"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19661"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19662"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19663"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19664"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19665"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19666"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19667"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19668"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19669"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19670"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19671"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19672"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19673"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19674"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19675"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19676"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19677"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19678"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19679"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19680" name="Picture 51"/>
              <p:cNvPicPr>
                <a:picLocks noChangeAspect="1" noChangeArrowheads="1"/>
              </p:cNvPicPr>
              <p:nvPr/>
            </p:nvPicPr>
            <p:blipFill>
              <a:blip r:embed="rId3"/>
              <a:srcRect/>
              <a:stretch>
                <a:fillRect/>
              </a:stretch>
            </p:blipFill>
            <p:spPr bwMode="auto">
              <a:xfrm>
                <a:off x="1590" y="1411"/>
                <a:ext cx="463" cy="209"/>
              </a:xfrm>
              <a:prstGeom prst="rect">
                <a:avLst/>
              </a:prstGeom>
              <a:noFill/>
              <a:ln w="9525">
                <a:noFill/>
                <a:miter lim="800000"/>
                <a:headEnd/>
                <a:tailEnd/>
              </a:ln>
            </p:spPr>
          </p:pic>
          <p:pic>
            <p:nvPicPr>
              <p:cNvPr id="19681" name="Picture 52"/>
              <p:cNvPicPr>
                <a:picLocks noChangeAspect="1" noChangeArrowheads="1"/>
              </p:cNvPicPr>
              <p:nvPr/>
            </p:nvPicPr>
            <p:blipFill>
              <a:blip r:embed="rId4"/>
              <a:srcRect/>
              <a:stretch>
                <a:fillRect/>
              </a:stretch>
            </p:blipFill>
            <p:spPr bwMode="auto">
              <a:xfrm>
                <a:off x="1618" y="1441"/>
                <a:ext cx="425" cy="345"/>
              </a:xfrm>
              <a:prstGeom prst="rect">
                <a:avLst/>
              </a:prstGeom>
              <a:noFill/>
              <a:ln w="9525">
                <a:noFill/>
                <a:miter lim="800000"/>
                <a:headEnd/>
                <a:tailEnd/>
              </a:ln>
            </p:spPr>
          </p:pic>
          <p:sp>
            <p:nvSpPr>
              <p:cNvPr id="19682"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19683"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19684"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19685"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19686"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19687"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19688"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19689"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19690"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19691"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19692"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grpSp>
        <p:grpSp>
          <p:nvGrpSpPr>
            <p:cNvPr id="19602" name="Group 4"/>
            <p:cNvGrpSpPr>
              <a:grpSpLocks noChangeAspect="1"/>
            </p:cNvGrpSpPr>
            <p:nvPr/>
          </p:nvGrpSpPr>
          <p:grpSpPr bwMode="auto">
            <a:xfrm>
              <a:off x="6296887" y="2793138"/>
              <a:ext cx="394408" cy="519731"/>
              <a:chOff x="628" y="481"/>
              <a:chExt cx="2061" cy="2736"/>
            </a:xfrm>
          </p:grpSpPr>
          <p:sp>
            <p:nvSpPr>
              <p:cNvPr id="19603"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19604"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19605"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19606"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19607"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19608"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19609"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19610"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19611"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19612"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19613"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19614"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19615"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19616"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19617"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19618"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19619"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19620"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19621"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19622"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19623"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19624"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19625"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19626"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19627"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19628"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19629"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19630"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19631"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19632"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19633"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19634"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19635" name="Picture 51"/>
              <p:cNvPicPr>
                <a:picLocks noChangeAspect="1" noChangeArrowheads="1"/>
              </p:cNvPicPr>
              <p:nvPr/>
            </p:nvPicPr>
            <p:blipFill>
              <a:blip r:embed="rId3"/>
              <a:srcRect/>
              <a:stretch>
                <a:fillRect/>
              </a:stretch>
            </p:blipFill>
            <p:spPr bwMode="auto">
              <a:xfrm>
                <a:off x="1590" y="1411"/>
                <a:ext cx="463" cy="209"/>
              </a:xfrm>
              <a:prstGeom prst="rect">
                <a:avLst/>
              </a:prstGeom>
              <a:noFill/>
              <a:ln w="9525">
                <a:noFill/>
                <a:miter lim="800000"/>
                <a:headEnd/>
                <a:tailEnd/>
              </a:ln>
            </p:spPr>
          </p:pic>
          <p:pic>
            <p:nvPicPr>
              <p:cNvPr id="19636" name="Picture 52"/>
              <p:cNvPicPr>
                <a:picLocks noChangeAspect="1" noChangeArrowheads="1"/>
              </p:cNvPicPr>
              <p:nvPr/>
            </p:nvPicPr>
            <p:blipFill>
              <a:blip r:embed="rId4"/>
              <a:srcRect/>
              <a:stretch>
                <a:fillRect/>
              </a:stretch>
            </p:blipFill>
            <p:spPr bwMode="auto">
              <a:xfrm>
                <a:off x="1618" y="1441"/>
                <a:ext cx="425" cy="345"/>
              </a:xfrm>
              <a:prstGeom prst="rect">
                <a:avLst/>
              </a:prstGeom>
              <a:noFill/>
              <a:ln w="9525">
                <a:noFill/>
                <a:miter lim="800000"/>
                <a:headEnd/>
                <a:tailEnd/>
              </a:ln>
            </p:spPr>
          </p:pic>
          <p:sp>
            <p:nvSpPr>
              <p:cNvPr id="19637"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19638"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19639"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19640"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19641"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19642"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19643"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19644"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19645"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19646"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19647"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grpSp>
      </p:grpSp>
      <p:grpSp>
        <p:nvGrpSpPr>
          <p:cNvPr id="19459" name="Group 4"/>
          <p:cNvGrpSpPr>
            <a:grpSpLocks noChangeAspect="1"/>
          </p:cNvGrpSpPr>
          <p:nvPr/>
        </p:nvGrpSpPr>
        <p:grpSpPr bwMode="auto">
          <a:xfrm>
            <a:off x="841375" y="2608263"/>
            <a:ext cx="1708150" cy="1935162"/>
            <a:chOff x="272" y="481"/>
            <a:chExt cx="2417" cy="2736"/>
          </a:xfrm>
        </p:grpSpPr>
        <p:sp>
          <p:nvSpPr>
            <p:cNvPr id="229" name="Freeform 228"/>
            <p:cNvSpPr>
              <a:spLocks/>
            </p:cNvSpPr>
            <p:nvPr/>
          </p:nvSpPr>
          <p:spPr bwMode="auto">
            <a:xfrm>
              <a:off x="2220" y="1790"/>
              <a:ext cx="431" cy="602"/>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9533" name="Freeform 6"/>
            <p:cNvSpPr>
              <a:spLocks noEditPoints="1"/>
            </p:cNvSpPr>
            <p:nvPr/>
          </p:nvSpPr>
          <p:spPr bwMode="auto">
            <a:xfrm>
              <a:off x="2214" y="1782"/>
              <a:ext cx="445" cy="619"/>
            </a:xfrm>
            <a:custGeom>
              <a:avLst/>
              <a:gdLst>
                <a:gd name="T0" fmla="*/ 3 w 352"/>
                <a:gd name="T1" fmla="*/ 71 h 490"/>
                <a:gd name="T2" fmla="*/ 3 w 352"/>
                <a:gd name="T3" fmla="*/ 71 h 490"/>
                <a:gd name="T4" fmla="*/ 3 w 352"/>
                <a:gd name="T5" fmla="*/ 97 h 490"/>
                <a:gd name="T6" fmla="*/ 67 w 352"/>
                <a:gd name="T7" fmla="*/ 157 h 490"/>
                <a:gd name="T8" fmla="*/ 67 w 352"/>
                <a:gd name="T9" fmla="*/ 157 h 490"/>
                <a:gd name="T10" fmla="*/ 182 w 352"/>
                <a:gd name="T11" fmla="*/ 192 h 490"/>
                <a:gd name="T12" fmla="*/ 255 w 352"/>
                <a:gd name="T13" fmla="*/ 239 h 490"/>
                <a:gd name="T14" fmla="*/ 286 w 352"/>
                <a:gd name="T15" fmla="*/ 291 h 490"/>
                <a:gd name="T16" fmla="*/ 287 w 352"/>
                <a:gd name="T17" fmla="*/ 296 h 490"/>
                <a:gd name="T18" fmla="*/ 247 w 352"/>
                <a:gd name="T19" fmla="*/ 398 h 490"/>
                <a:gd name="T20" fmla="*/ 172 w 352"/>
                <a:gd name="T21" fmla="*/ 469 h 490"/>
                <a:gd name="T22" fmla="*/ 171 w 352"/>
                <a:gd name="T23" fmla="*/ 469 h 490"/>
                <a:gd name="T24" fmla="*/ 140 w 352"/>
                <a:gd name="T25" fmla="*/ 547 h 490"/>
                <a:gd name="T26" fmla="*/ 152 w 352"/>
                <a:gd name="T27" fmla="*/ 575 h 490"/>
                <a:gd name="T28" fmla="*/ 258 w 352"/>
                <a:gd name="T29" fmla="*/ 595 h 490"/>
                <a:gd name="T30" fmla="*/ 354 w 352"/>
                <a:gd name="T31" fmla="*/ 508 h 490"/>
                <a:gd name="T32" fmla="*/ 418 w 352"/>
                <a:gd name="T33" fmla="*/ 408 h 490"/>
                <a:gd name="T34" fmla="*/ 439 w 352"/>
                <a:gd name="T35" fmla="*/ 272 h 490"/>
                <a:gd name="T36" fmla="*/ 241 w 352"/>
                <a:gd name="T37" fmla="*/ 51 h 490"/>
                <a:gd name="T38" fmla="*/ 88 w 352"/>
                <a:gd name="T39" fmla="*/ 5 h 490"/>
                <a:gd name="T40" fmla="*/ 3 w 352"/>
                <a:gd name="T41" fmla="*/ 71 h 490"/>
                <a:gd name="T42" fmla="*/ 20 w 352"/>
                <a:gd name="T43" fmla="*/ 93 h 490"/>
                <a:gd name="T44" fmla="*/ 19 w 352"/>
                <a:gd name="T45" fmla="*/ 73 h 490"/>
                <a:gd name="T46" fmla="*/ 19 w 352"/>
                <a:gd name="T47" fmla="*/ 73 h 490"/>
                <a:gd name="T48" fmla="*/ 86 w 352"/>
                <a:gd name="T49" fmla="*/ 23 h 490"/>
                <a:gd name="T50" fmla="*/ 234 w 352"/>
                <a:gd name="T51" fmla="*/ 66 h 490"/>
                <a:gd name="T52" fmla="*/ 421 w 352"/>
                <a:gd name="T53" fmla="*/ 274 h 490"/>
                <a:gd name="T54" fmla="*/ 403 w 352"/>
                <a:gd name="T55" fmla="*/ 402 h 490"/>
                <a:gd name="T56" fmla="*/ 341 w 352"/>
                <a:gd name="T57" fmla="*/ 496 h 490"/>
                <a:gd name="T58" fmla="*/ 249 w 352"/>
                <a:gd name="T59" fmla="*/ 580 h 490"/>
                <a:gd name="T60" fmla="*/ 166 w 352"/>
                <a:gd name="T61" fmla="*/ 565 h 490"/>
                <a:gd name="T62" fmla="*/ 157 w 352"/>
                <a:gd name="T63" fmla="*/ 543 h 490"/>
                <a:gd name="T64" fmla="*/ 181 w 352"/>
                <a:gd name="T65" fmla="*/ 483 h 490"/>
                <a:gd name="T66" fmla="*/ 181 w 352"/>
                <a:gd name="T67" fmla="*/ 483 h 490"/>
                <a:gd name="T68" fmla="*/ 260 w 352"/>
                <a:gd name="T69" fmla="*/ 408 h 490"/>
                <a:gd name="T70" fmla="*/ 303 w 352"/>
                <a:gd name="T71" fmla="*/ 293 h 490"/>
                <a:gd name="T72" fmla="*/ 303 w 352"/>
                <a:gd name="T73" fmla="*/ 287 h 490"/>
                <a:gd name="T74" fmla="*/ 267 w 352"/>
                <a:gd name="T75" fmla="*/ 226 h 490"/>
                <a:gd name="T76" fmla="*/ 188 w 352"/>
                <a:gd name="T77" fmla="*/ 176 h 490"/>
                <a:gd name="T78" fmla="*/ 70 w 352"/>
                <a:gd name="T79" fmla="*/ 140 h 490"/>
                <a:gd name="T80" fmla="*/ 70 w 352"/>
                <a:gd name="T81" fmla="*/ 140 h 490"/>
                <a:gd name="T82" fmla="*/ 20 w 352"/>
                <a:gd name="T83" fmla="*/ 93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490"/>
                <a:gd name="T128" fmla="*/ 352 w 352"/>
                <a:gd name="T129" fmla="*/ 490 h 4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w="9525">
              <a:noFill/>
              <a:round/>
              <a:headEnd/>
              <a:tailEnd/>
            </a:ln>
          </p:spPr>
          <p:txBody>
            <a:bodyPr/>
            <a:lstStyle/>
            <a:p>
              <a:endParaRPr lang="en-US"/>
            </a:p>
          </p:txBody>
        </p:sp>
        <p:sp>
          <p:nvSpPr>
            <p:cNvPr id="231" name="Freeform 7"/>
            <p:cNvSpPr>
              <a:spLocks/>
            </p:cNvSpPr>
            <p:nvPr/>
          </p:nvSpPr>
          <p:spPr bwMode="auto">
            <a:xfrm>
              <a:off x="481" y="1767"/>
              <a:ext cx="672" cy="382"/>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9535"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233" name="Freeform 9"/>
            <p:cNvSpPr>
              <a:spLocks/>
            </p:cNvSpPr>
            <p:nvPr/>
          </p:nvSpPr>
          <p:spPr bwMode="auto">
            <a:xfrm>
              <a:off x="858" y="1767"/>
              <a:ext cx="294"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9537" name="Freeform 10"/>
            <p:cNvSpPr>
              <a:spLocks noEditPoints="1"/>
            </p:cNvSpPr>
            <p:nvPr/>
          </p:nvSpPr>
          <p:spPr bwMode="auto">
            <a:xfrm>
              <a:off x="470" y="1758"/>
              <a:ext cx="694" cy="399"/>
            </a:xfrm>
            <a:custGeom>
              <a:avLst/>
              <a:gdLst>
                <a:gd name="T0" fmla="*/ 531 w 549"/>
                <a:gd name="T1" fmla="*/ 54 h 316"/>
                <a:gd name="T2" fmla="*/ 531 w 549"/>
                <a:gd name="T3" fmla="*/ 54 h 316"/>
                <a:gd name="T4" fmla="*/ 456 w 549"/>
                <a:gd name="T5" fmla="*/ 155 h 316"/>
                <a:gd name="T6" fmla="*/ 386 w 549"/>
                <a:gd name="T7" fmla="*/ 212 h 316"/>
                <a:gd name="T8" fmla="*/ 319 w 549"/>
                <a:gd name="T9" fmla="*/ 223 h 316"/>
                <a:gd name="T10" fmla="*/ 212 w 549"/>
                <a:gd name="T11" fmla="*/ 145 h 316"/>
                <a:gd name="T12" fmla="*/ 166 w 549"/>
                <a:gd name="T13" fmla="*/ 68 h 316"/>
                <a:gd name="T14" fmla="*/ 166 w 549"/>
                <a:gd name="T15" fmla="*/ 68 h 316"/>
                <a:gd name="T16" fmla="*/ 61 w 549"/>
                <a:gd name="T17" fmla="*/ 24 h 316"/>
                <a:gd name="T18" fmla="*/ 18 w 549"/>
                <a:gd name="T19" fmla="*/ 129 h 316"/>
                <a:gd name="T20" fmla="*/ 81 w 549"/>
                <a:gd name="T21" fmla="*/ 239 h 316"/>
                <a:gd name="T22" fmla="*/ 163 w 549"/>
                <a:gd name="T23" fmla="*/ 323 h 316"/>
                <a:gd name="T24" fmla="*/ 289 w 549"/>
                <a:gd name="T25" fmla="*/ 381 h 316"/>
                <a:gd name="T26" fmla="*/ 576 w 549"/>
                <a:gd name="T27" fmla="*/ 264 h 316"/>
                <a:gd name="T28" fmla="*/ 674 w 549"/>
                <a:gd name="T29" fmla="*/ 129 h 316"/>
                <a:gd name="T30" fmla="*/ 638 w 549"/>
                <a:gd name="T31" fmla="*/ 20 h 316"/>
                <a:gd name="T32" fmla="*/ 531 w 549"/>
                <a:gd name="T33" fmla="*/ 54 h 316"/>
                <a:gd name="T34" fmla="*/ 546 w 549"/>
                <a:gd name="T35" fmla="*/ 63 h 316"/>
                <a:gd name="T36" fmla="*/ 631 w 549"/>
                <a:gd name="T37" fmla="*/ 37 h 316"/>
                <a:gd name="T38" fmla="*/ 657 w 549"/>
                <a:gd name="T39" fmla="*/ 120 h 316"/>
                <a:gd name="T40" fmla="*/ 563 w 549"/>
                <a:gd name="T41" fmla="*/ 251 h 316"/>
                <a:gd name="T42" fmla="*/ 293 w 549"/>
                <a:gd name="T43" fmla="*/ 364 h 316"/>
                <a:gd name="T44" fmla="*/ 174 w 549"/>
                <a:gd name="T45" fmla="*/ 309 h 316"/>
                <a:gd name="T46" fmla="*/ 96 w 549"/>
                <a:gd name="T47" fmla="*/ 229 h 316"/>
                <a:gd name="T48" fmla="*/ 34 w 549"/>
                <a:gd name="T49" fmla="*/ 122 h 316"/>
                <a:gd name="T50" fmla="*/ 68 w 549"/>
                <a:gd name="T51" fmla="*/ 42 h 316"/>
                <a:gd name="T52" fmla="*/ 149 w 549"/>
                <a:gd name="T53" fmla="*/ 74 h 316"/>
                <a:gd name="T54" fmla="*/ 149 w 549"/>
                <a:gd name="T55" fmla="*/ 74 h 316"/>
                <a:gd name="T56" fmla="*/ 197 w 549"/>
                <a:gd name="T57" fmla="*/ 157 h 316"/>
                <a:gd name="T58" fmla="*/ 315 w 549"/>
                <a:gd name="T59" fmla="*/ 241 h 316"/>
                <a:gd name="T60" fmla="*/ 393 w 549"/>
                <a:gd name="T61" fmla="*/ 229 h 316"/>
                <a:gd name="T62" fmla="*/ 470 w 549"/>
                <a:gd name="T63" fmla="*/ 168 h 316"/>
                <a:gd name="T64" fmla="*/ 546 w 549"/>
                <a:gd name="T65" fmla="*/ 63 h 316"/>
                <a:gd name="T66" fmla="*/ 546 w 549"/>
                <a:gd name="T67" fmla="*/ 63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16"/>
                <a:gd name="T104" fmla="*/ 549 w 549"/>
                <a:gd name="T105" fmla="*/ 316 h 3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w="9525">
              <a:noFill/>
              <a:round/>
              <a:headEnd/>
              <a:tailEnd/>
            </a:ln>
          </p:spPr>
          <p:txBody>
            <a:bodyPr/>
            <a:lstStyle/>
            <a:p>
              <a:endParaRPr lang="en-US"/>
            </a:p>
          </p:txBody>
        </p:sp>
        <p:sp>
          <p:nvSpPr>
            <p:cNvPr id="19538" name="Freeform 11"/>
            <p:cNvSpPr>
              <a:spLocks/>
            </p:cNvSpPr>
            <p:nvPr/>
          </p:nvSpPr>
          <p:spPr bwMode="auto">
            <a:xfrm>
              <a:off x="272" y="1392"/>
              <a:ext cx="437" cy="617"/>
            </a:xfrm>
            <a:custGeom>
              <a:avLst/>
              <a:gdLst>
                <a:gd name="T0" fmla="*/ 15 w 346"/>
                <a:gd name="T1" fmla="*/ 329 h 488"/>
                <a:gd name="T2" fmla="*/ 66 w 346"/>
                <a:gd name="T3" fmla="*/ 297 h 488"/>
                <a:gd name="T4" fmla="*/ 71 w 346"/>
                <a:gd name="T5" fmla="*/ 226 h 488"/>
                <a:gd name="T6" fmla="*/ 206 w 346"/>
                <a:gd name="T7" fmla="*/ 197 h 488"/>
                <a:gd name="T8" fmla="*/ 229 w 346"/>
                <a:gd name="T9" fmla="*/ 73 h 488"/>
                <a:gd name="T10" fmla="*/ 306 w 346"/>
                <a:gd name="T11" fmla="*/ 10 h 488"/>
                <a:gd name="T12" fmla="*/ 313 w 346"/>
                <a:gd name="T13" fmla="*/ 109 h 488"/>
                <a:gd name="T14" fmla="*/ 321 w 346"/>
                <a:gd name="T15" fmla="*/ 188 h 488"/>
                <a:gd name="T16" fmla="*/ 354 w 346"/>
                <a:gd name="T17" fmla="*/ 381 h 488"/>
                <a:gd name="T18" fmla="*/ 413 w 346"/>
                <a:gd name="T19" fmla="*/ 465 h 488"/>
                <a:gd name="T20" fmla="*/ 245 w 346"/>
                <a:gd name="T21" fmla="*/ 609 h 488"/>
                <a:gd name="T22" fmla="*/ 176 w 346"/>
                <a:gd name="T23" fmla="*/ 542 h 488"/>
                <a:gd name="T24" fmla="*/ 101 w 346"/>
                <a:gd name="T25" fmla="*/ 526 h 488"/>
                <a:gd name="T26" fmla="*/ 58 w 346"/>
                <a:gd name="T27" fmla="*/ 470 h 488"/>
                <a:gd name="T28" fmla="*/ 20 w 346"/>
                <a:gd name="T29" fmla="*/ 440 h 488"/>
                <a:gd name="T30" fmla="*/ 28 w 346"/>
                <a:gd name="T31" fmla="*/ 382 h 488"/>
                <a:gd name="T32" fmla="*/ 15 w 346"/>
                <a:gd name="T33" fmla="*/ 32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w="9525">
              <a:noFill/>
              <a:round/>
              <a:headEnd/>
              <a:tailEnd/>
            </a:ln>
          </p:spPr>
          <p:txBody>
            <a:bodyPr/>
            <a:lstStyle/>
            <a:p>
              <a:endParaRPr lang="en-US"/>
            </a:p>
          </p:txBody>
        </p:sp>
        <p:sp>
          <p:nvSpPr>
            <p:cNvPr id="19539" name="Freeform 12"/>
            <p:cNvSpPr>
              <a:spLocks noEditPoints="1"/>
            </p:cNvSpPr>
            <p:nvPr/>
          </p:nvSpPr>
          <p:spPr bwMode="auto">
            <a:xfrm>
              <a:off x="274" y="1391"/>
              <a:ext cx="425" cy="622"/>
            </a:xfrm>
            <a:custGeom>
              <a:avLst/>
              <a:gdLst>
                <a:gd name="T0" fmla="*/ 8 w 336"/>
                <a:gd name="T1" fmla="*/ 373 h 492"/>
                <a:gd name="T2" fmla="*/ 10 w 336"/>
                <a:gd name="T3" fmla="*/ 445 h 492"/>
                <a:gd name="T4" fmla="*/ 42 w 336"/>
                <a:gd name="T5" fmla="*/ 474 h 492"/>
                <a:gd name="T6" fmla="*/ 42 w 336"/>
                <a:gd name="T7" fmla="*/ 509 h 492"/>
                <a:gd name="T8" fmla="*/ 114 w 336"/>
                <a:gd name="T9" fmla="*/ 545 h 492"/>
                <a:gd name="T10" fmla="*/ 218 w 336"/>
                <a:gd name="T11" fmla="*/ 614 h 492"/>
                <a:gd name="T12" fmla="*/ 349 w 336"/>
                <a:gd name="T13" fmla="*/ 575 h 492"/>
                <a:gd name="T14" fmla="*/ 422 w 336"/>
                <a:gd name="T15" fmla="*/ 429 h 492"/>
                <a:gd name="T16" fmla="*/ 362 w 336"/>
                <a:gd name="T17" fmla="*/ 375 h 492"/>
                <a:gd name="T18" fmla="*/ 326 w 336"/>
                <a:gd name="T19" fmla="*/ 187 h 492"/>
                <a:gd name="T20" fmla="*/ 333 w 336"/>
                <a:gd name="T21" fmla="*/ 72 h 492"/>
                <a:gd name="T22" fmla="*/ 330 w 336"/>
                <a:gd name="T23" fmla="*/ 15 h 492"/>
                <a:gd name="T24" fmla="*/ 272 w 336"/>
                <a:gd name="T25" fmla="*/ 4 h 492"/>
                <a:gd name="T26" fmla="*/ 219 w 336"/>
                <a:gd name="T27" fmla="*/ 72 h 492"/>
                <a:gd name="T28" fmla="*/ 211 w 336"/>
                <a:gd name="T29" fmla="*/ 171 h 492"/>
                <a:gd name="T30" fmla="*/ 63 w 336"/>
                <a:gd name="T31" fmla="*/ 221 h 492"/>
                <a:gd name="T32" fmla="*/ 47 w 336"/>
                <a:gd name="T33" fmla="*/ 287 h 492"/>
                <a:gd name="T34" fmla="*/ 20 w 336"/>
                <a:gd name="T35" fmla="*/ 306 h 492"/>
                <a:gd name="T36" fmla="*/ 19 w 336"/>
                <a:gd name="T37" fmla="*/ 338 h 492"/>
                <a:gd name="T38" fmla="*/ 32 w 336"/>
                <a:gd name="T39" fmla="*/ 319 h 492"/>
                <a:gd name="T40" fmla="*/ 63 w 336"/>
                <a:gd name="T41" fmla="*/ 307 h 492"/>
                <a:gd name="T42" fmla="*/ 70 w 336"/>
                <a:gd name="T43" fmla="*/ 293 h 492"/>
                <a:gd name="T44" fmla="*/ 70 w 336"/>
                <a:gd name="T45" fmla="*/ 293 h 492"/>
                <a:gd name="T46" fmla="*/ 59 w 336"/>
                <a:gd name="T47" fmla="*/ 267 h 492"/>
                <a:gd name="T48" fmla="*/ 130 w 336"/>
                <a:gd name="T49" fmla="*/ 212 h 492"/>
                <a:gd name="T50" fmla="*/ 228 w 336"/>
                <a:gd name="T51" fmla="*/ 176 h 492"/>
                <a:gd name="T52" fmla="*/ 235 w 336"/>
                <a:gd name="T53" fmla="*/ 77 h 492"/>
                <a:gd name="T54" fmla="*/ 277 w 336"/>
                <a:gd name="T55" fmla="*/ 20 h 492"/>
                <a:gd name="T56" fmla="*/ 319 w 336"/>
                <a:gd name="T57" fmla="*/ 28 h 492"/>
                <a:gd name="T58" fmla="*/ 316 w 336"/>
                <a:gd name="T59" fmla="*/ 67 h 492"/>
                <a:gd name="T60" fmla="*/ 310 w 336"/>
                <a:gd name="T61" fmla="*/ 193 h 492"/>
                <a:gd name="T62" fmla="*/ 339 w 336"/>
                <a:gd name="T63" fmla="*/ 263 h 492"/>
                <a:gd name="T64" fmla="*/ 344 w 336"/>
                <a:gd name="T65" fmla="*/ 386 h 492"/>
                <a:gd name="T66" fmla="*/ 388 w 336"/>
                <a:gd name="T67" fmla="*/ 406 h 492"/>
                <a:gd name="T68" fmla="*/ 402 w 336"/>
                <a:gd name="T69" fmla="*/ 464 h 492"/>
                <a:gd name="T70" fmla="*/ 243 w 336"/>
                <a:gd name="T71" fmla="*/ 603 h 492"/>
                <a:gd name="T72" fmla="*/ 182 w 336"/>
                <a:gd name="T73" fmla="*/ 544 h 492"/>
                <a:gd name="T74" fmla="*/ 105 w 336"/>
                <a:gd name="T75" fmla="*/ 521 h 492"/>
                <a:gd name="T76" fmla="*/ 58 w 336"/>
                <a:gd name="T77" fmla="*/ 503 h 492"/>
                <a:gd name="T78" fmla="*/ 61 w 336"/>
                <a:gd name="T79" fmla="*/ 478 h 492"/>
                <a:gd name="T80" fmla="*/ 65 w 336"/>
                <a:gd name="T81" fmla="*/ 470 h 492"/>
                <a:gd name="T82" fmla="*/ 58 w 336"/>
                <a:gd name="T83" fmla="*/ 463 h 492"/>
                <a:gd name="T84" fmla="*/ 33 w 336"/>
                <a:gd name="T85" fmla="*/ 446 h 492"/>
                <a:gd name="T86" fmla="*/ 20 w 336"/>
                <a:gd name="T87" fmla="*/ 403 h 492"/>
                <a:gd name="T88" fmla="*/ 30 w 336"/>
                <a:gd name="T89" fmla="*/ 391 h 492"/>
                <a:gd name="T90" fmla="*/ 32 w 336"/>
                <a:gd name="T91" fmla="*/ 377 h 492"/>
                <a:gd name="T92" fmla="*/ 30 w 336"/>
                <a:gd name="T93" fmla="*/ 375 h 492"/>
                <a:gd name="T94" fmla="*/ 19 w 336"/>
                <a:gd name="T95" fmla="*/ 338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w="9525">
              <a:noFill/>
              <a:round/>
              <a:headEnd/>
              <a:tailEnd/>
            </a:ln>
          </p:spPr>
          <p:txBody>
            <a:bodyPr/>
            <a:lstStyle/>
            <a:p>
              <a:endParaRPr lang="en-US"/>
            </a:p>
          </p:txBody>
        </p:sp>
        <p:sp>
          <p:nvSpPr>
            <p:cNvPr id="19540" name="Freeform 13"/>
            <p:cNvSpPr>
              <a:spLocks/>
            </p:cNvSpPr>
            <p:nvPr/>
          </p:nvSpPr>
          <p:spPr bwMode="auto">
            <a:xfrm>
              <a:off x="437" y="1902"/>
              <a:ext cx="86" cy="43"/>
            </a:xfrm>
            <a:custGeom>
              <a:avLst/>
              <a:gdLst>
                <a:gd name="T0" fmla="*/ 71 w 68"/>
                <a:gd name="T1" fmla="*/ 4 h 34"/>
                <a:gd name="T2" fmla="*/ 9 w 68"/>
                <a:gd name="T3" fmla="*/ 25 h 34"/>
                <a:gd name="T4" fmla="*/ 0 w 68"/>
                <a:gd name="T5" fmla="*/ 35 h 34"/>
                <a:gd name="T6" fmla="*/ 10 w 68"/>
                <a:gd name="T7" fmla="*/ 43 h 34"/>
                <a:gd name="T8" fmla="*/ 82 w 68"/>
                <a:gd name="T9" fmla="*/ 15 h 34"/>
                <a:gd name="T10" fmla="*/ 82 w 68"/>
                <a:gd name="T11" fmla="*/ 4 h 34"/>
                <a:gd name="T12" fmla="*/ 71 w 68"/>
                <a:gd name="T13" fmla="*/ 4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w="9525">
              <a:noFill/>
              <a:round/>
              <a:headEnd/>
              <a:tailEnd/>
            </a:ln>
          </p:spPr>
          <p:txBody>
            <a:bodyPr/>
            <a:lstStyle/>
            <a:p>
              <a:endParaRPr lang="en-US"/>
            </a:p>
          </p:txBody>
        </p:sp>
        <p:sp>
          <p:nvSpPr>
            <p:cNvPr id="19541" name="Freeform 14"/>
            <p:cNvSpPr>
              <a:spLocks/>
            </p:cNvSpPr>
            <p:nvPr/>
          </p:nvSpPr>
          <p:spPr bwMode="auto">
            <a:xfrm>
              <a:off x="585" y="1764"/>
              <a:ext cx="51" cy="76"/>
            </a:xfrm>
            <a:custGeom>
              <a:avLst/>
              <a:gdLst>
                <a:gd name="T0" fmla="*/ 33 w 40"/>
                <a:gd name="T1" fmla="*/ 6 h 60"/>
                <a:gd name="T2" fmla="*/ 3 w 40"/>
                <a:gd name="T3" fmla="*/ 61 h 60"/>
                <a:gd name="T4" fmla="*/ 4 w 40"/>
                <a:gd name="T5" fmla="*/ 72 h 60"/>
                <a:gd name="T6" fmla="*/ 17 w 40"/>
                <a:gd name="T7" fmla="*/ 71 h 60"/>
                <a:gd name="T8" fmla="*/ 50 w 40"/>
                <a:gd name="T9" fmla="*/ 13 h 60"/>
                <a:gd name="T10" fmla="*/ 43 w 40"/>
                <a:gd name="T11" fmla="*/ 1 h 60"/>
                <a:gd name="T12" fmla="*/ 33 w 40"/>
                <a:gd name="T13" fmla="*/ 6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w="9525">
              <a:noFill/>
              <a:round/>
              <a:headEnd/>
              <a:tailEnd/>
            </a:ln>
          </p:spPr>
          <p:txBody>
            <a:bodyPr/>
            <a:lstStyle/>
            <a:p>
              <a:endParaRPr lang="en-US"/>
            </a:p>
          </p:txBody>
        </p:sp>
        <p:sp>
          <p:nvSpPr>
            <p:cNvPr id="19542" name="Freeform 15"/>
            <p:cNvSpPr>
              <a:spLocks/>
            </p:cNvSpPr>
            <p:nvPr/>
          </p:nvSpPr>
          <p:spPr bwMode="auto">
            <a:xfrm>
              <a:off x="324" y="1811"/>
              <a:ext cx="130" cy="88"/>
            </a:xfrm>
            <a:custGeom>
              <a:avLst/>
              <a:gdLst>
                <a:gd name="T0" fmla="*/ 114 w 103"/>
                <a:gd name="T1" fmla="*/ 3 h 70"/>
                <a:gd name="T2" fmla="*/ 102 w 103"/>
                <a:gd name="T3" fmla="*/ 6 h 70"/>
                <a:gd name="T4" fmla="*/ 105 w 103"/>
                <a:gd name="T5" fmla="*/ 18 h 70"/>
                <a:gd name="T6" fmla="*/ 112 w 103"/>
                <a:gd name="T7" fmla="*/ 29 h 70"/>
                <a:gd name="T8" fmla="*/ 101 w 103"/>
                <a:gd name="T9" fmla="*/ 47 h 70"/>
                <a:gd name="T10" fmla="*/ 10 w 103"/>
                <a:gd name="T11" fmla="*/ 44 h 70"/>
                <a:gd name="T12" fmla="*/ 1 w 103"/>
                <a:gd name="T13" fmla="*/ 50 h 70"/>
                <a:gd name="T14" fmla="*/ 6 w 103"/>
                <a:gd name="T15" fmla="*/ 60 h 70"/>
                <a:gd name="T16" fmla="*/ 112 w 103"/>
                <a:gd name="T17" fmla="*/ 59 h 70"/>
                <a:gd name="T18" fmla="*/ 129 w 103"/>
                <a:gd name="T19" fmla="*/ 26 h 70"/>
                <a:gd name="T20" fmla="*/ 114 w 103"/>
                <a:gd name="T21" fmla="*/ 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w="9525">
              <a:noFill/>
              <a:round/>
              <a:headEnd/>
              <a:tailEnd/>
            </a:ln>
          </p:spPr>
          <p:txBody>
            <a:bodyPr/>
            <a:lstStyle/>
            <a:p>
              <a:endParaRPr lang="en-US"/>
            </a:p>
          </p:txBody>
        </p:sp>
        <p:sp>
          <p:nvSpPr>
            <p:cNvPr id="19543" name="Freeform 16"/>
            <p:cNvSpPr>
              <a:spLocks/>
            </p:cNvSpPr>
            <p:nvPr/>
          </p:nvSpPr>
          <p:spPr bwMode="auto">
            <a:xfrm>
              <a:off x="341" y="1856"/>
              <a:ext cx="108" cy="87"/>
            </a:xfrm>
            <a:custGeom>
              <a:avLst/>
              <a:gdLst>
                <a:gd name="T0" fmla="*/ 97 w 85"/>
                <a:gd name="T1" fmla="*/ 3 h 69"/>
                <a:gd name="T2" fmla="*/ 88 w 85"/>
                <a:gd name="T3" fmla="*/ 5 h 69"/>
                <a:gd name="T4" fmla="*/ 89 w 85"/>
                <a:gd name="T5" fmla="*/ 18 h 69"/>
                <a:gd name="T6" fmla="*/ 94 w 85"/>
                <a:gd name="T7" fmla="*/ 28 h 69"/>
                <a:gd name="T8" fmla="*/ 83 w 85"/>
                <a:gd name="T9" fmla="*/ 45 h 69"/>
                <a:gd name="T10" fmla="*/ 10 w 85"/>
                <a:gd name="T11" fmla="*/ 49 h 69"/>
                <a:gd name="T12" fmla="*/ 1 w 85"/>
                <a:gd name="T13" fmla="*/ 50 h 69"/>
                <a:gd name="T14" fmla="*/ 5 w 85"/>
                <a:gd name="T15" fmla="*/ 62 h 69"/>
                <a:gd name="T16" fmla="*/ 90 w 85"/>
                <a:gd name="T17" fmla="*/ 58 h 69"/>
                <a:gd name="T18" fmla="*/ 108 w 85"/>
                <a:gd name="T19" fmla="*/ 26 h 69"/>
                <a:gd name="T20" fmla="*/ 97 w 85"/>
                <a:gd name="T21" fmla="*/ 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w="9525">
              <a:noFill/>
              <a:round/>
              <a:headEnd/>
              <a:tailEnd/>
            </a:ln>
          </p:spPr>
          <p:txBody>
            <a:bodyPr/>
            <a:lstStyle/>
            <a:p>
              <a:endParaRPr lang="en-US"/>
            </a:p>
          </p:txBody>
        </p:sp>
        <p:sp>
          <p:nvSpPr>
            <p:cNvPr id="19544" name="Freeform 17"/>
            <p:cNvSpPr>
              <a:spLocks/>
            </p:cNvSpPr>
            <p:nvPr/>
          </p:nvSpPr>
          <p:spPr bwMode="auto">
            <a:xfrm>
              <a:off x="295" y="1736"/>
              <a:ext cx="200" cy="97"/>
            </a:xfrm>
            <a:custGeom>
              <a:avLst/>
              <a:gdLst>
                <a:gd name="T0" fmla="*/ 164 w 159"/>
                <a:gd name="T1" fmla="*/ 6 h 77"/>
                <a:gd name="T2" fmla="*/ 170 w 159"/>
                <a:gd name="T3" fmla="*/ 16 h 77"/>
                <a:gd name="T4" fmla="*/ 179 w 159"/>
                <a:gd name="T5" fmla="*/ 28 h 77"/>
                <a:gd name="T6" fmla="*/ 174 w 159"/>
                <a:gd name="T7" fmla="*/ 58 h 77"/>
                <a:gd name="T8" fmla="*/ 92 w 159"/>
                <a:gd name="T9" fmla="*/ 72 h 77"/>
                <a:gd name="T10" fmla="*/ 11 w 159"/>
                <a:gd name="T11" fmla="*/ 33 h 77"/>
                <a:gd name="T12" fmla="*/ 4 w 159"/>
                <a:gd name="T13" fmla="*/ 35 h 77"/>
                <a:gd name="T14" fmla="*/ 4 w 159"/>
                <a:gd name="T15" fmla="*/ 45 h 77"/>
                <a:gd name="T16" fmla="*/ 89 w 159"/>
                <a:gd name="T17" fmla="*/ 87 h 77"/>
                <a:gd name="T18" fmla="*/ 186 w 159"/>
                <a:gd name="T19" fmla="*/ 68 h 77"/>
                <a:gd name="T20" fmla="*/ 195 w 159"/>
                <a:gd name="T21" fmla="*/ 24 h 77"/>
                <a:gd name="T22" fmla="*/ 174 w 159"/>
                <a:gd name="T23" fmla="*/ 1 h 77"/>
                <a:gd name="T24" fmla="*/ 164 w 159"/>
                <a:gd name="T25" fmla="*/ 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w="9525">
              <a:noFill/>
              <a:round/>
              <a:headEnd/>
              <a:tailEnd/>
            </a:ln>
          </p:spPr>
          <p:txBody>
            <a:bodyPr/>
            <a:lstStyle/>
            <a:p>
              <a:endParaRPr lang="en-US"/>
            </a:p>
          </p:txBody>
        </p:sp>
        <p:sp>
          <p:nvSpPr>
            <p:cNvPr id="19545" name="Freeform 18"/>
            <p:cNvSpPr>
              <a:spLocks/>
            </p:cNvSpPr>
            <p:nvPr/>
          </p:nvSpPr>
          <p:spPr bwMode="auto">
            <a:xfrm>
              <a:off x="327" y="1629"/>
              <a:ext cx="189" cy="134"/>
            </a:xfrm>
            <a:custGeom>
              <a:avLst/>
              <a:gdLst>
                <a:gd name="T0" fmla="*/ 90 w 149"/>
                <a:gd name="T1" fmla="*/ 1 h 106"/>
                <a:gd name="T2" fmla="*/ 80 w 149"/>
                <a:gd name="T3" fmla="*/ 8 h 106"/>
                <a:gd name="T4" fmla="*/ 86 w 149"/>
                <a:gd name="T5" fmla="*/ 18 h 106"/>
                <a:gd name="T6" fmla="*/ 169 w 149"/>
                <a:gd name="T7" fmla="*/ 66 h 106"/>
                <a:gd name="T8" fmla="*/ 164 w 149"/>
                <a:gd name="T9" fmla="*/ 88 h 106"/>
                <a:gd name="T10" fmla="*/ 91 w 149"/>
                <a:gd name="T11" fmla="*/ 100 h 106"/>
                <a:gd name="T12" fmla="*/ 16 w 149"/>
                <a:gd name="T13" fmla="*/ 56 h 106"/>
                <a:gd name="T14" fmla="*/ 4 w 149"/>
                <a:gd name="T15" fmla="*/ 56 h 106"/>
                <a:gd name="T16" fmla="*/ 4 w 149"/>
                <a:gd name="T17" fmla="*/ 67 h 106"/>
                <a:gd name="T18" fmla="*/ 86 w 149"/>
                <a:gd name="T19" fmla="*/ 116 h 106"/>
                <a:gd name="T20" fmla="*/ 178 w 149"/>
                <a:gd name="T21" fmla="*/ 99 h 106"/>
                <a:gd name="T22" fmla="*/ 184 w 149"/>
                <a:gd name="T23" fmla="*/ 59 h 106"/>
                <a:gd name="T24" fmla="*/ 90 w 149"/>
                <a:gd name="T25" fmla="*/ 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w="9525">
              <a:noFill/>
              <a:round/>
              <a:headEnd/>
              <a:tailEnd/>
            </a:ln>
          </p:spPr>
          <p:txBody>
            <a:bodyPr/>
            <a:lstStyle/>
            <a:p>
              <a:endParaRPr lang="en-US"/>
            </a:p>
          </p:txBody>
        </p:sp>
        <p:sp>
          <p:nvSpPr>
            <p:cNvPr id="19546" name="Freeform 19"/>
            <p:cNvSpPr>
              <a:spLocks noEditPoints="1"/>
            </p:cNvSpPr>
            <p:nvPr/>
          </p:nvSpPr>
          <p:spPr bwMode="auto">
            <a:xfrm>
              <a:off x="460" y="1624"/>
              <a:ext cx="24" cy="46"/>
            </a:xfrm>
            <a:custGeom>
              <a:avLst/>
              <a:gdLst>
                <a:gd name="T0" fmla="*/ 1 w 19"/>
                <a:gd name="T1" fmla="*/ 9 h 37"/>
                <a:gd name="T2" fmla="*/ 1 w 19"/>
                <a:gd name="T3" fmla="*/ 19 h 37"/>
                <a:gd name="T4" fmla="*/ 6 w 19"/>
                <a:gd name="T5" fmla="*/ 40 h 37"/>
                <a:gd name="T6" fmla="*/ 18 w 19"/>
                <a:gd name="T7" fmla="*/ 44 h 37"/>
                <a:gd name="T8" fmla="*/ 21 w 19"/>
                <a:gd name="T9" fmla="*/ 32 h 37"/>
                <a:gd name="T10" fmla="*/ 18 w 19"/>
                <a:gd name="T11" fmla="*/ 17 h 37"/>
                <a:gd name="T12" fmla="*/ 18 w 19"/>
                <a:gd name="T13" fmla="*/ 11 h 37"/>
                <a:gd name="T14" fmla="*/ 18 w 19"/>
                <a:gd name="T15" fmla="*/ 11 h 37"/>
                <a:gd name="T16" fmla="*/ 10 w 19"/>
                <a:gd name="T17" fmla="*/ 1 h 37"/>
                <a:gd name="T18" fmla="*/ 1 w 19"/>
                <a:gd name="T19" fmla="*/ 9 h 37"/>
                <a:gd name="T20" fmla="*/ 18 w 19"/>
                <a:gd name="T21" fmla="*/ 11 h 37"/>
                <a:gd name="T22" fmla="*/ 18 w 19"/>
                <a:gd name="T23" fmla="*/ 11 h 37"/>
                <a:gd name="T24" fmla="*/ 18 w 19"/>
                <a:gd name="T25" fmla="*/ 1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w="9525">
              <a:noFill/>
              <a:round/>
              <a:headEnd/>
              <a:tailEnd/>
            </a:ln>
          </p:spPr>
          <p:txBody>
            <a:bodyPr/>
            <a:lstStyle/>
            <a:p>
              <a:endParaRPr lang="en-US"/>
            </a:p>
          </p:txBody>
        </p:sp>
        <p:sp>
          <p:nvSpPr>
            <p:cNvPr id="19547"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19548"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19549"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19550"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19551"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19552"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19553"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19554"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19555"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19556"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19557"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19558"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19559"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19560"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19561"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19562"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19563"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19564"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19565"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19566"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19567"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19568"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19569"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19570"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19571"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19572"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19573"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19574"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19575"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19576"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19577"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19578" name="Picture 51"/>
            <p:cNvPicPr>
              <a:picLocks noChangeAspect="1" noChangeArrowheads="1"/>
            </p:cNvPicPr>
            <p:nvPr/>
          </p:nvPicPr>
          <p:blipFill>
            <a:blip r:embed="rId3"/>
            <a:srcRect/>
            <a:stretch>
              <a:fillRect/>
            </a:stretch>
          </p:blipFill>
          <p:spPr bwMode="auto">
            <a:xfrm>
              <a:off x="1590" y="1411"/>
              <a:ext cx="463" cy="209"/>
            </a:xfrm>
            <a:prstGeom prst="rect">
              <a:avLst/>
            </a:prstGeom>
            <a:noFill/>
            <a:ln w="9525">
              <a:noFill/>
              <a:miter lim="800000"/>
              <a:headEnd/>
              <a:tailEnd/>
            </a:ln>
          </p:spPr>
        </p:pic>
        <p:pic>
          <p:nvPicPr>
            <p:cNvPr id="19579" name="Picture 52"/>
            <p:cNvPicPr>
              <a:picLocks noChangeAspect="1" noChangeArrowheads="1"/>
            </p:cNvPicPr>
            <p:nvPr/>
          </p:nvPicPr>
          <p:blipFill>
            <a:blip r:embed="rId4"/>
            <a:srcRect/>
            <a:stretch>
              <a:fillRect/>
            </a:stretch>
          </p:blipFill>
          <p:spPr bwMode="auto">
            <a:xfrm>
              <a:off x="1618" y="1441"/>
              <a:ext cx="425" cy="345"/>
            </a:xfrm>
            <a:prstGeom prst="rect">
              <a:avLst/>
            </a:prstGeom>
            <a:noFill/>
            <a:ln w="9525">
              <a:noFill/>
              <a:miter lim="800000"/>
              <a:headEnd/>
              <a:tailEnd/>
            </a:ln>
          </p:spPr>
        </p:pic>
        <p:sp>
          <p:nvSpPr>
            <p:cNvPr id="19580"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19581"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19582"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19583"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19584"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19585"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19586"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19587"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19588"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19589"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19590"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sp>
          <p:nvSpPr>
            <p:cNvPr id="19591" name="Freeform 64"/>
            <p:cNvSpPr>
              <a:spLocks/>
            </p:cNvSpPr>
            <p:nvPr/>
          </p:nvSpPr>
          <p:spPr bwMode="auto">
            <a:xfrm>
              <a:off x="2079" y="2100"/>
              <a:ext cx="521" cy="416"/>
            </a:xfrm>
            <a:custGeom>
              <a:avLst/>
              <a:gdLst>
                <a:gd name="T0" fmla="*/ 329 w 412"/>
                <a:gd name="T1" fmla="*/ 67 h 329"/>
                <a:gd name="T2" fmla="*/ 425 w 412"/>
                <a:gd name="T3" fmla="*/ 33 h 329"/>
                <a:gd name="T4" fmla="*/ 498 w 412"/>
                <a:gd name="T5" fmla="*/ 205 h 329"/>
                <a:gd name="T6" fmla="*/ 425 w 412"/>
                <a:gd name="T7" fmla="*/ 236 h 329"/>
                <a:gd name="T8" fmla="*/ 357 w 412"/>
                <a:gd name="T9" fmla="*/ 300 h 329"/>
                <a:gd name="T10" fmla="*/ 353 w 412"/>
                <a:gd name="T11" fmla="*/ 354 h 329"/>
                <a:gd name="T12" fmla="*/ 271 w 412"/>
                <a:gd name="T13" fmla="*/ 370 h 329"/>
                <a:gd name="T14" fmla="*/ 192 w 412"/>
                <a:gd name="T15" fmla="*/ 378 h 329"/>
                <a:gd name="T16" fmla="*/ 135 w 412"/>
                <a:gd name="T17" fmla="*/ 386 h 329"/>
                <a:gd name="T18" fmla="*/ 86 w 412"/>
                <a:gd name="T19" fmla="*/ 333 h 329"/>
                <a:gd name="T20" fmla="*/ 25 w 412"/>
                <a:gd name="T21" fmla="*/ 309 h 329"/>
                <a:gd name="T22" fmla="*/ 329 w 412"/>
                <a:gd name="T23" fmla="*/ 6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19592" name="Freeform 65"/>
            <p:cNvSpPr>
              <a:spLocks/>
            </p:cNvSpPr>
            <p:nvPr/>
          </p:nvSpPr>
          <p:spPr bwMode="auto">
            <a:xfrm>
              <a:off x="2093" y="2243"/>
              <a:ext cx="494" cy="273"/>
            </a:xfrm>
            <a:custGeom>
              <a:avLst/>
              <a:gdLst>
                <a:gd name="T0" fmla="*/ 18 w 391"/>
                <a:gd name="T1" fmla="*/ 64 h 216"/>
                <a:gd name="T2" fmla="*/ 284 w 391"/>
                <a:gd name="T3" fmla="*/ 173 h 216"/>
                <a:gd name="T4" fmla="*/ 264 w 391"/>
                <a:gd name="T5" fmla="*/ 119 h 216"/>
                <a:gd name="T6" fmla="*/ 393 w 391"/>
                <a:gd name="T7" fmla="*/ 1 h 216"/>
                <a:gd name="T8" fmla="*/ 490 w 391"/>
                <a:gd name="T9" fmla="*/ 0 h 216"/>
                <a:gd name="T10" fmla="*/ 484 w 391"/>
                <a:gd name="T11" fmla="*/ 62 h 216"/>
                <a:gd name="T12" fmla="*/ 411 w 391"/>
                <a:gd name="T13" fmla="*/ 94 h 216"/>
                <a:gd name="T14" fmla="*/ 342 w 391"/>
                <a:gd name="T15" fmla="*/ 157 h 216"/>
                <a:gd name="T16" fmla="*/ 339 w 391"/>
                <a:gd name="T17" fmla="*/ 211 h 216"/>
                <a:gd name="T18" fmla="*/ 256 w 391"/>
                <a:gd name="T19" fmla="*/ 228 h 216"/>
                <a:gd name="T20" fmla="*/ 178 w 391"/>
                <a:gd name="T21" fmla="*/ 235 h 216"/>
                <a:gd name="T22" fmla="*/ 121 w 391"/>
                <a:gd name="T23" fmla="*/ 243 h 216"/>
                <a:gd name="T24" fmla="*/ 72 w 391"/>
                <a:gd name="T25" fmla="*/ 190 h 216"/>
                <a:gd name="T26" fmla="*/ 11 w 391"/>
                <a:gd name="T27" fmla="*/ 166 h 216"/>
                <a:gd name="T28" fmla="*/ 18 w 391"/>
                <a:gd name="T29" fmla="*/ 64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19593" name="Freeform 66"/>
            <p:cNvSpPr>
              <a:spLocks noEditPoints="1"/>
            </p:cNvSpPr>
            <p:nvPr/>
          </p:nvSpPr>
          <p:spPr bwMode="auto">
            <a:xfrm>
              <a:off x="2084" y="2113"/>
              <a:ext cx="512" cy="389"/>
            </a:xfrm>
            <a:custGeom>
              <a:avLst/>
              <a:gdLst>
                <a:gd name="T0" fmla="*/ 359 w 405"/>
                <a:gd name="T1" fmla="*/ 8 h 308"/>
                <a:gd name="T2" fmla="*/ 319 w 405"/>
                <a:gd name="T3" fmla="*/ 45 h 308"/>
                <a:gd name="T4" fmla="*/ 35 w 405"/>
                <a:gd name="T5" fmla="*/ 157 h 308"/>
                <a:gd name="T6" fmla="*/ 14 w 405"/>
                <a:gd name="T7" fmla="*/ 301 h 308"/>
                <a:gd name="T8" fmla="*/ 76 w 405"/>
                <a:gd name="T9" fmla="*/ 328 h 308"/>
                <a:gd name="T10" fmla="*/ 128 w 405"/>
                <a:gd name="T11" fmla="*/ 380 h 308"/>
                <a:gd name="T12" fmla="*/ 186 w 405"/>
                <a:gd name="T13" fmla="*/ 374 h 308"/>
                <a:gd name="T14" fmla="*/ 225 w 405"/>
                <a:gd name="T15" fmla="*/ 388 h 308"/>
                <a:gd name="T16" fmla="*/ 268 w 405"/>
                <a:gd name="T17" fmla="*/ 366 h 308"/>
                <a:gd name="T18" fmla="*/ 354 w 405"/>
                <a:gd name="T19" fmla="*/ 346 h 308"/>
                <a:gd name="T20" fmla="*/ 367 w 405"/>
                <a:gd name="T21" fmla="*/ 312 h 308"/>
                <a:gd name="T22" fmla="*/ 363 w 405"/>
                <a:gd name="T23" fmla="*/ 290 h 308"/>
                <a:gd name="T24" fmla="*/ 422 w 405"/>
                <a:gd name="T25" fmla="*/ 235 h 308"/>
                <a:gd name="T26" fmla="*/ 449 w 405"/>
                <a:gd name="T27" fmla="*/ 239 h 308"/>
                <a:gd name="T28" fmla="*/ 501 w 405"/>
                <a:gd name="T29" fmla="*/ 196 h 308"/>
                <a:gd name="T30" fmla="*/ 501 w 405"/>
                <a:gd name="T31" fmla="*/ 104 h 308"/>
                <a:gd name="T32" fmla="*/ 424 w 405"/>
                <a:gd name="T33" fmla="*/ 14 h 308"/>
                <a:gd name="T34" fmla="*/ 359 w 405"/>
                <a:gd name="T35" fmla="*/ 8 h 308"/>
                <a:gd name="T36" fmla="*/ 425 w 405"/>
                <a:gd name="T37" fmla="*/ 218 h 308"/>
                <a:gd name="T38" fmla="*/ 418 w 405"/>
                <a:gd name="T39" fmla="*/ 216 h 308"/>
                <a:gd name="T40" fmla="*/ 412 w 405"/>
                <a:gd name="T41" fmla="*/ 220 h 308"/>
                <a:gd name="T42" fmla="*/ 349 w 405"/>
                <a:gd name="T43" fmla="*/ 278 h 308"/>
                <a:gd name="T44" fmla="*/ 344 w 405"/>
                <a:gd name="T45" fmla="*/ 283 h 308"/>
                <a:gd name="T46" fmla="*/ 345 w 405"/>
                <a:gd name="T47" fmla="*/ 290 h 308"/>
                <a:gd name="T48" fmla="*/ 341 w 405"/>
                <a:gd name="T49" fmla="*/ 336 h 308"/>
                <a:gd name="T50" fmla="*/ 267 w 405"/>
                <a:gd name="T51" fmla="*/ 350 h 308"/>
                <a:gd name="T52" fmla="*/ 259 w 405"/>
                <a:gd name="T53" fmla="*/ 352 h 308"/>
                <a:gd name="T54" fmla="*/ 224 w 405"/>
                <a:gd name="T55" fmla="*/ 371 h 308"/>
                <a:gd name="T56" fmla="*/ 192 w 405"/>
                <a:gd name="T57" fmla="*/ 359 h 308"/>
                <a:gd name="T58" fmla="*/ 183 w 405"/>
                <a:gd name="T59" fmla="*/ 357 h 308"/>
                <a:gd name="T60" fmla="*/ 133 w 405"/>
                <a:gd name="T61" fmla="*/ 365 h 308"/>
                <a:gd name="T62" fmla="*/ 88 w 405"/>
                <a:gd name="T63" fmla="*/ 318 h 308"/>
                <a:gd name="T64" fmla="*/ 80 w 405"/>
                <a:gd name="T65" fmla="*/ 312 h 308"/>
                <a:gd name="T66" fmla="*/ 27 w 405"/>
                <a:gd name="T67" fmla="*/ 290 h 308"/>
                <a:gd name="T68" fmla="*/ 49 w 405"/>
                <a:gd name="T69" fmla="*/ 164 h 308"/>
                <a:gd name="T70" fmla="*/ 322 w 405"/>
                <a:gd name="T71" fmla="*/ 62 h 308"/>
                <a:gd name="T72" fmla="*/ 331 w 405"/>
                <a:gd name="T73" fmla="*/ 57 h 308"/>
                <a:gd name="T74" fmla="*/ 365 w 405"/>
                <a:gd name="T75" fmla="*/ 23 h 308"/>
                <a:gd name="T76" fmla="*/ 416 w 405"/>
                <a:gd name="T77" fmla="*/ 28 h 308"/>
                <a:gd name="T78" fmla="*/ 485 w 405"/>
                <a:gd name="T79" fmla="*/ 109 h 308"/>
                <a:gd name="T80" fmla="*/ 487 w 405"/>
                <a:gd name="T81" fmla="*/ 189 h 308"/>
                <a:gd name="T82" fmla="*/ 446 w 405"/>
                <a:gd name="T83" fmla="*/ 224 h 308"/>
                <a:gd name="T84" fmla="*/ 425 w 405"/>
                <a:gd name="T85" fmla="*/ 218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sp>
          <p:nvSpPr>
            <p:cNvPr id="19594" name="Freeform 67"/>
            <p:cNvSpPr>
              <a:spLocks/>
            </p:cNvSpPr>
            <p:nvPr/>
          </p:nvSpPr>
          <p:spPr bwMode="auto">
            <a:xfrm>
              <a:off x="2400" y="2159"/>
              <a:ext cx="56" cy="37"/>
            </a:xfrm>
            <a:custGeom>
              <a:avLst/>
              <a:gdLst>
                <a:gd name="T0" fmla="*/ 53 w 44"/>
                <a:gd name="T1" fmla="*/ 23 h 29"/>
                <a:gd name="T2" fmla="*/ 53 w 44"/>
                <a:gd name="T3" fmla="*/ 34 h 29"/>
                <a:gd name="T4" fmla="*/ 42 w 44"/>
                <a:gd name="T5" fmla="*/ 34 h 29"/>
                <a:gd name="T6" fmla="*/ 8 w 44"/>
                <a:gd name="T7" fmla="*/ 15 h 29"/>
                <a:gd name="T8" fmla="*/ 0 w 44"/>
                <a:gd name="T9" fmla="*/ 8 h 29"/>
                <a:gd name="T10" fmla="*/ 8 w 44"/>
                <a:gd name="T11" fmla="*/ 0 h 29"/>
                <a:gd name="T12" fmla="*/ 53 w 44"/>
                <a:gd name="T13" fmla="*/ 23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19595" name="Freeform 68"/>
            <p:cNvSpPr>
              <a:spLocks/>
            </p:cNvSpPr>
            <p:nvPr/>
          </p:nvSpPr>
          <p:spPr bwMode="auto">
            <a:xfrm>
              <a:off x="2494" y="2254"/>
              <a:ext cx="37" cy="91"/>
            </a:xfrm>
            <a:custGeom>
              <a:avLst/>
              <a:gdLst>
                <a:gd name="T0" fmla="*/ 17 w 30"/>
                <a:gd name="T1" fmla="*/ 5 h 72"/>
                <a:gd name="T2" fmla="*/ 16 w 30"/>
                <a:gd name="T3" fmla="*/ 86 h 72"/>
                <a:gd name="T4" fmla="*/ 6 w 30"/>
                <a:gd name="T5" fmla="*/ 90 h 72"/>
                <a:gd name="T6" fmla="*/ 2 w 30"/>
                <a:gd name="T7" fmla="*/ 78 h 72"/>
                <a:gd name="T8" fmla="*/ 4 w 30"/>
                <a:gd name="T9" fmla="*/ 14 h 72"/>
                <a:gd name="T10" fmla="*/ 6 w 30"/>
                <a:gd name="T11" fmla="*/ 3 h 72"/>
                <a:gd name="T12" fmla="*/ 17 w 30"/>
                <a:gd name="T13" fmla="*/ 5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19596" name="Freeform 69"/>
            <p:cNvSpPr>
              <a:spLocks/>
            </p:cNvSpPr>
            <p:nvPr/>
          </p:nvSpPr>
          <p:spPr bwMode="auto">
            <a:xfrm>
              <a:off x="2381" y="2389"/>
              <a:ext cx="63" cy="19"/>
            </a:xfrm>
            <a:custGeom>
              <a:avLst/>
              <a:gdLst>
                <a:gd name="T0" fmla="*/ 9 w 50"/>
                <a:gd name="T1" fmla="*/ 1 h 15"/>
                <a:gd name="T2" fmla="*/ 54 w 50"/>
                <a:gd name="T3" fmla="*/ 1 h 15"/>
                <a:gd name="T4" fmla="*/ 62 w 50"/>
                <a:gd name="T5" fmla="*/ 9 h 15"/>
                <a:gd name="T6" fmla="*/ 54 w 50"/>
                <a:gd name="T7" fmla="*/ 18 h 15"/>
                <a:gd name="T8" fmla="*/ 8 w 50"/>
                <a:gd name="T9" fmla="*/ 16 h 15"/>
                <a:gd name="T10" fmla="*/ 0 w 50"/>
                <a:gd name="T11" fmla="*/ 8 h 15"/>
                <a:gd name="T12" fmla="*/ 9 w 50"/>
                <a:gd name="T13" fmla="*/ 1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19597" name="Freeform 70"/>
            <p:cNvSpPr>
              <a:spLocks/>
            </p:cNvSpPr>
            <p:nvPr/>
          </p:nvSpPr>
          <p:spPr bwMode="auto">
            <a:xfrm>
              <a:off x="2275" y="2384"/>
              <a:ext cx="83" cy="95"/>
            </a:xfrm>
            <a:custGeom>
              <a:avLst/>
              <a:gdLst>
                <a:gd name="T0" fmla="*/ 16 w 66"/>
                <a:gd name="T1" fmla="*/ 6 h 75"/>
                <a:gd name="T2" fmla="*/ 77 w 66"/>
                <a:gd name="T3" fmla="*/ 79 h 75"/>
                <a:gd name="T4" fmla="*/ 82 w 66"/>
                <a:gd name="T5" fmla="*/ 89 h 75"/>
                <a:gd name="T6" fmla="*/ 72 w 66"/>
                <a:gd name="T7" fmla="*/ 94 h 75"/>
                <a:gd name="T8" fmla="*/ 0 w 66"/>
                <a:gd name="T9" fmla="*/ 11 h 75"/>
                <a:gd name="T10" fmla="*/ 6 w 66"/>
                <a:gd name="T11" fmla="*/ 1 h 75"/>
                <a:gd name="T12" fmla="*/ 16 w 66"/>
                <a:gd name="T13" fmla="*/ 6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19598" name="Freeform 71"/>
            <p:cNvSpPr>
              <a:spLocks/>
            </p:cNvSpPr>
            <p:nvPr/>
          </p:nvSpPr>
          <p:spPr bwMode="auto">
            <a:xfrm>
              <a:off x="2210" y="2368"/>
              <a:ext cx="70" cy="119"/>
            </a:xfrm>
            <a:custGeom>
              <a:avLst/>
              <a:gdLst>
                <a:gd name="T0" fmla="*/ 18 w 55"/>
                <a:gd name="T1" fmla="*/ 1 h 94"/>
                <a:gd name="T2" fmla="*/ 25 w 55"/>
                <a:gd name="T3" fmla="*/ 10 h 94"/>
                <a:gd name="T4" fmla="*/ 65 w 55"/>
                <a:gd name="T5" fmla="*/ 103 h 94"/>
                <a:gd name="T6" fmla="*/ 67 w 55"/>
                <a:gd name="T7" fmla="*/ 114 h 94"/>
                <a:gd name="T8" fmla="*/ 56 w 55"/>
                <a:gd name="T9" fmla="*/ 116 h 94"/>
                <a:gd name="T10" fmla="*/ 9 w 55"/>
                <a:gd name="T11" fmla="*/ 8 h 94"/>
                <a:gd name="T12" fmla="*/ 18 w 55"/>
                <a:gd name="T13" fmla="*/ 1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19599" name="Freeform 72"/>
            <p:cNvSpPr>
              <a:spLocks/>
            </p:cNvSpPr>
            <p:nvPr/>
          </p:nvSpPr>
          <p:spPr bwMode="auto">
            <a:xfrm>
              <a:off x="2143" y="2327"/>
              <a:ext cx="40" cy="114"/>
            </a:xfrm>
            <a:custGeom>
              <a:avLst/>
              <a:gdLst>
                <a:gd name="T0" fmla="*/ 34 w 31"/>
                <a:gd name="T1" fmla="*/ 3 h 90"/>
                <a:gd name="T2" fmla="*/ 39 w 31"/>
                <a:gd name="T3" fmla="*/ 13 h 90"/>
                <a:gd name="T4" fmla="*/ 30 w 31"/>
                <a:gd name="T5" fmla="*/ 103 h 90"/>
                <a:gd name="T6" fmla="*/ 25 w 31"/>
                <a:gd name="T7" fmla="*/ 113 h 90"/>
                <a:gd name="T8" fmla="*/ 14 w 31"/>
                <a:gd name="T9" fmla="*/ 108 h 90"/>
                <a:gd name="T10" fmla="*/ 23 w 31"/>
                <a:gd name="T11" fmla="*/ 6 h 90"/>
                <a:gd name="T12" fmla="*/ 34 w 31"/>
                <a:gd name="T13" fmla="*/ 3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grpSp>
        <p:nvGrpSpPr>
          <p:cNvPr id="298" name="Group 11"/>
          <p:cNvGrpSpPr>
            <a:grpSpLocks noChangeAspect="1"/>
          </p:cNvGrpSpPr>
          <p:nvPr/>
        </p:nvGrpSpPr>
        <p:grpSpPr bwMode="auto">
          <a:xfrm>
            <a:off x="5733208" y="266700"/>
            <a:ext cx="2116450" cy="6426200"/>
            <a:chOff x="3878" y="136"/>
            <a:chExt cx="1377" cy="4181"/>
          </a:xfrm>
          <a:solidFill>
            <a:schemeClr val="accent4"/>
          </a:solidFill>
        </p:grpSpPr>
        <p:sp>
          <p:nvSpPr>
            <p:cNvPr id="300"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01"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19461" name="Group 4"/>
          <p:cNvGrpSpPr>
            <a:grpSpLocks noChangeAspect="1"/>
          </p:cNvGrpSpPr>
          <p:nvPr/>
        </p:nvGrpSpPr>
        <p:grpSpPr bwMode="auto">
          <a:xfrm flipH="1">
            <a:off x="2873375" y="2601913"/>
            <a:ext cx="1730375" cy="1935162"/>
            <a:chOff x="272" y="481"/>
            <a:chExt cx="2417" cy="2736"/>
          </a:xfrm>
        </p:grpSpPr>
        <p:sp>
          <p:nvSpPr>
            <p:cNvPr id="303" name="Freeform 302"/>
            <p:cNvSpPr>
              <a:spLocks/>
            </p:cNvSpPr>
            <p:nvPr/>
          </p:nvSpPr>
          <p:spPr bwMode="auto">
            <a:xfrm>
              <a:off x="2219" y="1790"/>
              <a:ext cx="430" cy="602"/>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9465" name="Freeform 6"/>
            <p:cNvSpPr>
              <a:spLocks noEditPoints="1"/>
            </p:cNvSpPr>
            <p:nvPr/>
          </p:nvSpPr>
          <p:spPr bwMode="auto">
            <a:xfrm>
              <a:off x="2214" y="1782"/>
              <a:ext cx="445" cy="619"/>
            </a:xfrm>
            <a:custGeom>
              <a:avLst/>
              <a:gdLst>
                <a:gd name="T0" fmla="*/ 3 w 352"/>
                <a:gd name="T1" fmla="*/ 71 h 490"/>
                <a:gd name="T2" fmla="*/ 3 w 352"/>
                <a:gd name="T3" fmla="*/ 71 h 490"/>
                <a:gd name="T4" fmla="*/ 3 w 352"/>
                <a:gd name="T5" fmla="*/ 97 h 490"/>
                <a:gd name="T6" fmla="*/ 67 w 352"/>
                <a:gd name="T7" fmla="*/ 157 h 490"/>
                <a:gd name="T8" fmla="*/ 67 w 352"/>
                <a:gd name="T9" fmla="*/ 157 h 490"/>
                <a:gd name="T10" fmla="*/ 182 w 352"/>
                <a:gd name="T11" fmla="*/ 192 h 490"/>
                <a:gd name="T12" fmla="*/ 255 w 352"/>
                <a:gd name="T13" fmla="*/ 239 h 490"/>
                <a:gd name="T14" fmla="*/ 286 w 352"/>
                <a:gd name="T15" fmla="*/ 291 h 490"/>
                <a:gd name="T16" fmla="*/ 287 w 352"/>
                <a:gd name="T17" fmla="*/ 296 h 490"/>
                <a:gd name="T18" fmla="*/ 247 w 352"/>
                <a:gd name="T19" fmla="*/ 398 h 490"/>
                <a:gd name="T20" fmla="*/ 172 w 352"/>
                <a:gd name="T21" fmla="*/ 469 h 490"/>
                <a:gd name="T22" fmla="*/ 171 w 352"/>
                <a:gd name="T23" fmla="*/ 469 h 490"/>
                <a:gd name="T24" fmla="*/ 140 w 352"/>
                <a:gd name="T25" fmla="*/ 547 h 490"/>
                <a:gd name="T26" fmla="*/ 152 w 352"/>
                <a:gd name="T27" fmla="*/ 575 h 490"/>
                <a:gd name="T28" fmla="*/ 258 w 352"/>
                <a:gd name="T29" fmla="*/ 595 h 490"/>
                <a:gd name="T30" fmla="*/ 354 w 352"/>
                <a:gd name="T31" fmla="*/ 508 h 490"/>
                <a:gd name="T32" fmla="*/ 418 w 352"/>
                <a:gd name="T33" fmla="*/ 408 h 490"/>
                <a:gd name="T34" fmla="*/ 439 w 352"/>
                <a:gd name="T35" fmla="*/ 272 h 490"/>
                <a:gd name="T36" fmla="*/ 241 w 352"/>
                <a:gd name="T37" fmla="*/ 51 h 490"/>
                <a:gd name="T38" fmla="*/ 88 w 352"/>
                <a:gd name="T39" fmla="*/ 5 h 490"/>
                <a:gd name="T40" fmla="*/ 3 w 352"/>
                <a:gd name="T41" fmla="*/ 71 h 490"/>
                <a:gd name="T42" fmla="*/ 20 w 352"/>
                <a:gd name="T43" fmla="*/ 93 h 490"/>
                <a:gd name="T44" fmla="*/ 19 w 352"/>
                <a:gd name="T45" fmla="*/ 73 h 490"/>
                <a:gd name="T46" fmla="*/ 19 w 352"/>
                <a:gd name="T47" fmla="*/ 73 h 490"/>
                <a:gd name="T48" fmla="*/ 86 w 352"/>
                <a:gd name="T49" fmla="*/ 23 h 490"/>
                <a:gd name="T50" fmla="*/ 234 w 352"/>
                <a:gd name="T51" fmla="*/ 66 h 490"/>
                <a:gd name="T52" fmla="*/ 421 w 352"/>
                <a:gd name="T53" fmla="*/ 274 h 490"/>
                <a:gd name="T54" fmla="*/ 403 w 352"/>
                <a:gd name="T55" fmla="*/ 402 h 490"/>
                <a:gd name="T56" fmla="*/ 341 w 352"/>
                <a:gd name="T57" fmla="*/ 496 h 490"/>
                <a:gd name="T58" fmla="*/ 249 w 352"/>
                <a:gd name="T59" fmla="*/ 580 h 490"/>
                <a:gd name="T60" fmla="*/ 166 w 352"/>
                <a:gd name="T61" fmla="*/ 565 h 490"/>
                <a:gd name="T62" fmla="*/ 157 w 352"/>
                <a:gd name="T63" fmla="*/ 543 h 490"/>
                <a:gd name="T64" fmla="*/ 181 w 352"/>
                <a:gd name="T65" fmla="*/ 483 h 490"/>
                <a:gd name="T66" fmla="*/ 181 w 352"/>
                <a:gd name="T67" fmla="*/ 483 h 490"/>
                <a:gd name="T68" fmla="*/ 260 w 352"/>
                <a:gd name="T69" fmla="*/ 408 h 490"/>
                <a:gd name="T70" fmla="*/ 303 w 352"/>
                <a:gd name="T71" fmla="*/ 293 h 490"/>
                <a:gd name="T72" fmla="*/ 303 w 352"/>
                <a:gd name="T73" fmla="*/ 287 h 490"/>
                <a:gd name="T74" fmla="*/ 267 w 352"/>
                <a:gd name="T75" fmla="*/ 226 h 490"/>
                <a:gd name="T76" fmla="*/ 188 w 352"/>
                <a:gd name="T77" fmla="*/ 176 h 490"/>
                <a:gd name="T78" fmla="*/ 70 w 352"/>
                <a:gd name="T79" fmla="*/ 140 h 490"/>
                <a:gd name="T80" fmla="*/ 70 w 352"/>
                <a:gd name="T81" fmla="*/ 140 h 490"/>
                <a:gd name="T82" fmla="*/ 20 w 352"/>
                <a:gd name="T83" fmla="*/ 93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490"/>
                <a:gd name="T128" fmla="*/ 352 w 352"/>
                <a:gd name="T129" fmla="*/ 490 h 4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w="9525">
              <a:noFill/>
              <a:round/>
              <a:headEnd/>
              <a:tailEnd/>
            </a:ln>
          </p:spPr>
          <p:txBody>
            <a:bodyPr/>
            <a:lstStyle/>
            <a:p>
              <a:endParaRPr lang="en-US"/>
            </a:p>
          </p:txBody>
        </p:sp>
        <p:sp>
          <p:nvSpPr>
            <p:cNvPr id="305" name="Freeform 7"/>
            <p:cNvSpPr>
              <a:spLocks/>
            </p:cNvSpPr>
            <p:nvPr/>
          </p:nvSpPr>
          <p:spPr bwMode="auto">
            <a:xfrm>
              <a:off x="483" y="1767"/>
              <a:ext cx="670" cy="382"/>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9467"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307" name="Freeform 9"/>
            <p:cNvSpPr>
              <a:spLocks/>
            </p:cNvSpPr>
            <p:nvPr/>
          </p:nvSpPr>
          <p:spPr bwMode="auto">
            <a:xfrm>
              <a:off x="857" y="1767"/>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9469" name="Freeform 10"/>
            <p:cNvSpPr>
              <a:spLocks noEditPoints="1"/>
            </p:cNvSpPr>
            <p:nvPr/>
          </p:nvSpPr>
          <p:spPr bwMode="auto">
            <a:xfrm>
              <a:off x="470" y="1758"/>
              <a:ext cx="694" cy="399"/>
            </a:xfrm>
            <a:custGeom>
              <a:avLst/>
              <a:gdLst>
                <a:gd name="T0" fmla="*/ 531 w 549"/>
                <a:gd name="T1" fmla="*/ 54 h 316"/>
                <a:gd name="T2" fmla="*/ 531 w 549"/>
                <a:gd name="T3" fmla="*/ 54 h 316"/>
                <a:gd name="T4" fmla="*/ 456 w 549"/>
                <a:gd name="T5" fmla="*/ 155 h 316"/>
                <a:gd name="T6" fmla="*/ 386 w 549"/>
                <a:gd name="T7" fmla="*/ 212 h 316"/>
                <a:gd name="T8" fmla="*/ 319 w 549"/>
                <a:gd name="T9" fmla="*/ 223 h 316"/>
                <a:gd name="T10" fmla="*/ 212 w 549"/>
                <a:gd name="T11" fmla="*/ 145 h 316"/>
                <a:gd name="T12" fmla="*/ 166 w 549"/>
                <a:gd name="T13" fmla="*/ 68 h 316"/>
                <a:gd name="T14" fmla="*/ 166 w 549"/>
                <a:gd name="T15" fmla="*/ 68 h 316"/>
                <a:gd name="T16" fmla="*/ 61 w 549"/>
                <a:gd name="T17" fmla="*/ 24 h 316"/>
                <a:gd name="T18" fmla="*/ 18 w 549"/>
                <a:gd name="T19" fmla="*/ 129 h 316"/>
                <a:gd name="T20" fmla="*/ 81 w 549"/>
                <a:gd name="T21" fmla="*/ 239 h 316"/>
                <a:gd name="T22" fmla="*/ 163 w 549"/>
                <a:gd name="T23" fmla="*/ 323 h 316"/>
                <a:gd name="T24" fmla="*/ 289 w 549"/>
                <a:gd name="T25" fmla="*/ 381 h 316"/>
                <a:gd name="T26" fmla="*/ 576 w 549"/>
                <a:gd name="T27" fmla="*/ 264 h 316"/>
                <a:gd name="T28" fmla="*/ 674 w 549"/>
                <a:gd name="T29" fmla="*/ 129 h 316"/>
                <a:gd name="T30" fmla="*/ 638 w 549"/>
                <a:gd name="T31" fmla="*/ 20 h 316"/>
                <a:gd name="T32" fmla="*/ 531 w 549"/>
                <a:gd name="T33" fmla="*/ 54 h 316"/>
                <a:gd name="T34" fmla="*/ 546 w 549"/>
                <a:gd name="T35" fmla="*/ 63 h 316"/>
                <a:gd name="T36" fmla="*/ 631 w 549"/>
                <a:gd name="T37" fmla="*/ 37 h 316"/>
                <a:gd name="T38" fmla="*/ 657 w 549"/>
                <a:gd name="T39" fmla="*/ 120 h 316"/>
                <a:gd name="T40" fmla="*/ 563 w 549"/>
                <a:gd name="T41" fmla="*/ 251 h 316"/>
                <a:gd name="T42" fmla="*/ 293 w 549"/>
                <a:gd name="T43" fmla="*/ 364 h 316"/>
                <a:gd name="T44" fmla="*/ 174 w 549"/>
                <a:gd name="T45" fmla="*/ 309 h 316"/>
                <a:gd name="T46" fmla="*/ 96 w 549"/>
                <a:gd name="T47" fmla="*/ 229 h 316"/>
                <a:gd name="T48" fmla="*/ 34 w 549"/>
                <a:gd name="T49" fmla="*/ 122 h 316"/>
                <a:gd name="T50" fmla="*/ 68 w 549"/>
                <a:gd name="T51" fmla="*/ 42 h 316"/>
                <a:gd name="T52" fmla="*/ 149 w 549"/>
                <a:gd name="T53" fmla="*/ 74 h 316"/>
                <a:gd name="T54" fmla="*/ 149 w 549"/>
                <a:gd name="T55" fmla="*/ 74 h 316"/>
                <a:gd name="T56" fmla="*/ 197 w 549"/>
                <a:gd name="T57" fmla="*/ 157 h 316"/>
                <a:gd name="T58" fmla="*/ 315 w 549"/>
                <a:gd name="T59" fmla="*/ 241 h 316"/>
                <a:gd name="T60" fmla="*/ 393 w 549"/>
                <a:gd name="T61" fmla="*/ 229 h 316"/>
                <a:gd name="T62" fmla="*/ 470 w 549"/>
                <a:gd name="T63" fmla="*/ 168 h 316"/>
                <a:gd name="T64" fmla="*/ 546 w 549"/>
                <a:gd name="T65" fmla="*/ 63 h 316"/>
                <a:gd name="T66" fmla="*/ 546 w 549"/>
                <a:gd name="T67" fmla="*/ 63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16"/>
                <a:gd name="T104" fmla="*/ 549 w 549"/>
                <a:gd name="T105" fmla="*/ 316 h 3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w="9525">
              <a:noFill/>
              <a:round/>
              <a:headEnd/>
              <a:tailEnd/>
            </a:ln>
          </p:spPr>
          <p:txBody>
            <a:bodyPr/>
            <a:lstStyle/>
            <a:p>
              <a:endParaRPr lang="en-US"/>
            </a:p>
          </p:txBody>
        </p:sp>
        <p:sp>
          <p:nvSpPr>
            <p:cNvPr id="19470" name="Freeform 11"/>
            <p:cNvSpPr>
              <a:spLocks/>
            </p:cNvSpPr>
            <p:nvPr/>
          </p:nvSpPr>
          <p:spPr bwMode="auto">
            <a:xfrm>
              <a:off x="272" y="1392"/>
              <a:ext cx="437" cy="617"/>
            </a:xfrm>
            <a:custGeom>
              <a:avLst/>
              <a:gdLst>
                <a:gd name="T0" fmla="*/ 15 w 346"/>
                <a:gd name="T1" fmla="*/ 329 h 488"/>
                <a:gd name="T2" fmla="*/ 66 w 346"/>
                <a:gd name="T3" fmla="*/ 297 h 488"/>
                <a:gd name="T4" fmla="*/ 71 w 346"/>
                <a:gd name="T5" fmla="*/ 226 h 488"/>
                <a:gd name="T6" fmla="*/ 206 w 346"/>
                <a:gd name="T7" fmla="*/ 197 h 488"/>
                <a:gd name="T8" fmla="*/ 229 w 346"/>
                <a:gd name="T9" fmla="*/ 73 h 488"/>
                <a:gd name="T10" fmla="*/ 306 w 346"/>
                <a:gd name="T11" fmla="*/ 10 h 488"/>
                <a:gd name="T12" fmla="*/ 313 w 346"/>
                <a:gd name="T13" fmla="*/ 109 h 488"/>
                <a:gd name="T14" fmla="*/ 321 w 346"/>
                <a:gd name="T15" fmla="*/ 188 h 488"/>
                <a:gd name="T16" fmla="*/ 354 w 346"/>
                <a:gd name="T17" fmla="*/ 381 h 488"/>
                <a:gd name="T18" fmla="*/ 413 w 346"/>
                <a:gd name="T19" fmla="*/ 465 h 488"/>
                <a:gd name="T20" fmla="*/ 245 w 346"/>
                <a:gd name="T21" fmla="*/ 609 h 488"/>
                <a:gd name="T22" fmla="*/ 176 w 346"/>
                <a:gd name="T23" fmla="*/ 542 h 488"/>
                <a:gd name="T24" fmla="*/ 101 w 346"/>
                <a:gd name="T25" fmla="*/ 526 h 488"/>
                <a:gd name="T26" fmla="*/ 58 w 346"/>
                <a:gd name="T27" fmla="*/ 470 h 488"/>
                <a:gd name="T28" fmla="*/ 20 w 346"/>
                <a:gd name="T29" fmla="*/ 440 h 488"/>
                <a:gd name="T30" fmla="*/ 28 w 346"/>
                <a:gd name="T31" fmla="*/ 382 h 488"/>
                <a:gd name="T32" fmla="*/ 15 w 346"/>
                <a:gd name="T33" fmla="*/ 32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w="9525">
              <a:noFill/>
              <a:round/>
              <a:headEnd/>
              <a:tailEnd/>
            </a:ln>
          </p:spPr>
          <p:txBody>
            <a:bodyPr/>
            <a:lstStyle/>
            <a:p>
              <a:endParaRPr lang="en-US"/>
            </a:p>
          </p:txBody>
        </p:sp>
        <p:sp>
          <p:nvSpPr>
            <p:cNvPr id="19471" name="Freeform 12"/>
            <p:cNvSpPr>
              <a:spLocks noEditPoints="1"/>
            </p:cNvSpPr>
            <p:nvPr/>
          </p:nvSpPr>
          <p:spPr bwMode="auto">
            <a:xfrm>
              <a:off x="274" y="1391"/>
              <a:ext cx="425" cy="622"/>
            </a:xfrm>
            <a:custGeom>
              <a:avLst/>
              <a:gdLst>
                <a:gd name="T0" fmla="*/ 8 w 336"/>
                <a:gd name="T1" fmla="*/ 373 h 492"/>
                <a:gd name="T2" fmla="*/ 10 w 336"/>
                <a:gd name="T3" fmla="*/ 445 h 492"/>
                <a:gd name="T4" fmla="*/ 42 w 336"/>
                <a:gd name="T5" fmla="*/ 474 h 492"/>
                <a:gd name="T6" fmla="*/ 42 w 336"/>
                <a:gd name="T7" fmla="*/ 509 h 492"/>
                <a:gd name="T8" fmla="*/ 114 w 336"/>
                <a:gd name="T9" fmla="*/ 545 h 492"/>
                <a:gd name="T10" fmla="*/ 218 w 336"/>
                <a:gd name="T11" fmla="*/ 614 h 492"/>
                <a:gd name="T12" fmla="*/ 349 w 336"/>
                <a:gd name="T13" fmla="*/ 575 h 492"/>
                <a:gd name="T14" fmla="*/ 422 w 336"/>
                <a:gd name="T15" fmla="*/ 429 h 492"/>
                <a:gd name="T16" fmla="*/ 362 w 336"/>
                <a:gd name="T17" fmla="*/ 375 h 492"/>
                <a:gd name="T18" fmla="*/ 326 w 336"/>
                <a:gd name="T19" fmla="*/ 187 h 492"/>
                <a:gd name="T20" fmla="*/ 333 w 336"/>
                <a:gd name="T21" fmla="*/ 72 h 492"/>
                <a:gd name="T22" fmla="*/ 330 w 336"/>
                <a:gd name="T23" fmla="*/ 15 h 492"/>
                <a:gd name="T24" fmla="*/ 272 w 336"/>
                <a:gd name="T25" fmla="*/ 4 h 492"/>
                <a:gd name="T26" fmla="*/ 219 w 336"/>
                <a:gd name="T27" fmla="*/ 72 h 492"/>
                <a:gd name="T28" fmla="*/ 211 w 336"/>
                <a:gd name="T29" fmla="*/ 171 h 492"/>
                <a:gd name="T30" fmla="*/ 63 w 336"/>
                <a:gd name="T31" fmla="*/ 221 h 492"/>
                <a:gd name="T32" fmla="*/ 47 w 336"/>
                <a:gd name="T33" fmla="*/ 287 h 492"/>
                <a:gd name="T34" fmla="*/ 20 w 336"/>
                <a:gd name="T35" fmla="*/ 306 h 492"/>
                <a:gd name="T36" fmla="*/ 19 w 336"/>
                <a:gd name="T37" fmla="*/ 338 h 492"/>
                <a:gd name="T38" fmla="*/ 32 w 336"/>
                <a:gd name="T39" fmla="*/ 319 h 492"/>
                <a:gd name="T40" fmla="*/ 63 w 336"/>
                <a:gd name="T41" fmla="*/ 307 h 492"/>
                <a:gd name="T42" fmla="*/ 70 w 336"/>
                <a:gd name="T43" fmla="*/ 293 h 492"/>
                <a:gd name="T44" fmla="*/ 70 w 336"/>
                <a:gd name="T45" fmla="*/ 293 h 492"/>
                <a:gd name="T46" fmla="*/ 59 w 336"/>
                <a:gd name="T47" fmla="*/ 267 h 492"/>
                <a:gd name="T48" fmla="*/ 130 w 336"/>
                <a:gd name="T49" fmla="*/ 212 h 492"/>
                <a:gd name="T50" fmla="*/ 228 w 336"/>
                <a:gd name="T51" fmla="*/ 176 h 492"/>
                <a:gd name="T52" fmla="*/ 235 w 336"/>
                <a:gd name="T53" fmla="*/ 77 h 492"/>
                <a:gd name="T54" fmla="*/ 277 w 336"/>
                <a:gd name="T55" fmla="*/ 20 h 492"/>
                <a:gd name="T56" fmla="*/ 319 w 336"/>
                <a:gd name="T57" fmla="*/ 28 h 492"/>
                <a:gd name="T58" fmla="*/ 316 w 336"/>
                <a:gd name="T59" fmla="*/ 67 h 492"/>
                <a:gd name="T60" fmla="*/ 310 w 336"/>
                <a:gd name="T61" fmla="*/ 193 h 492"/>
                <a:gd name="T62" fmla="*/ 339 w 336"/>
                <a:gd name="T63" fmla="*/ 263 h 492"/>
                <a:gd name="T64" fmla="*/ 344 w 336"/>
                <a:gd name="T65" fmla="*/ 386 h 492"/>
                <a:gd name="T66" fmla="*/ 388 w 336"/>
                <a:gd name="T67" fmla="*/ 406 h 492"/>
                <a:gd name="T68" fmla="*/ 402 w 336"/>
                <a:gd name="T69" fmla="*/ 464 h 492"/>
                <a:gd name="T70" fmla="*/ 243 w 336"/>
                <a:gd name="T71" fmla="*/ 603 h 492"/>
                <a:gd name="T72" fmla="*/ 182 w 336"/>
                <a:gd name="T73" fmla="*/ 544 h 492"/>
                <a:gd name="T74" fmla="*/ 105 w 336"/>
                <a:gd name="T75" fmla="*/ 521 h 492"/>
                <a:gd name="T76" fmla="*/ 58 w 336"/>
                <a:gd name="T77" fmla="*/ 503 h 492"/>
                <a:gd name="T78" fmla="*/ 61 w 336"/>
                <a:gd name="T79" fmla="*/ 478 h 492"/>
                <a:gd name="T80" fmla="*/ 65 w 336"/>
                <a:gd name="T81" fmla="*/ 470 h 492"/>
                <a:gd name="T82" fmla="*/ 58 w 336"/>
                <a:gd name="T83" fmla="*/ 463 h 492"/>
                <a:gd name="T84" fmla="*/ 33 w 336"/>
                <a:gd name="T85" fmla="*/ 446 h 492"/>
                <a:gd name="T86" fmla="*/ 20 w 336"/>
                <a:gd name="T87" fmla="*/ 403 h 492"/>
                <a:gd name="T88" fmla="*/ 30 w 336"/>
                <a:gd name="T89" fmla="*/ 391 h 492"/>
                <a:gd name="T90" fmla="*/ 32 w 336"/>
                <a:gd name="T91" fmla="*/ 377 h 492"/>
                <a:gd name="T92" fmla="*/ 30 w 336"/>
                <a:gd name="T93" fmla="*/ 375 h 492"/>
                <a:gd name="T94" fmla="*/ 19 w 336"/>
                <a:gd name="T95" fmla="*/ 338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w="9525">
              <a:noFill/>
              <a:round/>
              <a:headEnd/>
              <a:tailEnd/>
            </a:ln>
          </p:spPr>
          <p:txBody>
            <a:bodyPr/>
            <a:lstStyle/>
            <a:p>
              <a:endParaRPr lang="en-US"/>
            </a:p>
          </p:txBody>
        </p:sp>
        <p:sp>
          <p:nvSpPr>
            <p:cNvPr id="19472" name="Freeform 13"/>
            <p:cNvSpPr>
              <a:spLocks/>
            </p:cNvSpPr>
            <p:nvPr/>
          </p:nvSpPr>
          <p:spPr bwMode="auto">
            <a:xfrm>
              <a:off x="437" y="1902"/>
              <a:ext cx="86" cy="43"/>
            </a:xfrm>
            <a:custGeom>
              <a:avLst/>
              <a:gdLst>
                <a:gd name="T0" fmla="*/ 71 w 68"/>
                <a:gd name="T1" fmla="*/ 4 h 34"/>
                <a:gd name="T2" fmla="*/ 9 w 68"/>
                <a:gd name="T3" fmla="*/ 25 h 34"/>
                <a:gd name="T4" fmla="*/ 0 w 68"/>
                <a:gd name="T5" fmla="*/ 35 h 34"/>
                <a:gd name="T6" fmla="*/ 10 w 68"/>
                <a:gd name="T7" fmla="*/ 43 h 34"/>
                <a:gd name="T8" fmla="*/ 82 w 68"/>
                <a:gd name="T9" fmla="*/ 15 h 34"/>
                <a:gd name="T10" fmla="*/ 82 w 68"/>
                <a:gd name="T11" fmla="*/ 4 h 34"/>
                <a:gd name="T12" fmla="*/ 71 w 68"/>
                <a:gd name="T13" fmla="*/ 4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w="9525">
              <a:noFill/>
              <a:round/>
              <a:headEnd/>
              <a:tailEnd/>
            </a:ln>
          </p:spPr>
          <p:txBody>
            <a:bodyPr/>
            <a:lstStyle/>
            <a:p>
              <a:endParaRPr lang="en-US"/>
            </a:p>
          </p:txBody>
        </p:sp>
        <p:sp>
          <p:nvSpPr>
            <p:cNvPr id="19473" name="Freeform 14"/>
            <p:cNvSpPr>
              <a:spLocks/>
            </p:cNvSpPr>
            <p:nvPr/>
          </p:nvSpPr>
          <p:spPr bwMode="auto">
            <a:xfrm>
              <a:off x="585" y="1764"/>
              <a:ext cx="51" cy="76"/>
            </a:xfrm>
            <a:custGeom>
              <a:avLst/>
              <a:gdLst>
                <a:gd name="T0" fmla="*/ 33 w 40"/>
                <a:gd name="T1" fmla="*/ 6 h 60"/>
                <a:gd name="T2" fmla="*/ 3 w 40"/>
                <a:gd name="T3" fmla="*/ 61 h 60"/>
                <a:gd name="T4" fmla="*/ 4 w 40"/>
                <a:gd name="T5" fmla="*/ 72 h 60"/>
                <a:gd name="T6" fmla="*/ 17 w 40"/>
                <a:gd name="T7" fmla="*/ 71 h 60"/>
                <a:gd name="T8" fmla="*/ 50 w 40"/>
                <a:gd name="T9" fmla="*/ 13 h 60"/>
                <a:gd name="T10" fmla="*/ 43 w 40"/>
                <a:gd name="T11" fmla="*/ 1 h 60"/>
                <a:gd name="T12" fmla="*/ 33 w 40"/>
                <a:gd name="T13" fmla="*/ 6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w="9525">
              <a:noFill/>
              <a:round/>
              <a:headEnd/>
              <a:tailEnd/>
            </a:ln>
          </p:spPr>
          <p:txBody>
            <a:bodyPr/>
            <a:lstStyle/>
            <a:p>
              <a:endParaRPr lang="en-US"/>
            </a:p>
          </p:txBody>
        </p:sp>
        <p:sp>
          <p:nvSpPr>
            <p:cNvPr id="19474" name="Freeform 15"/>
            <p:cNvSpPr>
              <a:spLocks/>
            </p:cNvSpPr>
            <p:nvPr/>
          </p:nvSpPr>
          <p:spPr bwMode="auto">
            <a:xfrm>
              <a:off x="324" y="1811"/>
              <a:ext cx="130" cy="88"/>
            </a:xfrm>
            <a:custGeom>
              <a:avLst/>
              <a:gdLst>
                <a:gd name="T0" fmla="*/ 114 w 103"/>
                <a:gd name="T1" fmla="*/ 3 h 70"/>
                <a:gd name="T2" fmla="*/ 102 w 103"/>
                <a:gd name="T3" fmla="*/ 6 h 70"/>
                <a:gd name="T4" fmla="*/ 105 w 103"/>
                <a:gd name="T5" fmla="*/ 18 h 70"/>
                <a:gd name="T6" fmla="*/ 112 w 103"/>
                <a:gd name="T7" fmla="*/ 29 h 70"/>
                <a:gd name="T8" fmla="*/ 101 w 103"/>
                <a:gd name="T9" fmla="*/ 47 h 70"/>
                <a:gd name="T10" fmla="*/ 10 w 103"/>
                <a:gd name="T11" fmla="*/ 44 h 70"/>
                <a:gd name="T12" fmla="*/ 1 w 103"/>
                <a:gd name="T13" fmla="*/ 50 h 70"/>
                <a:gd name="T14" fmla="*/ 6 w 103"/>
                <a:gd name="T15" fmla="*/ 60 h 70"/>
                <a:gd name="T16" fmla="*/ 112 w 103"/>
                <a:gd name="T17" fmla="*/ 59 h 70"/>
                <a:gd name="T18" fmla="*/ 129 w 103"/>
                <a:gd name="T19" fmla="*/ 26 h 70"/>
                <a:gd name="T20" fmla="*/ 114 w 103"/>
                <a:gd name="T21" fmla="*/ 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w="9525">
              <a:noFill/>
              <a:round/>
              <a:headEnd/>
              <a:tailEnd/>
            </a:ln>
          </p:spPr>
          <p:txBody>
            <a:bodyPr/>
            <a:lstStyle/>
            <a:p>
              <a:endParaRPr lang="en-US"/>
            </a:p>
          </p:txBody>
        </p:sp>
        <p:sp>
          <p:nvSpPr>
            <p:cNvPr id="19475" name="Freeform 16"/>
            <p:cNvSpPr>
              <a:spLocks/>
            </p:cNvSpPr>
            <p:nvPr/>
          </p:nvSpPr>
          <p:spPr bwMode="auto">
            <a:xfrm>
              <a:off x="341" y="1856"/>
              <a:ext cx="108" cy="87"/>
            </a:xfrm>
            <a:custGeom>
              <a:avLst/>
              <a:gdLst>
                <a:gd name="T0" fmla="*/ 97 w 85"/>
                <a:gd name="T1" fmla="*/ 3 h 69"/>
                <a:gd name="T2" fmla="*/ 88 w 85"/>
                <a:gd name="T3" fmla="*/ 5 h 69"/>
                <a:gd name="T4" fmla="*/ 89 w 85"/>
                <a:gd name="T5" fmla="*/ 18 h 69"/>
                <a:gd name="T6" fmla="*/ 94 w 85"/>
                <a:gd name="T7" fmla="*/ 28 h 69"/>
                <a:gd name="T8" fmla="*/ 83 w 85"/>
                <a:gd name="T9" fmla="*/ 45 h 69"/>
                <a:gd name="T10" fmla="*/ 10 w 85"/>
                <a:gd name="T11" fmla="*/ 49 h 69"/>
                <a:gd name="T12" fmla="*/ 1 w 85"/>
                <a:gd name="T13" fmla="*/ 50 h 69"/>
                <a:gd name="T14" fmla="*/ 5 w 85"/>
                <a:gd name="T15" fmla="*/ 62 h 69"/>
                <a:gd name="T16" fmla="*/ 90 w 85"/>
                <a:gd name="T17" fmla="*/ 58 h 69"/>
                <a:gd name="T18" fmla="*/ 108 w 85"/>
                <a:gd name="T19" fmla="*/ 26 h 69"/>
                <a:gd name="T20" fmla="*/ 97 w 85"/>
                <a:gd name="T21" fmla="*/ 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w="9525">
              <a:noFill/>
              <a:round/>
              <a:headEnd/>
              <a:tailEnd/>
            </a:ln>
          </p:spPr>
          <p:txBody>
            <a:bodyPr/>
            <a:lstStyle/>
            <a:p>
              <a:endParaRPr lang="en-US"/>
            </a:p>
          </p:txBody>
        </p:sp>
        <p:sp>
          <p:nvSpPr>
            <p:cNvPr id="19476" name="Freeform 17"/>
            <p:cNvSpPr>
              <a:spLocks/>
            </p:cNvSpPr>
            <p:nvPr/>
          </p:nvSpPr>
          <p:spPr bwMode="auto">
            <a:xfrm>
              <a:off x="295" y="1736"/>
              <a:ext cx="200" cy="97"/>
            </a:xfrm>
            <a:custGeom>
              <a:avLst/>
              <a:gdLst>
                <a:gd name="T0" fmla="*/ 164 w 159"/>
                <a:gd name="T1" fmla="*/ 6 h 77"/>
                <a:gd name="T2" fmla="*/ 170 w 159"/>
                <a:gd name="T3" fmla="*/ 16 h 77"/>
                <a:gd name="T4" fmla="*/ 179 w 159"/>
                <a:gd name="T5" fmla="*/ 28 h 77"/>
                <a:gd name="T6" fmla="*/ 174 w 159"/>
                <a:gd name="T7" fmla="*/ 58 h 77"/>
                <a:gd name="T8" fmla="*/ 92 w 159"/>
                <a:gd name="T9" fmla="*/ 72 h 77"/>
                <a:gd name="T10" fmla="*/ 11 w 159"/>
                <a:gd name="T11" fmla="*/ 33 h 77"/>
                <a:gd name="T12" fmla="*/ 4 w 159"/>
                <a:gd name="T13" fmla="*/ 35 h 77"/>
                <a:gd name="T14" fmla="*/ 4 w 159"/>
                <a:gd name="T15" fmla="*/ 45 h 77"/>
                <a:gd name="T16" fmla="*/ 89 w 159"/>
                <a:gd name="T17" fmla="*/ 87 h 77"/>
                <a:gd name="T18" fmla="*/ 186 w 159"/>
                <a:gd name="T19" fmla="*/ 68 h 77"/>
                <a:gd name="T20" fmla="*/ 195 w 159"/>
                <a:gd name="T21" fmla="*/ 24 h 77"/>
                <a:gd name="T22" fmla="*/ 174 w 159"/>
                <a:gd name="T23" fmla="*/ 1 h 77"/>
                <a:gd name="T24" fmla="*/ 164 w 159"/>
                <a:gd name="T25" fmla="*/ 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w="9525">
              <a:noFill/>
              <a:round/>
              <a:headEnd/>
              <a:tailEnd/>
            </a:ln>
          </p:spPr>
          <p:txBody>
            <a:bodyPr/>
            <a:lstStyle/>
            <a:p>
              <a:endParaRPr lang="en-US"/>
            </a:p>
          </p:txBody>
        </p:sp>
        <p:sp>
          <p:nvSpPr>
            <p:cNvPr id="19477" name="Freeform 18"/>
            <p:cNvSpPr>
              <a:spLocks/>
            </p:cNvSpPr>
            <p:nvPr/>
          </p:nvSpPr>
          <p:spPr bwMode="auto">
            <a:xfrm>
              <a:off x="327" y="1629"/>
              <a:ext cx="189" cy="134"/>
            </a:xfrm>
            <a:custGeom>
              <a:avLst/>
              <a:gdLst>
                <a:gd name="T0" fmla="*/ 90 w 149"/>
                <a:gd name="T1" fmla="*/ 1 h 106"/>
                <a:gd name="T2" fmla="*/ 80 w 149"/>
                <a:gd name="T3" fmla="*/ 8 h 106"/>
                <a:gd name="T4" fmla="*/ 86 w 149"/>
                <a:gd name="T5" fmla="*/ 18 h 106"/>
                <a:gd name="T6" fmla="*/ 169 w 149"/>
                <a:gd name="T7" fmla="*/ 66 h 106"/>
                <a:gd name="T8" fmla="*/ 164 w 149"/>
                <a:gd name="T9" fmla="*/ 88 h 106"/>
                <a:gd name="T10" fmla="*/ 91 w 149"/>
                <a:gd name="T11" fmla="*/ 100 h 106"/>
                <a:gd name="T12" fmla="*/ 16 w 149"/>
                <a:gd name="T13" fmla="*/ 56 h 106"/>
                <a:gd name="T14" fmla="*/ 4 w 149"/>
                <a:gd name="T15" fmla="*/ 56 h 106"/>
                <a:gd name="T16" fmla="*/ 4 w 149"/>
                <a:gd name="T17" fmla="*/ 67 h 106"/>
                <a:gd name="T18" fmla="*/ 86 w 149"/>
                <a:gd name="T19" fmla="*/ 116 h 106"/>
                <a:gd name="T20" fmla="*/ 178 w 149"/>
                <a:gd name="T21" fmla="*/ 99 h 106"/>
                <a:gd name="T22" fmla="*/ 184 w 149"/>
                <a:gd name="T23" fmla="*/ 59 h 106"/>
                <a:gd name="T24" fmla="*/ 90 w 149"/>
                <a:gd name="T25" fmla="*/ 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w="9525">
              <a:noFill/>
              <a:round/>
              <a:headEnd/>
              <a:tailEnd/>
            </a:ln>
          </p:spPr>
          <p:txBody>
            <a:bodyPr/>
            <a:lstStyle/>
            <a:p>
              <a:endParaRPr lang="en-US"/>
            </a:p>
          </p:txBody>
        </p:sp>
        <p:sp>
          <p:nvSpPr>
            <p:cNvPr id="19478" name="Freeform 19"/>
            <p:cNvSpPr>
              <a:spLocks noEditPoints="1"/>
            </p:cNvSpPr>
            <p:nvPr/>
          </p:nvSpPr>
          <p:spPr bwMode="auto">
            <a:xfrm>
              <a:off x="460" y="1624"/>
              <a:ext cx="24" cy="46"/>
            </a:xfrm>
            <a:custGeom>
              <a:avLst/>
              <a:gdLst>
                <a:gd name="T0" fmla="*/ 1 w 19"/>
                <a:gd name="T1" fmla="*/ 9 h 37"/>
                <a:gd name="T2" fmla="*/ 1 w 19"/>
                <a:gd name="T3" fmla="*/ 19 h 37"/>
                <a:gd name="T4" fmla="*/ 6 w 19"/>
                <a:gd name="T5" fmla="*/ 40 h 37"/>
                <a:gd name="T6" fmla="*/ 18 w 19"/>
                <a:gd name="T7" fmla="*/ 44 h 37"/>
                <a:gd name="T8" fmla="*/ 21 w 19"/>
                <a:gd name="T9" fmla="*/ 32 h 37"/>
                <a:gd name="T10" fmla="*/ 18 w 19"/>
                <a:gd name="T11" fmla="*/ 17 h 37"/>
                <a:gd name="T12" fmla="*/ 18 w 19"/>
                <a:gd name="T13" fmla="*/ 11 h 37"/>
                <a:gd name="T14" fmla="*/ 18 w 19"/>
                <a:gd name="T15" fmla="*/ 11 h 37"/>
                <a:gd name="T16" fmla="*/ 10 w 19"/>
                <a:gd name="T17" fmla="*/ 1 h 37"/>
                <a:gd name="T18" fmla="*/ 1 w 19"/>
                <a:gd name="T19" fmla="*/ 9 h 37"/>
                <a:gd name="T20" fmla="*/ 18 w 19"/>
                <a:gd name="T21" fmla="*/ 11 h 37"/>
                <a:gd name="T22" fmla="*/ 18 w 19"/>
                <a:gd name="T23" fmla="*/ 11 h 37"/>
                <a:gd name="T24" fmla="*/ 18 w 19"/>
                <a:gd name="T25" fmla="*/ 1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w="9525">
              <a:noFill/>
              <a:round/>
              <a:headEnd/>
              <a:tailEnd/>
            </a:ln>
          </p:spPr>
          <p:txBody>
            <a:bodyPr/>
            <a:lstStyle/>
            <a:p>
              <a:endParaRPr lang="en-US"/>
            </a:p>
          </p:txBody>
        </p:sp>
        <p:sp>
          <p:nvSpPr>
            <p:cNvPr id="19479"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19480"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19481"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19482"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19483"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19484"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19485"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19486"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19487"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19488"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19489"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19490"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19491"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19492"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19493"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19494"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19495"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19496"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19497"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19498"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19499"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19500"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19501"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19502"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19503"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19504"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19505"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19506"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19507"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19508"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19509"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19510" name="Picture 51"/>
            <p:cNvPicPr>
              <a:picLocks noChangeAspect="1" noChangeArrowheads="1"/>
            </p:cNvPicPr>
            <p:nvPr/>
          </p:nvPicPr>
          <p:blipFill>
            <a:blip r:embed="rId3"/>
            <a:srcRect/>
            <a:stretch>
              <a:fillRect/>
            </a:stretch>
          </p:blipFill>
          <p:spPr bwMode="auto">
            <a:xfrm>
              <a:off x="1590" y="1411"/>
              <a:ext cx="463" cy="209"/>
            </a:xfrm>
            <a:prstGeom prst="rect">
              <a:avLst/>
            </a:prstGeom>
            <a:noFill/>
            <a:ln w="9525">
              <a:noFill/>
              <a:miter lim="800000"/>
              <a:headEnd/>
              <a:tailEnd/>
            </a:ln>
          </p:spPr>
        </p:pic>
        <p:pic>
          <p:nvPicPr>
            <p:cNvPr id="19511" name="Picture 52"/>
            <p:cNvPicPr>
              <a:picLocks noChangeAspect="1" noChangeArrowheads="1"/>
            </p:cNvPicPr>
            <p:nvPr/>
          </p:nvPicPr>
          <p:blipFill>
            <a:blip r:embed="rId4"/>
            <a:srcRect/>
            <a:stretch>
              <a:fillRect/>
            </a:stretch>
          </p:blipFill>
          <p:spPr bwMode="auto">
            <a:xfrm>
              <a:off x="1618" y="1441"/>
              <a:ext cx="425" cy="345"/>
            </a:xfrm>
            <a:prstGeom prst="rect">
              <a:avLst/>
            </a:prstGeom>
            <a:noFill/>
            <a:ln w="9525">
              <a:noFill/>
              <a:miter lim="800000"/>
              <a:headEnd/>
              <a:tailEnd/>
            </a:ln>
          </p:spPr>
        </p:pic>
        <p:sp>
          <p:nvSpPr>
            <p:cNvPr id="19512"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19513"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19514"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19515"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19516"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19517"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19518"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19519"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19520"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19521"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19522"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sp>
          <p:nvSpPr>
            <p:cNvPr id="19523" name="Freeform 64"/>
            <p:cNvSpPr>
              <a:spLocks/>
            </p:cNvSpPr>
            <p:nvPr/>
          </p:nvSpPr>
          <p:spPr bwMode="auto">
            <a:xfrm>
              <a:off x="2079" y="2100"/>
              <a:ext cx="521" cy="416"/>
            </a:xfrm>
            <a:custGeom>
              <a:avLst/>
              <a:gdLst>
                <a:gd name="T0" fmla="*/ 329 w 412"/>
                <a:gd name="T1" fmla="*/ 67 h 329"/>
                <a:gd name="T2" fmla="*/ 425 w 412"/>
                <a:gd name="T3" fmla="*/ 33 h 329"/>
                <a:gd name="T4" fmla="*/ 498 w 412"/>
                <a:gd name="T5" fmla="*/ 205 h 329"/>
                <a:gd name="T6" fmla="*/ 425 w 412"/>
                <a:gd name="T7" fmla="*/ 236 h 329"/>
                <a:gd name="T8" fmla="*/ 357 w 412"/>
                <a:gd name="T9" fmla="*/ 300 h 329"/>
                <a:gd name="T10" fmla="*/ 353 w 412"/>
                <a:gd name="T11" fmla="*/ 354 h 329"/>
                <a:gd name="T12" fmla="*/ 271 w 412"/>
                <a:gd name="T13" fmla="*/ 370 h 329"/>
                <a:gd name="T14" fmla="*/ 192 w 412"/>
                <a:gd name="T15" fmla="*/ 378 h 329"/>
                <a:gd name="T16" fmla="*/ 135 w 412"/>
                <a:gd name="T17" fmla="*/ 386 h 329"/>
                <a:gd name="T18" fmla="*/ 86 w 412"/>
                <a:gd name="T19" fmla="*/ 333 h 329"/>
                <a:gd name="T20" fmla="*/ 25 w 412"/>
                <a:gd name="T21" fmla="*/ 309 h 329"/>
                <a:gd name="T22" fmla="*/ 329 w 412"/>
                <a:gd name="T23" fmla="*/ 6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19524" name="Freeform 65"/>
            <p:cNvSpPr>
              <a:spLocks/>
            </p:cNvSpPr>
            <p:nvPr/>
          </p:nvSpPr>
          <p:spPr bwMode="auto">
            <a:xfrm>
              <a:off x="2093" y="2243"/>
              <a:ext cx="494" cy="273"/>
            </a:xfrm>
            <a:custGeom>
              <a:avLst/>
              <a:gdLst>
                <a:gd name="T0" fmla="*/ 18 w 391"/>
                <a:gd name="T1" fmla="*/ 64 h 216"/>
                <a:gd name="T2" fmla="*/ 284 w 391"/>
                <a:gd name="T3" fmla="*/ 173 h 216"/>
                <a:gd name="T4" fmla="*/ 264 w 391"/>
                <a:gd name="T5" fmla="*/ 119 h 216"/>
                <a:gd name="T6" fmla="*/ 393 w 391"/>
                <a:gd name="T7" fmla="*/ 1 h 216"/>
                <a:gd name="T8" fmla="*/ 490 w 391"/>
                <a:gd name="T9" fmla="*/ 0 h 216"/>
                <a:gd name="T10" fmla="*/ 484 w 391"/>
                <a:gd name="T11" fmla="*/ 62 h 216"/>
                <a:gd name="T12" fmla="*/ 411 w 391"/>
                <a:gd name="T13" fmla="*/ 94 h 216"/>
                <a:gd name="T14" fmla="*/ 342 w 391"/>
                <a:gd name="T15" fmla="*/ 157 h 216"/>
                <a:gd name="T16" fmla="*/ 339 w 391"/>
                <a:gd name="T17" fmla="*/ 211 h 216"/>
                <a:gd name="T18" fmla="*/ 256 w 391"/>
                <a:gd name="T19" fmla="*/ 228 h 216"/>
                <a:gd name="T20" fmla="*/ 178 w 391"/>
                <a:gd name="T21" fmla="*/ 235 h 216"/>
                <a:gd name="T22" fmla="*/ 121 w 391"/>
                <a:gd name="T23" fmla="*/ 243 h 216"/>
                <a:gd name="T24" fmla="*/ 72 w 391"/>
                <a:gd name="T25" fmla="*/ 190 h 216"/>
                <a:gd name="T26" fmla="*/ 11 w 391"/>
                <a:gd name="T27" fmla="*/ 166 h 216"/>
                <a:gd name="T28" fmla="*/ 18 w 391"/>
                <a:gd name="T29" fmla="*/ 64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19525" name="Freeform 66"/>
            <p:cNvSpPr>
              <a:spLocks noEditPoints="1"/>
            </p:cNvSpPr>
            <p:nvPr/>
          </p:nvSpPr>
          <p:spPr bwMode="auto">
            <a:xfrm>
              <a:off x="2084" y="2113"/>
              <a:ext cx="512" cy="389"/>
            </a:xfrm>
            <a:custGeom>
              <a:avLst/>
              <a:gdLst>
                <a:gd name="T0" fmla="*/ 359 w 405"/>
                <a:gd name="T1" fmla="*/ 8 h 308"/>
                <a:gd name="T2" fmla="*/ 319 w 405"/>
                <a:gd name="T3" fmla="*/ 45 h 308"/>
                <a:gd name="T4" fmla="*/ 35 w 405"/>
                <a:gd name="T5" fmla="*/ 157 h 308"/>
                <a:gd name="T6" fmla="*/ 14 w 405"/>
                <a:gd name="T7" fmla="*/ 301 h 308"/>
                <a:gd name="T8" fmla="*/ 76 w 405"/>
                <a:gd name="T9" fmla="*/ 328 h 308"/>
                <a:gd name="T10" fmla="*/ 128 w 405"/>
                <a:gd name="T11" fmla="*/ 380 h 308"/>
                <a:gd name="T12" fmla="*/ 186 w 405"/>
                <a:gd name="T13" fmla="*/ 374 h 308"/>
                <a:gd name="T14" fmla="*/ 225 w 405"/>
                <a:gd name="T15" fmla="*/ 388 h 308"/>
                <a:gd name="T16" fmla="*/ 268 w 405"/>
                <a:gd name="T17" fmla="*/ 366 h 308"/>
                <a:gd name="T18" fmla="*/ 354 w 405"/>
                <a:gd name="T19" fmla="*/ 346 h 308"/>
                <a:gd name="T20" fmla="*/ 367 w 405"/>
                <a:gd name="T21" fmla="*/ 312 h 308"/>
                <a:gd name="T22" fmla="*/ 363 w 405"/>
                <a:gd name="T23" fmla="*/ 290 h 308"/>
                <a:gd name="T24" fmla="*/ 422 w 405"/>
                <a:gd name="T25" fmla="*/ 235 h 308"/>
                <a:gd name="T26" fmla="*/ 449 w 405"/>
                <a:gd name="T27" fmla="*/ 239 h 308"/>
                <a:gd name="T28" fmla="*/ 501 w 405"/>
                <a:gd name="T29" fmla="*/ 196 h 308"/>
                <a:gd name="T30" fmla="*/ 501 w 405"/>
                <a:gd name="T31" fmla="*/ 104 h 308"/>
                <a:gd name="T32" fmla="*/ 424 w 405"/>
                <a:gd name="T33" fmla="*/ 14 h 308"/>
                <a:gd name="T34" fmla="*/ 359 w 405"/>
                <a:gd name="T35" fmla="*/ 8 h 308"/>
                <a:gd name="T36" fmla="*/ 425 w 405"/>
                <a:gd name="T37" fmla="*/ 218 h 308"/>
                <a:gd name="T38" fmla="*/ 418 w 405"/>
                <a:gd name="T39" fmla="*/ 216 h 308"/>
                <a:gd name="T40" fmla="*/ 412 w 405"/>
                <a:gd name="T41" fmla="*/ 220 h 308"/>
                <a:gd name="T42" fmla="*/ 349 w 405"/>
                <a:gd name="T43" fmla="*/ 278 h 308"/>
                <a:gd name="T44" fmla="*/ 344 w 405"/>
                <a:gd name="T45" fmla="*/ 283 h 308"/>
                <a:gd name="T46" fmla="*/ 345 w 405"/>
                <a:gd name="T47" fmla="*/ 290 h 308"/>
                <a:gd name="T48" fmla="*/ 341 w 405"/>
                <a:gd name="T49" fmla="*/ 336 h 308"/>
                <a:gd name="T50" fmla="*/ 267 w 405"/>
                <a:gd name="T51" fmla="*/ 350 h 308"/>
                <a:gd name="T52" fmla="*/ 259 w 405"/>
                <a:gd name="T53" fmla="*/ 352 h 308"/>
                <a:gd name="T54" fmla="*/ 224 w 405"/>
                <a:gd name="T55" fmla="*/ 371 h 308"/>
                <a:gd name="T56" fmla="*/ 192 w 405"/>
                <a:gd name="T57" fmla="*/ 359 h 308"/>
                <a:gd name="T58" fmla="*/ 183 w 405"/>
                <a:gd name="T59" fmla="*/ 357 h 308"/>
                <a:gd name="T60" fmla="*/ 133 w 405"/>
                <a:gd name="T61" fmla="*/ 365 h 308"/>
                <a:gd name="T62" fmla="*/ 88 w 405"/>
                <a:gd name="T63" fmla="*/ 318 h 308"/>
                <a:gd name="T64" fmla="*/ 80 w 405"/>
                <a:gd name="T65" fmla="*/ 312 h 308"/>
                <a:gd name="T66" fmla="*/ 27 w 405"/>
                <a:gd name="T67" fmla="*/ 290 h 308"/>
                <a:gd name="T68" fmla="*/ 49 w 405"/>
                <a:gd name="T69" fmla="*/ 164 h 308"/>
                <a:gd name="T70" fmla="*/ 322 w 405"/>
                <a:gd name="T71" fmla="*/ 62 h 308"/>
                <a:gd name="T72" fmla="*/ 331 w 405"/>
                <a:gd name="T73" fmla="*/ 57 h 308"/>
                <a:gd name="T74" fmla="*/ 365 w 405"/>
                <a:gd name="T75" fmla="*/ 23 h 308"/>
                <a:gd name="T76" fmla="*/ 416 w 405"/>
                <a:gd name="T77" fmla="*/ 28 h 308"/>
                <a:gd name="T78" fmla="*/ 485 w 405"/>
                <a:gd name="T79" fmla="*/ 109 h 308"/>
                <a:gd name="T80" fmla="*/ 487 w 405"/>
                <a:gd name="T81" fmla="*/ 189 h 308"/>
                <a:gd name="T82" fmla="*/ 446 w 405"/>
                <a:gd name="T83" fmla="*/ 224 h 308"/>
                <a:gd name="T84" fmla="*/ 425 w 405"/>
                <a:gd name="T85" fmla="*/ 218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sp>
          <p:nvSpPr>
            <p:cNvPr id="19526" name="Freeform 67"/>
            <p:cNvSpPr>
              <a:spLocks/>
            </p:cNvSpPr>
            <p:nvPr/>
          </p:nvSpPr>
          <p:spPr bwMode="auto">
            <a:xfrm>
              <a:off x="2400" y="2159"/>
              <a:ext cx="56" cy="37"/>
            </a:xfrm>
            <a:custGeom>
              <a:avLst/>
              <a:gdLst>
                <a:gd name="T0" fmla="*/ 53 w 44"/>
                <a:gd name="T1" fmla="*/ 23 h 29"/>
                <a:gd name="T2" fmla="*/ 53 w 44"/>
                <a:gd name="T3" fmla="*/ 34 h 29"/>
                <a:gd name="T4" fmla="*/ 42 w 44"/>
                <a:gd name="T5" fmla="*/ 34 h 29"/>
                <a:gd name="T6" fmla="*/ 8 w 44"/>
                <a:gd name="T7" fmla="*/ 15 h 29"/>
                <a:gd name="T8" fmla="*/ 0 w 44"/>
                <a:gd name="T9" fmla="*/ 8 h 29"/>
                <a:gd name="T10" fmla="*/ 8 w 44"/>
                <a:gd name="T11" fmla="*/ 0 h 29"/>
                <a:gd name="T12" fmla="*/ 53 w 44"/>
                <a:gd name="T13" fmla="*/ 23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19527" name="Freeform 68"/>
            <p:cNvSpPr>
              <a:spLocks/>
            </p:cNvSpPr>
            <p:nvPr/>
          </p:nvSpPr>
          <p:spPr bwMode="auto">
            <a:xfrm>
              <a:off x="2494" y="2254"/>
              <a:ext cx="37" cy="91"/>
            </a:xfrm>
            <a:custGeom>
              <a:avLst/>
              <a:gdLst>
                <a:gd name="T0" fmla="*/ 17 w 30"/>
                <a:gd name="T1" fmla="*/ 5 h 72"/>
                <a:gd name="T2" fmla="*/ 16 w 30"/>
                <a:gd name="T3" fmla="*/ 86 h 72"/>
                <a:gd name="T4" fmla="*/ 6 w 30"/>
                <a:gd name="T5" fmla="*/ 90 h 72"/>
                <a:gd name="T6" fmla="*/ 2 w 30"/>
                <a:gd name="T7" fmla="*/ 78 h 72"/>
                <a:gd name="T8" fmla="*/ 4 w 30"/>
                <a:gd name="T9" fmla="*/ 14 h 72"/>
                <a:gd name="T10" fmla="*/ 6 w 30"/>
                <a:gd name="T11" fmla="*/ 3 h 72"/>
                <a:gd name="T12" fmla="*/ 17 w 30"/>
                <a:gd name="T13" fmla="*/ 5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19528" name="Freeform 69"/>
            <p:cNvSpPr>
              <a:spLocks/>
            </p:cNvSpPr>
            <p:nvPr/>
          </p:nvSpPr>
          <p:spPr bwMode="auto">
            <a:xfrm>
              <a:off x="2381" y="2389"/>
              <a:ext cx="63" cy="19"/>
            </a:xfrm>
            <a:custGeom>
              <a:avLst/>
              <a:gdLst>
                <a:gd name="T0" fmla="*/ 9 w 50"/>
                <a:gd name="T1" fmla="*/ 1 h 15"/>
                <a:gd name="T2" fmla="*/ 54 w 50"/>
                <a:gd name="T3" fmla="*/ 1 h 15"/>
                <a:gd name="T4" fmla="*/ 62 w 50"/>
                <a:gd name="T5" fmla="*/ 9 h 15"/>
                <a:gd name="T6" fmla="*/ 54 w 50"/>
                <a:gd name="T7" fmla="*/ 18 h 15"/>
                <a:gd name="T8" fmla="*/ 8 w 50"/>
                <a:gd name="T9" fmla="*/ 16 h 15"/>
                <a:gd name="T10" fmla="*/ 0 w 50"/>
                <a:gd name="T11" fmla="*/ 8 h 15"/>
                <a:gd name="T12" fmla="*/ 9 w 50"/>
                <a:gd name="T13" fmla="*/ 1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19529" name="Freeform 70"/>
            <p:cNvSpPr>
              <a:spLocks/>
            </p:cNvSpPr>
            <p:nvPr/>
          </p:nvSpPr>
          <p:spPr bwMode="auto">
            <a:xfrm>
              <a:off x="2275" y="2384"/>
              <a:ext cx="83" cy="95"/>
            </a:xfrm>
            <a:custGeom>
              <a:avLst/>
              <a:gdLst>
                <a:gd name="T0" fmla="*/ 16 w 66"/>
                <a:gd name="T1" fmla="*/ 6 h 75"/>
                <a:gd name="T2" fmla="*/ 77 w 66"/>
                <a:gd name="T3" fmla="*/ 79 h 75"/>
                <a:gd name="T4" fmla="*/ 82 w 66"/>
                <a:gd name="T5" fmla="*/ 89 h 75"/>
                <a:gd name="T6" fmla="*/ 72 w 66"/>
                <a:gd name="T7" fmla="*/ 94 h 75"/>
                <a:gd name="T8" fmla="*/ 0 w 66"/>
                <a:gd name="T9" fmla="*/ 11 h 75"/>
                <a:gd name="T10" fmla="*/ 6 w 66"/>
                <a:gd name="T11" fmla="*/ 1 h 75"/>
                <a:gd name="T12" fmla="*/ 16 w 66"/>
                <a:gd name="T13" fmla="*/ 6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19530" name="Freeform 71"/>
            <p:cNvSpPr>
              <a:spLocks/>
            </p:cNvSpPr>
            <p:nvPr/>
          </p:nvSpPr>
          <p:spPr bwMode="auto">
            <a:xfrm>
              <a:off x="2210" y="2368"/>
              <a:ext cx="70" cy="119"/>
            </a:xfrm>
            <a:custGeom>
              <a:avLst/>
              <a:gdLst>
                <a:gd name="T0" fmla="*/ 18 w 55"/>
                <a:gd name="T1" fmla="*/ 1 h 94"/>
                <a:gd name="T2" fmla="*/ 25 w 55"/>
                <a:gd name="T3" fmla="*/ 10 h 94"/>
                <a:gd name="T4" fmla="*/ 65 w 55"/>
                <a:gd name="T5" fmla="*/ 103 h 94"/>
                <a:gd name="T6" fmla="*/ 67 w 55"/>
                <a:gd name="T7" fmla="*/ 114 h 94"/>
                <a:gd name="T8" fmla="*/ 56 w 55"/>
                <a:gd name="T9" fmla="*/ 116 h 94"/>
                <a:gd name="T10" fmla="*/ 9 w 55"/>
                <a:gd name="T11" fmla="*/ 8 h 94"/>
                <a:gd name="T12" fmla="*/ 18 w 55"/>
                <a:gd name="T13" fmla="*/ 1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19531" name="Freeform 72"/>
            <p:cNvSpPr>
              <a:spLocks/>
            </p:cNvSpPr>
            <p:nvPr/>
          </p:nvSpPr>
          <p:spPr bwMode="auto">
            <a:xfrm>
              <a:off x="2143" y="2327"/>
              <a:ext cx="40" cy="114"/>
            </a:xfrm>
            <a:custGeom>
              <a:avLst/>
              <a:gdLst>
                <a:gd name="T0" fmla="*/ 34 w 31"/>
                <a:gd name="T1" fmla="*/ 3 h 90"/>
                <a:gd name="T2" fmla="*/ 39 w 31"/>
                <a:gd name="T3" fmla="*/ 13 h 90"/>
                <a:gd name="T4" fmla="*/ 30 w 31"/>
                <a:gd name="T5" fmla="*/ 103 h 90"/>
                <a:gd name="T6" fmla="*/ 25 w 31"/>
                <a:gd name="T7" fmla="*/ 113 h 90"/>
                <a:gd name="T8" fmla="*/ 14 w 31"/>
                <a:gd name="T9" fmla="*/ 108 h 90"/>
                <a:gd name="T10" fmla="*/ 23 w 31"/>
                <a:gd name="T11" fmla="*/ 6 h 90"/>
                <a:gd name="T12" fmla="*/ 34 w 31"/>
                <a:gd name="T13" fmla="*/ 3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sp>
        <p:nvSpPr>
          <p:cNvPr id="297" name="TextBox 296"/>
          <p:cNvSpPr txBox="1"/>
          <p:nvPr/>
        </p:nvSpPr>
        <p:spPr>
          <a:xfrm>
            <a:off x="555625" y="4651375"/>
            <a:ext cx="4414838" cy="1323975"/>
          </a:xfrm>
          <a:prstGeom prst="rect">
            <a:avLst/>
          </a:prstGeom>
          <a:noFill/>
        </p:spPr>
        <p:txBody>
          <a:bodyPr>
            <a:spAutoFit/>
          </a:bodyPr>
          <a:lstStyle/>
          <a:p>
            <a:pPr algn="ctr" fontAlgn="auto">
              <a:spcBef>
                <a:spcPts val="0"/>
              </a:spcBef>
              <a:spcAft>
                <a:spcPts val="0"/>
              </a:spcAft>
              <a:defRPr/>
            </a:pPr>
            <a:r>
              <a:rPr lang="nl-BE" sz="4000" dirty="0">
                <a:solidFill>
                  <a:srgbClr val="488CA7"/>
                </a:solidFill>
                <a:latin typeface="Arial" panose="020B0604020202020204" pitchFamily="34" charset="0"/>
                <a:cs typeface="Arial" panose="020B0604020202020204" pitchFamily="34" charset="0"/>
              </a:rPr>
              <a:t>What </a:t>
            </a:r>
            <a:r>
              <a:rPr lang="nl-BE" sz="4000" dirty="0">
                <a:solidFill>
                  <a:schemeClr val="accent3"/>
                </a:solidFill>
                <a:latin typeface="Arial" panose="020B0604020202020204" pitchFamily="34" charset="0"/>
                <a:cs typeface="Arial" panose="020B0604020202020204" pitchFamily="34" charset="0"/>
              </a:rPr>
              <a:t>k</a:t>
            </a:r>
            <a:r>
              <a:rPr lang="nl-BE" sz="4000" dirty="0">
                <a:solidFill>
                  <a:schemeClr val="accent3"/>
                </a:solidFill>
                <a:latin typeface="Arial" panose="020B0604020202020204" pitchFamily="34" charset="0"/>
                <a:cs typeface="Arial" panose="020B0604020202020204" pitchFamily="34" charset="0"/>
              </a:rPr>
              <a:t>idneys</a:t>
            </a:r>
            <a:r>
              <a:rPr lang="nl-BE" sz="4000" dirty="0">
                <a:solidFill>
                  <a:srgbClr val="488CA7"/>
                </a:solidFill>
                <a:latin typeface="Arial" panose="020B0604020202020204" pitchFamily="34" charset="0"/>
                <a:cs typeface="Arial" panose="020B0604020202020204" pitchFamily="34" charset="0"/>
              </a:rPr>
              <a:t> </a:t>
            </a:r>
            <a:br>
              <a:rPr lang="nl-BE" sz="4000" dirty="0">
                <a:solidFill>
                  <a:srgbClr val="488CA7"/>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do!</a:t>
            </a:r>
            <a:endParaRPr lang="nl-BE" sz="4000" dirty="0">
              <a:solidFill>
                <a:srgbClr val="488CA7"/>
              </a:solidFill>
              <a:latin typeface="Arial" panose="020B0604020202020204" pitchFamily="34" charset="0"/>
              <a:cs typeface="Arial" panose="020B0604020202020204" pitchFamily="34" charset="0"/>
            </a:endParaRPr>
          </a:p>
        </p:txBody>
      </p:sp>
      <p:sp>
        <p:nvSpPr>
          <p:cNvPr id="9" name="Freeform 9"/>
          <p:cNvSpPr>
            <a:spLocks noEditPoints="1"/>
          </p:cNvSpPr>
          <p:nvPr/>
        </p:nvSpPr>
        <p:spPr bwMode="auto">
          <a:xfrm rot="20909034">
            <a:off x="2341563" y="723900"/>
            <a:ext cx="871537"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6241" name="Group 6240"/>
          <p:cNvGrpSpPr>
            <a:grpSpLocks/>
          </p:cNvGrpSpPr>
          <p:nvPr/>
        </p:nvGrpSpPr>
        <p:grpSpPr bwMode="auto">
          <a:xfrm>
            <a:off x="669925" y="2162175"/>
            <a:ext cx="1412875" cy="4152900"/>
            <a:chOff x="518135" y="276225"/>
            <a:chExt cx="2185988" cy="6426200"/>
          </a:xfrm>
        </p:grpSpPr>
        <p:grpSp>
          <p:nvGrpSpPr>
            <p:cNvPr id="21770" name="Group 4"/>
            <p:cNvGrpSpPr>
              <a:grpSpLocks noChangeAspect="1"/>
            </p:cNvGrpSpPr>
            <p:nvPr/>
          </p:nvGrpSpPr>
          <p:grpSpPr bwMode="auto">
            <a:xfrm>
              <a:off x="518135" y="322263"/>
              <a:ext cx="2185988" cy="6326188"/>
              <a:chOff x="662" y="197"/>
              <a:chExt cx="1377" cy="3985"/>
            </a:xfrm>
          </p:grpSpPr>
          <p:sp>
            <p:nvSpPr>
              <p:cNvPr id="21772" name="Freeform 5"/>
              <p:cNvSpPr>
                <a:spLocks/>
              </p:cNvSpPr>
              <p:nvPr/>
            </p:nvSpPr>
            <p:spPr bwMode="auto">
              <a:xfrm>
                <a:off x="1305" y="197"/>
                <a:ext cx="734" cy="3983"/>
              </a:xfrm>
              <a:custGeom>
                <a:avLst/>
                <a:gdLst>
                  <a:gd name="T0" fmla="*/ 38 w 597"/>
                  <a:gd name="T1" fmla="*/ 0 h 3245"/>
                  <a:gd name="T2" fmla="*/ 318 w 597"/>
                  <a:gd name="T3" fmla="*/ 335 h 3245"/>
                  <a:gd name="T4" fmla="*/ 178 w 597"/>
                  <a:gd name="T5" fmla="*/ 711 h 3245"/>
                  <a:gd name="T6" fmla="*/ 237 w 597"/>
                  <a:gd name="T7" fmla="*/ 875 h 3245"/>
                  <a:gd name="T8" fmla="*/ 552 w 597"/>
                  <a:gd name="T9" fmla="*/ 1094 h 3245"/>
                  <a:gd name="T10" fmla="*/ 579 w 597"/>
                  <a:gd name="T11" fmla="*/ 1620 h 3245"/>
                  <a:gd name="T12" fmla="*/ 641 w 597"/>
                  <a:gd name="T13" fmla="*/ 2208 h 3245"/>
                  <a:gd name="T14" fmla="*/ 650 w 597"/>
                  <a:gd name="T15" fmla="*/ 2406 h 3245"/>
                  <a:gd name="T16" fmla="*/ 586 w 597"/>
                  <a:gd name="T17" fmla="*/ 2320 h 3245"/>
                  <a:gd name="T18" fmla="*/ 525 w 597"/>
                  <a:gd name="T19" fmla="*/ 2304 h 3245"/>
                  <a:gd name="T20" fmla="*/ 531 w 597"/>
                  <a:gd name="T21" fmla="*/ 2038 h 3245"/>
                  <a:gd name="T22" fmla="*/ 414 w 597"/>
                  <a:gd name="T23" fmla="*/ 1435 h 3245"/>
                  <a:gd name="T24" fmla="*/ 414 w 597"/>
                  <a:gd name="T25" fmla="*/ 2017 h 3245"/>
                  <a:gd name="T26" fmla="*/ 422 w 597"/>
                  <a:gd name="T27" fmla="*/ 2988 h 3245"/>
                  <a:gd name="T28" fmla="*/ 430 w 597"/>
                  <a:gd name="T29" fmla="*/ 3521 h 3245"/>
                  <a:gd name="T30" fmla="*/ 422 w 597"/>
                  <a:gd name="T31" fmla="*/ 3591 h 3245"/>
                  <a:gd name="T32" fmla="*/ 419 w 597"/>
                  <a:gd name="T33" fmla="*/ 3828 h 3245"/>
                  <a:gd name="T34" fmla="*/ 444 w 597"/>
                  <a:gd name="T35" fmla="*/ 3901 h 3245"/>
                  <a:gd name="T36" fmla="*/ 460 w 597"/>
                  <a:gd name="T37" fmla="*/ 3940 h 3245"/>
                  <a:gd name="T38" fmla="*/ 414 w 597"/>
                  <a:gd name="T39" fmla="*/ 3955 h 3245"/>
                  <a:gd name="T40" fmla="*/ 373 w 597"/>
                  <a:gd name="T41" fmla="*/ 3961 h 3245"/>
                  <a:gd name="T42" fmla="*/ 320 w 597"/>
                  <a:gd name="T43" fmla="*/ 3963 h 3245"/>
                  <a:gd name="T44" fmla="*/ 272 w 597"/>
                  <a:gd name="T45" fmla="*/ 3956 h 3245"/>
                  <a:gd name="T46" fmla="*/ 239 w 597"/>
                  <a:gd name="T47" fmla="*/ 3942 h 3245"/>
                  <a:gd name="T48" fmla="*/ 243 w 597"/>
                  <a:gd name="T49" fmla="*/ 3895 h 3245"/>
                  <a:gd name="T50" fmla="*/ 258 w 597"/>
                  <a:gd name="T51" fmla="*/ 3831 h 3245"/>
                  <a:gd name="T52" fmla="*/ 167 w 597"/>
                  <a:gd name="T53" fmla="*/ 2991 h 3245"/>
                  <a:gd name="T54" fmla="*/ 76 w 597"/>
                  <a:gd name="T55" fmla="*/ 2499 h 3245"/>
                  <a:gd name="T56" fmla="*/ 20 w 597"/>
                  <a:gd name="T57" fmla="*/ 2476 h 3245"/>
                  <a:gd name="T58" fmla="*/ 38 w 597"/>
                  <a:gd name="T59" fmla="*/ 0 h 32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7"/>
                  <a:gd name="T91" fmla="*/ 0 h 3245"/>
                  <a:gd name="T92" fmla="*/ 597 w 597"/>
                  <a:gd name="T93" fmla="*/ 3245 h 32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w="9525">
                <a:noFill/>
                <a:round/>
                <a:headEnd/>
                <a:tailEnd/>
              </a:ln>
            </p:spPr>
            <p:txBody>
              <a:bodyPr/>
              <a:lstStyle/>
              <a:p>
                <a:endParaRPr lang="en-US"/>
              </a:p>
            </p:txBody>
          </p:sp>
          <p:sp>
            <p:nvSpPr>
              <p:cNvPr id="21773" name="Freeform 6"/>
              <p:cNvSpPr>
                <a:spLocks/>
              </p:cNvSpPr>
              <p:nvPr/>
            </p:nvSpPr>
            <p:spPr bwMode="auto">
              <a:xfrm>
                <a:off x="662" y="197"/>
                <a:ext cx="722" cy="3985"/>
              </a:xfrm>
              <a:custGeom>
                <a:avLst/>
                <a:gdLst>
                  <a:gd name="T0" fmla="*/ 681 w 587"/>
                  <a:gd name="T1" fmla="*/ 0 h 3247"/>
                  <a:gd name="T2" fmla="*/ 401 w 587"/>
                  <a:gd name="T3" fmla="*/ 335 h 3247"/>
                  <a:gd name="T4" fmla="*/ 541 w 587"/>
                  <a:gd name="T5" fmla="*/ 711 h 3247"/>
                  <a:gd name="T6" fmla="*/ 483 w 587"/>
                  <a:gd name="T7" fmla="*/ 875 h 3247"/>
                  <a:gd name="T8" fmla="*/ 167 w 587"/>
                  <a:gd name="T9" fmla="*/ 1094 h 3247"/>
                  <a:gd name="T10" fmla="*/ 140 w 587"/>
                  <a:gd name="T11" fmla="*/ 1620 h 3247"/>
                  <a:gd name="T12" fmla="*/ 79 w 587"/>
                  <a:gd name="T13" fmla="*/ 2208 h 3247"/>
                  <a:gd name="T14" fmla="*/ 84 w 587"/>
                  <a:gd name="T15" fmla="*/ 2407 h 3247"/>
                  <a:gd name="T16" fmla="*/ 143 w 587"/>
                  <a:gd name="T17" fmla="*/ 2307 h 3247"/>
                  <a:gd name="T18" fmla="*/ 196 w 587"/>
                  <a:gd name="T19" fmla="*/ 2304 h 3247"/>
                  <a:gd name="T20" fmla="*/ 208 w 587"/>
                  <a:gd name="T21" fmla="*/ 2047 h 3247"/>
                  <a:gd name="T22" fmla="*/ 305 w 587"/>
                  <a:gd name="T23" fmla="*/ 1435 h 3247"/>
                  <a:gd name="T24" fmla="*/ 305 w 587"/>
                  <a:gd name="T25" fmla="*/ 2016 h 3247"/>
                  <a:gd name="T26" fmla="*/ 298 w 587"/>
                  <a:gd name="T27" fmla="*/ 2987 h 3247"/>
                  <a:gd name="T28" fmla="*/ 289 w 587"/>
                  <a:gd name="T29" fmla="*/ 3521 h 3247"/>
                  <a:gd name="T30" fmla="*/ 276 w 587"/>
                  <a:gd name="T31" fmla="*/ 3900 h 3247"/>
                  <a:gd name="T32" fmla="*/ 267 w 587"/>
                  <a:gd name="T33" fmla="*/ 3943 h 3247"/>
                  <a:gd name="T34" fmla="*/ 290 w 587"/>
                  <a:gd name="T35" fmla="*/ 3952 h 3247"/>
                  <a:gd name="T36" fmla="*/ 306 w 587"/>
                  <a:gd name="T37" fmla="*/ 3967 h 3247"/>
                  <a:gd name="T38" fmla="*/ 335 w 587"/>
                  <a:gd name="T39" fmla="*/ 3962 h 3247"/>
                  <a:gd name="T40" fmla="*/ 358 w 587"/>
                  <a:gd name="T41" fmla="*/ 3979 h 3247"/>
                  <a:gd name="T42" fmla="*/ 379 w 587"/>
                  <a:gd name="T43" fmla="*/ 3970 h 3247"/>
                  <a:gd name="T44" fmla="*/ 421 w 587"/>
                  <a:gd name="T45" fmla="*/ 3965 h 3247"/>
                  <a:gd name="T46" fmla="*/ 467 w 587"/>
                  <a:gd name="T47" fmla="*/ 3964 h 3247"/>
                  <a:gd name="T48" fmla="*/ 476 w 587"/>
                  <a:gd name="T49" fmla="*/ 3892 h 3247"/>
                  <a:gd name="T50" fmla="*/ 466 w 587"/>
                  <a:gd name="T51" fmla="*/ 3849 h 3247"/>
                  <a:gd name="T52" fmla="*/ 461 w 587"/>
                  <a:gd name="T53" fmla="*/ 3830 h 3247"/>
                  <a:gd name="T54" fmla="*/ 552 w 587"/>
                  <a:gd name="T55" fmla="*/ 2991 h 3247"/>
                  <a:gd name="T56" fmla="*/ 643 w 587"/>
                  <a:gd name="T57" fmla="*/ 2499 h 3247"/>
                  <a:gd name="T58" fmla="*/ 713 w 587"/>
                  <a:gd name="T59" fmla="*/ 2478 h 3247"/>
                  <a:gd name="T60" fmla="*/ 681 w 587"/>
                  <a:gd name="T61" fmla="*/ 0 h 32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7"/>
                  <a:gd name="T94" fmla="*/ 0 h 3247"/>
                  <a:gd name="T95" fmla="*/ 587 w 587"/>
                  <a:gd name="T96" fmla="*/ 3247 h 32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w="9525">
                <a:noFill/>
                <a:round/>
                <a:headEnd/>
                <a:tailEnd/>
              </a:ln>
            </p:spPr>
            <p:txBody>
              <a:bodyPr/>
              <a:lstStyle/>
              <a:p>
                <a:endParaRPr lang="en-US"/>
              </a:p>
            </p:txBody>
          </p:sp>
        </p:grpSp>
        <p:grpSp>
          <p:nvGrpSpPr>
            <p:cNvPr id="875" name="Group 11"/>
            <p:cNvGrpSpPr>
              <a:grpSpLocks noChangeAspect="1"/>
            </p:cNvGrpSpPr>
            <p:nvPr/>
          </p:nvGrpSpPr>
          <p:grpSpPr bwMode="auto">
            <a:xfrm>
              <a:off x="556436" y="276225"/>
              <a:ext cx="2116450" cy="6426200"/>
              <a:chOff x="3878" y="136"/>
              <a:chExt cx="1377" cy="4181"/>
            </a:xfrm>
            <a:solidFill>
              <a:schemeClr val="accent4"/>
            </a:solidFill>
          </p:grpSpPr>
          <p:sp>
            <p:nvSpPr>
              <p:cNvPr id="876"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solidFill>
                <a:srgbClr val="00B0F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877"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solidFill>
                <a:srgbClr val="00B0F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grpSp>
        <p:nvGrpSpPr>
          <p:cNvPr id="21507" name="Group 6225"/>
          <p:cNvGrpSpPr>
            <a:grpSpLocks/>
          </p:cNvGrpSpPr>
          <p:nvPr/>
        </p:nvGrpSpPr>
        <p:grpSpPr bwMode="auto">
          <a:xfrm>
            <a:off x="3735388" y="2840038"/>
            <a:ext cx="1771650" cy="2454275"/>
            <a:chOff x="5330826" y="831850"/>
            <a:chExt cx="1196975" cy="1658938"/>
          </a:xfrm>
        </p:grpSpPr>
        <p:sp>
          <p:nvSpPr>
            <p:cNvPr id="21749" name="Freeform 169"/>
            <p:cNvSpPr>
              <a:spLocks noEditPoints="1"/>
            </p:cNvSpPr>
            <p:nvPr/>
          </p:nvSpPr>
          <p:spPr bwMode="auto">
            <a:xfrm>
              <a:off x="5484814" y="920750"/>
              <a:ext cx="306388" cy="133350"/>
            </a:xfrm>
            <a:custGeom>
              <a:avLst/>
              <a:gdLst>
                <a:gd name="T0" fmla="*/ 306388 w 168"/>
                <a:gd name="T1" fmla="*/ 16440 h 73"/>
                <a:gd name="T2" fmla="*/ 300917 w 168"/>
                <a:gd name="T3" fmla="*/ 25574 h 73"/>
                <a:gd name="T4" fmla="*/ 297269 w 168"/>
                <a:gd name="T5" fmla="*/ 31054 h 73"/>
                <a:gd name="T6" fmla="*/ 299093 w 168"/>
                <a:gd name="T7" fmla="*/ 71242 h 73"/>
                <a:gd name="T8" fmla="*/ 300917 w 168"/>
                <a:gd name="T9" fmla="*/ 89509 h 73"/>
                <a:gd name="T10" fmla="*/ 304564 w 168"/>
                <a:gd name="T11" fmla="*/ 109603 h 73"/>
                <a:gd name="T12" fmla="*/ 295446 w 168"/>
                <a:gd name="T13" fmla="*/ 120563 h 73"/>
                <a:gd name="T14" fmla="*/ 271737 w 168"/>
                <a:gd name="T15" fmla="*/ 73068 h 73"/>
                <a:gd name="T16" fmla="*/ 260795 w 168"/>
                <a:gd name="T17" fmla="*/ 25574 h 73"/>
                <a:gd name="T18" fmla="*/ 282679 w 168"/>
                <a:gd name="T19" fmla="*/ 7307 h 73"/>
                <a:gd name="T20" fmla="*/ 306388 w 168"/>
                <a:gd name="T21" fmla="*/ 16440 h 73"/>
                <a:gd name="T22" fmla="*/ 60183 w 168"/>
                <a:gd name="T23" fmla="*/ 7307 h 73"/>
                <a:gd name="T24" fmla="*/ 127662 w 168"/>
                <a:gd name="T25" fmla="*/ 18267 h 73"/>
                <a:gd name="T26" fmla="*/ 136780 w 168"/>
                <a:gd name="T27" fmla="*/ 36534 h 73"/>
                <a:gd name="T28" fmla="*/ 114895 w 168"/>
                <a:gd name="T29" fmla="*/ 93162 h 73"/>
                <a:gd name="T30" fmla="*/ 21885 w 168"/>
                <a:gd name="T31" fmla="*/ 133350 h 73"/>
                <a:gd name="T32" fmla="*/ 1824 w 168"/>
                <a:gd name="T33" fmla="*/ 126043 h 73"/>
                <a:gd name="T34" fmla="*/ 0 w 168"/>
                <a:gd name="T35" fmla="*/ 118736 h 73"/>
                <a:gd name="T36" fmla="*/ 5471 w 168"/>
                <a:gd name="T37" fmla="*/ 98642 h 73"/>
                <a:gd name="T38" fmla="*/ 12766 w 168"/>
                <a:gd name="T39" fmla="*/ 74895 h 73"/>
                <a:gd name="T40" fmla="*/ 14590 w 168"/>
                <a:gd name="T41" fmla="*/ 31054 h 73"/>
                <a:gd name="T42" fmla="*/ 18237 w 168"/>
                <a:gd name="T43" fmla="*/ 9134 h 73"/>
                <a:gd name="T44" fmla="*/ 60183 w 168"/>
                <a:gd name="T45" fmla="*/ 7307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8"/>
                <a:gd name="T70" fmla="*/ 0 h 73"/>
                <a:gd name="T71" fmla="*/ 168 w 168"/>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8" h="73">
                  <a:moveTo>
                    <a:pt x="168" y="9"/>
                  </a:moveTo>
                  <a:cubicBezTo>
                    <a:pt x="168" y="10"/>
                    <a:pt x="167" y="11"/>
                    <a:pt x="165" y="14"/>
                  </a:cubicBezTo>
                  <a:cubicBezTo>
                    <a:pt x="164" y="16"/>
                    <a:pt x="163" y="17"/>
                    <a:pt x="163" y="17"/>
                  </a:cubicBezTo>
                  <a:cubicBezTo>
                    <a:pt x="163" y="19"/>
                    <a:pt x="163" y="26"/>
                    <a:pt x="164" y="39"/>
                  </a:cubicBezTo>
                  <a:cubicBezTo>
                    <a:pt x="164" y="39"/>
                    <a:pt x="164" y="43"/>
                    <a:pt x="165" y="49"/>
                  </a:cubicBezTo>
                  <a:cubicBezTo>
                    <a:pt x="167" y="55"/>
                    <a:pt x="167" y="59"/>
                    <a:pt x="167" y="60"/>
                  </a:cubicBezTo>
                  <a:cubicBezTo>
                    <a:pt x="167" y="64"/>
                    <a:pt x="165" y="66"/>
                    <a:pt x="162" y="66"/>
                  </a:cubicBezTo>
                  <a:cubicBezTo>
                    <a:pt x="158" y="66"/>
                    <a:pt x="154" y="57"/>
                    <a:pt x="149" y="40"/>
                  </a:cubicBezTo>
                  <a:cubicBezTo>
                    <a:pt x="145" y="23"/>
                    <a:pt x="143" y="14"/>
                    <a:pt x="143" y="14"/>
                  </a:cubicBezTo>
                  <a:cubicBezTo>
                    <a:pt x="143" y="8"/>
                    <a:pt x="147" y="5"/>
                    <a:pt x="155" y="4"/>
                  </a:cubicBezTo>
                  <a:cubicBezTo>
                    <a:pt x="164" y="2"/>
                    <a:pt x="168" y="4"/>
                    <a:pt x="168" y="9"/>
                  </a:cubicBezTo>
                  <a:close/>
                  <a:moveTo>
                    <a:pt x="33" y="4"/>
                  </a:moveTo>
                  <a:cubicBezTo>
                    <a:pt x="54" y="6"/>
                    <a:pt x="66" y="8"/>
                    <a:pt x="70" y="10"/>
                  </a:cubicBezTo>
                  <a:cubicBezTo>
                    <a:pt x="74" y="12"/>
                    <a:pt x="75" y="15"/>
                    <a:pt x="75" y="20"/>
                  </a:cubicBezTo>
                  <a:cubicBezTo>
                    <a:pt x="75" y="31"/>
                    <a:pt x="71" y="41"/>
                    <a:pt x="63" y="51"/>
                  </a:cubicBezTo>
                  <a:cubicBezTo>
                    <a:pt x="52" y="65"/>
                    <a:pt x="35" y="73"/>
                    <a:pt x="12" y="73"/>
                  </a:cubicBezTo>
                  <a:cubicBezTo>
                    <a:pt x="6" y="73"/>
                    <a:pt x="3" y="71"/>
                    <a:pt x="1" y="69"/>
                  </a:cubicBezTo>
                  <a:cubicBezTo>
                    <a:pt x="1" y="67"/>
                    <a:pt x="0" y="66"/>
                    <a:pt x="0" y="65"/>
                  </a:cubicBezTo>
                  <a:cubicBezTo>
                    <a:pt x="0" y="65"/>
                    <a:pt x="1" y="61"/>
                    <a:pt x="3" y="54"/>
                  </a:cubicBezTo>
                  <a:cubicBezTo>
                    <a:pt x="5" y="47"/>
                    <a:pt x="7" y="43"/>
                    <a:pt x="7" y="41"/>
                  </a:cubicBezTo>
                  <a:cubicBezTo>
                    <a:pt x="8" y="32"/>
                    <a:pt x="9" y="24"/>
                    <a:pt x="8" y="17"/>
                  </a:cubicBezTo>
                  <a:cubicBezTo>
                    <a:pt x="8" y="11"/>
                    <a:pt x="9" y="7"/>
                    <a:pt x="10" y="5"/>
                  </a:cubicBezTo>
                  <a:cubicBezTo>
                    <a:pt x="13" y="0"/>
                    <a:pt x="21" y="0"/>
                    <a:pt x="33" y="4"/>
                  </a:cubicBezTo>
                  <a:close/>
                </a:path>
              </a:pathLst>
            </a:custGeom>
            <a:solidFill>
              <a:srgbClr val="73717E"/>
            </a:solidFill>
            <a:ln w="9525">
              <a:noFill/>
              <a:round/>
              <a:headEnd/>
              <a:tailEnd/>
            </a:ln>
          </p:spPr>
          <p:txBody>
            <a:bodyPr/>
            <a:lstStyle/>
            <a:p>
              <a:endParaRPr lang="en-US"/>
            </a:p>
          </p:txBody>
        </p:sp>
        <p:sp>
          <p:nvSpPr>
            <p:cNvPr id="21750" name="Freeform 170"/>
            <p:cNvSpPr>
              <a:spLocks noEditPoints="1"/>
            </p:cNvSpPr>
            <p:nvPr/>
          </p:nvSpPr>
          <p:spPr bwMode="auto">
            <a:xfrm>
              <a:off x="5492751" y="858838"/>
              <a:ext cx="303213" cy="74613"/>
            </a:xfrm>
            <a:custGeom>
              <a:avLst/>
              <a:gdLst>
                <a:gd name="T0" fmla="*/ 303213 w 167"/>
                <a:gd name="T1" fmla="*/ 50955 h 41"/>
                <a:gd name="T2" fmla="*/ 283241 w 167"/>
                <a:gd name="T3" fmla="*/ 65514 h 41"/>
                <a:gd name="T4" fmla="*/ 226956 w 167"/>
                <a:gd name="T5" fmla="*/ 74613 h 41"/>
                <a:gd name="T6" fmla="*/ 216062 w 167"/>
                <a:gd name="T7" fmla="*/ 65514 h 41"/>
                <a:gd name="T8" fmla="*/ 234218 w 167"/>
                <a:gd name="T9" fmla="*/ 40036 h 41"/>
                <a:gd name="T10" fmla="*/ 259637 w 167"/>
                <a:gd name="T11" fmla="*/ 9099 h 41"/>
                <a:gd name="T12" fmla="*/ 290503 w 167"/>
                <a:gd name="T13" fmla="*/ 20018 h 41"/>
                <a:gd name="T14" fmla="*/ 303213 w 167"/>
                <a:gd name="T15" fmla="*/ 50955 h 41"/>
                <a:gd name="T16" fmla="*/ 0 w 167"/>
                <a:gd name="T17" fmla="*/ 36397 h 41"/>
                <a:gd name="T18" fmla="*/ 9078 w 167"/>
                <a:gd name="T19" fmla="*/ 14559 h 41"/>
                <a:gd name="T20" fmla="*/ 30866 w 167"/>
                <a:gd name="T21" fmla="*/ 7279 h 41"/>
                <a:gd name="T22" fmla="*/ 52654 w 167"/>
                <a:gd name="T23" fmla="*/ 16378 h 41"/>
                <a:gd name="T24" fmla="*/ 61732 w 167"/>
                <a:gd name="T25" fmla="*/ 45496 h 41"/>
                <a:gd name="T26" fmla="*/ 59916 w 167"/>
                <a:gd name="T27" fmla="*/ 56415 h 41"/>
                <a:gd name="T28" fmla="*/ 39944 w 167"/>
                <a:gd name="T29" fmla="*/ 65514 h 41"/>
                <a:gd name="T30" fmla="*/ 7263 w 167"/>
                <a:gd name="T31" fmla="*/ 50955 h 41"/>
                <a:gd name="T32" fmla="*/ 0 w 167"/>
                <a:gd name="T33" fmla="*/ 36397 h 41"/>
                <a:gd name="T34" fmla="*/ 112570 w 167"/>
                <a:gd name="T35" fmla="*/ 52775 h 41"/>
                <a:gd name="T36" fmla="*/ 112570 w 167"/>
                <a:gd name="T37" fmla="*/ 32757 h 41"/>
                <a:gd name="T38" fmla="*/ 123464 w 167"/>
                <a:gd name="T39" fmla="*/ 20018 h 41"/>
                <a:gd name="T40" fmla="*/ 136174 w 167"/>
                <a:gd name="T41" fmla="*/ 49135 h 41"/>
                <a:gd name="T42" fmla="*/ 136174 w 167"/>
                <a:gd name="T43" fmla="*/ 61874 h 41"/>
                <a:gd name="T44" fmla="*/ 125280 w 167"/>
                <a:gd name="T45" fmla="*/ 70973 h 41"/>
                <a:gd name="T46" fmla="*/ 112570 w 167"/>
                <a:gd name="T47" fmla="*/ 52775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41"/>
                <a:gd name="T74" fmla="*/ 167 w 167"/>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41">
                  <a:moveTo>
                    <a:pt x="167" y="28"/>
                  </a:moveTo>
                  <a:cubicBezTo>
                    <a:pt x="167" y="31"/>
                    <a:pt x="163" y="33"/>
                    <a:pt x="156" y="36"/>
                  </a:cubicBezTo>
                  <a:cubicBezTo>
                    <a:pt x="148" y="39"/>
                    <a:pt x="137" y="41"/>
                    <a:pt x="125" y="41"/>
                  </a:cubicBezTo>
                  <a:cubicBezTo>
                    <a:pt x="121" y="41"/>
                    <a:pt x="119" y="39"/>
                    <a:pt x="119" y="36"/>
                  </a:cubicBezTo>
                  <a:cubicBezTo>
                    <a:pt x="119" y="35"/>
                    <a:pt x="122" y="30"/>
                    <a:pt x="129" y="22"/>
                  </a:cubicBezTo>
                  <a:cubicBezTo>
                    <a:pt x="135" y="13"/>
                    <a:pt x="140" y="8"/>
                    <a:pt x="143" y="5"/>
                  </a:cubicBezTo>
                  <a:cubicBezTo>
                    <a:pt x="148" y="0"/>
                    <a:pt x="154" y="2"/>
                    <a:pt x="160" y="11"/>
                  </a:cubicBezTo>
                  <a:cubicBezTo>
                    <a:pt x="164" y="19"/>
                    <a:pt x="167" y="24"/>
                    <a:pt x="167" y="28"/>
                  </a:cubicBezTo>
                  <a:close/>
                  <a:moveTo>
                    <a:pt x="0" y="20"/>
                  </a:moveTo>
                  <a:cubicBezTo>
                    <a:pt x="0" y="15"/>
                    <a:pt x="2" y="11"/>
                    <a:pt x="5" y="8"/>
                  </a:cubicBezTo>
                  <a:cubicBezTo>
                    <a:pt x="9" y="5"/>
                    <a:pt x="13" y="4"/>
                    <a:pt x="17" y="4"/>
                  </a:cubicBezTo>
                  <a:cubicBezTo>
                    <a:pt x="22" y="4"/>
                    <a:pt x="26" y="6"/>
                    <a:pt x="29" y="9"/>
                  </a:cubicBezTo>
                  <a:cubicBezTo>
                    <a:pt x="33" y="13"/>
                    <a:pt x="34" y="18"/>
                    <a:pt x="34" y="25"/>
                  </a:cubicBezTo>
                  <a:cubicBezTo>
                    <a:pt x="34" y="27"/>
                    <a:pt x="34" y="29"/>
                    <a:pt x="33" y="31"/>
                  </a:cubicBezTo>
                  <a:cubicBezTo>
                    <a:pt x="31" y="34"/>
                    <a:pt x="27" y="36"/>
                    <a:pt x="22" y="36"/>
                  </a:cubicBezTo>
                  <a:cubicBezTo>
                    <a:pt x="14" y="36"/>
                    <a:pt x="8" y="33"/>
                    <a:pt x="4" y="28"/>
                  </a:cubicBezTo>
                  <a:cubicBezTo>
                    <a:pt x="1" y="25"/>
                    <a:pt x="0" y="22"/>
                    <a:pt x="0" y="20"/>
                  </a:cubicBezTo>
                  <a:close/>
                  <a:moveTo>
                    <a:pt x="62" y="29"/>
                  </a:moveTo>
                  <a:cubicBezTo>
                    <a:pt x="62" y="22"/>
                    <a:pt x="62" y="18"/>
                    <a:pt x="62" y="18"/>
                  </a:cubicBezTo>
                  <a:cubicBezTo>
                    <a:pt x="62" y="10"/>
                    <a:pt x="64" y="8"/>
                    <a:pt x="68" y="11"/>
                  </a:cubicBezTo>
                  <a:cubicBezTo>
                    <a:pt x="73" y="14"/>
                    <a:pt x="75" y="19"/>
                    <a:pt x="75" y="27"/>
                  </a:cubicBezTo>
                  <a:cubicBezTo>
                    <a:pt x="75" y="31"/>
                    <a:pt x="75" y="33"/>
                    <a:pt x="75" y="34"/>
                  </a:cubicBezTo>
                  <a:cubicBezTo>
                    <a:pt x="74" y="37"/>
                    <a:pt x="72" y="39"/>
                    <a:pt x="69" y="39"/>
                  </a:cubicBezTo>
                  <a:cubicBezTo>
                    <a:pt x="66" y="39"/>
                    <a:pt x="64" y="36"/>
                    <a:pt x="62" y="29"/>
                  </a:cubicBezTo>
                  <a:close/>
                </a:path>
              </a:pathLst>
            </a:custGeom>
            <a:solidFill>
              <a:srgbClr val="53505F"/>
            </a:solidFill>
            <a:ln w="9525">
              <a:noFill/>
              <a:round/>
              <a:headEnd/>
              <a:tailEnd/>
            </a:ln>
          </p:spPr>
          <p:txBody>
            <a:bodyPr/>
            <a:lstStyle/>
            <a:p>
              <a:endParaRPr lang="en-US"/>
            </a:p>
          </p:txBody>
        </p:sp>
        <p:sp>
          <p:nvSpPr>
            <p:cNvPr id="21751" name="Freeform 171"/>
            <p:cNvSpPr>
              <a:spLocks/>
            </p:cNvSpPr>
            <p:nvPr/>
          </p:nvSpPr>
          <p:spPr bwMode="auto">
            <a:xfrm>
              <a:off x="5478464" y="860425"/>
              <a:ext cx="331788" cy="66675"/>
            </a:xfrm>
            <a:custGeom>
              <a:avLst/>
              <a:gdLst>
                <a:gd name="T0" fmla="*/ 291901 w 183"/>
                <a:gd name="T1" fmla="*/ 12614 h 37"/>
                <a:gd name="T2" fmla="*/ 304592 w 183"/>
                <a:gd name="T3" fmla="*/ 5406 h 37"/>
                <a:gd name="T4" fmla="*/ 315471 w 183"/>
                <a:gd name="T5" fmla="*/ 10812 h 37"/>
                <a:gd name="T6" fmla="*/ 331788 w 183"/>
                <a:gd name="T7" fmla="*/ 41447 h 37"/>
                <a:gd name="T8" fmla="*/ 304592 w 183"/>
                <a:gd name="T9" fmla="*/ 57665 h 37"/>
                <a:gd name="T10" fmla="*/ 253827 w 183"/>
                <a:gd name="T11" fmla="*/ 66675 h 37"/>
                <a:gd name="T12" fmla="*/ 121474 w 183"/>
                <a:gd name="T13" fmla="*/ 66675 h 37"/>
                <a:gd name="T14" fmla="*/ 10878 w 183"/>
                <a:gd name="T15" fmla="*/ 50457 h 37"/>
                <a:gd name="T16" fmla="*/ 0 w 183"/>
                <a:gd name="T17" fmla="*/ 39645 h 37"/>
                <a:gd name="T18" fmla="*/ 0 w 183"/>
                <a:gd name="T19" fmla="*/ 28832 h 37"/>
                <a:gd name="T20" fmla="*/ 21757 w 183"/>
                <a:gd name="T21" fmla="*/ 0 h 37"/>
                <a:gd name="T22" fmla="*/ 21757 w 183"/>
                <a:gd name="T23" fmla="*/ 3604 h 37"/>
                <a:gd name="T24" fmla="*/ 34448 w 183"/>
                <a:gd name="T25" fmla="*/ 14416 h 37"/>
                <a:gd name="T26" fmla="*/ 68896 w 183"/>
                <a:gd name="T27" fmla="*/ 21624 h 37"/>
                <a:gd name="T28" fmla="*/ 125100 w 183"/>
                <a:gd name="T29" fmla="*/ 21624 h 37"/>
                <a:gd name="T30" fmla="*/ 128727 w 183"/>
                <a:gd name="T31" fmla="*/ 23426 h 37"/>
                <a:gd name="T32" fmla="*/ 223005 w 183"/>
                <a:gd name="T33" fmla="*/ 23426 h 37"/>
                <a:gd name="T34" fmla="*/ 291901 w 183"/>
                <a:gd name="T35" fmla="*/ 1261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37"/>
                <a:gd name="T56" fmla="*/ 183 w 183"/>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37">
                  <a:moveTo>
                    <a:pt x="161" y="7"/>
                  </a:moveTo>
                  <a:cubicBezTo>
                    <a:pt x="164" y="6"/>
                    <a:pt x="167" y="4"/>
                    <a:pt x="168" y="3"/>
                  </a:cubicBezTo>
                  <a:cubicBezTo>
                    <a:pt x="170" y="4"/>
                    <a:pt x="172" y="5"/>
                    <a:pt x="174" y="6"/>
                  </a:cubicBezTo>
                  <a:cubicBezTo>
                    <a:pt x="180" y="10"/>
                    <a:pt x="183" y="16"/>
                    <a:pt x="183" y="23"/>
                  </a:cubicBezTo>
                  <a:cubicBezTo>
                    <a:pt x="183" y="27"/>
                    <a:pt x="178" y="30"/>
                    <a:pt x="168" y="32"/>
                  </a:cubicBezTo>
                  <a:cubicBezTo>
                    <a:pt x="165" y="33"/>
                    <a:pt x="156" y="34"/>
                    <a:pt x="140" y="37"/>
                  </a:cubicBezTo>
                  <a:cubicBezTo>
                    <a:pt x="67" y="37"/>
                    <a:pt x="67" y="37"/>
                    <a:pt x="67" y="37"/>
                  </a:cubicBezTo>
                  <a:cubicBezTo>
                    <a:pt x="34" y="35"/>
                    <a:pt x="14" y="31"/>
                    <a:pt x="6" y="28"/>
                  </a:cubicBezTo>
                  <a:cubicBezTo>
                    <a:pt x="3" y="26"/>
                    <a:pt x="1" y="24"/>
                    <a:pt x="0" y="22"/>
                  </a:cubicBezTo>
                  <a:cubicBezTo>
                    <a:pt x="0" y="22"/>
                    <a:pt x="0" y="20"/>
                    <a:pt x="0" y="16"/>
                  </a:cubicBezTo>
                  <a:cubicBezTo>
                    <a:pt x="0" y="9"/>
                    <a:pt x="4" y="4"/>
                    <a:pt x="12" y="0"/>
                  </a:cubicBezTo>
                  <a:cubicBezTo>
                    <a:pt x="12" y="1"/>
                    <a:pt x="12" y="1"/>
                    <a:pt x="12" y="2"/>
                  </a:cubicBezTo>
                  <a:cubicBezTo>
                    <a:pt x="12" y="4"/>
                    <a:pt x="15" y="6"/>
                    <a:pt x="19" y="8"/>
                  </a:cubicBezTo>
                  <a:cubicBezTo>
                    <a:pt x="24" y="10"/>
                    <a:pt x="31" y="11"/>
                    <a:pt x="38" y="12"/>
                  </a:cubicBezTo>
                  <a:cubicBezTo>
                    <a:pt x="69" y="12"/>
                    <a:pt x="69" y="12"/>
                    <a:pt x="69" y="12"/>
                  </a:cubicBezTo>
                  <a:cubicBezTo>
                    <a:pt x="71" y="13"/>
                    <a:pt x="71" y="13"/>
                    <a:pt x="71" y="13"/>
                  </a:cubicBezTo>
                  <a:cubicBezTo>
                    <a:pt x="123" y="13"/>
                    <a:pt x="123" y="13"/>
                    <a:pt x="123" y="13"/>
                  </a:cubicBezTo>
                  <a:cubicBezTo>
                    <a:pt x="141" y="12"/>
                    <a:pt x="153" y="10"/>
                    <a:pt x="161" y="7"/>
                  </a:cubicBezTo>
                  <a:close/>
                </a:path>
              </a:pathLst>
            </a:custGeom>
            <a:solidFill>
              <a:srgbClr val="D1D3D4"/>
            </a:solidFill>
            <a:ln w="9525">
              <a:noFill/>
              <a:round/>
              <a:headEnd/>
              <a:tailEnd/>
            </a:ln>
          </p:spPr>
          <p:txBody>
            <a:bodyPr/>
            <a:lstStyle/>
            <a:p>
              <a:endParaRPr lang="en-US"/>
            </a:p>
          </p:txBody>
        </p:sp>
        <p:sp>
          <p:nvSpPr>
            <p:cNvPr id="21752" name="Freeform 172"/>
            <p:cNvSpPr>
              <a:spLocks noEditPoints="1"/>
            </p:cNvSpPr>
            <p:nvPr/>
          </p:nvSpPr>
          <p:spPr bwMode="auto">
            <a:xfrm>
              <a:off x="5335589" y="836613"/>
              <a:ext cx="620713" cy="1647825"/>
            </a:xfrm>
            <a:custGeom>
              <a:avLst/>
              <a:gdLst>
                <a:gd name="T0" fmla="*/ 271221 w 341"/>
                <a:gd name="T1" fmla="*/ 47289 h 906"/>
                <a:gd name="T2" fmla="*/ 176566 w 341"/>
                <a:gd name="T3" fmla="*/ 38195 h 906"/>
                <a:gd name="T4" fmla="*/ 141981 w 341"/>
                <a:gd name="T5" fmla="*/ 52745 h 906"/>
                <a:gd name="T6" fmla="*/ 263940 w 341"/>
                <a:gd name="T7" fmla="*/ 90940 h 906"/>
                <a:gd name="T8" fmla="*/ 475091 w 341"/>
                <a:gd name="T9" fmla="*/ 65477 h 906"/>
                <a:gd name="T10" fmla="*/ 435045 w 341"/>
                <a:gd name="T11" fmla="*/ 36376 h 906"/>
                <a:gd name="T12" fmla="*/ 482372 w 341"/>
                <a:gd name="T13" fmla="*/ 218255 h 906"/>
                <a:gd name="T14" fmla="*/ 597049 w 341"/>
                <a:gd name="T15" fmla="*/ 489255 h 906"/>
                <a:gd name="T16" fmla="*/ 617072 w 341"/>
                <a:gd name="T17" fmla="*/ 749342 h 906"/>
                <a:gd name="T18" fmla="*/ 620713 w 341"/>
                <a:gd name="T19" fmla="*/ 1054899 h 906"/>
                <a:gd name="T20" fmla="*/ 617072 w 341"/>
                <a:gd name="T21" fmla="*/ 1202221 h 906"/>
                <a:gd name="T22" fmla="*/ 615252 w 341"/>
                <a:gd name="T23" fmla="*/ 1274973 h 906"/>
                <a:gd name="T24" fmla="*/ 611612 w 341"/>
                <a:gd name="T25" fmla="*/ 1522328 h 906"/>
                <a:gd name="T26" fmla="*/ 389538 w 341"/>
                <a:gd name="T27" fmla="*/ 1644187 h 906"/>
                <a:gd name="T28" fmla="*/ 236635 w 341"/>
                <a:gd name="T29" fmla="*/ 1640550 h 906"/>
                <a:gd name="T30" fmla="*/ 7281 w 341"/>
                <a:gd name="T31" fmla="*/ 1418657 h 906"/>
                <a:gd name="T32" fmla="*/ 5461 w 341"/>
                <a:gd name="T33" fmla="*/ 1269516 h 906"/>
                <a:gd name="T34" fmla="*/ 5461 w 341"/>
                <a:gd name="T35" fmla="*/ 1167664 h 906"/>
                <a:gd name="T36" fmla="*/ 1820 w 341"/>
                <a:gd name="T37" fmla="*/ 1025799 h 906"/>
                <a:gd name="T38" fmla="*/ 1820 w 341"/>
                <a:gd name="T39" fmla="*/ 703872 h 906"/>
                <a:gd name="T40" fmla="*/ 72811 w 341"/>
                <a:gd name="T41" fmla="*/ 352846 h 906"/>
                <a:gd name="T42" fmla="*/ 162004 w 341"/>
                <a:gd name="T43" fmla="*/ 150960 h 906"/>
                <a:gd name="T44" fmla="*/ 158364 w 341"/>
                <a:gd name="T45" fmla="*/ 89121 h 906"/>
                <a:gd name="T46" fmla="*/ 143802 w 341"/>
                <a:gd name="T47" fmla="*/ 25463 h 906"/>
                <a:gd name="T48" fmla="*/ 267580 w 341"/>
                <a:gd name="T49" fmla="*/ 1819 h 906"/>
                <a:gd name="T50" fmla="*/ 469630 w 341"/>
                <a:gd name="T51" fmla="*/ 27282 h 906"/>
                <a:gd name="T52" fmla="*/ 460529 w 341"/>
                <a:gd name="T53" fmla="*/ 90940 h 906"/>
                <a:gd name="T54" fmla="*/ 293064 w 341"/>
                <a:gd name="T55" fmla="*/ 14550 h 906"/>
                <a:gd name="T56" fmla="*/ 191129 w 341"/>
                <a:gd name="T57" fmla="*/ 30919 h 906"/>
                <a:gd name="T58" fmla="*/ 364055 w 341"/>
                <a:gd name="T59" fmla="*/ 36376 h 906"/>
                <a:gd name="T60" fmla="*/ 462349 w 341"/>
                <a:gd name="T61" fmla="*/ 207342 h 906"/>
                <a:gd name="T62" fmla="*/ 400460 w 341"/>
                <a:gd name="T63" fmla="*/ 103671 h 906"/>
                <a:gd name="T64" fmla="*/ 171106 w 341"/>
                <a:gd name="T65" fmla="*/ 116403 h 906"/>
                <a:gd name="T66" fmla="*/ 154723 w 341"/>
                <a:gd name="T67" fmla="*/ 207342 h 906"/>
                <a:gd name="T68" fmla="*/ 309446 w 341"/>
                <a:gd name="T69" fmla="*/ 223711 h 906"/>
                <a:gd name="T70" fmla="*/ 462349 w 341"/>
                <a:gd name="T71" fmla="*/ 207342 h 906"/>
                <a:gd name="T72" fmla="*/ 298525 w 341"/>
                <a:gd name="T73" fmla="*/ 236443 h 906"/>
                <a:gd name="T74" fmla="*/ 125599 w 341"/>
                <a:gd name="T75" fmla="*/ 260087 h 906"/>
                <a:gd name="T76" fmla="*/ 30945 w 341"/>
                <a:gd name="T77" fmla="*/ 498349 h 906"/>
                <a:gd name="T78" fmla="*/ 16382 w 341"/>
                <a:gd name="T79" fmla="*/ 783899 h 906"/>
                <a:gd name="T80" fmla="*/ 16382 w 341"/>
                <a:gd name="T81" fmla="*/ 1133107 h 906"/>
                <a:gd name="T82" fmla="*/ 18203 w 341"/>
                <a:gd name="T83" fmla="*/ 1264060 h 906"/>
                <a:gd name="T84" fmla="*/ 34585 w 341"/>
                <a:gd name="T85" fmla="*/ 1538698 h 906"/>
                <a:gd name="T86" fmla="*/ 334930 w 341"/>
                <a:gd name="T87" fmla="*/ 1626000 h 906"/>
                <a:gd name="T88" fmla="*/ 560644 w 341"/>
                <a:gd name="T89" fmla="*/ 1578711 h 906"/>
                <a:gd name="T90" fmla="*/ 600690 w 341"/>
                <a:gd name="T91" fmla="*/ 1356818 h 906"/>
                <a:gd name="T92" fmla="*/ 606151 w 341"/>
                <a:gd name="T93" fmla="*/ 1160389 h 906"/>
                <a:gd name="T94" fmla="*/ 606151 w 341"/>
                <a:gd name="T95" fmla="*/ 1033074 h 906"/>
                <a:gd name="T96" fmla="*/ 606151 w 341"/>
                <a:gd name="T97" fmla="*/ 622027 h 906"/>
                <a:gd name="T98" fmla="*/ 516957 w 341"/>
                <a:gd name="T99" fmla="*/ 329201 h 906"/>
                <a:gd name="T100" fmla="*/ 453248 w 341"/>
                <a:gd name="T101" fmla="*/ 225530 h 9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1"/>
                <a:gd name="T154" fmla="*/ 0 h 906"/>
                <a:gd name="T155" fmla="*/ 341 w 341"/>
                <a:gd name="T156" fmla="*/ 906 h 9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1" h="906">
                  <a:moveTo>
                    <a:pt x="239" y="20"/>
                  </a:moveTo>
                  <a:cubicBezTo>
                    <a:pt x="231" y="23"/>
                    <a:pt x="219" y="25"/>
                    <a:pt x="201" y="26"/>
                  </a:cubicBezTo>
                  <a:cubicBezTo>
                    <a:pt x="149" y="26"/>
                    <a:pt x="149" y="26"/>
                    <a:pt x="149" y="26"/>
                  </a:cubicBezTo>
                  <a:cubicBezTo>
                    <a:pt x="147" y="25"/>
                    <a:pt x="147" y="25"/>
                    <a:pt x="147" y="25"/>
                  </a:cubicBezTo>
                  <a:cubicBezTo>
                    <a:pt x="116" y="25"/>
                    <a:pt x="116" y="25"/>
                    <a:pt x="116" y="25"/>
                  </a:cubicBezTo>
                  <a:cubicBezTo>
                    <a:pt x="109" y="24"/>
                    <a:pt x="102" y="23"/>
                    <a:pt x="97" y="21"/>
                  </a:cubicBezTo>
                  <a:cubicBezTo>
                    <a:pt x="93" y="19"/>
                    <a:pt x="90" y="17"/>
                    <a:pt x="90" y="15"/>
                  </a:cubicBezTo>
                  <a:cubicBezTo>
                    <a:pt x="90" y="14"/>
                    <a:pt x="90" y="14"/>
                    <a:pt x="90" y="13"/>
                  </a:cubicBezTo>
                  <a:cubicBezTo>
                    <a:pt x="82" y="17"/>
                    <a:pt x="78" y="22"/>
                    <a:pt x="78" y="29"/>
                  </a:cubicBezTo>
                  <a:cubicBezTo>
                    <a:pt x="78" y="33"/>
                    <a:pt x="78" y="35"/>
                    <a:pt x="78" y="35"/>
                  </a:cubicBezTo>
                  <a:cubicBezTo>
                    <a:pt x="79" y="37"/>
                    <a:pt x="81" y="39"/>
                    <a:pt x="84" y="41"/>
                  </a:cubicBezTo>
                  <a:cubicBezTo>
                    <a:pt x="92" y="44"/>
                    <a:pt x="112" y="48"/>
                    <a:pt x="145" y="50"/>
                  </a:cubicBezTo>
                  <a:cubicBezTo>
                    <a:pt x="218" y="50"/>
                    <a:pt x="218" y="50"/>
                    <a:pt x="218" y="50"/>
                  </a:cubicBezTo>
                  <a:cubicBezTo>
                    <a:pt x="234" y="47"/>
                    <a:pt x="243" y="46"/>
                    <a:pt x="246" y="45"/>
                  </a:cubicBezTo>
                  <a:cubicBezTo>
                    <a:pt x="256" y="43"/>
                    <a:pt x="261" y="40"/>
                    <a:pt x="261" y="36"/>
                  </a:cubicBezTo>
                  <a:cubicBezTo>
                    <a:pt x="261" y="29"/>
                    <a:pt x="258" y="23"/>
                    <a:pt x="252" y="19"/>
                  </a:cubicBezTo>
                  <a:cubicBezTo>
                    <a:pt x="250" y="18"/>
                    <a:pt x="248" y="17"/>
                    <a:pt x="246" y="16"/>
                  </a:cubicBezTo>
                  <a:cubicBezTo>
                    <a:pt x="245" y="17"/>
                    <a:pt x="242" y="19"/>
                    <a:pt x="239" y="20"/>
                  </a:cubicBezTo>
                  <a:close/>
                  <a:moveTo>
                    <a:pt x="253" y="50"/>
                  </a:moveTo>
                  <a:cubicBezTo>
                    <a:pt x="253" y="67"/>
                    <a:pt x="253" y="78"/>
                    <a:pt x="253" y="84"/>
                  </a:cubicBezTo>
                  <a:cubicBezTo>
                    <a:pt x="254" y="96"/>
                    <a:pt x="258" y="107"/>
                    <a:pt x="265" y="120"/>
                  </a:cubicBezTo>
                  <a:cubicBezTo>
                    <a:pt x="271" y="132"/>
                    <a:pt x="278" y="146"/>
                    <a:pt x="285" y="161"/>
                  </a:cubicBezTo>
                  <a:cubicBezTo>
                    <a:pt x="293" y="181"/>
                    <a:pt x="298" y="193"/>
                    <a:pt x="300" y="196"/>
                  </a:cubicBezTo>
                  <a:cubicBezTo>
                    <a:pt x="313" y="221"/>
                    <a:pt x="322" y="245"/>
                    <a:pt x="328" y="269"/>
                  </a:cubicBezTo>
                  <a:cubicBezTo>
                    <a:pt x="335" y="292"/>
                    <a:pt x="338" y="316"/>
                    <a:pt x="340" y="341"/>
                  </a:cubicBezTo>
                  <a:cubicBezTo>
                    <a:pt x="340" y="389"/>
                    <a:pt x="340" y="389"/>
                    <a:pt x="340" y="389"/>
                  </a:cubicBezTo>
                  <a:cubicBezTo>
                    <a:pt x="339" y="394"/>
                    <a:pt x="339" y="402"/>
                    <a:pt x="339" y="412"/>
                  </a:cubicBezTo>
                  <a:cubicBezTo>
                    <a:pt x="339" y="422"/>
                    <a:pt x="339" y="430"/>
                    <a:pt x="339" y="435"/>
                  </a:cubicBezTo>
                  <a:cubicBezTo>
                    <a:pt x="340" y="566"/>
                    <a:pt x="340" y="566"/>
                    <a:pt x="340" y="566"/>
                  </a:cubicBezTo>
                  <a:cubicBezTo>
                    <a:pt x="340" y="569"/>
                    <a:pt x="341" y="574"/>
                    <a:pt x="341" y="580"/>
                  </a:cubicBezTo>
                  <a:cubicBezTo>
                    <a:pt x="341" y="587"/>
                    <a:pt x="340" y="597"/>
                    <a:pt x="340" y="612"/>
                  </a:cubicBezTo>
                  <a:cubicBezTo>
                    <a:pt x="339" y="628"/>
                    <a:pt x="338" y="639"/>
                    <a:pt x="338" y="644"/>
                  </a:cubicBezTo>
                  <a:cubicBezTo>
                    <a:pt x="338" y="647"/>
                    <a:pt x="339" y="652"/>
                    <a:pt x="339" y="661"/>
                  </a:cubicBezTo>
                  <a:cubicBezTo>
                    <a:pt x="339" y="670"/>
                    <a:pt x="339" y="679"/>
                    <a:pt x="338" y="688"/>
                  </a:cubicBezTo>
                  <a:cubicBezTo>
                    <a:pt x="338" y="701"/>
                    <a:pt x="338" y="701"/>
                    <a:pt x="338" y="701"/>
                  </a:cubicBezTo>
                  <a:cubicBezTo>
                    <a:pt x="338" y="701"/>
                    <a:pt x="338" y="701"/>
                    <a:pt x="338" y="701"/>
                  </a:cubicBezTo>
                  <a:cubicBezTo>
                    <a:pt x="338" y="745"/>
                    <a:pt x="338" y="745"/>
                    <a:pt x="338" y="745"/>
                  </a:cubicBezTo>
                  <a:cubicBezTo>
                    <a:pt x="338" y="754"/>
                    <a:pt x="338" y="767"/>
                    <a:pt x="337" y="782"/>
                  </a:cubicBezTo>
                  <a:cubicBezTo>
                    <a:pt x="335" y="797"/>
                    <a:pt x="335" y="816"/>
                    <a:pt x="336" y="837"/>
                  </a:cubicBezTo>
                  <a:cubicBezTo>
                    <a:pt x="337" y="858"/>
                    <a:pt x="321" y="875"/>
                    <a:pt x="288" y="887"/>
                  </a:cubicBezTo>
                  <a:cubicBezTo>
                    <a:pt x="265" y="896"/>
                    <a:pt x="240" y="902"/>
                    <a:pt x="214" y="904"/>
                  </a:cubicBezTo>
                  <a:cubicBezTo>
                    <a:pt x="214" y="904"/>
                    <a:pt x="214" y="904"/>
                    <a:pt x="214" y="904"/>
                  </a:cubicBezTo>
                  <a:cubicBezTo>
                    <a:pt x="214" y="904"/>
                    <a:pt x="214" y="904"/>
                    <a:pt x="214" y="904"/>
                  </a:cubicBezTo>
                  <a:cubicBezTo>
                    <a:pt x="206" y="906"/>
                    <a:pt x="192" y="906"/>
                    <a:pt x="173" y="905"/>
                  </a:cubicBezTo>
                  <a:cubicBezTo>
                    <a:pt x="154" y="904"/>
                    <a:pt x="139" y="903"/>
                    <a:pt x="130" y="902"/>
                  </a:cubicBezTo>
                  <a:cubicBezTo>
                    <a:pt x="102" y="900"/>
                    <a:pt x="77" y="894"/>
                    <a:pt x="53" y="885"/>
                  </a:cubicBezTo>
                  <a:cubicBezTo>
                    <a:pt x="20" y="872"/>
                    <a:pt x="4" y="856"/>
                    <a:pt x="5" y="834"/>
                  </a:cubicBezTo>
                  <a:cubicBezTo>
                    <a:pt x="6" y="813"/>
                    <a:pt x="6" y="795"/>
                    <a:pt x="4" y="780"/>
                  </a:cubicBezTo>
                  <a:cubicBezTo>
                    <a:pt x="3" y="764"/>
                    <a:pt x="2" y="752"/>
                    <a:pt x="3" y="743"/>
                  </a:cubicBezTo>
                  <a:cubicBezTo>
                    <a:pt x="3" y="698"/>
                    <a:pt x="3" y="698"/>
                    <a:pt x="3" y="698"/>
                  </a:cubicBezTo>
                  <a:cubicBezTo>
                    <a:pt x="3" y="698"/>
                    <a:pt x="3" y="698"/>
                    <a:pt x="3" y="698"/>
                  </a:cubicBezTo>
                  <a:cubicBezTo>
                    <a:pt x="3" y="699"/>
                    <a:pt x="3" y="695"/>
                    <a:pt x="2" y="686"/>
                  </a:cubicBezTo>
                  <a:cubicBezTo>
                    <a:pt x="2" y="677"/>
                    <a:pt x="2" y="668"/>
                    <a:pt x="2" y="659"/>
                  </a:cubicBezTo>
                  <a:cubicBezTo>
                    <a:pt x="2" y="650"/>
                    <a:pt x="2" y="644"/>
                    <a:pt x="3" y="642"/>
                  </a:cubicBezTo>
                  <a:cubicBezTo>
                    <a:pt x="2" y="636"/>
                    <a:pt x="2" y="626"/>
                    <a:pt x="1" y="610"/>
                  </a:cubicBezTo>
                  <a:cubicBezTo>
                    <a:pt x="0" y="595"/>
                    <a:pt x="0" y="584"/>
                    <a:pt x="0" y="578"/>
                  </a:cubicBezTo>
                  <a:cubicBezTo>
                    <a:pt x="0" y="572"/>
                    <a:pt x="0" y="567"/>
                    <a:pt x="1" y="564"/>
                  </a:cubicBezTo>
                  <a:cubicBezTo>
                    <a:pt x="2" y="432"/>
                    <a:pt x="2" y="432"/>
                    <a:pt x="2" y="432"/>
                  </a:cubicBezTo>
                  <a:cubicBezTo>
                    <a:pt x="2" y="427"/>
                    <a:pt x="2" y="420"/>
                    <a:pt x="2" y="410"/>
                  </a:cubicBezTo>
                  <a:cubicBezTo>
                    <a:pt x="2" y="399"/>
                    <a:pt x="1" y="392"/>
                    <a:pt x="1" y="387"/>
                  </a:cubicBezTo>
                  <a:cubicBezTo>
                    <a:pt x="1" y="338"/>
                    <a:pt x="1" y="338"/>
                    <a:pt x="1" y="338"/>
                  </a:cubicBezTo>
                  <a:cubicBezTo>
                    <a:pt x="2" y="314"/>
                    <a:pt x="6" y="290"/>
                    <a:pt x="12" y="267"/>
                  </a:cubicBezTo>
                  <a:cubicBezTo>
                    <a:pt x="19" y="243"/>
                    <a:pt x="28" y="219"/>
                    <a:pt x="40" y="194"/>
                  </a:cubicBezTo>
                  <a:cubicBezTo>
                    <a:pt x="42" y="190"/>
                    <a:pt x="47" y="179"/>
                    <a:pt x="56" y="159"/>
                  </a:cubicBezTo>
                  <a:cubicBezTo>
                    <a:pt x="63" y="143"/>
                    <a:pt x="69" y="131"/>
                    <a:pt x="75" y="121"/>
                  </a:cubicBezTo>
                  <a:cubicBezTo>
                    <a:pt x="84" y="106"/>
                    <a:pt x="88" y="94"/>
                    <a:pt x="89" y="83"/>
                  </a:cubicBezTo>
                  <a:cubicBezTo>
                    <a:pt x="89" y="76"/>
                    <a:pt x="88" y="70"/>
                    <a:pt x="88" y="64"/>
                  </a:cubicBezTo>
                  <a:cubicBezTo>
                    <a:pt x="88" y="59"/>
                    <a:pt x="88" y="54"/>
                    <a:pt x="88" y="49"/>
                  </a:cubicBezTo>
                  <a:cubicBezTo>
                    <a:pt x="88" y="49"/>
                    <a:pt x="88" y="49"/>
                    <a:pt x="87" y="49"/>
                  </a:cubicBezTo>
                  <a:cubicBezTo>
                    <a:pt x="78" y="47"/>
                    <a:pt x="74" y="43"/>
                    <a:pt x="74" y="39"/>
                  </a:cubicBezTo>
                  <a:cubicBezTo>
                    <a:pt x="73" y="33"/>
                    <a:pt x="73" y="29"/>
                    <a:pt x="73" y="26"/>
                  </a:cubicBezTo>
                  <a:cubicBezTo>
                    <a:pt x="74" y="21"/>
                    <a:pt x="76" y="17"/>
                    <a:pt x="79" y="14"/>
                  </a:cubicBezTo>
                  <a:cubicBezTo>
                    <a:pt x="87" y="6"/>
                    <a:pt x="106" y="2"/>
                    <a:pt x="135" y="1"/>
                  </a:cubicBezTo>
                  <a:cubicBezTo>
                    <a:pt x="138" y="1"/>
                    <a:pt x="141" y="1"/>
                    <a:pt x="145" y="1"/>
                  </a:cubicBezTo>
                  <a:cubicBezTo>
                    <a:pt x="146" y="1"/>
                    <a:pt x="147" y="1"/>
                    <a:pt x="147" y="1"/>
                  </a:cubicBezTo>
                  <a:cubicBezTo>
                    <a:pt x="157" y="1"/>
                    <a:pt x="161" y="1"/>
                    <a:pt x="162" y="1"/>
                  </a:cubicBezTo>
                  <a:cubicBezTo>
                    <a:pt x="196" y="2"/>
                    <a:pt x="196" y="2"/>
                    <a:pt x="196" y="2"/>
                  </a:cubicBezTo>
                  <a:cubicBezTo>
                    <a:pt x="226" y="0"/>
                    <a:pt x="247" y="4"/>
                    <a:pt x="258" y="15"/>
                  </a:cubicBezTo>
                  <a:cubicBezTo>
                    <a:pt x="264" y="20"/>
                    <a:pt x="267" y="28"/>
                    <a:pt x="267" y="36"/>
                  </a:cubicBezTo>
                  <a:cubicBezTo>
                    <a:pt x="267" y="42"/>
                    <a:pt x="263" y="47"/>
                    <a:pt x="256" y="49"/>
                  </a:cubicBezTo>
                  <a:cubicBezTo>
                    <a:pt x="255" y="50"/>
                    <a:pt x="254" y="50"/>
                    <a:pt x="253" y="50"/>
                  </a:cubicBezTo>
                  <a:close/>
                  <a:moveTo>
                    <a:pt x="239" y="13"/>
                  </a:moveTo>
                  <a:cubicBezTo>
                    <a:pt x="228" y="10"/>
                    <a:pt x="214" y="8"/>
                    <a:pt x="195" y="9"/>
                  </a:cubicBezTo>
                  <a:cubicBezTo>
                    <a:pt x="161" y="8"/>
                    <a:pt x="161" y="8"/>
                    <a:pt x="161" y="8"/>
                  </a:cubicBezTo>
                  <a:cubicBezTo>
                    <a:pt x="131" y="7"/>
                    <a:pt x="109" y="8"/>
                    <a:pt x="96" y="11"/>
                  </a:cubicBezTo>
                  <a:cubicBezTo>
                    <a:pt x="95" y="12"/>
                    <a:pt x="95" y="13"/>
                    <a:pt x="95" y="13"/>
                  </a:cubicBezTo>
                  <a:cubicBezTo>
                    <a:pt x="96" y="15"/>
                    <a:pt x="99" y="16"/>
                    <a:pt x="105" y="17"/>
                  </a:cubicBezTo>
                  <a:cubicBezTo>
                    <a:pt x="107" y="18"/>
                    <a:pt x="111" y="19"/>
                    <a:pt x="116" y="19"/>
                  </a:cubicBezTo>
                  <a:cubicBezTo>
                    <a:pt x="138" y="19"/>
                    <a:pt x="149" y="19"/>
                    <a:pt x="150" y="20"/>
                  </a:cubicBezTo>
                  <a:cubicBezTo>
                    <a:pt x="200" y="20"/>
                    <a:pt x="200" y="20"/>
                    <a:pt x="200" y="20"/>
                  </a:cubicBezTo>
                  <a:cubicBezTo>
                    <a:pt x="209" y="17"/>
                    <a:pt x="217" y="15"/>
                    <a:pt x="225" y="15"/>
                  </a:cubicBezTo>
                  <a:cubicBezTo>
                    <a:pt x="231" y="14"/>
                    <a:pt x="236" y="13"/>
                    <a:pt x="239" y="13"/>
                  </a:cubicBezTo>
                  <a:close/>
                  <a:moveTo>
                    <a:pt x="254" y="114"/>
                  </a:moveTo>
                  <a:cubicBezTo>
                    <a:pt x="248" y="100"/>
                    <a:pt x="245" y="88"/>
                    <a:pt x="245" y="79"/>
                  </a:cubicBezTo>
                  <a:cubicBezTo>
                    <a:pt x="246" y="75"/>
                    <a:pt x="246" y="66"/>
                    <a:pt x="246" y="52"/>
                  </a:cubicBezTo>
                  <a:cubicBezTo>
                    <a:pt x="239" y="54"/>
                    <a:pt x="230" y="55"/>
                    <a:pt x="220" y="57"/>
                  </a:cubicBezTo>
                  <a:cubicBezTo>
                    <a:pt x="144" y="57"/>
                    <a:pt x="144" y="57"/>
                    <a:pt x="144" y="57"/>
                  </a:cubicBezTo>
                  <a:cubicBezTo>
                    <a:pt x="121" y="55"/>
                    <a:pt x="103" y="53"/>
                    <a:pt x="92" y="50"/>
                  </a:cubicBezTo>
                  <a:cubicBezTo>
                    <a:pt x="93" y="54"/>
                    <a:pt x="94" y="58"/>
                    <a:pt x="94" y="64"/>
                  </a:cubicBezTo>
                  <a:cubicBezTo>
                    <a:pt x="95" y="68"/>
                    <a:pt x="95" y="72"/>
                    <a:pt x="95" y="77"/>
                  </a:cubicBezTo>
                  <a:cubicBezTo>
                    <a:pt x="95" y="86"/>
                    <a:pt x="92" y="98"/>
                    <a:pt x="86" y="111"/>
                  </a:cubicBezTo>
                  <a:cubicBezTo>
                    <a:pt x="86" y="112"/>
                    <a:pt x="86" y="113"/>
                    <a:pt x="85" y="114"/>
                  </a:cubicBezTo>
                  <a:cubicBezTo>
                    <a:pt x="90" y="115"/>
                    <a:pt x="96" y="116"/>
                    <a:pt x="105" y="118"/>
                  </a:cubicBezTo>
                  <a:cubicBezTo>
                    <a:pt x="122" y="122"/>
                    <a:pt x="142" y="124"/>
                    <a:pt x="164" y="124"/>
                  </a:cubicBezTo>
                  <a:cubicBezTo>
                    <a:pt x="166" y="124"/>
                    <a:pt x="168" y="123"/>
                    <a:pt x="170" y="123"/>
                  </a:cubicBezTo>
                  <a:cubicBezTo>
                    <a:pt x="207" y="123"/>
                    <a:pt x="207" y="123"/>
                    <a:pt x="207" y="123"/>
                  </a:cubicBezTo>
                  <a:cubicBezTo>
                    <a:pt x="213" y="121"/>
                    <a:pt x="229" y="119"/>
                    <a:pt x="255" y="116"/>
                  </a:cubicBezTo>
                  <a:cubicBezTo>
                    <a:pt x="255" y="116"/>
                    <a:pt x="255" y="115"/>
                    <a:pt x="254" y="114"/>
                  </a:cubicBezTo>
                  <a:close/>
                  <a:moveTo>
                    <a:pt x="208" y="129"/>
                  </a:moveTo>
                  <a:cubicBezTo>
                    <a:pt x="170" y="129"/>
                    <a:pt x="170" y="129"/>
                    <a:pt x="170" y="129"/>
                  </a:cubicBezTo>
                  <a:cubicBezTo>
                    <a:pt x="168" y="130"/>
                    <a:pt x="165" y="130"/>
                    <a:pt x="164" y="130"/>
                  </a:cubicBezTo>
                  <a:cubicBezTo>
                    <a:pt x="138" y="130"/>
                    <a:pt x="117" y="128"/>
                    <a:pt x="101" y="124"/>
                  </a:cubicBezTo>
                  <a:cubicBezTo>
                    <a:pt x="97" y="123"/>
                    <a:pt x="91" y="121"/>
                    <a:pt x="83" y="119"/>
                  </a:cubicBezTo>
                  <a:cubicBezTo>
                    <a:pt x="79" y="127"/>
                    <a:pt x="75" y="135"/>
                    <a:pt x="69" y="143"/>
                  </a:cubicBezTo>
                  <a:cubicBezTo>
                    <a:pt x="65" y="151"/>
                    <a:pt x="60" y="161"/>
                    <a:pt x="55" y="176"/>
                  </a:cubicBezTo>
                  <a:cubicBezTo>
                    <a:pt x="50" y="191"/>
                    <a:pt x="45" y="202"/>
                    <a:pt x="42" y="209"/>
                  </a:cubicBezTo>
                  <a:cubicBezTo>
                    <a:pt x="30" y="228"/>
                    <a:pt x="22" y="250"/>
                    <a:pt x="17" y="274"/>
                  </a:cubicBezTo>
                  <a:cubicBezTo>
                    <a:pt x="14" y="288"/>
                    <a:pt x="11" y="310"/>
                    <a:pt x="8" y="340"/>
                  </a:cubicBezTo>
                  <a:cubicBezTo>
                    <a:pt x="8" y="384"/>
                    <a:pt x="8" y="384"/>
                    <a:pt x="8" y="384"/>
                  </a:cubicBezTo>
                  <a:cubicBezTo>
                    <a:pt x="8" y="394"/>
                    <a:pt x="9" y="410"/>
                    <a:pt x="9" y="431"/>
                  </a:cubicBezTo>
                  <a:cubicBezTo>
                    <a:pt x="8" y="566"/>
                    <a:pt x="8" y="566"/>
                    <a:pt x="8" y="566"/>
                  </a:cubicBezTo>
                  <a:cubicBezTo>
                    <a:pt x="7" y="573"/>
                    <a:pt x="7" y="581"/>
                    <a:pt x="7" y="593"/>
                  </a:cubicBezTo>
                  <a:cubicBezTo>
                    <a:pt x="9" y="606"/>
                    <a:pt x="9" y="616"/>
                    <a:pt x="9" y="623"/>
                  </a:cubicBezTo>
                  <a:cubicBezTo>
                    <a:pt x="8" y="630"/>
                    <a:pt x="8" y="634"/>
                    <a:pt x="8" y="636"/>
                  </a:cubicBezTo>
                  <a:cubicBezTo>
                    <a:pt x="8" y="637"/>
                    <a:pt x="8" y="644"/>
                    <a:pt x="8" y="658"/>
                  </a:cubicBezTo>
                  <a:cubicBezTo>
                    <a:pt x="9" y="674"/>
                    <a:pt x="10" y="686"/>
                    <a:pt x="10" y="695"/>
                  </a:cubicBezTo>
                  <a:cubicBezTo>
                    <a:pt x="10" y="743"/>
                    <a:pt x="10" y="743"/>
                    <a:pt x="10" y="743"/>
                  </a:cubicBezTo>
                  <a:cubicBezTo>
                    <a:pt x="11" y="775"/>
                    <a:pt x="13" y="803"/>
                    <a:pt x="15" y="825"/>
                  </a:cubicBezTo>
                  <a:cubicBezTo>
                    <a:pt x="16" y="835"/>
                    <a:pt x="17" y="842"/>
                    <a:pt x="19" y="846"/>
                  </a:cubicBezTo>
                  <a:cubicBezTo>
                    <a:pt x="21" y="853"/>
                    <a:pt x="26" y="860"/>
                    <a:pt x="33" y="866"/>
                  </a:cubicBezTo>
                  <a:cubicBezTo>
                    <a:pt x="50" y="880"/>
                    <a:pt x="82" y="889"/>
                    <a:pt x="130" y="892"/>
                  </a:cubicBezTo>
                  <a:cubicBezTo>
                    <a:pt x="146" y="893"/>
                    <a:pt x="164" y="894"/>
                    <a:pt x="184" y="894"/>
                  </a:cubicBezTo>
                  <a:cubicBezTo>
                    <a:pt x="196" y="894"/>
                    <a:pt x="205" y="894"/>
                    <a:pt x="213" y="894"/>
                  </a:cubicBezTo>
                  <a:cubicBezTo>
                    <a:pt x="211" y="894"/>
                    <a:pt x="211" y="894"/>
                    <a:pt x="211" y="894"/>
                  </a:cubicBezTo>
                  <a:cubicBezTo>
                    <a:pt x="259" y="891"/>
                    <a:pt x="291" y="882"/>
                    <a:pt x="308" y="868"/>
                  </a:cubicBezTo>
                  <a:cubicBezTo>
                    <a:pt x="315" y="862"/>
                    <a:pt x="319" y="856"/>
                    <a:pt x="322" y="848"/>
                  </a:cubicBezTo>
                  <a:cubicBezTo>
                    <a:pt x="323" y="844"/>
                    <a:pt x="325" y="837"/>
                    <a:pt x="326" y="828"/>
                  </a:cubicBezTo>
                  <a:cubicBezTo>
                    <a:pt x="328" y="805"/>
                    <a:pt x="330" y="778"/>
                    <a:pt x="330" y="746"/>
                  </a:cubicBezTo>
                  <a:cubicBezTo>
                    <a:pt x="330" y="697"/>
                    <a:pt x="330" y="697"/>
                    <a:pt x="330" y="697"/>
                  </a:cubicBezTo>
                  <a:cubicBezTo>
                    <a:pt x="331" y="689"/>
                    <a:pt x="332" y="676"/>
                    <a:pt x="332" y="660"/>
                  </a:cubicBezTo>
                  <a:cubicBezTo>
                    <a:pt x="333" y="647"/>
                    <a:pt x="333" y="639"/>
                    <a:pt x="333" y="638"/>
                  </a:cubicBezTo>
                  <a:cubicBezTo>
                    <a:pt x="333" y="637"/>
                    <a:pt x="333" y="633"/>
                    <a:pt x="332" y="626"/>
                  </a:cubicBezTo>
                  <a:cubicBezTo>
                    <a:pt x="331" y="619"/>
                    <a:pt x="332" y="608"/>
                    <a:pt x="333" y="595"/>
                  </a:cubicBezTo>
                  <a:cubicBezTo>
                    <a:pt x="334" y="584"/>
                    <a:pt x="333" y="575"/>
                    <a:pt x="333" y="568"/>
                  </a:cubicBezTo>
                  <a:cubicBezTo>
                    <a:pt x="332" y="433"/>
                    <a:pt x="332" y="433"/>
                    <a:pt x="332" y="433"/>
                  </a:cubicBezTo>
                  <a:cubicBezTo>
                    <a:pt x="332" y="412"/>
                    <a:pt x="332" y="396"/>
                    <a:pt x="333" y="386"/>
                  </a:cubicBezTo>
                  <a:cubicBezTo>
                    <a:pt x="333" y="342"/>
                    <a:pt x="333" y="342"/>
                    <a:pt x="333" y="342"/>
                  </a:cubicBezTo>
                  <a:cubicBezTo>
                    <a:pt x="330" y="312"/>
                    <a:pt x="327" y="290"/>
                    <a:pt x="324" y="277"/>
                  </a:cubicBezTo>
                  <a:cubicBezTo>
                    <a:pt x="319" y="252"/>
                    <a:pt x="312" y="234"/>
                    <a:pt x="305" y="221"/>
                  </a:cubicBezTo>
                  <a:cubicBezTo>
                    <a:pt x="297" y="208"/>
                    <a:pt x="290" y="195"/>
                    <a:pt x="284" y="181"/>
                  </a:cubicBezTo>
                  <a:cubicBezTo>
                    <a:pt x="279" y="168"/>
                    <a:pt x="273" y="156"/>
                    <a:pt x="269" y="146"/>
                  </a:cubicBezTo>
                  <a:cubicBezTo>
                    <a:pt x="265" y="138"/>
                    <a:pt x="261" y="130"/>
                    <a:pt x="258" y="122"/>
                  </a:cubicBezTo>
                  <a:cubicBezTo>
                    <a:pt x="256" y="123"/>
                    <a:pt x="253" y="124"/>
                    <a:pt x="249" y="124"/>
                  </a:cubicBezTo>
                  <a:cubicBezTo>
                    <a:pt x="239" y="126"/>
                    <a:pt x="225" y="128"/>
                    <a:pt x="208" y="129"/>
                  </a:cubicBezTo>
                  <a:close/>
                </a:path>
              </a:pathLst>
            </a:custGeom>
            <a:solidFill>
              <a:srgbClr val="E2E2E2"/>
            </a:solidFill>
            <a:ln w="9525">
              <a:noFill/>
              <a:round/>
              <a:headEnd/>
              <a:tailEnd/>
            </a:ln>
          </p:spPr>
          <p:txBody>
            <a:bodyPr/>
            <a:lstStyle/>
            <a:p>
              <a:endParaRPr lang="en-US"/>
            </a:p>
          </p:txBody>
        </p:sp>
        <p:sp>
          <p:nvSpPr>
            <p:cNvPr id="21753" name="Freeform 173"/>
            <p:cNvSpPr>
              <a:spLocks/>
            </p:cNvSpPr>
            <p:nvPr/>
          </p:nvSpPr>
          <p:spPr bwMode="auto">
            <a:xfrm>
              <a:off x="5508626" y="849313"/>
              <a:ext cx="261938" cy="23813"/>
            </a:xfrm>
            <a:custGeom>
              <a:avLst/>
              <a:gdLst>
                <a:gd name="T0" fmla="*/ 261938 w 144"/>
                <a:gd name="T1" fmla="*/ 10991 h 13"/>
                <a:gd name="T2" fmla="*/ 236472 w 144"/>
                <a:gd name="T3" fmla="*/ 14654 h 13"/>
                <a:gd name="T4" fmla="*/ 190996 w 144"/>
                <a:gd name="T5" fmla="*/ 23813 h 13"/>
                <a:gd name="T6" fmla="*/ 100046 w 144"/>
                <a:gd name="T7" fmla="*/ 23813 h 13"/>
                <a:gd name="T8" fmla="*/ 38199 w 144"/>
                <a:gd name="T9" fmla="*/ 21981 h 13"/>
                <a:gd name="T10" fmla="*/ 18190 w 144"/>
                <a:gd name="T11" fmla="*/ 18318 h 13"/>
                <a:gd name="T12" fmla="*/ 0 w 144"/>
                <a:gd name="T13" fmla="*/ 10991 h 13"/>
                <a:gd name="T14" fmla="*/ 1819 w 144"/>
                <a:gd name="T15" fmla="*/ 7327 h 13"/>
                <a:gd name="T16" fmla="*/ 120055 w 144"/>
                <a:gd name="T17" fmla="*/ 1832 h 13"/>
                <a:gd name="T18" fmla="*/ 181901 w 144"/>
                <a:gd name="T19" fmla="*/ 3664 h 13"/>
                <a:gd name="T20" fmla="*/ 261938 w 144"/>
                <a:gd name="T21" fmla="*/ 10991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13"/>
                <a:gd name="T35" fmla="*/ 144 w 14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13">
                  <a:moveTo>
                    <a:pt x="144" y="6"/>
                  </a:moveTo>
                  <a:cubicBezTo>
                    <a:pt x="141" y="6"/>
                    <a:pt x="136" y="7"/>
                    <a:pt x="130" y="8"/>
                  </a:cubicBezTo>
                  <a:cubicBezTo>
                    <a:pt x="122" y="8"/>
                    <a:pt x="114" y="10"/>
                    <a:pt x="105" y="13"/>
                  </a:cubicBezTo>
                  <a:cubicBezTo>
                    <a:pt x="55" y="13"/>
                    <a:pt x="55" y="13"/>
                    <a:pt x="55" y="13"/>
                  </a:cubicBezTo>
                  <a:cubicBezTo>
                    <a:pt x="54" y="12"/>
                    <a:pt x="43" y="12"/>
                    <a:pt x="21" y="12"/>
                  </a:cubicBezTo>
                  <a:cubicBezTo>
                    <a:pt x="16" y="12"/>
                    <a:pt x="12" y="11"/>
                    <a:pt x="10" y="10"/>
                  </a:cubicBezTo>
                  <a:cubicBezTo>
                    <a:pt x="4" y="9"/>
                    <a:pt x="1" y="8"/>
                    <a:pt x="0" y="6"/>
                  </a:cubicBezTo>
                  <a:cubicBezTo>
                    <a:pt x="0" y="6"/>
                    <a:pt x="0" y="5"/>
                    <a:pt x="1" y="4"/>
                  </a:cubicBezTo>
                  <a:cubicBezTo>
                    <a:pt x="14" y="1"/>
                    <a:pt x="36" y="0"/>
                    <a:pt x="66" y="1"/>
                  </a:cubicBezTo>
                  <a:cubicBezTo>
                    <a:pt x="100" y="2"/>
                    <a:pt x="100" y="2"/>
                    <a:pt x="100" y="2"/>
                  </a:cubicBezTo>
                  <a:cubicBezTo>
                    <a:pt x="119" y="1"/>
                    <a:pt x="133" y="3"/>
                    <a:pt x="144" y="6"/>
                  </a:cubicBezTo>
                  <a:close/>
                </a:path>
              </a:pathLst>
            </a:custGeom>
            <a:solidFill>
              <a:srgbClr val="939598"/>
            </a:solidFill>
            <a:ln w="9525">
              <a:noFill/>
              <a:round/>
              <a:headEnd/>
              <a:tailEnd/>
            </a:ln>
          </p:spPr>
          <p:txBody>
            <a:bodyPr/>
            <a:lstStyle/>
            <a:p>
              <a:endParaRPr lang="en-US"/>
            </a:p>
          </p:txBody>
        </p:sp>
        <p:sp>
          <p:nvSpPr>
            <p:cNvPr id="21754" name="Freeform 174"/>
            <p:cNvSpPr>
              <a:spLocks/>
            </p:cNvSpPr>
            <p:nvPr/>
          </p:nvSpPr>
          <p:spPr bwMode="auto">
            <a:xfrm>
              <a:off x="5491164" y="927100"/>
              <a:ext cx="307975" cy="134938"/>
            </a:xfrm>
            <a:custGeom>
              <a:avLst/>
              <a:gdLst>
                <a:gd name="T0" fmla="*/ 306163 w 170"/>
                <a:gd name="T1" fmla="*/ 116703 h 74"/>
                <a:gd name="T2" fmla="*/ 307975 w 170"/>
                <a:gd name="T3" fmla="*/ 120350 h 74"/>
                <a:gd name="T4" fmla="*/ 221017 w 170"/>
                <a:gd name="T5" fmla="*/ 133115 h 74"/>
                <a:gd name="T6" fmla="*/ 153988 w 170"/>
                <a:gd name="T7" fmla="*/ 133115 h 74"/>
                <a:gd name="T8" fmla="*/ 143118 w 170"/>
                <a:gd name="T9" fmla="*/ 134938 h 74"/>
                <a:gd name="T10" fmla="*/ 36232 w 170"/>
                <a:gd name="T11" fmla="*/ 123997 h 74"/>
                <a:gd name="T12" fmla="*/ 0 w 170"/>
                <a:gd name="T13" fmla="*/ 116703 h 74"/>
                <a:gd name="T14" fmla="*/ 1812 w 170"/>
                <a:gd name="T15" fmla="*/ 111233 h 74"/>
                <a:gd name="T16" fmla="*/ 18116 w 170"/>
                <a:gd name="T17" fmla="*/ 49234 h 74"/>
                <a:gd name="T18" fmla="*/ 16305 w 170"/>
                <a:gd name="T19" fmla="*/ 25529 h 74"/>
                <a:gd name="T20" fmla="*/ 12681 w 170"/>
                <a:gd name="T21" fmla="*/ 0 h 74"/>
                <a:gd name="T22" fmla="*/ 106885 w 170"/>
                <a:gd name="T23" fmla="*/ 12764 h 74"/>
                <a:gd name="T24" fmla="*/ 244568 w 170"/>
                <a:gd name="T25" fmla="*/ 12764 h 74"/>
                <a:gd name="T26" fmla="*/ 291670 w 170"/>
                <a:gd name="T27" fmla="*/ 3647 h 74"/>
                <a:gd name="T28" fmla="*/ 289859 w 170"/>
                <a:gd name="T29" fmla="*/ 52881 h 74"/>
                <a:gd name="T30" fmla="*/ 306163 w 170"/>
                <a:gd name="T31" fmla="*/ 116703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74"/>
                <a:gd name="T50" fmla="*/ 170 w 170"/>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74">
                  <a:moveTo>
                    <a:pt x="169" y="64"/>
                  </a:moveTo>
                  <a:cubicBezTo>
                    <a:pt x="170" y="65"/>
                    <a:pt x="170" y="66"/>
                    <a:pt x="170" y="66"/>
                  </a:cubicBezTo>
                  <a:cubicBezTo>
                    <a:pt x="144" y="69"/>
                    <a:pt x="128" y="71"/>
                    <a:pt x="122" y="73"/>
                  </a:cubicBezTo>
                  <a:cubicBezTo>
                    <a:pt x="85" y="73"/>
                    <a:pt x="85" y="73"/>
                    <a:pt x="85" y="73"/>
                  </a:cubicBezTo>
                  <a:cubicBezTo>
                    <a:pt x="83" y="73"/>
                    <a:pt x="81" y="74"/>
                    <a:pt x="79" y="74"/>
                  </a:cubicBezTo>
                  <a:cubicBezTo>
                    <a:pt x="57" y="74"/>
                    <a:pt x="37" y="72"/>
                    <a:pt x="20" y="68"/>
                  </a:cubicBezTo>
                  <a:cubicBezTo>
                    <a:pt x="11" y="66"/>
                    <a:pt x="5" y="65"/>
                    <a:pt x="0" y="64"/>
                  </a:cubicBezTo>
                  <a:cubicBezTo>
                    <a:pt x="1" y="63"/>
                    <a:pt x="1" y="62"/>
                    <a:pt x="1" y="61"/>
                  </a:cubicBezTo>
                  <a:cubicBezTo>
                    <a:pt x="7" y="48"/>
                    <a:pt x="10" y="36"/>
                    <a:pt x="10" y="27"/>
                  </a:cubicBezTo>
                  <a:cubicBezTo>
                    <a:pt x="10" y="22"/>
                    <a:pt x="10" y="18"/>
                    <a:pt x="9" y="14"/>
                  </a:cubicBezTo>
                  <a:cubicBezTo>
                    <a:pt x="9" y="8"/>
                    <a:pt x="8" y="4"/>
                    <a:pt x="7" y="0"/>
                  </a:cubicBezTo>
                  <a:cubicBezTo>
                    <a:pt x="18" y="3"/>
                    <a:pt x="36" y="5"/>
                    <a:pt x="59" y="7"/>
                  </a:cubicBezTo>
                  <a:cubicBezTo>
                    <a:pt x="135" y="7"/>
                    <a:pt x="135" y="7"/>
                    <a:pt x="135" y="7"/>
                  </a:cubicBezTo>
                  <a:cubicBezTo>
                    <a:pt x="145" y="5"/>
                    <a:pt x="154" y="4"/>
                    <a:pt x="161" y="2"/>
                  </a:cubicBezTo>
                  <a:cubicBezTo>
                    <a:pt x="161" y="16"/>
                    <a:pt x="161" y="25"/>
                    <a:pt x="160" y="29"/>
                  </a:cubicBezTo>
                  <a:cubicBezTo>
                    <a:pt x="160" y="38"/>
                    <a:pt x="163" y="50"/>
                    <a:pt x="169" y="64"/>
                  </a:cubicBezTo>
                  <a:close/>
                </a:path>
              </a:pathLst>
            </a:custGeom>
            <a:solidFill>
              <a:srgbClr val="D1D3D4"/>
            </a:solidFill>
            <a:ln w="9525">
              <a:noFill/>
              <a:round/>
              <a:headEnd/>
              <a:tailEnd/>
            </a:ln>
          </p:spPr>
          <p:txBody>
            <a:bodyPr/>
            <a:lstStyle/>
            <a:p>
              <a:endParaRPr lang="en-US"/>
            </a:p>
          </p:txBody>
        </p:sp>
        <p:sp>
          <p:nvSpPr>
            <p:cNvPr id="21755" name="Freeform 175"/>
            <p:cNvSpPr>
              <a:spLocks/>
            </p:cNvSpPr>
            <p:nvPr/>
          </p:nvSpPr>
          <p:spPr bwMode="auto">
            <a:xfrm>
              <a:off x="5348289" y="1054100"/>
              <a:ext cx="595313" cy="1409700"/>
            </a:xfrm>
            <a:custGeom>
              <a:avLst/>
              <a:gdLst>
                <a:gd name="T0" fmla="*/ 365926 w 327"/>
                <a:gd name="T1" fmla="*/ 18190 h 775"/>
                <a:gd name="T2" fmla="*/ 440568 w 327"/>
                <a:gd name="T3" fmla="*/ 9095 h 775"/>
                <a:gd name="T4" fmla="*/ 456953 w 327"/>
                <a:gd name="T5" fmla="*/ 5457 h 775"/>
                <a:gd name="T6" fmla="*/ 476979 w 327"/>
                <a:gd name="T7" fmla="*/ 49112 h 775"/>
                <a:gd name="T8" fmla="*/ 504287 w 327"/>
                <a:gd name="T9" fmla="*/ 112776 h 775"/>
                <a:gd name="T10" fmla="*/ 542518 w 327"/>
                <a:gd name="T11" fmla="*/ 185535 h 775"/>
                <a:gd name="T12" fmla="*/ 577108 w 327"/>
                <a:gd name="T13" fmla="*/ 287397 h 775"/>
                <a:gd name="T14" fmla="*/ 593492 w 327"/>
                <a:gd name="T15" fmla="*/ 405630 h 775"/>
                <a:gd name="T16" fmla="*/ 593492 w 327"/>
                <a:gd name="T17" fmla="*/ 485664 h 775"/>
                <a:gd name="T18" fmla="*/ 591672 w 327"/>
                <a:gd name="T19" fmla="*/ 571156 h 775"/>
                <a:gd name="T20" fmla="*/ 593492 w 327"/>
                <a:gd name="T21" fmla="*/ 816716 h 775"/>
                <a:gd name="T22" fmla="*/ 593492 w 327"/>
                <a:gd name="T23" fmla="*/ 865829 h 775"/>
                <a:gd name="T24" fmla="*/ 591672 w 327"/>
                <a:gd name="T25" fmla="*/ 922217 h 775"/>
                <a:gd name="T26" fmla="*/ 593492 w 327"/>
                <a:gd name="T27" fmla="*/ 944044 h 775"/>
                <a:gd name="T28" fmla="*/ 591672 w 327"/>
                <a:gd name="T29" fmla="*/ 984062 h 775"/>
                <a:gd name="T30" fmla="*/ 588031 w 327"/>
                <a:gd name="T31" fmla="*/ 1051363 h 775"/>
                <a:gd name="T32" fmla="*/ 588031 w 327"/>
                <a:gd name="T33" fmla="*/ 1140493 h 775"/>
                <a:gd name="T34" fmla="*/ 580749 w 327"/>
                <a:gd name="T35" fmla="*/ 1289648 h 775"/>
                <a:gd name="T36" fmla="*/ 573467 w 327"/>
                <a:gd name="T37" fmla="*/ 1326028 h 775"/>
                <a:gd name="T38" fmla="*/ 547979 w 327"/>
                <a:gd name="T39" fmla="*/ 1362407 h 775"/>
                <a:gd name="T40" fmla="*/ 371388 w 327"/>
                <a:gd name="T41" fmla="*/ 1409700 h 775"/>
                <a:gd name="T42" fmla="*/ 375029 w 327"/>
                <a:gd name="T43" fmla="*/ 1409700 h 775"/>
                <a:gd name="T44" fmla="*/ 322234 w 327"/>
                <a:gd name="T45" fmla="*/ 1409700 h 775"/>
                <a:gd name="T46" fmla="*/ 223925 w 327"/>
                <a:gd name="T47" fmla="*/ 1406062 h 775"/>
                <a:gd name="T48" fmla="*/ 47334 w 327"/>
                <a:gd name="T49" fmla="*/ 1358769 h 775"/>
                <a:gd name="T50" fmla="*/ 21846 w 327"/>
                <a:gd name="T51" fmla="*/ 1322390 h 775"/>
                <a:gd name="T52" fmla="*/ 14564 w 327"/>
                <a:gd name="T53" fmla="*/ 1284191 h 775"/>
                <a:gd name="T54" fmla="*/ 5462 w 327"/>
                <a:gd name="T55" fmla="*/ 1135036 h 775"/>
                <a:gd name="T56" fmla="*/ 5462 w 327"/>
                <a:gd name="T57" fmla="*/ 1047726 h 775"/>
                <a:gd name="T58" fmla="*/ 1821 w 327"/>
                <a:gd name="T59" fmla="*/ 980424 h 775"/>
                <a:gd name="T60" fmla="*/ 1821 w 327"/>
                <a:gd name="T61" fmla="*/ 940406 h 775"/>
                <a:gd name="T62" fmla="*/ 3641 w 327"/>
                <a:gd name="T63" fmla="*/ 916760 h 775"/>
                <a:gd name="T64" fmla="*/ 0 w 327"/>
                <a:gd name="T65" fmla="*/ 862191 h 775"/>
                <a:gd name="T66" fmla="*/ 1821 w 327"/>
                <a:gd name="T67" fmla="*/ 813079 h 775"/>
                <a:gd name="T68" fmla="*/ 3641 w 327"/>
                <a:gd name="T69" fmla="*/ 567518 h 775"/>
                <a:gd name="T70" fmla="*/ 1821 w 327"/>
                <a:gd name="T71" fmla="*/ 482027 h 775"/>
                <a:gd name="T72" fmla="*/ 1821 w 327"/>
                <a:gd name="T73" fmla="*/ 401992 h 775"/>
                <a:gd name="T74" fmla="*/ 18205 w 327"/>
                <a:gd name="T75" fmla="*/ 281940 h 775"/>
                <a:gd name="T76" fmla="*/ 63719 w 327"/>
                <a:gd name="T77" fmla="*/ 163707 h 775"/>
                <a:gd name="T78" fmla="*/ 87385 w 327"/>
                <a:gd name="T79" fmla="*/ 103681 h 775"/>
                <a:gd name="T80" fmla="*/ 112873 w 327"/>
                <a:gd name="T81" fmla="*/ 43655 h 775"/>
                <a:gd name="T82" fmla="*/ 138360 w 327"/>
                <a:gd name="T83" fmla="*/ 0 h 775"/>
                <a:gd name="T84" fmla="*/ 171130 w 327"/>
                <a:gd name="T85" fmla="*/ 9095 h 775"/>
                <a:gd name="T86" fmla="*/ 285823 w 327"/>
                <a:gd name="T87" fmla="*/ 20009 h 775"/>
                <a:gd name="T88" fmla="*/ 296746 w 327"/>
                <a:gd name="T89" fmla="*/ 18190 h 775"/>
                <a:gd name="T90" fmla="*/ 365926 w 327"/>
                <a:gd name="T91" fmla="*/ 18190 h 7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7"/>
                <a:gd name="T139" fmla="*/ 0 h 775"/>
                <a:gd name="T140" fmla="*/ 327 w 327"/>
                <a:gd name="T141" fmla="*/ 775 h 7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7" h="775">
                  <a:moveTo>
                    <a:pt x="201" y="10"/>
                  </a:moveTo>
                  <a:cubicBezTo>
                    <a:pt x="218" y="9"/>
                    <a:pt x="232" y="7"/>
                    <a:pt x="242" y="5"/>
                  </a:cubicBezTo>
                  <a:cubicBezTo>
                    <a:pt x="246" y="5"/>
                    <a:pt x="249" y="4"/>
                    <a:pt x="251" y="3"/>
                  </a:cubicBezTo>
                  <a:cubicBezTo>
                    <a:pt x="254" y="11"/>
                    <a:pt x="258" y="19"/>
                    <a:pt x="262" y="27"/>
                  </a:cubicBezTo>
                  <a:cubicBezTo>
                    <a:pt x="266" y="37"/>
                    <a:pt x="272" y="49"/>
                    <a:pt x="277" y="62"/>
                  </a:cubicBezTo>
                  <a:cubicBezTo>
                    <a:pt x="283" y="76"/>
                    <a:pt x="290" y="89"/>
                    <a:pt x="298" y="102"/>
                  </a:cubicBezTo>
                  <a:cubicBezTo>
                    <a:pt x="305" y="115"/>
                    <a:pt x="312" y="133"/>
                    <a:pt x="317" y="158"/>
                  </a:cubicBezTo>
                  <a:cubicBezTo>
                    <a:pt x="320" y="171"/>
                    <a:pt x="323" y="193"/>
                    <a:pt x="326" y="223"/>
                  </a:cubicBezTo>
                  <a:cubicBezTo>
                    <a:pt x="326" y="267"/>
                    <a:pt x="326" y="267"/>
                    <a:pt x="326" y="267"/>
                  </a:cubicBezTo>
                  <a:cubicBezTo>
                    <a:pt x="325" y="277"/>
                    <a:pt x="325" y="293"/>
                    <a:pt x="325" y="314"/>
                  </a:cubicBezTo>
                  <a:cubicBezTo>
                    <a:pt x="326" y="449"/>
                    <a:pt x="326" y="449"/>
                    <a:pt x="326" y="449"/>
                  </a:cubicBezTo>
                  <a:cubicBezTo>
                    <a:pt x="326" y="456"/>
                    <a:pt x="327" y="465"/>
                    <a:pt x="326" y="476"/>
                  </a:cubicBezTo>
                  <a:cubicBezTo>
                    <a:pt x="325" y="489"/>
                    <a:pt x="324" y="500"/>
                    <a:pt x="325" y="507"/>
                  </a:cubicBezTo>
                  <a:cubicBezTo>
                    <a:pt x="326" y="514"/>
                    <a:pt x="326" y="518"/>
                    <a:pt x="326" y="519"/>
                  </a:cubicBezTo>
                  <a:cubicBezTo>
                    <a:pt x="326" y="520"/>
                    <a:pt x="326" y="528"/>
                    <a:pt x="325" y="541"/>
                  </a:cubicBezTo>
                  <a:cubicBezTo>
                    <a:pt x="325" y="557"/>
                    <a:pt x="324" y="570"/>
                    <a:pt x="323" y="578"/>
                  </a:cubicBezTo>
                  <a:cubicBezTo>
                    <a:pt x="323" y="627"/>
                    <a:pt x="323" y="627"/>
                    <a:pt x="323" y="627"/>
                  </a:cubicBezTo>
                  <a:cubicBezTo>
                    <a:pt x="323" y="659"/>
                    <a:pt x="321" y="686"/>
                    <a:pt x="319" y="709"/>
                  </a:cubicBezTo>
                  <a:cubicBezTo>
                    <a:pt x="318" y="718"/>
                    <a:pt x="316" y="725"/>
                    <a:pt x="315" y="729"/>
                  </a:cubicBezTo>
                  <a:cubicBezTo>
                    <a:pt x="312" y="737"/>
                    <a:pt x="308" y="743"/>
                    <a:pt x="301" y="749"/>
                  </a:cubicBezTo>
                  <a:cubicBezTo>
                    <a:pt x="284" y="763"/>
                    <a:pt x="252" y="772"/>
                    <a:pt x="204" y="775"/>
                  </a:cubicBezTo>
                  <a:cubicBezTo>
                    <a:pt x="206" y="775"/>
                    <a:pt x="206" y="775"/>
                    <a:pt x="206" y="775"/>
                  </a:cubicBezTo>
                  <a:cubicBezTo>
                    <a:pt x="198" y="775"/>
                    <a:pt x="189" y="775"/>
                    <a:pt x="177" y="775"/>
                  </a:cubicBezTo>
                  <a:cubicBezTo>
                    <a:pt x="157" y="775"/>
                    <a:pt x="139" y="774"/>
                    <a:pt x="123" y="773"/>
                  </a:cubicBezTo>
                  <a:cubicBezTo>
                    <a:pt x="75" y="770"/>
                    <a:pt x="43" y="761"/>
                    <a:pt x="26" y="747"/>
                  </a:cubicBezTo>
                  <a:cubicBezTo>
                    <a:pt x="19" y="741"/>
                    <a:pt x="14" y="734"/>
                    <a:pt x="12" y="727"/>
                  </a:cubicBezTo>
                  <a:cubicBezTo>
                    <a:pt x="10" y="723"/>
                    <a:pt x="9" y="716"/>
                    <a:pt x="8" y="706"/>
                  </a:cubicBezTo>
                  <a:cubicBezTo>
                    <a:pt x="6" y="684"/>
                    <a:pt x="4" y="656"/>
                    <a:pt x="3" y="624"/>
                  </a:cubicBezTo>
                  <a:cubicBezTo>
                    <a:pt x="3" y="576"/>
                    <a:pt x="3" y="576"/>
                    <a:pt x="3" y="576"/>
                  </a:cubicBezTo>
                  <a:cubicBezTo>
                    <a:pt x="3" y="567"/>
                    <a:pt x="2" y="555"/>
                    <a:pt x="1" y="539"/>
                  </a:cubicBezTo>
                  <a:cubicBezTo>
                    <a:pt x="1" y="525"/>
                    <a:pt x="1" y="518"/>
                    <a:pt x="1" y="517"/>
                  </a:cubicBezTo>
                  <a:cubicBezTo>
                    <a:pt x="1" y="515"/>
                    <a:pt x="1" y="511"/>
                    <a:pt x="2" y="504"/>
                  </a:cubicBezTo>
                  <a:cubicBezTo>
                    <a:pt x="2" y="497"/>
                    <a:pt x="2" y="487"/>
                    <a:pt x="0" y="474"/>
                  </a:cubicBezTo>
                  <a:cubicBezTo>
                    <a:pt x="0" y="462"/>
                    <a:pt x="0" y="454"/>
                    <a:pt x="1" y="447"/>
                  </a:cubicBezTo>
                  <a:cubicBezTo>
                    <a:pt x="2" y="312"/>
                    <a:pt x="2" y="312"/>
                    <a:pt x="2" y="312"/>
                  </a:cubicBezTo>
                  <a:cubicBezTo>
                    <a:pt x="2" y="291"/>
                    <a:pt x="1" y="275"/>
                    <a:pt x="1" y="265"/>
                  </a:cubicBezTo>
                  <a:cubicBezTo>
                    <a:pt x="1" y="221"/>
                    <a:pt x="1" y="221"/>
                    <a:pt x="1" y="221"/>
                  </a:cubicBezTo>
                  <a:cubicBezTo>
                    <a:pt x="4" y="191"/>
                    <a:pt x="7" y="169"/>
                    <a:pt x="10" y="155"/>
                  </a:cubicBezTo>
                  <a:cubicBezTo>
                    <a:pt x="15" y="131"/>
                    <a:pt x="23" y="109"/>
                    <a:pt x="35" y="90"/>
                  </a:cubicBezTo>
                  <a:cubicBezTo>
                    <a:pt x="38" y="83"/>
                    <a:pt x="43" y="72"/>
                    <a:pt x="48" y="57"/>
                  </a:cubicBezTo>
                  <a:cubicBezTo>
                    <a:pt x="53" y="42"/>
                    <a:pt x="58" y="32"/>
                    <a:pt x="62" y="24"/>
                  </a:cubicBezTo>
                  <a:cubicBezTo>
                    <a:pt x="68" y="16"/>
                    <a:pt x="72" y="8"/>
                    <a:pt x="76" y="0"/>
                  </a:cubicBezTo>
                  <a:cubicBezTo>
                    <a:pt x="84" y="2"/>
                    <a:pt x="90" y="4"/>
                    <a:pt x="94" y="5"/>
                  </a:cubicBezTo>
                  <a:cubicBezTo>
                    <a:pt x="110" y="9"/>
                    <a:pt x="131" y="11"/>
                    <a:pt x="157" y="11"/>
                  </a:cubicBezTo>
                  <a:cubicBezTo>
                    <a:pt x="158" y="11"/>
                    <a:pt x="161" y="11"/>
                    <a:pt x="163" y="10"/>
                  </a:cubicBezTo>
                  <a:lnTo>
                    <a:pt x="201" y="10"/>
                  </a:lnTo>
                  <a:close/>
                </a:path>
              </a:pathLst>
            </a:custGeom>
            <a:solidFill>
              <a:srgbClr val="D1D3D4"/>
            </a:solidFill>
            <a:ln w="9525">
              <a:noFill/>
              <a:round/>
              <a:headEnd/>
              <a:tailEnd/>
            </a:ln>
          </p:spPr>
          <p:txBody>
            <a:bodyPr/>
            <a:lstStyle/>
            <a:p>
              <a:endParaRPr lang="en-US"/>
            </a:p>
          </p:txBody>
        </p:sp>
        <p:sp>
          <p:nvSpPr>
            <p:cNvPr id="21756" name="Freeform 176"/>
            <p:cNvSpPr>
              <a:spLocks/>
            </p:cNvSpPr>
            <p:nvPr/>
          </p:nvSpPr>
          <p:spPr bwMode="auto">
            <a:xfrm>
              <a:off x="5348289" y="1055688"/>
              <a:ext cx="503238" cy="1408113"/>
            </a:xfrm>
            <a:custGeom>
              <a:avLst/>
              <a:gdLst>
                <a:gd name="T0" fmla="*/ 439652 w 277"/>
                <a:gd name="T1" fmla="*/ 1031525 h 774"/>
                <a:gd name="T2" fmla="*/ 495971 w 277"/>
                <a:gd name="T3" fmla="*/ 1095199 h 774"/>
                <a:gd name="T4" fmla="*/ 503238 w 277"/>
                <a:gd name="T5" fmla="*/ 1160693 h 774"/>
                <a:gd name="T6" fmla="*/ 501421 w 277"/>
                <a:gd name="T7" fmla="*/ 1222548 h 774"/>
                <a:gd name="T8" fmla="*/ 483254 w 277"/>
                <a:gd name="T9" fmla="*/ 1320788 h 774"/>
                <a:gd name="T10" fmla="*/ 439652 w 277"/>
                <a:gd name="T11" fmla="*/ 1400836 h 774"/>
                <a:gd name="T12" fmla="*/ 370616 w 277"/>
                <a:gd name="T13" fmla="*/ 1408113 h 774"/>
                <a:gd name="T14" fmla="*/ 374249 w 277"/>
                <a:gd name="T15" fmla="*/ 1408113 h 774"/>
                <a:gd name="T16" fmla="*/ 321564 w 277"/>
                <a:gd name="T17" fmla="*/ 1408113 h 774"/>
                <a:gd name="T18" fmla="*/ 223459 w 277"/>
                <a:gd name="T19" fmla="*/ 1404474 h 774"/>
                <a:gd name="T20" fmla="*/ 47235 w 277"/>
                <a:gd name="T21" fmla="*/ 1357174 h 774"/>
                <a:gd name="T22" fmla="*/ 21801 w 277"/>
                <a:gd name="T23" fmla="*/ 1320788 h 774"/>
                <a:gd name="T24" fmla="*/ 14534 w 277"/>
                <a:gd name="T25" fmla="*/ 1282584 h 774"/>
                <a:gd name="T26" fmla="*/ 5450 w 277"/>
                <a:gd name="T27" fmla="*/ 1133404 h 774"/>
                <a:gd name="T28" fmla="*/ 5450 w 277"/>
                <a:gd name="T29" fmla="*/ 1046079 h 774"/>
                <a:gd name="T30" fmla="*/ 1817 w 277"/>
                <a:gd name="T31" fmla="*/ 978766 h 774"/>
                <a:gd name="T32" fmla="*/ 1817 w 277"/>
                <a:gd name="T33" fmla="*/ 938742 h 774"/>
                <a:gd name="T34" fmla="*/ 3633 w 277"/>
                <a:gd name="T35" fmla="*/ 915091 h 774"/>
                <a:gd name="T36" fmla="*/ 0 w 277"/>
                <a:gd name="T37" fmla="*/ 860513 h 774"/>
                <a:gd name="T38" fmla="*/ 1817 w 277"/>
                <a:gd name="T39" fmla="*/ 811393 h 774"/>
                <a:gd name="T40" fmla="*/ 3633 w 277"/>
                <a:gd name="T41" fmla="*/ 565792 h 774"/>
                <a:gd name="T42" fmla="*/ 1817 w 277"/>
                <a:gd name="T43" fmla="*/ 480287 h 774"/>
                <a:gd name="T44" fmla="*/ 1817 w 277"/>
                <a:gd name="T45" fmla="*/ 400239 h 774"/>
                <a:gd name="T46" fmla="*/ 18167 w 277"/>
                <a:gd name="T47" fmla="*/ 280167 h 774"/>
                <a:gd name="T48" fmla="*/ 63586 w 277"/>
                <a:gd name="T49" fmla="*/ 161915 h 774"/>
                <a:gd name="T50" fmla="*/ 87204 w 277"/>
                <a:gd name="T51" fmla="*/ 101879 h 774"/>
                <a:gd name="T52" fmla="*/ 112638 w 277"/>
                <a:gd name="T53" fmla="*/ 41843 h 774"/>
                <a:gd name="T54" fmla="*/ 138073 w 277"/>
                <a:gd name="T55" fmla="*/ 0 h 774"/>
                <a:gd name="T56" fmla="*/ 143523 w 277"/>
                <a:gd name="T57" fmla="*/ 0 h 774"/>
                <a:gd name="T58" fmla="*/ 170774 w 277"/>
                <a:gd name="T59" fmla="*/ 7277 h 774"/>
                <a:gd name="T60" fmla="*/ 183491 w 277"/>
                <a:gd name="T61" fmla="*/ 10916 h 774"/>
                <a:gd name="T62" fmla="*/ 201659 w 277"/>
                <a:gd name="T63" fmla="*/ 29108 h 774"/>
                <a:gd name="T64" fmla="*/ 219826 w 277"/>
                <a:gd name="T65" fmla="*/ 83686 h 774"/>
                <a:gd name="T66" fmla="*/ 188941 w 277"/>
                <a:gd name="T67" fmla="*/ 232866 h 774"/>
                <a:gd name="T68" fmla="*/ 156240 w 277"/>
                <a:gd name="T69" fmla="*/ 383865 h 774"/>
                <a:gd name="T70" fmla="*/ 145339 w 277"/>
                <a:gd name="T71" fmla="*/ 538503 h 774"/>
                <a:gd name="T72" fmla="*/ 141706 w 277"/>
                <a:gd name="T73" fmla="*/ 680406 h 774"/>
                <a:gd name="T74" fmla="*/ 143523 w 277"/>
                <a:gd name="T75" fmla="*/ 809574 h 774"/>
                <a:gd name="T76" fmla="*/ 159873 w 277"/>
                <a:gd name="T77" fmla="*/ 971489 h 774"/>
                <a:gd name="T78" fmla="*/ 201659 w 277"/>
                <a:gd name="T79" fmla="*/ 1131584 h 774"/>
                <a:gd name="T80" fmla="*/ 274328 w 277"/>
                <a:gd name="T81" fmla="*/ 1255295 h 774"/>
                <a:gd name="T82" fmla="*/ 314297 w 277"/>
                <a:gd name="T83" fmla="*/ 1220729 h 774"/>
                <a:gd name="T84" fmla="*/ 348815 w 277"/>
                <a:gd name="T85" fmla="*/ 1144319 h 774"/>
                <a:gd name="T86" fmla="*/ 386966 w 277"/>
                <a:gd name="T87" fmla="*/ 1066091 h 774"/>
                <a:gd name="T88" fmla="*/ 439652 w 277"/>
                <a:gd name="T89" fmla="*/ 1031525 h 7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7"/>
                <a:gd name="T136" fmla="*/ 0 h 774"/>
                <a:gd name="T137" fmla="*/ 277 w 277"/>
                <a:gd name="T138" fmla="*/ 774 h 7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7" h="774">
                  <a:moveTo>
                    <a:pt x="242" y="567"/>
                  </a:moveTo>
                  <a:cubicBezTo>
                    <a:pt x="257" y="567"/>
                    <a:pt x="267" y="579"/>
                    <a:pt x="273" y="602"/>
                  </a:cubicBezTo>
                  <a:cubicBezTo>
                    <a:pt x="276" y="614"/>
                    <a:pt x="277" y="626"/>
                    <a:pt x="277" y="638"/>
                  </a:cubicBezTo>
                  <a:cubicBezTo>
                    <a:pt x="277" y="656"/>
                    <a:pt x="276" y="667"/>
                    <a:pt x="276" y="672"/>
                  </a:cubicBezTo>
                  <a:cubicBezTo>
                    <a:pt x="275" y="692"/>
                    <a:pt x="272" y="710"/>
                    <a:pt x="266" y="726"/>
                  </a:cubicBezTo>
                  <a:cubicBezTo>
                    <a:pt x="261" y="744"/>
                    <a:pt x="252" y="759"/>
                    <a:pt x="242" y="770"/>
                  </a:cubicBezTo>
                  <a:cubicBezTo>
                    <a:pt x="230" y="772"/>
                    <a:pt x="218" y="773"/>
                    <a:pt x="204" y="774"/>
                  </a:cubicBezTo>
                  <a:cubicBezTo>
                    <a:pt x="206" y="774"/>
                    <a:pt x="206" y="774"/>
                    <a:pt x="206" y="774"/>
                  </a:cubicBezTo>
                  <a:cubicBezTo>
                    <a:pt x="198" y="774"/>
                    <a:pt x="189" y="774"/>
                    <a:pt x="177" y="774"/>
                  </a:cubicBezTo>
                  <a:cubicBezTo>
                    <a:pt x="157" y="774"/>
                    <a:pt x="139" y="773"/>
                    <a:pt x="123" y="772"/>
                  </a:cubicBezTo>
                  <a:cubicBezTo>
                    <a:pt x="75" y="769"/>
                    <a:pt x="43" y="760"/>
                    <a:pt x="26" y="746"/>
                  </a:cubicBezTo>
                  <a:cubicBezTo>
                    <a:pt x="19" y="740"/>
                    <a:pt x="14" y="733"/>
                    <a:pt x="12" y="726"/>
                  </a:cubicBezTo>
                  <a:cubicBezTo>
                    <a:pt x="10" y="722"/>
                    <a:pt x="9" y="715"/>
                    <a:pt x="8" y="705"/>
                  </a:cubicBezTo>
                  <a:cubicBezTo>
                    <a:pt x="6" y="683"/>
                    <a:pt x="4" y="655"/>
                    <a:pt x="3" y="623"/>
                  </a:cubicBezTo>
                  <a:cubicBezTo>
                    <a:pt x="3" y="575"/>
                    <a:pt x="3" y="575"/>
                    <a:pt x="3" y="575"/>
                  </a:cubicBezTo>
                  <a:cubicBezTo>
                    <a:pt x="3" y="566"/>
                    <a:pt x="2" y="554"/>
                    <a:pt x="1" y="538"/>
                  </a:cubicBezTo>
                  <a:cubicBezTo>
                    <a:pt x="1" y="524"/>
                    <a:pt x="1" y="517"/>
                    <a:pt x="1" y="516"/>
                  </a:cubicBezTo>
                  <a:cubicBezTo>
                    <a:pt x="1" y="514"/>
                    <a:pt x="1" y="510"/>
                    <a:pt x="2" y="503"/>
                  </a:cubicBezTo>
                  <a:cubicBezTo>
                    <a:pt x="2" y="496"/>
                    <a:pt x="2" y="486"/>
                    <a:pt x="0" y="473"/>
                  </a:cubicBezTo>
                  <a:cubicBezTo>
                    <a:pt x="0" y="461"/>
                    <a:pt x="0" y="453"/>
                    <a:pt x="1" y="446"/>
                  </a:cubicBezTo>
                  <a:cubicBezTo>
                    <a:pt x="2" y="311"/>
                    <a:pt x="2" y="311"/>
                    <a:pt x="2" y="311"/>
                  </a:cubicBezTo>
                  <a:cubicBezTo>
                    <a:pt x="2" y="290"/>
                    <a:pt x="1" y="274"/>
                    <a:pt x="1" y="264"/>
                  </a:cubicBezTo>
                  <a:cubicBezTo>
                    <a:pt x="1" y="220"/>
                    <a:pt x="1" y="220"/>
                    <a:pt x="1" y="220"/>
                  </a:cubicBezTo>
                  <a:cubicBezTo>
                    <a:pt x="4" y="190"/>
                    <a:pt x="7" y="168"/>
                    <a:pt x="10" y="154"/>
                  </a:cubicBezTo>
                  <a:cubicBezTo>
                    <a:pt x="15" y="130"/>
                    <a:pt x="23" y="108"/>
                    <a:pt x="35" y="89"/>
                  </a:cubicBezTo>
                  <a:cubicBezTo>
                    <a:pt x="38" y="82"/>
                    <a:pt x="43" y="71"/>
                    <a:pt x="48" y="56"/>
                  </a:cubicBezTo>
                  <a:cubicBezTo>
                    <a:pt x="53" y="41"/>
                    <a:pt x="58" y="31"/>
                    <a:pt x="62" y="23"/>
                  </a:cubicBezTo>
                  <a:cubicBezTo>
                    <a:pt x="67" y="16"/>
                    <a:pt x="72" y="8"/>
                    <a:pt x="76" y="0"/>
                  </a:cubicBezTo>
                  <a:cubicBezTo>
                    <a:pt x="77" y="0"/>
                    <a:pt x="78" y="0"/>
                    <a:pt x="79" y="0"/>
                  </a:cubicBezTo>
                  <a:cubicBezTo>
                    <a:pt x="85" y="2"/>
                    <a:pt x="90" y="4"/>
                    <a:pt x="94" y="4"/>
                  </a:cubicBezTo>
                  <a:cubicBezTo>
                    <a:pt x="96" y="5"/>
                    <a:pt x="99" y="5"/>
                    <a:pt x="101" y="6"/>
                  </a:cubicBezTo>
                  <a:cubicBezTo>
                    <a:pt x="105" y="8"/>
                    <a:pt x="108" y="12"/>
                    <a:pt x="111" y="16"/>
                  </a:cubicBezTo>
                  <a:cubicBezTo>
                    <a:pt x="118" y="24"/>
                    <a:pt x="121" y="34"/>
                    <a:pt x="121" y="46"/>
                  </a:cubicBezTo>
                  <a:cubicBezTo>
                    <a:pt x="121" y="53"/>
                    <a:pt x="115" y="80"/>
                    <a:pt x="104" y="128"/>
                  </a:cubicBezTo>
                  <a:cubicBezTo>
                    <a:pt x="93" y="177"/>
                    <a:pt x="87" y="205"/>
                    <a:pt x="86" y="211"/>
                  </a:cubicBezTo>
                  <a:cubicBezTo>
                    <a:pt x="83" y="243"/>
                    <a:pt x="81" y="271"/>
                    <a:pt x="80" y="296"/>
                  </a:cubicBezTo>
                  <a:cubicBezTo>
                    <a:pt x="78" y="319"/>
                    <a:pt x="78" y="346"/>
                    <a:pt x="78" y="374"/>
                  </a:cubicBezTo>
                  <a:cubicBezTo>
                    <a:pt x="78" y="412"/>
                    <a:pt x="78" y="436"/>
                    <a:pt x="79" y="445"/>
                  </a:cubicBezTo>
                  <a:cubicBezTo>
                    <a:pt x="79" y="456"/>
                    <a:pt x="82" y="485"/>
                    <a:pt x="88" y="534"/>
                  </a:cubicBezTo>
                  <a:cubicBezTo>
                    <a:pt x="90" y="554"/>
                    <a:pt x="97" y="583"/>
                    <a:pt x="111" y="622"/>
                  </a:cubicBezTo>
                  <a:cubicBezTo>
                    <a:pt x="126" y="668"/>
                    <a:pt x="140" y="690"/>
                    <a:pt x="151" y="690"/>
                  </a:cubicBezTo>
                  <a:cubicBezTo>
                    <a:pt x="159" y="690"/>
                    <a:pt x="166" y="684"/>
                    <a:pt x="173" y="671"/>
                  </a:cubicBezTo>
                  <a:cubicBezTo>
                    <a:pt x="176" y="665"/>
                    <a:pt x="183" y="651"/>
                    <a:pt x="192" y="629"/>
                  </a:cubicBezTo>
                  <a:cubicBezTo>
                    <a:pt x="200" y="609"/>
                    <a:pt x="207" y="595"/>
                    <a:pt x="213" y="586"/>
                  </a:cubicBezTo>
                  <a:cubicBezTo>
                    <a:pt x="222" y="574"/>
                    <a:pt x="231" y="567"/>
                    <a:pt x="242" y="567"/>
                  </a:cubicBezTo>
                  <a:close/>
                </a:path>
              </a:pathLst>
            </a:custGeom>
            <a:solidFill>
              <a:srgbClr val="E6E7E8"/>
            </a:solidFill>
            <a:ln w="9525">
              <a:noFill/>
              <a:round/>
              <a:headEnd/>
              <a:tailEnd/>
            </a:ln>
          </p:spPr>
          <p:txBody>
            <a:bodyPr/>
            <a:lstStyle/>
            <a:p>
              <a:endParaRPr lang="en-US"/>
            </a:p>
          </p:txBody>
        </p:sp>
        <p:sp>
          <p:nvSpPr>
            <p:cNvPr id="21757" name="Freeform 177"/>
            <p:cNvSpPr>
              <a:spLocks noEditPoints="1"/>
            </p:cNvSpPr>
            <p:nvPr/>
          </p:nvSpPr>
          <p:spPr bwMode="auto">
            <a:xfrm>
              <a:off x="5646739" y="1047750"/>
              <a:ext cx="296863" cy="925513"/>
            </a:xfrm>
            <a:custGeom>
              <a:avLst/>
              <a:gdLst>
                <a:gd name="T0" fmla="*/ 65565 w 163"/>
                <a:gd name="T1" fmla="*/ 12728 h 509"/>
                <a:gd name="T2" fmla="*/ 45531 w 163"/>
                <a:gd name="T3" fmla="*/ 12728 h 509"/>
                <a:gd name="T4" fmla="*/ 63744 w 163"/>
                <a:gd name="T5" fmla="*/ 9091 h 509"/>
                <a:gd name="T6" fmla="*/ 83777 w 163"/>
                <a:gd name="T7" fmla="*/ 7273 h 509"/>
                <a:gd name="T8" fmla="*/ 65565 w 163"/>
                <a:gd name="T9" fmla="*/ 12728 h 509"/>
                <a:gd name="T10" fmla="*/ 152985 w 163"/>
                <a:gd name="T11" fmla="*/ 0 h 509"/>
                <a:gd name="T12" fmla="*/ 151163 w 163"/>
                <a:gd name="T13" fmla="*/ 1818 h 509"/>
                <a:gd name="T14" fmla="*/ 152985 w 163"/>
                <a:gd name="T15" fmla="*/ 0 h 509"/>
                <a:gd name="T16" fmla="*/ 152985 w 163"/>
                <a:gd name="T17" fmla="*/ 0 h 509"/>
                <a:gd name="T18" fmla="*/ 67386 w 163"/>
                <a:gd name="T19" fmla="*/ 23638 h 509"/>
                <a:gd name="T20" fmla="*/ 142057 w 163"/>
                <a:gd name="T21" fmla="*/ 14546 h 509"/>
                <a:gd name="T22" fmla="*/ 158448 w 163"/>
                <a:gd name="T23" fmla="*/ 10910 h 509"/>
                <a:gd name="T24" fmla="*/ 178482 w 163"/>
                <a:gd name="T25" fmla="*/ 54549 h 509"/>
                <a:gd name="T26" fmla="*/ 205801 w 163"/>
                <a:gd name="T27" fmla="*/ 118189 h 509"/>
                <a:gd name="T28" fmla="*/ 244047 w 163"/>
                <a:gd name="T29" fmla="*/ 190921 h 509"/>
                <a:gd name="T30" fmla="*/ 278651 w 163"/>
                <a:gd name="T31" fmla="*/ 292746 h 509"/>
                <a:gd name="T32" fmla="*/ 295042 w 163"/>
                <a:gd name="T33" fmla="*/ 410935 h 509"/>
                <a:gd name="T34" fmla="*/ 295042 w 163"/>
                <a:gd name="T35" fmla="*/ 490940 h 509"/>
                <a:gd name="T36" fmla="*/ 293221 w 163"/>
                <a:gd name="T37" fmla="*/ 576400 h 509"/>
                <a:gd name="T38" fmla="*/ 295042 w 163"/>
                <a:gd name="T39" fmla="*/ 821870 h 509"/>
                <a:gd name="T40" fmla="*/ 295042 w 163"/>
                <a:gd name="T41" fmla="*/ 870964 h 509"/>
                <a:gd name="T42" fmla="*/ 295042 w 163"/>
                <a:gd name="T43" fmla="*/ 872782 h 509"/>
                <a:gd name="T44" fmla="*/ 249511 w 163"/>
                <a:gd name="T45" fmla="*/ 925513 h 509"/>
                <a:gd name="T46" fmla="*/ 196694 w 163"/>
                <a:gd name="T47" fmla="*/ 760048 h 509"/>
                <a:gd name="T48" fmla="*/ 165733 w 163"/>
                <a:gd name="T49" fmla="*/ 483667 h 509"/>
                <a:gd name="T50" fmla="*/ 138415 w 163"/>
                <a:gd name="T51" fmla="*/ 372751 h 509"/>
                <a:gd name="T52" fmla="*/ 101990 w 163"/>
                <a:gd name="T53" fmla="*/ 263653 h 509"/>
                <a:gd name="T54" fmla="*/ 43710 w 163"/>
                <a:gd name="T55" fmla="*/ 138191 h 509"/>
                <a:gd name="T56" fmla="*/ 0 w 163"/>
                <a:gd name="T57" fmla="*/ 43639 h 509"/>
                <a:gd name="T58" fmla="*/ 10927 w 163"/>
                <a:gd name="T59" fmla="*/ 23638 h 509"/>
                <a:gd name="T60" fmla="*/ 67386 w 163"/>
                <a:gd name="T61" fmla="*/ 23638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3"/>
                <a:gd name="T94" fmla="*/ 0 h 509"/>
                <a:gd name="T95" fmla="*/ 163 w 163"/>
                <a:gd name="T96" fmla="*/ 509 h 5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3" h="509">
                  <a:moveTo>
                    <a:pt x="36" y="7"/>
                  </a:moveTo>
                  <a:cubicBezTo>
                    <a:pt x="25" y="7"/>
                    <a:pt x="25" y="7"/>
                    <a:pt x="25" y="7"/>
                  </a:cubicBezTo>
                  <a:cubicBezTo>
                    <a:pt x="28" y="6"/>
                    <a:pt x="31" y="6"/>
                    <a:pt x="35" y="5"/>
                  </a:cubicBezTo>
                  <a:cubicBezTo>
                    <a:pt x="37" y="5"/>
                    <a:pt x="41" y="5"/>
                    <a:pt x="46" y="4"/>
                  </a:cubicBezTo>
                  <a:cubicBezTo>
                    <a:pt x="41" y="5"/>
                    <a:pt x="38" y="6"/>
                    <a:pt x="36" y="7"/>
                  </a:cubicBezTo>
                  <a:close/>
                  <a:moveTo>
                    <a:pt x="84" y="0"/>
                  </a:moveTo>
                  <a:cubicBezTo>
                    <a:pt x="84" y="1"/>
                    <a:pt x="84" y="1"/>
                    <a:pt x="83" y="1"/>
                  </a:cubicBezTo>
                  <a:cubicBezTo>
                    <a:pt x="84" y="0"/>
                    <a:pt x="84" y="0"/>
                    <a:pt x="84" y="0"/>
                  </a:cubicBezTo>
                  <a:cubicBezTo>
                    <a:pt x="84" y="0"/>
                    <a:pt x="84" y="0"/>
                    <a:pt x="84" y="0"/>
                  </a:cubicBezTo>
                  <a:close/>
                  <a:moveTo>
                    <a:pt x="37" y="13"/>
                  </a:moveTo>
                  <a:cubicBezTo>
                    <a:pt x="54" y="12"/>
                    <a:pt x="68" y="10"/>
                    <a:pt x="78" y="8"/>
                  </a:cubicBezTo>
                  <a:cubicBezTo>
                    <a:pt x="82" y="8"/>
                    <a:pt x="85" y="7"/>
                    <a:pt x="87" y="6"/>
                  </a:cubicBezTo>
                  <a:cubicBezTo>
                    <a:pt x="90" y="14"/>
                    <a:pt x="94" y="22"/>
                    <a:pt x="98" y="30"/>
                  </a:cubicBezTo>
                  <a:cubicBezTo>
                    <a:pt x="102" y="40"/>
                    <a:pt x="108" y="52"/>
                    <a:pt x="113" y="65"/>
                  </a:cubicBezTo>
                  <a:cubicBezTo>
                    <a:pt x="119" y="79"/>
                    <a:pt x="126" y="92"/>
                    <a:pt x="134" y="105"/>
                  </a:cubicBezTo>
                  <a:cubicBezTo>
                    <a:pt x="141" y="118"/>
                    <a:pt x="148" y="136"/>
                    <a:pt x="153" y="161"/>
                  </a:cubicBezTo>
                  <a:cubicBezTo>
                    <a:pt x="156" y="174"/>
                    <a:pt x="159" y="196"/>
                    <a:pt x="162" y="226"/>
                  </a:cubicBezTo>
                  <a:cubicBezTo>
                    <a:pt x="162" y="270"/>
                    <a:pt x="162" y="270"/>
                    <a:pt x="162" y="270"/>
                  </a:cubicBezTo>
                  <a:cubicBezTo>
                    <a:pt x="161" y="280"/>
                    <a:pt x="161" y="296"/>
                    <a:pt x="161" y="317"/>
                  </a:cubicBezTo>
                  <a:cubicBezTo>
                    <a:pt x="162" y="452"/>
                    <a:pt x="162" y="452"/>
                    <a:pt x="162" y="452"/>
                  </a:cubicBezTo>
                  <a:cubicBezTo>
                    <a:pt x="162" y="459"/>
                    <a:pt x="163" y="468"/>
                    <a:pt x="162" y="479"/>
                  </a:cubicBezTo>
                  <a:cubicBezTo>
                    <a:pt x="162" y="479"/>
                    <a:pt x="162" y="480"/>
                    <a:pt x="162" y="480"/>
                  </a:cubicBezTo>
                  <a:cubicBezTo>
                    <a:pt x="155" y="499"/>
                    <a:pt x="147" y="509"/>
                    <a:pt x="137" y="509"/>
                  </a:cubicBezTo>
                  <a:cubicBezTo>
                    <a:pt x="125" y="509"/>
                    <a:pt x="116" y="478"/>
                    <a:pt x="108" y="418"/>
                  </a:cubicBezTo>
                  <a:cubicBezTo>
                    <a:pt x="101" y="344"/>
                    <a:pt x="95" y="293"/>
                    <a:pt x="91" y="266"/>
                  </a:cubicBezTo>
                  <a:cubicBezTo>
                    <a:pt x="88" y="248"/>
                    <a:pt x="83" y="228"/>
                    <a:pt x="76" y="205"/>
                  </a:cubicBezTo>
                  <a:cubicBezTo>
                    <a:pt x="72" y="192"/>
                    <a:pt x="65" y="172"/>
                    <a:pt x="56" y="145"/>
                  </a:cubicBezTo>
                  <a:cubicBezTo>
                    <a:pt x="52" y="135"/>
                    <a:pt x="42" y="112"/>
                    <a:pt x="24" y="76"/>
                  </a:cubicBezTo>
                  <a:cubicBezTo>
                    <a:pt x="8" y="43"/>
                    <a:pt x="0" y="26"/>
                    <a:pt x="0" y="24"/>
                  </a:cubicBezTo>
                  <a:cubicBezTo>
                    <a:pt x="0" y="20"/>
                    <a:pt x="2" y="16"/>
                    <a:pt x="6" y="13"/>
                  </a:cubicBezTo>
                  <a:lnTo>
                    <a:pt x="37" y="13"/>
                  </a:lnTo>
                  <a:close/>
                </a:path>
              </a:pathLst>
            </a:custGeom>
            <a:solidFill>
              <a:srgbClr val="A7A9AC"/>
            </a:solidFill>
            <a:ln w="9525">
              <a:noFill/>
              <a:round/>
              <a:headEnd/>
              <a:tailEnd/>
            </a:ln>
          </p:spPr>
          <p:txBody>
            <a:bodyPr/>
            <a:lstStyle/>
            <a:p>
              <a:endParaRPr lang="en-US"/>
            </a:p>
          </p:txBody>
        </p:sp>
        <p:sp>
          <p:nvSpPr>
            <p:cNvPr id="21758" name="Freeform 178"/>
            <p:cNvSpPr>
              <a:spLocks noEditPoints="1"/>
            </p:cNvSpPr>
            <p:nvPr/>
          </p:nvSpPr>
          <p:spPr bwMode="auto">
            <a:xfrm>
              <a:off x="5646739" y="2070100"/>
              <a:ext cx="304800" cy="393700"/>
            </a:xfrm>
            <a:custGeom>
              <a:avLst/>
              <a:gdLst>
                <a:gd name="T0" fmla="*/ 302986 w 168"/>
                <a:gd name="T1" fmla="*/ 122120 h 216"/>
                <a:gd name="T2" fmla="*/ 302986 w 168"/>
                <a:gd name="T3" fmla="*/ 92957 h 216"/>
                <a:gd name="T4" fmla="*/ 304800 w 168"/>
                <a:gd name="T5" fmla="*/ 120297 h 216"/>
                <a:gd name="T6" fmla="*/ 302986 w 168"/>
                <a:gd name="T7" fmla="*/ 138524 h 216"/>
                <a:gd name="T8" fmla="*/ 302986 w 168"/>
                <a:gd name="T9" fmla="*/ 122120 h 216"/>
                <a:gd name="T10" fmla="*/ 290286 w 168"/>
                <a:gd name="T11" fmla="*/ 21872 h 216"/>
                <a:gd name="T12" fmla="*/ 288471 w 168"/>
                <a:gd name="T13" fmla="*/ 34631 h 216"/>
                <a:gd name="T14" fmla="*/ 288471 w 168"/>
                <a:gd name="T15" fmla="*/ 123943 h 216"/>
                <a:gd name="T16" fmla="*/ 281214 w 168"/>
                <a:gd name="T17" fmla="*/ 273403 h 216"/>
                <a:gd name="T18" fmla="*/ 273957 w 168"/>
                <a:gd name="T19" fmla="*/ 309857 h 216"/>
                <a:gd name="T20" fmla="*/ 248557 w 168"/>
                <a:gd name="T21" fmla="*/ 346310 h 216"/>
                <a:gd name="T22" fmla="*/ 72571 w 168"/>
                <a:gd name="T23" fmla="*/ 393700 h 216"/>
                <a:gd name="T24" fmla="*/ 76200 w 168"/>
                <a:gd name="T25" fmla="*/ 393700 h 216"/>
                <a:gd name="T26" fmla="*/ 23586 w 168"/>
                <a:gd name="T27" fmla="*/ 393700 h 216"/>
                <a:gd name="T28" fmla="*/ 0 w 168"/>
                <a:gd name="T29" fmla="*/ 393700 h 216"/>
                <a:gd name="T30" fmla="*/ 34471 w 168"/>
                <a:gd name="T31" fmla="*/ 370005 h 216"/>
                <a:gd name="T32" fmla="*/ 121557 w 168"/>
                <a:gd name="T33" fmla="*/ 280694 h 216"/>
                <a:gd name="T34" fmla="*/ 192314 w 168"/>
                <a:gd name="T35" fmla="*/ 153106 h 216"/>
                <a:gd name="T36" fmla="*/ 257629 w 168"/>
                <a:gd name="T37" fmla="*/ 21872 h 216"/>
                <a:gd name="T38" fmla="*/ 290286 w 168"/>
                <a:gd name="T39" fmla="*/ 21872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216"/>
                <a:gd name="T62" fmla="*/ 168 w 168"/>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216">
                  <a:moveTo>
                    <a:pt x="167" y="67"/>
                  </a:moveTo>
                  <a:cubicBezTo>
                    <a:pt x="167" y="51"/>
                    <a:pt x="167" y="51"/>
                    <a:pt x="167" y="51"/>
                  </a:cubicBezTo>
                  <a:cubicBezTo>
                    <a:pt x="167" y="56"/>
                    <a:pt x="167" y="61"/>
                    <a:pt x="168" y="66"/>
                  </a:cubicBezTo>
                  <a:cubicBezTo>
                    <a:pt x="168" y="69"/>
                    <a:pt x="167" y="72"/>
                    <a:pt x="167" y="76"/>
                  </a:cubicBezTo>
                  <a:cubicBezTo>
                    <a:pt x="167" y="73"/>
                    <a:pt x="167" y="70"/>
                    <a:pt x="167" y="67"/>
                  </a:cubicBezTo>
                  <a:close/>
                  <a:moveTo>
                    <a:pt x="160" y="12"/>
                  </a:moveTo>
                  <a:cubicBezTo>
                    <a:pt x="160" y="15"/>
                    <a:pt x="160" y="17"/>
                    <a:pt x="159" y="19"/>
                  </a:cubicBezTo>
                  <a:cubicBezTo>
                    <a:pt x="159" y="68"/>
                    <a:pt x="159" y="68"/>
                    <a:pt x="159" y="68"/>
                  </a:cubicBezTo>
                  <a:cubicBezTo>
                    <a:pt x="159" y="100"/>
                    <a:pt x="157" y="127"/>
                    <a:pt x="155" y="150"/>
                  </a:cubicBezTo>
                  <a:cubicBezTo>
                    <a:pt x="154" y="159"/>
                    <a:pt x="152" y="166"/>
                    <a:pt x="151" y="170"/>
                  </a:cubicBezTo>
                  <a:cubicBezTo>
                    <a:pt x="148" y="178"/>
                    <a:pt x="144" y="184"/>
                    <a:pt x="137" y="190"/>
                  </a:cubicBezTo>
                  <a:cubicBezTo>
                    <a:pt x="120" y="204"/>
                    <a:pt x="88" y="213"/>
                    <a:pt x="40" y="216"/>
                  </a:cubicBezTo>
                  <a:cubicBezTo>
                    <a:pt x="42" y="216"/>
                    <a:pt x="42" y="216"/>
                    <a:pt x="42" y="216"/>
                  </a:cubicBezTo>
                  <a:cubicBezTo>
                    <a:pt x="34" y="216"/>
                    <a:pt x="25" y="216"/>
                    <a:pt x="13" y="216"/>
                  </a:cubicBezTo>
                  <a:cubicBezTo>
                    <a:pt x="9" y="216"/>
                    <a:pt x="5" y="216"/>
                    <a:pt x="0" y="216"/>
                  </a:cubicBezTo>
                  <a:cubicBezTo>
                    <a:pt x="6" y="212"/>
                    <a:pt x="12" y="208"/>
                    <a:pt x="19" y="203"/>
                  </a:cubicBezTo>
                  <a:cubicBezTo>
                    <a:pt x="39" y="188"/>
                    <a:pt x="55" y="172"/>
                    <a:pt x="67" y="154"/>
                  </a:cubicBezTo>
                  <a:cubicBezTo>
                    <a:pt x="80" y="136"/>
                    <a:pt x="93" y="113"/>
                    <a:pt x="106" y="84"/>
                  </a:cubicBezTo>
                  <a:cubicBezTo>
                    <a:pt x="119" y="56"/>
                    <a:pt x="131" y="32"/>
                    <a:pt x="142" y="12"/>
                  </a:cubicBezTo>
                  <a:cubicBezTo>
                    <a:pt x="150" y="0"/>
                    <a:pt x="155" y="0"/>
                    <a:pt x="160" y="12"/>
                  </a:cubicBezTo>
                  <a:close/>
                </a:path>
              </a:pathLst>
            </a:custGeom>
            <a:solidFill>
              <a:srgbClr val="A7A9AC"/>
            </a:solidFill>
            <a:ln w="9525">
              <a:noFill/>
              <a:round/>
              <a:headEnd/>
              <a:tailEnd/>
            </a:ln>
          </p:spPr>
          <p:txBody>
            <a:bodyPr/>
            <a:lstStyle/>
            <a:p>
              <a:endParaRPr lang="en-US"/>
            </a:p>
          </p:txBody>
        </p:sp>
        <p:sp>
          <p:nvSpPr>
            <p:cNvPr id="21759" name="Freeform 179"/>
            <p:cNvSpPr>
              <a:spLocks/>
            </p:cNvSpPr>
            <p:nvPr/>
          </p:nvSpPr>
          <p:spPr bwMode="auto">
            <a:xfrm>
              <a:off x="5459414" y="1062038"/>
              <a:ext cx="9525" cy="19050"/>
            </a:xfrm>
            <a:custGeom>
              <a:avLst/>
              <a:gdLst>
                <a:gd name="T0" fmla="*/ 9525 w 5"/>
                <a:gd name="T1" fmla="*/ 0 h 10"/>
                <a:gd name="T2" fmla="*/ 0 w 5"/>
                <a:gd name="T3" fmla="*/ 19050 h 10"/>
                <a:gd name="T4" fmla="*/ 9525 w 5"/>
                <a:gd name="T5" fmla="*/ 0 h 10"/>
                <a:gd name="T6" fmla="*/ 0 60000 65536"/>
                <a:gd name="T7" fmla="*/ 0 60000 65536"/>
                <a:gd name="T8" fmla="*/ 0 60000 65536"/>
                <a:gd name="T9" fmla="*/ 0 w 5"/>
                <a:gd name="T10" fmla="*/ 0 h 10"/>
                <a:gd name="T11" fmla="*/ 5 w 5"/>
                <a:gd name="T12" fmla="*/ 10 h 10"/>
              </a:gdLst>
              <a:ahLst/>
              <a:cxnLst>
                <a:cxn ang="T6">
                  <a:pos x="T0" y="T1"/>
                </a:cxn>
                <a:cxn ang="T7">
                  <a:pos x="T2" y="T3"/>
                </a:cxn>
                <a:cxn ang="T8">
                  <a:pos x="T4" y="T5"/>
                </a:cxn>
              </a:cxnLst>
              <a:rect l="T9" t="T10" r="T11" b="T12"/>
              <a:pathLst>
                <a:path w="5" h="10">
                  <a:moveTo>
                    <a:pt x="5" y="0"/>
                  </a:moveTo>
                  <a:cubicBezTo>
                    <a:pt x="3" y="3"/>
                    <a:pt x="2" y="7"/>
                    <a:pt x="0" y="10"/>
                  </a:cubicBezTo>
                  <a:cubicBezTo>
                    <a:pt x="0" y="6"/>
                    <a:pt x="2" y="3"/>
                    <a:pt x="5" y="0"/>
                  </a:cubicBezTo>
                  <a:close/>
                </a:path>
              </a:pathLst>
            </a:custGeom>
            <a:solidFill>
              <a:srgbClr val="F0EEFA"/>
            </a:solidFill>
            <a:ln w="9525">
              <a:noFill/>
              <a:round/>
              <a:headEnd/>
              <a:tailEnd/>
            </a:ln>
          </p:spPr>
          <p:txBody>
            <a:bodyPr/>
            <a:lstStyle/>
            <a:p>
              <a:endParaRPr lang="en-US"/>
            </a:p>
          </p:txBody>
        </p:sp>
        <p:sp>
          <p:nvSpPr>
            <p:cNvPr id="21760" name="Freeform 180"/>
            <p:cNvSpPr>
              <a:spLocks noEditPoints="1"/>
            </p:cNvSpPr>
            <p:nvPr/>
          </p:nvSpPr>
          <p:spPr bwMode="auto">
            <a:xfrm>
              <a:off x="5394326" y="933450"/>
              <a:ext cx="349250" cy="735013"/>
            </a:xfrm>
            <a:custGeom>
              <a:avLst/>
              <a:gdLst>
                <a:gd name="T0" fmla="*/ 343793 w 192"/>
                <a:gd name="T1" fmla="*/ 43664 h 404"/>
                <a:gd name="T2" fmla="*/ 321965 w 192"/>
                <a:gd name="T3" fmla="*/ 58219 h 404"/>
                <a:gd name="T4" fmla="*/ 300137 w 192"/>
                <a:gd name="T5" fmla="*/ 49122 h 404"/>
                <a:gd name="T6" fmla="*/ 292861 w 192"/>
                <a:gd name="T7" fmla="*/ 36387 h 404"/>
                <a:gd name="T8" fmla="*/ 320146 w 192"/>
                <a:gd name="T9" fmla="*/ 3639 h 404"/>
                <a:gd name="T10" fmla="*/ 340155 w 192"/>
                <a:gd name="T11" fmla="*/ 7277 h 404"/>
                <a:gd name="T12" fmla="*/ 349250 w 192"/>
                <a:gd name="T13" fmla="*/ 23651 h 404"/>
                <a:gd name="T14" fmla="*/ 343793 w 192"/>
                <a:gd name="T15" fmla="*/ 43664 h 404"/>
                <a:gd name="T16" fmla="*/ 140064 w 192"/>
                <a:gd name="T17" fmla="*/ 109160 h 404"/>
                <a:gd name="T18" fmla="*/ 150978 w 192"/>
                <a:gd name="T19" fmla="*/ 72774 h 404"/>
                <a:gd name="T20" fmla="*/ 160073 w 192"/>
                <a:gd name="T21" fmla="*/ 3639 h 404"/>
                <a:gd name="T22" fmla="*/ 181901 w 192"/>
                <a:gd name="T23" fmla="*/ 0 h 404"/>
                <a:gd name="T24" fmla="*/ 201910 w 192"/>
                <a:gd name="T25" fmla="*/ 23651 h 404"/>
                <a:gd name="T26" fmla="*/ 192815 w 192"/>
                <a:gd name="T27" fmla="*/ 78232 h 404"/>
                <a:gd name="T28" fmla="*/ 143702 w 192"/>
                <a:gd name="T29" fmla="*/ 112799 h 404"/>
                <a:gd name="T30" fmla="*/ 140064 w 192"/>
                <a:gd name="T31" fmla="*/ 109160 h 404"/>
                <a:gd name="T32" fmla="*/ 120055 w 192"/>
                <a:gd name="T33" fmla="*/ 400255 h 404"/>
                <a:gd name="T34" fmla="*/ 120055 w 192"/>
                <a:gd name="T35" fmla="*/ 403893 h 404"/>
                <a:gd name="T36" fmla="*/ 116417 w 192"/>
                <a:gd name="T37" fmla="*/ 405713 h 404"/>
                <a:gd name="T38" fmla="*/ 98227 w 192"/>
                <a:gd name="T39" fmla="*/ 391158 h 404"/>
                <a:gd name="T40" fmla="*/ 78217 w 192"/>
                <a:gd name="T41" fmla="*/ 374784 h 404"/>
                <a:gd name="T42" fmla="*/ 60027 w 192"/>
                <a:gd name="T43" fmla="*/ 356590 h 404"/>
                <a:gd name="T44" fmla="*/ 58208 w 192"/>
                <a:gd name="T45" fmla="*/ 342036 h 404"/>
                <a:gd name="T46" fmla="*/ 74579 w 192"/>
                <a:gd name="T47" fmla="*/ 292914 h 404"/>
                <a:gd name="T48" fmla="*/ 90951 w 192"/>
                <a:gd name="T49" fmla="*/ 254708 h 404"/>
                <a:gd name="T50" fmla="*/ 101865 w 192"/>
                <a:gd name="T51" fmla="*/ 289275 h 404"/>
                <a:gd name="T52" fmla="*/ 107322 w 192"/>
                <a:gd name="T53" fmla="*/ 327481 h 404"/>
                <a:gd name="T54" fmla="*/ 114598 w 192"/>
                <a:gd name="T55" fmla="*/ 362048 h 404"/>
                <a:gd name="T56" fmla="*/ 120055 w 192"/>
                <a:gd name="T57" fmla="*/ 400255 h 404"/>
                <a:gd name="T58" fmla="*/ 21828 w 192"/>
                <a:gd name="T59" fmla="*/ 696807 h 404"/>
                <a:gd name="T60" fmla="*/ 18190 w 192"/>
                <a:gd name="T61" fmla="*/ 716820 h 404"/>
                <a:gd name="T62" fmla="*/ 12733 w 192"/>
                <a:gd name="T63" fmla="*/ 735013 h 404"/>
                <a:gd name="T64" fmla="*/ 5457 w 192"/>
                <a:gd name="T65" fmla="*/ 674975 h 404"/>
                <a:gd name="T66" fmla="*/ 0 w 192"/>
                <a:gd name="T67" fmla="*/ 602201 h 404"/>
                <a:gd name="T68" fmla="*/ 41837 w 192"/>
                <a:gd name="T69" fmla="*/ 362048 h 404"/>
                <a:gd name="T70" fmla="*/ 120055 w 192"/>
                <a:gd name="T71" fmla="*/ 425725 h 404"/>
                <a:gd name="T72" fmla="*/ 90951 w 192"/>
                <a:gd name="T73" fmla="*/ 485764 h 404"/>
                <a:gd name="T74" fmla="*/ 49113 w 192"/>
                <a:gd name="T75" fmla="*/ 582189 h 404"/>
                <a:gd name="T76" fmla="*/ 29104 w 192"/>
                <a:gd name="T77" fmla="*/ 658601 h 404"/>
                <a:gd name="T78" fmla="*/ 21828 w 192"/>
                <a:gd name="T79" fmla="*/ 696807 h 4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2"/>
                <a:gd name="T121" fmla="*/ 0 h 404"/>
                <a:gd name="T122" fmla="*/ 192 w 192"/>
                <a:gd name="T123" fmla="*/ 404 h 4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2" h="404">
                  <a:moveTo>
                    <a:pt x="189" y="24"/>
                  </a:moveTo>
                  <a:cubicBezTo>
                    <a:pt x="186" y="29"/>
                    <a:pt x="182" y="32"/>
                    <a:pt x="177" y="32"/>
                  </a:cubicBezTo>
                  <a:cubicBezTo>
                    <a:pt x="172" y="32"/>
                    <a:pt x="168" y="30"/>
                    <a:pt x="165" y="27"/>
                  </a:cubicBezTo>
                  <a:cubicBezTo>
                    <a:pt x="162" y="25"/>
                    <a:pt x="161" y="22"/>
                    <a:pt x="161" y="20"/>
                  </a:cubicBezTo>
                  <a:cubicBezTo>
                    <a:pt x="161" y="9"/>
                    <a:pt x="166" y="3"/>
                    <a:pt x="176" y="2"/>
                  </a:cubicBezTo>
                  <a:cubicBezTo>
                    <a:pt x="180" y="1"/>
                    <a:pt x="184" y="2"/>
                    <a:pt x="187" y="4"/>
                  </a:cubicBezTo>
                  <a:cubicBezTo>
                    <a:pt x="190" y="7"/>
                    <a:pt x="192" y="9"/>
                    <a:pt x="192" y="13"/>
                  </a:cubicBezTo>
                  <a:cubicBezTo>
                    <a:pt x="192" y="17"/>
                    <a:pt x="191" y="20"/>
                    <a:pt x="189" y="24"/>
                  </a:cubicBezTo>
                  <a:close/>
                  <a:moveTo>
                    <a:pt x="77" y="60"/>
                  </a:moveTo>
                  <a:cubicBezTo>
                    <a:pt x="77" y="59"/>
                    <a:pt x="79" y="53"/>
                    <a:pt x="83" y="40"/>
                  </a:cubicBezTo>
                  <a:cubicBezTo>
                    <a:pt x="86" y="28"/>
                    <a:pt x="88" y="15"/>
                    <a:pt x="88" y="2"/>
                  </a:cubicBezTo>
                  <a:cubicBezTo>
                    <a:pt x="88" y="2"/>
                    <a:pt x="92" y="1"/>
                    <a:pt x="100" y="0"/>
                  </a:cubicBezTo>
                  <a:cubicBezTo>
                    <a:pt x="107" y="0"/>
                    <a:pt x="111" y="4"/>
                    <a:pt x="111" y="13"/>
                  </a:cubicBezTo>
                  <a:cubicBezTo>
                    <a:pt x="111" y="28"/>
                    <a:pt x="109" y="38"/>
                    <a:pt x="106" y="43"/>
                  </a:cubicBezTo>
                  <a:cubicBezTo>
                    <a:pt x="102" y="48"/>
                    <a:pt x="94" y="54"/>
                    <a:pt x="79" y="62"/>
                  </a:cubicBezTo>
                  <a:cubicBezTo>
                    <a:pt x="78" y="61"/>
                    <a:pt x="77" y="60"/>
                    <a:pt x="77" y="60"/>
                  </a:cubicBezTo>
                  <a:close/>
                  <a:moveTo>
                    <a:pt x="66" y="220"/>
                  </a:moveTo>
                  <a:cubicBezTo>
                    <a:pt x="66" y="222"/>
                    <a:pt x="66" y="222"/>
                    <a:pt x="66" y="222"/>
                  </a:cubicBezTo>
                  <a:cubicBezTo>
                    <a:pt x="66" y="222"/>
                    <a:pt x="65" y="223"/>
                    <a:pt x="64" y="223"/>
                  </a:cubicBezTo>
                  <a:cubicBezTo>
                    <a:pt x="63" y="223"/>
                    <a:pt x="59" y="220"/>
                    <a:pt x="54" y="215"/>
                  </a:cubicBezTo>
                  <a:cubicBezTo>
                    <a:pt x="48" y="210"/>
                    <a:pt x="45" y="207"/>
                    <a:pt x="43" y="206"/>
                  </a:cubicBezTo>
                  <a:cubicBezTo>
                    <a:pt x="37" y="200"/>
                    <a:pt x="34" y="197"/>
                    <a:pt x="33" y="196"/>
                  </a:cubicBezTo>
                  <a:cubicBezTo>
                    <a:pt x="33" y="195"/>
                    <a:pt x="32" y="192"/>
                    <a:pt x="32" y="188"/>
                  </a:cubicBezTo>
                  <a:cubicBezTo>
                    <a:pt x="32" y="184"/>
                    <a:pt x="35" y="175"/>
                    <a:pt x="41" y="161"/>
                  </a:cubicBezTo>
                  <a:cubicBezTo>
                    <a:pt x="46" y="148"/>
                    <a:pt x="49" y="141"/>
                    <a:pt x="50" y="140"/>
                  </a:cubicBezTo>
                  <a:cubicBezTo>
                    <a:pt x="53" y="145"/>
                    <a:pt x="55" y="151"/>
                    <a:pt x="56" y="159"/>
                  </a:cubicBezTo>
                  <a:cubicBezTo>
                    <a:pt x="57" y="164"/>
                    <a:pt x="58" y="171"/>
                    <a:pt x="59" y="180"/>
                  </a:cubicBezTo>
                  <a:cubicBezTo>
                    <a:pt x="59" y="181"/>
                    <a:pt x="60" y="187"/>
                    <a:pt x="63" y="199"/>
                  </a:cubicBezTo>
                  <a:cubicBezTo>
                    <a:pt x="65" y="210"/>
                    <a:pt x="66" y="217"/>
                    <a:pt x="66" y="220"/>
                  </a:cubicBezTo>
                  <a:close/>
                  <a:moveTo>
                    <a:pt x="12" y="383"/>
                  </a:moveTo>
                  <a:cubicBezTo>
                    <a:pt x="12" y="386"/>
                    <a:pt x="11" y="389"/>
                    <a:pt x="10" y="394"/>
                  </a:cubicBezTo>
                  <a:cubicBezTo>
                    <a:pt x="10" y="398"/>
                    <a:pt x="9" y="401"/>
                    <a:pt x="7" y="404"/>
                  </a:cubicBezTo>
                  <a:cubicBezTo>
                    <a:pt x="6" y="403"/>
                    <a:pt x="5" y="392"/>
                    <a:pt x="3" y="371"/>
                  </a:cubicBezTo>
                  <a:cubicBezTo>
                    <a:pt x="1" y="351"/>
                    <a:pt x="0" y="337"/>
                    <a:pt x="0" y="331"/>
                  </a:cubicBezTo>
                  <a:cubicBezTo>
                    <a:pt x="0" y="286"/>
                    <a:pt x="8" y="242"/>
                    <a:pt x="23" y="199"/>
                  </a:cubicBezTo>
                  <a:cubicBezTo>
                    <a:pt x="29" y="202"/>
                    <a:pt x="43" y="214"/>
                    <a:pt x="66" y="234"/>
                  </a:cubicBezTo>
                  <a:cubicBezTo>
                    <a:pt x="66" y="235"/>
                    <a:pt x="60" y="246"/>
                    <a:pt x="50" y="267"/>
                  </a:cubicBezTo>
                  <a:cubicBezTo>
                    <a:pt x="38" y="291"/>
                    <a:pt x="31" y="308"/>
                    <a:pt x="27" y="320"/>
                  </a:cubicBezTo>
                  <a:cubicBezTo>
                    <a:pt x="21" y="336"/>
                    <a:pt x="18" y="350"/>
                    <a:pt x="16" y="362"/>
                  </a:cubicBezTo>
                  <a:cubicBezTo>
                    <a:pt x="15" y="368"/>
                    <a:pt x="14" y="375"/>
                    <a:pt x="12" y="383"/>
                  </a:cubicBezTo>
                  <a:close/>
                </a:path>
              </a:pathLst>
            </a:custGeom>
            <a:solidFill>
              <a:srgbClr val="FFFFFF"/>
            </a:solidFill>
            <a:ln w="9525">
              <a:noFill/>
              <a:round/>
              <a:headEnd/>
              <a:tailEnd/>
            </a:ln>
          </p:spPr>
          <p:txBody>
            <a:bodyPr/>
            <a:lstStyle/>
            <a:p>
              <a:endParaRPr lang="en-US"/>
            </a:p>
          </p:txBody>
        </p:sp>
        <p:sp>
          <p:nvSpPr>
            <p:cNvPr id="21761" name="Freeform 181"/>
            <p:cNvSpPr>
              <a:spLocks noEditPoints="1"/>
            </p:cNvSpPr>
            <p:nvPr/>
          </p:nvSpPr>
          <p:spPr bwMode="auto">
            <a:xfrm>
              <a:off x="5330826" y="831850"/>
              <a:ext cx="630238" cy="1658938"/>
            </a:xfrm>
            <a:custGeom>
              <a:avLst/>
              <a:gdLst>
                <a:gd name="T0" fmla="*/ 277886 w 347"/>
                <a:gd name="T1" fmla="*/ 47294 h 912"/>
                <a:gd name="T2" fmla="*/ 414104 w 347"/>
                <a:gd name="T3" fmla="*/ 36380 h 912"/>
                <a:gd name="T4" fmla="*/ 437716 w 347"/>
                <a:gd name="T5" fmla="*/ 38199 h 912"/>
                <a:gd name="T6" fmla="*/ 192522 w 347"/>
                <a:gd name="T7" fmla="*/ 18190 h 912"/>
                <a:gd name="T8" fmla="*/ 484938 w 347"/>
                <a:gd name="T9" fmla="*/ 70941 h 912"/>
                <a:gd name="T10" fmla="*/ 546691 w 347"/>
                <a:gd name="T11" fmla="*/ 363802 h 912"/>
                <a:gd name="T12" fmla="*/ 472224 w 347"/>
                <a:gd name="T13" fmla="*/ 211005 h 912"/>
                <a:gd name="T14" fmla="*/ 174360 w 347"/>
                <a:gd name="T15" fmla="*/ 92770 h 912"/>
                <a:gd name="T16" fmla="*/ 401391 w 347"/>
                <a:gd name="T17" fmla="*/ 101865 h 912"/>
                <a:gd name="T18" fmla="*/ 268805 w 347"/>
                <a:gd name="T19" fmla="*/ 101865 h 912"/>
                <a:gd name="T20" fmla="*/ 268805 w 347"/>
                <a:gd name="T21" fmla="*/ 103684 h 912"/>
                <a:gd name="T22" fmla="*/ 474041 w 347"/>
                <a:gd name="T23" fmla="*/ 214643 h 912"/>
                <a:gd name="T24" fmla="*/ 517631 w 347"/>
                <a:gd name="T25" fmla="*/ 300137 h 912"/>
                <a:gd name="T26" fmla="*/ 470408 w 347"/>
                <a:gd name="T27" fmla="*/ 36380 h 912"/>
                <a:gd name="T28" fmla="*/ 297865 w 347"/>
                <a:gd name="T29" fmla="*/ 14552 h 912"/>
                <a:gd name="T30" fmla="*/ 179809 w 347"/>
                <a:gd name="T31" fmla="*/ 103684 h 912"/>
                <a:gd name="T32" fmla="*/ 314211 w 347"/>
                <a:gd name="T33" fmla="*/ 223738 h 912"/>
                <a:gd name="T34" fmla="*/ 555772 w 347"/>
                <a:gd name="T35" fmla="*/ 360164 h 912"/>
                <a:gd name="T36" fmla="*/ 624789 w 347"/>
                <a:gd name="T37" fmla="*/ 1176900 h 912"/>
                <a:gd name="T38" fmla="*/ 395942 w 347"/>
                <a:gd name="T39" fmla="*/ 1655300 h 912"/>
                <a:gd name="T40" fmla="*/ 5449 w 347"/>
                <a:gd name="T41" fmla="*/ 1356982 h 912"/>
                <a:gd name="T42" fmla="*/ 3632 w 347"/>
                <a:gd name="T43" fmla="*/ 793089 h 912"/>
                <a:gd name="T44" fmla="*/ 161646 w 347"/>
                <a:gd name="T45" fmla="*/ 156435 h 912"/>
                <a:gd name="T46" fmla="*/ 250642 w 347"/>
                <a:gd name="T47" fmla="*/ 1819 h 912"/>
                <a:gd name="T48" fmla="*/ 474041 w 347"/>
                <a:gd name="T49" fmla="*/ 70941 h 912"/>
                <a:gd name="T50" fmla="*/ 181625 w 347"/>
                <a:gd name="T51" fmla="*/ 47294 h 912"/>
                <a:gd name="T52" fmla="*/ 474041 w 347"/>
                <a:gd name="T53" fmla="*/ 70941 h 912"/>
                <a:gd name="T54" fmla="*/ 196155 w 347"/>
                <a:gd name="T55" fmla="*/ 225557 h 912"/>
                <a:gd name="T56" fmla="*/ 470408 w 347"/>
                <a:gd name="T57" fmla="*/ 221919 h 912"/>
                <a:gd name="T58" fmla="*/ 312395 w 347"/>
                <a:gd name="T59" fmla="*/ 236471 h 912"/>
                <a:gd name="T60" fmla="*/ 303313 w 347"/>
                <a:gd name="T61" fmla="*/ 247386 h 912"/>
                <a:gd name="T62" fmla="*/ 25427 w 347"/>
                <a:gd name="T63" fmla="*/ 703957 h 912"/>
                <a:gd name="T64" fmla="*/ 29060 w 347"/>
                <a:gd name="T65" fmla="*/ 1356982 h 912"/>
                <a:gd name="T66" fmla="*/ 561221 w 347"/>
                <a:gd name="T67" fmla="*/ 1580721 h 912"/>
                <a:gd name="T68" fmla="*/ 602994 w 347"/>
                <a:gd name="T69" fmla="*/ 1144158 h 912"/>
                <a:gd name="T70" fmla="*/ 517631 w 347"/>
                <a:gd name="T71" fmla="*/ 338336 h 912"/>
                <a:gd name="T72" fmla="*/ 617524 w 347"/>
                <a:gd name="T73" fmla="*/ 1035017 h 912"/>
                <a:gd name="T74" fmla="*/ 613892 w 347"/>
                <a:gd name="T75" fmla="*/ 793089 h 912"/>
                <a:gd name="T76" fmla="*/ 615708 w 347"/>
                <a:gd name="T77" fmla="*/ 707595 h 912"/>
                <a:gd name="T78" fmla="*/ 617524 w 347"/>
                <a:gd name="T79" fmla="*/ 1036836 h 912"/>
                <a:gd name="T80" fmla="*/ 615708 w 347"/>
                <a:gd name="T81" fmla="*/ 1207823 h 912"/>
                <a:gd name="T82" fmla="*/ 394126 w 347"/>
                <a:gd name="T83" fmla="*/ 1644386 h 912"/>
                <a:gd name="T84" fmla="*/ 16346 w 347"/>
                <a:gd name="T85" fmla="*/ 1276946 h 912"/>
                <a:gd name="T86" fmla="*/ 16346 w 347"/>
                <a:gd name="T87" fmla="*/ 1202366 h 912"/>
                <a:gd name="T88" fmla="*/ 374147 w 347"/>
                <a:gd name="T89" fmla="*/ 1637110 h 912"/>
                <a:gd name="T90" fmla="*/ 613892 w 347"/>
                <a:gd name="T91" fmla="*/ 1206004 h 912"/>
                <a:gd name="T92" fmla="*/ 388677 w 347"/>
                <a:gd name="T93" fmla="*/ 1637110 h 912"/>
                <a:gd name="T94" fmla="*/ 18162 w 347"/>
                <a:gd name="T95" fmla="*/ 1356982 h 912"/>
                <a:gd name="T96" fmla="*/ 16346 w 347"/>
                <a:gd name="T97" fmla="*/ 1271489 h 912"/>
                <a:gd name="T98" fmla="*/ 319660 w 347"/>
                <a:gd name="T99" fmla="*/ 1646205 h 912"/>
                <a:gd name="T100" fmla="*/ 613892 w 347"/>
                <a:gd name="T101" fmla="*/ 1284222 h 912"/>
                <a:gd name="T102" fmla="*/ 277886 w 347"/>
                <a:gd name="T103" fmla="*/ 36380 h 912"/>
                <a:gd name="T104" fmla="*/ 176176 w 347"/>
                <a:gd name="T105" fmla="*/ 23647 h 912"/>
                <a:gd name="T106" fmla="*/ 172544 w 347"/>
                <a:gd name="T107" fmla="*/ 156435 h 912"/>
                <a:gd name="T108" fmla="*/ 172544 w 347"/>
                <a:gd name="T109" fmla="*/ 160073 h 912"/>
                <a:gd name="T110" fmla="*/ 127137 w 347"/>
                <a:gd name="T111" fmla="*/ 261938 h 912"/>
                <a:gd name="T112" fmla="*/ 14530 w 347"/>
                <a:gd name="T113" fmla="*/ 1035017 h 912"/>
                <a:gd name="T114" fmla="*/ 14530 w 347"/>
                <a:gd name="T115" fmla="*/ 791270 h 912"/>
                <a:gd name="T116" fmla="*/ 83547 w 347"/>
                <a:gd name="T117" fmla="*/ 360164 h 912"/>
                <a:gd name="T118" fmla="*/ 12714 w 347"/>
                <a:gd name="T119" fmla="*/ 1113235 h 912"/>
                <a:gd name="T120" fmla="*/ 30876 w 347"/>
                <a:gd name="T121" fmla="*/ 503866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7"/>
                <a:gd name="T184" fmla="*/ 0 h 912"/>
                <a:gd name="T185" fmla="*/ 347 w 347"/>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7" h="912">
                  <a:moveTo>
                    <a:pt x="246" y="18"/>
                  </a:moveTo>
                  <a:cubicBezTo>
                    <a:pt x="245" y="19"/>
                    <a:pt x="243" y="20"/>
                    <a:pt x="241" y="21"/>
                  </a:cubicBezTo>
                  <a:cubicBezTo>
                    <a:pt x="241" y="21"/>
                    <a:pt x="241" y="21"/>
                    <a:pt x="241" y="21"/>
                  </a:cubicBezTo>
                  <a:cubicBezTo>
                    <a:pt x="234" y="23"/>
                    <a:pt x="221" y="25"/>
                    <a:pt x="204" y="26"/>
                  </a:cubicBezTo>
                  <a:cubicBezTo>
                    <a:pt x="152" y="26"/>
                    <a:pt x="152" y="26"/>
                    <a:pt x="152" y="26"/>
                  </a:cubicBezTo>
                  <a:cubicBezTo>
                    <a:pt x="151" y="26"/>
                    <a:pt x="151" y="26"/>
                    <a:pt x="151" y="26"/>
                  </a:cubicBezTo>
                  <a:cubicBezTo>
                    <a:pt x="119" y="25"/>
                    <a:pt x="119" y="25"/>
                    <a:pt x="119" y="25"/>
                  </a:cubicBezTo>
                  <a:cubicBezTo>
                    <a:pt x="140" y="25"/>
                    <a:pt x="151" y="25"/>
                    <a:pt x="152" y="25"/>
                  </a:cubicBezTo>
                  <a:cubicBezTo>
                    <a:pt x="153" y="26"/>
                    <a:pt x="153" y="26"/>
                    <a:pt x="153" y="26"/>
                  </a:cubicBezTo>
                  <a:cubicBezTo>
                    <a:pt x="204" y="26"/>
                    <a:pt x="204" y="26"/>
                    <a:pt x="204" y="26"/>
                  </a:cubicBezTo>
                  <a:cubicBezTo>
                    <a:pt x="204" y="25"/>
                    <a:pt x="204" y="25"/>
                    <a:pt x="204" y="25"/>
                  </a:cubicBezTo>
                  <a:cubicBezTo>
                    <a:pt x="212" y="23"/>
                    <a:pt x="220" y="21"/>
                    <a:pt x="228" y="20"/>
                  </a:cubicBezTo>
                  <a:cubicBezTo>
                    <a:pt x="228" y="20"/>
                    <a:pt x="228" y="20"/>
                    <a:pt x="228" y="20"/>
                  </a:cubicBezTo>
                  <a:cubicBezTo>
                    <a:pt x="234" y="20"/>
                    <a:pt x="239" y="19"/>
                    <a:pt x="242" y="18"/>
                  </a:cubicBezTo>
                  <a:cubicBezTo>
                    <a:pt x="246" y="18"/>
                    <a:pt x="246" y="18"/>
                    <a:pt x="246" y="18"/>
                  </a:cubicBezTo>
                  <a:cubicBezTo>
                    <a:pt x="242" y="18"/>
                    <a:pt x="242" y="18"/>
                    <a:pt x="242" y="18"/>
                  </a:cubicBezTo>
                  <a:cubicBezTo>
                    <a:pt x="239" y="19"/>
                    <a:pt x="234" y="20"/>
                    <a:pt x="228" y="20"/>
                  </a:cubicBezTo>
                  <a:cubicBezTo>
                    <a:pt x="228" y="20"/>
                    <a:pt x="228" y="20"/>
                    <a:pt x="228" y="20"/>
                  </a:cubicBezTo>
                  <a:cubicBezTo>
                    <a:pt x="220" y="21"/>
                    <a:pt x="212" y="23"/>
                    <a:pt x="204" y="25"/>
                  </a:cubicBezTo>
                  <a:cubicBezTo>
                    <a:pt x="204" y="26"/>
                    <a:pt x="204" y="26"/>
                    <a:pt x="204" y="26"/>
                  </a:cubicBezTo>
                  <a:cubicBezTo>
                    <a:pt x="153" y="26"/>
                    <a:pt x="153" y="26"/>
                    <a:pt x="153" y="26"/>
                  </a:cubicBezTo>
                  <a:cubicBezTo>
                    <a:pt x="152" y="25"/>
                    <a:pt x="152" y="25"/>
                    <a:pt x="152" y="25"/>
                  </a:cubicBezTo>
                  <a:cubicBezTo>
                    <a:pt x="151" y="25"/>
                    <a:pt x="140" y="25"/>
                    <a:pt x="119" y="25"/>
                  </a:cubicBezTo>
                  <a:cubicBezTo>
                    <a:pt x="151" y="26"/>
                    <a:pt x="151" y="26"/>
                    <a:pt x="151" y="26"/>
                  </a:cubicBezTo>
                  <a:cubicBezTo>
                    <a:pt x="152" y="26"/>
                    <a:pt x="152" y="26"/>
                    <a:pt x="152" y="26"/>
                  </a:cubicBezTo>
                  <a:cubicBezTo>
                    <a:pt x="204" y="26"/>
                    <a:pt x="204" y="26"/>
                    <a:pt x="204" y="26"/>
                  </a:cubicBezTo>
                  <a:cubicBezTo>
                    <a:pt x="221" y="25"/>
                    <a:pt x="234" y="23"/>
                    <a:pt x="241" y="21"/>
                  </a:cubicBezTo>
                  <a:cubicBezTo>
                    <a:pt x="241" y="21"/>
                    <a:pt x="241" y="21"/>
                    <a:pt x="241" y="21"/>
                  </a:cubicBezTo>
                  <a:cubicBezTo>
                    <a:pt x="243" y="20"/>
                    <a:pt x="245" y="19"/>
                    <a:pt x="246" y="18"/>
                  </a:cubicBezTo>
                  <a:close/>
                  <a:moveTo>
                    <a:pt x="250" y="16"/>
                  </a:moveTo>
                  <a:cubicBezTo>
                    <a:pt x="250" y="16"/>
                    <a:pt x="250" y="16"/>
                    <a:pt x="250" y="16"/>
                  </a:cubicBezTo>
                  <a:cubicBezTo>
                    <a:pt x="250" y="15"/>
                    <a:pt x="250" y="15"/>
                    <a:pt x="250" y="15"/>
                  </a:cubicBezTo>
                  <a:cubicBezTo>
                    <a:pt x="242" y="13"/>
                    <a:pt x="242" y="13"/>
                    <a:pt x="242" y="13"/>
                  </a:cubicBezTo>
                  <a:cubicBezTo>
                    <a:pt x="232" y="10"/>
                    <a:pt x="217" y="8"/>
                    <a:pt x="198" y="9"/>
                  </a:cubicBezTo>
                  <a:cubicBezTo>
                    <a:pt x="164" y="8"/>
                    <a:pt x="164" y="8"/>
                    <a:pt x="164" y="8"/>
                  </a:cubicBezTo>
                  <a:cubicBezTo>
                    <a:pt x="139" y="7"/>
                    <a:pt x="119" y="8"/>
                    <a:pt x="106" y="10"/>
                  </a:cubicBezTo>
                  <a:cubicBezTo>
                    <a:pt x="115" y="8"/>
                    <a:pt x="125" y="7"/>
                    <a:pt x="138" y="7"/>
                  </a:cubicBezTo>
                  <a:cubicBezTo>
                    <a:pt x="138" y="7"/>
                    <a:pt x="138" y="7"/>
                    <a:pt x="138" y="7"/>
                  </a:cubicBezTo>
                  <a:cubicBezTo>
                    <a:pt x="141" y="7"/>
                    <a:pt x="144" y="7"/>
                    <a:pt x="148" y="7"/>
                  </a:cubicBezTo>
                  <a:cubicBezTo>
                    <a:pt x="148" y="7"/>
                    <a:pt x="148" y="7"/>
                    <a:pt x="148" y="7"/>
                  </a:cubicBezTo>
                  <a:cubicBezTo>
                    <a:pt x="149" y="7"/>
                    <a:pt x="150" y="7"/>
                    <a:pt x="150" y="7"/>
                  </a:cubicBezTo>
                  <a:cubicBezTo>
                    <a:pt x="159" y="7"/>
                    <a:pt x="164" y="7"/>
                    <a:pt x="165" y="7"/>
                  </a:cubicBezTo>
                  <a:cubicBezTo>
                    <a:pt x="199" y="8"/>
                    <a:pt x="199" y="8"/>
                    <a:pt x="199" y="8"/>
                  </a:cubicBezTo>
                  <a:cubicBezTo>
                    <a:pt x="228" y="6"/>
                    <a:pt x="248" y="10"/>
                    <a:pt x="259" y="20"/>
                  </a:cubicBezTo>
                  <a:cubicBezTo>
                    <a:pt x="265" y="25"/>
                    <a:pt x="267" y="31"/>
                    <a:pt x="267" y="39"/>
                  </a:cubicBezTo>
                  <a:cubicBezTo>
                    <a:pt x="267" y="44"/>
                    <a:pt x="264" y="47"/>
                    <a:pt x="258" y="50"/>
                  </a:cubicBezTo>
                  <a:cubicBezTo>
                    <a:pt x="258" y="50"/>
                    <a:pt x="258" y="50"/>
                    <a:pt x="258" y="50"/>
                  </a:cubicBezTo>
                  <a:cubicBezTo>
                    <a:pt x="257" y="50"/>
                    <a:pt x="256" y="50"/>
                    <a:pt x="255" y="51"/>
                  </a:cubicBezTo>
                  <a:cubicBezTo>
                    <a:pt x="254" y="51"/>
                    <a:pt x="254" y="51"/>
                    <a:pt x="254" y="51"/>
                  </a:cubicBezTo>
                  <a:cubicBezTo>
                    <a:pt x="254" y="53"/>
                    <a:pt x="254" y="53"/>
                    <a:pt x="254" y="53"/>
                  </a:cubicBezTo>
                  <a:cubicBezTo>
                    <a:pt x="253" y="70"/>
                    <a:pt x="253" y="81"/>
                    <a:pt x="253" y="87"/>
                  </a:cubicBezTo>
                  <a:cubicBezTo>
                    <a:pt x="255" y="99"/>
                    <a:pt x="258" y="111"/>
                    <a:pt x="265" y="124"/>
                  </a:cubicBezTo>
                  <a:cubicBezTo>
                    <a:pt x="272" y="136"/>
                    <a:pt x="278" y="150"/>
                    <a:pt x="285" y="165"/>
                  </a:cubicBezTo>
                  <a:cubicBezTo>
                    <a:pt x="294" y="185"/>
                    <a:pt x="299" y="197"/>
                    <a:pt x="301" y="200"/>
                  </a:cubicBezTo>
                  <a:cubicBezTo>
                    <a:pt x="306" y="211"/>
                    <a:pt x="311" y="222"/>
                    <a:pt x="315" y="232"/>
                  </a:cubicBezTo>
                  <a:cubicBezTo>
                    <a:pt x="313" y="229"/>
                    <a:pt x="312" y="225"/>
                    <a:pt x="310" y="223"/>
                  </a:cubicBezTo>
                  <a:cubicBezTo>
                    <a:pt x="302" y="210"/>
                    <a:pt x="296" y="197"/>
                    <a:pt x="290" y="183"/>
                  </a:cubicBezTo>
                  <a:cubicBezTo>
                    <a:pt x="284" y="170"/>
                    <a:pt x="279" y="158"/>
                    <a:pt x="274" y="148"/>
                  </a:cubicBezTo>
                  <a:cubicBezTo>
                    <a:pt x="271" y="140"/>
                    <a:pt x="267" y="132"/>
                    <a:pt x="263" y="124"/>
                  </a:cubicBezTo>
                  <a:cubicBezTo>
                    <a:pt x="263" y="122"/>
                    <a:pt x="263" y="122"/>
                    <a:pt x="263" y="122"/>
                  </a:cubicBezTo>
                  <a:cubicBezTo>
                    <a:pt x="263" y="122"/>
                    <a:pt x="263" y="122"/>
                    <a:pt x="263" y="122"/>
                  </a:cubicBezTo>
                  <a:cubicBezTo>
                    <a:pt x="261" y="118"/>
                    <a:pt x="261" y="118"/>
                    <a:pt x="261" y="118"/>
                  </a:cubicBezTo>
                  <a:cubicBezTo>
                    <a:pt x="261" y="117"/>
                    <a:pt x="260" y="116"/>
                    <a:pt x="260" y="116"/>
                  </a:cubicBezTo>
                  <a:cubicBezTo>
                    <a:pt x="260" y="116"/>
                    <a:pt x="260" y="116"/>
                    <a:pt x="260" y="116"/>
                  </a:cubicBezTo>
                  <a:cubicBezTo>
                    <a:pt x="254" y="102"/>
                    <a:pt x="251" y="91"/>
                    <a:pt x="251" y="82"/>
                  </a:cubicBezTo>
                  <a:cubicBezTo>
                    <a:pt x="251" y="82"/>
                    <a:pt x="251" y="82"/>
                    <a:pt x="251" y="82"/>
                  </a:cubicBezTo>
                  <a:cubicBezTo>
                    <a:pt x="251" y="78"/>
                    <a:pt x="251" y="69"/>
                    <a:pt x="251" y="56"/>
                  </a:cubicBezTo>
                  <a:cubicBezTo>
                    <a:pt x="251" y="52"/>
                    <a:pt x="251" y="52"/>
                    <a:pt x="251" y="52"/>
                  </a:cubicBezTo>
                  <a:cubicBezTo>
                    <a:pt x="248" y="53"/>
                    <a:pt x="248" y="53"/>
                    <a:pt x="248" y="53"/>
                  </a:cubicBezTo>
                  <a:cubicBezTo>
                    <a:pt x="242" y="54"/>
                    <a:pt x="233" y="56"/>
                    <a:pt x="223" y="57"/>
                  </a:cubicBezTo>
                  <a:cubicBezTo>
                    <a:pt x="148" y="57"/>
                    <a:pt x="148" y="57"/>
                    <a:pt x="148" y="57"/>
                  </a:cubicBezTo>
                  <a:cubicBezTo>
                    <a:pt x="124" y="55"/>
                    <a:pt x="107" y="53"/>
                    <a:pt x="96" y="51"/>
                  </a:cubicBezTo>
                  <a:cubicBezTo>
                    <a:pt x="92" y="50"/>
                    <a:pt x="92" y="50"/>
                    <a:pt x="92" y="50"/>
                  </a:cubicBezTo>
                  <a:cubicBezTo>
                    <a:pt x="92" y="50"/>
                    <a:pt x="92" y="50"/>
                    <a:pt x="92" y="50"/>
                  </a:cubicBezTo>
                  <a:cubicBezTo>
                    <a:pt x="91" y="50"/>
                    <a:pt x="91" y="50"/>
                    <a:pt x="91" y="50"/>
                  </a:cubicBezTo>
                  <a:cubicBezTo>
                    <a:pt x="84" y="48"/>
                    <a:pt x="80" y="45"/>
                    <a:pt x="79" y="42"/>
                  </a:cubicBezTo>
                  <a:cubicBezTo>
                    <a:pt x="79" y="42"/>
                    <a:pt x="79" y="42"/>
                    <a:pt x="79" y="42"/>
                  </a:cubicBezTo>
                  <a:cubicBezTo>
                    <a:pt x="79" y="41"/>
                    <a:pt x="79" y="41"/>
                    <a:pt x="79" y="41"/>
                  </a:cubicBezTo>
                  <a:cubicBezTo>
                    <a:pt x="80" y="43"/>
                    <a:pt x="83" y="45"/>
                    <a:pt x="86" y="46"/>
                  </a:cubicBezTo>
                  <a:cubicBezTo>
                    <a:pt x="94" y="50"/>
                    <a:pt x="114" y="53"/>
                    <a:pt x="148" y="56"/>
                  </a:cubicBezTo>
                  <a:cubicBezTo>
                    <a:pt x="221" y="56"/>
                    <a:pt x="221" y="56"/>
                    <a:pt x="221" y="56"/>
                  </a:cubicBezTo>
                  <a:cubicBezTo>
                    <a:pt x="237" y="53"/>
                    <a:pt x="247" y="52"/>
                    <a:pt x="250" y="51"/>
                  </a:cubicBezTo>
                  <a:cubicBezTo>
                    <a:pt x="262" y="48"/>
                    <a:pt x="267" y="44"/>
                    <a:pt x="267" y="39"/>
                  </a:cubicBezTo>
                  <a:cubicBezTo>
                    <a:pt x="267" y="31"/>
                    <a:pt x="263" y="24"/>
                    <a:pt x="257" y="20"/>
                  </a:cubicBezTo>
                  <a:cubicBezTo>
                    <a:pt x="255" y="18"/>
                    <a:pt x="253" y="17"/>
                    <a:pt x="250" y="16"/>
                  </a:cubicBezTo>
                  <a:cubicBezTo>
                    <a:pt x="253" y="17"/>
                    <a:pt x="255" y="18"/>
                    <a:pt x="257" y="20"/>
                  </a:cubicBezTo>
                  <a:cubicBezTo>
                    <a:pt x="263" y="24"/>
                    <a:pt x="267" y="31"/>
                    <a:pt x="267" y="39"/>
                  </a:cubicBezTo>
                  <a:cubicBezTo>
                    <a:pt x="267" y="44"/>
                    <a:pt x="262" y="48"/>
                    <a:pt x="250" y="51"/>
                  </a:cubicBezTo>
                  <a:cubicBezTo>
                    <a:pt x="247" y="52"/>
                    <a:pt x="237" y="53"/>
                    <a:pt x="221" y="56"/>
                  </a:cubicBezTo>
                  <a:cubicBezTo>
                    <a:pt x="148" y="56"/>
                    <a:pt x="148" y="56"/>
                    <a:pt x="148" y="56"/>
                  </a:cubicBezTo>
                  <a:cubicBezTo>
                    <a:pt x="114" y="53"/>
                    <a:pt x="94" y="50"/>
                    <a:pt x="86" y="46"/>
                  </a:cubicBezTo>
                  <a:cubicBezTo>
                    <a:pt x="83" y="45"/>
                    <a:pt x="80" y="43"/>
                    <a:pt x="79" y="41"/>
                  </a:cubicBezTo>
                  <a:cubicBezTo>
                    <a:pt x="79" y="41"/>
                    <a:pt x="79" y="41"/>
                    <a:pt x="79" y="42"/>
                  </a:cubicBezTo>
                  <a:cubicBezTo>
                    <a:pt x="79" y="42"/>
                    <a:pt x="79" y="42"/>
                    <a:pt x="79" y="42"/>
                  </a:cubicBezTo>
                  <a:cubicBezTo>
                    <a:pt x="80" y="45"/>
                    <a:pt x="84" y="48"/>
                    <a:pt x="91" y="50"/>
                  </a:cubicBezTo>
                  <a:cubicBezTo>
                    <a:pt x="92" y="50"/>
                    <a:pt x="92" y="50"/>
                    <a:pt x="92" y="50"/>
                  </a:cubicBezTo>
                  <a:cubicBezTo>
                    <a:pt x="92" y="50"/>
                    <a:pt x="92" y="50"/>
                    <a:pt x="92" y="50"/>
                  </a:cubicBezTo>
                  <a:cubicBezTo>
                    <a:pt x="96" y="51"/>
                    <a:pt x="96" y="51"/>
                    <a:pt x="96" y="51"/>
                  </a:cubicBezTo>
                  <a:cubicBezTo>
                    <a:pt x="107" y="53"/>
                    <a:pt x="124" y="55"/>
                    <a:pt x="148" y="57"/>
                  </a:cubicBezTo>
                  <a:cubicBezTo>
                    <a:pt x="223" y="57"/>
                    <a:pt x="223" y="57"/>
                    <a:pt x="223" y="57"/>
                  </a:cubicBezTo>
                  <a:cubicBezTo>
                    <a:pt x="233" y="56"/>
                    <a:pt x="242" y="54"/>
                    <a:pt x="248" y="53"/>
                  </a:cubicBezTo>
                  <a:cubicBezTo>
                    <a:pt x="251" y="52"/>
                    <a:pt x="251" y="52"/>
                    <a:pt x="251" y="52"/>
                  </a:cubicBezTo>
                  <a:cubicBezTo>
                    <a:pt x="251" y="56"/>
                    <a:pt x="251" y="56"/>
                    <a:pt x="251" y="56"/>
                  </a:cubicBezTo>
                  <a:cubicBezTo>
                    <a:pt x="251" y="69"/>
                    <a:pt x="251" y="78"/>
                    <a:pt x="251" y="82"/>
                  </a:cubicBezTo>
                  <a:cubicBezTo>
                    <a:pt x="251" y="82"/>
                    <a:pt x="251" y="82"/>
                    <a:pt x="251" y="82"/>
                  </a:cubicBezTo>
                  <a:cubicBezTo>
                    <a:pt x="251" y="91"/>
                    <a:pt x="254" y="102"/>
                    <a:pt x="260" y="116"/>
                  </a:cubicBezTo>
                  <a:cubicBezTo>
                    <a:pt x="260" y="116"/>
                    <a:pt x="260" y="116"/>
                    <a:pt x="260" y="116"/>
                  </a:cubicBezTo>
                  <a:cubicBezTo>
                    <a:pt x="260" y="116"/>
                    <a:pt x="261" y="117"/>
                    <a:pt x="261" y="118"/>
                  </a:cubicBezTo>
                  <a:cubicBezTo>
                    <a:pt x="263" y="122"/>
                    <a:pt x="263" y="122"/>
                    <a:pt x="263" y="122"/>
                  </a:cubicBezTo>
                  <a:cubicBezTo>
                    <a:pt x="263" y="122"/>
                    <a:pt x="263" y="122"/>
                    <a:pt x="263" y="122"/>
                  </a:cubicBezTo>
                  <a:cubicBezTo>
                    <a:pt x="263" y="124"/>
                    <a:pt x="263" y="124"/>
                    <a:pt x="263" y="124"/>
                  </a:cubicBezTo>
                  <a:cubicBezTo>
                    <a:pt x="267" y="132"/>
                    <a:pt x="271" y="140"/>
                    <a:pt x="274" y="148"/>
                  </a:cubicBezTo>
                  <a:cubicBezTo>
                    <a:pt x="279" y="158"/>
                    <a:pt x="284" y="170"/>
                    <a:pt x="290" y="183"/>
                  </a:cubicBezTo>
                  <a:cubicBezTo>
                    <a:pt x="296" y="197"/>
                    <a:pt x="302" y="210"/>
                    <a:pt x="310" y="223"/>
                  </a:cubicBezTo>
                  <a:cubicBezTo>
                    <a:pt x="312" y="225"/>
                    <a:pt x="313" y="229"/>
                    <a:pt x="315" y="232"/>
                  </a:cubicBezTo>
                  <a:cubicBezTo>
                    <a:pt x="311" y="222"/>
                    <a:pt x="306" y="211"/>
                    <a:pt x="301" y="200"/>
                  </a:cubicBezTo>
                  <a:cubicBezTo>
                    <a:pt x="299" y="197"/>
                    <a:pt x="294" y="185"/>
                    <a:pt x="285" y="165"/>
                  </a:cubicBezTo>
                  <a:cubicBezTo>
                    <a:pt x="278" y="150"/>
                    <a:pt x="272" y="136"/>
                    <a:pt x="265" y="124"/>
                  </a:cubicBezTo>
                  <a:cubicBezTo>
                    <a:pt x="258" y="111"/>
                    <a:pt x="255" y="99"/>
                    <a:pt x="253" y="87"/>
                  </a:cubicBezTo>
                  <a:cubicBezTo>
                    <a:pt x="253" y="81"/>
                    <a:pt x="253" y="70"/>
                    <a:pt x="254" y="53"/>
                  </a:cubicBezTo>
                  <a:cubicBezTo>
                    <a:pt x="254" y="51"/>
                    <a:pt x="254" y="51"/>
                    <a:pt x="254" y="51"/>
                  </a:cubicBezTo>
                  <a:cubicBezTo>
                    <a:pt x="255" y="51"/>
                    <a:pt x="255" y="51"/>
                    <a:pt x="255" y="51"/>
                  </a:cubicBezTo>
                  <a:cubicBezTo>
                    <a:pt x="256" y="50"/>
                    <a:pt x="257" y="50"/>
                    <a:pt x="258" y="50"/>
                  </a:cubicBezTo>
                  <a:cubicBezTo>
                    <a:pt x="258" y="50"/>
                    <a:pt x="258" y="50"/>
                    <a:pt x="258" y="50"/>
                  </a:cubicBezTo>
                  <a:cubicBezTo>
                    <a:pt x="264" y="47"/>
                    <a:pt x="267" y="44"/>
                    <a:pt x="267" y="39"/>
                  </a:cubicBezTo>
                  <a:cubicBezTo>
                    <a:pt x="267" y="31"/>
                    <a:pt x="265" y="25"/>
                    <a:pt x="259" y="20"/>
                  </a:cubicBezTo>
                  <a:cubicBezTo>
                    <a:pt x="248" y="10"/>
                    <a:pt x="228" y="6"/>
                    <a:pt x="199" y="8"/>
                  </a:cubicBezTo>
                  <a:cubicBezTo>
                    <a:pt x="165" y="7"/>
                    <a:pt x="165" y="7"/>
                    <a:pt x="165" y="7"/>
                  </a:cubicBezTo>
                  <a:cubicBezTo>
                    <a:pt x="164" y="7"/>
                    <a:pt x="159" y="7"/>
                    <a:pt x="150" y="7"/>
                  </a:cubicBezTo>
                  <a:cubicBezTo>
                    <a:pt x="150" y="7"/>
                    <a:pt x="149" y="7"/>
                    <a:pt x="148" y="7"/>
                  </a:cubicBezTo>
                  <a:cubicBezTo>
                    <a:pt x="148" y="7"/>
                    <a:pt x="148" y="7"/>
                    <a:pt x="148" y="7"/>
                  </a:cubicBezTo>
                  <a:cubicBezTo>
                    <a:pt x="144" y="7"/>
                    <a:pt x="141" y="7"/>
                    <a:pt x="138" y="7"/>
                  </a:cubicBezTo>
                  <a:cubicBezTo>
                    <a:pt x="138" y="7"/>
                    <a:pt x="138" y="7"/>
                    <a:pt x="138" y="7"/>
                  </a:cubicBezTo>
                  <a:cubicBezTo>
                    <a:pt x="125" y="7"/>
                    <a:pt x="115" y="8"/>
                    <a:pt x="106" y="10"/>
                  </a:cubicBezTo>
                  <a:cubicBezTo>
                    <a:pt x="119" y="8"/>
                    <a:pt x="139" y="7"/>
                    <a:pt x="164" y="8"/>
                  </a:cubicBezTo>
                  <a:cubicBezTo>
                    <a:pt x="198" y="9"/>
                    <a:pt x="198" y="9"/>
                    <a:pt x="198" y="9"/>
                  </a:cubicBezTo>
                  <a:cubicBezTo>
                    <a:pt x="217" y="8"/>
                    <a:pt x="232" y="10"/>
                    <a:pt x="242" y="13"/>
                  </a:cubicBezTo>
                  <a:cubicBezTo>
                    <a:pt x="250" y="15"/>
                    <a:pt x="250" y="15"/>
                    <a:pt x="250" y="15"/>
                  </a:cubicBezTo>
                  <a:cubicBezTo>
                    <a:pt x="250" y="16"/>
                    <a:pt x="250" y="16"/>
                    <a:pt x="250" y="16"/>
                  </a:cubicBezTo>
                  <a:close/>
                  <a:moveTo>
                    <a:pt x="246" y="82"/>
                  </a:moveTo>
                  <a:cubicBezTo>
                    <a:pt x="246" y="78"/>
                    <a:pt x="246" y="70"/>
                    <a:pt x="246" y="59"/>
                  </a:cubicBezTo>
                  <a:cubicBezTo>
                    <a:pt x="240" y="60"/>
                    <a:pt x="232" y="61"/>
                    <a:pt x="223" y="63"/>
                  </a:cubicBezTo>
                  <a:cubicBezTo>
                    <a:pt x="147" y="63"/>
                    <a:pt x="147" y="63"/>
                    <a:pt x="147" y="63"/>
                  </a:cubicBezTo>
                  <a:cubicBezTo>
                    <a:pt x="126" y="61"/>
                    <a:pt x="110" y="59"/>
                    <a:pt x="99" y="57"/>
                  </a:cubicBezTo>
                  <a:cubicBezTo>
                    <a:pt x="99" y="60"/>
                    <a:pt x="100" y="63"/>
                    <a:pt x="100" y="67"/>
                  </a:cubicBezTo>
                  <a:cubicBezTo>
                    <a:pt x="101" y="70"/>
                    <a:pt x="101" y="75"/>
                    <a:pt x="101" y="80"/>
                  </a:cubicBezTo>
                  <a:cubicBezTo>
                    <a:pt x="101" y="80"/>
                    <a:pt x="101" y="80"/>
                    <a:pt x="101" y="80"/>
                  </a:cubicBezTo>
                  <a:cubicBezTo>
                    <a:pt x="101" y="89"/>
                    <a:pt x="98" y="101"/>
                    <a:pt x="92" y="115"/>
                  </a:cubicBezTo>
                  <a:cubicBezTo>
                    <a:pt x="96" y="116"/>
                    <a:pt x="102" y="117"/>
                    <a:pt x="109" y="118"/>
                  </a:cubicBezTo>
                  <a:cubicBezTo>
                    <a:pt x="109" y="118"/>
                    <a:pt x="109" y="118"/>
                    <a:pt x="109" y="118"/>
                  </a:cubicBezTo>
                  <a:cubicBezTo>
                    <a:pt x="126" y="122"/>
                    <a:pt x="145" y="124"/>
                    <a:pt x="167" y="124"/>
                  </a:cubicBezTo>
                  <a:cubicBezTo>
                    <a:pt x="169" y="124"/>
                    <a:pt x="171" y="124"/>
                    <a:pt x="173" y="123"/>
                  </a:cubicBezTo>
                  <a:cubicBezTo>
                    <a:pt x="173" y="123"/>
                    <a:pt x="173" y="123"/>
                    <a:pt x="173" y="123"/>
                  </a:cubicBezTo>
                  <a:cubicBezTo>
                    <a:pt x="210" y="123"/>
                    <a:pt x="210" y="123"/>
                    <a:pt x="210" y="123"/>
                  </a:cubicBezTo>
                  <a:cubicBezTo>
                    <a:pt x="215" y="121"/>
                    <a:pt x="230" y="119"/>
                    <a:pt x="254" y="117"/>
                  </a:cubicBezTo>
                  <a:cubicBezTo>
                    <a:pt x="248" y="103"/>
                    <a:pt x="246" y="92"/>
                    <a:pt x="246" y="82"/>
                  </a:cubicBezTo>
                  <a:close/>
                  <a:moveTo>
                    <a:pt x="260" y="55"/>
                  </a:moveTo>
                  <a:cubicBezTo>
                    <a:pt x="260" y="55"/>
                    <a:pt x="259" y="55"/>
                    <a:pt x="259" y="55"/>
                  </a:cubicBezTo>
                  <a:cubicBezTo>
                    <a:pt x="259" y="71"/>
                    <a:pt x="258" y="81"/>
                    <a:pt x="259" y="87"/>
                  </a:cubicBezTo>
                  <a:cubicBezTo>
                    <a:pt x="260" y="98"/>
                    <a:pt x="264" y="109"/>
                    <a:pt x="270" y="121"/>
                  </a:cubicBezTo>
                  <a:cubicBezTo>
                    <a:pt x="277" y="134"/>
                    <a:pt x="283" y="147"/>
                    <a:pt x="290" y="163"/>
                  </a:cubicBezTo>
                  <a:cubicBezTo>
                    <a:pt x="299" y="183"/>
                    <a:pt x="304" y="194"/>
                    <a:pt x="306" y="198"/>
                  </a:cubicBezTo>
                  <a:cubicBezTo>
                    <a:pt x="318" y="223"/>
                    <a:pt x="328" y="247"/>
                    <a:pt x="334" y="271"/>
                  </a:cubicBezTo>
                  <a:cubicBezTo>
                    <a:pt x="340" y="294"/>
                    <a:pt x="344" y="319"/>
                    <a:pt x="346" y="344"/>
                  </a:cubicBezTo>
                  <a:cubicBezTo>
                    <a:pt x="346" y="392"/>
                    <a:pt x="346" y="392"/>
                    <a:pt x="346" y="392"/>
                  </a:cubicBezTo>
                  <a:cubicBezTo>
                    <a:pt x="345" y="397"/>
                    <a:pt x="345" y="405"/>
                    <a:pt x="345" y="415"/>
                  </a:cubicBezTo>
                  <a:cubicBezTo>
                    <a:pt x="345" y="425"/>
                    <a:pt x="345" y="433"/>
                    <a:pt x="344" y="438"/>
                  </a:cubicBezTo>
                  <a:cubicBezTo>
                    <a:pt x="346" y="569"/>
                    <a:pt x="346" y="569"/>
                    <a:pt x="346" y="569"/>
                  </a:cubicBezTo>
                  <a:cubicBezTo>
                    <a:pt x="346" y="572"/>
                    <a:pt x="347" y="577"/>
                    <a:pt x="347" y="583"/>
                  </a:cubicBezTo>
                  <a:cubicBezTo>
                    <a:pt x="347" y="590"/>
                    <a:pt x="346" y="600"/>
                    <a:pt x="346" y="615"/>
                  </a:cubicBezTo>
                  <a:cubicBezTo>
                    <a:pt x="345" y="631"/>
                    <a:pt x="344" y="641"/>
                    <a:pt x="344" y="647"/>
                  </a:cubicBezTo>
                  <a:cubicBezTo>
                    <a:pt x="344" y="647"/>
                    <a:pt x="344" y="647"/>
                    <a:pt x="344" y="647"/>
                  </a:cubicBezTo>
                  <a:cubicBezTo>
                    <a:pt x="344" y="650"/>
                    <a:pt x="344" y="656"/>
                    <a:pt x="345" y="664"/>
                  </a:cubicBezTo>
                  <a:cubicBezTo>
                    <a:pt x="345" y="673"/>
                    <a:pt x="345" y="682"/>
                    <a:pt x="344" y="691"/>
                  </a:cubicBezTo>
                  <a:cubicBezTo>
                    <a:pt x="344" y="748"/>
                    <a:pt x="344" y="748"/>
                    <a:pt x="344" y="748"/>
                  </a:cubicBezTo>
                  <a:cubicBezTo>
                    <a:pt x="344" y="748"/>
                    <a:pt x="344" y="748"/>
                    <a:pt x="344" y="748"/>
                  </a:cubicBezTo>
                  <a:cubicBezTo>
                    <a:pt x="344" y="757"/>
                    <a:pt x="344" y="770"/>
                    <a:pt x="342" y="785"/>
                  </a:cubicBezTo>
                  <a:cubicBezTo>
                    <a:pt x="341" y="801"/>
                    <a:pt x="341" y="819"/>
                    <a:pt x="342" y="840"/>
                  </a:cubicBezTo>
                  <a:cubicBezTo>
                    <a:pt x="343" y="862"/>
                    <a:pt x="326" y="880"/>
                    <a:pt x="292" y="893"/>
                  </a:cubicBezTo>
                  <a:cubicBezTo>
                    <a:pt x="269" y="902"/>
                    <a:pt x="244" y="907"/>
                    <a:pt x="218" y="910"/>
                  </a:cubicBezTo>
                  <a:cubicBezTo>
                    <a:pt x="217" y="910"/>
                    <a:pt x="217" y="910"/>
                    <a:pt x="217" y="910"/>
                  </a:cubicBezTo>
                  <a:cubicBezTo>
                    <a:pt x="217" y="910"/>
                    <a:pt x="217" y="910"/>
                    <a:pt x="217" y="910"/>
                  </a:cubicBezTo>
                  <a:cubicBezTo>
                    <a:pt x="209" y="912"/>
                    <a:pt x="195" y="912"/>
                    <a:pt x="176" y="911"/>
                  </a:cubicBezTo>
                  <a:cubicBezTo>
                    <a:pt x="157" y="910"/>
                    <a:pt x="142" y="909"/>
                    <a:pt x="132" y="908"/>
                  </a:cubicBezTo>
                  <a:cubicBezTo>
                    <a:pt x="132" y="908"/>
                    <a:pt x="132" y="908"/>
                    <a:pt x="132" y="908"/>
                  </a:cubicBezTo>
                  <a:cubicBezTo>
                    <a:pt x="105" y="906"/>
                    <a:pt x="79" y="900"/>
                    <a:pt x="55" y="890"/>
                  </a:cubicBezTo>
                  <a:cubicBezTo>
                    <a:pt x="20" y="877"/>
                    <a:pt x="4" y="860"/>
                    <a:pt x="5" y="837"/>
                  </a:cubicBezTo>
                  <a:cubicBezTo>
                    <a:pt x="6" y="816"/>
                    <a:pt x="6" y="798"/>
                    <a:pt x="4" y="783"/>
                  </a:cubicBezTo>
                  <a:cubicBezTo>
                    <a:pt x="3" y="767"/>
                    <a:pt x="2" y="755"/>
                    <a:pt x="3" y="746"/>
                  </a:cubicBezTo>
                  <a:cubicBezTo>
                    <a:pt x="3" y="699"/>
                    <a:pt x="3" y="699"/>
                    <a:pt x="3" y="699"/>
                  </a:cubicBezTo>
                  <a:cubicBezTo>
                    <a:pt x="3" y="699"/>
                    <a:pt x="3" y="699"/>
                    <a:pt x="3" y="699"/>
                  </a:cubicBezTo>
                  <a:cubicBezTo>
                    <a:pt x="3" y="697"/>
                    <a:pt x="3" y="693"/>
                    <a:pt x="3" y="689"/>
                  </a:cubicBezTo>
                  <a:cubicBezTo>
                    <a:pt x="2" y="680"/>
                    <a:pt x="2" y="671"/>
                    <a:pt x="2" y="662"/>
                  </a:cubicBezTo>
                  <a:cubicBezTo>
                    <a:pt x="2" y="653"/>
                    <a:pt x="2" y="647"/>
                    <a:pt x="3" y="645"/>
                  </a:cubicBezTo>
                  <a:cubicBezTo>
                    <a:pt x="2" y="639"/>
                    <a:pt x="2" y="628"/>
                    <a:pt x="1" y="613"/>
                  </a:cubicBezTo>
                  <a:cubicBezTo>
                    <a:pt x="0" y="598"/>
                    <a:pt x="0" y="587"/>
                    <a:pt x="0" y="581"/>
                  </a:cubicBezTo>
                  <a:cubicBezTo>
                    <a:pt x="0" y="575"/>
                    <a:pt x="0" y="570"/>
                    <a:pt x="1" y="566"/>
                  </a:cubicBezTo>
                  <a:cubicBezTo>
                    <a:pt x="2" y="436"/>
                    <a:pt x="2" y="436"/>
                    <a:pt x="2" y="436"/>
                  </a:cubicBezTo>
                  <a:cubicBezTo>
                    <a:pt x="2" y="431"/>
                    <a:pt x="2" y="423"/>
                    <a:pt x="2" y="413"/>
                  </a:cubicBezTo>
                  <a:cubicBezTo>
                    <a:pt x="2" y="403"/>
                    <a:pt x="2" y="395"/>
                    <a:pt x="1" y="390"/>
                  </a:cubicBezTo>
                  <a:cubicBezTo>
                    <a:pt x="1" y="341"/>
                    <a:pt x="1" y="341"/>
                    <a:pt x="1" y="341"/>
                  </a:cubicBezTo>
                  <a:cubicBezTo>
                    <a:pt x="2" y="316"/>
                    <a:pt x="6" y="292"/>
                    <a:pt x="12" y="269"/>
                  </a:cubicBezTo>
                  <a:cubicBezTo>
                    <a:pt x="19" y="245"/>
                    <a:pt x="28" y="221"/>
                    <a:pt x="41" y="195"/>
                  </a:cubicBezTo>
                  <a:cubicBezTo>
                    <a:pt x="43" y="192"/>
                    <a:pt x="48" y="180"/>
                    <a:pt x="57" y="161"/>
                  </a:cubicBezTo>
                  <a:cubicBezTo>
                    <a:pt x="63" y="145"/>
                    <a:pt x="70" y="132"/>
                    <a:pt x="76" y="122"/>
                  </a:cubicBezTo>
                  <a:cubicBezTo>
                    <a:pt x="84" y="109"/>
                    <a:pt x="89" y="96"/>
                    <a:pt x="89" y="86"/>
                  </a:cubicBezTo>
                  <a:cubicBezTo>
                    <a:pt x="89" y="86"/>
                    <a:pt x="89" y="86"/>
                    <a:pt x="89" y="86"/>
                  </a:cubicBezTo>
                  <a:cubicBezTo>
                    <a:pt x="89" y="79"/>
                    <a:pt x="88" y="73"/>
                    <a:pt x="88" y="67"/>
                  </a:cubicBezTo>
                  <a:cubicBezTo>
                    <a:pt x="88" y="67"/>
                    <a:pt x="88" y="67"/>
                    <a:pt x="88" y="67"/>
                  </a:cubicBezTo>
                  <a:cubicBezTo>
                    <a:pt x="88" y="62"/>
                    <a:pt x="88" y="58"/>
                    <a:pt x="88" y="54"/>
                  </a:cubicBezTo>
                  <a:cubicBezTo>
                    <a:pt x="78" y="52"/>
                    <a:pt x="73" y="47"/>
                    <a:pt x="74" y="42"/>
                  </a:cubicBezTo>
                  <a:cubicBezTo>
                    <a:pt x="74" y="42"/>
                    <a:pt x="74" y="42"/>
                    <a:pt x="74" y="42"/>
                  </a:cubicBezTo>
                  <a:cubicBezTo>
                    <a:pt x="73" y="36"/>
                    <a:pt x="73" y="32"/>
                    <a:pt x="74" y="29"/>
                  </a:cubicBezTo>
                  <a:cubicBezTo>
                    <a:pt x="74" y="23"/>
                    <a:pt x="76" y="19"/>
                    <a:pt x="80" y="15"/>
                  </a:cubicBezTo>
                  <a:cubicBezTo>
                    <a:pt x="89" y="7"/>
                    <a:pt x="108" y="2"/>
                    <a:pt x="138" y="1"/>
                  </a:cubicBezTo>
                  <a:cubicBezTo>
                    <a:pt x="138" y="1"/>
                    <a:pt x="138" y="1"/>
                    <a:pt x="138" y="1"/>
                  </a:cubicBezTo>
                  <a:cubicBezTo>
                    <a:pt x="140" y="1"/>
                    <a:pt x="144" y="1"/>
                    <a:pt x="148" y="1"/>
                  </a:cubicBezTo>
                  <a:cubicBezTo>
                    <a:pt x="148" y="1"/>
                    <a:pt x="148" y="1"/>
                    <a:pt x="148" y="1"/>
                  </a:cubicBezTo>
                  <a:cubicBezTo>
                    <a:pt x="149" y="1"/>
                    <a:pt x="150" y="1"/>
                    <a:pt x="150" y="1"/>
                  </a:cubicBezTo>
                  <a:cubicBezTo>
                    <a:pt x="160" y="2"/>
                    <a:pt x="164" y="2"/>
                    <a:pt x="165" y="2"/>
                  </a:cubicBezTo>
                  <a:cubicBezTo>
                    <a:pt x="199" y="2"/>
                    <a:pt x="199" y="2"/>
                    <a:pt x="199" y="2"/>
                  </a:cubicBezTo>
                  <a:cubicBezTo>
                    <a:pt x="230" y="0"/>
                    <a:pt x="252" y="4"/>
                    <a:pt x="263" y="16"/>
                  </a:cubicBezTo>
                  <a:cubicBezTo>
                    <a:pt x="270" y="22"/>
                    <a:pt x="273" y="30"/>
                    <a:pt x="273" y="39"/>
                  </a:cubicBezTo>
                  <a:cubicBezTo>
                    <a:pt x="273" y="46"/>
                    <a:pt x="269" y="52"/>
                    <a:pt x="260" y="55"/>
                  </a:cubicBezTo>
                  <a:close/>
                  <a:moveTo>
                    <a:pt x="261" y="39"/>
                  </a:moveTo>
                  <a:cubicBezTo>
                    <a:pt x="261" y="33"/>
                    <a:pt x="258" y="28"/>
                    <a:pt x="253" y="24"/>
                  </a:cubicBezTo>
                  <a:cubicBezTo>
                    <a:pt x="252" y="23"/>
                    <a:pt x="251" y="23"/>
                    <a:pt x="250" y="22"/>
                  </a:cubicBezTo>
                  <a:cubicBezTo>
                    <a:pt x="248" y="23"/>
                    <a:pt x="246" y="25"/>
                    <a:pt x="243" y="26"/>
                  </a:cubicBezTo>
                  <a:cubicBezTo>
                    <a:pt x="243" y="26"/>
                    <a:pt x="243" y="26"/>
                    <a:pt x="243" y="26"/>
                  </a:cubicBezTo>
                  <a:cubicBezTo>
                    <a:pt x="235" y="29"/>
                    <a:pt x="222" y="31"/>
                    <a:pt x="204" y="32"/>
                  </a:cubicBezTo>
                  <a:cubicBezTo>
                    <a:pt x="151" y="32"/>
                    <a:pt x="151" y="32"/>
                    <a:pt x="151" y="32"/>
                  </a:cubicBezTo>
                  <a:cubicBezTo>
                    <a:pt x="150" y="31"/>
                    <a:pt x="150" y="31"/>
                    <a:pt x="150" y="31"/>
                  </a:cubicBezTo>
                  <a:cubicBezTo>
                    <a:pt x="119" y="31"/>
                    <a:pt x="119" y="31"/>
                    <a:pt x="119" y="31"/>
                  </a:cubicBezTo>
                  <a:cubicBezTo>
                    <a:pt x="111" y="30"/>
                    <a:pt x="105" y="28"/>
                    <a:pt x="100" y="26"/>
                  </a:cubicBezTo>
                  <a:cubicBezTo>
                    <a:pt x="100" y="26"/>
                    <a:pt x="100" y="26"/>
                    <a:pt x="100" y="26"/>
                  </a:cubicBezTo>
                  <a:cubicBezTo>
                    <a:pt x="95" y="25"/>
                    <a:pt x="92" y="23"/>
                    <a:pt x="91" y="21"/>
                  </a:cubicBezTo>
                  <a:cubicBezTo>
                    <a:pt x="86" y="23"/>
                    <a:pt x="84" y="27"/>
                    <a:pt x="84" y="32"/>
                  </a:cubicBezTo>
                  <a:cubicBezTo>
                    <a:pt x="84" y="35"/>
                    <a:pt x="84" y="37"/>
                    <a:pt x="84" y="38"/>
                  </a:cubicBezTo>
                  <a:cubicBezTo>
                    <a:pt x="85" y="39"/>
                    <a:pt x="86" y="40"/>
                    <a:pt x="88" y="41"/>
                  </a:cubicBezTo>
                  <a:cubicBezTo>
                    <a:pt x="96" y="45"/>
                    <a:pt x="116" y="48"/>
                    <a:pt x="148" y="50"/>
                  </a:cubicBezTo>
                  <a:cubicBezTo>
                    <a:pt x="221" y="50"/>
                    <a:pt x="221" y="50"/>
                    <a:pt x="221" y="50"/>
                  </a:cubicBezTo>
                  <a:cubicBezTo>
                    <a:pt x="236" y="48"/>
                    <a:pt x="246" y="46"/>
                    <a:pt x="249" y="45"/>
                  </a:cubicBezTo>
                  <a:cubicBezTo>
                    <a:pt x="256" y="43"/>
                    <a:pt x="261" y="41"/>
                    <a:pt x="261" y="39"/>
                  </a:cubicBezTo>
                  <a:close/>
                  <a:moveTo>
                    <a:pt x="260" y="122"/>
                  </a:moveTo>
                  <a:cubicBezTo>
                    <a:pt x="258" y="123"/>
                    <a:pt x="255" y="124"/>
                    <a:pt x="251" y="125"/>
                  </a:cubicBezTo>
                  <a:cubicBezTo>
                    <a:pt x="242" y="126"/>
                    <a:pt x="228" y="128"/>
                    <a:pt x="211" y="129"/>
                  </a:cubicBezTo>
                  <a:cubicBezTo>
                    <a:pt x="172" y="129"/>
                    <a:pt x="172" y="129"/>
                    <a:pt x="172" y="129"/>
                  </a:cubicBezTo>
                  <a:cubicBezTo>
                    <a:pt x="172" y="130"/>
                    <a:pt x="172" y="130"/>
                    <a:pt x="172" y="130"/>
                  </a:cubicBezTo>
                  <a:cubicBezTo>
                    <a:pt x="170" y="130"/>
                    <a:pt x="168" y="130"/>
                    <a:pt x="167" y="130"/>
                  </a:cubicBezTo>
                  <a:cubicBezTo>
                    <a:pt x="141" y="130"/>
                    <a:pt x="120" y="128"/>
                    <a:pt x="104" y="125"/>
                  </a:cubicBezTo>
                  <a:cubicBezTo>
                    <a:pt x="101" y="124"/>
                    <a:pt x="97" y="123"/>
                    <a:pt x="92" y="121"/>
                  </a:cubicBezTo>
                  <a:cubicBezTo>
                    <a:pt x="96" y="121"/>
                    <a:pt x="101" y="122"/>
                    <a:pt x="108" y="124"/>
                  </a:cubicBezTo>
                  <a:cubicBezTo>
                    <a:pt x="125" y="128"/>
                    <a:pt x="145" y="129"/>
                    <a:pt x="167" y="129"/>
                  </a:cubicBezTo>
                  <a:cubicBezTo>
                    <a:pt x="169" y="130"/>
                    <a:pt x="171" y="129"/>
                    <a:pt x="174" y="129"/>
                  </a:cubicBezTo>
                  <a:cubicBezTo>
                    <a:pt x="210" y="128"/>
                    <a:pt x="210" y="128"/>
                    <a:pt x="210" y="128"/>
                  </a:cubicBezTo>
                  <a:cubicBezTo>
                    <a:pt x="211" y="128"/>
                    <a:pt x="211" y="128"/>
                    <a:pt x="211" y="128"/>
                  </a:cubicBezTo>
                  <a:cubicBezTo>
                    <a:pt x="216" y="126"/>
                    <a:pt x="232" y="124"/>
                    <a:pt x="259" y="122"/>
                  </a:cubicBezTo>
                  <a:cubicBezTo>
                    <a:pt x="261" y="122"/>
                    <a:pt x="261" y="122"/>
                    <a:pt x="261" y="122"/>
                  </a:cubicBezTo>
                  <a:cubicBezTo>
                    <a:pt x="260" y="122"/>
                    <a:pt x="260" y="122"/>
                    <a:pt x="260" y="122"/>
                  </a:cubicBezTo>
                  <a:cubicBezTo>
                    <a:pt x="261" y="122"/>
                    <a:pt x="261" y="122"/>
                    <a:pt x="261" y="122"/>
                  </a:cubicBezTo>
                  <a:cubicBezTo>
                    <a:pt x="259" y="122"/>
                    <a:pt x="259" y="122"/>
                    <a:pt x="259" y="122"/>
                  </a:cubicBezTo>
                  <a:cubicBezTo>
                    <a:pt x="232" y="124"/>
                    <a:pt x="216" y="126"/>
                    <a:pt x="211" y="128"/>
                  </a:cubicBezTo>
                  <a:cubicBezTo>
                    <a:pt x="210" y="128"/>
                    <a:pt x="210" y="128"/>
                    <a:pt x="210" y="128"/>
                  </a:cubicBezTo>
                  <a:cubicBezTo>
                    <a:pt x="174" y="129"/>
                    <a:pt x="174" y="129"/>
                    <a:pt x="174" y="129"/>
                  </a:cubicBezTo>
                  <a:cubicBezTo>
                    <a:pt x="171" y="129"/>
                    <a:pt x="169" y="130"/>
                    <a:pt x="167" y="129"/>
                  </a:cubicBezTo>
                  <a:cubicBezTo>
                    <a:pt x="145" y="129"/>
                    <a:pt x="125" y="128"/>
                    <a:pt x="108" y="124"/>
                  </a:cubicBezTo>
                  <a:cubicBezTo>
                    <a:pt x="101" y="122"/>
                    <a:pt x="96" y="121"/>
                    <a:pt x="92" y="121"/>
                  </a:cubicBezTo>
                  <a:cubicBezTo>
                    <a:pt x="97" y="123"/>
                    <a:pt x="101" y="124"/>
                    <a:pt x="104" y="125"/>
                  </a:cubicBezTo>
                  <a:cubicBezTo>
                    <a:pt x="120" y="128"/>
                    <a:pt x="141" y="130"/>
                    <a:pt x="167" y="130"/>
                  </a:cubicBezTo>
                  <a:cubicBezTo>
                    <a:pt x="168" y="130"/>
                    <a:pt x="170" y="130"/>
                    <a:pt x="172" y="130"/>
                  </a:cubicBezTo>
                  <a:cubicBezTo>
                    <a:pt x="172" y="129"/>
                    <a:pt x="172" y="129"/>
                    <a:pt x="172" y="129"/>
                  </a:cubicBezTo>
                  <a:cubicBezTo>
                    <a:pt x="211" y="129"/>
                    <a:pt x="211" y="129"/>
                    <a:pt x="211" y="129"/>
                  </a:cubicBezTo>
                  <a:cubicBezTo>
                    <a:pt x="228" y="128"/>
                    <a:pt x="242" y="126"/>
                    <a:pt x="251" y="125"/>
                  </a:cubicBezTo>
                  <a:cubicBezTo>
                    <a:pt x="255" y="124"/>
                    <a:pt x="258" y="123"/>
                    <a:pt x="260" y="122"/>
                  </a:cubicBezTo>
                  <a:close/>
                  <a:moveTo>
                    <a:pt x="252" y="130"/>
                  </a:moveTo>
                  <a:cubicBezTo>
                    <a:pt x="252" y="130"/>
                    <a:pt x="252" y="130"/>
                    <a:pt x="252" y="130"/>
                  </a:cubicBezTo>
                  <a:cubicBezTo>
                    <a:pt x="243" y="132"/>
                    <a:pt x="229" y="133"/>
                    <a:pt x="211" y="135"/>
                  </a:cubicBezTo>
                  <a:cubicBezTo>
                    <a:pt x="173" y="135"/>
                    <a:pt x="173" y="135"/>
                    <a:pt x="173" y="135"/>
                  </a:cubicBezTo>
                  <a:cubicBezTo>
                    <a:pt x="171" y="136"/>
                    <a:pt x="168" y="136"/>
                    <a:pt x="167" y="136"/>
                  </a:cubicBezTo>
                  <a:cubicBezTo>
                    <a:pt x="140" y="136"/>
                    <a:pt x="119" y="134"/>
                    <a:pt x="103" y="130"/>
                  </a:cubicBezTo>
                  <a:cubicBezTo>
                    <a:pt x="99" y="129"/>
                    <a:pt x="94" y="128"/>
                    <a:pt x="88" y="125"/>
                  </a:cubicBezTo>
                  <a:cubicBezTo>
                    <a:pt x="84" y="133"/>
                    <a:pt x="79" y="141"/>
                    <a:pt x="75" y="148"/>
                  </a:cubicBezTo>
                  <a:cubicBezTo>
                    <a:pt x="70" y="155"/>
                    <a:pt x="65" y="166"/>
                    <a:pt x="61" y="180"/>
                  </a:cubicBezTo>
                  <a:cubicBezTo>
                    <a:pt x="55" y="195"/>
                    <a:pt x="51" y="206"/>
                    <a:pt x="47" y="213"/>
                  </a:cubicBezTo>
                  <a:cubicBezTo>
                    <a:pt x="36" y="232"/>
                    <a:pt x="28" y="254"/>
                    <a:pt x="23" y="278"/>
                  </a:cubicBezTo>
                  <a:cubicBezTo>
                    <a:pt x="23" y="278"/>
                    <a:pt x="23" y="278"/>
                    <a:pt x="23" y="278"/>
                  </a:cubicBezTo>
                  <a:cubicBezTo>
                    <a:pt x="20" y="291"/>
                    <a:pt x="17" y="313"/>
                    <a:pt x="14" y="343"/>
                  </a:cubicBezTo>
                  <a:cubicBezTo>
                    <a:pt x="14" y="387"/>
                    <a:pt x="14" y="387"/>
                    <a:pt x="14" y="387"/>
                  </a:cubicBezTo>
                  <a:cubicBezTo>
                    <a:pt x="14" y="397"/>
                    <a:pt x="15" y="413"/>
                    <a:pt x="15" y="434"/>
                  </a:cubicBezTo>
                  <a:cubicBezTo>
                    <a:pt x="14" y="569"/>
                    <a:pt x="14" y="569"/>
                    <a:pt x="14" y="569"/>
                  </a:cubicBezTo>
                  <a:cubicBezTo>
                    <a:pt x="13" y="576"/>
                    <a:pt x="13" y="584"/>
                    <a:pt x="13" y="595"/>
                  </a:cubicBezTo>
                  <a:cubicBezTo>
                    <a:pt x="15" y="609"/>
                    <a:pt x="15" y="619"/>
                    <a:pt x="14" y="627"/>
                  </a:cubicBezTo>
                  <a:cubicBezTo>
                    <a:pt x="14" y="633"/>
                    <a:pt x="13" y="637"/>
                    <a:pt x="14" y="639"/>
                  </a:cubicBezTo>
                  <a:cubicBezTo>
                    <a:pt x="14" y="639"/>
                    <a:pt x="14" y="639"/>
                    <a:pt x="14" y="639"/>
                  </a:cubicBezTo>
                  <a:cubicBezTo>
                    <a:pt x="14" y="640"/>
                    <a:pt x="14" y="647"/>
                    <a:pt x="14" y="661"/>
                  </a:cubicBezTo>
                  <a:cubicBezTo>
                    <a:pt x="15" y="677"/>
                    <a:pt x="16" y="689"/>
                    <a:pt x="16" y="698"/>
                  </a:cubicBezTo>
                  <a:cubicBezTo>
                    <a:pt x="16" y="746"/>
                    <a:pt x="16" y="746"/>
                    <a:pt x="16" y="746"/>
                  </a:cubicBezTo>
                  <a:cubicBezTo>
                    <a:pt x="17" y="778"/>
                    <a:pt x="19" y="806"/>
                    <a:pt x="21" y="828"/>
                  </a:cubicBezTo>
                  <a:cubicBezTo>
                    <a:pt x="22" y="837"/>
                    <a:pt x="23" y="844"/>
                    <a:pt x="24" y="848"/>
                  </a:cubicBezTo>
                  <a:cubicBezTo>
                    <a:pt x="27" y="855"/>
                    <a:pt x="31" y="861"/>
                    <a:pt x="38" y="867"/>
                  </a:cubicBezTo>
                  <a:cubicBezTo>
                    <a:pt x="38" y="867"/>
                    <a:pt x="38" y="867"/>
                    <a:pt x="38" y="867"/>
                  </a:cubicBezTo>
                  <a:cubicBezTo>
                    <a:pt x="54" y="880"/>
                    <a:pt x="86" y="889"/>
                    <a:pt x="133" y="892"/>
                  </a:cubicBezTo>
                  <a:cubicBezTo>
                    <a:pt x="149" y="894"/>
                    <a:pt x="167" y="894"/>
                    <a:pt x="187" y="894"/>
                  </a:cubicBezTo>
                  <a:cubicBezTo>
                    <a:pt x="199" y="894"/>
                    <a:pt x="208" y="894"/>
                    <a:pt x="216" y="894"/>
                  </a:cubicBezTo>
                  <a:cubicBezTo>
                    <a:pt x="217" y="894"/>
                    <a:pt x="217" y="894"/>
                    <a:pt x="217" y="894"/>
                  </a:cubicBezTo>
                  <a:cubicBezTo>
                    <a:pt x="262" y="891"/>
                    <a:pt x="293" y="882"/>
                    <a:pt x="309" y="869"/>
                  </a:cubicBezTo>
                  <a:cubicBezTo>
                    <a:pt x="309" y="869"/>
                    <a:pt x="309" y="869"/>
                    <a:pt x="309" y="869"/>
                  </a:cubicBezTo>
                  <a:cubicBezTo>
                    <a:pt x="315" y="864"/>
                    <a:pt x="320" y="857"/>
                    <a:pt x="322" y="850"/>
                  </a:cubicBezTo>
                  <a:cubicBezTo>
                    <a:pt x="324" y="846"/>
                    <a:pt x="325" y="840"/>
                    <a:pt x="326" y="830"/>
                  </a:cubicBezTo>
                  <a:cubicBezTo>
                    <a:pt x="328" y="808"/>
                    <a:pt x="330" y="781"/>
                    <a:pt x="331" y="749"/>
                  </a:cubicBezTo>
                  <a:cubicBezTo>
                    <a:pt x="331" y="700"/>
                    <a:pt x="331" y="700"/>
                    <a:pt x="331" y="700"/>
                  </a:cubicBezTo>
                  <a:cubicBezTo>
                    <a:pt x="331" y="691"/>
                    <a:pt x="332" y="679"/>
                    <a:pt x="332" y="663"/>
                  </a:cubicBezTo>
                  <a:cubicBezTo>
                    <a:pt x="333" y="650"/>
                    <a:pt x="333" y="642"/>
                    <a:pt x="333" y="641"/>
                  </a:cubicBezTo>
                  <a:cubicBezTo>
                    <a:pt x="333" y="641"/>
                    <a:pt x="333" y="641"/>
                    <a:pt x="333" y="641"/>
                  </a:cubicBezTo>
                  <a:cubicBezTo>
                    <a:pt x="333" y="640"/>
                    <a:pt x="333" y="636"/>
                    <a:pt x="332" y="629"/>
                  </a:cubicBezTo>
                  <a:cubicBezTo>
                    <a:pt x="332" y="622"/>
                    <a:pt x="332" y="611"/>
                    <a:pt x="334" y="598"/>
                  </a:cubicBezTo>
                  <a:cubicBezTo>
                    <a:pt x="334" y="587"/>
                    <a:pt x="334" y="578"/>
                    <a:pt x="333" y="571"/>
                  </a:cubicBezTo>
                  <a:cubicBezTo>
                    <a:pt x="332" y="436"/>
                    <a:pt x="332" y="436"/>
                    <a:pt x="332" y="436"/>
                  </a:cubicBezTo>
                  <a:cubicBezTo>
                    <a:pt x="332" y="415"/>
                    <a:pt x="332" y="399"/>
                    <a:pt x="333" y="389"/>
                  </a:cubicBezTo>
                  <a:cubicBezTo>
                    <a:pt x="333" y="345"/>
                    <a:pt x="333" y="345"/>
                    <a:pt x="333" y="345"/>
                  </a:cubicBezTo>
                  <a:cubicBezTo>
                    <a:pt x="330" y="315"/>
                    <a:pt x="327" y="294"/>
                    <a:pt x="324" y="280"/>
                  </a:cubicBezTo>
                  <a:cubicBezTo>
                    <a:pt x="324" y="280"/>
                    <a:pt x="324" y="280"/>
                    <a:pt x="324" y="280"/>
                  </a:cubicBezTo>
                  <a:cubicBezTo>
                    <a:pt x="319" y="256"/>
                    <a:pt x="313" y="238"/>
                    <a:pt x="305" y="226"/>
                  </a:cubicBezTo>
                  <a:cubicBezTo>
                    <a:pt x="297" y="213"/>
                    <a:pt x="291" y="199"/>
                    <a:pt x="285" y="186"/>
                  </a:cubicBezTo>
                  <a:cubicBezTo>
                    <a:pt x="279" y="172"/>
                    <a:pt x="274" y="160"/>
                    <a:pt x="269" y="150"/>
                  </a:cubicBezTo>
                  <a:cubicBezTo>
                    <a:pt x="266" y="143"/>
                    <a:pt x="262" y="136"/>
                    <a:pt x="259" y="129"/>
                  </a:cubicBezTo>
                  <a:cubicBezTo>
                    <a:pt x="257" y="129"/>
                    <a:pt x="255" y="130"/>
                    <a:pt x="252" y="130"/>
                  </a:cubicBezTo>
                  <a:close/>
                  <a:moveTo>
                    <a:pt x="329" y="272"/>
                  </a:moveTo>
                  <a:cubicBezTo>
                    <a:pt x="335" y="295"/>
                    <a:pt x="339" y="319"/>
                    <a:pt x="340" y="344"/>
                  </a:cubicBezTo>
                  <a:cubicBezTo>
                    <a:pt x="340" y="392"/>
                    <a:pt x="340" y="392"/>
                    <a:pt x="340" y="392"/>
                  </a:cubicBezTo>
                  <a:cubicBezTo>
                    <a:pt x="339" y="397"/>
                    <a:pt x="339" y="405"/>
                    <a:pt x="339" y="415"/>
                  </a:cubicBezTo>
                  <a:cubicBezTo>
                    <a:pt x="339" y="425"/>
                    <a:pt x="339" y="433"/>
                    <a:pt x="339" y="438"/>
                  </a:cubicBezTo>
                  <a:cubicBezTo>
                    <a:pt x="340" y="569"/>
                    <a:pt x="340" y="569"/>
                    <a:pt x="340" y="569"/>
                  </a:cubicBezTo>
                  <a:cubicBezTo>
                    <a:pt x="340" y="570"/>
                    <a:pt x="340" y="570"/>
                    <a:pt x="340" y="570"/>
                  </a:cubicBezTo>
                  <a:cubicBezTo>
                    <a:pt x="341" y="573"/>
                    <a:pt x="341" y="577"/>
                    <a:pt x="341" y="583"/>
                  </a:cubicBezTo>
                  <a:cubicBezTo>
                    <a:pt x="341" y="589"/>
                    <a:pt x="341" y="600"/>
                    <a:pt x="340" y="615"/>
                  </a:cubicBezTo>
                  <a:cubicBezTo>
                    <a:pt x="339" y="625"/>
                    <a:pt x="339" y="633"/>
                    <a:pt x="339" y="639"/>
                  </a:cubicBezTo>
                  <a:cubicBezTo>
                    <a:pt x="339" y="637"/>
                    <a:pt x="338" y="633"/>
                    <a:pt x="338" y="628"/>
                  </a:cubicBezTo>
                  <a:cubicBezTo>
                    <a:pt x="337" y="621"/>
                    <a:pt x="338" y="611"/>
                    <a:pt x="339" y="598"/>
                  </a:cubicBezTo>
                  <a:cubicBezTo>
                    <a:pt x="339" y="598"/>
                    <a:pt x="339" y="598"/>
                    <a:pt x="339" y="598"/>
                  </a:cubicBezTo>
                  <a:cubicBezTo>
                    <a:pt x="339" y="587"/>
                    <a:pt x="339" y="578"/>
                    <a:pt x="339" y="571"/>
                  </a:cubicBezTo>
                  <a:cubicBezTo>
                    <a:pt x="338" y="436"/>
                    <a:pt x="338" y="436"/>
                    <a:pt x="338" y="436"/>
                  </a:cubicBezTo>
                  <a:cubicBezTo>
                    <a:pt x="338" y="415"/>
                    <a:pt x="338" y="400"/>
                    <a:pt x="339" y="389"/>
                  </a:cubicBezTo>
                  <a:cubicBezTo>
                    <a:pt x="339" y="345"/>
                    <a:pt x="339" y="345"/>
                    <a:pt x="339" y="345"/>
                  </a:cubicBezTo>
                  <a:cubicBezTo>
                    <a:pt x="336" y="314"/>
                    <a:pt x="333" y="293"/>
                    <a:pt x="330" y="279"/>
                  </a:cubicBezTo>
                  <a:cubicBezTo>
                    <a:pt x="328" y="272"/>
                    <a:pt x="327" y="266"/>
                    <a:pt x="325" y="260"/>
                  </a:cubicBezTo>
                  <a:cubicBezTo>
                    <a:pt x="326" y="264"/>
                    <a:pt x="328" y="268"/>
                    <a:pt x="329" y="272"/>
                  </a:cubicBezTo>
                  <a:cubicBezTo>
                    <a:pt x="328" y="268"/>
                    <a:pt x="326" y="264"/>
                    <a:pt x="325" y="260"/>
                  </a:cubicBezTo>
                  <a:cubicBezTo>
                    <a:pt x="327" y="266"/>
                    <a:pt x="328" y="272"/>
                    <a:pt x="330" y="279"/>
                  </a:cubicBezTo>
                  <a:cubicBezTo>
                    <a:pt x="333" y="293"/>
                    <a:pt x="336" y="314"/>
                    <a:pt x="339" y="345"/>
                  </a:cubicBezTo>
                  <a:cubicBezTo>
                    <a:pt x="339" y="389"/>
                    <a:pt x="339" y="389"/>
                    <a:pt x="339" y="389"/>
                  </a:cubicBezTo>
                  <a:cubicBezTo>
                    <a:pt x="338" y="400"/>
                    <a:pt x="338" y="415"/>
                    <a:pt x="338" y="436"/>
                  </a:cubicBezTo>
                  <a:cubicBezTo>
                    <a:pt x="339" y="571"/>
                    <a:pt x="339" y="571"/>
                    <a:pt x="339" y="571"/>
                  </a:cubicBezTo>
                  <a:cubicBezTo>
                    <a:pt x="339" y="578"/>
                    <a:pt x="339" y="587"/>
                    <a:pt x="339" y="598"/>
                  </a:cubicBezTo>
                  <a:cubicBezTo>
                    <a:pt x="339" y="598"/>
                    <a:pt x="339" y="598"/>
                    <a:pt x="339" y="598"/>
                  </a:cubicBezTo>
                  <a:cubicBezTo>
                    <a:pt x="338" y="611"/>
                    <a:pt x="337" y="621"/>
                    <a:pt x="338" y="628"/>
                  </a:cubicBezTo>
                  <a:cubicBezTo>
                    <a:pt x="338" y="633"/>
                    <a:pt x="339" y="637"/>
                    <a:pt x="339" y="639"/>
                  </a:cubicBezTo>
                  <a:cubicBezTo>
                    <a:pt x="339" y="633"/>
                    <a:pt x="339" y="625"/>
                    <a:pt x="340" y="615"/>
                  </a:cubicBezTo>
                  <a:cubicBezTo>
                    <a:pt x="341" y="600"/>
                    <a:pt x="341" y="589"/>
                    <a:pt x="341" y="583"/>
                  </a:cubicBezTo>
                  <a:cubicBezTo>
                    <a:pt x="341" y="577"/>
                    <a:pt x="341" y="573"/>
                    <a:pt x="340" y="570"/>
                  </a:cubicBezTo>
                  <a:cubicBezTo>
                    <a:pt x="340" y="569"/>
                    <a:pt x="340" y="569"/>
                    <a:pt x="340" y="569"/>
                  </a:cubicBezTo>
                  <a:cubicBezTo>
                    <a:pt x="339" y="438"/>
                    <a:pt x="339" y="438"/>
                    <a:pt x="339" y="438"/>
                  </a:cubicBezTo>
                  <a:cubicBezTo>
                    <a:pt x="339" y="433"/>
                    <a:pt x="339" y="425"/>
                    <a:pt x="339" y="415"/>
                  </a:cubicBezTo>
                  <a:cubicBezTo>
                    <a:pt x="339" y="405"/>
                    <a:pt x="339" y="397"/>
                    <a:pt x="340" y="392"/>
                  </a:cubicBezTo>
                  <a:cubicBezTo>
                    <a:pt x="340" y="344"/>
                    <a:pt x="340" y="344"/>
                    <a:pt x="340" y="344"/>
                  </a:cubicBezTo>
                  <a:cubicBezTo>
                    <a:pt x="339" y="319"/>
                    <a:pt x="335" y="295"/>
                    <a:pt x="329" y="272"/>
                  </a:cubicBezTo>
                  <a:close/>
                  <a:moveTo>
                    <a:pt x="338" y="663"/>
                  </a:moveTo>
                  <a:cubicBezTo>
                    <a:pt x="338" y="658"/>
                    <a:pt x="338" y="654"/>
                    <a:pt x="338" y="650"/>
                  </a:cubicBezTo>
                  <a:cubicBezTo>
                    <a:pt x="339" y="653"/>
                    <a:pt x="339" y="658"/>
                    <a:pt x="339" y="664"/>
                  </a:cubicBezTo>
                  <a:cubicBezTo>
                    <a:pt x="339" y="673"/>
                    <a:pt x="339" y="682"/>
                    <a:pt x="338" y="691"/>
                  </a:cubicBezTo>
                  <a:cubicBezTo>
                    <a:pt x="338" y="706"/>
                    <a:pt x="338" y="706"/>
                    <a:pt x="338" y="706"/>
                  </a:cubicBezTo>
                  <a:cubicBezTo>
                    <a:pt x="338" y="706"/>
                    <a:pt x="338" y="706"/>
                    <a:pt x="338" y="706"/>
                  </a:cubicBezTo>
                  <a:cubicBezTo>
                    <a:pt x="338" y="748"/>
                    <a:pt x="338" y="748"/>
                    <a:pt x="338" y="748"/>
                  </a:cubicBezTo>
                  <a:cubicBezTo>
                    <a:pt x="339" y="757"/>
                    <a:pt x="338" y="769"/>
                    <a:pt x="337" y="785"/>
                  </a:cubicBezTo>
                  <a:cubicBezTo>
                    <a:pt x="335" y="800"/>
                    <a:pt x="335" y="819"/>
                    <a:pt x="336" y="840"/>
                  </a:cubicBezTo>
                  <a:cubicBezTo>
                    <a:pt x="337" y="860"/>
                    <a:pt x="321" y="876"/>
                    <a:pt x="290" y="887"/>
                  </a:cubicBezTo>
                  <a:cubicBezTo>
                    <a:pt x="267" y="896"/>
                    <a:pt x="243" y="902"/>
                    <a:pt x="217" y="904"/>
                  </a:cubicBezTo>
                  <a:cubicBezTo>
                    <a:pt x="217" y="904"/>
                    <a:pt x="217" y="904"/>
                    <a:pt x="217" y="904"/>
                  </a:cubicBezTo>
                  <a:cubicBezTo>
                    <a:pt x="217" y="905"/>
                    <a:pt x="216" y="905"/>
                    <a:pt x="216" y="905"/>
                  </a:cubicBezTo>
                  <a:cubicBezTo>
                    <a:pt x="208" y="906"/>
                    <a:pt x="195" y="906"/>
                    <a:pt x="176" y="905"/>
                  </a:cubicBezTo>
                  <a:cubicBezTo>
                    <a:pt x="157" y="904"/>
                    <a:pt x="143" y="903"/>
                    <a:pt x="133" y="903"/>
                  </a:cubicBezTo>
                  <a:cubicBezTo>
                    <a:pt x="106" y="900"/>
                    <a:pt x="80" y="894"/>
                    <a:pt x="57" y="885"/>
                  </a:cubicBezTo>
                  <a:cubicBezTo>
                    <a:pt x="25" y="873"/>
                    <a:pt x="10" y="857"/>
                    <a:pt x="11" y="838"/>
                  </a:cubicBezTo>
                  <a:cubicBezTo>
                    <a:pt x="12" y="816"/>
                    <a:pt x="11" y="798"/>
                    <a:pt x="10" y="782"/>
                  </a:cubicBezTo>
                  <a:cubicBezTo>
                    <a:pt x="8" y="767"/>
                    <a:pt x="8" y="755"/>
                    <a:pt x="9" y="746"/>
                  </a:cubicBezTo>
                  <a:cubicBezTo>
                    <a:pt x="9" y="703"/>
                    <a:pt x="9" y="703"/>
                    <a:pt x="9" y="703"/>
                  </a:cubicBezTo>
                  <a:cubicBezTo>
                    <a:pt x="9" y="703"/>
                    <a:pt x="9" y="702"/>
                    <a:pt x="9" y="702"/>
                  </a:cubicBezTo>
                  <a:cubicBezTo>
                    <a:pt x="9" y="702"/>
                    <a:pt x="9" y="702"/>
                    <a:pt x="9" y="701"/>
                  </a:cubicBezTo>
                  <a:cubicBezTo>
                    <a:pt x="9" y="699"/>
                    <a:pt x="9" y="699"/>
                    <a:pt x="9" y="699"/>
                  </a:cubicBezTo>
                  <a:cubicBezTo>
                    <a:pt x="9" y="699"/>
                    <a:pt x="9" y="699"/>
                    <a:pt x="9" y="699"/>
                  </a:cubicBezTo>
                  <a:cubicBezTo>
                    <a:pt x="9" y="699"/>
                    <a:pt x="9" y="699"/>
                    <a:pt x="9" y="699"/>
                  </a:cubicBezTo>
                  <a:cubicBezTo>
                    <a:pt x="9" y="696"/>
                    <a:pt x="8" y="693"/>
                    <a:pt x="8" y="689"/>
                  </a:cubicBezTo>
                  <a:cubicBezTo>
                    <a:pt x="8" y="680"/>
                    <a:pt x="8" y="671"/>
                    <a:pt x="8" y="662"/>
                  </a:cubicBezTo>
                  <a:cubicBezTo>
                    <a:pt x="8" y="656"/>
                    <a:pt x="8" y="651"/>
                    <a:pt x="8" y="648"/>
                  </a:cubicBezTo>
                  <a:cubicBezTo>
                    <a:pt x="8" y="651"/>
                    <a:pt x="8" y="656"/>
                    <a:pt x="9" y="661"/>
                  </a:cubicBezTo>
                  <a:cubicBezTo>
                    <a:pt x="9" y="661"/>
                    <a:pt x="9" y="661"/>
                    <a:pt x="9" y="661"/>
                  </a:cubicBezTo>
                  <a:cubicBezTo>
                    <a:pt x="9" y="677"/>
                    <a:pt x="10" y="689"/>
                    <a:pt x="10" y="698"/>
                  </a:cubicBezTo>
                  <a:cubicBezTo>
                    <a:pt x="10" y="746"/>
                    <a:pt x="10" y="746"/>
                    <a:pt x="10" y="746"/>
                  </a:cubicBezTo>
                  <a:cubicBezTo>
                    <a:pt x="11" y="779"/>
                    <a:pt x="13" y="806"/>
                    <a:pt x="15" y="829"/>
                  </a:cubicBezTo>
                  <a:cubicBezTo>
                    <a:pt x="16" y="839"/>
                    <a:pt x="18" y="846"/>
                    <a:pt x="19" y="850"/>
                  </a:cubicBezTo>
                  <a:cubicBezTo>
                    <a:pt x="22" y="858"/>
                    <a:pt x="27" y="865"/>
                    <a:pt x="34" y="871"/>
                  </a:cubicBezTo>
                  <a:cubicBezTo>
                    <a:pt x="34" y="871"/>
                    <a:pt x="34" y="871"/>
                    <a:pt x="34" y="871"/>
                  </a:cubicBezTo>
                  <a:cubicBezTo>
                    <a:pt x="51" y="885"/>
                    <a:pt x="84" y="894"/>
                    <a:pt x="132" y="898"/>
                  </a:cubicBezTo>
                  <a:cubicBezTo>
                    <a:pt x="149" y="899"/>
                    <a:pt x="167" y="900"/>
                    <a:pt x="187" y="900"/>
                  </a:cubicBezTo>
                  <a:cubicBezTo>
                    <a:pt x="194" y="900"/>
                    <a:pt x="200" y="900"/>
                    <a:pt x="206" y="900"/>
                  </a:cubicBezTo>
                  <a:cubicBezTo>
                    <a:pt x="206" y="901"/>
                    <a:pt x="206" y="901"/>
                    <a:pt x="206" y="901"/>
                  </a:cubicBezTo>
                  <a:cubicBezTo>
                    <a:pt x="214" y="900"/>
                    <a:pt x="214" y="900"/>
                    <a:pt x="214" y="900"/>
                  </a:cubicBezTo>
                  <a:cubicBezTo>
                    <a:pt x="263" y="897"/>
                    <a:pt x="295" y="888"/>
                    <a:pt x="312" y="874"/>
                  </a:cubicBezTo>
                  <a:cubicBezTo>
                    <a:pt x="312" y="874"/>
                    <a:pt x="312" y="874"/>
                    <a:pt x="312" y="874"/>
                  </a:cubicBezTo>
                  <a:cubicBezTo>
                    <a:pt x="320" y="867"/>
                    <a:pt x="325" y="860"/>
                    <a:pt x="328" y="852"/>
                  </a:cubicBezTo>
                  <a:cubicBezTo>
                    <a:pt x="329" y="848"/>
                    <a:pt x="330" y="841"/>
                    <a:pt x="331" y="831"/>
                  </a:cubicBezTo>
                  <a:cubicBezTo>
                    <a:pt x="334" y="808"/>
                    <a:pt x="335" y="781"/>
                    <a:pt x="336" y="749"/>
                  </a:cubicBezTo>
                  <a:cubicBezTo>
                    <a:pt x="336" y="700"/>
                    <a:pt x="336" y="700"/>
                    <a:pt x="336" y="700"/>
                  </a:cubicBezTo>
                  <a:cubicBezTo>
                    <a:pt x="337" y="692"/>
                    <a:pt x="337" y="679"/>
                    <a:pt x="338" y="663"/>
                  </a:cubicBezTo>
                  <a:cubicBezTo>
                    <a:pt x="338" y="663"/>
                    <a:pt x="338" y="663"/>
                    <a:pt x="338" y="663"/>
                  </a:cubicBezTo>
                  <a:cubicBezTo>
                    <a:pt x="338" y="663"/>
                    <a:pt x="338" y="663"/>
                    <a:pt x="338" y="663"/>
                  </a:cubicBezTo>
                  <a:cubicBezTo>
                    <a:pt x="337" y="679"/>
                    <a:pt x="337" y="692"/>
                    <a:pt x="336" y="700"/>
                  </a:cubicBezTo>
                  <a:cubicBezTo>
                    <a:pt x="336" y="749"/>
                    <a:pt x="336" y="749"/>
                    <a:pt x="336" y="749"/>
                  </a:cubicBezTo>
                  <a:cubicBezTo>
                    <a:pt x="335" y="781"/>
                    <a:pt x="334" y="808"/>
                    <a:pt x="331" y="831"/>
                  </a:cubicBezTo>
                  <a:cubicBezTo>
                    <a:pt x="330" y="841"/>
                    <a:pt x="329" y="848"/>
                    <a:pt x="328" y="852"/>
                  </a:cubicBezTo>
                  <a:cubicBezTo>
                    <a:pt x="325" y="860"/>
                    <a:pt x="320" y="867"/>
                    <a:pt x="312" y="874"/>
                  </a:cubicBezTo>
                  <a:cubicBezTo>
                    <a:pt x="312" y="874"/>
                    <a:pt x="312" y="874"/>
                    <a:pt x="312" y="874"/>
                  </a:cubicBezTo>
                  <a:cubicBezTo>
                    <a:pt x="295" y="888"/>
                    <a:pt x="263" y="897"/>
                    <a:pt x="214" y="900"/>
                  </a:cubicBezTo>
                  <a:cubicBezTo>
                    <a:pt x="206" y="901"/>
                    <a:pt x="206" y="901"/>
                    <a:pt x="206" y="901"/>
                  </a:cubicBezTo>
                  <a:cubicBezTo>
                    <a:pt x="206" y="900"/>
                    <a:pt x="206" y="900"/>
                    <a:pt x="206" y="900"/>
                  </a:cubicBezTo>
                  <a:cubicBezTo>
                    <a:pt x="200" y="900"/>
                    <a:pt x="194" y="900"/>
                    <a:pt x="187" y="900"/>
                  </a:cubicBezTo>
                  <a:cubicBezTo>
                    <a:pt x="167" y="900"/>
                    <a:pt x="149" y="899"/>
                    <a:pt x="132" y="898"/>
                  </a:cubicBezTo>
                  <a:cubicBezTo>
                    <a:pt x="84" y="894"/>
                    <a:pt x="51" y="885"/>
                    <a:pt x="34" y="871"/>
                  </a:cubicBezTo>
                  <a:cubicBezTo>
                    <a:pt x="34" y="871"/>
                    <a:pt x="34" y="871"/>
                    <a:pt x="34" y="871"/>
                  </a:cubicBezTo>
                  <a:cubicBezTo>
                    <a:pt x="27" y="865"/>
                    <a:pt x="22" y="858"/>
                    <a:pt x="19" y="850"/>
                  </a:cubicBezTo>
                  <a:cubicBezTo>
                    <a:pt x="18" y="846"/>
                    <a:pt x="16" y="839"/>
                    <a:pt x="15" y="829"/>
                  </a:cubicBezTo>
                  <a:cubicBezTo>
                    <a:pt x="13" y="806"/>
                    <a:pt x="11" y="779"/>
                    <a:pt x="10" y="746"/>
                  </a:cubicBezTo>
                  <a:cubicBezTo>
                    <a:pt x="10" y="698"/>
                    <a:pt x="10" y="698"/>
                    <a:pt x="10" y="698"/>
                  </a:cubicBezTo>
                  <a:cubicBezTo>
                    <a:pt x="10" y="689"/>
                    <a:pt x="9" y="677"/>
                    <a:pt x="9" y="661"/>
                  </a:cubicBezTo>
                  <a:cubicBezTo>
                    <a:pt x="9" y="661"/>
                    <a:pt x="9" y="661"/>
                    <a:pt x="9" y="661"/>
                  </a:cubicBezTo>
                  <a:cubicBezTo>
                    <a:pt x="8" y="656"/>
                    <a:pt x="8" y="651"/>
                    <a:pt x="8" y="648"/>
                  </a:cubicBezTo>
                  <a:cubicBezTo>
                    <a:pt x="8" y="651"/>
                    <a:pt x="8" y="656"/>
                    <a:pt x="8" y="662"/>
                  </a:cubicBezTo>
                  <a:cubicBezTo>
                    <a:pt x="8" y="671"/>
                    <a:pt x="8" y="680"/>
                    <a:pt x="8" y="689"/>
                  </a:cubicBezTo>
                  <a:cubicBezTo>
                    <a:pt x="8" y="693"/>
                    <a:pt x="9" y="696"/>
                    <a:pt x="9" y="699"/>
                  </a:cubicBezTo>
                  <a:cubicBezTo>
                    <a:pt x="9" y="699"/>
                    <a:pt x="9" y="699"/>
                    <a:pt x="9" y="699"/>
                  </a:cubicBezTo>
                  <a:cubicBezTo>
                    <a:pt x="9" y="699"/>
                    <a:pt x="9" y="699"/>
                    <a:pt x="9" y="699"/>
                  </a:cubicBezTo>
                  <a:cubicBezTo>
                    <a:pt x="9" y="701"/>
                    <a:pt x="9" y="701"/>
                    <a:pt x="9" y="701"/>
                  </a:cubicBezTo>
                  <a:cubicBezTo>
                    <a:pt x="9" y="702"/>
                    <a:pt x="9" y="702"/>
                    <a:pt x="9" y="702"/>
                  </a:cubicBezTo>
                  <a:cubicBezTo>
                    <a:pt x="9" y="702"/>
                    <a:pt x="9" y="703"/>
                    <a:pt x="9" y="703"/>
                  </a:cubicBezTo>
                  <a:cubicBezTo>
                    <a:pt x="9" y="746"/>
                    <a:pt x="9" y="746"/>
                    <a:pt x="9" y="746"/>
                  </a:cubicBezTo>
                  <a:cubicBezTo>
                    <a:pt x="8" y="755"/>
                    <a:pt x="8" y="767"/>
                    <a:pt x="10" y="782"/>
                  </a:cubicBezTo>
                  <a:cubicBezTo>
                    <a:pt x="11" y="798"/>
                    <a:pt x="12" y="816"/>
                    <a:pt x="11" y="838"/>
                  </a:cubicBezTo>
                  <a:cubicBezTo>
                    <a:pt x="10" y="857"/>
                    <a:pt x="25" y="873"/>
                    <a:pt x="57" y="885"/>
                  </a:cubicBezTo>
                  <a:cubicBezTo>
                    <a:pt x="80" y="894"/>
                    <a:pt x="106" y="900"/>
                    <a:pt x="133" y="903"/>
                  </a:cubicBezTo>
                  <a:cubicBezTo>
                    <a:pt x="143" y="903"/>
                    <a:pt x="157" y="904"/>
                    <a:pt x="176" y="905"/>
                  </a:cubicBezTo>
                  <a:cubicBezTo>
                    <a:pt x="195" y="906"/>
                    <a:pt x="208" y="906"/>
                    <a:pt x="216" y="905"/>
                  </a:cubicBezTo>
                  <a:cubicBezTo>
                    <a:pt x="216" y="905"/>
                    <a:pt x="217" y="905"/>
                    <a:pt x="217" y="904"/>
                  </a:cubicBezTo>
                  <a:cubicBezTo>
                    <a:pt x="217" y="904"/>
                    <a:pt x="217" y="904"/>
                    <a:pt x="217" y="904"/>
                  </a:cubicBezTo>
                  <a:cubicBezTo>
                    <a:pt x="243" y="902"/>
                    <a:pt x="267" y="896"/>
                    <a:pt x="290" y="887"/>
                  </a:cubicBezTo>
                  <a:cubicBezTo>
                    <a:pt x="321" y="876"/>
                    <a:pt x="337" y="860"/>
                    <a:pt x="336" y="840"/>
                  </a:cubicBezTo>
                  <a:cubicBezTo>
                    <a:pt x="335" y="819"/>
                    <a:pt x="335" y="800"/>
                    <a:pt x="337" y="785"/>
                  </a:cubicBezTo>
                  <a:cubicBezTo>
                    <a:pt x="338" y="769"/>
                    <a:pt x="339" y="757"/>
                    <a:pt x="338" y="748"/>
                  </a:cubicBezTo>
                  <a:cubicBezTo>
                    <a:pt x="338" y="706"/>
                    <a:pt x="338" y="706"/>
                    <a:pt x="338" y="706"/>
                  </a:cubicBezTo>
                  <a:cubicBezTo>
                    <a:pt x="338" y="706"/>
                    <a:pt x="338" y="706"/>
                    <a:pt x="338" y="706"/>
                  </a:cubicBezTo>
                  <a:cubicBezTo>
                    <a:pt x="338" y="691"/>
                    <a:pt x="338" y="691"/>
                    <a:pt x="338" y="691"/>
                  </a:cubicBezTo>
                  <a:cubicBezTo>
                    <a:pt x="339" y="682"/>
                    <a:pt x="339" y="673"/>
                    <a:pt x="339" y="664"/>
                  </a:cubicBezTo>
                  <a:cubicBezTo>
                    <a:pt x="339" y="658"/>
                    <a:pt x="339" y="653"/>
                    <a:pt x="338" y="650"/>
                  </a:cubicBezTo>
                  <a:cubicBezTo>
                    <a:pt x="338" y="654"/>
                    <a:pt x="338" y="658"/>
                    <a:pt x="338" y="663"/>
                  </a:cubicBezTo>
                  <a:close/>
                  <a:moveTo>
                    <a:pt x="103" y="16"/>
                  </a:moveTo>
                  <a:cubicBezTo>
                    <a:pt x="105" y="17"/>
                    <a:pt x="106" y="17"/>
                    <a:pt x="108" y="18"/>
                  </a:cubicBezTo>
                  <a:cubicBezTo>
                    <a:pt x="108" y="18"/>
                    <a:pt x="108" y="18"/>
                    <a:pt x="108" y="18"/>
                  </a:cubicBezTo>
                  <a:cubicBezTo>
                    <a:pt x="111" y="18"/>
                    <a:pt x="115" y="19"/>
                    <a:pt x="119" y="19"/>
                  </a:cubicBezTo>
                  <a:cubicBezTo>
                    <a:pt x="139" y="19"/>
                    <a:pt x="150" y="20"/>
                    <a:pt x="153" y="20"/>
                  </a:cubicBezTo>
                  <a:cubicBezTo>
                    <a:pt x="203" y="20"/>
                    <a:pt x="203" y="20"/>
                    <a:pt x="203" y="20"/>
                  </a:cubicBezTo>
                  <a:cubicBezTo>
                    <a:pt x="210" y="18"/>
                    <a:pt x="217" y="16"/>
                    <a:pt x="223" y="15"/>
                  </a:cubicBezTo>
                  <a:cubicBezTo>
                    <a:pt x="216" y="15"/>
                    <a:pt x="208" y="14"/>
                    <a:pt x="198" y="15"/>
                  </a:cubicBezTo>
                  <a:cubicBezTo>
                    <a:pt x="164" y="14"/>
                    <a:pt x="164" y="14"/>
                    <a:pt x="164" y="14"/>
                  </a:cubicBezTo>
                  <a:cubicBezTo>
                    <a:pt x="137" y="13"/>
                    <a:pt x="116" y="14"/>
                    <a:pt x="103" y="16"/>
                  </a:cubicBezTo>
                  <a:close/>
                  <a:moveTo>
                    <a:pt x="97" y="12"/>
                  </a:moveTo>
                  <a:cubicBezTo>
                    <a:pt x="97" y="12"/>
                    <a:pt x="97" y="12"/>
                    <a:pt x="97" y="12"/>
                  </a:cubicBezTo>
                  <a:cubicBezTo>
                    <a:pt x="97" y="12"/>
                    <a:pt x="97" y="12"/>
                    <a:pt x="97" y="12"/>
                  </a:cubicBezTo>
                  <a:cubicBezTo>
                    <a:pt x="97" y="13"/>
                    <a:pt x="97" y="13"/>
                    <a:pt x="97" y="13"/>
                  </a:cubicBezTo>
                  <a:cubicBezTo>
                    <a:pt x="97" y="12"/>
                    <a:pt x="97" y="12"/>
                    <a:pt x="97" y="12"/>
                  </a:cubicBezTo>
                  <a:cubicBezTo>
                    <a:pt x="97" y="13"/>
                    <a:pt x="97" y="13"/>
                    <a:pt x="97" y="13"/>
                  </a:cubicBezTo>
                  <a:cubicBezTo>
                    <a:pt x="97" y="13"/>
                    <a:pt x="97" y="13"/>
                    <a:pt x="97" y="12"/>
                  </a:cubicBezTo>
                  <a:cubicBezTo>
                    <a:pt x="97" y="12"/>
                    <a:pt x="97" y="12"/>
                    <a:pt x="97" y="12"/>
                  </a:cubicBezTo>
                  <a:cubicBezTo>
                    <a:pt x="97" y="12"/>
                    <a:pt x="97" y="12"/>
                    <a:pt x="97" y="12"/>
                  </a:cubicBezTo>
                  <a:close/>
                  <a:moveTo>
                    <a:pt x="95" y="67"/>
                  </a:moveTo>
                  <a:cubicBezTo>
                    <a:pt x="95" y="71"/>
                    <a:pt x="95" y="75"/>
                    <a:pt x="95" y="80"/>
                  </a:cubicBezTo>
                  <a:cubicBezTo>
                    <a:pt x="95" y="83"/>
                    <a:pt x="95" y="85"/>
                    <a:pt x="95" y="88"/>
                  </a:cubicBezTo>
                  <a:cubicBezTo>
                    <a:pt x="95" y="87"/>
                    <a:pt x="95" y="87"/>
                    <a:pt x="95" y="86"/>
                  </a:cubicBezTo>
                  <a:cubicBezTo>
                    <a:pt x="95" y="86"/>
                    <a:pt x="95" y="86"/>
                    <a:pt x="95" y="86"/>
                  </a:cubicBezTo>
                  <a:cubicBezTo>
                    <a:pt x="94" y="79"/>
                    <a:pt x="94" y="73"/>
                    <a:pt x="94" y="67"/>
                  </a:cubicBezTo>
                  <a:cubicBezTo>
                    <a:pt x="94" y="64"/>
                    <a:pt x="94" y="61"/>
                    <a:pt x="94" y="59"/>
                  </a:cubicBezTo>
                  <a:cubicBezTo>
                    <a:pt x="94" y="61"/>
                    <a:pt x="94" y="64"/>
                    <a:pt x="95" y="67"/>
                  </a:cubicBezTo>
                  <a:cubicBezTo>
                    <a:pt x="94" y="64"/>
                    <a:pt x="94" y="61"/>
                    <a:pt x="94" y="59"/>
                  </a:cubicBezTo>
                  <a:cubicBezTo>
                    <a:pt x="94" y="61"/>
                    <a:pt x="94" y="64"/>
                    <a:pt x="94" y="67"/>
                  </a:cubicBezTo>
                  <a:cubicBezTo>
                    <a:pt x="94" y="73"/>
                    <a:pt x="94" y="79"/>
                    <a:pt x="95" y="86"/>
                  </a:cubicBezTo>
                  <a:cubicBezTo>
                    <a:pt x="95" y="86"/>
                    <a:pt x="95" y="86"/>
                    <a:pt x="95" y="86"/>
                  </a:cubicBezTo>
                  <a:cubicBezTo>
                    <a:pt x="95" y="87"/>
                    <a:pt x="95" y="87"/>
                    <a:pt x="95" y="88"/>
                  </a:cubicBezTo>
                  <a:cubicBezTo>
                    <a:pt x="95" y="85"/>
                    <a:pt x="95" y="83"/>
                    <a:pt x="95" y="80"/>
                  </a:cubicBezTo>
                  <a:cubicBezTo>
                    <a:pt x="95" y="75"/>
                    <a:pt x="95" y="71"/>
                    <a:pt x="95" y="67"/>
                  </a:cubicBezTo>
                  <a:close/>
                  <a:moveTo>
                    <a:pt x="85" y="117"/>
                  </a:moveTo>
                  <a:cubicBezTo>
                    <a:pt x="84" y="120"/>
                    <a:pt x="84" y="120"/>
                    <a:pt x="84" y="120"/>
                  </a:cubicBezTo>
                  <a:cubicBezTo>
                    <a:pt x="80" y="129"/>
                    <a:pt x="75" y="137"/>
                    <a:pt x="70" y="144"/>
                  </a:cubicBezTo>
                  <a:cubicBezTo>
                    <a:pt x="74" y="137"/>
                    <a:pt x="77" y="131"/>
                    <a:pt x="81" y="125"/>
                  </a:cubicBezTo>
                  <a:cubicBezTo>
                    <a:pt x="82" y="122"/>
                    <a:pt x="84" y="119"/>
                    <a:pt x="85" y="117"/>
                  </a:cubicBezTo>
                  <a:cubicBezTo>
                    <a:pt x="84" y="119"/>
                    <a:pt x="82" y="122"/>
                    <a:pt x="81" y="125"/>
                  </a:cubicBezTo>
                  <a:cubicBezTo>
                    <a:pt x="77" y="131"/>
                    <a:pt x="74" y="137"/>
                    <a:pt x="70" y="144"/>
                  </a:cubicBezTo>
                  <a:cubicBezTo>
                    <a:pt x="75" y="137"/>
                    <a:pt x="80" y="129"/>
                    <a:pt x="84" y="120"/>
                  </a:cubicBezTo>
                  <a:lnTo>
                    <a:pt x="85" y="117"/>
                  </a:lnTo>
                  <a:close/>
                  <a:moveTo>
                    <a:pt x="55" y="178"/>
                  </a:moveTo>
                  <a:cubicBezTo>
                    <a:pt x="50" y="193"/>
                    <a:pt x="46" y="204"/>
                    <a:pt x="42" y="210"/>
                  </a:cubicBezTo>
                  <a:cubicBezTo>
                    <a:pt x="31" y="230"/>
                    <a:pt x="22" y="252"/>
                    <a:pt x="17" y="277"/>
                  </a:cubicBezTo>
                  <a:cubicBezTo>
                    <a:pt x="14" y="290"/>
                    <a:pt x="11" y="312"/>
                    <a:pt x="8" y="343"/>
                  </a:cubicBezTo>
                  <a:cubicBezTo>
                    <a:pt x="8" y="387"/>
                    <a:pt x="8" y="387"/>
                    <a:pt x="8" y="387"/>
                  </a:cubicBezTo>
                  <a:cubicBezTo>
                    <a:pt x="9" y="397"/>
                    <a:pt x="9" y="413"/>
                    <a:pt x="9" y="434"/>
                  </a:cubicBezTo>
                  <a:cubicBezTo>
                    <a:pt x="8" y="569"/>
                    <a:pt x="8" y="569"/>
                    <a:pt x="8" y="569"/>
                  </a:cubicBezTo>
                  <a:cubicBezTo>
                    <a:pt x="7" y="575"/>
                    <a:pt x="7" y="584"/>
                    <a:pt x="7" y="596"/>
                  </a:cubicBezTo>
                  <a:cubicBezTo>
                    <a:pt x="7" y="596"/>
                    <a:pt x="7" y="596"/>
                    <a:pt x="7" y="596"/>
                  </a:cubicBezTo>
                  <a:cubicBezTo>
                    <a:pt x="9" y="609"/>
                    <a:pt x="9" y="619"/>
                    <a:pt x="9" y="626"/>
                  </a:cubicBezTo>
                  <a:cubicBezTo>
                    <a:pt x="8" y="631"/>
                    <a:pt x="8" y="634"/>
                    <a:pt x="8" y="637"/>
                  </a:cubicBezTo>
                  <a:cubicBezTo>
                    <a:pt x="8" y="631"/>
                    <a:pt x="7" y="623"/>
                    <a:pt x="7" y="612"/>
                  </a:cubicBezTo>
                  <a:cubicBezTo>
                    <a:pt x="6" y="598"/>
                    <a:pt x="6" y="587"/>
                    <a:pt x="6" y="581"/>
                  </a:cubicBezTo>
                  <a:cubicBezTo>
                    <a:pt x="6" y="575"/>
                    <a:pt x="6" y="571"/>
                    <a:pt x="7" y="567"/>
                  </a:cubicBezTo>
                  <a:cubicBezTo>
                    <a:pt x="7" y="567"/>
                    <a:pt x="7" y="567"/>
                    <a:pt x="7" y="567"/>
                  </a:cubicBezTo>
                  <a:cubicBezTo>
                    <a:pt x="8" y="435"/>
                    <a:pt x="8" y="435"/>
                    <a:pt x="8" y="435"/>
                  </a:cubicBezTo>
                  <a:cubicBezTo>
                    <a:pt x="8" y="430"/>
                    <a:pt x="7" y="423"/>
                    <a:pt x="7" y="413"/>
                  </a:cubicBezTo>
                  <a:cubicBezTo>
                    <a:pt x="7" y="403"/>
                    <a:pt x="7" y="395"/>
                    <a:pt x="7" y="390"/>
                  </a:cubicBezTo>
                  <a:cubicBezTo>
                    <a:pt x="7" y="342"/>
                    <a:pt x="7" y="342"/>
                    <a:pt x="7" y="342"/>
                  </a:cubicBezTo>
                  <a:cubicBezTo>
                    <a:pt x="8" y="317"/>
                    <a:pt x="12" y="293"/>
                    <a:pt x="18" y="270"/>
                  </a:cubicBezTo>
                  <a:cubicBezTo>
                    <a:pt x="24" y="247"/>
                    <a:pt x="34" y="223"/>
                    <a:pt x="46" y="198"/>
                  </a:cubicBezTo>
                  <a:cubicBezTo>
                    <a:pt x="47" y="195"/>
                    <a:pt x="51" y="188"/>
                    <a:pt x="56" y="176"/>
                  </a:cubicBezTo>
                  <a:cubicBezTo>
                    <a:pt x="56" y="176"/>
                    <a:pt x="56" y="177"/>
                    <a:pt x="55" y="178"/>
                  </a:cubicBezTo>
                  <a:cubicBezTo>
                    <a:pt x="56" y="177"/>
                    <a:pt x="56" y="176"/>
                    <a:pt x="56" y="176"/>
                  </a:cubicBezTo>
                  <a:cubicBezTo>
                    <a:pt x="51" y="188"/>
                    <a:pt x="47" y="195"/>
                    <a:pt x="46" y="198"/>
                  </a:cubicBezTo>
                  <a:cubicBezTo>
                    <a:pt x="34" y="223"/>
                    <a:pt x="24" y="247"/>
                    <a:pt x="18" y="270"/>
                  </a:cubicBezTo>
                  <a:cubicBezTo>
                    <a:pt x="12" y="293"/>
                    <a:pt x="8" y="317"/>
                    <a:pt x="7" y="342"/>
                  </a:cubicBezTo>
                  <a:cubicBezTo>
                    <a:pt x="7" y="390"/>
                    <a:pt x="7" y="390"/>
                    <a:pt x="7" y="390"/>
                  </a:cubicBezTo>
                  <a:cubicBezTo>
                    <a:pt x="7" y="395"/>
                    <a:pt x="7" y="403"/>
                    <a:pt x="7" y="413"/>
                  </a:cubicBezTo>
                  <a:cubicBezTo>
                    <a:pt x="7" y="423"/>
                    <a:pt x="8" y="430"/>
                    <a:pt x="8" y="435"/>
                  </a:cubicBezTo>
                  <a:cubicBezTo>
                    <a:pt x="7" y="567"/>
                    <a:pt x="7" y="567"/>
                    <a:pt x="7" y="567"/>
                  </a:cubicBezTo>
                  <a:cubicBezTo>
                    <a:pt x="7" y="567"/>
                    <a:pt x="7" y="567"/>
                    <a:pt x="7" y="567"/>
                  </a:cubicBezTo>
                  <a:cubicBezTo>
                    <a:pt x="6" y="571"/>
                    <a:pt x="6" y="575"/>
                    <a:pt x="6" y="581"/>
                  </a:cubicBezTo>
                  <a:cubicBezTo>
                    <a:pt x="6" y="587"/>
                    <a:pt x="6" y="598"/>
                    <a:pt x="7" y="612"/>
                  </a:cubicBezTo>
                  <a:cubicBezTo>
                    <a:pt x="7" y="623"/>
                    <a:pt x="8" y="631"/>
                    <a:pt x="8" y="637"/>
                  </a:cubicBezTo>
                  <a:cubicBezTo>
                    <a:pt x="8" y="634"/>
                    <a:pt x="8" y="631"/>
                    <a:pt x="9" y="626"/>
                  </a:cubicBezTo>
                  <a:cubicBezTo>
                    <a:pt x="9" y="619"/>
                    <a:pt x="9" y="609"/>
                    <a:pt x="7" y="596"/>
                  </a:cubicBezTo>
                  <a:cubicBezTo>
                    <a:pt x="7" y="596"/>
                    <a:pt x="7" y="596"/>
                    <a:pt x="7" y="596"/>
                  </a:cubicBezTo>
                  <a:cubicBezTo>
                    <a:pt x="7" y="584"/>
                    <a:pt x="7" y="575"/>
                    <a:pt x="8" y="569"/>
                  </a:cubicBezTo>
                  <a:cubicBezTo>
                    <a:pt x="9" y="434"/>
                    <a:pt x="9" y="434"/>
                    <a:pt x="9" y="434"/>
                  </a:cubicBezTo>
                  <a:cubicBezTo>
                    <a:pt x="9" y="413"/>
                    <a:pt x="9" y="397"/>
                    <a:pt x="8" y="387"/>
                  </a:cubicBezTo>
                  <a:cubicBezTo>
                    <a:pt x="8" y="343"/>
                    <a:pt x="8" y="343"/>
                    <a:pt x="8" y="343"/>
                  </a:cubicBezTo>
                  <a:cubicBezTo>
                    <a:pt x="11" y="312"/>
                    <a:pt x="14" y="290"/>
                    <a:pt x="17" y="277"/>
                  </a:cubicBezTo>
                  <a:cubicBezTo>
                    <a:pt x="22" y="252"/>
                    <a:pt x="31" y="230"/>
                    <a:pt x="42" y="210"/>
                  </a:cubicBezTo>
                  <a:cubicBezTo>
                    <a:pt x="46" y="204"/>
                    <a:pt x="50" y="193"/>
                    <a:pt x="55" y="178"/>
                  </a:cubicBezTo>
                  <a:close/>
                  <a:moveTo>
                    <a:pt x="3" y="702"/>
                  </a:moveTo>
                  <a:cubicBezTo>
                    <a:pt x="3" y="702"/>
                    <a:pt x="3" y="702"/>
                    <a:pt x="3" y="702"/>
                  </a:cubicBezTo>
                  <a:cubicBezTo>
                    <a:pt x="3" y="706"/>
                    <a:pt x="4" y="708"/>
                    <a:pt x="5" y="706"/>
                  </a:cubicBezTo>
                  <a:cubicBezTo>
                    <a:pt x="5" y="705"/>
                    <a:pt x="4" y="704"/>
                    <a:pt x="3" y="702"/>
                  </a:cubicBezTo>
                  <a:close/>
                </a:path>
              </a:pathLst>
            </a:custGeom>
            <a:solidFill>
              <a:srgbClr val="000000"/>
            </a:solidFill>
            <a:ln w="9525">
              <a:noFill/>
              <a:round/>
              <a:headEnd/>
              <a:tailEnd/>
            </a:ln>
          </p:spPr>
          <p:txBody>
            <a:bodyPr/>
            <a:lstStyle/>
            <a:p>
              <a:endParaRPr lang="en-US"/>
            </a:p>
          </p:txBody>
        </p:sp>
        <p:sp>
          <p:nvSpPr>
            <p:cNvPr id="21762" name="Freeform 182"/>
            <p:cNvSpPr>
              <a:spLocks noEditPoints="1"/>
            </p:cNvSpPr>
            <p:nvPr/>
          </p:nvSpPr>
          <p:spPr bwMode="auto">
            <a:xfrm>
              <a:off x="5873751" y="1839913"/>
              <a:ext cx="654050" cy="603250"/>
            </a:xfrm>
            <a:custGeom>
              <a:avLst/>
              <a:gdLst>
                <a:gd name="T0" fmla="*/ 370628 w 360"/>
                <a:gd name="T1" fmla="*/ 138093 h 332"/>
                <a:gd name="T2" fmla="*/ 118092 w 360"/>
                <a:gd name="T3" fmla="*/ 98119 h 332"/>
                <a:gd name="T4" fmla="*/ 119909 w 360"/>
                <a:gd name="T5" fmla="*/ 118106 h 332"/>
                <a:gd name="T6" fmla="*/ 208933 w 360"/>
                <a:gd name="T7" fmla="*/ 150813 h 332"/>
                <a:gd name="T8" fmla="*/ 590462 w 360"/>
                <a:gd name="T9" fmla="*/ 127191 h 332"/>
                <a:gd name="T10" fmla="*/ 543225 w 360"/>
                <a:gd name="T11" fmla="*/ 123557 h 332"/>
                <a:gd name="T12" fmla="*/ 545042 w 360"/>
                <a:gd name="T13" fmla="*/ 107204 h 332"/>
                <a:gd name="T14" fmla="*/ 554126 w 360"/>
                <a:gd name="T15" fmla="*/ 30889 h 332"/>
                <a:gd name="T16" fmla="*/ 168963 w 360"/>
                <a:gd name="T17" fmla="*/ 29072 h 332"/>
                <a:gd name="T18" fmla="*/ 32703 w 360"/>
                <a:gd name="T19" fmla="*/ 99936 h 332"/>
                <a:gd name="T20" fmla="*/ 23618 w 360"/>
                <a:gd name="T21" fmla="*/ 116289 h 332"/>
                <a:gd name="T22" fmla="*/ 70855 w 360"/>
                <a:gd name="T23" fmla="*/ 101753 h 332"/>
                <a:gd name="T24" fmla="*/ 101741 w 360"/>
                <a:gd name="T25" fmla="*/ 74498 h 332"/>
                <a:gd name="T26" fmla="*/ 230734 w 360"/>
                <a:gd name="T27" fmla="*/ 110838 h 332"/>
                <a:gd name="T28" fmla="*/ 363361 w 360"/>
                <a:gd name="T29" fmla="*/ 0 h 332"/>
                <a:gd name="T30" fmla="*/ 652233 w 360"/>
                <a:gd name="T31" fmla="*/ 72681 h 332"/>
                <a:gd name="T32" fmla="*/ 635882 w 360"/>
                <a:gd name="T33" fmla="*/ 121740 h 332"/>
                <a:gd name="T34" fmla="*/ 626798 w 360"/>
                <a:gd name="T35" fmla="*/ 132642 h 332"/>
                <a:gd name="T36" fmla="*/ 546859 w 360"/>
                <a:gd name="T37" fmla="*/ 557825 h 332"/>
                <a:gd name="T38" fmla="*/ 357911 w 360"/>
                <a:gd name="T39" fmla="*/ 603250 h 332"/>
                <a:gd name="T40" fmla="*/ 208933 w 360"/>
                <a:gd name="T41" fmla="*/ 585080 h 332"/>
                <a:gd name="T42" fmla="*/ 152612 w 360"/>
                <a:gd name="T43" fmla="*/ 454254 h 332"/>
                <a:gd name="T44" fmla="*/ 83573 w 360"/>
                <a:gd name="T45" fmla="*/ 119923 h 332"/>
                <a:gd name="T46" fmla="*/ 25435 w 360"/>
                <a:gd name="T47" fmla="*/ 134459 h 332"/>
                <a:gd name="T48" fmla="*/ 18168 w 360"/>
                <a:gd name="T49" fmla="*/ 90851 h 332"/>
                <a:gd name="T50" fmla="*/ 61771 w 360"/>
                <a:gd name="T51" fmla="*/ 47242 h 332"/>
                <a:gd name="T52" fmla="*/ 363361 w 360"/>
                <a:gd name="T53" fmla="*/ 0 h 332"/>
                <a:gd name="T54" fmla="*/ 597729 w 360"/>
                <a:gd name="T55" fmla="*/ 148995 h 332"/>
                <a:gd name="T56" fmla="*/ 190765 w 360"/>
                <a:gd name="T57" fmla="*/ 163532 h 332"/>
                <a:gd name="T58" fmla="*/ 198032 w 360"/>
                <a:gd name="T59" fmla="*/ 546922 h 332"/>
                <a:gd name="T60" fmla="*/ 218017 w 360"/>
                <a:gd name="T61" fmla="*/ 568727 h 332"/>
                <a:gd name="T62" fmla="*/ 486904 w 360"/>
                <a:gd name="T63" fmla="*/ 570544 h 332"/>
                <a:gd name="T64" fmla="*/ 606813 w 360"/>
                <a:gd name="T65" fmla="*/ 145361 h 3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0"/>
                <a:gd name="T100" fmla="*/ 0 h 332"/>
                <a:gd name="T101" fmla="*/ 360 w 360"/>
                <a:gd name="T102" fmla="*/ 332 h 3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0" h="332">
                  <a:moveTo>
                    <a:pt x="299" y="68"/>
                  </a:moveTo>
                  <a:cubicBezTo>
                    <a:pt x="268" y="73"/>
                    <a:pt x="236" y="76"/>
                    <a:pt x="204" y="76"/>
                  </a:cubicBezTo>
                  <a:cubicBezTo>
                    <a:pt x="178" y="76"/>
                    <a:pt x="152" y="73"/>
                    <a:pt x="124" y="69"/>
                  </a:cubicBezTo>
                  <a:cubicBezTo>
                    <a:pt x="99" y="65"/>
                    <a:pt x="79" y="60"/>
                    <a:pt x="65" y="54"/>
                  </a:cubicBezTo>
                  <a:cubicBezTo>
                    <a:pt x="62" y="56"/>
                    <a:pt x="59" y="58"/>
                    <a:pt x="58" y="59"/>
                  </a:cubicBezTo>
                  <a:cubicBezTo>
                    <a:pt x="66" y="65"/>
                    <a:pt x="66" y="65"/>
                    <a:pt x="66" y="65"/>
                  </a:cubicBezTo>
                  <a:cubicBezTo>
                    <a:pt x="67" y="65"/>
                    <a:pt x="69" y="66"/>
                    <a:pt x="75" y="69"/>
                  </a:cubicBezTo>
                  <a:cubicBezTo>
                    <a:pt x="80" y="72"/>
                    <a:pt x="93" y="77"/>
                    <a:pt x="115" y="83"/>
                  </a:cubicBezTo>
                  <a:cubicBezTo>
                    <a:pt x="136" y="90"/>
                    <a:pt x="171" y="93"/>
                    <a:pt x="217" y="92"/>
                  </a:cubicBezTo>
                  <a:cubicBezTo>
                    <a:pt x="264" y="91"/>
                    <a:pt x="300" y="84"/>
                    <a:pt x="325" y="70"/>
                  </a:cubicBezTo>
                  <a:cubicBezTo>
                    <a:pt x="340" y="58"/>
                    <a:pt x="340" y="58"/>
                    <a:pt x="340" y="58"/>
                  </a:cubicBezTo>
                  <a:cubicBezTo>
                    <a:pt x="330" y="62"/>
                    <a:pt x="317" y="65"/>
                    <a:pt x="299" y="68"/>
                  </a:cubicBezTo>
                  <a:close/>
                  <a:moveTo>
                    <a:pt x="209" y="68"/>
                  </a:moveTo>
                  <a:cubicBezTo>
                    <a:pt x="237" y="68"/>
                    <a:pt x="268" y="65"/>
                    <a:pt x="300" y="59"/>
                  </a:cubicBezTo>
                  <a:cubicBezTo>
                    <a:pt x="333" y="53"/>
                    <a:pt x="348" y="45"/>
                    <a:pt x="347" y="36"/>
                  </a:cubicBezTo>
                  <a:cubicBezTo>
                    <a:pt x="348" y="31"/>
                    <a:pt x="334" y="25"/>
                    <a:pt x="305" y="17"/>
                  </a:cubicBezTo>
                  <a:cubicBezTo>
                    <a:pt x="275" y="9"/>
                    <a:pt x="239" y="6"/>
                    <a:pt x="195" y="6"/>
                  </a:cubicBezTo>
                  <a:cubicBezTo>
                    <a:pt x="151" y="7"/>
                    <a:pt x="117" y="10"/>
                    <a:pt x="93" y="16"/>
                  </a:cubicBezTo>
                  <a:cubicBezTo>
                    <a:pt x="68" y="22"/>
                    <a:pt x="50" y="28"/>
                    <a:pt x="39" y="34"/>
                  </a:cubicBezTo>
                  <a:cubicBezTo>
                    <a:pt x="31" y="39"/>
                    <a:pt x="24" y="46"/>
                    <a:pt x="18" y="55"/>
                  </a:cubicBezTo>
                  <a:cubicBezTo>
                    <a:pt x="18" y="55"/>
                    <a:pt x="18" y="55"/>
                    <a:pt x="18" y="55"/>
                  </a:cubicBezTo>
                  <a:cubicBezTo>
                    <a:pt x="13" y="64"/>
                    <a:pt x="13" y="64"/>
                    <a:pt x="13" y="64"/>
                  </a:cubicBezTo>
                  <a:cubicBezTo>
                    <a:pt x="16" y="66"/>
                    <a:pt x="20" y="65"/>
                    <a:pt x="26" y="62"/>
                  </a:cubicBezTo>
                  <a:cubicBezTo>
                    <a:pt x="32" y="59"/>
                    <a:pt x="37" y="57"/>
                    <a:pt x="39" y="56"/>
                  </a:cubicBezTo>
                  <a:cubicBezTo>
                    <a:pt x="46" y="50"/>
                    <a:pt x="50" y="46"/>
                    <a:pt x="51" y="45"/>
                  </a:cubicBezTo>
                  <a:cubicBezTo>
                    <a:pt x="52" y="44"/>
                    <a:pt x="53" y="43"/>
                    <a:pt x="56" y="41"/>
                  </a:cubicBezTo>
                  <a:cubicBezTo>
                    <a:pt x="58" y="40"/>
                    <a:pt x="64" y="41"/>
                    <a:pt x="73" y="46"/>
                  </a:cubicBezTo>
                  <a:cubicBezTo>
                    <a:pt x="83" y="51"/>
                    <a:pt x="100" y="56"/>
                    <a:pt x="127" y="61"/>
                  </a:cubicBezTo>
                  <a:cubicBezTo>
                    <a:pt x="154" y="66"/>
                    <a:pt x="181" y="68"/>
                    <a:pt x="209" y="68"/>
                  </a:cubicBezTo>
                  <a:close/>
                  <a:moveTo>
                    <a:pt x="200" y="0"/>
                  </a:moveTo>
                  <a:cubicBezTo>
                    <a:pt x="245" y="0"/>
                    <a:pt x="283" y="3"/>
                    <a:pt x="313" y="11"/>
                  </a:cubicBezTo>
                  <a:cubicBezTo>
                    <a:pt x="344" y="18"/>
                    <a:pt x="360" y="27"/>
                    <a:pt x="359" y="40"/>
                  </a:cubicBezTo>
                  <a:cubicBezTo>
                    <a:pt x="360" y="44"/>
                    <a:pt x="357" y="49"/>
                    <a:pt x="351" y="52"/>
                  </a:cubicBezTo>
                  <a:cubicBezTo>
                    <a:pt x="355" y="57"/>
                    <a:pt x="354" y="62"/>
                    <a:pt x="350" y="67"/>
                  </a:cubicBezTo>
                  <a:cubicBezTo>
                    <a:pt x="350" y="67"/>
                    <a:pt x="350" y="67"/>
                    <a:pt x="350" y="67"/>
                  </a:cubicBezTo>
                  <a:cubicBezTo>
                    <a:pt x="349" y="69"/>
                    <a:pt x="347" y="71"/>
                    <a:pt x="345" y="73"/>
                  </a:cubicBezTo>
                  <a:cubicBezTo>
                    <a:pt x="339" y="135"/>
                    <a:pt x="325" y="212"/>
                    <a:pt x="303" y="304"/>
                  </a:cubicBezTo>
                  <a:cubicBezTo>
                    <a:pt x="303" y="303"/>
                    <a:pt x="303" y="304"/>
                    <a:pt x="301" y="307"/>
                  </a:cubicBezTo>
                  <a:cubicBezTo>
                    <a:pt x="300" y="310"/>
                    <a:pt x="292" y="315"/>
                    <a:pt x="277" y="322"/>
                  </a:cubicBezTo>
                  <a:cubicBezTo>
                    <a:pt x="261" y="329"/>
                    <a:pt x="235" y="332"/>
                    <a:pt x="197" y="332"/>
                  </a:cubicBezTo>
                  <a:cubicBezTo>
                    <a:pt x="160" y="332"/>
                    <a:pt x="133" y="329"/>
                    <a:pt x="115" y="322"/>
                  </a:cubicBezTo>
                  <a:cubicBezTo>
                    <a:pt x="115" y="322"/>
                    <a:pt x="115" y="322"/>
                    <a:pt x="115" y="322"/>
                  </a:cubicBezTo>
                  <a:cubicBezTo>
                    <a:pt x="104" y="317"/>
                    <a:pt x="97" y="314"/>
                    <a:pt x="97" y="312"/>
                  </a:cubicBezTo>
                  <a:cubicBezTo>
                    <a:pt x="97" y="310"/>
                    <a:pt x="92" y="290"/>
                    <a:pt x="84" y="250"/>
                  </a:cubicBezTo>
                  <a:cubicBezTo>
                    <a:pt x="75" y="211"/>
                    <a:pt x="67" y="152"/>
                    <a:pt x="59" y="74"/>
                  </a:cubicBezTo>
                  <a:cubicBezTo>
                    <a:pt x="46" y="66"/>
                    <a:pt x="46" y="66"/>
                    <a:pt x="46" y="66"/>
                  </a:cubicBezTo>
                  <a:cubicBezTo>
                    <a:pt x="45" y="66"/>
                    <a:pt x="42" y="68"/>
                    <a:pt x="37" y="70"/>
                  </a:cubicBezTo>
                  <a:cubicBezTo>
                    <a:pt x="32" y="73"/>
                    <a:pt x="24" y="74"/>
                    <a:pt x="14" y="74"/>
                  </a:cubicBezTo>
                  <a:cubicBezTo>
                    <a:pt x="3" y="74"/>
                    <a:pt x="0" y="70"/>
                    <a:pt x="3" y="64"/>
                  </a:cubicBezTo>
                  <a:cubicBezTo>
                    <a:pt x="10" y="50"/>
                    <a:pt x="10" y="50"/>
                    <a:pt x="10" y="50"/>
                  </a:cubicBezTo>
                  <a:cubicBezTo>
                    <a:pt x="10" y="50"/>
                    <a:pt x="10" y="50"/>
                    <a:pt x="10" y="50"/>
                  </a:cubicBezTo>
                  <a:cubicBezTo>
                    <a:pt x="17" y="39"/>
                    <a:pt x="25" y="31"/>
                    <a:pt x="34" y="26"/>
                  </a:cubicBezTo>
                  <a:cubicBezTo>
                    <a:pt x="46" y="19"/>
                    <a:pt x="65" y="13"/>
                    <a:pt x="92" y="8"/>
                  </a:cubicBezTo>
                  <a:cubicBezTo>
                    <a:pt x="119" y="3"/>
                    <a:pt x="155" y="1"/>
                    <a:pt x="200" y="0"/>
                  </a:cubicBezTo>
                  <a:close/>
                  <a:moveTo>
                    <a:pt x="329" y="82"/>
                  </a:moveTo>
                  <a:cubicBezTo>
                    <a:pt x="329" y="82"/>
                    <a:pt x="329" y="82"/>
                    <a:pt x="329" y="82"/>
                  </a:cubicBezTo>
                  <a:cubicBezTo>
                    <a:pt x="304" y="92"/>
                    <a:pt x="263" y="98"/>
                    <a:pt x="208" y="99"/>
                  </a:cubicBezTo>
                  <a:cubicBezTo>
                    <a:pt x="168" y="99"/>
                    <a:pt x="133" y="96"/>
                    <a:pt x="105" y="90"/>
                  </a:cubicBezTo>
                  <a:cubicBezTo>
                    <a:pt x="91" y="87"/>
                    <a:pt x="79" y="84"/>
                    <a:pt x="69" y="79"/>
                  </a:cubicBezTo>
                  <a:cubicBezTo>
                    <a:pt x="74" y="142"/>
                    <a:pt x="87" y="216"/>
                    <a:pt x="109" y="301"/>
                  </a:cubicBezTo>
                  <a:cubicBezTo>
                    <a:pt x="120" y="313"/>
                    <a:pt x="120" y="313"/>
                    <a:pt x="120" y="313"/>
                  </a:cubicBezTo>
                  <a:cubicBezTo>
                    <a:pt x="120" y="313"/>
                    <a:pt x="120" y="313"/>
                    <a:pt x="120" y="313"/>
                  </a:cubicBezTo>
                  <a:cubicBezTo>
                    <a:pt x="136" y="322"/>
                    <a:pt x="162" y="326"/>
                    <a:pt x="198" y="326"/>
                  </a:cubicBezTo>
                  <a:cubicBezTo>
                    <a:pt x="233" y="326"/>
                    <a:pt x="256" y="322"/>
                    <a:pt x="268" y="314"/>
                  </a:cubicBezTo>
                  <a:cubicBezTo>
                    <a:pt x="280" y="306"/>
                    <a:pt x="287" y="301"/>
                    <a:pt x="288" y="298"/>
                  </a:cubicBezTo>
                  <a:cubicBezTo>
                    <a:pt x="313" y="236"/>
                    <a:pt x="328" y="163"/>
                    <a:pt x="334" y="80"/>
                  </a:cubicBezTo>
                  <a:cubicBezTo>
                    <a:pt x="332" y="80"/>
                    <a:pt x="331" y="81"/>
                    <a:pt x="329" y="82"/>
                  </a:cubicBezTo>
                  <a:close/>
                </a:path>
              </a:pathLst>
            </a:custGeom>
            <a:solidFill>
              <a:srgbClr val="000000"/>
            </a:solidFill>
            <a:ln w="9525">
              <a:noFill/>
              <a:round/>
              <a:headEnd/>
              <a:tailEnd/>
            </a:ln>
          </p:spPr>
          <p:txBody>
            <a:bodyPr/>
            <a:lstStyle/>
            <a:p>
              <a:endParaRPr lang="en-US"/>
            </a:p>
          </p:txBody>
        </p:sp>
        <p:sp>
          <p:nvSpPr>
            <p:cNvPr id="21763" name="Freeform 183"/>
            <p:cNvSpPr>
              <a:spLocks/>
            </p:cNvSpPr>
            <p:nvPr/>
          </p:nvSpPr>
          <p:spPr bwMode="auto">
            <a:xfrm>
              <a:off x="5999164" y="1982788"/>
              <a:ext cx="482600" cy="449263"/>
            </a:xfrm>
            <a:custGeom>
              <a:avLst/>
              <a:gdLst>
                <a:gd name="T0" fmla="*/ 473494 w 265"/>
                <a:gd name="T1" fmla="*/ 5457 h 247"/>
                <a:gd name="T2" fmla="*/ 482600 w 265"/>
                <a:gd name="T3" fmla="*/ 1819 h 247"/>
                <a:gd name="T4" fmla="*/ 398828 w 265"/>
                <a:gd name="T5" fmla="*/ 398334 h 247"/>
                <a:gd name="T6" fmla="*/ 362405 w 265"/>
                <a:gd name="T7" fmla="*/ 427436 h 247"/>
                <a:gd name="T8" fmla="*/ 234926 w 265"/>
                <a:gd name="T9" fmla="*/ 449263 h 247"/>
                <a:gd name="T10" fmla="*/ 92878 w 265"/>
                <a:gd name="T11" fmla="*/ 425618 h 247"/>
                <a:gd name="T12" fmla="*/ 92878 w 265"/>
                <a:gd name="T13" fmla="*/ 425618 h 247"/>
                <a:gd name="T14" fmla="*/ 72845 w 265"/>
                <a:gd name="T15" fmla="*/ 403791 h 247"/>
                <a:gd name="T16" fmla="*/ 0 w 265"/>
                <a:gd name="T17" fmla="*/ 0 h 247"/>
                <a:gd name="T18" fmla="*/ 65561 w 265"/>
                <a:gd name="T19" fmla="*/ 20008 h 247"/>
                <a:gd name="T20" fmla="*/ 253137 w 265"/>
                <a:gd name="T21" fmla="*/ 36378 h 247"/>
                <a:gd name="T22" fmla="*/ 473494 w 265"/>
                <a:gd name="T23" fmla="*/ 545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247"/>
                <a:gd name="T38" fmla="*/ 265 w 265"/>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247">
                  <a:moveTo>
                    <a:pt x="260" y="3"/>
                  </a:moveTo>
                  <a:cubicBezTo>
                    <a:pt x="262" y="2"/>
                    <a:pt x="263" y="1"/>
                    <a:pt x="265" y="1"/>
                  </a:cubicBezTo>
                  <a:cubicBezTo>
                    <a:pt x="259" y="84"/>
                    <a:pt x="244" y="157"/>
                    <a:pt x="219" y="219"/>
                  </a:cubicBezTo>
                  <a:cubicBezTo>
                    <a:pt x="218" y="222"/>
                    <a:pt x="211" y="227"/>
                    <a:pt x="199" y="235"/>
                  </a:cubicBezTo>
                  <a:cubicBezTo>
                    <a:pt x="187" y="243"/>
                    <a:pt x="164" y="247"/>
                    <a:pt x="129" y="247"/>
                  </a:cubicBezTo>
                  <a:cubicBezTo>
                    <a:pt x="93" y="247"/>
                    <a:pt x="67" y="243"/>
                    <a:pt x="51" y="234"/>
                  </a:cubicBezTo>
                  <a:cubicBezTo>
                    <a:pt x="51" y="234"/>
                    <a:pt x="51" y="234"/>
                    <a:pt x="51" y="234"/>
                  </a:cubicBezTo>
                  <a:cubicBezTo>
                    <a:pt x="40" y="222"/>
                    <a:pt x="40" y="222"/>
                    <a:pt x="40" y="222"/>
                  </a:cubicBezTo>
                  <a:cubicBezTo>
                    <a:pt x="18" y="137"/>
                    <a:pt x="5" y="63"/>
                    <a:pt x="0" y="0"/>
                  </a:cubicBezTo>
                  <a:cubicBezTo>
                    <a:pt x="10" y="5"/>
                    <a:pt x="22" y="8"/>
                    <a:pt x="36" y="11"/>
                  </a:cubicBezTo>
                  <a:cubicBezTo>
                    <a:pt x="64" y="17"/>
                    <a:pt x="99" y="20"/>
                    <a:pt x="139" y="20"/>
                  </a:cubicBezTo>
                  <a:cubicBezTo>
                    <a:pt x="194" y="19"/>
                    <a:pt x="235" y="13"/>
                    <a:pt x="260" y="3"/>
                  </a:cubicBezTo>
                  <a:close/>
                </a:path>
              </a:pathLst>
            </a:custGeom>
            <a:solidFill>
              <a:srgbClr val="BCBEC0"/>
            </a:solidFill>
            <a:ln w="9525">
              <a:noFill/>
              <a:round/>
              <a:headEnd/>
              <a:tailEnd/>
            </a:ln>
          </p:spPr>
          <p:txBody>
            <a:bodyPr/>
            <a:lstStyle/>
            <a:p>
              <a:endParaRPr lang="en-US"/>
            </a:p>
          </p:txBody>
        </p:sp>
        <p:sp>
          <p:nvSpPr>
            <p:cNvPr id="21764" name="Freeform 184"/>
            <p:cNvSpPr>
              <a:spLocks/>
            </p:cNvSpPr>
            <p:nvPr/>
          </p:nvSpPr>
          <p:spPr bwMode="auto">
            <a:xfrm>
              <a:off x="5980114" y="1936750"/>
              <a:ext cx="512763" cy="71438"/>
            </a:xfrm>
            <a:custGeom>
              <a:avLst/>
              <a:gdLst>
                <a:gd name="T0" fmla="*/ 438212 w 282"/>
                <a:gd name="T1" fmla="*/ 25644 h 39"/>
                <a:gd name="T2" fmla="*/ 512763 w 282"/>
                <a:gd name="T3" fmla="*/ 7327 h 39"/>
                <a:gd name="T4" fmla="*/ 485488 w 282"/>
                <a:gd name="T5" fmla="*/ 29308 h 39"/>
                <a:gd name="T6" fmla="*/ 289111 w 282"/>
                <a:gd name="T7" fmla="*/ 69606 h 39"/>
                <a:gd name="T8" fmla="*/ 103644 w 282"/>
                <a:gd name="T9" fmla="*/ 53121 h 39"/>
                <a:gd name="T10" fmla="*/ 30911 w 282"/>
                <a:gd name="T11" fmla="*/ 27476 h 39"/>
                <a:gd name="T12" fmla="*/ 14546 w 282"/>
                <a:gd name="T13" fmla="*/ 20149 h 39"/>
                <a:gd name="T14" fmla="*/ 0 w 282"/>
                <a:gd name="T15" fmla="*/ 9159 h 39"/>
                <a:gd name="T16" fmla="*/ 12728 w 282"/>
                <a:gd name="T17" fmla="*/ 0 h 39"/>
                <a:gd name="T18" fmla="*/ 120008 w 282"/>
                <a:gd name="T19" fmla="*/ 27476 h 39"/>
                <a:gd name="T20" fmla="*/ 265473 w 282"/>
                <a:gd name="T21" fmla="*/ 40298 h 39"/>
                <a:gd name="T22" fmla="*/ 438212 w 282"/>
                <a:gd name="T23" fmla="*/ 25644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2"/>
                <a:gd name="T37" fmla="*/ 0 h 39"/>
                <a:gd name="T38" fmla="*/ 282 w 282"/>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2" h="39">
                  <a:moveTo>
                    <a:pt x="241" y="14"/>
                  </a:moveTo>
                  <a:cubicBezTo>
                    <a:pt x="259" y="11"/>
                    <a:pt x="272" y="8"/>
                    <a:pt x="282" y="4"/>
                  </a:cubicBezTo>
                  <a:cubicBezTo>
                    <a:pt x="267" y="16"/>
                    <a:pt x="267" y="16"/>
                    <a:pt x="267" y="16"/>
                  </a:cubicBezTo>
                  <a:cubicBezTo>
                    <a:pt x="242" y="30"/>
                    <a:pt x="206" y="37"/>
                    <a:pt x="159" y="38"/>
                  </a:cubicBezTo>
                  <a:cubicBezTo>
                    <a:pt x="113" y="39"/>
                    <a:pt x="78" y="36"/>
                    <a:pt x="57" y="29"/>
                  </a:cubicBezTo>
                  <a:cubicBezTo>
                    <a:pt x="35" y="23"/>
                    <a:pt x="22" y="18"/>
                    <a:pt x="17" y="15"/>
                  </a:cubicBezTo>
                  <a:cubicBezTo>
                    <a:pt x="11" y="12"/>
                    <a:pt x="9" y="11"/>
                    <a:pt x="8" y="11"/>
                  </a:cubicBezTo>
                  <a:cubicBezTo>
                    <a:pt x="0" y="5"/>
                    <a:pt x="0" y="5"/>
                    <a:pt x="0" y="5"/>
                  </a:cubicBezTo>
                  <a:cubicBezTo>
                    <a:pt x="1" y="4"/>
                    <a:pt x="4" y="2"/>
                    <a:pt x="7" y="0"/>
                  </a:cubicBezTo>
                  <a:cubicBezTo>
                    <a:pt x="21" y="6"/>
                    <a:pt x="41" y="11"/>
                    <a:pt x="66" y="15"/>
                  </a:cubicBezTo>
                  <a:cubicBezTo>
                    <a:pt x="94" y="19"/>
                    <a:pt x="120" y="22"/>
                    <a:pt x="146" y="22"/>
                  </a:cubicBezTo>
                  <a:cubicBezTo>
                    <a:pt x="178" y="22"/>
                    <a:pt x="210" y="19"/>
                    <a:pt x="241" y="14"/>
                  </a:cubicBezTo>
                  <a:close/>
                </a:path>
              </a:pathLst>
            </a:custGeom>
            <a:solidFill>
              <a:srgbClr val="D1D3D4"/>
            </a:solidFill>
            <a:ln w="9525">
              <a:noFill/>
              <a:round/>
              <a:headEnd/>
              <a:tailEnd/>
            </a:ln>
          </p:spPr>
          <p:txBody>
            <a:bodyPr/>
            <a:lstStyle/>
            <a:p>
              <a:endParaRPr lang="en-US"/>
            </a:p>
          </p:txBody>
        </p:sp>
        <p:sp>
          <p:nvSpPr>
            <p:cNvPr id="21765" name="Freeform 185"/>
            <p:cNvSpPr>
              <a:spLocks/>
            </p:cNvSpPr>
            <p:nvPr/>
          </p:nvSpPr>
          <p:spPr bwMode="auto">
            <a:xfrm>
              <a:off x="5897564" y="1849438"/>
              <a:ext cx="609600" cy="114300"/>
            </a:xfrm>
            <a:custGeom>
              <a:avLst/>
              <a:gdLst>
                <a:gd name="T0" fmla="*/ 356661 w 335"/>
                <a:gd name="T1" fmla="*/ 114300 h 62"/>
                <a:gd name="T2" fmla="*/ 207446 w 335"/>
                <a:gd name="T3" fmla="*/ 101395 h 62"/>
                <a:gd name="T4" fmla="*/ 109182 w 335"/>
                <a:gd name="T5" fmla="*/ 73742 h 62"/>
                <a:gd name="T6" fmla="*/ 78247 w 335"/>
                <a:gd name="T7" fmla="*/ 64524 h 62"/>
                <a:gd name="T8" fmla="*/ 69149 w 335"/>
                <a:gd name="T9" fmla="*/ 71898 h 62"/>
                <a:gd name="T10" fmla="*/ 47312 w 335"/>
                <a:gd name="T11" fmla="*/ 92177 h 62"/>
                <a:gd name="T12" fmla="*/ 23656 w 335"/>
                <a:gd name="T13" fmla="*/ 103239 h 62"/>
                <a:gd name="T14" fmla="*/ 0 w 335"/>
                <a:gd name="T15" fmla="*/ 106926 h 62"/>
                <a:gd name="T16" fmla="*/ 9099 w 335"/>
                <a:gd name="T17" fmla="*/ 90334 h 62"/>
                <a:gd name="T18" fmla="*/ 9099 w 335"/>
                <a:gd name="T19" fmla="*/ 90334 h 62"/>
                <a:gd name="T20" fmla="*/ 47312 w 335"/>
                <a:gd name="T21" fmla="*/ 51619 h 62"/>
                <a:gd name="T22" fmla="*/ 145576 w 335"/>
                <a:gd name="T23" fmla="*/ 18435 h 62"/>
                <a:gd name="T24" fmla="*/ 331186 w 335"/>
                <a:gd name="T25" fmla="*/ 0 h 62"/>
                <a:gd name="T26" fmla="*/ 531353 w 335"/>
                <a:gd name="T27" fmla="*/ 20279 h 62"/>
                <a:gd name="T28" fmla="*/ 607780 w 335"/>
                <a:gd name="T29" fmla="*/ 55306 h 62"/>
                <a:gd name="T30" fmla="*/ 522254 w 335"/>
                <a:gd name="T31" fmla="*/ 97708 h 62"/>
                <a:gd name="T32" fmla="*/ 356661 w 335"/>
                <a:gd name="T33" fmla="*/ 11430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5"/>
                <a:gd name="T52" fmla="*/ 0 h 62"/>
                <a:gd name="T53" fmla="*/ 335 w 33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5" h="62">
                  <a:moveTo>
                    <a:pt x="196" y="62"/>
                  </a:moveTo>
                  <a:cubicBezTo>
                    <a:pt x="168" y="62"/>
                    <a:pt x="141" y="60"/>
                    <a:pt x="114" y="55"/>
                  </a:cubicBezTo>
                  <a:cubicBezTo>
                    <a:pt x="87" y="50"/>
                    <a:pt x="70" y="45"/>
                    <a:pt x="60" y="40"/>
                  </a:cubicBezTo>
                  <a:cubicBezTo>
                    <a:pt x="51" y="35"/>
                    <a:pt x="45" y="34"/>
                    <a:pt x="43" y="35"/>
                  </a:cubicBezTo>
                  <a:cubicBezTo>
                    <a:pt x="40" y="37"/>
                    <a:pt x="39" y="38"/>
                    <a:pt x="38" y="39"/>
                  </a:cubicBezTo>
                  <a:cubicBezTo>
                    <a:pt x="37" y="40"/>
                    <a:pt x="33" y="44"/>
                    <a:pt x="26" y="50"/>
                  </a:cubicBezTo>
                  <a:cubicBezTo>
                    <a:pt x="24" y="51"/>
                    <a:pt x="19" y="53"/>
                    <a:pt x="13" y="56"/>
                  </a:cubicBezTo>
                  <a:cubicBezTo>
                    <a:pt x="7" y="59"/>
                    <a:pt x="3" y="60"/>
                    <a:pt x="0" y="58"/>
                  </a:cubicBezTo>
                  <a:cubicBezTo>
                    <a:pt x="5" y="49"/>
                    <a:pt x="5" y="49"/>
                    <a:pt x="5" y="49"/>
                  </a:cubicBezTo>
                  <a:cubicBezTo>
                    <a:pt x="5" y="49"/>
                    <a:pt x="5" y="49"/>
                    <a:pt x="5" y="49"/>
                  </a:cubicBezTo>
                  <a:cubicBezTo>
                    <a:pt x="11" y="40"/>
                    <a:pt x="18" y="33"/>
                    <a:pt x="26" y="28"/>
                  </a:cubicBezTo>
                  <a:cubicBezTo>
                    <a:pt x="37" y="22"/>
                    <a:pt x="55" y="16"/>
                    <a:pt x="80" y="10"/>
                  </a:cubicBezTo>
                  <a:cubicBezTo>
                    <a:pt x="104" y="4"/>
                    <a:pt x="138" y="1"/>
                    <a:pt x="182" y="0"/>
                  </a:cubicBezTo>
                  <a:cubicBezTo>
                    <a:pt x="226" y="0"/>
                    <a:pt x="262" y="3"/>
                    <a:pt x="292" y="11"/>
                  </a:cubicBezTo>
                  <a:cubicBezTo>
                    <a:pt x="321" y="19"/>
                    <a:pt x="335" y="25"/>
                    <a:pt x="334" y="30"/>
                  </a:cubicBezTo>
                  <a:cubicBezTo>
                    <a:pt x="335" y="39"/>
                    <a:pt x="320" y="47"/>
                    <a:pt x="287" y="53"/>
                  </a:cubicBezTo>
                  <a:cubicBezTo>
                    <a:pt x="255" y="59"/>
                    <a:pt x="224" y="62"/>
                    <a:pt x="196" y="62"/>
                  </a:cubicBezTo>
                  <a:close/>
                </a:path>
              </a:pathLst>
            </a:custGeom>
            <a:solidFill>
              <a:srgbClr val="E6E7E8"/>
            </a:solidFill>
            <a:ln w="9525">
              <a:noFill/>
              <a:round/>
              <a:headEnd/>
              <a:tailEnd/>
            </a:ln>
          </p:spPr>
          <p:txBody>
            <a:bodyPr/>
            <a:lstStyle/>
            <a:p>
              <a:endParaRPr lang="en-US"/>
            </a:p>
          </p:txBody>
        </p:sp>
        <p:sp>
          <p:nvSpPr>
            <p:cNvPr id="21766" name="Freeform 186"/>
            <p:cNvSpPr>
              <a:spLocks noEditPoints="1"/>
            </p:cNvSpPr>
            <p:nvPr/>
          </p:nvSpPr>
          <p:spPr bwMode="auto">
            <a:xfrm>
              <a:off x="5897564" y="1849438"/>
              <a:ext cx="590550" cy="114300"/>
            </a:xfrm>
            <a:custGeom>
              <a:avLst/>
              <a:gdLst>
                <a:gd name="T0" fmla="*/ 352513 w 325"/>
                <a:gd name="T1" fmla="*/ 3687 h 62"/>
                <a:gd name="T2" fmla="*/ 312537 w 325"/>
                <a:gd name="T3" fmla="*/ 7374 h 62"/>
                <a:gd name="T4" fmla="*/ 256208 w 325"/>
                <a:gd name="T5" fmla="*/ 11061 h 62"/>
                <a:gd name="T6" fmla="*/ 236220 w 325"/>
                <a:gd name="T7" fmla="*/ 16592 h 62"/>
                <a:gd name="T8" fmla="*/ 232586 w 325"/>
                <a:gd name="T9" fmla="*/ 35027 h 62"/>
                <a:gd name="T10" fmla="*/ 147183 w 325"/>
                <a:gd name="T11" fmla="*/ 16592 h 62"/>
                <a:gd name="T12" fmla="*/ 354330 w 325"/>
                <a:gd name="T13" fmla="*/ 0 h 62"/>
                <a:gd name="T14" fmla="*/ 410659 w 325"/>
                <a:gd name="T15" fmla="*/ 97708 h 62"/>
                <a:gd name="T16" fmla="*/ 436098 w 325"/>
                <a:gd name="T17" fmla="*/ 99552 h 62"/>
                <a:gd name="T18" fmla="*/ 456086 w 325"/>
                <a:gd name="T19" fmla="*/ 94021 h 62"/>
                <a:gd name="T20" fmla="*/ 476074 w 325"/>
                <a:gd name="T21" fmla="*/ 90334 h 62"/>
                <a:gd name="T22" fmla="*/ 519684 w 325"/>
                <a:gd name="T23" fmla="*/ 88490 h 62"/>
                <a:gd name="T24" fmla="*/ 545123 w 325"/>
                <a:gd name="T25" fmla="*/ 75585 h 62"/>
                <a:gd name="T26" fmla="*/ 570562 w 325"/>
                <a:gd name="T27" fmla="*/ 84803 h 62"/>
                <a:gd name="T28" fmla="*/ 356147 w 325"/>
                <a:gd name="T29" fmla="*/ 114300 h 62"/>
                <a:gd name="T30" fmla="*/ 265293 w 325"/>
                <a:gd name="T31" fmla="*/ 95865 h 62"/>
                <a:gd name="T32" fmla="*/ 298001 w 325"/>
                <a:gd name="T33" fmla="*/ 94021 h 62"/>
                <a:gd name="T34" fmla="*/ 310720 w 325"/>
                <a:gd name="T35" fmla="*/ 101395 h 62"/>
                <a:gd name="T36" fmla="*/ 325257 w 325"/>
                <a:gd name="T37" fmla="*/ 101395 h 62"/>
                <a:gd name="T38" fmla="*/ 348879 w 325"/>
                <a:gd name="T39" fmla="*/ 97708 h 62"/>
                <a:gd name="T40" fmla="*/ 559660 w 325"/>
                <a:gd name="T41" fmla="*/ 44245 h 62"/>
                <a:gd name="T42" fmla="*/ 528769 w 325"/>
                <a:gd name="T43" fmla="*/ 42402 h 62"/>
                <a:gd name="T44" fmla="*/ 499696 w 325"/>
                <a:gd name="T45" fmla="*/ 36871 h 62"/>
                <a:gd name="T46" fmla="*/ 465172 w 325"/>
                <a:gd name="T47" fmla="*/ 33184 h 62"/>
                <a:gd name="T48" fmla="*/ 496062 w 325"/>
                <a:gd name="T49" fmla="*/ 18435 h 62"/>
                <a:gd name="T50" fmla="*/ 521501 w 325"/>
                <a:gd name="T51" fmla="*/ 23966 h 62"/>
                <a:gd name="T52" fmla="*/ 590550 w 325"/>
                <a:gd name="T53" fmla="*/ 40558 h 62"/>
                <a:gd name="T54" fmla="*/ 559660 w 325"/>
                <a:gd name="T55" fmla="*/ 44245 h 62"/>
                <a:gd name="T56" fmla="*/ 47244 w 325"/>
                <a:gd name="T57" fmla="*/ 92177 h 62"/>
                <a:gd name="T58" fmla="*/ 0 w 325"/>
                <a:gd name="T59" fmla="*/ 106926 h 62"/>
                <a:gd name="T60" fmla="*/ 9085 w 325"/>
                <a:gd name="T61" fmla="*/ 90334 h 62"/>
                <a:gd name="T62" fmla="*/ 16354 w 325"/>
                <a:gd name="T63" fmla="*/ 86647 h 62"/>
                <a:gd name="T64" fmla="*/ 59964 w 325"/>
                <a:gd name="T65" fmla="*/ 64524 h 62"/>
                <a:gd name="T66" fmla="*/ 103573 w 325"/>
                <a:gd name="T67" fmla="*/ 53463 h 62"/>
                <a:gd name="T68" fmla="*/ 123561 w 325"/>
                <a:gd name="T69" fmla="*/ 62681 h 62"/>
                <a:gd name="T70" fmla="*/ 139915 w 325"/>
                <a:gd name="T71" fmla="*/ 68211 h 62"/>
                <a:gd name="T72" fmla="*/ 158086 w 325"/>
                <a:gd name="T73" fmla="*/ 73742 h 62"/>
                <a:gd name="T74" fmla="*/ 190793 w 325"/>
                <a:gd name="T75" fmla="*/ 86647 h 62"/>
                <a:gd name="T76" fmla="*/ 207147 w 325"/>
                <a:gd name="T77" fmla="*/ 101395 h 62"/>
                <a:gd name="T78" fmla="*/ 78134 w 325"/>
                <a:gd name="T79" fmla="*/ 64524 h 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5"/>
                <a:gd name="T121" fmla="*/ 0 h 62"/>
                <a:gd name="T122" fmla="*/ 325 w 325"/>
                <a:gd name="T123" fmla="*/ 62 h 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5" h="62">
                  <a:moveTo>
                    <a:pt x="195" y="0"/>
                  </a:moveTo>
                  <a:cubicBezTo>
                    <a:pt x="195" y="1"/>
                    <a:pt x="194" y="1"/>
                    <a:pt x="194" y="2"/>
                  </a:cubicBezTo>
                  <a:cubicBezTo>
                    <a:pt x="192" y="4"/>
                    <a:pt x="189" y="5"/>
                    <a:pt x="185" y="5"/>
                  </a:cubicBezTo>
                  <a:cubicBezTo>
                    <a:pt x="184" y="5"/>
                    <a:pt x="180" y="5"/>
                    <a:pt x="172" y="4"/>
                  </a:cubicBezTo>
                  <a:cubicBezTo>
                    <a:pt x="164" y="3"/>
                    <a:pt x="158" y="3"/>
                    <a:pt x="154" y="3"/>
                  </a:cubicBezTo>
                  <a:cubicBezTo>
                    <a:pt x="146" y="3"/>
                    <a:pt x="142" y="4"/>
                    <a:pt x="141" y="6"/>
                  </a:cubicBezTo>
                  <a:cubicBezTo>
                    <a:pt x="140" y="8"/>
                    <a:pt x="138" y="10"/>
                    <a:pt x="135" y="10"/>
                  </a:cubicBezTo>
                  <a:cubicBezTo>
                    <a:pt x="132" y="9"/>
                    <a:pt x="130" y="9"/>
                    <a:pt x="130" y="9"/>
                  </a:cubicBezTo>
                  <a:cubicBezTo>
                    <a:pt x="128" y="9"/>
                    <a:pt x="127" y="10"/>
                    <a:pt x="127" y="13"/>
                  </a:cubicBezTo>
                  <a:cubicBezTo>
                    <a:pt x="128" y="19"/>
                    <a:pt x="128" y="19"/>
                    <a:pt x="128" y="19"/>
                  </a:cubicBezTo>
                  <a:cubicBezTo>
                    <a:pt x="122" y="18"/>
                    <a:pt x="109" y="15"/>
                    <a:pt x="88" y="11"/>
                  </a:cubicBezTo>
                  <a:cubicBezTo>
                    <a:pt x="86" y="10"/>
                    <a:pt x="83" y="10"/>
                    <a:pt x="81" y="9"/>
                  </a:cubicBezTo>
                  <a:cubicBezTo>
                    <a:pt x="106" y="4"/>
                    <a:pt x="139" y="1"/>
                    <a:pt x="182" y="0"/>
                  </a:cubicBezTo>
                  <a:cubicBezTo>
                    <a:pt x="186" y="0"/>
                    <a:pt x="191" y="0"/>
                    <a:pt x="195" y="0"/>
                  </a:cubicBezTo>
                  <a:close/>
                  <a:moveTo>
                    <a:pt x="209" y="48"/>
                  </a:moveTo>
                  <a:cubicBezTo>
                    <a:pt x="216" y="48"/>
                    <a:pt x="221" y="50"/>
                    <a:pt x="226" y="53"/>
                  </a:cubicBezTo>
                  <a:cubicBezTo>
                    <a:pt x="232" y="55"/>
                    <a:pt x="235" y="57"/>
                    <a:pt x="236" y="57"/>
                  </a:cubicBezTo>
                  <a:cubicBezTo>
                    <a:pt x="237" y="57"/>
                    <a:pt x="238" y="56"/>
                    <a:pt x="240" y="54"/>
                  </a:cubicBezTo>
                  <a:cubicBezTo>
                    <a:pt x="242" y="51"/>
                    <a:pt x="244" y="50"/>
                    <a:pt x="247" y="50"/>
                  </a:cubicBezTo>
                  <a:cubicBezTo>
                    <a:pt x="248" y="50"/>
                    <a:pt x="249" y="51"/>
                    <a:pt x="251" y="51"/>
                  </a:cubicBezTo>
                  <a:cubicBezTo>
                    <a:pt x="253" y="52"/>
                    <a:pt x="254" y="52"/>
                    <a:pt x="255" y="52"/>
                  </a:cubicBezTo>
                  <a:cubicBezTo>
                    <a:pt x="257" y="52"/>
                    <a:pt x="259" y="51"/>
                    <a:pt x="262" y="49"/>
                  </a:cubicBezTo>
                  <a:cubicBezTo>
                    <a:pt x="266" y="47"/>
                    <a:pt x="267" y="46"/>
                    <a:pt x="268" y="46"/>
                  </a:cubicBezTo>
                  <a:cubicBezTo>
                    <a:pt x="279" y="47"/>
                    <a:pt x="285" y="48"/>
                    <a:pt x="286" y="48"/>
                  </a:cubicBezTo>
                  <a:cubicBezTo>
                    <a:pt x="287" y="48"/>
                    <a:pt x="289" y="47"/>
                    <a:pt x="292" y="45"/>
                  </a:cubicBezTo>
                  <a:cubicBezTo>
                    <a:pt x="295" y="43"/>
                    <a:pt x="298" y="41"/>
                    <a:pt x="300" y="41"/>
                  </a:cubicBezTo>
                  <a:cubicBezTo>
                    <a:pt x="302" y="41"/>
                    <a:pt x="305" y="42"/>
                    <a:pt x="308" y="44"/>
                  </a:cubicBezTo>
                  <a:cubicBezTo>
                    <a:pt x="311" y="45"/>
                    <a:pt x="313" y="46"/>
                    <a:pt x="314" y="46"/>
                  </a:cubicBezTo>
                  <a:cubicBezTo>
                    <a:pt x="307" y="49"/>
                    <a:pt x="298" y="51"/>
                    <a:pt x="287" y="53"/>
                  </a:cubicBezTo>
                  <a:cubicBezTo>
                    <a:pt x="255" y="59"/>
                    <a:pt x="224" y="62"/>
                    <a:pt x="196" y="62"/>
                  </a:cubicBezTo>
                  <a:cubicBezTo>
                    <a:pt x="176" y="62"/>
                    <a:pt x="156" y="61"/>
                    <a:pt x="137" y="59"/>
                  </a:cubicBezTo>
                  <a:cubicBezTo>
                    <a:pt x="139" y="57"/>
                    <a:pt x="142" y="55"/>
                    <a:pt x="146" y="52"/>
                  </a:cubicBezTo>
                  <a:cubicBezTo>
                    <a:pt x="153" y="46"/>
                    <a:pt x="157" y="43"/>
                    <a:pt x="159" y="42"/>
                  </a:cubicBezTo>
                  <a:cubicBezTo>
                    <a:pt x="160" y="44"/>
                    <a:pt x="161" y="47"/>
                    <a:pt x="164" y="51"/>
                  </a:cubicBezTo>
                  <a:cubicBezTo>
                    <a:pt x="166" y="55"/>
                    <a:pt x="168" y="57"/>
                    <a:pt x="169" y="57"/>
                  </a:cubicBezTo>
                  <a:cubicBezTo>
                    <a:pt x="169" y="57"/>
                    <a:pt x="170" y="57"/>
                    <a:pt x="171" y="55"/>
                  </a:cubicBezTo>
                  <a:cubicBezTo>
                    <a:pt x="172" y="54"/>
                    <a:pt x="174" y="53"/>
                    <a:pt x="175" y="53"/>
                  </a:cubicBezTo>
                  <a:cubicBezTo>
                    <a:pt x="176" y="53"/>
                    <a:pt x="178" y="54"/>
                    <a:pt x="179" y="55"/>
                  </a:cubicBezTo>
                  <a:cubicBezTo>
                    <a:pt x="180" y="56"/>
                    <a:pt x="182" y="57"/>
                    <a:pt x="184" y="57"/>
                  </a:cubicBezTo>
                  <a:cubicBezTo>
                    <a:pt x="185" y="57"/>
                    <a:pt x="188" y="55"/>
                    <a:pt x="192" y="53"/>
                  </a:cubicBezTo>
                  <a:cubicBezTo>
                    <a:pt x="196" y="50"/>
                    <a:pt x="202" y="48"/>
                    <a:pt x="209" y="48"/>
                  </a:cubicBezTo>
                  <a:close/>
                  <a:moveTo>
                    <a:pt x="308" y="24"/>
                  </a:moveTo>
                  <a:cubicBezTo>
                    <a:pt x="303" y="26"/>
                    <a:pt x="300" y="27"/>
                    <a:pt x="298" y="27"/>
                  </a:cubicBezTo>
                  <a:cubicBezTo>
                    <a:pt x="295" y="27"/>
                    <a:pt x="293" y="26"/>
                    <a:pt x="291" y="23"/>
                  </a:cubicBezTo>
                  <a:cubicBezTo>
                    <a:pt x="289" y="20"/>
                    <a:pt x="287" y="19"/>
                    <a:pt x="284" y="19"/>
                  </a:cubicBezTo>
                  <a:cubicBezTo>
                    <a:pt x="282" y="19"/>
                    <a:pt x="279" y="19"/>
                    <a:pt x="275" y="20"/>
                  </a:cubicBezTo>
                  <a:cubicBezTo>
                    <a:pt x="270" y="21"/>
                    <a:pt x="267" y="21"/>
                    <a:pt x="264" y="21"/>
                  </a:cubicBezTo>
                  <a:cubicBezTo>
                    <a:pt x="259" y="21"/>
                    <a:pt x="256" y="20"/>
                    <a:pt x="256" y="18"/>
                  </a:cubicBezTo>
                  <a:cubicBezTo>
                    <a:pt x="256" y="16"/>
                    <a:pt x="257" y="15"/>
                    <a:pt x="260" y="13"/>
                  </a:cubicBezTo>
                  <a:cubicBezTo>
                    <a:pt x="263" y="11"/>
                    <a:pt x="268" y="10"/>
                    <a:pt x="273" y="10"/>
                  </a:cubicBezTo>
                  <a:cubicBezTo>
                    <a:pt x="276" y="10"/>
                    <a:pt x="279" y="11"/>
                    <a:pt x="282" y="12"/>
                  </a:cubicBezTo>
                  <a:cubicBezTo>
                    <a:pt x="285" y="13"/>
                    <a:pt x="287" y="13"/>
                    <a:pt x="287" y="13"/>
                  </a:cubicBezTo>
                  <a:cubicBezTo>
                    <a:pt x="289" y="13"/>
                    <a:pt x="291" y="13"/>
                    <a:pt x="293" y="11"/>
                  </a:cubicBezTo>
                  <a:cubicBezTo>
                    <a:pt x="307" y="15"/>
                    <a:pt x="318" y="19"/>
                    <a:pt x="325" y="22"/>
                  </a:cubicBezTo>
                  <a:cubicBezTo>
                    <a:pt x="323" y="22"/>
                    <a:pt x="322" y="22"/>
                    <a:pt x="321" y="22"/>
                  </a:cubicBezTo>
                  <a:cubicBezTo>
                    <a:pt x="317" y="22"/>
                    <a:pt x="313" y="23"/>
                    <a:pt x="308" y="24"/>
                  </a:cubicBezTo>
                  <a:close/>
                  <a:moveTo>
                    <a:pt x="38" y="39"/>
                  </a:moveTo>
                  <a:cubicBezTo>
                    <a:pt x="37" y="40"/>
                    <a:pt x="33" y="44"/>
                    <a:pt x="26" y="50"/>
                  </a:cubicBezTo>
                  <a:cubicBezTo>
                    <a:pt x="24" y="51"/>
                    <a:pt x="19" y="53"/>
                    <a:pt x="13" y="56"/>
                  </a:cubicBezTo>
                  <a:cubicBezTo>
                    <a:pt x="7" y="59"/>
                    <a:pt x="3" y="60"/>
                    <a:pt x="0" y="58"/>
                  </a:cubicBezTo>
                  <a:cubicBezTo>
                    <a:pt x="5" y="49"/>
                    <a:pt x="5" y="49"/>
                    <a:pt x="5" y="49"/>
                  </a:cubicBezTo>
                  <a:cubicBezTo>
                    <a:pt x="5" y="49"/>
                    <a:pt x="5" y="49"/>
                    <a:pt x="5" y="49"/>
                  </a:cubicBezTo>
                  <a:cubicBezTo>
                    <a:pt x="6" y="48"/>
                    <a:pt x="7" y="47"/>
                    <a:pt x="7" y="46"/>
                  </a:cubicBezTo>
                  <a:cubicBezTo>
                    <a:pt x="8" y="46"/>
                    <a:pt x="8" y="46"/>
                    <a:pt x="9" y="47"/>
                  </a:cubicBezTo>
                  <a:cubicBezTo>
                    <a:pt x="10" y="48"/>
                    <a:pt x="12" y="48"/>
                    <a:pt x="14" y="48"/>
                  </a:cubicBezTo>
                  <a:cubicBezTo>
                    <a:pt x="18" y="48"/>
                    <a:pt x="25" y="44"/>
                    <a:pt x="33" y="35"/>
                  </a:cubicBezTo>
                  <a:cubicBezTo>
                    <a:pt x="42" y="26"/>
                    <a:pt x="48" y="21"/>
                    <a:pt x="52" y="21"/>
                  </a:cubicBezTo>
                  <a:cubicBezTo>
                    <a:pt x="54" y="21"/>
                    <a:pt x="56" y="24"/>
                    <a:pt x="57" y="29"/>
                  </a:cubicBezTo>
                  <a:cubicBezTo>
                    <a:pt x="59" y="33"/>
                    <a:pt x="60" y="36"/>
                    <a:pt x="63" y="36"/>
                  </a:cubicBezTo>
                  <a:cubicBezTo>
                    <a:pt x="64" y="36"/>
                    <a:pt x="66" y="35"/>
                    <a:pt x="68" y="34"/>
                  </a:cubicBezTo>
                  <a:cubicBezTo>
                    <a:pt x="71" y="33"/>
                    <a:pt x="73" y="32"/>
                    <a:pt x="73" y="32"/>
                  </a:cubicBezTo>
                  <a:cubicBezTo>
                    <a:pt x="75" y="32"/>
                    <a:pt x="76" y="34"/>
                    <a:pt x="77" y="37"/>
                  </a:cubicBezTo>
                  <a:cubicBezTo>
                    <a:pt x="78" y="40"/>
                    <a:pt x="80" y="41"/>
                    <a:pt x="82" y="41"/>
                  </a:cubicBezTo>
                  <a:cubicBezTo>
                    <a:pt x="82" y="41"/>
                    <a:pt x="84" y="41"/>
                    <a:pt x="87" y="40"/>
                  </a:cubicBezTo>
                  <a:cubicBezTo>
                    <a:pt x="91" y="39"/>
                    <a:pt x="93" y="38"/>
                    <a:pt x="93" y="38"/>
                  </a:cubicBezTo>
                  <a:cubicBezTo>
                    <a:pt x="95" y="38"/>
                    <a:pt x="99" y="41"/>
                    <a:pt x="105" y="47"/>
                  </a:cubicBezTo>
                  <a:cubicBezTo>
                    <a:pt x="109" y="50"/>
                    <a:pt x="113" y="53"/>
                    <a:pt x="117" y="55"/>
                  </a:cubicBezTo>
                  <a:cubicBezTo>
                    <a:pt x="116" y="55"/>
                    <a:pt x="115" y="55"/>
                    <a:pt x="114" y="55"/>
                  </a:cubicBezTo>
                  <a:cubicBezTo>
                    <a:pt x="87" y="50"/>
                    <a:pt x="70" y="45"/>
                    <a:pt x="60" y="40"/>
                  </a:cubicBezTo>
                  <a:cubicBezTo>
                    <a:pt x="51" y="35"/>
                    <a:pt x="45" y="34"/>
                    <a:pt x="43" y="35"/>
                  </a:cubicBezTo>
                  <a:cubicBezTo>
                    <a:pt x="40" y="37"/>
                    <a:pt x="39" y="38"/>
                    <a:pt x="38" y="39"/>
                  </a:cubicBezTo>
                  <a:close/>
                </a:path>
              </a:pathLst>
            </a:custGeom>
            <a:solidFill>
              <a:srgbClr val="BCBEC0"/>
            </a:solidFill>
            <a:ln w="9525">
              <a:noFill/>
              <a:round/>
              <a:headEnd/>
              <a:tailEnd/>
            </a:ln>
          </p:spPr>
          <p:txBody>
            <a:bodyPr/>
            <a:lstStyle/>
            <a:p>
              <a:endParaRPr lang="en-US"/>
            </a:p>
          </p:txBody>
        </p:sp>
        <p:sp>
          <p:nvSpPr>
            <p:cNvPr id="21767" name="Freeform 187"/>
            <p:cNvSpPr>
              <a:spLocks noEditPoints="1"/>
            </p:cNvSpPr>
            <p:nvPr/>
          </p:nvSpPr>
          <p:spPr bwMode="auto">
            <a:xfrm>
              <a:off x="5999164" y="1947863"/>
              <a:ext cx="482600" cy="484188"/>
            </a:xfrm>
            <a:custGeom>
              <a:avLst/>
              <a:gdLst>
                <a:gd name="T0" fmla="*/ 426145 w 265"/>
                <a:gd name="T1" fmla="*/ 12742 h 266"/>
                <a:gd name="T2" fmla="*/ 431608 w 265"/>
                <a:gd name="T3" fmla="*/ 25484 h 266"/>
                <a:gd name="T4" fmla="*/ 435250 w 265"/>
                <a:gd name="T5" fmla="*/ 32765 h 266"/>
                <a:gd name="T6" fmla="*/ 331446 w 265"/>
                <a:gd name="T7" fmla="*/ 54608 h 266"/>
                <a:gd name="T8" fmla="*/ 360584 w 265"/>
                <a:gd name="T9" fmla="*/ 21843 h 266"/>
                <a:gd name="T10" fmla="*/ 418860 w 265"/>
                <a:gd name="T11" fmla="*/ 14562 h 266"/>
                <a:gd name="T12" fmla="*/ 426145 w 265"/>
                <a:gd name="T13" fmla="*/ 12742 h 266"/>
                <a:gd name="T14" fmla="*/ 482600 w 265"/>
                <a:gd name="T15" fmla="*/ 36405 h 266"/>
                <a:gd name="T16" fmla="*/ 398828 w 265"/>
                <a:gd name="T17" fmla="*/ 433221 h 266"/>
                <a:gd name="T18" fmla="*/ 362405 w 265"/>
                <a:gd name="T19" fmla="*/ 462345 h 266"/>
                <a:gd name="T20" fmla="*/ 234926 w 265"/>
                <a:gd name="T21" fmla="*/ 484188 h 266"/>
                <a:gd name="T22" fmla="*/ 92878 w 265"/>
                <a:gd name="T23" fmla="*/ 460525 h 266"/>
                <a:gd name="T24" fmla="*/ 92878 w 265"/>
                <a:gd name="T25" fmla="*/ 460525 h 266"/>
                <a:gd name="T26" fmla="*/ 72845 w 265"/>
                <a:gd name="T27" fmla="*/ 438682 h 266"/>
                <a:gd name="T28" fmla="*/ 0 w 265"/>
                <a:gd name="T29" fmla="*/ 34585 h 266"/>
                <a:gd name="T30" fmla="*/ 65561 w 265"/>
                <a:gd name="T31" fmla="*/ 54608 h 266"/>
                <a:gd name="T32" fmla="*/ 253137 w 265"/>
                <a:gd name="T33" fmla="*/ 70990 h 266"/>
                <a:gd name="T34" fmla="*/ 473494 w 265"/>
                <a:gd name="T35" fmla="*/ 40046 h 266"/>
                <a:gd name="T36" fmla="*/ 473494 w 265"/>
                <a:gd name="T37" fmla="*/ 40046 h 266"/>
                <a:gd name="T38" fmla="*/ 482600 w 265"/>
                <a:gd name="T39" fmla="*/ 36405 h 266"/>
                <a:gd name="T40" fmla="*/ 152975 w 265"/>
                <a:gd name="T41" fmla="*/ 80091 h 266"/>
                <a:gd name="T42" fmla="*/ 54634 w 265"/>
                <a:gd name="T43" fmla="*/ 67349 h 266"/>
                <a:gd name="T44" fmla="*/ 18211 w 265"/>
                <a:gd name="T45" fmla="*/ 60068 h 266"/>
                <a:gd name="T46" fmla="*/ 56455 w 265"/>
                <a:gd name="T47" fmla="*/ 309443 h 266"/>
                <a:gd name="T48" fmla="*/ 96520 w 265"/>
                <a:gd name="T49" fmla="*/ 445963 h 266"/>
                <a:gd name="T50" fmla="*/ 325983 w 265"/>
                <a:gd name="T51" fmla="*/ 456884 h 266"/>
                <a:gd name="T52" fmla="*/ 391543 w 265"/>
                <a:gd name="T53" fmla="*/ 422299 h 266"/>
                <a:gd name="T54" fmla="*/ 446177 w 265"/>
                <a:gd name="T55" fmla="*/ 205689 h 266"/>
                <a:gd name="T56" fmla="*/ 458925 w 265"/>
                <a:gd name="T57" fmla="*/ 67349 h 266"/>
                <a:gd name="T58" fmla="*/ 152975 w 265"/>
                <a:gd name="T59" fmla="*/ 80091 h 266"/>
                <a:gd name="T60" fmla="*/ 34602 w 265"/>
                <a:gd name="T61" fmla="*/ 27304 h 266"/>
                <a:gd name="T62" fmla="*/ 25496 w 265"/>
                <a:gd name="T63" fmla="*/ 0 h 266"/>
                <a:gd name="T64" fmla="*/ 100162 w 265"/>
                <a:gd name="T65" fmla="*/ 16382 h 266"/>
                <a:gd name="T66" fmla="*/ 123837 w 265"/>
                <a:gd name="T67" fmla="*/ 20023 h 266"/>
                <a:gd name="T68" fmla="*/ 120195 w 265"/>
                <a:gd name="T69" fmla="*/ 50967 h 266"/>
                <a:gd name="T70" fmla="*/ 83772 w 265"/>
                <a:gd name="T71" fmla="*/ 41866 h 266"/>
                <a:gd name="T72" fmla="*/ 34602 w 265"/>
                <a:gd name="T73" fmla="*/ 27304 h 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266"/>
                <a:gd name="T113" fmla="*/ 265 w 265"/>
                <a:gd name="T114" fmla="*/ 266 h 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266">
                  <a:moveTo>
                    <a:pt x="234" y="7"/>
                  </a:moveTo>
                  <a:cubicBezTo>
                    <a:pt x="235" y="9"/>
                    <a:pt x="236" y="11"/>
                    <a:pt x="237" y="14"/>
                  </a:cubicBezTo>
                  <a:cubicBezTo>
                    <a:pt x="237" y="15"/>
                    <a:pt x="238" y="17"/>
                    <a:pt x="239" y="18"/>
                  </a:cubicBezTo>
                  <a:cubicBezTo>
                    <a:pt x="223" y="24"/>
                    <a:pt x="204" y="28"/>
                    <a:pt x="182" y="30"/>
                  </a:cubicBezTo>
                  <a:cubicBezTo>
                    <a:pt x="186" y="26"/>
                    <a:pt x="191" y="20"/>
                    <a:pt x="198" y="12"/>
                  </a:cubicBezTo>
                  <a:cubicBezTo>
                    <a:pt x="209" y="11"/>
                    <a:pt x="220" y="10"/>
                    <a:pt x="230" y="8"/>
                  </a:cubicBezTo>
                  <a:cubicBezTo>
                    <a:pt x="232" y="8"/>
                    <a:pt x="233" y="7"/>
                    <a:pt x="234" y="7"/>
                  </a:cubicBezTo>
                  <a:close/>
                  <a:moveTo>
                    <a:pt x="265" y="20"/>
                  </a:moveTo>
                  <a:cubicBezTo>
                    <a:pt x="259" y="103"/>
                    <a:pt x="244" y="176"/>
                    <a:pt x="219" y="238"/>
                  </a:cubicBezTo>
                  <a:cubicBezTo>
                    <a:pt x="218" y="241"/>
                    <a:pt x="211" y="246"/>
                    <a:pt x="199" y="254"/>
                  </a:cubicBezTo>
                  <a:cubicBezTo>
                    <a:pt x="187" y="262"/>
                    <a:pt x="164" y="266"/>
                    <a:pt x="129" y="266"/>
                  </a:cubicBezTo>
                  <a:cubicBezTo>
                    <a:pt x="93" y="266"/>
                    <a:pt x="67" y="262"/>
                    <a:pt x="51" y="253"/>
                  </a:cubicBezTo>
                  <a:cubicBezTo>
                    <a:pt x="51" y="253"/>
                    <a:pt x="51" y="253"/>
                    <a:pt x="51" y="253"/>
                  </a:cubicBezTo>
                  <a:cubicBezTo>
                    <a:pt x="40" y="241"/>
                    <a:pt x="40" y="241"/>
                    <a:pt x="40" y="241"/>
                  </a:cubicBezTo>
                  <a:cubicBezTo>
                    <a:pt x="18" y="156"/>
                    <a:pt x="5" y="82"/>
                    <a:pt x="0" y="19"/>
                  </a:cubicBezTo>
                  <a:cubicBezTo>
                    <a:pt x="10" y="24"/>
                    <a:pt x="22" y="27"/>
                    <a:pt x="36" y="30"/>
                  </a:cubicBezTo>
                  <a:cubicBezTo>
                    <a:pt x="64" y="36"/>
                    <a:pt x="99" y="39"/>
                    <a:pt x="139" y="39"/>
                  </a:cubicBezTo>
                  <a:cubicBezTo>
                    <a:pt x="194" y="38"/>
                    <a:pt x="235" y="32"/>
                    <a:pt x="260" y="22"/>
                  </a:cubicBezTo>
                  <a:cubicBezTo>
                    <a:pt x="260" y="22"/>
                    <a:pt x="260" y="22"/>
                    <a:pt x="260" y="22"/>
                  </a:cubicBezTo>
                  <a:cubicBezTo>
                    <a:pt x="262" y="21"/>
                    <a:pt x="263" y="20"/>
                    <a:pt x="265" y="20"/>
                  </a:cubicBezTo>
                  <a:close/>
                  <a:moveTo>
                    <a:pt x="84" y="44"/>
                  </a:moveTo>
                  <a:cubicBezTo>
                    <a:pt x="65" y="43"/>
                    <a:pt x="47" y="40"/>
                    <a:pt x="30" y="37"/>
                  </a:cubicBezTo>
                  <a:cubicBezTo>
                    <a:pt x="10" y="33"/>
                    <a:pt x="10" y="33"/>
                    <a:pt x="10" y="33"/>
                  </a:cubicBezTo>
                  <a:cubicBezTo>
                    <a:pt x="9" y="67"/>
                    <a:pt x="16" y="113"/>
                    <a:pt x="31" y="170"/>
                  </a:cubicBezTo>
                  <a:cubicBezTo>
                    <a:pt x="38" y="198"/>
                    <a:pt x="46" y="223"/>
                    <a:pt x="53" y="245"/>
                  </a:cubicBezTo>
                  <a:cubicBezTo>
                    <a:pt x="103" y="259"/>
                    <a:pt x="146" y="261"/>
                    <a:pt x="179" y="251"/>
                  </a:cubicBezTo>
                  <a:cubicBezTo>
                    <a:pt x="196" y="246"/>
                    <a:pt x="208" y="240"/>
                    <a:pt x="215" y="232"/>
                  </a:cubicBezTo>
                  <a:cubicBezTo>
                    <a:pt x="228" y="208"/>
                    <a:pt x="238" y="168"/>
                    <a:pt x="245" y="113"/>
                  </a:cubicBezTo>
                  <a:cubicBezTo>
                    <a:pt x="252" y="37"/>
                    <a:pt x="252" y="37"/>
                    <a:pt x="252" y="37"/>
                  </a:cubicBezTo>
                  <a:cubicBezTo>
                    <a:pt x="199" y="47"/>
                    <a:pt x="143" y="50"/>
                    <a:pt x="84" y="44"/>
                  </a:cubicBezTo>
                  <a:close/>
                  <a:moveTo>
                    <a:pt x="19" y="15"/>
                  </a:moveTo>
                  <a:cubicBezTo>
                    <a:pt x="17" y="8"/>
                    <a:pt x="15" y="4"/>
                    <a:pt x="14" y="0"/>
                  </a:cubicBezTo>
                  <a:cubicBezTo>
                    <a:pt x="26" y="4"/>
                    <a:pt x="40" y="6"/>
                    <a:pt x="55" y="9"/>
                  </a:cubicBezTo>
                  <a:cubicBezTo>
                    <a:pt x="59" y="10"/>
                    <a:pt x="63" y="10"/>
                    <a:pt x="68" y="11"/>
                  </a:cubicBezTo>
                  <a:cubicBezTo>
                    <a:pt x="67" y="15"/>
                    <a:pt x="67" y="20"/>
                    <a:pt x="66" y="28"/>
                  </a:cubicBezTo>
                  <a:cubicBezTo>
                    <a:pt x="59" y="27"/>
                    <a:pt x="52" y="25"/>
                    <a:pt x="46" y="23"/>
                  </a:cubicBezTo>
                  <a:cubicBezTo>
                    <a:pt x="35" y="20"/>
                    <a:pt x="26" y="17"/>
                    <a:pt x="19" y="15"/>
                  </a:cubicBezTo>
                  <a:close/>
                </a:path>
              </a:pathLst>
            </a:custGeom>
            <a:solidFill>
              <a:srgbClr val="FFFFFF"/>
            </a:solidFill>
            <a:ln w="9525">
              <a:noFill/>
              <a:round/>
              <a:headEnd/>
              <a:tailEnd/>
            </a:ln>
          </p:spPr>
          <p:txBody>
            <a:bodyPr/>
            <a:lstStyle/>
            <a:p>
              <a:endParaRPr lang="en-US"/>
            </a:p>
          </p:txBody>
        </p:sp>
        <p:sp>
          <p:nvSpPr>
            <p:cNvPr id="21768" name="Freeform 188"/>
            <p:cNvSpPr>
              <a:spLocks noEditPoints="1"/>
            </p:cNvSpPr>
            <p:nvPr/>
          </p:nvSpPr>
          <p:spPr bwMode="auto">
            <a:xfrm>
              <a:off x="6143626" y="2046288"/>
              <a:ext cx="298450" cy="344488"/>
            </a:xfrm>
            <a:custGeom>
              <a:avLst/>
              <a:gdLst>
                <a:gd name="T0" fmla="*/ 38216 w 164"/>
                <a:gd name="T1" fmla="*/ 23695 h 189"/>
                <a:gd name="T2" fmla="*/ 81892 w 164"/>
                <a:gd name="T3" fmla="*/ 25518 h 189"/>
                <a:gd name="T4" fmla="*/ 165603 w 164"/>
                <a:gd name="T5" fmla="*/ 23695 h 189"/>
                <a:gd name="T6" fmla="*/ 136486 w 164"/>
                <a:gd name="T7" fmla="*/ 333552 h 189"/>
                <a:gd name="T8" fmla="*/ 112829 w 164"/>
                <a:gd name="T9" fmla="*/ 340843 h 189"/>
                <a:gd name="T10" fmla="*/ 50955 w 164"/>
                <a:gd name="T11" fmla="*/ 337197 h 189"/>
                <a:gd name="T12" fmla="*/ 16378 w 164"/>
                <a:gd name="T13" fmla="*/ 176801 h 189"/>
                <a:gd name="T14" fmla="*/ 38216 w 164"/>
                <a:gd name="T15" fmla="*/ 23695 h 189"/>
                <a:gd name="T16" fmla="*/ 238396 w 164"/>
                <a:gd name="T17" fmla="*/ 3645 h 189"/>
                <a:gd name="T18" fmla="*/ 289351 w 164"/>
                <a:gd name="T19" fmla="*/ 21872 h 189"/>
                <a:gd name="T20" fmla="*/ 283891 w 164"/>
                <a:gd name="T21" fmla="*/ 109361 h 189"/>
                <a:gd name="T22" fmla="*/ 265693 w 164"/>
                <a:gd name="T23" fmla="*/ 178623 h 189"/>
                <a:gd name="T24" fmla="*/ 245675 w 164"/>
                <a:gd name="T25" fmla="*/ 247886 h 189"/>
                <a:gd name="T26" fmla="*/ 161964 w 164"/>
                <a:gd name="T27" fmla="*/ 329907 h 189"/>
                <a:gd name="T28" fmla="*/ 187441 w 164"/>
                <a:gd name="T29" fmla="*/ 40099 h 189"/>
                <a:gd name="T30" fmla="*/ 194720 w 164"/>
                <a:gd name="T31" fmla="*/ 23695 h 189"/>
                <a:gd name="T32" fmla="*/ 238396 w 164"/>
                <a:gd name="T33" fmla="*/ 3645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89"/>
                <a:gd name="T53" fmla="*/ 164 w 164"/>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89">
                  <a:moveTo>
                    <a:pt x="21" y="13"/>
                  </a:moveTo>
                  <a:cubicBezTo>
                    <a:pt x="45" y="14"/>
                    <a:pt x="45" y="14"/>
                    <a:pt x="45" y="14"/>
                  </a:cubicBezTo>
                  <a:cubicBezTo>
                    <a:pt x="64" y="15"/>
                    <a:pt x="79" y="15"/>
                    <a:pt x="91" y="13"/>
                  </a:cubicBezTo>
                  <a:cubicBezTo>
                    <a:pt x="75" y="183"/>
                    <a:pt x="75" y="183"/>
                    <a:pt x="75" y="183"/>
                  </a:cubicBezTo>
                  <a:cubicBezTo>
                    <a:pt x="72" y="185"/>
                    <a:pt x="67" y="186"/>
                    <a:pt x="62" y="187"/>
                  </a:cubicBezTo>
                  <a:cubicBezTo>
                    <a:pt x="50" y="189"/>
                    <a:pt x="39" y="188"/>
                    <a:pt x="28" y="185"/>
                  </a:cubicBezTo>
                  <a:cubicBezTo>
                    <a:pt x="20" y="155"/>
                    <a:pt x="14" y="126"/>
                    <a:pt x="9" y="97"/>
                  </a:cubicBezTo>
                  <a:cubicBezTo>
                    <a:pt x="0" y="38"/>
                    <a:pt x="4" y="10"/>
                    <a:pt x="21" y="13"/>
                  </a:cubicBezTo>
                  <a:close/>
                  <a:moveTo>
                    <a:pt x="131" y="2"/>
                  </a:moveTo>
                  <a:cubicBezTo>
                    <a:pt x="146" y="0"/>
                    <a:pt x="155" y="4"/>
                    <a:pt x="159" y="12"/>
                  </a:cubicBezTo>
                  <a:cubicBezTo>
                    <a:pt x="164" y="22"/>
                    <a:pt x="163" y="38"/>
                    <a:pt x="156" y="60"/>
                  </a:cubicBezTo>
                  <a:cubicBezTo>
                    <a:pt x="155" y="64"/>
                    <a:pt x="152" y="77"/>
                    <a:pt x="146" y="98"/>
                  </a:cubicBezTo>
                  <a:cubicBezTo>
                    <a:pt x="143" y="114"/>
                    <a:pt x="139" y="127"/>
                    <a:pt x="135" y="136"/>
                  </a:cubicBezTo>
                  <a:cubicBezTo>
                    <a:pt x="125" y="164"/>
                    <a:pt x="109" y="179"/>
                    <a:pt x="89" y="181"/>
                  </a:cubicBezTo>
                  <a:cubicBezTo>
                    <a:pt x="103" y="22"/>
                    <a:pt x="103" y="22"/>
                    <a:pt x="103" y="22"/>
                  </a:cubicBezTo>
                  <a:cubicBezTo>
                    <a:pt x="107" y="13"/>
                    <a:pt x="107" y="13"/>
                    <a:pt x="107" y="13"/>
                  </a:cubicBezTo>
                  <a:cubicBezTo>
                    <a:pt x="112" y="7"/>
                    <a:pt x="120" y="3"/>
                    <a:pt x="131" y="2"/>
                  </a:cubicBezTo>
                  <a:close/>
                </a:path>
              </a:pathLst>
            </a:custGeom>
            <a:solidFill>
              <a:srgbClr val="939598"/>
            </a:solidFill>
            <a:ln w="9525">
              <a:noFill/>
              <a:round/>
              <a:headEnd/>
              <a:tailEnd/>
            </a:ln>
          </p:spPr>
          <p:txBody>
            <a:bodyPr/>
            <a:lstStyle/>
            <a:p>
              <a:endParaRPr lang="en-US"/>
            </a:p>
          </p:txBody>
        </p:sp>
        <p:sp>
          <p:nvSpPr>
            <p:cNvPr id="21769" name="Freeform 189"/>
            <p:cNvSpPr>
              <a:spLocks noEditPoints="1"/>
            </p:cNvSpPr>
            <p:nvPr/>
          </p:nvSpPr>
          <p:spPr bwMode="auto">
            <a:xfrm>
              <a:off x="5873751" y="1839913"/>
              <a:ext cx="654050" cy="603250"/>
            </a:xfrm>
            <a:custGeom>
              <a:avLst/>
              <a:gdLst>
                <a:gd name="T0" fmla="*/ 597729 w 360"/>
                <a:gd name="T1" fmla="*/ 148995 h 332"/>
                <a:gd name="T2" fmla="*/ 190765 w 360"/>
                <a:gd name="T3" fmla="*/ 163532 h 332"/>
                <a:gd name="T4" fmla="*/ 198032 w 360"/>
                <a:gd name="T5" fmla="*/ 546922 h 332"/>
                <a:gd name="T6" fmla="*/ 218017 w 360"/>
                <a:gd name="T7" fmla="*/ 568727 h 332"/>
                <a:gd name="T8" fmla="*/ 486904 w 360"/>
                <a:gd name="T9" fmla="*/ 570544 h 332"/>
                <a:gd name="T10" fmla="*/ 606813 w 360"/>
                <a:gd name="T11" fmla="*/ 145361 h 332"/>
                <a:gd name="T12" fmla="*/ 543225 w 360"/>
                <a:gd name="T13" fmla="*/ 123557 h 332"/>
                <a:gd name="T14" fmla="*/ 225284 w 360"/>
                <a:gd name="T15" fmla="*/ 125374 h 332"/>
                <a:gd name="T16" fmla="*/ 105375 w 360"/>
                <a:gd name="T17" fmla="*/ 107204 h 332"/>
                <a:gd name="T18" fmla="*/ 136260 w 360"/>
                <a:gd name="T19" fmla="*/ 125374 h 332"/>
                <a:gd name="T20" fmla="*/ 394247 w 360"/>
                <a:gd name="T21" fmla="*/ 167166 h 332"/>
                <a:gd name="T22" fmla="*/ 617714 w 360"/>
                <a:gd name="T23" fmla="*/ 105387 h 332"/>
                <a:gd name="T24" fmla="*/ 379712 w 360"/>
                <a:gd name="T25" fmla="*/ 123557 h 332"/>
                <a:gd name="T26" fmla="*/ 630432 w 360"/>
                <a:gd name="T27" fmla="*/ 65413 h 332"/>
                <a:gd name="T28" fmla="*/ 354277 w 360"/>
                <a:gd name="T29" fmla="*/ 10902 h 332"/>
                <a:gd name="T30" fmla="*/ 70855 w 360"/>
                <a:gd name="T31" fmla="*/ 61779 h 332"/>
                <a:gd name="T32" fmla="*/ 32703 w 360"/>
                <a:gd name="T33" fmla="*/ 99936 h 332"/>
                <a:gd name="T34" fmla="*/ 47237 w 360"/>
                <a:gd name="T35" fmla="*/ 112655 h 332"/>
                <a:gd name="T36" fmla="*/ 92657 w 360"/>
                <a:gd name="T37" fmla="*/ 81766 h 332"/>
                <a:gd name="T38" fmla="*/ 132627 w 360"/>
                <a:gd name="T39" fmla="*/ 83583 h 332"/>
                <a:gd name="T40" fmla="*/ 379712 w 360"/>
                <a:gd name="T41" fmla="*/ 123557 h 332"/>
                <a:gd name="T42" fmla="*/ 568660 w 360"/>
                <a:gd name="T43" fmla="*/ 19987 h 332"/>
                <a:gd name="T44" fmla="*/ 637699 w 360"/>
                <a:gd name="T45" fmla="*/ 94485 h 332"/>
                <a:gd name="T46" fmla="*/ 635882 w 360"/>
                <a:gd name="T47" fmla="*/ 121740 h 332"/>
                <a:gd name="T48" fmla="*/ 550492 w 360"/>
                <a:gd name="T49" fmla="*/ 552374 h 332"/>
                <a:gd name="T50" fmla="*/ 503255 w 360"/>
                <a:gd name="T51" fmla="*/ 585080 h 332"/>
                <a:gd name="T52" fmla="*/ 208933 w 360"/>
                <a:gd name="T53" fmla="*/ 585080 h 332"/>
                <a:gd name="T54" fmla="*/ 176230 w 360"/>
                <a:gd name="T55" fmla="*/ 566910 h 332"/>
                <a:gd name="T56" fmla="*/ 107192 w 360"/>
                <a:gd name="T57" fmla="*/ 134459 h 332"/>
                <a:gd name="T58" fmla="*/ 67222 w 360"/>
                <a:gd name="T59" fmla="*/ 127191 h 332"/>
                <a:gd name="T60" fmla="*/ 5450 w 360"/>
                <a:gd name="T61" fmla="*/ 116289 h 332"/>
                <a:gd name="T62" fmla="*/ 18168 w 360"/>
                <a:gd name="T63" fmla="*/ 90851 h 332"/>
                <a:gd name="T64" fmla="*/ 167146 w 360"/>
                <a:gd name="T65" fmla="*/ 14536 h 3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0"/>
                <a:gd name="T100" fmla="*/ 0 h 332"/>
                <a:gd name="T101" fmla="*/ 360 w 360"/>
                <a:gd name="T102" fmla="*/ 332 h 3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0" h="332">
                  <a:moveTo>
                    <a:pt x="329" y="82"/>
                  </a:moveTo>
                  <a:cubicBezTo>
                    <a:pt x="329" y="82"/>
                    <a:pt x="329" y="82"/>
                    <a:pt x="329" y="82"/>
                  </a:cubicBezTo>
                  <a:cubicBezTo>
                    <a:pt x="304" y="92"/>
                    <a:pt x="263" y="98"/>
                    <a:pt x="208" y="99"/>
                  </a:cubicBezTo>
                  <a:cubicBezTo>
                    <a:pt x="168" y="99"/>
                    <a:pt x="133" y="96"/>
                    <a:pt x="105" y="90"/>
                  </a:cubicBezTo>
                  <a:cubicBezTo>
                    <a:pt x="91" y="87"/>
                    <a:pt x="79" y="84"/>
                    <a:pt x="69" y="79"/>
                  </a:cubicBezTo>
                  <a:cubicBezTo>
                    <a:pt x="74" y="142"/>
                    <a:pt x="87" y="216"/>
                    <a:pt x="109" y="301"/>
                  </a:cubicBezTo>
                  <a:cubicBezTo>
                    <a:pt x="120" y="313"/>
                    <a:pt x="120" y="313"/>
                    <a:pt x="120" y="313"/>
                  </a:cubicBezTo>
                  <a:cubicBezTo>
                    <a:pt x="120" y="313"/>
                    <a:pt x="120" y="313"/>
                    <a:pt x="120" y="313"/>
                  </a:cubicBezTo>
                  <a:cubicBezTo>
                    <a:pt x="136" y="322"/>
                    <a:pt x="162" y="326"/>
                    <a:pt x="198" y="326"/>
                  </a:cubicBezTo>
                  <a:cubicBezTo>
                    <a:pt x="233" y="326"/>
                    <a:pt x="256" y="322"/>
                    <a:pt x="268" y="314"/>
                  </a:cubicBezTo>
                  <a:cubicBezTo>
                    <a:pt x="280" y="306"/>
                    <a:pt x="287" y="301"/>
                    <a:pt x="288" y="298"/>
                  </a:cubicBezTo>
                  <a:cubicBezTo>
                    <a:pt x="313" y="236"/>
                    <a:pt x="328" y="163"/>
                    <a:pt x="334" y="80"/>
                  </a:cubicBezTo>
                  <a:cubicBezTo>
                    <a:pt x="332" y="80"/>
                    <a:pt x="331" y="81"/>
                    <a:pt x="329" y="82"/>
                  </a:cubicBezTo>
                  <a:close/>
                  <a:moveTo>
                    <a:pt x="299" y="68"/>
                  </a:moveTo>
                  <a:cubicBezTo>
                    <a:pt x="268" y="73"/>
                    <a:pt x="236" y="76"/>
                    <a:pt x="204" y="76"/>
                  </a:cubicBezTo>
                  <a:cubicBezTo>
                    <a:pt x="178" y="76"/>
                    <a:pt x="152" y="73"/>
                    <a:pt x="124" y="69"/>
                  </a:cubicBezTo>
                  <a:cubicBezTo>
                    <a:pt x="99" y="65"/>
                    <a:pt x="79" y="60"/>
                    <a:pt x="65" y="54"/>
                  </a:cubicBezTo>
                  <a:cubicBezTo>
                    <a:pt x="62" y="56"/>
                    <a:pt x="59" y="58"/>
                    <a:pt x="58" y="59"/>
                  </a:cubicBezTo>
                  <a:cubicBezTo>
                    <a:pt x="66" y="65"/>
                    <a:pt x="66" y="65"/>
                    <a:pt x="66" y="65"/>
                  </a:cubicBezTo>
                  <a:cubicBezTo>
                    <a:pt x="67" y="65"/>
                    <a:pt x="69" y="66"/>
                    <a:pt x="75" y="69"/>
                  </a:cubicBezTo>
                  <a:cubicBezTo>
                    <a:pt x="80" y="72"/>
                    <a:pt x="93" y="77"/>
                    <a:pt x="115" y="83"/>
                  </a:cubicBezTo>
                  <a:cubicBezTo>
                    <a:pt x="136" y="90"/>
                    <a:pt x="171" y="93"/>
                    <a:pt x="217" y="92"/>
                  </a:cubicBezTo>
                  <a:cubicBezTo>
                    <a:pt x="264" y="91"/>
                    <a:pt x="300" y="84"/>
                    <a:pt x="325" y="70"/>
                  </a:cubicBezTo>
                  <a:cubicBezTo>
                    <a:pt x="340" y="58"/>
                    <a:pt x="340" y="58"/>
                    <a:pt x="340" y="58"/>
                  </a:cubicBezTo>
                  <a:cubicBezTo>
                    <a:pt x="330" y="62"/>
                    <a:pt x="317" y="65"/>
                    <a:pt x="299" y="68"/>
                  </a:cubicBezTo>
                  <a:close/>
                  <a:moveTo>
                    <a:pt x="209" y="68"/>
                  </a:moveTo>
                  <a:cubicBezTo>
                    <a:pt x="237" y="68"/>
                    <a:pt x="268" y="65"/>
                    <a:pt x="300" y="59"/>
                  </a:cubicBezTo>
                  <a:cubicBezTo>
                    <a:pt x="333" y="53"/>
                    <a:pt x="348" y="45"/>
                    <a:pt x="347" y="36"/>
                  </a:cubicBezTo>
                  <a:cubicBezTo>
                    <a:pt x="348" y="31"/>
                    <a:pt x="334" y="25"/>
                    <a:pt x="305" y="17"/>
                  </a:cubicBezTo>
                  <a:cubicBezTo>
                    <a:pt x="275" y="9"/>
                    <a:pt x="239" y="6"/>
                    <a:pt x="195" y="6"/>
                  </a:cubicBezTo>
                  <a:cubicBezTo>
                    <a:pt x="151" y="7"/>
                    <a:pt x="117" y="10"/>
                    <a:pt x="93" y="16"/>
                  </a:cubicBezTo>
                  <a:cubicBezTo>
                    <a:pt x="68" y="22"/>
                    <a:pt x="50" y="28"/>
                    <a:pt x="39" y="34"/>
                  </a:cubicBezTo>
                  <a:cubicBezTo>
                    <a:pt x="31" y="39"/>
                    <a:pt x="24" y="46"/>
                    <a:pt x="18" y="55"/>
                  </a:cubicBezTo>
                  <a:cubicBezTo>
                    <a:pt x="18" y="55"/>
                    <a:pt x="18" y="55"/>
                    <a:pt x="18" y="55"/>
                  </a:cubicBezTo>
                  <a:cubicBezTo>
                    <a:pt x="13" y="64"/>
                    <a:pt x="13" y="64"/>
                    <a:pt x="13" y="64"/>
                  </a:cubicBezTo>
                  <a:cubicBezTo>
                    <a:pt x="16" y="66"/>
                    <a:pt x="20" y="65"/>
                    <a:pt x="26" y="62"/>
                  </a:cubicBezTo>
                  <a:cubicBezTo>
                    <a:pt x="32" y="59"/>
                    <a:pt x="37" y="57"/>
                    <a:pt x="39" y="56"/>
                  </a:cubicBezTo>
                  <a:cubicBezTo>
                    <a:pt x="46" y="50"/>
                    <a:pt x="50" y="46"/>
                    <a:pt x="51" y="45"/>
                  </a:cubicBezTo>
                  <a:cubicBezTo>
                    <a:pt x="52" y="44"/>
                    <a:pt x="53" y="43"/>
                    <a:pt x="56" y="41"/>
                  </a:cubicBezTo>
                  <a:cubicBezTo>
                    <a:pt x="58" y="40"/>
                    <a:pt x="64" y="41"/>
                    <a:pt x="73" y="46"/>
                  </a:cubicBezTo>
                  <a:cubicBezTo>
                    <a:pt x="83" y="51"/>
                    <a:pt x="100" y="56"/>
                    <a:pt x="127" y="61"/>
                  </a:cubicBezTo>
                  <a:cubicBezTo>
                    <a:pt x="154" y="66"/>
                    <a:pt x="181" y="68"/>
                    <a:pt x="209" y="68"/>
                  </a:cubicBezTo>
                  <a:close/>
                  <a:moveTo>
                    <a:pt x="200" y="0"/>
                  </a:moveTo>
                  <a:cubicBezTo>
                    <a:pt x="245" y="0"/>
                    <a:pt x="283" y="3"/>
                    <a:pt x="313" y="11"/>
                  </a:cubicBezTo>
                  <a:cubicBezTo>
                    <a:pt x="344" y="18"/>
                    <a:pt x="360" y="27"/>
                    <a:pt x="359" y="40"/>
                  </a:cubicBezTo>
                  <a:cubicBezTo>
                    <a:pt x="360" y="44"/>
                    <a:pt x="357" y="49"/>
                    <a:pt x="351" y="52"/>
                  </a:cubicBezTo>
                  <a:cubicBezTo>
                    <a:pt x="355" y="57"/>
                    <a:pt x="354" y="62"/>
                    <a:pt x="350" y="67"/>
                  </a:cubicBezTo>
                  <a:cubicBezTo>
                    <a:pt x="350" y="67"/>
                    <a:pt x="350" y="67"/>
                    <a:pt x="350" y="67"/>
                  </a:cubicBezTo>
                  <a:cubicBezTo>
                    <a:pt x="349" y="69"/>
                    <a:pt x="347" y="71"/>
                    <a:pt x="345" y="73"/>
                  </a:cubicBezTo>
                  <a:cubicBezTo>
                    <a:pt x="339" y="135"/>
                    <a:pt x="325" y="212"/>
                    <a:pt x="303" y="304"/>
                  </a:cubicBezTo>
                  <a:cubicBezTo>
                    <a:pt x="303" y="303"/>
                    <a:pt x="303" y="304"/>
                    <a:pt x="301" y="307"/>
                  </a:cubicBezTo>
                  <a:cubicBezTo>
                    <a:pt x="300" y="310"/>
                    <a:pt x="292" y="315"/>
                    <a:pt x="277" y="322"/>
                  </a:cubicBezTo>
                  <a:cubicBezTo>
                    <a:pt x="261" y="329"/>
                    <a:pt x="235" y="332"/>
                    <a:pt x="197" y="332"/>
                  </a:cubicBezTo>
                  <a:cubicBezTo>
                    <a:pt x="160" y="332"/>
                    <a:pt x="133" y="329"/>
                    <a:pt x="115" y="322"/>
                  </a:cubicBezTo>
                  <a:cubicBezTo>
                    <a:pt x="115" y="322"/>
                    <a:pt x="115" y="322"/>
                    <a:pt x="115" y="322"/>
                  </a:cubicBezTo>
                  <a:cubicBezTo>
                    <a:pt x="104" y="317"/>
                    <a:pt x="97" y="314"/>
                    <a:pt x="97" y="312"/>
                  </a:cubicBezTo>
                  <a:cubicBezTo>
                    <a:pt x="97" y="310"/>
                    <a:pt x="92" y="290"/>
                    <a:pt x="84" y="250"/>
                  </a:cubicBezTo>
                  <a:cubicBezTo>
                    <a:pt x="75" y="211"/>
                    <a:pt x="67" y="152"/>
                    <a:pt x="59" y="74"/>
                  </a:cubicBezTo>
                  <a:cubicBezTo>
                    <a:pt x="46" y="66"/>
                    <a:pt x="46" y="66"/>
                    <a:pt x="46" y="66"/>
                  </a:cubicBezTo>
                  <a:cubicBezTo>
                    <a:pt x="45" y="66"/>
                    <a:pt x="42" y="68"/>
                    <a:pt x="37" y="70"/>
                  </a:cubicBezTo>
                  <a:cubicBezTo>
                    <a:pt x="32" y="73"/>
                    <a:pt x="24" y="74"/>
                    <a:pt x="14" y="74"/>
                  </a:cubicBezTo>
                  <a:cubicBezTo>
                    <a:pt x="3" y="74"/>
                    <a:pt x="0" y="70"/>
                    <a:pt x="3" y="64"/>
                  </a:cubicBezTo>
                  <a:cubicBezTo>
                    <a:pt x="10" y="50"/>
                    <a:pt x="10" y="50"/>
                    <a:pt x="10" y="50"/>
                  </a:cubicBezTo>
                  <a:cubicBezTo>
                    <a:pt x="10" y="50"/>
                    <a:pt x="10" y="50"/>
                    <a:pt x="10" y="50"/>
                  </a:cubicBezTo>
                  <a:cubicBezTo>
                    <a:pt x="17" y="39"/>
                    <a:pt x="25" y="31"/>
                    <a:pt x="34" y="26"/>
                  </a:cubicBezTo>
                  <a:cubicBezTo>
                    <a:pt x="46" y="19"/>
                    <a:pt x="65" y="13"/>
                    <a:pt x="92" y="8"/>
                  </a:cubicBezTo>
                  <a:cubicBezTo>
                    <a:pt x="119" y="3"/>
                    <a:pt x="155" y="1"/>
                    <a:pt x="200" y="0"/>
                  </a:cubicBezTo>
                  <a:close/>
                </a:path>
              </a:pathLst>
            </a:custGeom>
            <a:solidFill>
              <a:srgbClr val="000000"/>
            </a:solidFill>
            <a:ln w="9525">
              <a:noFill/>
              <a:round/>
              <a:headEnd/>
              <a:tailEnd/>
            </a:ln>
          </p:spPr>
          <p:txBody>
            <a:bodyPr/>
            <a:lstStyle/>
            <a:p>
              <a:endParaRPr lang="en-US"/>
            </a:p>
          </p:txBody>
        </p:sp>
      </p:grpSp>
      <p:grpSp>
        <p:nvGrpSpPr>
          <p:cNvPr id="680" name="Group 4"/>
          <p:cNvGrpSpPr>
            <a:grpSpLocks noChangeAspect="1"/>
          </p:cNvGrpSpPr>
          <p:nvPr/>
        </p:nvGrpSpPr>
        <p:grpSpPr bwMode="auto">
          <a:xfrm>
            <a:off x="6497638" y="3860800"/>
            <a:ext cx="1768475" cy="2047875"/>
            <a:chOff x="892" y="1324"/>
            <a:chExt cx="2176" cy="2522"/>
          </a:xfrm>
        </p:grpSpPr>
        <p:sp>
          <p:nvSpPr>
            <p:cNvPr id="21627" name="Freeform 5"/>
            <p:cNvSpPr>
              <a:spLocks noEditPoints="1"/>
            </p:cNvSpPr>
            <p:nvPr/>
          </p:nvSpPr>
          <p:spPr bwMode="auto">
            <a:xfrm>
              <a:off x="897" y="1354"/>
              <a:ext cx="2161" cy="2455"/>
            </a:xfrm>
            <a:custGeom>
              <a:avLst/>
              <a:gdLst>
                <a:gd name="T0" fmla="*/ 9 w 1654"/>
                <a:gd name="T1" fmla="*/ 423 h 1880"/>
                <a:gd name="T2" fmla="*/ 466 w 1654"/>
                <a:gd name="T3" fmla="*/ 266 h 1880"/>
                <a:gd name="T4" fmla="*/ 679 w 1654"/>
                <a:gd name="T5" fmla="*/ 343 h 1880"/>
                <a:gd name="T6" fmla="*/ 631 w 1654"/>
                <a:gd name="T7" fmla="*/ 119 h 1880"/>
                <a:gd name="T8" fmla="*/ 711 w 1654"/>
                <a:gd name="T9" fmla="*/ 47 h 1880"/>
                <a:gd name="T10" fmla="*/ 1220 w 1654"/>
                <a:gd name="T11" fmla="*/ 106 h 1880"/>
                <a:gd name="T12" fmla="*/ 1271 w 1654"/>
                <a:gd name="T13" fmla="*/ 323 h 1880"/>
                <a:gd name="T14" fmla="*/ 1496 w 1654"/>
                <a:gd name="T15" fmla="*/ 753 h 1880"/>
                <a:gd name="T16" fmla="*/ 1961 w 1654"/>
                <a:gd name="T17" fmla="*/ 1234 h 1880"/>
                <a:gd name="T18" fmla="*/ 1559 w 1654"/>
                <a:gd name="T19" fmla="*/ 2394 h 1880"/>
                <a:gd name="T20" fmla="*/ 260 w 1654"/>
                <a:gd name="T21" fmla="*/ 2301 h 1880"/>
                <a:gd name="T22" fmla="*/ 94 w 1654"/>
                <a:gd name="T23" fmla="*/ 1137 h 1880"/>
                <a:gd name="T24" fmla="*/ 163 w 1654"/>
                <a:gd name="T25" fmla="*/ 776 h 1880"/>
                <a:gd name="T26" fmla="*/ 1469 w 1654"/>
                <a:gd name="T27" fmla="*/ 765 h 1880"/>
                <a:gd name="T28" fmla="*/ 468 w 1654"/>
                <a:gd name="T29" fmla="*/ 846 h 1880"/>
                <a:gd name="T30" fmla="*/ 707 w 1654"/>
                <a:gd name="T31" fmla="*/ 847 h 1880"/>
                <a:gd name="T32" fmla="*/ 1444 w 1654"/>
                <a:gd name="T33" fmla="*/ 495 h 1880"/>
                <a:gd name="T34" fmla="*/ 678 w 1654"/>
                <a:gd name="T35" fmla="*/ 602 h 1880"/>
                <a:gd name="T36" fmla="*/ 133 w 1654"/>
                <a:gd name="T37" fmla="*/ 611 h 1880"/>
                <a:gd name="T38" fmla="*/ 184 w 1654"/>
                <a:gd name="T39" fmla="*/ 706 h 1880"/>
                <a:gd name="T40" fmla="*/ 1371 w 1654"/>
                <a:gd name="T41" fmla="*/ 1732 h 1880"/>
                <a:gd name="T42" fmla="*/ 157 w 1654"/>
                <a:gd name="T43" fmla="*/ 829 h 1880"/>
                <a:gd name="T44" fmla="*/ 259 w 1654"/>
                <a:gd name="T45" fmla="*/ 2196 h 1880"/>
                <a:gd name="T46" fmla="*/ 1185 w 1654"/>
                <a:gd name="T47" fmla="*/ 1999 h 1880"/>
                <a:gd name="T48" fmla="*/ 1356 w 1654"/>
                <a:gd name="T49" fmla="*/ 1122 h 1880"/>
                <a:gd name="T50" fmla="*/ 1337 w 1654"/>
                <a:gd name="T51" fmla="*/ 868 h 1880"/>
                <a:gd name="T52" fmla="*/ 1820 w 1654"/>
                <a:gd name="T53" fmla="*/ 2377 h 1880"/>
                <a:gd name="T54" fmla="*/ 1446 w 1654"/>
                <a:gd name="T55" fmla="*/ 1115 h 1880"/>
                <a:gd name="T56" fmla="*/ 1644 w 1654"/>
                <a:gd name="T57" fmla="*/ 2396 h 1880"/>
                <a:gd name="T58" fmla="*/ 691 w 1654"/>
                <a:gd name="T59" fmla="*/ 498 h 1880"/>
                <a:gd name="T60" fmla="*/ 1513 w 1654"/>
                <a:gd name="T61" fmla="*/ 418 h 1880"/>
                <a:gd name="T62" fmla="*/ 661 w 1654"/>
                <a:gd name="T63" fmla="*/ 102 h 1880"/>
                <a:gd name="T64" fmla="*/ 912 w 1654"/>
                <a:gd name="T65" fmla="*/ 239 h 1880"/>
                <a:gd name="T66" fmla="*/ 1125 w 1654"/>
                <a:gd name="T67" fmla="*/ 353 h 1880"/>
                <a:gd name="T68" fmla="*/ 1258 w 1654"/>
                <a:gd name="T69" fmla="*/ 183 h 1880"/>
                <a:gd name="T70" fmla="*/ 1082 w 1654"/>
                <a:gd name="T71" fmla="*/ 2344 h 1880"/>
                <a:gd name="T72" fmla="*/ 265 w 1654"/>
                <a:gd name="T73" fmla="*/ 495 h 1880"/>
                <a:gd name="T74" fmla="*/ 268 w 1654"/>
                <a:gd name="T75" fmla="*/ 452 h 1880"/>
                <a:gd name="T76" fmla="*/ 504 w 1654"/>
                <a:gd name="T77" fmla="*/ 375 h 1880"/>
                <a:gd name="T78" fmla="*/ 341 w 1654"/>
                <a:gd name="T79" fmla="*/ 381 h 1880"/>
                <a:gd name="T80" fmla="*/ 1248 w 1654"/>
                <a:gd name="T81" fmla="*/ 958 h 1880"/>
                <a:gd name="T82" fmla="*/ 694 w 1654"/>
                <a:gd name="T83" fmla="*/ 443 h 1880"/>
                <a:gd name="T84" fmla="*/ 1112 w 1654"/>
                <a:gd name="T85" fmla="*/ 333 h 1880"/>
                <a:gd name="T86" fmla="*/ 922 w 1654"/>
                <a:gd name="T87" fmla="*/ 256 h 1880"/>
                <a:gd name="T88" fmla="*/ 801 w 1654"/>
                <a:gd name="T89" fmla="*/ 24 h 1880"/>
                <a:gd name="T90" fmla="*/ 632 w 1654"/>
                <a:gd name="T91" fmla="*/ 350 h 1880"/>
                <a:gd name="T92" fmla="*/ 477 w 1654"/>
                <a:gd name="T93" fmla="*/ 278 h 1880"/>
                <a:gd name="T94" fmla="*/ 784 w 1654"/>
                <a:gd name="T95" fmla="*/ 474 h 1880"/>
                <a:gd name="T96" fmla="*/ 699 w 1654"/>
                <a:gd name="T97" fmla="*/ 341 h 1880"/>
                <a:gd name="T98" fmla="*/ 766 w 1654"/>
                <a:gd name="T99" fmla="*/ 333 h 1880"/>
                <a:gd name="T100" fmla="*/ 307 w 1654"/>
                <a:gd name="T101" fmla="*/ 424 h 1880"/>
                <a:gd name="T102" fmla="*/ 1295 w 1654"/>
                <a:gd name="T103" fmla="*/ 436 h 1880"/>
                <a:gd name="T104" fmla="*/ 822 w 1654"/>
                <a:gd name="T105" fmla="*/ 387 h 1880"/>
                <a:gd name="T106" fmla="*/ 1425 w 1654"/>
                <a:gd name="T107" fmla="*/ 919 h 1880"/>
                <a:gd name="T108" fmla="*/ 1267 w 1654"/>
                <a:gd name="T109" fmla="*/ 132 h 1880"/>
                <a:gd name="T110" fmla="*/ 461 w 1654"/>
                <a:gd name="T111" fmla="*/ 296 h 1880"/>
                <a:gd name="T112" fmla="*/ 1344 w 1654"/>
                <a:gd name="T113" fmla="*/ 410 h 1880"/>
                <a:gd name="T114" fmla="*/ 601 w 1654"/>
                <a:gd name="T115" fmla="*/ 418 h 1880"/>
                <a:gd name="T116" fmla="*/ 648 w 1654"/>
                <a:gd name="T117" fmla="*/ 341 h 18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4"/>
                <a:gd name="T178" fmla="*/ 0 h 1880"/>
                <a:gd name="T179" fmla="*/ 1654 w 1654"/>
                <a:gd name="T180" fmla="*/ 1880 h 18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4" h="1880">
                  <a:moveTo>
                    <a:pt x="52" y="584"/>
                  </a:moveTo>
                  <a:cubicBezTo>
                    <a:pt x="50" y="583"/>
                    <a:pt x="49" y="582"/>
                    <a:pt x="47" y="582"/>
                  </a:cubicBezTo>
                  <a:cubicBezTo>
                    <a:pt x="33" y="576"/>
                    <a:pt x="27" y="565"/>
                    <a:pt x="25" y="551"/>
                  </a:cubicBezTo>
                  <a:cubicBezTo>
                    <a:pt x="24" y="543"/>
                    <a:pt x="27" y="536"/>
                    <a:pt x="32" y="530"/>
                  </a:cubicBezTo>
                  <a:cubicBezTo>
                    <a:pt x="36" y="527"/>
                    <a:pt x="40" y="525"/>
                    <a:pt x="45" y="524"/>
                  </a:cubicBezTo>
                  <a:cubicBezTo>
                    <a:pt x="45" y="522"/>
                    <a:pt x="46" y="520"/>
                    <a:pt x="46" y="518"/>
                  </a:cubicBezTo>
                  <a:cubicBezTo>
                    <a:pt x="45" y="506"/>
                    <a:pt x="44" y="494"/>
                    <a:pt x="43" y="482"/>
                  </a:cubicBezTo>
                  <a:cubicBezTo>
                    <a:pt x="43" y="469"/>
                    <a:pt x="42" y="456"/>
                    <a:pt x="41" y="443"/>
                  </a:cubicBezTo>
                  <a:cubicBezTo>
                    <a:pt x="39" y="423"/>
                    <a:pt x="38" y="403"/>
                    <a:pt x="37" y="384"/>
                  </a:cubicBezTo>
                  <a:cubicBezTo>
                    <a:pt x="36" y="373"/>
                    <a:pt x="35" y="362"/>
                    <a:pt x="35" y="350"/>
                  </a:cubicBezTo>
                  <a:cubicBezTo>
                    <a:pt x="33" y="349"/>
                    <a:pt x="31" y="347"/>
                    <a:pt x="29" y="346"/>
                  </a:cubicBezTo>
                  <a:cubicBezTo>
                    <a:pt x="25" y="343"/>
                    <a:pt x="21" y="340"/>
                    <a:pt x="17" y="336"/>
                  </a:cubicBezTo>
                  <a:cubicBezTo>
                    <a:pt x="13" y="333"/>
                    <a:pt x="10" y="328"/>
                    <a:pt x="7" y="324"/>
                  </a:cubicBezTo>
                  <a:cubicBezTo>
                    <a:pt x="0" y="310"/>
                    <a:pt x="2" y="294"/>
                    <a:pt x="12" y="283"/>
                  </a:cubicBezTo>
                  <a:cubicBezTo>
                    <a:pt x="18" y="277"/>
                    <a:pt x="24" y="273"/>
                    <a:pt x="31" y="270"/>
                  </a:cubicBezTo>
                  <a:cubicBezTo>
                    <a:pt x="41" y="265"/>
                    <a:pt x="52" y="262"/>
                    <a:pt x="62" y="259"/>
                  </a:cubicBezTo>
                  <a:cubicBezTo>
                    <a:pt x="81" y="254"/>
                    <a:pt x="99" y="250"/>
                    <a:pt x="118" y="246"/>
                  </a:cubicBezTo>
                  <a:cubicBezTo>
                    <a:pt x="144" y="241"/>
                    <a:pt x="171" y="237"/>
                    <a:pt x="197" y="232"/>
                  </a:cubicBezTo>
                  <a:cubicBezTo>
                    <a:pt x="201" y="232"/>
                    <a:pt x="205" y="231"/>
                    <a:pt x="209" y="230"/>
                  </a:cubicBezTo>
                  <a:cubicBezTo>
                    <a:pt x="215" y="230"/>
                    <a:pt x="220" y="228"/>
                    <a:pt x="225" y="225"/>
                  </a:cubicBezTo>
                  <a:cubicBezTo>
                    <a:pt x="233" y="219"/>
                    <a:pt x="242" y="217"/>
                    <a:pt x="251" y="216"/>
                  </a:cubicBezTo>
                  <a:cubicBezTo>
                    <a:pt x="259" y="215"/>
                    <a:pt x="267" y="215"/>
                    <a:pt x="275" y="215"/>
                  </a:cubicBezTo>
                  <a:cubicBezTo>
                    <a:pt x="278" y="214"/>
                    <a:pt x="282" y="214"/>
                    <a:pt x="285" y="212"/>
                  </a:cubicBezTo>
                  <a:cubicBezTo>
                    <a:pt x="294" y="206"/>
                    <a:pt x="304" y="203"/>
                    <a:pt x="314" y="201"/>
                  </a:cubicBezTo>
                  <a:cubicBezTo>
                    <a:pt x="324" y="200"/>
                    <a:pt x="334" y="200"/>
                    <a:pt x="344" y="203"/>
                  </a:cubicBezTo>
                  <a:cubicBezTo>
                    <a:pt x="348" y="204"/>
                    <a:pt x="352" y="205"/>
                    <a:pt x="357" y="204"/>
                  </a:cubicBezTo>
                  <a:cubicBezTo>
                    <a:pt x="371" y="203"/>
                    <a:pt x="385" y="203"/>
                    <a:pt x="399" y="205"/>
                  </a:cubicBezTo>
                  <a:cubicBezTo>
                    <a:pt x="408" y="206"/>
                    <a:pt x="418" y="207"/>
                    <a:pt x="428" y="209"/>
                  </a:cubicBezTo>
                  <a:cubicBezTo>
                    <a:pt x="432" y="211"/>
                    <a:pt x="437" y="213"/>
                    <a:pt x="441" y="213"/>
                  </a:cubicBezTo>
                  <a:cubicBezTo>
                    <a:pt x="445" y="213"/>
                    <a:pt x="449" y="211"/>
                    <a:pt x="453" y="210"/>
                  </a:cubicBezTo>
                  <a:cubicBezTo>
                    <a:pt x="459" y="208"/>
                    <a:pt x="464" y="208"/>
                    <a:pt x="470" y="208"/>
                  </a:cubicBezTo>
                  <a:cubicBezTo>
                    <a:pt x="472" y="208"/>
                    <a:pt x="475" y="209"/>
                    <a:pt x="477" y="210"/>
                  </a:cubicBezTo>
                  <a:cubicBezTo>
                    <a:pt x="481" y="211"/>
                    <a:pt x="483" y="214"/>
                    <a:pt x="484" y="218"/>
                  </a:cubicBezTo>
                  <a:cubicBezTo>
                    <a:pt x="484" y="220"/>
                    <a:pt x="485" y="221"/>
                    <a:pt x="485" y="223"/>
                  </a:cubicBezTo>
                  <a:cubicBezTo>
                    <a:pt x="486" y="224"/>
                    <a:pt x="488" y="225"/>
                    <a:pt x="490" y="226"/>
                  </a:cubicBezTo>
                  <a:cubicBezTo>
                    <a:pt x="495" y="228"/>
                    <a:pt x="498" y="232"/>
                    <a:pt x="500" y="238"/>
                  </a:cubicBezTo>
                  <a:cubicBezTo>
                    <a:pt x="500" y="242"/>
                    <a:pt x="501" y="245"/>
                    <a:pt x="501" y="249"/>
                  </a:cubicBezTo>
                  <a:cubicBezTo>
                    <a:pt x="502" y="258"/>
                    <a:pt x="505" y="261"/>
                    <a:pt x="514" y="262"/>
                  </a:cubicBezTo>
                  <a:cubicBezTo>
                    <a:pt x="516" y="262"/>
                    <a:pt x="518" y="263"/>
                    <a:pt x="520" y="263"/>
                  </a:cubicBezTo>
                  <a:cubicBezTo>
                    <a:pt x="522" y="261"/>
                    <a:pt x="521" y="260"/>
                    <a:pt x="521" y="259"/>
                  </a:cubicBezTo>
                  <a:cubicBezTo>
                    <a:pt x="513" y="230"/>
                    <a:pt x="496" y="207"/>
                    <a:pt x="471" y="191"/>
                  </a:cubicBezTo>
                  <a:cubicBezTo>
                    <a:pt x="448" y="175"/>
                    <a:pt x="422" y="172"/>
                    <a:pt x="395" y="180"/>
                  </a:cubicBezTo>
                  <a:cubicBezTo>
                    <a:pt x="392" y="181"/>
                    <a:pt x="390" y="182"/>
                    <a:pt x="387" y="182"/>
                  </a:cubicBezTo>
                  <a:cubicBezTo>
                    <a:pt x="387" y="183"/>
                    <a:pt x="387" y="182"/>
                    <a:pt x="386" y="182"/>
                  </a:cubicBezTo>
                  <a:cubicBezTo>
                    <a:pt x="387" y="181"/>
                    <a:pt x="387" y="180"/>
                    <a:pt x="388" y="179"/>
                  </a:cubicBezTo>
                  <a:cubicBezTo>
                    <a:pt x="402" y="160"/>
                    <a:pt x="421" y="148"/>
                    <a:pt x="443" y="142"/>
                  </a:cubicBezTo>
                  <a:cubicBezTo>
                    <a:pt x="459" y="138"/>
                    <a:pt x="474" y="137"/>
                    <a:pt x="490" y="140"/>
                  </a:cubicBezTo>
                  <a:cubicBezTo>
                    <a:pt x="499" y="142"/>
                    <a:pt x="507" y="145"/>
                    <a:pt x="514" y="151"/>
                  </a:cubicBezTo>
                  <a:cubicBezTo>
                    <a:pt x="515" y="151"/>
                    <a:pt x="516" y="152"/>
                    <a:pt x="518" y="152"/>
                  </a:cubicBezTo>
                  <a:cubicBezTo>
                    <a:pt x="517" y="150"/>
                    <a:pt x="516" y="148"/>
                    <a:pt x="515" y="146"/>
                  </a:cubicBezTo>
                  <a:cubicBezTo>
                    <a:pt x="506" y="130"/>
                    <a:pt x="497" y="115"/>
                    <a:pt x="488" y="99"/>
                  </a:cubicBezTo>
                  <a:cubicBezTo>
                    <a:pt x="486" y="96"/>
                    <a:pt x="485" y="93"/>
                    <a:pt x="483" y="91"/>
                  </a:cubicBezTo>
                  <a:cubicBezTo>
                    <a:pt x="481" y="85"/>
                    <a:pt x="481" y="83"/>
                    <a:pt x="486" y="80"/>
                  </a:cubicBezTo>
                  <a:cubicBezTo>
                    <a:pt x="489" y="77"/>
                    <a:pt x="493" y="74"/>
                    <a:pt x="496" y="71"/>
                  </a:cubicBezTo>
                  <a:cubicBezTo>
                    <a:pt x="498" y="70"/>
                    <a:pt x="499" y="69"/>
                    <a:pt x="501" y="67"/>
                  </a:cubicBezTo>
                  <a:cubicBezTo>
                    <a:pt x="499" y="65"/>
                    <a:pt x="498" y="62"/>
                    <a:pt x="497" y="60"/>
                  </a:cubicBezTo>
                  <a:cubicBezTo>
                    <a:pt x="494" y="55"/>
                    <a:pt x="490" y="50"/>
                    <a:pt x="487" y="45"/>
                  </a:cubicBezTo>
                  <a:cubicBezTo>
                    <a:pt x="484" y="40"/>
                    <a:pt x="485" y="39"/>
                    <a:pt x="489" y="35"/>
                  </a:cubicBezTo>
                  <a:cubicBezTo>
                    <a:pt x="490" y="34"/>
                    <a:pt x="492" y="33"/>
                    <a:pt x="493" y="33"/>
                  </a:cubicBezTo>
                  <a:cubicBezTo>
                    <a:pt x="500" y="28"/>
                    <a:pt x="508" y="23"/>
                    <a:pt x="515" y="18"/>
                  </a:cubicBezTo>
                  <a:cubicBezTo>
                    <a:pt x="517" y="17"/>
                    <a:pt x="519" y="16"/>
                    <a:pt x="521" y="16"/>
                  </a:cubicBezTo>
                  <a:cubicBezTo>
                    <a:pt x="524" y="16"/>
                    <a:pt x="525" y="18"/>
                    <a:pt x="526" y="20"/>
                  </a:cubicBezTo>
                  <a:cubicBezTo>
                    <a:pt x="529" y="25"/>
                    <a:pt x="532" y="29"/>
                    <a:pt x="536" y="34"/>
                  </a:cubicBezTo>
                  <a:cubicBezTo>
                    <a:pt x="537" y="36"/>
                    <a:pt x="538" y="37"/>
                    <a:pt x="539" y="39"/>
                  </a:cubicBezTo>
                  <a:cubicBezTo>
                    <a:pt x="541" y="38"/>
                    <a:pt x="543" y="37"/>
                    <a:pt x="544" y="36"/>
                  </a:cubicBezTo>
                  <a:cubicBezTo>
                    <a:pt x="557" y="28"/>
                    <a:pt x="570" y="20"/>
                    <a:pt x="582" y="11"/>
                  </a:cubicBezTo>
                  <a:cubicBezTo>
                    <a:pt x="592" y="4"/>
                    <a:pt x="602" y="1"/>
                    <a:pt x="614" y="1"/>
                  </a:cubicBezTo>
                  <a:cubicBezTo>
                    <a:pt x="623" y="1"/>
                    <a:pt x="631" y="1"/>
                    <a:pt x="639" y="1"/>
                  </a:cubicBezTo>
                  <a:cubicBezTo>
                    <a:pt x="645" y="0"/>
                    <a:pt x="649" y="3"/>
                    <a:pt x="652" y="8"/>
                  </a:cubicBezTo>
                  <a:cubicBezTo>
                    <a:pt x="656" y="14"/>
                    <a:pt x="660" y="19"/>
                    <a:pt x="663" y="25"/>
                  </a:cubicBezTo>
                  <a:cubicBezTo>
                    <a:pt x="701" y="88"/>
                    <a:pt x="738" y="150"/>
                    <a:pt x="775" y="212"/>
                  </a:cubicBezTo>
                  <a:cubicBezTo>
                    <a:pt x="776" y="214"/>
                    <a:pt x="777" y="217"/>
                    <a:pt x="781" y="219"/>
                  </a:cubicBezTo>
                  <a:cubicBezTo>
                    <a:pt x="785" y="213"/>
                    <a:pt x="790" y="208"/>
                    <a:pt x="794" y="202"/>
                  </a:cubicBezTo>
                  <a:cubicBezTo>
                    <a:pt x="798" y="196"/>
                    <a:pt x="804" y="191"/>
                    <a:pt x="812" y="187"/>
                  </a:cubicBezTo>
                  <a:cubicBezTo>
                    <a:pt x="830" y="180"/>
                    <a:pt x="847" y="172"/>
                    <a:pt x="865" y="164"/>
                  </a:cubicBezTo>
                  <a:cubicBezTo>
                    <a:pt x="867" y="163"/>
                    <a:pt x="868" y="162"/>
                    <a:pt x="870" y="162"/>
                  </a:cubicBezTo>
                  <a:cubicBezTo>
                    <a:pt x="875" y="160"/>
                    <a:pt x="879" y="157"/>
                    <a:pt x="882" y="153"/>
                  </a:cubicBezTo>
                  <a:cubicBezTo>
                    <a:pt x="899" y="129"/>
                    <a:pt x="916" y="105"/>
                    <a:pt x="934" y="81"/>
                  </a:cubicBezTo>
                  <a:cubicBezTo>
                    <a:pt x="936" y="78"/>
                    <a:pt x="938" y="75"/>
                    <a:pt x="940" y="72"/>
                  </a:cubicBezTo>
                  <a:cubicBezTo>
                    <a:pt x="944" y="68"/>
                    <a:pt x="946" y="68"/>
                    <a:pt x="951" y="70"/>
                  </a:cubicBezTo>
                  <a:cubicBezTo>
                    <a:pt x="951" y="71"/>
                    <a:pt x="952" y="71"/>
                    <a:pt x="953" y="72"/>
                  </a:cubicBezTo>
                  <a:cubicBezTo>
                    <a:pt x="966" y="81"/>
                    <a:pt x="980" y="90"/>
                    <a:pt x="993" y="99"/>
                  </a:cubicBezTo>
                  <a:cubicBezTo>
                    <a:pt x="995" y="101"/>
                    <a:pt x="998" y="102"/>
                    <a:pt x="999" y="106"/>
                  </a:cubicBezTo>
                  <a:cubicBezTo>
                    <a:pt x="998" y="110"/>
                    <a:pt x="995" y="113"/>
                    <a:pt x="993" y="117"/>
                  </a:cubicBezTo>
                  <a:cubicBezTo>
                    <a:pt x="977" y="139"/>
                    <a:pt x="962" y="162"/>
                    <a:pt x="946" y="184"/>
                  </a:cubicBezTo>
                  <a:cubicBezTo>
                    <a:pt x="941" y="192"/>
                    <a:pt x="941" y="192"/>
                    <a:pt x="941" y="202"/>
                  </a:cubicBezTo>
                  <a:cubicBezTo>
                    <a:pt x="942" y="213"/>
                    <a:pt x="942" y="224"/>
                    <a:pt x="943" y="236"/>
                  </a:cubicBezTo>
                  <a:cubicBezTo>
                    <a:pt x="943" y="237"/>
                    <a:pt x="943" y="239"/>
                    <a:pt x="943" y="241"/>
                  </a:cubicBezTo>
                  <a:cubicBezTo>
                    <a:pt x="945" y="241"/>
                    <a:pt x="946" y="241"/>
                    <a:pt x="948" y="241"/>
                  </a:cubicBezTo>
                  <a:cubicBezTo>
                    <a:pt x="951" y="240"/>
                    <a:pt x="953" y="240"/>
                    <a:pt x="956" y="240"/>
                  </a:cubicBezTo>
                  <a:cubicBezTo>
                    <a:pt x="963" y="240"/>
                    <a:pt x="969" y="242"/>
                    <a:pt x="973" y="247"/>
                  </a:cubicBezTo>
                  <a:cubicBezTo>
                    <a:pt x="977" y="251"/>
                    <a:pt x="980" y="255"/>
                    <a:pt x="982" y="258"/>
                  </a:cubicBezTo>
                  <a:cubicBezTo>
                    <a:pt x="994" y="259"/>
                    <a:pt x="1005" y="260"/>
                    <a:pt x="1017" y="262"/>
                  </a:cubicBezTo>
                  <a:cubicBezTo>
                    <a:pt x="1034" y="264"/>
                    <a:pt x="1051" y="267"/>
                    <a:pt x="1068" y="270"/>
                  </a:cubicBezTo>
                  <a:cubicBezTo>
                    <a:pt x="1094" y="274"/>
                    <a:pt x="1119" y="281"/>
                    <a:pt x="1144" y="289"/>
                  </a:cubicBezTo>
                  <a:cubicBezTo>
                    <a:pt x="1148" y="290"/>
                    <a:pt x="1152" y="292"/>
                    <a:pt x="1156" y="294"/>
                  </a:cubicBezTo>
                  <a:cubicBezTo>
                    <a:pt x="1161" y="296"/>
                    <a:pt x="1165" y="300"/>
                    <a:pt x="1167" y="306"/>
                  </a:cubicBezTo>
                  <a:cubicBezTo>
                    <a:pt x="1173" y="320"/>
                    <a:pt x="1174" y="335"/>
                    <a:pt x="1166" y="349"/>
                  </a:cubicBezTo>
                  <a:cubicBezTo>
                    <a:pt x="1162" y="357"/>
                    <a:pt x="1155" y="363"/>
                    <a:pt x="1146" y="366"/>
                  </a:cubicBezTo>
                  <a:cubicBezTo>
                    <a:pt x="1143" y="367"/>
                    <a:pt x="1139" y="368"/>
                    <a:pt x="1136" y="369"/>
                  </a:cubicBezTo>
                  <a:cubicBezTo>
                    <a:pt x="1134" y="378"/>
                    <a:pt x="1124" y="533"/>
                    <a:pt x="1124" y="551"/>
                  </a:cubicBezTo>
                  <a:cubicBezTo>
                    <a:pt x="1125" y="551"/>
                    <a:pt x="1126" y="552"/>
                    <a:pt x="1127" y="553"/>
                  </a:cubicBezTo>
                  <a:cubicBezTo>
                    <a:pt x="1128" y="553"/>
                    <a:pt x="1129" y="554"/>
                    <a:pt x="1130" y="554"/>
                  </a:cubicBezTo>
                  <a:cubicBezTo>
                    <a:pt x="1143" y="558"/>
                    <a:pt x="1146" y="568"/>
                    <a:pt x="1145" y="577"/>
                  </a:cubicBezTo>
                  <a:cubicBezTo>
                    <a:pt x="1143" y="587"/>
                    <a:pt x="1140" y="595"/>
                    <a:pt x="1134" y="602"/>
                  </a:cubicBezTo>
                  <a:cubicBezTo>
                    <a:pt x="1130" y="607"/>
                    <a:pt x="1125" y="612"/>
                    <a:pt x="1120" y="618"/>
                  </a:cubicBezTo>
                  <a:cubicBezTo>
                    <a:pt x="1119" y="623"/>
                    <a:pt x="1119" y="629"/>
                    <a:pt x="1118" y="635"/>
                  </a:cubicBezTo>
                  <a:cubicBezTo>
                    <a:pt x="1117" y="658"/>
                    <a:pt x="1115" y="682"/>
                    <a:pt x="1114" y="706"/>
                  </a:cubicBezTo>
                  <a:cubicBezTo>
                    <a:pt x="1112" y="726"/>
                    <a:pt x="1111" y="747"/>
                    <a:pt x="1110" y="767"/>
                  </a:cubicBezTo>
                  <a:cubicBezTo>
                    <a:pt x="1109" y="779"/>
                    <a:pt x="1108" y="791"/>
                    <a:pt x="1108" y="804"/>
                  </a:cubicBezTo>
                  <a:cubicBezTo>
                    <a:pt x="1107" y="810"/>
                    <a:pt x="1106" y="815"/>
                    <a:pt x="1107" y="821"/>
                  </a:cubicBezTo>
                  <a:cubicBezTo>
                    <a:pt x="1110" y="822"/>
                    <a:pt x="1113" y="820"/>
                    <a:pt x="1115" y="820"/>
                  </a:cubicBezTo>
                  <a:cubicBezTo>
                    <a:pt x="1134" y="813"/>
                    <a:pt x="1153" y="806"/>
                    <a:pt x="1172" y="799"/>
                  </a:cubicBezTo>
                  <a:cubicBezTo>
                    <a:pt x="1190" y="793"/>
                    <a:pt x="1208" y="789"/>
                    <a:pt x="1226" y="786"/>
                  </a:cubicBezTo>
                  <a:cubicBezTo>
                    <a:pt x="1267" y="780"/>
                    <a:pt x="1307" y="785"/>
                    <a:pt x="1345" y="804"/>
                  </a:cubicBezTo>
                  <a:cubicBezTo>
                    <a:pt x="1369" y="815"/>
                    <a:pt x="1391" y="830"/>
                    <a:pt x="1411" y="847"/>
                  </a:cubicBezTo>
                  <a:cubicBezTo>
                    <a:pt x="1446" y="875"/>
                    <a:pt x="1475" y="909"/>
                    <a:pt x="1501" y="945"/>
                  </a:cubicBezTo>
                  <a:cubicBezTo>
                    <a:pt x="1554" y="1021"/>
                    <a:pt x="1593" y="1103"/>
                    <a:pt x="1618" y="1192"/>
                  </a:cubicBezTo>
                  <a:cubicBezTo>
                    <a:pt x="1629" y="1232"/>
                    <a:pt x="1638" y="1272"/>
                    <a:pt x="1644" y="1313"/>
                  </a:cubicBezTo>
                  <a:cubicBezTo>
                    <a:pt x="1651" y="1354"/>
                    <a:pt x="1654" y="1394"/>
                    <a:pt x="1654" y="1435"/>
                  </a:cubicBezTo>
                  <a:cubicBezTo>
                    <a:pt x="1654" y="1459"/>
                    <a:pt x="1652" y="1483"/>
                    <a:pt x="1650" y="1506"/>
                  </a:cubicBezTo>
                  <a:cubicBezTo>
                    <a:pt x="1647" y="1534"/>
                    <a:pt x="1644" y="1561"/>
                    <a:pt x="1638" y="1588"/>
                  </a:cubicBezTo>
                  <a:cubicBezTo>
                    <a:pt x="1633" y="1619"/>
                    <a:pt x="1626" y="1649"/>
                    <a:pt x="1615" y="1678"/>
                  </a:cubicBezTo>
                  <a:cubicBezTo>
                    <a:pt x="1596" y="1724"/>
                    <a:pt x="1567" y="1763"/>
                    <a:pt x="1528" y="1794"/>
                  </a:cubicBezTo>
                  <a:cubicBezTo>
                    <a:pt x="1505" y="1812"/>
                    <a:pt x="1479" y="1824"/>
                    <a:pt x="1451" y="1832"/>
                  </a:cubicBezTo>
                  <a:cubicBezTo>
                    <a:pt x="1427" y="1840"/>
                    <a:pt x="1402" y="1846"/>
                    <a:pt x="1376" y="1851"/>
                  </a:cubicBezTo>
                  <a:cubicBezTo>
                    <a:pt x="1359" y="1855"/>
                    <a:pt x="1342" y="1858"/>
                    <a:pt x="1325" y="1860"/>
                  </a:cubicBezTo>
                  <a:cubicBezTo>
                    <a:pt x="1307" y="1863"/>
                    <a:pt x="1289" y="1864"/>
                    <a:pt x="1271" y="1862"/>
                  </a:cubicBezTo>
                  <a:cubicBezTo>
                    <a:pt x="1258" y="1861"/>
                    <a:pt x="1247" y="1858"/>
                    <a:pt x="1235" y="1854"/>
                  </a:cubicBezTo>
                  <a:cubicBezTo>
                    <a:pt x="1221" y="1848"/>
                    <a:pt x="1206" y="1841"/>
                    <a:pt x="1193" y="1833"/>
                  </a:cubicBezTo>
                  <a:cubicBezTo>
                    <a:pt x="1183" y="1827"/>
                    <a:pt x="1173" y="1821"/>
                    <a:pt x="1163" y="1814"/>
                  </a:cubicBezTo>
                  <a:cubicBezTo>
                    <a:pt x="1148" y="1804"/>
                    <a:pt x="1132" y="1794"/>
                    <a:pt x="1116" y="1786"/>
                  </a:cubicBezTo>
                  <a:cubicBezTo>
                    <a:pt x="1102" y="1778"/>
                    <a:pt x="1087" y="1772"/>
                    <a:pt x="1071" y="1769"/>
                  </a:cubicBezTo>
                  <a:cubicBezTo>
                    <a:pt x="1058" y="1766"/>
                    <a:pt x="1044" y="1764"/>
                    <a:pt x="1030" y="1765"/>
                  </a:cubicBezTo>
                  <a:cubicBezTo>
                    <a:pt x="1005" y="1767"/>
                    <a:pt x="982" y="1775"/>
                    <a:pt x="959" y="1784"/>
                  </a:cubicBezTo>
                  <a:cubicBezTo>
                    <a:pt x="945" y="1790"/>
                    <a:pt x="931" y="1797"/>
                    <a:pt x="918" y="1804"/>
                  </a:cubicBezTo>
                  <a:cubicBezTo>
                    <a:pt x="870" y="1829"/>
                    <a:pt x="820" y="1847"/>
                    <a:pt x="768" y="1859"/>
                  </a:cubicBezTo>
                  <a:cubicBezTo>
                    <a:pt x="744" y="1865"/>
                    <a:pt x="720" y="1870"/>
                    <a:pt x="696" y="1873"/>
                  </a:cubicBezTo>
                  <a:cubicBezTo>
                    <a:pt x="676" y="1876"/>
                    <a:pt x="656" y="1878"/>
                    <a:pt x="637" y="1879"/>
                  </a:cubicBezTo>
                  <a:cubicBezTo>
                    <a:pt x="615" y="1880"/>
                    <a:pt x="594" y="1880"/>
                    <a:pt x="572" y="1879"/>
                  </a:cubicBezTo>
                  <a:cubicBezTo>
                    <a:pt x="556" y="1879"/>
                    <a:pt x="541" y="1878"/>
                    <a:pt x="525" y="1877"/>
                  </a:cubicBezTo>
                  <a:cubicBezTo>
                    <a:pt x="468" y="1871"/>
                    <a:pt x="412" y="1862"/>
                    <a:pt x="358" y="1844"/>
                  </a:cubicBezTo>
                  <a:cubicBezTo>
                    <a:pt x="300" y="1825"/>
                    <a:pt x="248" y="1797"/>
                    <a:pt x="199" y="1762"/>
                  </a:cubicBezTo>
                  <a:cubicBezTo>
                    <a:pt x="177" y="1746"/>
                    <a:pt x="158" y="1727"/>
                    <a:pt x="141" y="1707"/>
                  </a:cubicBezTo>
                  <a:cubicBezTo>
                    <a:pt x="131" y="1696"/>
                    <a:pt x="125" y="1682"/>
                    <a:pt x="122" y="1667"/>
                  </a:cubicBezTo>
                  <a:cubicBezTo>
                    <a:pt x="119" y="1655"/>
                    <a:pt x="118" y="1642"/>
                    <a:pt x="117" y="1629"/>
                  </a:cubicBezTo>
                  <a:cubicBezTo>
                    <a:pt x="116" y="1617"/>
                    <a:pt x="116" y="1605"/>
                    <a:pt x="115" y="1592"/>
                  </a:cubicBezTo>
                  <a:cubicBezTo>
                    <a:pt x="114" y="1562"/>
                    <a:pt x="112" y="1532"/>
                    <a:pt x="111" y="1502"/>
                  </a:cubicBezTo>
                  <a:cubicBezTo>
                    <a:pt x="110" y="1480"/>
                    <a:pt x="109" y="1457"/>
                    <a:pt x="107" y="1434"/>
                  </a:cubicBezTo>
                  <a:cubicBezTo>
                    <a:pt x="106" y="1413"/>
                    <a:pt x="104" y="1392"/>
                    <a:pt x="103" y="1370"/>
                  </a:cubicBezTo>
                  <a:cubicBezTo>
                    <a:pt x="102" y="1361"/>
                    <a:pt x="102" y="1351"/>
                    <a:pt x="101" y="1342"/>
                  </a:cubicBezTo>
                  <a:cubicBezTo>
                    <a:pt x="99" y="1313"/>
                    <a:pt x="98" y="1283"/>
                    <a:pt x="96" y="1254"/>
                  </a:cubicBezTo>
                  <a:cubicBezTo>
                    <a:pt x="94" y="1220"/>
                    <a:pt x="92" y="1186"/>
                    <a:pt x="90" y="1153"/>
                  </a:cubicBezTo>
                  <a:cubicBezTo>
                    <a:pt x="87" y="1118"/>
                    <a:pt x="85" y="1084"/>
                    <a:pt x="83" y="1050"/>
                  </a:cubicBezTo>
                  <a:cubicBezTo>
                    <a:pt x="81" y="1016"/>
                    <a:pt x="79" y="981"/>
                    <a:pt x="77" y="947"/>
                  </a:cubicBezTo>
                  <a:cubicBezTo>
                    <a:pt x="75" y="921"/>
                    <a:pt x="74" y="896"/>
                    <a:pt x="72" y="871"/>
                  </a:cubicBezTo>
                  <a:cubicBezTo>
                    <a:pt x="70" y="843"/>
                    <a:pt x="68" y="815"/>
                    <a:pt x="67" y="787"/>
                  </a:cubicBezTo>
                  <a:cubicBezTo>
                    <a:pt x="65" y="768"/>
                    <a:pt x="64" y="748"/>
                    <a:pt x="63" y="729"/>
                  </a:cubicBezTo>
                  <a:cubicBezTo>
                    <a:pt x="62" y="710"/>
                    <a:pt x="60" y="692"/>
                    <a:pt x="59" y="673"/>
                  </a:cubicBezTo>
                  <a:cubicBezTo>
                    <a:pt x="58" y="656"/>
                    <a:pt x="56" y="639"/>
                    <a:pt x="55" y="622"/>
                  </a:cubicBezTo>
                  <a:cubicBezTo>
                    <a:pt x="54" y="612"/>
                    <a:pt x="54" y="602"/>
                    <a:pt x="53" y="592"/>
                  </a:cubicBezTo>
                  <a:cubicBezTo>
                    <a:pt x="53" y="590"/>
                    <a:pt x="52" y="587"/>
                    <a:pt x="52" y="584"/>
                  </a:cubicBezTo>
                  <a:close/>
                  <a:moveTo>
                    <a:pt x="123" y="590"/>
                  </a:move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2" y="591"/>
                    <a:pt x="122" y="591"/>
                    <a:pt x="122" y="592"/>
                  </a:cubicBezTo>
                  <a:cubicBezTo>
                    <a:pt x="123" y="593"/>
                    <a:pt x="124" y="594"/>
                    <a:pt x="125" y="594"/>
                  </a:cubicBezTo>
                  <a:cubicBezTo>
                    <a:pt x="143" y="604"/>
                    <a:pt x="161" y="613"/>
                    <a:pt x="180" y="621"/>
                  </a:cubicBezTo>
                  <a:cubicBezTo>
                    <a:pt x="221" y="639"/>
                    <a:pt x="263" y="653"/>
                    <a:pt x="306" y="665"/>
                  </a:cubicBezTo>
                  <a:cubicBezTo>
                    <a:pt x="353" y="678"/>
                    <a:pt x="402" y="688"/>
                    <a:pt x="450" y="695"/>
                  </a:cubicBezTo>
                  <a:cubicBezTo>
                    <a:pt x="470" y="698"/>
                    <a:pt x="490" y="700"/>
                    <a:pt x="510" y="702"/>
                  </a:cubicBezTo>
                  <a:cubicBezTo>
                    <a:pt x="528" y="704"/>
                    <a:pt x="546" y="705"/>
                    <a:pt x="564" y="706"/>
                  </a:cubicBezTo>
                  <a:cubicBezTo>
                    <a:pt x="585" y="707"/>
                    <a:pt x="607" y="708"/>
                    <a:pt x="628" y="708"/>
                  </a:cubicBezTo>
                  <a:cubicBezTo>
                    <a:pt x="677" y="708"/>
                    <a:pt x="726" y="708"/>
                    <a:pt x="775" y="702"/>
                  </a:cubicBezTo>
                  <a:cubicBezTo>
                    <a:pt x="792" y="700"/>
                    <a:pt x="808" y="698"/>
                    <a:pt x="824" y="695"/>
                  </a:cubicBezTo>
                  <a:cubicBezTo>
                    <a:pt x="852" y="690"/>
                    <a:pt x="879" y="684"/>
                    <a:pt x="906" y="678"/>
                  </a:cubicBezTo>
                  <a:cubicBezTo>
                    <a:pt x="953" y="667"/>
                    <a:pt x="998" y="652"/>
                    <a:pt x="1043" y="634"/>
                  </a:cubicBezTo>
                  <a:cubicBezTo>
                    <a:pt x="1065" y="625"/>
                    <a:pt x="1086" y="615"/>
                    <a:pt x="1106" y="602"/>
                  </a:cubicBezTo>
                  <a:cubicBezTo>
                    <a:pt x="1109" y="599"/>
                    <a:pt x="1113" y="597"/>
                    <a:pt x="1117" y="594"/>
                  </a:cubicBezTo>
                  <a:cubicBezTo>
                    <a:pt x="1120" y="592"/>
                    <a:pt x="1122" y="589"/>
                    <a:pt x="1124" y="586"/>
                  </a:cubicBezTo>
                  <a:cubicBezTo>
                    <a:pt x="1126" y="580"/>
                    <a:pt x="1123" y="575"/>
                    <a:pt x="1117" y="577"/>
                  </a:cubicBezTo>
                  <a:cubicBezTo>
                    <a:pt x="1113" y="577"/>
                    <a:pt x="1110" y="579"/>
                    <a:pt x="1107" y="580"/>
                  </a:cubicBezTo>
                  <a:cubicBezTo>
                    <a:pt x="1088" y="587"/>
                    <a:pt x="1069" y="595"/>
                    <a:pt x="1050" y="603"/>
                  </a:cubicBezTo>
                  <a:cubicBezTo>
                    <a:pt x="1006" y="619"/>
                    <a:pt x="961" y="634"/>
                    <a:pt x="916" y="645"/>
                  </a:cubicBezTo>
                  <a:cubicBezTo>
                    <a:pt x="886" y="653"/>
                    <a:pt x="856" y="659"/>
                    <a:pt x="826" y="664"/>
                  </a:cubicBezTo>
                  <a:cubicBezTo>
                    <a:pt x="808" y="666"/>
                    <a:pt x="791" y="669"/>
                    <a:pt x="773" y="671"/>
                  </a:cubicBezTo>
                  <a:cubicBezTo>
                    <a:pt x="756" y="673"/>
                    <a:pt x="738" y="674"/>
                    <a:pt x="721" y="675"/>
                  </a:cubicBezTo>
                  <a:cubicBezTo>
                    <a:pt x="697" y="677"/>
                    <a:pt x="673" y="677"/>
                    <a:pt x="649" y="677"/>
                  </a:cubicBezTo>
                  <a:cubicBezTo>
                    <a:pt x="628" y="677"/>
                    <a:pt x="607" y="677"/>
                    <a:pt x="586" y="676"/>
                  </a:cubicBezTo>
                  <a:cubicBezTo>
                    <a:pt x="574" y="676"/>
                    <a:pt x="563" y="675"/>
                    <a:pt x="551" y="674"/>
                  </a:cubicBezTo>
                  <a:cubicBezTo>
                    <a:pt x="531" y="672"/>
                    <a:pt x="512" y="671"/>
                    <a:pt x="492" y="668"/>
                  </a:cubicBezTo>
                  <a:cubicBezTo>
                    <a:pt x="474" y="666"/>
                    <a:pt x="456" y="664"/>
                    <a:pt x="438" y="661"/>
                  </a:cubicBezTo>
                  <a:cubicBezTo>
                    <a:pt x="411" y="657"/>
                    <a:pt x="384" y="652"/>
                    <a:pt x="358" y="648"/>
                  </a:cubicBezTo>
                  <a:cubicBezTo>
                    <a:pt x="326" y="642"/>
                    <a:pt x="295" y="635"/>
                    <a:pt x="263" y="628"/>
                  </a:cubicBezTo>
                  <a:cubicBezTo>
                    <a:pt x="220" y="618"/>
                    <a:pt x="176" y="606"/>
                    <a:pt x="133" y="593"/>
                  </a:cubicBezTo>
                  <a:cubicBezTo>
                    <a:pt x="129" y="592"/>
                    <a:pt x="126" y="591"/>
                    <a:pt x="123" y="590"/>
                  </a:cubicBezTo>
                  <a:close/>
                  <a:moveTo>
                    <a:pt x="141" y="541"/>
                  </a:moveTo>
                  <a:cubicBezTo>
                    <a:pt x="141" y="541"/>
                    <a:pt x="140" y="541"/>
                    <a:pt x="139" y="541"/>
                  </a:cubicBezTo>
                  <a:cubicBezTo>
                    <a:pt x="140" y="542"/>
                    <a:pt x="141" y="541"/>
                    <a:pt x="142" y="541"/>
                  </a:cubicBezTo>
                  <a:cubicBezTo>
                    <a:pt x="142" y="542"/>
                    <a:pt x="142" y="543"/>
                    <a:pt x="142" y="543"/>
                  </a:cubicBezTo>
                  <a:cubicBezTo>
                    <a:pt x="144" y="545"/>
                    <a:pt x="146" y="545"/>
                    <a:pt x="148" y="546"/>
                  </a:cubicBezTo>
                  <a:cubicBezTo>
                    <a:pt x="186" y="565"/>
                    <a:pt x="226" y="581"/>
                    <a:pt x="267" y="594"/>
                  </a:cubicBezTo>
                  <a:cubicBezTo>
                    <a:pt x="305" y="606"/>
                    <a:pt x="342" y="616"/>
                    <a:pt x="381" y="624"/>
                  </a:cubicBezTo>
                  <a:cubicBezTo>
                    <a:pt x="405" y="630"/>
                    <a:pt x="430" y="635"/>
                    <a:pt x="455" y="639"/>
                  </a:cubicBezTo>
                  <a:cubicBezTo>
                    <a:pt x="470" y="641"/>
                    <a:pt x="484" y="643"/>
                    <a:pt x="499" y="645"/>
                  </a:cubicBezTo>
                  <a:cubicBezTo>
                    <a:pt x="513" y="647"/>
                    <a:pt x="527" y="648"/>
                    <a:pt x="541" y="649"/>
                  </a:cubicBezTo>
                  <a:cubicBezTo>
                    <a:pt x="553" y="650"/>
                    <a:pt x="565" y="651"/>
                    <a:pt x="577" y="651"/>
                  </a:cubicBezTo>
                  <a:cubicBezTo>
                    <a:pt x="603" y="652"/>
                    <a:pt x="629" y="654"/>
                    <a:pt x="655" y="654"/>
                  </a:cubicBezTo>
                  <a:cubicBezTo>
                    <a:pt x="675" y="654"/>
                    <a:pt x="695" y="653"/>
                    <a:pt x="715" y="653"/>
                  </a:cubicBezTo>
                  <a:cubicBezTo>
                    <a:pt x="747" y="652"/>
                    <a:pt x="779" y="650"/>
                    <a:pt x="811" y="647"/>
                  </a:cubicBezTo>
                  <a:cubicBezTo>
                    <a:pt x="832" y="644"/>
                    <a:pt x="853" y="641"/>
                    <a:pt x="874" y="636"/>
                  </a:cubicBezTo>
                  <a:cubicBezTo>
                    <a:pt x="912" y="628"/>
                    <a:pt x="950" y="618"/>
                    <a:pt x="987" y="607"/>
                  </a:cubicBezTo>
                  <a:cubicBezTo>
                    <a:pt x="1021" y="596"/>
                    <a:pt x="1055" y="584"/>
                    <a:pt x="1087" y="568"/>
                  </a:cubicBezTo>
                  <a:cubicBezTo>
                    <a:pt x="1089" y="567"/>
                    <a:pt x="1092" y="565"/>
                    <a:pt x="1094" y="564"/>
                  </a:cubicBezTo>
                  <a:cubicBezTo>
                    <a:pt x="1094" y="563"/>
                    <a:pt x="1094" y="562"/>
                    <a:pt x="1094" y="562"/>
                  </a:cubicBezTo>
                  <a:cubicBezTo>
                    <a:pt x="1096" y="533"/>
                    <a:pt x="1098" y="504"/>
                    <a:pt x="1099" y="475"/>
                  </a:cubicBezTo>
                  <a:cubicBezTo>
                    <a:pt x="1100" y="465"/>
                    <a:pt x="1101" y="455"/>
                    <a:pt x="1101" y="444"/>
                  </a:cubicBezTo>
                  <a:cubicBezTo>
                    <a:pt x="1103" y="424"/>
                    <a:pt x="1104" y="404"/>
                    <a:pt x="1105" y="384"/>
                  </a:cubicBezTo>
                  <a:cubicBezTo>
                    <a:pt x="1105" y="382"/>
                    <a:pt x="1105" y="381"/>
                    <a:pt x="1105" y="379"/>
                  </a:cubicBezTo>
                  <a:cubicBezTo>
                    <a:pt x="1103" y="379"/>
                    <a:pt x="1102" y="380"/>
                    <a:pt x="1100" y="380"/>
                  </a:cubicBezTo>
                  <a:cubicBezTo>
                    <a:pt x="1077" y="386"/>
                    <a:pt x="1053" y="392"/>
                    <a:pt x="1029" y="397"/>
                  </a:cubicBezTo>
                  <a:cubicBezTo>
                    <a:pt x="1003" y="402"/>
                    <a:pt x="978" y="406"/>
                    <a:pt x="952" y="410"/>
                  </a:cubicBezTo>
                  <a:cubicBezTo>
                    <a:pt x="937" y="413"/>
                    <a:pt x="921" y="415"/>
                    <a:pt x="906" y="417"/>
                  </a:cubicBezTo>
                  <a:cubicBezTo>
                    <a:pt x="887" y="420"/>
                    <a:pt x="868" y="422"/>
                    <a:pt x="849" y="424"/>
                  </a:cubicBezTo>
                  <a:cubicBezTo>
                    <a:pt x="831" y="426"/>
                    <a:pt x="813" y="428"/>
                    <a:pt x="794" y="430"/>
                  </a:cubicBezTo>
                  <a:cubicBezTo>
                    <a:pt x="777" y="431"/>
                    <a:pt x="760" y="433"/>
                    <a:pt x="743" y="434"/>
                  </a:cubicBezTo>
                  <a:cubicBezTo>
                    <a:pt x="720" y="435"/>
                    <a:pt x="697" y="436"/>
                    <a:pt x="674" y="437"/>
                  </a:cubicBezTo>
                  <a:cubicBezTo>
                    <a:pt x="643" y="437"/>
                    <a:pt x="612" y="437"/>
                    <a:pt x="581" y="437"/>
                  </a:cubicBezTo>
                  <a:cubicBezTo>
                    <a:pt x="563" y="437"/>
                    <a:pt x="545" y="436"/>
                    <a:pt x="527" y="436"/>
                  </a:cubicBezTo>
                  <a:cubicBezTo>
                    <a:pt x="525" y="436"/>
                    <a:pt x="523" y="435"/>
                    <a:pt x="520" y="437"/>
                  </a:cubicBezTo>
                  <a:cubicBezTo>
                    <a:pt x="520" y="440"/>
                    <a:pt x="520" y="442"/>
                    <a:pt x="520" y="445"/>
                  </a:cubicBezTo>
                  <a:cubicBezTo>
                    <a:pt x="520" y="450"/>
                    <a:pt x="520" y="456"/>
                    <a:pt x="519" y="461"/>
                  </a:cubicBezTo>
                  <a:cubicBezTo>
                    <a:pt x="519" y="463"/>
                    <a:pt x="518" y="464"/>
                    <a:pt x="518" y="466"/>
                  </a:cubicBezTo>
                  <a:cubicBezTo>
                    <a:pt x="494" y="462"/>
                    <a:pt x="475" y="452"/>
                    <a:pt x="463" y="431"/>
                  </a:cubicBezTo>
                  <a:cubicBezTo>
                    <a:pt x="460" y="431"/>
                    <a:pt x="457" y="431"/>
                    <a:pt x="454" y="431"/>
                  </a:cubicBezTo>
                  <a:cubicBezTo>
                    <a:pt x="442" y="430"/>
                    <a:pt x="429" y="430"/>
                    <a:pt x="417" y="429"/>
                  </a:cubicBezTo>
                  <a:cubicBezTo>
                    <a:pt x="397" y="427"/>
                    <a:pt x="377" y="425"/>
                    <a:pt x="358" y="423"/>
                  </a:cubicBezTo>
                  <a:cubicBezTo>
                    <a:pt x="339" y="421"/>
                    <a:pt x="320" y="419"/>
                    <a:pt x="301" y="416"/>
                  </a:cubicBezTo>
                  <a:cubicBezTo>
                    <a:pt x="277" y="413"/>
                    <a:pt x="253" y="408"/>
                    <a:pt x="229" y="404"/>
                  </a:cubicBezTo>
                  <a:cubicBezTo>
                    <a:pt x="196" y="398"/>
                    <a:pt x="163" y="391"/>
                    <a:pt x="131" y="382"/>
                  </a:cubicBezTo>
                  <a:cubicBezTo>
                    <a:pt x="110" y="377"/>
                    <a:pt x="89" y="370"/>
                    <a:pt x="68" y="364"/>
                  </a:cubicBezTo>
                  <a:cubicBezTo>
                    <a:pt x="67" y="364"/>
                    <a:pt x="65" y="363"/>
                    <a:pt x="62" y="363"/>
                  </a:cubicBezTo>
                  <a:cubicBezTo>
                    <a:pt x="63" y="390"/>
                    <a:pt x="65" y="416"/>
                    <a:pt x="66" y="442"/>
                  </a:cubicBezTo>
                  <a:cubicBezTo>
                    <a:pt x="68" y="443"/>
                    <a:pt x="69" y="444"/>
                    <a:pt x="70" y="445"/>
                  </a:cubicBezTo>
                  <a:cubicBezTo>
                    <a:pt x="81" y="453"/>
                    <a:pt x="91" y="461"/>
                    <a:pt x="102" y="468"/>
                  </a:cubicBezTo>
                  <a:cubicBezTo>
                    <a:pt x="132" y="490"/>
                    <a:pt x="164" y="506"/>
                    <a:pt x="198" y="521"/>
                  </a:cubicBezTo>
                  <a:cubicBezTo>
                    <a:pt x="246" y="543"/>
                    <a:pt x="296" y="560"/>
                    <a:pt x="346" y="575"/>
                  </a:cubicBezTo>
                  <a:cubicBezTo>
                    <a:pt x="383" y="586"/>
                    <a:pt x="420" y="595"/>
                    <a:pt x="457" y="602"/>
                  </a:cubicBezTo>
                  <a:cubicBezTo>
                    <a:pt x="481" y="607"/>
                    <a:pt x="504" y="611"/>
                    <a:pt x="528" y="613"/>
                  </a:cubicBezTo>
                  <a:cubicBezTo>
                    <a:pt x="547" y="616"/>
                    <a:pt x="567" y="618"/>
                    <a:pt x="586" y="620"/>
                  </a:cubicBezTo>
                  <a:cubicBezTo>
                    <a:pt x="592" y="620"/>
                    <a:pt x="598" y="621"/>
                    <a:pt x="606" y="622"/>
                  </a:cubicBezTo>
                  <a:cubicBezTo>
                    <a:pt x="603" y="623"/>
                    <a:pt x="602" y="623"/>
                    <a:pt x="600" y="623"/>
                  </a:cubicBezTo>
                  <a:cubicBezTo>
                    <a:pt x="596" y="624"/>
                    <a:pt x="591" y="624"/>
                    <a:pt x="587" y="624"/>
                  </a:cubicBezTo>
                  <a:cubicBezTo>
                    <a:pt x="551" y="625"/>
                    <a:pt x="516" y="623"/>
                    <a:pt x="480" y="620"/>
                  </a:cubicBezTo>
                  <a:cubicBezTo>
                    <a:pt x="458" y="617"/>
                    <a:pt x="435" y="615"/>
                    <a:pt x="413" y="612"/>
                  </a:cubicBezTo>
                  <a:cubicBezTo>
                    <a:pt x="385" y="608"/>
                    <a:pt x="358" y="603"/>
                    <a:pt x="331" y="597"/>
                  </a:cubicBezTo>
                  <a:cubicBezTo>
                    <a:pt x="269" y="584"/>
                    <a:pt x="208" y="566"/>
                    <a:pt x="149" y="544"/>
                  </a:cubicBezTo>
                  <a:cubicBezTo>
                    <a:pt x="146" y="543"/>
                    <a:pt x="144" y="542"/>
                    <a:pt x="141" y="541"/>
                  </a:cubicBezTo>
                  <a:close/>
                  <a:moveTo>
                    <a:pt x="1629" y="1427"/>
                  </a:moveTo>
                  <a:cubicBezTo>
                    <a:pt x="1629" y="1405"/>
                    <a:pt x="1628" y="1380"/>
                    <a:pt x="1625" y="1354"/>
                  </a:cubicBezTo>
                  <a:cubicBezTo>
                    <a:pt x="1622" y="1329"/>
                    <a:pt x="1618" y="1303"/>
                    <a:pt x="1613" y="1277"/>
                  </a:cubicBezTo>
                  <a:cubicBezTo>
                    <a:pt x="1604" y="1231"/>
                    <a:pt x="1591" y="1185"/>
                    <a:pt x="1575" y="1140"/>
                  </a:cubicBezTo>
                  <a:cubicBezTo>
                    <a:pt x="1555" y="1083"/>
                    <a:pt x="1529" y="1029"/>
                    <a:pt x="1495" y="978"/>
                  </a:cubicBezTo>
                  <a:cubicBezTo>
                    <a:pt x="1468" y="938"/>
                    <a:pt x="1435" y="901"/>
                    <a:pt x="1398" y="868"/>
                  </a:cubicBezTo>
                  <a:cubicBezTo>
                    <a:pt x="1364" y="839"/>
                    <a:pt x="1325" y="820"/>
                    <a:pt x="1280" y="815"/>
                  </a:cubicBezTo>
                  <a:cubicBezTo>
                    <a:pt x="1258" y="812"/>
                    <a:pt x="1237" y="813"/>
                    <a:pt x="1216" y="819"/>
                  </a:cubicBezTo>
                  <a:cubicBezTo>
                    <a:pt x="1178" y="830"/>
                    <a:pt x="1146" y="851"/>
                    <a:pt x="1122" y="882"/>
                  </a:cubicBezTo>
                  <a:cubicBezTo>
                    <a:pt x="1092" y="917"/>
                    <a:pt x="1072" y="958"/>
                    <a:pt x="1058" y="1002"/>
                  </a:cubicBezTo>
                  <a:cubicBezTo>
                    <a:pt x="1042" y="1052"/>
                    <a:pt x="1035" y="1104"/>
                    <a:pt x="1033" y="1156"/>
                  </a:cubicBezTo>
                  <a:cubicBezTo>
                    <a:pt x="1032" y="1189"/>
                    <a:pt x="1033" y="1221"/>
                    <a:pt x="1037" y="1253"/>
                  </a:cubicBezTo>
                  <a:cubicBezTo>
                    <a:pt x="1040" y="1277"/>
                    <a:pt x="1044" y="1302"/>
                    <a:pt x="1049" y="1326"/>
                  </a:cubicBezTo>
                  <a:cubicBezTo>
                    <a:pt x="1061" y="1383"/>
                    <a:pt x="1080" y="1438"/>
                    <a:pt x="1104" y="1491"/>
                  </a:cubicBezTo>
                  <a:cubicBezTo>
                    <a:pt x="1128" y="1544"/>
                    <a:pt x="1156" y="1595"/>
                    <a:pt x="1191" y="1643"/>
                  </a:cubicBezTo>
                  <a:cubicBezTo>
                    <a:pt x="1214" y="1675"/>
                    <a:pt x="1240" y="1705"/>
                    <a:pt x="1272" y="1730"/>
                  </a:cubicBezTo>
                  <a:cubicBezTo>
                    <a:pt x="1295" y="1748"/>
                    <a:pt x="1320" y="1765"/>
                    <a:pt x="1347" y="1778"/>
                  </a:cubicBezTo>
                  <a:cubicBezTo>
                    <a:pt x="1372" y="1790"/>
                    <a:pt x="1398" y="1798"/>
                    <a:pt x="1426" y="1800"/>
                  </a:cubicBezTo>
                  <a:cubicBezTo>
                    <a:pt x="1442" y="1801"/>
                    <a:pt x="1458" y="1799"/>
                    <a:pt x="1474" y="1794"/>
                  </a:cubicBezTo>
                  <a:cubicBezTo>
                    <a:pt x="1494" y="1786"/>
                    <a:pt x="1511" y="1774"/>
                    <a:pt x="1527" y="1760"/>
                  </a:cubicBezTo>
                  <a:cubicBezTo>
                    <a:pt x="1547" y="1741"/>
                    <a:pt x="1563" y="1719"/>
                    <a:pt x="1575" y="1695"/>
                  </a:cubicBezTo>
                  <a:cubicBezTo>
                    <a:pt x="1588" y="1670"/>
                    <a:pt x="1597" y="1645"/>
                    <a:pt x="1604" y="1618"/>
                  </a:cubicBezTo>
                  <a:cubicBezTo>
                    <a:pt x="1614" y="1582"/>
                    <a:pt x="1621" y="1544"/>
                    <a:pt x="1625" y="1507"/>
                  </a:cubicBezTo>
                  <a:cubicBezTo>
                    <a:pt x="1628" y="1482"/>
                    <a:pt x="1629" y="1456"/>
                    <a:pt x="1629" y="1427"/>
                  </a:cubicBezTo>
                  <a:close/>
                  <a:moveTo>
                    <a:pt x="120" y="627"/>
                  </a:moveTo>
                  <a:cubicBezTo>
                    <a:pt x="120" y="631"/>
                    <a:pt x="120" y="633"/>
                    <a:pt x="120" y="635"/>
                  </a:cubicBezTo>
                  <a:cubicBezTo>
                    <a:pt x="122" y="661"/>
                    <a:pt x="124" y="686"/>
                    <a:pt x="126" y="712"/>
                  </a:cubicBezTo>
                  <a:cubicBezTo>
                    <a:pt x="127" y="732"/>
                    <a:pt x="128" y="752"/>
                    <a:pt x="130" y="771"/>
                  </a:cubicBezTo>
                  <a:cubicBezTo>
                    <a:pt x="132" y="800"/>
                    <a:pt x="134" y="829"/>
                    <a:pt x="135" y="858"/>
                  </a:cubicBezTo>
                  <a:cubicBezTo>
                    <a:pt x="137" y="882"/>
                    <a:pt x="138" y="905"/>
                    <a:pt x="139" y="929"/>
                  </a:cubicBezTo>
                  <a:cubicBezTo>
                    <a:pt x="140" y="940"/>
                    <a:pt x="140" y="951"/>
                    <a:pt x="141" y="962"/>
                  </a:cubicBezTo>
                  <a:cubicBezTo>
                    <a:pt x="142" y="988"/>
                    <a:pt x="144" y="1013"/>
                    <a:pt x="145" y="1038"/>
                  </a:cubicBezTo>
                  <a:cubicBezTo>
                    <a:pt x="146" y="1068"/>
                    <a:pt x="147" y="1097"/>
                    <a:pt x="149" y="1127"/>
                  </a:cubicBezTo>
                  <a:cubicBezTo>
                    <a:pt x="150" y="1163"/>
                    <a:pt x="152" y="1200"/>
                    <a:pt x="153" y="1236"/>
                  </a:cubicBezTo>
                  <a:cubicBezTo>
                    <a:pt x="155" y="1281"/>
                    <a:pt x="156" y="1326"/>
                    <a:pt x="158" y="1371"/>
                  </a:cubicBezTo>
                  <a:cubicBezTo>
                    <a:pt x="159" y="1398"/>
                    <a:pt x="160" y="1424"/>
                    <a:pt x="161" y="1451"/>
                  </a:cubicBezTo>
                  <a:cubicBezTo>
                    <a:pt x="162" y="1496"/>
                    <a:pt x="163" y="1540"/>
                    <a:pt x="167" y="1584"/>
                  </a:cubicBezTo>
                  <a:cubicBezTo>
                    <a:pt x="169" y="1599"/>
                    <a:pt x="170" y="1614"/>
                    <a:pt x="174" y="1628"/>
                  </a:cubicBezTo>
                  <a:cubicBezTo>
                    <a:pt x="178" y="1648"/>
                    <a:pt x="186" y="1666"/>
                    <a:pt x="198" y="1682"/>
                  </a:cubicBezTo>
                  <a:cubicBezTo>
                    <a:pt x="206" y="1692"/>
                    <a:pt x="215" y="1701"/>
                    <a:pt x="225" y="1709"/>
                  </a:cubicBezTo>
                  <a:cubicBezTo>
                    <a:pt x="253" y="1731"/>
                    <a:pt x="283" y="1748"/>
                    <a:pt x="315" y="1763"/>
                  </a:cubicBezTo>
                  <a:cubicBezTo>
                    <a:pt x="381" y="1793"/>
                    <a:pt x="450" y="1808"/>
                    <a:pt x="522" y="1814"/>
                  </a:cubicBezTo>
                  <a:cubicBezTo>
                    <a:pt x="538" y="1815"/>
                    <a:pt x="554" y="1815"/>
                    <a:pt x="570" y="1815"/>
                  </a:cubicBezTo>
                  <a:cubicBezTo>
                    <a:pt x="599" y="1816"/>
                    <a:pt x="629" y="1814"/>
                    <a:pt x="658" y="1810"/>
                  </a:cubicBezTo>
                  <a:cubicBezTo>
                    <a:pt x="676" y="1808"/>
                    <a:pt x="694" y="1805"/>
                    <a:pt x="712" y="1801"/>
                  </a:cubicBezTo>
                  <a:cubicBezTo>
                    <a:pt x="756" y="1793"/>
                    <a:pt x="799" y="1780"/>
                    <a:pt x="840" y="1764"/>
                  </a:cubicBezTo>
                  <a:cubicBezTo>
                    <a:pt x="885" y="1746"/>
                    <a:pt x="926" y="1724"/>
                    <a:pt x="963" y="1695"/>
                  </a:cubicBezTo>
                  <a:cubicBezTo>
                    <a:pt x="965" y="1693"/>
                    <a:pt x="966" y="1692"/>
                    <a:pt x="968" y="1690"/>
                  </a:cubicBezTo>
                  <a:cubicBezTo>
                    <a:pt x="967" y="1689"/>
                    <a:pt x="965" y="1687"/>
                    <a:pt x="964" y="1686"/>
                  </a:cubicBezTo>
                  <a:cubicBezTo>
                    <a:pt x="959" y="1681"/>
                    <a:pt x="954" y="1676"/>
                    <a:pt x="950" y="1672"/>
                  </a:cubicBezTo>
                  <a:cubicBezTo>
                    <a:pt x="925" y="1647"/>
                    <a:pt x="913" y="1616"/>
                    <a:pt x="909" y="1582"/>
                  </a:cubicBezTo>
                  <a:cubicBezTo>
                    <a:pt x="908" y="1565"/>
                    <a:pt x="907" y="1548"/>
                    <a:pt x="907" y="1531"/>
                  </a:cubicBezTo>
                  <a:cubicBezTo>
                    <a:pt x="906" y="1486"/>
                    <a:pt x="906" y="1440"/>
                    <a:pt x="907" y="1394"/>
                  </a:cubicBezTo>
                  <a:cubicBezTo>
                    <a:pt x="907" y="1364"/>
                    <a:pt x="908" y="1333"/>
                    <a:pt x="909" y="1303"/>
                  </a:cubicBezTo>
                  <a:cubicBezTo>
                    <a:pt x="909" y="1290"/>
                    <a:pt x="910" y="1277"/>
                    <a:pt x="910" y="1263"/>
                  </a:cubicBezTo>
                  <a:cubicBezTo>
                    <a:pt x="910" y="1100"/>
                    <a:pt x="910" y="937"/>
                    <a:pt x="910" y="773"/>
                  </a:cubicBezTo>
                  <a:cubicBezTo>
                    <a:pt x="910" y="770"/>
                    <a:pt x="910" y="767"/>
                    <a:pt x="910" y="764"/>
                  </a:cubicBezTo>
                  <a:cubicBezTo>
                    <a:pt x="910" y="760"/>
                    <a:pt x="911" y="755"/>
                    <a:pt x="912" y="750"/>
                  </a:cubicBezTo>
                  <a:cubicBezTo>
                    <a:pt x="917" y="725"/>
                    <a:pt x="940" y="707"/>
                    <a:pt x="966" y="707"/>
                  </a:cubicBezTo>
                  <a:cubicBezTo>
                    <a:pt x="992" y="707"/>
                    <a:pt x="1015" y="725"/>
                    <a:pt x="1020" y="751"/>
                  </a:cubicBezTo>
                  <a:cubicBezTo>
                    <a:pt x="1021" y="756"/>
                    <a:pt x="1022" y="760"/>
                    <a:pt x="1022" y="765"/>
                  </a:cubicBezTo>
                  <a:cubicBezTo>
                    <a:pt x="1022" y="798"/>
                    <a:pt x="1022" y="830"/>
                    <a:pt x="1022" y="863"/>
                  </a:cubicBezTo>
                  <a:cubicBezTo>
                    <a:pt x="1022" y="865"/>
                    <a:pt x="1021" y="868"/>
                    <a:pt x="1022" y="870"/>
                  </a:cubicBezTo>
                  <a:cubicBezTo>
                    <a:pt x="1026" y="869"/>
                    <a:pt x="1028" y="866"/>
                    <a:pt x="1030" y="864"/>
                  </a:cubicBezTo>
                  <a:cubicBezTo>
                    <a:pt x="1033" y="863"/>
                    <a:pt x="1035" y="860"/>
                    <a:pt x="1038" y="859"/>
                  </a:cubicBezTo>
                  <a:cubicBezTo>
                    <a:pt x="1040" y="857"/>
                    <a:pt x="1043" y="855"/>
                    <a:pt x="1045" y="853"/>
                  </a:cubicBezTo>
                  <a:cubicBezTo>
                    <a:pt x="1045" y="850"/>
                    <a:pt x="1045" y="847"/>
                    <a:pt x="1045" y="844"/>
                  </a:cubicBezTo>
                  <a:cubicBezTo>
                    <a:pt x="1045" y="809"/>
                    <a:pt x="1045" y="773"/>
                    <a:pt x="1045" y="738"/>
                  </a:cubicBezTo>
                  <a:cubicBezTo>
                    <a:pt x="1045" y="733"/>
                    <a:pt x="1045" y="728"/>
                    <a:pt x="1046" y="723"/>
                  </a:cubicBezTo>
                  <a:cubicBezTo>
                    <a:pt x="1051" y="700"/>
                    <a:pt x="1065" y="686"/>
                    <a:pt x="1087" y="678"/>
                  </a:cubicBezTo>
                  <a:cubicBezTo>
                    <a:pt x="1089" y="678"/>
                    <a:pt x="1091" y="677"/>
                    <a:pt x="1093" y="676"/>
                  </a:cubicBezTo>
                  <a:cubicBezTo>
                    <a:pt x="1094" y="665"/>
                    <a:pt x="1095" y="653"/>
                    <a:pt x="1095" y="642"/>
                  </a:cubicBezTo>
                  <a:cubicBezTo>
                    <a:pt x="1096" y="640"/>
                    <a:pt x="1096" y="637"/>
                    <a:pt x="1096" y="635"/>
                  </a:cubicBezTo>
                  <a:cubicBezTo>
                    <a:pt x="1096" y="635"/>
                    <a:pt x="1096" y="635"/>
                    <a:pt x="1095" y="635"/>
                  </a:cubicBezTo>
                  <a:cubicBezTo>
                    <a:pt x="1095" y="634"/>
                    <a:pt x="1095" y="634"/>
                    <a:pt x="1095" y="634"/>
                  </a:cubicBezTo>
                  <a:cubicBezTo>
                    <a:pt x="1094" y="634"/>
                    <a:pt x="1094" y="634"/>
                    <a:pt x="1093" y="634"/>
                  </a:cubicBezTo>
                  <a:cubicBezTo>
                    <a:pt x="1091" y="635"/>
                    <a:pt x="1089" y="636"/>
                    <a:pt x="1087" y="637"/>
                  </a:cubicBezTo>
                  <a:cubicBezTo>
                    <a:pt x="1066" y="648"/>
                    <a:pt x="1045" y="657"/>
                    <a:pt x="1023" y="665"/>
                  </a:cubicBezTo>
                  <a:cubicBezTo>
                    <a:pt x="967" y="686"/>
                    <a:pt x="909" y="700"/>
                    <a:pt x="850" y="711"/>
                  </a:cubicBezTo>
                  <a:cubicBezTo>
                    <a:pt x="825" y="716"/>
                    <a:pt x="800" y="720"/>
                    <a:pt x="775" y="722"/>
                  </a:cubicBezTo>
                  <a:cubicBezTo>
                    <a:pt x="756" y="724"/>
                    <a:pt x="737" y="727"/>
                    <a:pt x="718" y="728"/>
                  </a:cubicBezTo>
                  <a:cubicBezTo>
                    <a:pt x="699" y="729"/>
                    <a:pt x="679" y="730"/>
                    <a:pt x="660" y="730"/>
                  </a:cubicBezTo>
                  <a:cubicBezTo>
                    <a:pt x="625" y="731"/>
                    <a:pt x="590" y="730"/>
                    <a:pt x="554" y="728"/>
                  </a:cubicBezTo>
                  <a:cubicBezTo>
                    <a:pt x="529" y="727"/>
                    <a:pt x="504" y="724"/>
                    <a:pt x="480" y="721"/>
                  </a:cubicBezTo>
                  <a:cubicBezTo>
                    <a:pt x="456" y="717"/>
                    <a:pt x="433" y="714"/>
                    <a:pt x="410" y="711"/>
                  </a:cubicBezTo>
                  <a:cubicBezTo>
                    <a:pt x="382" y="706"/>
                    <a:pt x="353" y="700"/>
                    <a:pt x="325" y="693"/>
                  </a:cubicBezTo>
                  <a:cubicBezTo>
                    <a:pt x="288" y="685"/>
                    <a:pt x="252" y="675"/>
                    <a:pt x="216" y="663"/>
                  </a:cubicBezTo>
                  <a:cubicBezTo>
                    <a:pt x="187" y="653"/>
                    <a:pt x="158" y="642"/>
                    <a:pt x="130" y="631"/>
                  </a:cubicBezTo>
                  <a:cubicBezTo>
                    <a:pt x="127" y="630"/>
                    <a:pt x="124" y="629"/>
                    <a:pt x="120" y="627"/>
                  </a:cubicBezTo>
                  <a:close/>
                  <a:moveTo>
                    <a:pt x="1393" y="1822"/>
                  </a:moveTo>
                  <a:cubicBezTo>
                    <a:pt x="1393" y="1821"/>
                    <a:pt x="1393" y="1821"/>
                    <a:pt x="1393" y="1820"/>
                  </a:cubicBezTo>
                  <a:cubicBezTo>
                    <a:pt x="1392" y="1820"/>
                    <a:pt x="1391" y="1819"/>
                    <a:pt x="1389" y="1818"/>
                  </a:cubicBezTo>
                  <a:cubicBezTo>
                    <a:pt x="1385" y="1817"/>
                    <a:pt x="1381" y="1816"/>
                    <a:pt x="1377" y="1815"/>
                  </a:cubicBezTo>
                  <a:cubicBezTo>
                    <a:pt x="1334" y="1804"/>
                    <a:pt x="1296" y="1784"/>
                    <a:pt x="1261" y="1757"/>
                  </a:cubicBezTo>
                  <a:cubicBezTo>
                    <a:pt x="1227" y="1731"/>
                    <a:pt x="1197" y="1700"/>
                    <a:pt x="1170" y="1666"/>
                  </a:cubicBezTo>
                  <a:cubicBezTo>
                    <a:pt x="1146" y="1636"/>
                    <a:pt x="1125" y="1603"/>
                    <a:pt x="1106" y="1569"/>
                  </a:cubicBezTo>
                  <a:cubicBezTo>
                    <a:pt x="1084" y="1528"/>
                    <a:pt x="1064" y="1487"/>
                    <a:pt x="1049" y="1444"/>
                  </a:cubicBezTo>
                  <a:cubicBezTo>
                    <a:pt x="1029" y="1389"/>
                    <a:pt x="1016" y="1332"/>
                    <a:pt x="1009" y="1274"/>
                  </a:cubicBezTo>
                  <a:cubicBezTo>
                    <a:pt x="1005" y="1246"/>
                    <a:pt x="1003" y="1218"/>
                    <a:pt x="1003" y="1190"/>
                  </a:cubicBezTo>
                  <a:cubicBezTo>
                    <a:pt x="1004" y="1161"/>
                    <a:pt x="1005" y="1132"/>
                    <a:pt x="1009" y="1103"/>
                  </a:cubicBezTo>
                  <a:cubicBezTo>
                    <a:pt x="1012" y="1076"/>
                    <a:pt x="1017" y="1050"/>
                    <a:pt x="1023" y="1023"/>
                  </a:cubicBezTo>
                  <a:cubicBezTo>
                    <a:pt x="1036" y="971"/>
                    <a:pt x="1058" y="923"/>
                    <a:pt x="1090" y="879"/>
                  </a:cubicBezTo>
                  <a:cubicBezTo>
                    <a:pt x="1095" y="872"/>
                    <a:pt x="1101" y="864"/>
                    <a:pt x="1106" y="857"/>
                  </a:cubicBezTo>
                  <a:cubicBezTo>
                    <a:pt x="1107" y="856"/>
                    <a:pt x="1108" y="855"/>
                    <a:pt x="1107" y="854"/>
                  </a:cubicBezTo>
                  <a:cubicBezTo>
                    <a:pt x="1106" y="854"/>
                    <a:pt x="1106" y="854"/>
                    <a:pt x="1105" y="854"/>
                  </a:cubicBezTo>
                  <a:cubicBezTo>
                    <a:pt x="1093" y="860"/>
                    <a:pt x="1081" y="866"/>
                    <a:pt x="1069" y="873"/>
                  </a:cubicBezTo>
                  <a:cubicBezTo>
                    <a:pt x="1055" y="882"/>
                    <a:pt x="1042" y="894"/>
                    <a:pt x="1031" y="907"/>
                  </a:cubicBezTo>
                  <a:cubicBezTo>
                    <a:pt x="1017" y="925"/>
                    <a:pt x="1005" y="946"/>
                    <a:pt x="995" y="967"/>
                  </a:cubicBezTo>
                  <a:cubicBezTo>
                    <a:pt x="968" y="1024"/>
                    <a:pt x="952" y="1084"/>
                    <a:pt x="944" y="1146"/>
                  </a:cubicBezTo>
                  <a:cubicBezTo>
                    <a:pt x="941" y="1171"/>
                    <a:pt x="940" y="1196"/>
                    <a:pt x="940" y="1221"/>
                  </a:cubicBezTo>
                  <a:cubicBezTo>
                    <a:pt x="939" y="1246"/>
                    <a:pt x="941" y="1272"/>
                    <a:pt x="942" y="1298"/>
                  </a:cubicBezTo>
                  <a:cubicBezTo>
                    <a:pt x="944" y="1328"/>
                    <a:pt x="947" y="1358"/>
                    <a:pt x="952" y="1387"/>
                  </a:cubicBezTo>
                  <a:cubicBezTo>
                    <a:pt x="958" y="1427"/>
                    <a:pt x="968" y="1465"/>
                    <a:pt x="983" y="1502"/>
                  </a:cubicBezTo>
                  <a:cubicBezTo>
                    <a:pt x="1002" y="1550"/>
                    <a:pt x="1026" y="1595"/>
                    <a:pt x="1053" y="1639"/>
                  </a:cubicBezTo>
                  <a:cubicBezTo>
                    <a:pt x="1074" y="1672"/>
                    <a:pt x="1096" y="1703"/>
                    <a:pt x="1122" y="1733"/>
                  </a:cubicBezTo>
                  <a:cubicBezTo>
                    <a:pt x="1154" y="1768"/>
                    <a:pt x="1191" y="1798"/>
                    <a:pt x="1233" y="1822"/>
                  </a:cubicBezTo>
                  <a:cubicBezTo>
                    <a:pt x="1241" y="1827"/>
                    <a:pt x="1250" y="1831"/>
                    <a:pt x="1258" y="1835"/>
                  </a:cubicBezTo>
                  <a:cubicBezTo>
                    <a:pt x="1266" y="1838"/>
                    <a:pt x="1273" y="1840"/>
                    <a:pt x="1282" y="1839"/>
                  </a:cubicBezTo>
                  <a:cubicBezTo>
                    <a:pt x="1289" y="1839"/>
                    <a:pt x="1297" y="1838"/>
                    <a:pt x="1304" y="1837"/>
                  </a:cubicBezTo>
                  <a:cubicBezTo>
                    <a:pt x="1334" y="1832"/>
                    <a:pt x="1363" y="1827"/>
                    <a:pt x="1393" y="1822"/>
                  </a:cubicBezTo>
                  <a:close/>
                  <a:moveTo>
                    <a:pt x="964" y="361"/>
                  </a:moveTo>
                  <a:cubicBezTo>
                    <a:pt x="960" y="360"/>
                    <a:pt x="957" y="361"/>
                    <a:pt x="954" y="362"/>
                  </a:cubicBezTo>
                  <a:cubicBezTo>
                    <a:pt x="928" y="366"/>
                    <a:pt x="902" y="368"/>
                    <a:pt x="877" y="371"/>
                  </a:cubicBezTo>
                  <a:cubicBezTo>
                    <a:pt x="859" y="372"/>
                    <a:pt x="842" y="373"/>
                    <a:pt x="825" y="374"/>
                  </a:cubicBezTo>
                  <a:cubicBezTo>
                    <a:pt x="817" y="375"/>
                    <a:pt x="808" y="375"/>
                    <a:pt x="799" y="376"/>
                  </a:cubicBezTo>
                  <a:cubicBezTo>
                    <a:pt x="786" y="377"/>
                    <a:pt x="773" y="378"/>
                    <a:pt x="760" y="379"/>
                  </a:cubicBezTo>
                  <a:cubicBezTo>
                    <a:pt x="745" y="379"/>
                    <a:pt x="731" y="380"/>
                    <a:pt x="716" y="381"/>
                  </a:cubicBezTo>
                  <a:cubicBezTo>
                    <a:pt x="691" y="382"/>
                    <a:pt x="665" y="383"/>
                    <a:pt x="639" y="383"/>
                  </a:cubicBezTo>
                  <a:cubicBezTo>
                    <a:pt x="607" y="384"/>
                    <a:pt x="575" y="383"/>
                    <a:pt x="542" y="381"/>
                  </a:cubicBezTo>
                  <a:cubicBezTo>
                    <a:pt x="538" y="380"/>
                    <a:pt x="533" y="380"/>
                    <a:pt x="529" y="381"/>
                  </a:cubicBezTo>
                  <a:cubicBezTo>
                    <a:pt x="523" y="393"/>
                    <a:pt x="520" y="412"/>
                    <a:pt x="522" y="420"/>
                  </a:cubicBezTo>
                  <a:cubicBezTo>
                    <a:pt x="527" y="421"/>
                    <a:pt x="532" y="421"/>
                    <a:pt x="538" y="421"/>
                  </a:cubicBezTo>
                  <a:cubicBezTo>
                    <a:pt x="596" y="423"/>
                    <a:pt x="655" y="422"/>
                    <a:pt x="713" y="420"/>
                  </a:cubicBezTo>
                  <a:cubicBezTo>
                    <a:pt x="724" y="419"/>
                    <a:pt x="736" y="419"/>
                    <a:pt x="747" y="418"/>
                  </a:cubicBezTo>
                  <a:cubicBezTo>
                    <a:pt x="759" y="417"/>
                    <a:pt x="771" y="416"/>
                    <a:pt x="783" y="415"/>
                  </a:cubicBezTo>
                  <a:cubicBezTo>
                    <a:pt x="799" y="414"/>
                    <a:pt x="815" y="413"/>
                    <a:pt x="831" y="412"/>
                  </a:cubicBezTo>
                  <a:cubicBezTo>
                    <a:pt x="849" y="410"/>
                    <a:pt x="867" y="408"/>
                    <a:pt x="885" y="406"/>
                  </a:cubicBezTo>
                  <a:cubicBezTo>
                    <a:pt x="903" y="404"/>
                    <a:pt x="922" y="402"/>
                    <a:pt x="941" y="399"/>
                  </a:cubicBezTo>
                  <a:cubicBezTo>
                    <a:pt x="963" y="396"/>
                    <a:pt x="985" y="392"/>
                    <a:pt x="1007" y="388"/>
                  </a:cubicBezTo>
                  <a:cubicBezTo>
                    <a:pt x="1038" y="383"/>
                    <a:pt x="1069" y="375"/>
                    <a:pt x="1099" y="366"/>
                  </a:cubicBezTo>
                  <a:cubicBezTo>
                    <a:pt x="1109" y="363"/>
                    <a:pt x="1119" y="359"/>
                    <a:pt x="1129" y="354"/>
                  </a:cubicBezTo>
                  <a:cubicBezTo>
                    <a:pt x="1136" y="350"/>
                    <a:pt x="1143" y="346"/>
                    <a:pt x="1148" y="340"/>
                  </a:cubicBezTo>
                  <a:cubicBezTo>
                    <a:pt x="1154" y="335"/>
                    <a:pt x="1157" y="328"/>
                    <a:pt x="1158" y="320"/>
                  </a:cubicBezTo>
                  <a:cubicBezTo>
                    <a:pt x="1158" y="319"/>
                    <a:pt x="1158" y="317"/>
                    <a:pt x="1156" y="316"/>
                  </a:cubicBezTo>
                  <a:cubicBezTo>
                    <a:pt x="1155" y="316"/>
                    <a:pt x="1153" y="317"/>
                    <a:pt x="1152" y="317"/>
                  </a:cubicBezTo>
                  <a:cubicBezTo>
                    <a:pt x="1136" y="322"/>
                    <a:pt x="1120" y="327"/>
                    <a:pt x="1104" y="331"/>
                  </a:cubicBezTo>
                  <a:cubicBezTo>
                    <a:pt x="1071" y="341"/>
                    <a:pt x="1037" y="348"/>
                    <a:pt x="1003" y="355"/>
                  </a:cubicBezTo>
                  <a:cubicBezTo>
                    <a:pt x="1000" y="356"/>
                    <a:pt x="997" y="356"/>
                    <a:pt x="996" y="357"/>
                  </a:cubicBezTo>
                  <a:cubicBezTo>
                    <a:pt x="993" y="362"/>
                    <a:pt x="991" y="367"/>
                    <a:pt x="989" y="371"/>
                  </a:cubicBezTo>
                  <a:cubicBezTo>
                    <a:pt x="986" y="375"/>
                    <a:pt x="982" y="378"/>
                    <a:pt x="977" y="381"/>
                  </a:cubicBezTo>
                  <a:cubicBezTo>
                    <a:pt x="971" y="385"/>
                    <a:pt x="968" y="385"/>
                    <a:pt x="963" y="386"/>
                  </a:cubicBezTo>
                  <a:cubicBezTo>
                    <a:pt x="964" y="378"/>
                    <a:pt x="966" y="369"/>
                    <a:pt x="964" y="361"/>
                  </a:cubicBezTo>
                  <a:close/>
                  <a:moveTo>
                    <a:pt x="595" y="17"/>
                  </a:moveTo>
                  <a:cubicBezTo>
                    <a:pt x="593" y="18"/>
                    <a:pt x="592" y="19"/>
                    <a:pt x="590" y="20"/>
                  </a:cubicBezTo>
                  <a:cubicBezTo>
                    <a:pt x="568" y="35"/>
                    <a:pt x="547" y="50"/>
                    <a:pt x="525" y="65"/>
                  </a:cubicBezTo>
                  <a:cubicBezTo>
                    <a:pt x="519" y="70"/>
                    <a:pt x="512" y="74"/>
                    <a:pt x="506" y="78"/>
                  </a:cubicBezTo>
                  <a:cubicBezTo>
                    <a:pt x="498" y="84"/>
                    <a:pt x="498" y="86"/>
                    <a:pt x="502" y="95"/>
                  </a:cubicBezTo>
                  <a:cubicBezTo>
                    <a:pt x="507" y="103"/>
                    <a:pt x="511" y="111"/>
                    <a:pt x="515" y="119"/>
                  </a:cubicBezTo>
                  <a:cubicBezTo>
                    <a:pt x="522" y="132"/>
                    <a:pt x="529" y="145"/>
                    <a:pt x="536" y="157"/>
                  </a:cubicBezTo>
                  <a:cubicBezTo>
                    <a:pt x="541" y="165"/>
                    <a:pt x="546" y="172"/>
                    <a:pt x="552" y="178"/>
                  </a:cubicBezTo>
                  <a:cubicBezTo>
                    <a:pt x="559" y="185"/>
                    <a:pt x="568" y="189"/>
                    <a:pt x="577" y="190"/>
                  </a:cubicBezTo>
                  <a:cubicBezTo>
                    <a:pt x="584" y="191"/>
                    <a:pt x="589" y="191"/>
                    <a:pt x="594" y="185"/>
                  </a:cubicBezTo>
                  <a:cubicBezTo>
                    <a:pt x="600" y="179"/>
                    <a:pt x="608" y="176"/>
                    <a:pt x="617" y="177"/>
                  </a:cubicBezTo>
                  <a:cubicBezTo>
                    <a:pt x="620" y="177"/>
                    <a:pt x="624" y="178"/>
                    <a:pt x="628" y="179"/>
                  </a:cubicBezTo>
                  <a:cubicBezTo>
                    <a:pt x="630" y="178"/>
                    <a:pt x="633" y="177"/>
                    <a:pt x="636" y="176"/>
                  </a:cubicBezTo>
                  <a:cubicBezTo>
                    <a:pt x="648" y="172"/>
                    <a:pt x="659" y="172"/>
                    <a:pt x="671" y="175"/>
                  </a:cubicBezTo>
                  <a:cubicBezTo>
                    <a:pt x="678" y="176"/>
                    <a:pt x="685" y="180"/>
                    <a:pt x="692" y="182"/>
                  </a:cubicBezTo>
                  <a:cubicBezTo>
                    <a:pt x="694" y="183"/>
                    <a:pt x="696" y="185"/>
                    <a:pt x="698" y="185"/>
                  </a:cubicBezTo>
                  <a:cubicBezTo>
                    <a:pt x="698" y="184"/>
                    <a:pt x="698" y="183"/>
                    <a:pt x="698" y="183"/>
                  </a:cubicBezTo>
                  <a:cubicBezTo>
                    <a:pt x="664" y="128"/>
                    <a:pt x="631" y="73"/>
                    <a:pt x="597" y="19"/>
                  </a:cubicBezTo>
                  <a:cubicBezTo>
                    <a:pt x="597" y="18"/>
                    <a:pt x="596" y="18"/>
                    <a:pt x="595" y="17"/>
                  </a:cubicBezTo>
                  <a:close/>
                  <a:moveTo>
                    <a:pt x="963" y="140"/>
                  </a:moveTo>
                  <a:cubicBezTo>
                    <a:pt x="957" y="136"/>
                    <a:pt x="950" y="131"/>
                    <a:pt x="944" y="127"/>
                  </a:cubicBezTo>
                  <a:cubicBezTo>
                    <a:pt x="938" y="123"/>
                    <a:pt x="931" y="118"/>
                    <a:pt x="924" y="115"/>
                  </a:cubicBezTo>
                  <a:cubicBezTo>
                    <a:pt x="922" y="117"/>
                    <a:pt x="921" y="119"/>
                    <a:pt x="920" y="121"/>
                  </a:cubicBezTo>
                  <a:cubicBezTo>
                    <a:pt x="910" y="136"/>
                    <a:pt x="900" y="150"/>
                    <a:pt x="891" y="165"/>
                  </a:cubicBezTo>
                  <a:cubicBezTo>
                    <a:pt x="888" y="170"/>
                    <a:pt x="884" y="173"/>
                    <a:pt x="879" y="175"/>
                  </a:cubicBezTo>
                  <a:cubicBezTo>
                    <a:pt x="861" y="182"/>
                    <a:pt x="843" y="189"/>
                    <a:pt x="825" y="197"/>
                  </a:cubicBezTo>
                  <a:cubicBezTo>
                    <a:pt x="821" y="199"/>
                    <a:pt x="816" y="201"/>
                    <a:pt x="812" y="203"/>
                  </a:cubicBezTo>
                  <a:cubicBezTo>
                    <a:pt x="809" y="205"/>
                    <a:pt x="806" y="208"/>
                    <a:pt x="804" y="212"/>
                  </a:cubicBezTo>
                  <a:cubicBezTo>
                    <a:pt x="827" y="224"/>
                    <a:pt x="850" y="236"/>
                    <a:pt x="873" y="248"/>
                  </a:cubicBezTo>
                  <a:cubicBezTo>
                    <a:pt x="869" y="256"/>
                    <a:pt x="865" y="263"/>
                    <a:pt x="861" y="270"/>
                  </a:cubicBezTo>
                  <a:cubicBezTo>
                    <a:pt x="857" y="277"/>
                    <a:pt x="853" y="284"/>
                    <a:pt x="849" y="291"/>
                  </a:cubicBezTo>
                  <a:cubicBezTo>
                    <a:pt x="844" y="299"/>
                    <a:pt x="840" y="306"/>
                    <a:pt x="836" y="313"/>
                  </a:cubicBezTo>
                  <a:cubicBezTo>
                    <a:pt x="832" y="321"/>
                    <a:pt x="828" y="328"/>
                    <a:pt x="824" y="335"/>
                  </a:cubicBezTo>
                  <a:cubicBezTo>
                    <a:pt x="820" y="342"/>
                    <a:pt x="816" y="349"/>
                    <a:pt x="812" y="357"/>
                  </a:cubicBezTo>
                  <a:cubicBezTo>
                    <a:pt x="834" y="357"/>
                    <a:pt x="856" y="355"/>
                    <a:pt x="876" y="355"/>
                  </a:cubicBezTo>
                  <a:cubicBezTo>
                    <a:pt x="878" y="353"/>
                    <a:pt x="879" y="351"/>
                    <a:pt x="880" y="350"/>
                  </a:cubicBezTo>
                  <a:cubicBezTo>
                    <a:pt x="888" y="336"/>
                    <a:pt x="895" y="323"/>
                    <a:pt x="903" y="309"/>
                  </a:cubicBezTo>
                  <a:cubicBezTo>
                    <a:pt x="907" y="301"/>
                    <a:pt x="911" y="293"/>
                    <a:pt x="915" y="285"/>
                  </a:cubicBezTo>
                  <a:cubicBezTo>
                    <a:pt x="920" y="275"/>
                    <a:pt x="923" y="263"/>
                    <a:pt x="923" y="251"/>
                  </a:cubicBezTo>
                  <a:cubicBezTo>
                    <a:pt x="923" y="233"/>
                    <a:pt x="925" y="216"/>
                    <a:pt x="927" y="198"/>
                  </a:cubicBezTo>
                  <a:cubicBezTo>
                    <a:pt x="927" y="194"/>
                    <a:pt x="928" y="190"/>
                    <a:pt x="931" y="187"/>
                  </a:cubicBezTo>
                  <a:cubicBezTo>
                    <a:pt x="941" y="173"/>
                    <a:pt x="950" y="160"/>
                    <a:pt x="959" y="147"/>
                  </a:cubicBezTo>
                  <a:cubicBezTo>
                    <a:pt x="961" y="145"/>
                    <a:pt x="962" y="143"/>
                    <a:pt x="963" y="140"/>
                  </a:cubicBezTo>
                  <a:close/>
                  <a:moveTo>
                    <a:pt x="237" y="1754"/>
                  </a:moveTo>
                  <a:cubicBezTo>
                    <a:pt x="237" y="1754"/>
                    <a:pt x="236" y="1754"/>
                    <a:pt x="236" y="1755"/>
                  </a:cubicBezTo>
                  <a:cubicBezTo>
                    <a:pt x="238" y="1756"/>
                    <a:pt x="239" y="1757"/>
                    <a:pt x="241" y="1758"/>
                  </a:cubicBezTo>
                  <a:cubicBezTo>
                    <a:pt x="261" y="1773"/>
                    <a:pt x="281" y="1785"/>
                    <a:pt x="303" y="1796"/>
                  </a:cubicBezTo>
                  <a:cubicBezTo>
                    <a:pt x="385" y="1838"/>
                    <a:pt x="472" y="1861"/>
                    <a:pt x="563" y="1863"/>
                  </a:cubicBezTo>
                  <a:cubicBezTo>
                    <a:pt x="594" y="1863"/>
                    <a:pt x="625" y="1864"/>
                    <a:pt x="655" y="1861"/>
                  </a:cubicBezTo>
                  <a:cubicBezTo>
                    <a:pt x="671" y="1860"/>
                    <a:pt x="688" y="1859"/>
                    <a:pt x="704" y="1856"/>
                  </a:cubicBezTo>
                  <a:cubicBezTo>
                    <a:pt x="729" y="1852"/>
                    <a:pt x="754" y="1846"/>
                    <a:pt x="778" y="1839"/>
                  </a:cubicBezTo>
                  <a:cubicBezTo>
                    <a:pt x="846" y="1820"/>
                    <a:pt x="908" y="1788"/>
                    <a:pt x="961" y="1743"/>
                  </a:cubicBezTo>
                  <a:cubicBezTo>
                    <a:pt x="971" y="1735"/>
                    <a:pt x="979" y="1726"/>
                    <a:pt x="988" y="1718"/>
                  </a:cubicBezTo>
                  <a:cubicBezTo>
                    <a:pt x="991" y="1716"/>
                    <a:pt x="991" y="1715"/>
                    <a:pt x="987" y="1712"/>
                  </a:cubicBezTo>
                  <a:cubicBezTo>
                    <a:pt x="985" y="1713"/>
                    <a:pt x="983" y="1715"/>
                    <a:pt x="980" y="1716"/>
                  </a:cubicBezTo>
                  <a:cubicBezTo>
                    <a:pt x="933" y="1749"/>
                    <a:pt x="882" y="1775"/>
                    <a:pt x="828" y="1795"/>
                  </a:cubicBezTo>
                  <a:cubicBezTo>
                    <a:pt x="784" y="1811"/>
                    <a:pt x="738" y="1823"/>
                    <a:pt x="691" y="1831"/>
                  </a:cubicBezTo>
                  <a:cubicBezTo>
                    <a:pt x="665" y="1836"/>
                    <a:pt x="639" y="1839"/>
                    <a:pt x="613" y="1840"/>
                  </a:cubicBezTo>
                  <a:cubicBezTo>
                    <a:pt x="578" y="1842"/>
                    <a:pt x="542" y="1841"/>
                    <a:pt x="507" y="1838"/>
                  </a:cubicBezTo>
                  <a:cubicBezTo>
                    <a:pt x="488" y="1836"/>
                    <a:pt x="469" y="1833"/>
                    <a:pt x="450" y="1830"/>
                  </a:cubicBezTo>
                  <a:cubicBezTo>
                    <a:pt x="405" y="1822"/>
                    <a:pt x="362" y="1809"/>
                    <a:pt x="321" y="1792"/>
                  </a:cubicBezTo>
                  <a:cubicBezTo>
                    <a:pt x="295" y="1781"/>
                    <a:pt x="270" y="1770"/>
                    <a:pt x="245" y="1757"/>
                  </a:cubicBezTo>
                  <a:cubicBezTo>
                    <a:pt x="242" y="1756"/>
                    <a:pt x="240" y="1755"/>
                    <a:pt x="237" y="1754"/>
                  </a:cubicBezTo>
                  <a:close/>
                  <a:moveTo>
                    <a:pt x="39" y="295"/>
                  </a:moveTo>
                  <a:cubicBezTo>
                    <a:pt x="38" y="297"/>
                    <a:pt x="37" y="298"/>
                    <a:pt x="36" y="300"/>
                  </a:cubicBezTo>
                  <a:cubicBezTo>
                    <a:pt x="34" y="308"/>
                    <a:pt x="36" y="315"/>
                    <a:pt x="41" y="322"/>
                  </a:cubicBezTo>
                  <a:cubicBezTo>
                    <a:pt x="45" y="326"/>
                    <a:pt x="50" y="330"/>
                    <a:pt x="55" y="333"/>
                  </a:cubicBezTo>
                  <a:cubicBezTo>
                    <a:pt x="66" y="340"/>
                    <a:pt x="78" y="345"/>
                    <a:pt x="90" y="349"/>
                  </a:cubicBezTo>
                  <a:cubicBezTo>
                    <a:pt x="127" y="362"/>
                    <a:pt x="165" y="371"/>
                    <a:pt x="203" y="379"/>
                  </a:cubicBezTo>
                  <a:cubicBezTo>
                    <a:pt x="232" y="385"/>
                    <a:pt x="261" y="391"/>
                    <a:pt x="290" y="395"/>
                  </a:cubicBezTo>
                  <a:cubicBezTo>
                    <a:pt x="310" y="398"/>
                    <a:pt x="331" y="402"/>
                    <a:pt x="351" y="404"/>
                  </a:cubicBezTo>
                  <a:cubicBezTo>
                    <a:pt x="368" y="406"/>
                    <a:pt x="386" y="408"/>
                    <a:pt x="404" y="409"/>
                  </a:cubicBezTo>
                  <a:cubicBezTo>
                    <a:pt x="420" y="411"/>
                    <a:pt x="436" y="412"/>
                    <a:pt x="452" y="413"/>
                  </a:cubicBezTo>
                  <a:cubicBezTo>
                    <a:pt x="453" y="413"/>
                    <a:pt x="454" y="413"/>
                    <a:pt x="455" y="413"/>
                  </a:cubicBezTo>
                  <a:cubicBezTo>
                    <a:pt x="455" y="407"/>
                    <a:pt x="453" y="400"/>
                    <a:pt x="453" y="394"/>
                  </a:cubicBezTo>
                  <a:cubicBezTo>
                    <a:pt x="452" y="388"/>
                    <a:pt x="452" y="381"/>
                    <a:pt x="452" y="374"/>
                  </a:cubicBezTo>
                  <a:cubicBezTo>
                    <a:pt x="451" y="374"/>
                    <a:pt x="450" y="374"/>
                    <a:pt x="449" y="374"/>
                  </a:cubicBezTo>
                  <a:cubicBezTo>
                    <a:pt x="440" y="373"/>
                    <a:pt x="431" y="372"/>
                    <a:pt x="422" y="371"/>
                  </a:cubicBezTo>
                  <a:cubicBezTo>
                    <a:pt x="409" y="370"/>
                    <a:pt x="396" y="369"/>
                    <a:pt x="383" y="367"/>
                  </a:cubicBezTo>
                  <a:cubicBezTo>
                    <a:pt x="365" y="365"/>
                    <a:pt x="347" y="363"/>
                    <a:pt x="329" y="362"/>
                  </a:cubicBezTo>
                  <a:cubicBezTo>
                    <a:pt x="309" y="359"/>
                    <a:pt x="288" y="357"/>
                    <a:pt x="268" y="355"/>
                  </a:cubicBezTo>
                  <a:cubicBezTo>
                    <a:pt x="247" y="352"/>
                    <a:pt x="226" y="349"/>
                    <a:pt x="205" y="346"/>
                  </a:cubicBezTo>
                  <a:cubicBezTo>
                    <a:pt x="176" y="342"/>
                    <a:pt x="148" y="336"/>
                    <a:pt x="120" y="328"/>
                  </a:cubicBezTo>
                  <a:cubicBezTo>
                    <a:pt x="93" y="320"/>
                    <a:pt x="66" y="311"/>
                    <a:pt x="42" y="296"/>
                  </a:cubicBezTo>
                  <a:cubicBezTo>
                    <a:pt x="41" y="296"/>
                    <a:pt x="40" y="296"/>
                    <a:pt x="39" y="295"/>
                  </a:cubicBezTo>
                  <a:close/>
                  <a:moveTo>
                    <a:pt x="261" y="329"/>
                  </a:moveTo>
                  <a:cubicBezTo>
                    <a:pt x="304" y="338"/>
                    <a:pt x="417" y="351"/>
                    <a:pt x="431" y="349"/>
                  </a:cubicBezTo>
                  <a:cubicBezTo>
                    <a:pt x="434" y="345"/>
                    <a:pt x="434" y="341"/>
                    <a:pt x="434" y="337"/>
                  </a:cubicBezTo>
                  <a:cubicBezTo>
                    <a:pt x="435" y="336"/>
                    <a:pt x="434" y="334"/>
                    <a:pt x="433" y="333"/>
                  </a:cubicBezTo>
                  <a:cubicBezTo>
                    <a:pt x="430" y="327"/>
                    <a:pt x="426" y="321"/>
                    <a:pt x="422" y="315"/>
                  </a:cubicBezTo>
                  <a:cubicBezTo>
                    <a:pt x="416" y="308"/>
                    <a:pt x="409" y="304"/>
                    <a:pt x="400" y="304"/>
                  </a:cubicBezTo>
                  <a:cubicBezTo>
                    <a:pt x="396" y="304"/>
                    <a:pt x="393" y="305"/>
                    <a:pt x="389" y="305"/>
                  </a:cubicBezTo>
                  <a:cubicBezTo>
                    <a:pt x="388" y="305"/>
                    <a:pt x="386" y="305"/>
                    <a:pt x="385" y="305"/>
                  </a:cubicBezTo>
                  <a:cubicBezTo>
                    <a:pt x="385" y="303"/>
                    <a:pt x="385" y="302"/>
                    <a:pt x="385" y="300"/>
                  </a:cubicBezTo>
                  <a:cubicBezTo>
                    <a:pt x="385" y="296"/>
                    <a:pt x="386" y="291"/>
                    <a:pt x="386" y="287"/>
                  </a:cubicBezTo>
                  <a:cubicBezTo>
                    <a:pt x="385" y="281"/>
                    <a:pt x="382" y="279"/>
                    <a:pt x="376" y="278"/>
                  </a:cubicBezTo>
                  <a:cubicBezTo>
                    <a:pt x="375" y="278"/>
                    <a:pt x="373" y="278"/>
                    <a:pt x="372" y="278"/>
                  </a:cubicBezTo>
                  <a:cubicBezTo>
                    <a:pt x="353" y="281"/>
                    <a:pt x="338" y="289"/>
                    <a:pt x="331" y="307"/>
                  </a:cubicBezTo>
                  <a:cubicBezTo>
                    <a:pt x="330" y="308"/>
                    <a:pt x="330" y="310"/>
                    <a:pt x="329" y="311"/>
                  </a:cubicBezTo>
                  <a:cubicBezTo>
                    <a:pt x="329" y="312"/>
                    <a:pt x="329" y="313"/>
                    <a:pt x="327" y="312"/>
                  </a:cubicBezTo>
                  <a:cubicBezTo>
                    <a:pt x="324" y="300"/>
                    <a:pt x="326" y="289"/>
                    <a:pt x="335" y="280"/>
                  </a:cubicBezTo>
                  <a:cubicBezTo>
                    <a:pt x="339" y="275"/>
                    <a:pt x="345" y="271"/>
                    <a:pt x="351" y="268"/>
                  </a:cubicBezTo>
                  <a:cubicBezTo>
                    <a:pt x="357" y="266"/>
                    <a:pt x="363" y="264"/>
                    <a:pt x="369" y="262"/>
                  </a:cubicBezTo>
                  <a:cubicBezTo>
                    <a:pt x="370" y="262"/>
                    <a:pt x="371" y="261"/>
                    <a:pt x="370" y="260"/>
                  </a:cubicBezTo>
                  <a:cubicBezTo>
                    <a:pt x="370" y="259"/>
                    <a:pt x="369" y="259"/>
                    <a:pt x="368" y="258"/>
                  </a:cubicBezTo>
                  <a:cubicBezTo>
                    <a:pt x="359" y="255"/>
                    <a:pt x="350" y="254"/>
                    <a:pt x="340" y="253"/>
                  </a:cubicBezTo>
                  <a:cubicBezTo>
                    <a:pt x="327" y="251"/>
                    <a:pt x="313" y="252"/>
                    <a:pt x="300" y="255"/>
                  </a:cubicBezTo>
                  <a:cubicBezTo>
                    <a:pt x="281" y="261"/>
                    <a:pt x="267" y="273"/>
                    <a:pt x="261" y="292"/>
                  </a:cubicBezTo>
                  <a:cubicBezTo>
                    <a:pt x="257" y="304"/>
                    <a:pt x="258" y="317"/>
                    <a:pt x="261" y="329"/>
                  </a:cubicBezTo>
                  <a:close/>
                  <a:moveTo>
                    <a:pt x="955" y="734"/>
                  </a:moveTo>
                  <a:cubicBezTo>
                    <a:pt x="954" y="734"/>
                    <a:pt x="953" y="734"/>
                    <a:pt x="952" y="734"/>
                  </a:cubicBezTo>
                  <a:cubicBezTo>
                    <a:pt x="941" y="739"/>
                    <a:pt x="933" y="747"/>
                    <a:pt x="930" y="759"/>
                  </a:cubicBezTo>
                  <a:cubicBezTo>
                    <a:pt x="929" y="763"/>
                    <a:pt x="929" y="768"/>
                    <a:pt x="929" y="772"/>
                  </a:cubicBezTo>
                  <a:cubicBezTo>
                    <a:pt x="928" y="875"/>
                    <a:pt x="928" y="978"/>
                    <a:pt x="928" y="1081"/>
                  </a:cubicBezTo>
                  <a:cubicBezTo>
                    <a:pt x="928" y="1084"/>
                    <a:pt x="928" y="1086"/>
                    <a:pt x="928" y="1091"/>
                  </a:cubicBezTo>
                  <a:cubicBezTo>
                    <a:pt x="929" y="1089"/>
                    <a:pt x="930" y="1088"/>
                    <a:pt x="930" y="1087"/>
                  </a:cubicBezTo>
                  <a:cubicBezTo>
                    <a:pt x="932" y="1075"/>
                    <a:pt x="934" y="1063"/>
                    <a:pt x="936" y="1051"/>
                  </a:cubicBezTo>
                  <a:cubicBezTo>
                    <a:pt x="941" y="1027"/>
                    <a:pt x="946" y="1002"/>
                    <a:pt x="954" y="979"/>
                  </a:cubicBezTo>
                  <a:cubicBezTo>
                    <a:pt x="955" y="975"/>
                    <a:pt x="955" y="972"/>
                    <a:pt x="955" y="969"/>
                  </a:cubicBezTo>
                  <a:cubicBezTo>
                    <a:pt x="955" y="893"/>
                    <a:pt x="955" y="817"/>
                    <a:pt x="955" y="741"/>
                  </a:cubicBezTo>
                  <a:cubicBezTo>
                    <a:pt x="955" y="738"/>
                    <a:pt x="955" y="736"/>
                    <a:pt x="955" y="734"/>
                  </a:cubicBezTo>
                  <a:close/>
                  <a:moveTo>
                    <a:pt x="533" y="301"/>
                  </a:moveTo>
                  <a:cubicBezTo>
                    <a:pt x="533" y="297"/>
                    <a:pt x="533" y="295"/>
                    <a:pt x="533" y="292"/>
                  </a:cubicBezTo>
                  <a:cubicBezTo>
                    <a:pt x="533" y="285"/>
                    <a:pt x="529" y="284"/>
                    <a:pt x="524" y="286"/>
                  </a:cubicBezTo>
                  <a:cubicBezTo>
                    <a:pt x="522" y="286"/>
                    <a:pt x="520" y="287"/>
                    <a:pt x="519" y="288"/>
                  </a:cubicBezTo>
                  <a:cubicBezTo>
                    <a:pt x="515" y="291"/>
                    <a:pt x="510" y="293"/>
                    <a:pt x="507" y="297"/>
                  </a:cubicBezTo>
                  <a:cubicBezTo>
                    <a:pt x="497" y="304"/>
                    <a:pt x="491" y="313"/>
                    <a:pt x="485" y="324"/>
                  </a:cubicBezTo>
                  <a:cubicBezTo>
                    <a:pt x="473" y="346"/>
                    <a:pt x="469" y="369"/>
                    <a:pt x="471" y="394"/>
                  </a:cubicBezTo>
                  <a:cubicBezTo>
                    <a:pt x="473" y="405"/>
                    <a:pt x="475" y="417"/>
                    <a:pt x="480" y="427"/>
                  </a:cubicBezTo>
                  <a:cubicBezTo>
                    <a:pt x="482" y="432"/>
                    <a:pt x="485" y="437"/>
                    <a:pt x="489" y="442"/>
                  </a:cubicBezTo>
                  <a:cubicBezTo>
                    <a:pt x="493" y="447"/>
                    <a:pt x="499" y="451"/>
                    <a:pt x="506" y="452"/>
                  </a:cubicBezTo>
                  <a:cubicBezTo>
                    <a:pt x="506" y="450"/>
                    <a:pt x="506" y="447"/>
                    <a:pt x="506" y="445"/>
                  </a:cubicBezTo>
                  <a:cubicBezTo>
                    <a:pt x="504" y="430"/>
                    <a:pt x="504" y="416"/>
                    <a:pt x="506" y="401"/>
                  </a:cubicBezTo>
                  <a:cubicBezTo>
                    <a:pt x="509" y="378"/>
                    <a:pt x="517" y="357"/>
                    <a:pt x="531" y="339"/>
                  </a:cubicBezTo>
                  <a:cubicBezTo>
                    <a:pt x="541" y="326"/>
                    <a:pt x="552" y="314"/>
                    <a:pt x="565" y="304"/>
                  </a:cubicBezTo>
                  <a:cubicBezTo>
                    <a:pt x="574" y="297"/>
                    <a:pt x="583" y="290"/>
                    <a:pt x="592" y="283"/>
                  </a:cubicBezTo>
                  <a:cubicBezTo>
                    <a:pt x="594" y="282"/>
                    <a:pt x="595" y="281"/>
                    <a:pt x="596" y="279"/>
                  </a:cubicBezTo>
                  <a:cubicBezTo>
                    <a:pt x="595" y="279"/>
                    <a:pt x="594" y="278"/>
                    <a:pt x="594" y="278"/>
                  </a:cubicBezTo>
                  <a:cubicBezTo>
                    <a:pt x="590" y="278"/>
                    <a:pt x="586" y="277"/>
                    <a:pt x="583" y="278"/>
                  </a:cubicBezTo>
                  <a:cubicBezTo>
                    <a:pt x="578" y="278"/>
                    <a:pt x="573" y="278"/>
                    <a:pt x="568" y="280"/>
                  </a:cubicBezTo>
                  <a:cubicBezTo>
                    <a:pt x="563" y="281"/>
                    <a:pt x="559" y="283"/>
                    <a:pt x="555" y="284"/>
                  </a:cubicBezTo>
                  <a:cubicBezTo>
                    <a:pt x="546" y="288"/>
                    <a:pt x="540" y="294"/>
                    <a:pt x="533" y="301"/>
                  </a:cubicBezTo>
                  <a:close/>
                  <a:moveTo>
                    <a:pt x="793" y="355"/>
                  </a:moveTo>
                  <a:cubicBezTo>
                    <a:pt x="794" y="354"/>
                    <a:pt x="795" y="353"/>
                    <a:pt x="795" y="352"/>
                  </a:cubicBezTo>
                  <a:cubicBezTo>
                    <a:pt x="814" y="321"/>
                    <a:pt x="832" y="289"/>
                    <a:pt x="851" y="257"/>
                  </a:cubicBezTo>
                  <a:cubicBezTo>
                    <a:pt x="851" y="257"/>
                    <a:pt x="851" y="256"/>
                    <a:pt x="851" y="256"/>
                  </a:cubicBezTo>
                  <a:cubicBezTo>
                    <a:pt x="851" y="256"/>
                    <a:pt x="851" y="256"/>
                    <a:pt x="851" y="255"/>
                  </a:cubicBezTo>
                  <a:cubicBezTo>
                    <a:pt x="846" y="252"/>
                    <a:pt x="803" y="229"/>
                    <a:pt x="794" y="226"/>
                  </a:cubicBezTo>
                  <a:cubicBezTo>
                    <a:pt x="793" y="227"/>
                    <a:pt x="791" y="228"/>
                    <a:pt x="790" y="230"/>
                  </a:cubicBezTo>
                  <a:cubicBezTo>
                    <a:pt x="773" y="257"/>
                    <a:pt x="757" y="286"/>
                    <a:pt x="740" y="315"/>
                  </a:cubicBezTo>
                  <a:cubicBezTo>
                    <a:pt x="747" y="319"/>
                    <a:pt x="753" y="323"/>
                    <a:pt x="759" y="327"/>
                  </a:cubicBezTo>
                  <a:cubicBezTo>
                    <a:pt x="765" y="330"/>
                    <a:pt x="771" y="335"/>
                    <a:pt x="777" y="339"/>
                  </a:cubicBezTo>
                  <a:cubicBezTo>
                    <a:pt x="782" y="344"/>
                    <a:pt x="787" y="349"/>
                    <a:pt x="793" y="355"/>
                  </a:cubicBezTo>
                  <a:close/>
                  <a:moveTo>
                    <a:pt x="706" y="196"/>
                  </a:moveTo>
                  <a:cubicBezTo>
                    <a:pt x="677" y="230"/>
                    <a:pt x="657" y="266"/>
                    <a:pt x="650" y="310"/>
                  </a:cubicBezTo>
                  <a:cubicBezTo>
                    <a:pt x="659" y="308"/>
                    <a:pt x="667" y="307"/>
                    <a:pt x="675" y="306"/>
                  </a:cubicBezTo>
                  <a:cubicBezTo>
                    <a:pt x="683" y="306"/>
                    <a:pt x="692" y="306"/>
                    <a:pt x="700" y="306"/>
                  </a:cubicBezTo>
                  <a:cubicBezTo>
                    <a:pt x="708" y="307"/>
                    <a:pt x="716" y="308"/>
                    <a:pt x="725" y="309"/>
                  </a:cubicBezTo>
                  <a:cubicBezTo>
                    <a:pt x="734" y="295"/>
                    <a:pt x="743" y="282"/>
                    <a:pt x="751" y="268"/>
                  </a:cubicBezTo>
                  <a:cubicBezTo>
                    <a:pt x="736" y="244"/>
                    <a:pt x="722" y="220"/>
                    <a:pt x="706" y="196"/>
                  </a:cubicBezTo>
                  <a:close/>
                  <a:moveTo>
                    <a:pt x="613" y="18"/>
                  </a:moveTo>
                  <a:cubicBezTo>
                    <a:pt x="614" y="22"/>
                    <a:pt x="616" y="24"/>
                    <a:pt x="618" y="27"/>
                  </a:cubicBezTo>
                  <a:cubicBezTo>
                    <a:pt x="650" y="78"/>
                    <a:pt x="682" y="128"/>
                    <a:pt x="714" y="179"/>
                  </a:cubicBezTo>
                  <a:cubicBezTo>
                    <a:pt x="728" y="202"/>
                    <a:pt x="742" y="224"/>
                    <a:pt x="756" y="247"/>
                  </a:cubicBezTo>
                  <a:cubicBezTo>
                    <a:pt x="757" y="249"/>
                    <a:pt x="758" y="252"/>
                    <a:pt x="761" y="253"/>
                  </a:cubicBezTo>
                  <a:cubicBezTo>
                    <a:pt x="766" y="245"/>
                    <a:pt x="770" y="238"/>
                    <a:pt x="774" y="231"/>
                  </a:cubicBezTo>
                  <a:cubicBezTo>
                    <a:pt x="773" y="228"/>
                    <a:pt x="771" y="225"/>
                    <a:pt x="770" y="223"/>
                  </a:cubicBezTo>
                  <a:cubicBezTo>
                    <a:pt x="748" y="188"/>
                    <a:pt x="727" y="153"/>
                    <a:pt x="705" y="119"/>
                  </a:cubicBezTo>
                  <a:cubicBezTo>
                    <a:pt x="687" y="90"/>
                    <a:pt x="669" y="61"/>
                    <a:pt x="651" y="31"/>
                  </a:cubicBezTo>
                  <a:cubicBezTo>
                    <a:pt x="649" y="28"/>
                    <a:pt x="647" y="24"/>
                    <a:pt x="644" y="20"/>
                  </a:cubicBezTo>
                  <a:cubicBezTo>
                    <a:pt x="642" y="17"/>
                    <a:pt x="639" y="16"/>
                    <a:pt x="636" y="16"/>
                  </a:cubicBezTo>
                  <a:cubicBezTo>
                    <a:pt x="630" y="17"/>
                    <a:pt x="623" y="17"/>
                    <a:pt x="617" y="17"/>
                  </a:cubicBezTo>
                  <a:cubicBezTo>
                    <a:pt x="616" y="17"/>
                    <a:pt x="615" y="18"/>
                    <a:pt x="613" y="18"/>
                  </a:cubicBezTo>
                  <a:close/>
                  <a:moveTo>
                    <a:pt x="385" y="258"/>
                  </a:moveTo>
                  <a:cubicBezTo>
                    <a:pt x="389" y="263"/>
                    <a:pt x="394" y="267"/>
                    <a:pt x="395" y="274"/>
                  </a:cubicBezTo>
                  <a:cubicBezTo>
                    <a:pt x="397" y="281"/>
                    <a:pt x="396" y="288"/>
                    <a:pt x="396" y="295"/>
                  </a:cubicBezTo>
                  <a:cubicBezTo>
                    <a:pt x="398" y="295"/>
                    <a:pt x="400" y="295"/>
                    <a:pt x="402" y="295"/>
                  </a:cubicBezTo>
                  <a:cubicBezTo>
                    <a:pt x="411" y="295"/>
                    <a:pt x="419" y="299"/>
                    <a:pt x="425" y="305"/>
                  </a:cubicBezTo>
                  <a:cubicBezTo>
                    <a:pt x="430" y="309"/>
                    <a:pt x="434" y="315"/>
                    <a:pt x="437" y="320"/>
                  </a:cubicBezTo>
                  <a:cubicBezTo>
                    <a:pt x="438" y="322"/>
                    <a:pt x="439" y="323"/>
                    <a:pt x="440" y="325"/>
                  </a:cubicBezTo>
                  <a:cubicBezTo>
                    <a:pt x="441" y="325"/>
                    <a:pt x="441" y="324"/>
                    <a:pt x="442" y="324"/>
                  </a:cubicBezTo>
                  <a:cubicBezTo>
                    <a:pt x="449" y="312"/>
                    <a:pt x="460" y="304"/>
                    <a:pt x="471" y="297"/>
                  </a:cubicBezTo>
                  <a:cubicBezTo>
                    <a:pt x="485" y="289"/>
                    <a:pt x="499" y="282"/>
                    <a:pt x="514" y="276"/>
                  </a:cubicBezTo>
                  <a:cubicBezTo>
                    <a:pt x="516" y="275"/>
                    <a:pt x="518" y="275"/>
                    <a:pt x="518" y="273"/>
                  </a:cubicBezTo>
                  <a:cubicBezTo>
                    <a:pt x="516" y="273"/>
                    <a:pt x="514" y="273"/>
                    <a:pt x="512" y="273"/>
                  </a:cubicBezTo>
                  <a:cubicBezTo>
                    <a:pt x="503" y="272"/>
                    <a:pt x="493" y="271"/>
                    <a:pt x="484" y="268"/>
                  </a:cubicBezTo>
                  <a:cubicBezTo>
                    <a:pt x="478" y="266"/>
                    <a:pt x="472" y="264"/>
                    <a:pt x="466" y="260"/>
                  </a:cubicBezTo>
                  <a:cubicBezTo>
                    <a:pt x="457" y="254"/>
                    <a:pt x="454" y="246"/>
                    <a:pt x="456" y="235"/>
                  </a:cubicBezTo>
                  <a:cubicBezTo>
                    <a:pt x="456" y="234"/>
                    <a:pt x="457" y="232"/>
                    <a:pt x="457" y="231"/>
                  </a:cubicBezTo>
                  <a:cubicBezTo>
                    <a:pt x="454" y="230"/>
                    <a:pt x="451" y="230"/>
                    <a:pt x="448" y="231"/>
                  </a:cubicBezTo>
                  <a:cubicBezTo>
                    <a:pt x="441" y="232"/>
                    <a:pt x="437" y="236"/>
                    <a:pt x="435" y="243"/>
                  </a:cubicBezTo>
                  <a:cubicBezTo>
                    <a:pt x="435" y="245"/>
                    <a:pt x="435" y="247"/>
                    <a:pt x="434" y="249"/>
                  </a:cubicBezTo>
                  <a:cubicBezTo>
                    <a:pt x="434" y="249"/>
                    <a:pt x="433" y="249"/>
                    <a:pt x="433" y="248"/>
                  </a:cubicBezTo>
                  <a:cubicBezTo>
                    <a:pt x="433" y="248"/>
                    <a:pt x="432" y="248"/>
                    <a:pt x="432" y="247"/>
                  </a:cubicBezTo>
                  <a:cubicBezTo>
                    <a:pt x="424" y="236"/>
                    <a:pt x="412" y="231"/>
                    <a:pt x="399" y="230"/>
                  </a:cubicBezTo>
                  <a:cubicBezTo>
                    <a:pt x="396" y="230"/>
                    <a:pt x="394" y="229"/>
                    <a:pt x="391" y="229"/>
                  </a:cubicBezTo>
                  <a:cubicBezTo>
                    <a:pt x="391" y="227"/>
                    <a:pt x="390" y="226"/>
                    <a:pt x="390" y="225"/>
                  </a:cubicBezTo>
                  <a:cubicBezTo>
                    <a:pt x="389" y="218"/>
                    <a:pt x="386" y="215"/>
                    <a:pt x="380" y="214"/>
                  </a:cubicBezTo>
                  <a:cubicBezTo>
                    <a:pt x="375" y="213"/>
                    <a:pt x="370" y="213"/>
                    <a:pt x="365" y="213"/>
                  </a:cubicBezTo>
                  <a:cubicBezTo>
                    <a:pt x="363" y="213"/>
                    <a:pt x="362" y="213"/>
                    <a:pt x="361" y="215"/>
                  </a:cubicBezTo>
                  <a:cubicBezTo>
                    <a:pt x="366" y="220"/>
                    <a:pt x="369" y="227"/>
                    <a:pt x="368" y="234"/>
                  </a:cubicBezTo>
                  <a:cubicBezTo>
                    <a:pt x="386" y="239"/>
                    <a:pt x="387" y="247"/>
                    <a:pt x="385" y="258"/>
                  </a:cubicBezTo>
                  <a:close/>
                  <a:moveTo>
                    <a:pt x="597" y="367"/>
                  </a:moveTo>
                  <a:cubicBezTo>
                    <a:pt x="599" y="367"/>
                    <a:pt x="600" y="368"/>
                    <a:pt x="601" y="368"/>
                  </a:cubicBezTo>
                  <a:cubicBezTo>
                    <a:pt x="649" y="368"/>
                    <a:pt x="696" y="367"/>
                    <a:pt x="744" y="364"/>
                  </a:cubicBezTo>
                  <a:cubicBezTo>
                    <a:pt x="751" y="364"/>
                    <a:pt x="758" y="363"/>
                    <a:pt x="765" y="363"/>
                  </a:cubicBezTo>
                  <a:cubicBezTo>
                    <a:pt x="767" y="363"/>
                    <a:pt x="769" y="363"/>
                    <a:pt x="770" y="361"/>
                  </a:cubicBezTo>
                  <a:cubicBezTo>
                    <a:pt x="769" y="360"/>
                    <a:pt x="769" y="359"/>
                    <a:pt x="768" y="359"/>
                  </a:cubicBezTo>
                  <a:cubicBezTo>
                    <a:pt x="755" y="347"/>
                    <a:pt x="740" y="338"/>
                    <a:pt x="723" y="333"/>
                  </a:cubicBezTo>
                  <a:cubicBezTo>
                    <a:pt x="714" y="330"/>
                    <a:pt x="705" y="329"/>
                    <a:pt x="696" y="328"/>
                  </a:cubicBezTo>
                  <a:cubicBezTo>
                    <a:pt x="677" y="325"/>
                    <a:pt x="659" y="327"/>
                    <a:pt x="640" y="333"/>
                  </a:cubicBezTo>
                  <a:cubicBezTo>
                    <a:pt x="624" y="339"/>
                    <a:pt x="610" y="349"/>
                    <a:pt x="600" y="363"/>
                  </a:cubicBezTo>
                  <a:cubicBezTo>
                    <a:pt x="599" y="364"/>
                    <a:pt x="598" y="365"/>
                    <a:pt x="597" y="367"/>
                  </a:cubicBezTo>
                  <a:close/>
                  <a:moveTo>
                    <a:pt x="564" y="255"/>
                  </a:moveTo>
                  <a:cubicBezTo>
                    <a:pt x="563" y="253"/>
                    <a:pt x="563" y="251"/>
                    <a:pt x="563" y="250"/>
                  </a:cubicBezTo>
                  <a:cubicBezTo>
                    <a:pt x="559" y="237"/>
                    <a:pt x="554" y="224"/>
                    <a:pt x="548" y="212"/>
                  </a:cubicBezTo>
                  <a:cubicBezTo>
                    <a:pt x="540" y="198"/>
                    <a:pt x="530" y="184"/>
                    <a:pt x="518" y="172"/>
                  </a:cubicBezTo>
                  <a:cubicBezTo>
                    <a:pt x="511" y="165"/>
                    <a:pt x="503" y="159"/>
                    <a:pt x="493" y="156"/>
                  </a:cubicBezTo>
                  <a:cubicBezTo>
                    <a:pt x="470" y="147"/>
                    <a:pt x="447" y="149"/>
                    <a:pt x="425" y="161"/>
                  </a:cubicBezTo>
                  <a:cubicBezTo>
                    <a:pt x="424" y="161"/>
                    <a:pt x="422" y="162"/>
                    <a:pt x="422" y="164"/>
                  </a:cubicBezTo>
                  <a:cubicBezTo>
                    <a:pt x="424" y="164"/>
                    <a:pt x="425" y="164"/>
                    <a:pt x="427" y="164"/>
                  </a:cubicBezTo>
                  <a:cubicBezTo>
                    <a:pt x="443" y="165"/>
                    <a:pt x="457" y="168"/>
                    <a:pt x="471" y="176"/>
                  </a:cubicBezTo>
                  <a:cubicBezTo>
                    <a:pt x="488" y="185"/>
                    <a:pt x="503" y="198"/>
                    <a:pt x="513" y="215"/>
                  </a:cubicBezTo>
                  <a:cubicBezTo>
                    <a:pt x="522" y="228"/>
                    <a:pt x="528" y="241"/>
                    <a:pt x="533" y="256"/>
                  </a:cubicBezTo>
                  <a:cubicBezTo>
                    <a:pt x="533" y="257"/>
                    <a:pt x="534" y="259"/>
                    <a:pt x="535" y="261"/>
                  </a:cubicBezTo>
                  <a:cubicBezTo>
                    <a:pt x="544" y="255"/>
                    <a:pt x="553" y="254"/>
                    <a:pt x="564" y="255"/>
                  </a:cubicBezTo>
                  <a:close/>
                  <a:moveTo>
                    <a:pt x="636" y="258"/>
                  </a:moveTo>
                  <a:cubicBezTo>
                    <a:pt x="638" y="249"/>
                    <a:pt x="641" y="241"/>
                    <a:pt x="643" y="233"/>
                  </a:cubicBezTo>
                  <a:cubicBezTo>
                    <a:pt x="646" y="225"/>
                    <a:pt x="651" y="217"/>
                    <a:pt x="656" y="210"/>
                  </a:cubicBezTo>
                  <a:cubicBezTo>
                    <a:pt x="661" y="203"/>
                    <a:pt x="667" y="197"/>
                    <a:pt x="673" y="190"/>
                  </a:cubicBezTo>
                  <a:cubicBezTo>
                    <a:pt x="657" y="181"/>
                    <a:pt x="642" y="184"/>
                    <a:pt x="627" y="191"/>
                  </a:cubicBezTo>
                  <a:cubicBezTo>
                    <a:pt x="625" y="190"/>
                    <a:pt x="624" y="190"/>
                    <a:pt x="622" y="189"/>
                  </a:cubicBezTo>
                  <a:cubicBezTo>
                    <a:pt x="618" y="187"/>
                    <a:pt x="613" y="187"/>
                    <a:pt x="609" y="189"/>
                  </a:cubicBezTo>
                  <a:cubicBezTo>
                    <a:pt x="606" y="190"/>
                    <a:pt x="603" y="193"/>
                    <a:pt x="601" y="196"/>
                  </a:cubicBezTo>
                  <a:cubicBezTo>
                    <a:pt x="598" y="199"/>
                    <a:pt x="595" y="203"/>
                    <a:pt x="593" y="207"/>
                  </a:cubicBezTo>
                  <a:cubicBezTo>
                    <a:pt x="585" y="221"/>
                    <a:pt x="579" y="236"/>
                    <a:pt x="575" y="252"/>
                  </a:cubicBezTo>
                  <a:cubicBezTo>
                    <a:pt x="575" y="253"/>
                    <a:pt x="575" y="255"/>
                    <a:pt x="575" y="256"/>
                  </a:cubicBezTo>
                  <a:cubicBezTo>
                    <a:pt x="579" y="258"/>
                    <a:pt x="582" y="257"/>
                    <a:pt x="586" y="255"/>
                  </a:cubicBezTo>
                  <a:cubicBezTo>
                    <a:pt x="595" y="251"/>
                    <a:pt x="605" y="250"/>
                    <a:pt x="615" y="252"/>
                  </a:cubicBezTo>
                  <a:cubicBezTo>
                    <a:pt x="622" y="254"/>
                    <a:pt x="628" y="256"/>
                    <a:pt x="636" y="258"/>
                  </a:cubicBezTo>
                  <a:close/>
                  <a:moveTo>
                    <a:pt x="235" y="325"/>
                  </a:moveTo>
                  <a:cubicBezTo>
                    <a:pt x="235" y="318"/>
                    <a:pt x="234" y="311"/>
                    <a:pt x="235" y="305"/>
                  </a:cubicBezTo>
                  <a:cubicBezTo>
                    <a:pt x="235" y="298"/>
                    <a:pt x="236" y="292"/>
                    <a:pt x="237" y="286"/>
                  </a:cubicBezTo>
                  <a:cubicBezTo>
                    <a:pt x="239" y="280"/>
                    <a:pt x="241" y="273"/>
                    <a:pt x="245" y="268"/>
                  </a:cubicBezTo>
                  <a:cubicBezTo>
                    <a:pt x="248" y="262"/>
                    <a:pt x="252" y="257"/>
                    <a:pt x="256" y="252"/>
                  </a:cubicBezTo>
                  <a:cubicBezTo>
                    <a:pt x="250" y="248"/>
                    <a:pt x="247" y="246"/>
                    <a:pt x="242" y="246"/>
                  </a:cubicBezTo>
                  <a:cubicBezTo>
                    <a:pt x="219" y="243"/>
                    <a:pt x="202" y="251"/>
                    <a:pt x="189" y="271"/>
                  </a:cubicBezTo>
                  <a:cubicBezTo>
                    <a:pt x="187" y="275"/>
                    <a:pt x="185" y="280"/>
                    <a:pt x="183" y="284"/>
                  </a:cubicBezTo>
                  <a:cubicBezTo>
                    <a:pt x="179" y="294"/>
                    <a:pt x="178" y="304"/>
                    <a:pt x="177" y="314"/>
                  </a:cubicBezTo>
                  <a:cubicBezTo>
                    <a:pt x="177" y="315"/>
                    <a:pt x="177" y="317"/>
                    <a:pt x="177" y="318"/>
                  </a:cubicBezTo>
                  <a:cubicBezTo>
                    <a:pt x="194" y="322"/>
                    <a:pt x="225" y="326"/>
                    <a:pt x="235" y="325"/>
                  </a:cubicBezTo>
                  <a:close/>
                  <a:moveTo>
                    <a:pt x="933" y="315"/>
                  </a:moveTo>
                  <a:cubicBezTo>
                    <a:pt x="936" y="316"/>
                    <a:pt x="938" y="317"/>
                    <a:pt x="941" y="318"/>
                  </a:cubicBezTo>
                  <a:cubicBezTo>
                    <a:pt x="950" y="321"/>
                    <a:pt x="958" y="326"/>
                    <a:pt x="964" y="333"/>
                  </a:cubicBezTo>
                  <a:cubicBezTo>
                    <a:pt x="968" y="338"/>
                    <a:pt x="971" y="344"/>
                    <a:pt x="973" y="350"/>
                  </a:cubicBezTo>
                  <a:cubicBezTo>
                    <a:pt x="974" y="356"/>
                    <a:pt x="974" y="362"/>
                    <a:pt x="974" y="369"/>
                  </a:cubicBezTo>
                  <a:cubicBezTo>
                    <a:pt x="974" y="370"/>
                    <a:pt x="974" y="371"/>
                    <a:pt x="976" y="372"/>
                  </a:cubicBezTo>
                  <a:cubicBezTo>
                    <a:pt x="979" y="370"/>
                    <a:pt x="981" y="366"/>
                    <a:pt x="982" y="363"/>
                  </a:cubicBezTo>
                  <a:cubicBezTo>
                    <a:pt x="984" y="358"/>
                    <a:pt x="985" y="352"/>
                    <a:pt x="984" y="347"/>
                  </a:cubicBezTo>
                  <a:cubicBezTo>
                    <a:pt x="983" y="333"/>
                    <a:pt x="977" y="320"/>
                    <a:pt x="967" y="310"/>
                  </a:cubicBezTo>
                  <a:cubicBezTo>
                    <a:pt x="965" y="309"/>
                    <a:pt x="964" y="308"/>
                    <a:pt x="963" y="307"/>
                  </a:cubicBezTo>
                  <a:cubicBezTo>
                    <a:pt x="964" y="307"/>
                    <a:pt x="965" y="306"/>
                    <a:pt x="966" y="306"/>
                  </a:cubicBezTo>
                  <a:cubicBezTo>
                    <a:pt x="971" y="307"/>
                    <a:pt x="975" y="310"/>
                    <a:pt x="979" y="313"/>
                  </a:cubicBezTo>
                  <a:cubicBezTo>
                    <a:pt x="985" y="318"/>
                    <a:pt x="989" y="326"/>
                    <a:pt x="991" y="334"/>
                  </a:cubicBezTo>
                  <a:cubicBezTo>
                    <a:pt x="992" y="336"/>
                    <a:pt x="993" y="338"/>
                    <a:pt x="994" y="341"/>
                  </a:cubicBezTo>
                  <a:cubicBezTo>
                    <a:pt x="997" y="340"/>
                    <a:pt x="1001" y="340"/>
                    <a:pt x="1004" y="339"/>
                  </a:cubicBezTo>
                  <a:cubicBezTo>
                    <a:pt x="1007" y="338"/>
                    <a:pt x="1011" y="338"/>
                    <a:pt x="1014" y="335"/>
                  </a:cubicBezTo>
                  <a:cubicBezTo>
                    <a:pt x="1013" y="333"/>
                    <a:pt x="1013" y="331"/>
                    <a:pt x="1012" y="330"/>
                  </a:cubicBezTo>
                  <a:cubicBezTo>
                    <a:pt x="1001" y="308"/>
                    <a:pt x="989" y="289"/>
                    <a:pt x="974" y="269"/>
                  </a:cubicBezTo>
                  <a:cubicBezTo>
                    <a:pt x="973" y="267"/>
                    <a:pt x="970" y="265"/>
                    <a:pt x="968" y="263"/>
                  </a:cubicBezTo>
                  <a:cubicBezTo>
                    <a:pt x="967" y="261"/>
                    <a:pt x="965" y="260"/>
                    <a:pt x="963" y="260"/>
                  </a:cubicBezTo>
                  <a:cubicBezTo>
                    <a:pt x="957" y="260"/>
                    <a:pt x="951" y="260"/>
                    <a:pt x="945" y="261"/>
                  </a:cubicBezTo>
                  <a:cubicBezTo>
                    <a:pt x="944" y="271"/>
                    <a:pt x="944" y="280"/>
                    <a:pt x="943" y="289"/>
                  </a:cubicBezTo>
                  <a:cubicBezTo>
                    <a:pt x="942" y="298"/>
                    <a:pt x="937" y="306"/>
                    <a:pt x="933" y="315"/>
                  </a:cubicBezTo>
                  <a:close/>
                  <a:moveTo>
                    <a:pt x="632" y="316"/>
                  </a:moveTo>
                  <a:cubicBezTo>
                    <a:pt x="632" y="312"/>
                    <a:pt x="631" y="309"/>
                    <a:pt x="631" y="306"/>
                  </a:cubicBezTo>
                  <a:cubicBezTo>
                    <a:pt x="630" y="303"/>
                    <a:pt x="630" y="299"/>
                    <a:pt x="629" y="296"/>
                  </a:cubicBezTo>
                  <a:cubicBezTo>
                    <a:pt x="629" y="293"/>
                    <a:pt x="629" y="290"/>
                    <a:pt x="629" y="286"/>
                  </a:cubicBezTo>
                  <a:cubicBezTo>
                    <a:pt x="629" y="283"/>
                    <a:pt x="629" y="280"/>
                    <a:pt x="629" y="276"/>
                  </a:cubicBezTo>
                  <a:cubicBezTo>
                    <a:pt x="622" y="278"/>
                    <a:pt x="617" y="282"/>
                    <a:pt x="600" y="295"/>
                  </a:cubicBezTo>
                  <a:cubicBezTo>
                    <a:pt x="585" y="307"/>
                    <a:pt x="571" y="319"/>
                    <a:pt x="559" y="334"/>
                  </a:cubicBezTo>
                  <a:cubicBezTo>
                    <a:pt x="561" y="345"/>
                    <a:pt x="564" y="355"/>
                    <a:pt x="566" y="366"/>
                  </a:cubicBezTo>
                  <a:cubicBezTo>
                    <a:pt x="569" y="366"/>
                    <a:pt x="571" y="366"/>
                    <a:pt x="574" y="366"/>
                  </a:cubicBezTo>
                  <a:cubicBezTo>
                    <a:pt x="587" y="342"/>
                    <a:pt x="608" y="328"/>
                    <a:pt x="632" y="316"/>
                  </a:cubicBezTo>
                  <a:close/>
                  <a:moveTo>
                    <a:pt x="1083" y="831"/>
                  </a:moveTo>
                  <a:cubicBezTo>
                    <a:pt x="1084" y="822"/>
                    <a:pt x="1084" y="813"/>
                    <a:pt x="1085" y="805"/>
                  </a:cubicBezTo>
                  <a:cubicBezTo>
                    <a:pt x="1085" y="797"/>
                    <a:pt x="1086" y="788"/>
                    <a:pt x="1086" y="780"/>
                  </a:cubicBezTo>
                  <a:cubicBezTo>
                    <a:pt x="1087" y="771"/>
                    <a:pt x="1088" y="762"/>
                    <a:pt x="1088" y="754"/>
                  </a:cubicBezTo>
                  <a:cubicBezTo>
                    <a:pt x="1089" y="745"/>
                    <a:pt x="1089" y="737"/>
                    <a:pt x="1090" y="729"/>
                  </a:cubicBezTo>
                  <a:cubicBezTo>
                    <a:pt x="1090" y="720"/>
                    <a:pt x="1092" y="712"/>
                    <a:pt x="1091" y="704"/>
                  </a:cubicBezTo>
                  <a:cubicBezTo>
                    <a:pt x="1090" y="704"/>
                    <a:pt x="1090" y="703"/>
                    <a:pt x="1090" y="703"/>
                  </a:cubicBezTo>
                  <a:cubicBezTo>
                    <a:pt x="1089" y="704"/>
                    <a:pt x="1088" y="704"/>
                    <a:pt x="1087" y="704"/>
                  </a:cubicBezTo>
                  <a:cubicBezTo>
                    <a:pt x="1073" y="711"/>
                    <a:pt x="1064" y="723"/>
                    <a:pt x="1064" y="740"/>
                  </a:cubicBezTo>
                  <a:cubicBezTo>
                    <a:pt x="1064" y="772"/>
                    <a:pt x="1064" y="804"/>
                    <a:pt x="1064" y="836"/>
                  </a:cubicBezTo>
                  <a:cubicBezTo>
                    <a:pt x="1064" y="837"/>
                    <a:pt x="1064" y="839"/>
                    <a:pt x="1066" y="840"/>
                  </a:cubicBezTo>
                  <a:cubicBezTo>
                    <a:pt x="1071" y="837"/>
                    <a:pt x="1077" y="834"/>
                    <a:pt x="1083" y="831"/>
                  </a:cubicBezTo>
                  <a:close/>
                  <a:moveTo>
                    <a:pt x="168" y="289"/>
                  </a:moveTo>
                  <a:cubicBezTo>
                    <a:pt x="153" y="286"/>
                    <a:pt x="105" y="293"/>
                    <a:pt x="92" y="299"/>
                  </a:cubicBezTo>
                  <a:cubicBezTo>
                    <a:pt x="106" y="305"/>
                    <a:pt x="120" y="309"/>
                    <a:pt x="134" y="312"/>
                  </a:cubicBezTo>
                  <a:cubicBezTo>
                    <a:pt x="143" y="314"/>
                    <a:pt x="151" y="316"/>
                    <a:pt x="161" y="316"/>
                  </a:cubicBezTo>
                  <a:cubicBezTo>
                    <a:pt x="163" y="307"/>
                    <a:pt x="166" y="298"/>
                    <a:pt x="168" y="289"/>
                  </a:cubicBezTo>
                  <a:close/>
                  <a:moveTo>
                    <a:pt x="983" y="111"/>
                  </a:moveTo>
                  <a:cubicBezTo>
                    <a:pt x="979" y="106"/>
                    <a:pt x="975" y="104"/>
                    <a:pt x="970" y="101"/>
                  </a:cubicBezTo>
                  <a:cubicBezTo>
                    <a:pt x="966" y="98"/>
                    <a:pt x="962" y="95"/>
                    <a:pt x="958" y="93"/>
                  </a:cubicBezTo>
                  <a:cubicBezTo>
                    <a:pt x="954" y="90"/>
                    <a:pt x="950" y="86"/>
                    <a:pt x="945" y="84"/>
                  </a:cubicBezTo>
                  <a:cubicBezTo>
                    <a:pt x="940" y="89"/>
                    <a:pt x="937" y="95"/>
                    <a:pt x="933" y="101"/>
                  </a:cubicBezTo>
                  <a:cubicBezTo>
                    <a:pt x="934" y="102"/>
                    <a:pt x="935" y="102"/>
                    <a:pt x="935" y="103"/>
                  </a:cubicBezTo>
                  <a:cubicBezTo>
                    <a:pt x="947" y="111"/>
                    <a:pt x="958" y="119"/>
                    <a:pt x="970" y="127"/>
                  </a:cubicBezTo>
                  <a:cubicBezTo>
                    <a:pt x="970" y="127"/>
                    <a:pt x="971" y="127"/>
                    <a:pt x="972" y="127"/>
                  </a:cubicBezTo>
                  <a:cubicBezTo>
                    <a:pt x="976" y="122"/>
                    <a:pt x="980" y="117"/>
                    <a:pt x="983" y="111"/>
                  </a:cubicBezTo>
                  <a:close/>
                  <a:moveTo>
                    <a:pt x="292" y="220"/>
                  </a:moveTo>
                  <a:cubicBezTo>
                    <a:pt x="296" y="222"/>
                    <a:pt x="300" y="224"/>
                    <a:pt x="303" y="226"/>
                  </a:cubicBezTo>
                  <a:cubicBezTo>
                    <a:pt x="307" y="228"/>
                    <a:pt x="310" y="229"/>
                    <a:pt x="314" y="229"/>
                  </a:cubicBezTo>
                  <a:cubicBezTo>
                    <a:pt x="325" y="229"/>
                    <a:pt x="336" y="228"/>
                    <a:pt x="346" y="230"/>
                  </a:cubicBezTo>
                  <a:cubicBezTo>
                    <a:pt x="349" y="230"/>
                    <a:pt x="351" y="230"/>
                    <a:pt x="354" y="230"/>
                  </a:cubicBezTo>
                  <a:cubicBezTo>
                    <a:pt x="353" y="229"/>
                    <a:pt x="353" y="228"/>
                    <a:pt x="353" y="227"/>
                  </a:cubicBezTo>
                  <a:cubicBezTo>
                    <a:pt x="348" y="218"/>
                    <a:pt x="341" y="213"/>
                    <a:pt x="332" y="211"/>
                  </a:cubicBezTo>
                  <a:cubicBezTo>
                    <a:pt x="323" y="209"/>
                    <a:pt x="313" y="210"/>
                    <a:pt x="304" y="213"/>
                  </a:cubicBezTo>
                  <a:cubicBezTo>
                    <a:pt x="300" y="214"/>
                    <a:pt x="296" y="216"/>
                    <a:pt x="292" y="220"/>
                  </a:cubicBezTo>
                  <a:close/>
                  <a:moveTo>
                    <a:pt x="913" y="353"/>
                  </a:moveTo>
                  <a:cubicBezTo>
                    <a:pt x="927" y="352"/>
                    <a:pt x="940" y="351"/>
                    <a:pt x="954" y="348"/>
                  </a:cubicBezTo>
                  <a:cubicBezTo>
                    <a:pt x="955" y="348"/>
                    <a:pt x="957" y="347"/>
                    <a:pt x="958" y="347"/>
                  </a:cubicBezTo>
                  <a:cubicBezTo>
                    <a:pt x="952" y="338"/>
                    <a:pt x="939" y="329"/>
                    <a:pt x="928" y="325"/>
                  </a:cubicBezTo>
                  <a:cubicBezTo>
                    <a:pt x="924" y="330"/>
                    <a:pt x="915" y="346"/>
                    <a:pt x="913" y="353"/>
                  </a:cubicBezTo>
                  <a:close/>
                  <a:moveTo>
                    <a:pt x="1013" y="314"/>
                  </a:moveTo>
                  <a:cubicBezTo>
                    <a:pt x="1016" y="321"/>
                    <a:pt x="1019" y="327"/>
                    <a:pt x="1022" y="333"/>
                  </a:cubicBezTo>
                  <a:cubicBezTo>
                    <a:pt x="1029" y="333"/>
                    <a:pt x="1056" y="327"/>
                    <a:pt x="1070" y="323"/>
                  </a:cubicBezTo>
                  <a:cubicBezTo>
                    <a:pt x="1069" y="322"/>
                    <a:pt x="1068" y="321"/>
                    <a:pt x="1067" y="321"/>
                  </a:cubicBezTo>
                  <a:cubicBezTo>
                    <a:pt x="1054" y="318"/>
                    <a:pt x="1042" y="316"/>
                    <a:pt x="1029" y="314"/>
                  </a:cubicBezTo>
                  <a:cubicBezTo>
                    <a:pt x="1024" y="314"/>
                    <a:pt x="1019" y="314"/>
                    <a:pt x="1013" y="314"/>
                  </a:cubicBezTo>
                  <a:close/>
                  <a:moveTo>
                    <a:pt x="263" y="247"/>
                  </a:moveTo>
                  <a:cubicBezTo>
                    <a:pt x="264" y="245"/>
                    <a:pt x="265" y="244"/>
                    <a:pt x="267" y="242"/>
                  </a:cubicBezTo>
                  <a:cubicBezTo>
                    <a:pt x="268" y="241"/>
                    <a:pt x="269" y="240"/>
                    <a:pt x="270" y="239"/>
                  </a:cubicBezTo>
                  <a:cubicBezTo>
                    <a:pt x="272" y="238"/>
                    <a:pt x="274" y="237"/>
                    <a:pt x="275" y="236"/>
                  </a:cubicBezTo>
                  <a:cubicBezTo>
                    <a:pt x="276" y="236"/>
                    <a:pt x="278" y="235"/>
                    <a:pt x="279" y="234"/>
                  </a:cubicBezTo>
                  <a:cubicBezTo>
                    <a:pt x="281" y="234"/>
                    <a:pt x="283" y="233"/>
                    <a:pt x="285" y="233"/>
                  </a:cubicBezTo>
                  <a:cubicBezTo>
                    <a:pt x="286" y="232"/>
                    <a:pt x="288" y="232"/>
                    <a:pt x="289" y="232"/>
                  </a:cubicBezTo>
                  <a:cubicBezTo>
                    <a:pt x="291" y="232"/>
                    <a:pt x="293" y="232"/>
                    <a:pt x="294" y="230"/>
                  </a:cubicBezTo>
                  <a:cubicBezTo>
                    <a:pt x="278" y="222"/>
                    <a:pt x="246" y="225"/>
                    <a:pt x="237" y="235"/>
                  </a:cubicBezTo>
                  <a:cubicBezTo>
                    <a:pt x="253" y="239"/>
                    <a:pt x="253" y="239"/>
                    <a:pt x="263" y="247"/>
                  </a:cubicBezTo>
                  <a:close/>
                  <a:moveTo>
                    <a:pt x="484" y="304"/>
                  </a:moveTo>
                  <a:cubicBezTo>
                    <a:pt x="477" y="305"/>
                    <a:pt x="468" y="311"/>
                    <a:pt x="460" y="320"/>
                  </a:cubicBezTo>
                  <a:cubicBezTo>
                    <a:pt x="451" y="331"/>
                    <a:pt x="446" y="340"/>
                    <a:pt x="445" y="350"/>
                  </a:cubicBezTo>
                  <a:cubicBezTo>
                    <a:pt x="448" y="351"/>
                    <a:pt x="452" y="351"/>
                    <a:pt x="455" y="351"/>
                  </a:cubicBezTo>
                  <a:cubicBezTo>
                    <a:pt x="458" y="345"/>
                    <a:pt x="460" y="339"/>
                    <a:pt x="463" y="334"/>
                  </a:cubicBezTo>
                  <a:cubicBezTo>
                    <a:pt x="465" y="329"/>
                    <a:pt x="468" y="323"/>
                    <a:pt x="472" y="318"/>
                  </a:cubicBezTo>
                  <a:cubicBezTo>
                    <a:pt x="476" y="313"/>
                    <a:pt x="480" y="309"/>
                    <a:pt x="484" y="304"/>
                  </a:cubicBezTo>
                  <a:close/>
                  <a:moveTo>
                    <a:pt x="496" y="261"/>
                  </a:moveTo>
                  <a:cubicBezTo>
                    <a:pt x="494" y="258"/>
                    <a:pt x="491" y="255"/>
                    <a:pt x="490" y="251"/>
                  </a:cubicBezTo>
                  <a:cubicBezTo>
                    <a:pt x="488" y="247"/>
                    <a:pt x="488" y="244"/>
                    <a:pt x="487" y="240"/>
                  </a:cubicBezTo>
                  <a:cubicBezTo>
                    <a:pt x="486" y="239"/>
                    <a:pt x="486" y="238"/>
                    <a:pt x="485" y="237"/>
                  </a:cubicBezTo>
                  <a:cubicBezTo>
                    <a:pt x="484" y="234"/>
                    <a:pt x="482" y="233"/>
                    <a:pt x="479" y="233"/>
                  </a:cubicBezTo>
                  <a:cubicBezTo>
                    <a:pt x="473" y="232"/>
                    <a:pt x="469" y="236"/>
                    <a:pt x="469" y="242"/>
                  </a:cubicBezTo>
                  <a:cubicBezTo>
                    <a:pt x="469" y="248"/>
                    <a:pt x="472" y="251"/>
                    <a:pt x="476" y="254"/>
                  </a:cubicBezTo>
                  <a:cubicBezTo>
                    <a:pt x="482" y="259"/>
                    <a:pt x="488" y="261"/>
                    <a:pt x="496" y="261"/>
                  </a:cubicBezTo>
                  <a:close/>
                  <a:moveTo>
                    <a:pt x="509" y="61"/>
                  </a:moveTo>
                  <a:cubicBezTo>
                    <a:pt x="519" y="55"/>
                    <a:pt x="526" y="50"/>
                    <a:pt x="530" y="45"/>
                  </a:cubicBezTo>
                  <a:cubicBezTo>
                    <a:pt x="528" y="43"/>
                    <a:pt x="527" y="40"/>
                    <a:pt x="525" y="38"/>
                  </a:cubicBezTo>
                  <a:cubicBezTo>
                    <a:pt x="524" y="37"/>
                    <a:pt x="523" y="36"/>
                    <a:pt x="522" y="36"/>
                  </a:cubicBezTo>
                  <a:cubicBezTo>
                    <a:pt x="518" y="37"/>
                    <a:pt x="515" y="40"/>
                    <a:pt x="512" y="42"/>
                  </a:cubicBezTo>
                  <a:cubicBezTo>
                    <a:pt x="509" y="44"/>
                    <a:pt x="505" y="46"/>
                    <a:pt x="503" y="50"/>
                  </a:cubicBezTo>
                  <a:cubicBezTo>
                    <a:pt x="505" y="54"/>
                    <a:pt x="507" y="57"/>
                    <a:pt x="509" y="61"/>
                  </a:cubicBezTo>
                  <a:close/>
                </a:path>
              </a:pathLst>
            </a:custGeom>
            <a:solidFill>
              <a:srgbClr val="000000"/>
            </a:solidFill>
            <a:ln w="9525">
              <a:noFill/>
              <a:round/>
              <a:headEnd/>
              <a:tailEnd/>
            </a:ln>
          </p:spPr>
          <p:txBody>
            <a:bodyPr/>
            <a:lstStyle/>
            <a:p>
              <a:endParaRPr lang="en-US"/>
            </a:p>
          </p:txBody>
        </p:sp>
        <p:sp>
          <p:nvSpPr>
            <p:cNvPr id="21628" name="Freeform 6"/>
            <p:cNvSpPr>
              <a:spLocks/>
            </p:cNvSpPr>
            <p:nvPr/>
          </p:nvSpPr>
          <p:spPr bwMode="auto">
            <a:xfrm>
              <a:off x="892" y="1324"/>
              <a:ext cx="2176" cy="2522"/>
            </a:xfrm>
            <a:custGeom>
              <a:avLst/>
              <a:gdLst>
                <a:gd name="T0" fmla="*/ 60 w 1666"/>
                <a:gd name="T1" fmla="*/ 741 h 1931"/>
                <a:gd name="T2" fmla="*/ 44 w 1666"/>
                <a:gd name="T3" fmla="*/ 455 h 1931"/>
                <a:gd name="T4" fmla="*/ 217 w 1666"/>
                <a:gd name="T5" fmla="*/ 367 h 1931"/>
                <a:gd name="T6" fmla="*/ 436 w 1666"/>
                <a:gd name="T7" fmla="*/ 317 h 1931"/>
                <a:gd name="T8" fmla="*/ 585 w 1666"/>
                <a:gd name="T9" fmla="*/ 332 h 1931"/>
                <a:gd name="T10" fmla="*/ 649 w 1666"/>
                <a:gd name="T11" fmla="*/ 357 h 1931"/>
                <a:gd name="T12" fmla="*/ 686 w 1666"/>
                <a:gd name="T13" fmla="*/ 377 h 1931"/>
                <a:gd name="T14" fmla="*/ 542 w 1666"/>
                <a:gd name="T15" fmla="*/ 235 h 1931"/>
                <a:gd name="T16" fmla="*/ 628 w 1666"/>
                <a:gd name="T17" fmla="*/ 238 h 1931"/>
                <a:gd name="T18" fmla="*/ 631 w 1666"/>
                <a:gd name="T19" fmla="*/ 167 h 1931"/>
                <a:gd name="T20" fmla="*/ 636 w 1666"/>
                <a:gd name="T21" fmla="*/ 110 h 1931"/>
                <a:gd name="T22" fmla="*/ 738 w 1666"/>
                <a:gd name="T23" fmla="*/ 88 h 1931"/>
                <a:gd name="T24" fmla="*/ 895 w 1666"/>
                <a:gd name="T25" fmla="*/ 132 h 1931"/>
                <a:gd name="T26" fmla="*/ 1041 w 1666"/>
                <a:gd name="T27" fmla="*/ 317 h 1931"/>
                <a:gd name="T28" fmla="*/ 1256 w 1666"/>
                <a:gd name="T29" fmla="*/ 157 h 1931"/>
                <a:gd name="T30" fmla="*/ 1237 w 1666"/>
                <a:gd name="T31" fmla="*/ 265 h 1931"/>
                <a:gd name="T32" fmla="*/ 1250 w 1666"/>
                <a:gd name="T33" fmla="*/ 370 h 1931"/>
                <a:gd name="T34" fmla="*/ 1401 w 1666"/>
                <a:gd name="T35" fmla="*/ 409 h 1931"/>
                <a:gd name="T36" fmla="*/ 1537 w 1666"/>
                <a:gd name="T37" fmla="*/ 452 h 1931"/>
                <a:gd name="T38" fmla="*/ 1477 w 1666"/>
                <a:gd name="T39" fmla="*/ 646 h 1931"/>
                <a:gd name="T40" fmla="*/ 1497 w 1666"/>
                <a:gd name="T41" fmla="*/ 810 h 1931"/>
                <a:gd name="T42" fmla="*/ 1465 w 1666"/>
                <a:gd name="T43" fmla="*/ 848 h 1931"/>
                <a:gd name="T44" fmla="*/ 1467 w 1666"/>
                <a:gd name="T45" fmla="*/ 1123 h 1931"/>
                <a:gd name="T46" fmla="*/ 2156 w 1666"/>
                <a:gd name="T47" fmla="*/ 1821 h 1931"/>
                <a:gd name="T48" fmla="*/ 1505 w 1666"/>
                <a:gd name="T49" fmla="*/ 2359 h 1931"/>
                <a:gd name="T50" fmla="*/ 998 w 1666"/>
                <a:gd name="T51" fmla="*/ 2436 h 1931"/>
                <a:gd name="T52" fmla="*/ 157 w 1666"/>
                <a:gd name="T53" fmla="*/ 2030 h 1931"/>
                <a:gd name="T54" fmla="*/ 89 w 1666"/>
                <a:gd name="T55" fmla="*/ 1084 h 1931"/>
                <a:gd name="T56" fmla="*/ 159 w 1666"/>
                <a:gd name="T57" fmla="*/ 2223 h 1931"/>
                <a:gd name="T58" fmla="*/ 1387 w 1666"/>
                <a:gd name="T59" fmla="*/ 2364 h 1931"/>
                <a:gd name="T60" fmla="*/ 2085 w 1666"/>
                <a:gd name="T61" fmla="*/ 2300 h 1931"/>
                <a:gd name="T62" fmla="*/ 1838 w 1666"/>
                <a:gd name="T63" fmla="*/ 1098 h 1931"/>
                <a:gd name="T64" fmla="*/ 1458 w 1666"/>
                <a:gd name="T65" fmla="*/ 1027 h 1931"/>
                <a:gd name="T66" fmla="*/ 1496 w 1666"/>
                <a:gd name="T67" fmla="*/ 818 h 1931"/>
                <a:gd name="T68" fmla="*/ 1476 w 1666"/>
                <a:gd name="T69" fmla="*/ 722 h 1931"/>
                <a:gd name="T70" fmla="*/ 1492 w 1666"/>
                <a:gd name="T71" fmla="*/ 494 h 1931"/>
                <a:gd name="T72" fmla="*/ 1520 w 1666"/>
                <a:gd name="T73" fmla="*/ 519 h 1931"/>
                <a:gd name="T74" fmla="*/ 1301 w 1666"/>
                <a:gd name="T75" fmla="*/ 342 h 1931"/>
                <a:gd name="T76" fmla="*/ 1240 w 1666"/>
                <a:gd name="T77" fmla="*/ 290 h 1931"/>
                <a:gd name="T78" fmla="*/ 1305 w 1666"/>
                <a:gd name="T79" fmla="*/ 197 h 1931"/>
                <a:gd name="T80" fmla="*/ 1208 w 1666"/>
                <a:gd name="T81" fmla="*/ 137 h 1931"/>
                <a:gd name="T82" fmla="*/ 1034 w 1666"/>
                <a:gd name="T83" fmla="*/ 283 h 1931"/>
                <a:gd name="T84" fmla="*/ 893 w 1666"/>
                <a:gd name="T85" fmla="*/ 68 h 1931"/>
                <a:gd name="T86" fmla="*/ 720 w 1666"/>
                <a:gd name="T87" fmla="*/ 52 h 1931"/>
                <a:gd name="T88" fmla="*/ 636 w 1666"/>
                <a:gd name="T89" fmla="*/ 102 h 1931"/>
                <a:gd name="T90" fmla="*/ 632 w 1666"/>
                <a:gd name="T91" fmla="*/ 161 h 1931"/>
                <a:gd name="T92" fmla="*/ 640 w 1666"/>
                <a:gd name="T93" fmla="*/ 185 h 1931"/>
                <a:gd name="T94" fmla="*/ 534 w 1666"/>
                <a:gd name="T95" fmla="*/ 287 h 1931"/>
                <a:gd name="T96" fmla="*/ 690 w 1666"/>
                <a:gd name="T97" fmla="*/ 345 h 1931"/>
                <a:gd name="T98" fmla="*/ 622 w 1666"/>
                <a:gd name="T99" fmla="*/ 276 h 1931"/>
                <a:gd name="T100" fmla="*/ 475 w 1666"/>
                <a:gd name="T101" fmla="*/ 270 h 1931"/>
                <a:gd name="T102" fmla="*/ 274 w 1666"/>
                <a:gd name="T103" fmla="*/ 306 h 1931"/>
                <a:gd name="T104" fmla="*/ 8 w 1666"/>
                <a:gd name="T105" fmla="*/ 471 h 1931"/>
                <a:gd name="T106" fmla="*/ 68 w 1666"/>
                <a:gd name="T107" fmla="*/ 688 h 19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6"/>
                <a:gd name="T163" fmla="*/ 0 h 1931"/>
                <a:gd name="T164" fmla="*/ 1666 w 1666"/>
                <a:gd name="T165" fmla="*/ 1931 h 19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6" h="1931">
                  <a:moveTo>
                    <a:pt x="59" y="587"/>
                  </a:moveTo>
                  <a:cubicBezTo>
                    <a:pt x="41" y="579"/>
                    <a:pt x="32" y="568"/>
                    <a:pt x="32" y="548"/>
                  </a:cubicBezTo>
                  <a:cubicBezTo>
                    <a:pt x="30" y="561"/>
                    <a:pt x="28" y="575"/>
                    <a:pt x="27" y="588"/>
                  </a:cubicBezTo>
                  <a:cubicBezTo>
                    <a:pt x="29" y="576"/>
                    <a:pt x="35" y="570"/>
                    <a:pt x="46" y="567"/>
                  </a:cubicBezTo>
                  <a:cubicBezTo>
                    <a:pt x="49" y="566"/>
                    <a:pt x="52" y="532"/>
                    <a:pt x="52" y="528"/>
                  </a:cubicBezTo>
                  <a:cubicBezTo>
                    <a:pt x="55" y="487"/>
                    <a:pt x="47" y="443"/>
                    <a:pt x="45" y="402"/>
                  </a:cubicBezTo>
                  <a:cubicBezTo>
                    <a:pt x="44" y="392"/>
                    <a:pt x="43" y="383"/>
                    <a:pt x="43" y="374"/>
                  </a:cubicBezTo>
                  <a:cubicBezTo>
                    <a:pt x="42" y="362"/>
                    <a:pt x="43" y="355"/>
                    <a:pt x="34" y="348"/>
                  </a:cubicBezTo>
                  <a:cubicBezTo>
                    <a:pt x="20" y="336"/>
                    <a:pt x="9" y="325"/>
                    <a:pt x="10" y="306"/>
                  </a:cubicBezTo>
                  <a:cubicBezTo>
                    <a:pt x="8" y="319"/>
                    <a:pt x="6" y="332"/>
                    <a:pt x="4" y="345"/>
                  </a:cubicBezTo>
                  <a:cubicBezTo>
                    <a:pt x="11" y="315"/>
                    <a:pt x="45" y="306"/>
                    <a:pt x="70" y="300"/>
                  </a:cubicBezTo>
                  <a:cubicBezTo>
                    <a:pt x="102" y="291"/>
                    <a:pt x="134" y="286"/>
                    <a:pt x="166" y="281"/>
                  </a:cubicBezTo>
                  <a:cubicBezTo>
                    <a:pt x="180" y="278"/>
                    <a:pt x="193" y="276"/>
                    <a:pt x="207" y="274"/>
                  </a:cubicBezTo>
                  <a:cubicBezTo>
                    <a:pt x="222" y="271"/>
                    <a:pt x="234" y="262"/>
                    <a:pt x="249" y="259"/>
                  </a:cubicBezTo>
                  <a:cubicBezTo>
                    <a:pt x="263" y="257"/>
                    <a:pt x="276" y="259"/>
                    <a:pt x="289" y="253"/>
                  </a:cubicBezTo>
                  <a:cubicBezTo>
                    <a:pt x="303" y="246"/>
                    <a:pt x="318" y="242"/>
                    <a:pt x="334" y="243"/>
                  </a:cubicBezTo>
                  <a:cubicBezTo>
                    <a:pt x="341" y="244"/>
                    <a:pt x="347" y="247"/>
                    <a:pt x="355" y="247"/>
                  </a:cubicBezTo>
                  <a:cubicBezTo>
                    <a:pt x="363" y="247"/>
                    <a:pt x="371" y="246"/>
                    <a:pt x="379" y="246"/>
                  </a:cubicBezTo>
                  <a:cubicBezTo>
                    <a:pt x="394" y="246"/>
                    <a:pt x="410" y="248"/>
                    <a:pt x="426" y="251"/>
                  </a:cubicBezTo>
                  <a:cubicBezTo>
                    <a:pt x="434" y="253"/>
                    <a:pt x="440" y="256"/>
                    <a:pt x="448" y="254"/>
                  </a:cubicBezTo>
                  <a:cubicBezTo>
                    <a:pt x="454" y="253"/>
                    <a:pt x="459" y="251"/>
                    <a:pt x="465" y="251"/>
                  </a:cubicBezTo>
                  <a:cubicBezTo>
                    <a:pt x="469" y="251"/>
                    <a:pt x="475" y="251"/>
                    <a:pt x="478" y="253"/>
                  </a:cubicBezTo>
                  <a:cubicBezTo>
                    <a:pt x="485" y="256"/>
                    <a:pt x="482" y="261"/>
                    <a:pt x="486" y="266"/>
                  </a:cubicBezTo>
                  <a:cubicBezTo>
                    <a:pt x="489" y="269"/>
                    <a:pt x="495" y="270"/>
                    <a:pt x="497" y="273"/>
                  </a:cubicBezTo>
                  <a:cubicBezTo>
                    <a:pt x="500" y="277"/>
                    <a:pt x="501" y="282"/>
                    <a:pt x="502" y="286"/>
                  </a:cubicBezTo>
                  <a:cubicBezTo>
                    <a:pt x="502" y="291"/>
                    <a:pt x="502" y="297"/>
                    <a:pt x="506" y="301"/>
                  </a:cubicBezTo>
                  <a:cubicBezTo>
                    <a:pt x="508" y="303"/>
                    <a:pt x="518" y="308"/>
                    <a:pt x="521" y="306"/>
                  </a:cubicBezTo>
                  <a:cubicBezTo>
                    <a:pt x="525" y="303"/>
                    <a:pt x="524" y="292"/>
                    <a:pt x="525" y="289"/>
                  </a:cubicBezTo>
                  <a:cubicBezTo>
                    <a:pt x="526" y="281"/>
                    <a:pt x="529" y="272"/>
                    <a:pt x="528" y="264"/>
                  </a:cubicBezTo>
                  <a:cubicBezTo>
                    <a:pt x="526" y="239"/>
                    <a:pt x="502" y="211"/>
                    <a:pt x="483" y="197"/>
                  </a:cubicBezTo>
                  <a:cubicBezTo>
                    <a:pt x="471" y="188"/>
                    <a:pt x="457" y="182"/>
                    <a:pt x="441" y="180"/>
                  </a:cubicBezTo>
                  <a:cubicBezTo>
                    <a:pt x="433" y="179"/>
                    <a:pt x="424" y="179"/>
                    <a:pt x="415" y="180"/>
                  </a:cubicBezTo>
                  <a:cubicBezTo>
                    <a:pt x="410" y="181"/>
                    <a:pt x="398" y="187"/>
                    <a:pt x="393" y="185"/>
                  </a:cubicBezTo>
                  <a:cubicBezTo>
                    <a:pt x="391" y="198"/>
                    <a:pt x="389" y="212"/>
                    <a:pt x="387" y="225"/>
                  </a:cubicBezTo>
                  <a:cubicBezTo>
                    <a:pt x="398" y="205"/>
                    <a:pt x="421" y="192"/>
                    <a:pt x="441" y="185"/>
                  </a:cubicBezTo>
                  <a:cubicBezTo>
                    <a:pt x="454" y="182"/>
                    <a:pt x="468" y="180"/>
                    <a:pt x="481" y="182"/>
                  </a:cubicBezTo>
                  <a:cubicBezTo>
                    <a:pt x="496" y="183"/>
                    <a:pt x="506" y="190"/>
                    <a:pt x="519" y="195"/>
                  </a:cubicBezTo>
                  <a:cubicBezTo>
                    <a:pt x="517" y="194"/>
                    <a:pt x="527" y="159"/>
                    <a:pt x="525" y="155"/>
                  </a:cubicBezTo>
                  <a:cubicBezTo>
                    <a:pt x="514" y="134"/>
                    <a:pt x="497" y="113"/>
                    <a:pt x="489" y="89"/>
                  </a:cubicBezTo>
                  <a:cubicBezTo>
                    <a:pt x="487" y="102"/>
                    <a:pt x="485" y="115"/>
                    <a:pt x="483" y="128"/>
                  </a:cubicBezTo>
                  <a:cubicBezTo>
                    <a:pt x="485" y="121"/>
                    <a:pt x="496" y="115"/>
                    <a:pt x="502" y="110"/>
                  </a:cubicBezTo>
                  <a:cubicBezTo>
                    <a:pt x="505" y="107"/>
                    <a:pt x="509" y="74"/>
                    <a:pt x="507" y="70"/>
                  </a:cubicBezTo>
                  <a:cubicBezTo>
                    <a:pt x="503" y="62"/>
                    <a:pt x="496" y="53"/>
                    <a:pt x="492" y="44"/>
                  </a:cubicBezTo>
                  <a:cubicBezTo>
                    <a:pt x="490" y="57"/>
                    <a:pt x="488" y="70"/>
                    <a:pt x="487" y="84"/>
                  </a:cubicBezTo>
                  <a:cubicBezTo>
                    <a:pt x="489" y="75"/>
                    <a:pt x="509" y="64"/>
                    <a:pt x="517" y="61"/>
                  </a:cubicBezTo>
                  <a:cubicBezTo>
                    <a:pt x="525" y="58"/>
                    <a:pt x="525" y="60"/>
                    <a:pt x="531" y="67"/>
                  </a:cubicBezTo>
                  <a:cubicBezTo>
                    <a:pt x="532" y="70"/>
                    <a:pt x="538" y="81"/>
                    <a:pt x="541" y="82"/>
                  </a:cubicBezTo>
                  <a:cubicBezTo>
                    <a:pt x="545" y="83"/>
                    <a:pt x="561" y="69"/>
                    <a:pt x="565" y="67"/>
                  </a:cubicBezTo>
                  <a:cubicBezTo>
                    <a:pt x="571" y="62"/>
                    <a:pt x="577" y="58"/>
                    <a:pt x="584" y="54"/>
                  </a:cubicBezTo>
                  <a:cubicBezTo>
                    <a:pt x="596" y="46"/>
                    <a:pt x="607" y="44"/>
                    <a:pt x="622" y="44"/>
                  </a:cubicBezTo>
                  <a:cubicBezTo>
                    <a:pt x="639" y="44"/>
                    <a:pt x="647" y="42"/>
                    <a:pt x="657" y="57"/>
                  </a:cubicBezTo>
                  <a:cubicBezTo>
                    <a:pt x="667" y="71"/>
                    <a:pt x="676" y="86"/>
                    <a:pt x="685" y="101"/>
                  </a:cubicBezTo>
                  <a:cubicBezTo>
                    <a:pt x="704" y="134"/>
                    <a:pt x="723" y="166"/>
                    <a:pt x="742" y="198"/>
                  </a:cubicBezTo>
                  <a:cubicBezTo>
                    <a:pt x="752" y="214"/>
                    <a:pt x="761" y="229"/>
                    <a:pt x="770" y="245"/>
                  </a:cubicBezTo>
                  <a:cubicBezTo>
                    <a:pt x="772" y="248"/>
                    <a:pt x="777" y="261"/>
                    <a:pt x="782" y="262"/>
                  </a:cubicBezTo>
                  <a:cubicBezTo>
                    <a:pt x="784" y="262"/>
                    <a:pt x="795" y="245"/>
                    <a:pt x="797" y="243"/>
                  </a:cubicBezTo>
                  <a:cubicBezTo>
                    <a:pt x="817" y="219"/>
                    <a:pt x="854" y="219"/>
                    <a:pt x="878" y="201"/>
                  </a:cubicBezTo>
                  <a:cubicBezTo>
                    <a:pt x="889" y="192"/>
                    <a:pt x="898" y="174"/>
                    <a:pt x="907" y="162"/>
                  </a:cubicBezTo>
                  <a:cubicBezTo>
                    <a:pt x="916" y="149"/>
                    <a:pt x="926" y="135"/>
                    <a:pt x="936" y="121"/>
                  </a:cubicBezTo>
                  <a:cubicBezTo>
                    <a:pt x="946" y="108"/>
                    <a:pt x="950" y="112"/>
                    <a:pt x="962" y="120"/>
                  </a:cubicBezTo>
                  <a:cubicBezTo>
                    <a:pt x="974" y="128"/>
                    <a:pt x="993" y="137"/>
                    <a:pt x="1000" y="149"/>
                  </a:cubicBezTo>
                  <a:cubicBezTo>
                    <a:pt x="1002" y="135"/>
                    <a:pt x="1004" y="122"/>
                    <a:pt x="1006" y="109"/>
                  </a:cubicBezTo>
                  <a:cubicBezTo>
                    <a:pt x="997" y="129"/>
                    <a:pt x="980" y="148"/>
                    <a:pt x="968" y="166"/>
                  </a:cubicBezTo>
                  <a:cubicBezTo>
                    <a:pt x="960" y="178"/>
                    <a:pt x="950" y="188"/>
                    <a:pt x="947" y="203"/>
                  </a:cubicBezTo>
                  <a:cubicBezTo>
                    <a:pt x="945" y="214"/>
                    <a:pt x="943" y="226"/>
                    <a:pt x="942" y="238"/>
                  </a:cubicBezTo>
                  <a:cubicBezTo>
                    <a:pt x="942" y="247"/>
                    <a:pt x="943" y="256"/>
                    <a:pt x="943" y="265"/>
                  </a:cubicBezTo>
                  <a:cubicBezTo>
                    <a:pt x="943" y="269"/>
                    <a:pt x="942" y="277"/>
                    <a:pt x="944" y="281"/>
                  </a:cubicBezTo>
                  <a:cubicBezTo>
                    <a:pt x="947" y="286"/>
                    <a:pt x="950" y="282"/>
                    <a:pt x="957" y="283"/>
                  </a:cubicBezTo>
                  <a:cubicBezTo>
                    <a:pt x="966" y="283"/>
                    <a:pt x="971" y="287"/>
                    <a:pt x="977" y="293"/>
                  </a:cubicBezTo>
                  <a:cubicBezTo>
                    <a:pt x="983" y="299"/>
                    <a:pt x="982" y="299"/>
                    <a:pt x="991" y="301"/>
                  </a:cubicBezTo>
                  <a:cubicBezTo>
                    <a:pt x="995" y="302"/>
                    <a:pt x="1000" y="302"/>
                    <a:pt x="1004" y="303"/>
                  </a:cubicBezTo>
                  <a:cubicBezTo>
                    <a:pt x="1027" y="305"/>
                    <a:pt x="1050" y="309"/>
                    <a:pt x="1073" y="313"/>
                  </a:cubicBezTo>
                  <a:cubicBezTo>
                    <a:pt x="1095" y="317"/>
                    <a:pt x="1117" y="322"/>
                    <a:pt x="1138" y="329"/>
                  </a:cubicBezTo>
                  <a:cubicBezTo>
                    <a:pt x="1162" y="337"/>
                    <a:pt x="1173" y="347"/>
                    <a:pt x="1173" y="373"/>
                  </a:cubicBezTo>
                  <a:cubicBezTo>
                    <a:pt x="1174" y="362"/>
                    <a:pt x="1176" y="351"/>
                    <a:pt x="1177" y="340"/>
                  </a:cubicBezTo>
                  <a:cubicBezTo>
                    <a:pt x="1177" y="342"/>
                    <a:pt x="1177" y="344"/>
                    <a:pt x="1177" y="346"/>
                  </a:cubicBezTo>
                  <a:cubicBezTo>
                    <a:pt x="1177" y="344"/>
                    <a:pt x="1177" y="342"/>
                    <a:pt x="1178" y="340"/>
                  </a:cubicBezTo>
                  <a:cubicBezTo>
                    <a:pt x="1172" y="359"/>
                    <a:pt x="1161" y="366"/>
                    <a:pt x="1143" y="373"/>
                  </a:cubicBezTo>
                  <a:cubicBezTo>
                    <a:pt x="1143" y="373"/>
                    <a:pt x="1143" y="373"/>
                    <a:pt x="1143" y="373"/>
                  </a:cubicBezTo>
                  <a:cubicBezTo>
                    <a:pt x="1136" y="414"/>
                    <a:pt x="1133" y="454"/>
                    <a:pt x="1131" y="495"/>
                  </a:cubicBezTo>
                  <a:cubicBezTo>
                    <a:pt x="1129" y="520"/>
                    <a:pt x="1127" y="546"/>
                    <a:pt x="1126" y="571"/>
                  </a:cubicBezTo>
                  <a:cubicBezTo>
                    <a:pt x="1126" y="576"/>
                    <a:pt x="1123" y="588"/>
                    <a:pt x="1125" y="593"/>
                  </a:cubicBezTo>
                  <a:cubicBezTo>
                    <a:pt x="1127" y="597"/>
                    <a:pt x="1134" y="597"/>
                    <a:pt x="1138" y="600"/>
                  </a:cubicBezTo>
                  <a:cubicBezTo>
                    <a:pt x="1145" y="605"/>
                    <a:pt x="1146" y="612"/>
                    <a:pt x="1146" y="620"/>
                  </a:cubicBezTo>
                  <a:cubicBezTo>
                    <a:pt x="1148" y="607"/>
                    <a:pt x="1149" y="594"/>
                    <a:pt x="1151" y="581"/>
                  </a:cubicBezTo>
                  <a:cubicBezTo>
                    <a:pt x="1150" y="589"/>
                    <a:pt x="1147" y="597"/>
                    <a:pt x="1142" y="603"/>
                  </a:cubicBezTo>
                  <a:cubicBezTo>
                    <a:pt x="1138" y="609"/>
                    <a:pt x="1129" y="615"/>
                    <a:pt x="1126" y="621"/>
                  </a:cubicBezTo>
                  <a:cubicBezTo>
                    <a:pt x="1123" y="629"/>
                    <a:pt x="1123" y="640"/>
                    <a:pt x="1122" y="649"/>
                  </a:cubicBezTo>
                  <a:cubicBezTo>
                    <a:pt x="1118" y="676"/>
                    <a:pt x="1118" y="705"/>
                    <a:pt x="1116" y="733"/>
                  </a:cubicBezTo>
                  <a:cubicBezTo>
                    <a:pt x="1114" y="768"/>
                    <a:pt x="1112" y="804"/>
                    <a:pt x="1109" y="839"/>
                  </a:cubicBezTo>
                  <a:cubicBezTo>
                    <a:pt x="1109" y="839"/>
                    <a:pt x="1107" y="858"/>
                    <a:pt x="1108" y="861"/>
                  </a:cubicBezTo>
                  <a:cubicBezTo>
                    <a:pt x="1111" y="866"/>
                    <a:pt x="1117" y="862"/>
                    <a:pt x="1123" y="860"/>
                  </a:cubicBezTo>
                  <a:cubicBezTo>
                    <a:pt x="1141" y="853"/>
                    <a:pt x="1159" y="847"/>
                    <a:pt x="1177" y="841"/>
                  </a:cubicBezTo>
                  <a:cubicBezTo>
                    <a:pt x="1243" y="819"/>
                    <a:pt x="1308" y="823"/>
                    <a:pt x="1368" y="859"/>
                  </a:cubicBezTo>
                  <a:cubicBezTo>
                    <a:pt x="1426" y="893"/>
                    <a:pt x="1473" y="945"/>
                    <a:pt x="1510" y="1000"/>
                  </a:cubicBezTo>
                  <a:cubicBezTo>
                    <a:pt x="1589" y="1117"/>
                    <a:pt x="1635" y="1254"/>
                    <a:pt x="1651" y="1394"/>
                  </a:cubicBezTo>
                  <a:cubicBezTo>
                    <a:pt x="1666" y="1531"/>
                    <a:pt x="1653" y="1703"/>
                    <a:pt x="1537" y="1795"/>
                  </a:cubicBezTo>
                  <a:cubicBezTo>
                    <a:pt x="1484" y="1837"/>
                    <a:pt x="1412" y="1850"/>
                    <a:pt x="1347" y="1861"/>
                  </a:cubicBezTo>
                  <a:cubicBezTo>
                    <a:pt x="1310" y="1867"/>
                    <a:pt x="1274" y="1870"/>
                    <a:pt x="1239" y="1856"/>
                  </a:cubicBezTo>
                  <a:cubicBezTo>
                    <a:pt x="1208" y="1844"/>
                    <a:pt x="1181" y="1824"/>
                    <a:pt x="1152" y="1806"/>
                  </a:cubicBezTo>
                  <a:cubicBezTo>
                    <a:pt x="1125" y="1789"/>
                    <a:pt x="1097" y="1774"/>
                    <a:pt x="1064" y="1769"/>
                  </a:cubicBezTo>
                  <a:cubicBezTo>
                    <a:pt x="1029" y="1765"/>
                    <a:pt x="995" y="1775"/>
                    <a:pt x="963" y="1789"/>
                  </a:cubicBezTo>
                  <a:cubicBezTo>
                    <a:pt x="930" y="1803"/>
                    <a:pt x="898" y="1821"/>
                    <a:pt x="865" y="1834"/>
                  </a:cubicBezTo>
                  <a:cubicBezTo>
                    <a:pt x="832" y="1847"/>
                    <a:pt x="798" y="1857"/>
                    <a:pt x="764" y="1865"/>
                  </a:cubicBezTo>
                  <a:cubicBezTo>
                    <a:pt x="628" y="1896"/>
                    <a:pt x="476" y="1888"/>
                    <a:pt x="345" y="1840"/>
                  </a:cubicBezTo>
                  <a:cubicBezTo>
                    <a:pt x="284" y="1817"/>
                    <a:pt x="222" y="1784"/>
                    <a:pt x="175" y="1739"/>
                  </a:cubicBezTo>
                  <a:cubicBezTo>
                    <a:pt x="152" y="1717"/>
                    <a:pt x="132" y="1695"/>
                    <a:pt x="127" y="1663"/>
                  </a:cubicBezTo>
                  <a:cubicBezTo>
                    <a:pt x="121" y="1627"/>
                    <a:pt x="122" y="1590"/>
                    <a:pt x="120" y="1554"/>
                  </a:cubicBezTo>
                  <a:cubicBezTo>
                    <a:pt x="106" y="1265"/>
                    <a:pt x="88" y="975"/>
                    <a:pt x="66" y="687"/>
                  </a:cubicBezTo>
                  <a:cubicBezTo>
                    <a:pt x="64" y="654"/>
                    <a:pt x="64" y="620"/>
                    <a:pt x="59" y="587"/>
                  </a:cubicBezTo>
                  <a:cubicBezTo>
                    <a:pt x="61" y="599"/>
                    <a:pt x="51" y="614"/>
                    <a:pt x="53" y="626"/>
                  </a:cubicBezTo>
                  <a:cubicBezTo>
                    <a:pt x="63" y="693"/>
                    <a:pt x="63" y="763"/>
                    <a:pt x="68" y="830"/>
                  </a:cubicBezTo>
                  <a:cubicBezTo>
                    <a:pt x="73" y="904"/>
                    <a:pt x="77" y="979"/>
                    <a:pt x="82" y="1053"/>
                  </a:cubicBezTo>
                  <a:cubicBezTo>
                    <a:pt x="91" y="1198"/>
                    <a:pt x="101" y="1343"/>
                    <a:pt x="109" y="1488"/>
                  </a:cubicBezTo>
                  <a:cubicBezTo>
                    <a:pt x="111" y="1525"/>
                    <a:pt x="113" y="1561"/>
                    <a:pt x="115" y="1598"/>
                  </a:cubicBezTo>
                  <a:cubicBezTo>
                    <a:pt x="116" y="1632"/>
                    <a:pt x="116" y="1668"/>
                    <a:pt x="122" y="1702"/>
                  </a:cubicBezTo>
                  <a:cubicBezTo>
                    <a:pt x="132" y="1766"/>
                    <a:pt x="201" y="1809"/>
                    <a:pt x="252" y="1838"/>
                  </a:cubicBezTo>
                  <a:cubicBezTo>
                    <a:pt x="372" y="1908"/>
                    <a:pt x="519" y="1931"/>
                    <a:pt x="656" y="1920"/>
                  </a:cubicBezTo>
                  <a:cubicBezTo>
                    <a:pt x="727" y="1915"/>
                    <a:pt x="797" y="1899"/>
                    <a:pt x="863" y="1873"/>
                  </a:cubicBezTo>
                  <a:cubicBezTo>
                    <a:pt x="926" y="1847"/>
                    <a:pt x="990" y="1798"/>
                    <a:pt x="1062" y="1810"/>
                  </a:cubicBezTo>
                  <a:cubicBezTo>
                    <a:pt x="1128" y="1820"/>
                    <a:pt x="1175" y="1874"/>
                    <a:pt x="1237" y="1897"/>
                  </a:cubicBezTo>
                  <a:cubicBezTo>
                    <a:pt x="1272" y="1910"/>
                    <a:pt x="1308" y="1906"/>
                    <a:pt x="1345" y="1900"/>
                  </a:cubicBezTo>
                  <a:cubicBezTo>
                    <a:pt x="1381" y="1894"/>
                    <a:pt x="1417" y="1887"/>
                    <a:pt x="1452" y="1875"/>
                  </a:cubicBezTo>
                  <a:cubicBezTo>
                    <a:pt x="1513" y="1856"/>
                    <a:pt x="1563" y="1816"/>
                    <a:pt x="1596" y="1761"/>
                  </a:cubicBezTo>
                  <a:cubicBezTo>
                    <a:pt x="1627" y="1708"/>
                    <a:pt x="1638" y="1647"/>
                    <a:pt x="1647" y="1588"/>
                  </a:cubicBezTo>
                  <a:cubicBezTo>
                    <a:pt x="1656" y="1524"/>
                    <a:pt x="1663" y="1461"/>
                    <a:pt x="1660" y="1396"/>
                  </a:cubicBezTo>
                  <a:cubicBezTo>
                    <a:pt x="1656" y="1323"/>
                    <a:pt x="1641" y="1249"/>
                    <a:pt x="1620" y="1178"/>
                  </a:cubicBezTo>
                  <a:cubicBezTo>
                    <a:pt x="1581" y="1053"/>
                    <a:pt x="1512" y="922"/>
                    <a:pt x="1407" y="841"/>
                  </a:cubicBezTo>
                  <a:cubicBezTo>
                    <a:pt x="1351" y="799"/>
                    <a:pt x="1289" y="778"/>
                    <a:pt x="1219" y="791"/>
                  </a:cubicBezTo>
                  <a:cubicBezTo>
                    <a:pt x="1185" y="798"/>
                    <a:pt x="1155" y="813"/>
                    <a:pt x="1122" y="823"/>
                  </a:cubicBezTo>
                  <a:cubicBezTo>
                    <a:pt x="1112" y="826"/>
                    <a:pt x="1114" y="823"/>
                    <a:pt x="1114" y="813"/>
                  </a:cubicBezTo>
                  <a:cubicBezTo>
                    <a:pt x="1114" y="804"/>
                    <a:pt x="1115" y="795"/>
                    <a:pt x="1116" y="786"/>
                  </a:cubicBezTo>
                  <a:cubicBezTo>
                    <a:pt x="1117" y="769"/>
                    <a:pt x="1118" y="752"/>
                    <a:pt x="1119" y="736"/>
                  </a:cubicBezTo>
                  <a:cubicBezTo>
                    <a:pt x="1121" y="698"/>
                    <a:pt x="1123" y="660"/>
                    <a:pt x="1126" y="622"/>
                  </a:cubicBezTo>
                  <a:cubicBezTo>
                    <a:pt x="1125" y="635"/>
                    <a:pt x="1123" y="648"/>
                    <a:pt x="1121" y="661"/>
                  </a:cubicBezTo>
                  <a:cubicBezTo>
                    <a:pt x="1131" y="650"/>
                    <a:pt x="1141" y="640"/>
                    <a:pt x="1145" y="626"/>
                  </a:cubicBezTo>
                  <a:cubicBezTo>
                    <a:pt x="1147" y="616"/>
                    <a:pt x="1148" y="605"/>
                    <a:pt x="1149" y="595"/>
                  </a:cubicBezTo>
                  <a:cubicBezTo>
                    <a:pt x="1150" y="588"/>
                    <a:pt x="1153" y="580"/>
                    <a:pt x="1151" y="572"/>
                  </a:cubicBezTo>
                  <a:cubicBezTo>
                    <a:pt x="1150" y="567"/>
                    <a:pt x="1147" y="562"/>
                    <a:pt x="1142" y="559"/>
                  </a:cubicBezTo>
                  <a:cubicBezTo>
                    <a:pt x="1138" y="557"/>
                    <a:pt x="1132" y="557"/>
                    <a:pt x="1130" y="553"/>
                  </a:cubicBezTo>
                  <a:cubicBezTo>
                    <a:pt x="1127" y="545"/>
                    <a:pt x="1132" y="523"/>
                    <a:pt x="1132" y="515"/>
                  </a:cubicBezTo>
                  <a:cubicBezTo>
                    <a:pt x="1134" y="493"/>
                    <a:pt x="1135" y="472"/>
                    <a:pt x="1137" y="450"/>
                  </a:cubicBezTo>
                  <a:cubicBezTo>
                    <a:pt x="1138" y="431"/>
                    <a:pt x="1139" y="413"/>
                    <a:pt x="1141" y="394"/>
                  </a:cubicBezTo>
                  <a:cubicBezTo>
                    <a:pt x="1141" y="389"/>
                    <a:pt x="1141" y="384"/>
                    <a:pt x="1142" y="378"/>
                  </a:cubicBezTo>
                  <a:cubicBezTo>
                    <a:pt x="1142" y="378"/>
                    <a:pt x="1142" y="377"/>
                    <a:pt x="1142" y="376"/>
                  </a:cubicBezTo>
                  <a:cubicBezTo>
                    <a:pt x="1142" y="382"/>
                    <a:pt x="1142" y="387"/>
                    <a:pt x="1142" y="393"/>
                  </a:cubicBezTo>
                  <a:cubicBezTo>
                    <a:pt x="1137" y="408"/>
                    <a:pt x="1138" y="414"/>
                    <a:pt x="1147" y="409"/>
                  </a:cubicBezTo>
                  <a:cubicBezTo>
                    <a:pt x="1154" y="407"/>
                    <a:pt x="1160" y="402"/>
                    <a:pt x="1164" y="397"/>
                  </a:cubicBezTo>
                  <a:cubicBezTo>
                    <a:pt x="1176" y="381"/>
                    <a:pt x="1177" y="353"/>
                    <a:pt x="1178" y="334"/>
                  </a:cubicBezTo>
                  <a:cubicBezTo>
                    <a:pt x="1179" y="323"/>
                    <a:pt x="1177" y="308"/>
                    <a:pt x="1168" y="300"/>
                  </a:cubicBezTo>
                  <a:cubicBezTo>
                    <a:pt x="1155" y="289"/>
                    <a:pt x="1132" y="286"/>
                    <a:pt x="1117" y="282"/>
                  </a:cubicBezTo>
                  <a:cubicBezTo>
                    <a:pt x="1077" y="271"/>
                    <a:pt x="1036" y="271"/>
                    <a:pt x="996" y="262"/>
                  </a:cubicBezTo>
                  <a:cubicBezTo>
                    <a:pt x="986" y="259"/>
                    <a:pt x="985" y="253"/>
                    <a:pt x="977" y="247"/>
                  </a:cubicBezTo>
                  <a:cubicBezTo>
                    <a:pt x="969" y="242"/>
                    <a:pt x="962" y="246"/>
                    <a:pt x="955" y="244"/>
                  </a:cubicBezTo>
                  <a:cubicBezTo>
                    <a:pt x="946" y="241"/>
                    <a:pt x="953" y="245"/>
                    <a:pt x="949" y="239"/>
                  </a:cubicBezTo>
                  <a:cubicBezTo>
                    <a:pt x="947" y="235"/>
                    <a:pt x="949" y="226"/>
                    <a:pt x="949" y="222"/>
                  </a:cubicBezTo>
                  <a:cubicBezTo>
                    <a:pt x="948" y="213"/>
                    <a:pt x="947" y="205"/>
                    <a:pt x="948" y="197"/>
                  </a:cubicBezTo>
                  <a:cubicBezTo>
                    <a:pt x="946" y="210"/>
                    <a:pt x="944" y="223"/>
                    <a:pt x="942" y="236"/>
                  </a:cubicBezTo>
                  <a:cubicBezTo>
                    <a:pt x="946" y="223"/>
                    <a:pt x="959" y="210"/>
                    <a:pt x="966" y="199"/>
                  </a:cubicBezTo>
                  <a:cubicBezTo>
                    <a:pt x="977" y="184"/>
                    <a:pt x="992" y="168"/>
                    <a:pt x="999" y="151"/>
                  </a:cubicBezTo>
                  <a:cubicBezTo>
                    <a:pt x="1002" y="143"/>
                    <a:pt x="1003" y="133"/>
                    <a:pt x="1004" y="124"/>
                  </a:cubicBezTo>
                  <a:cubicBezTo>
                    <a:pt x="1006" y="109"/>
                    <a:pt x="1007" y="107"/>
                    <a:pt x="994" y="99"/>
                  </a:cubicBezTo>
                  <a:cubicBezTo>
                    <a:pt x="984" y="92"/>
                    <a:pt x="968" y="75"/>
                    <a:pt x="955" y="73"/>
                  </a:cubicBezTo>
                  <a:cubicBezTo>
                    <a:pt x="944" y="71"/>
                    <a:pt x="931" y="97"/>
                    <a:pt x="925" y="105"/>
                  </a:cubicBezTo>
                  <a:cubicBezTo>
                    <a:pt x="914" y="120"/>
                    <a:pt x="904" y="135"/>
                    <a:pt x="893" y="150"/>
                  </a:cubicBezTo>
                  <a:cubicBezTo>
                    <a:pt x="882" y="165"/>
                    <a:pt x="869" y="169"/>
                    <a:pt x="852" y="176"/>
                  </a:cubicBezTo>
                  <a:cubicBezTo>
                    <a:pt x="837" y="182"/>
                    <a:pt x="818" y="188"/>
                    <a:pt x="806" y="199"/>
                  </a:cubicBezTo>
                  <a:cubicBezTo>
                    <a:pt x="801" y="204"/>
                    <a:pt x="797" y="212"/>
                    <a:pt x="792" y="217"/>
                  </a:cubicBezTo>
                  <a:cubicBezTo>
                    <a:pt x="783" y="224"/>
                    <a:pt x="790" y="222"/>
                    <a:pt x="784" y="219"/>
                  </a:cubicBezTo>
                  <a:cubicBezTo>
                    <a:pt x="781" y="217"/>
                    <a:pt x="778" y="209"/>
                    <a:pt x="776" y="205"/>
                  </a:cubicBezTo>
                  <a:cubicBezTo>
                    <a:pt x="755" y="171"/>
                    <a:pt x="735" y="136"/>
                    <a:pt x="714" y="102"/>
                  </a:cubicBezTo>
                  <a:cubicBezTo>
                    <a:pt x="704" y="85"/>
                    <a:pt x="694" y="69"/>
                    <a:pt x="684" y="52"/>
                  </a:cubicBezTo>
                  <a:cubicBezTo>
                    <a:pt x="677" y="39"/>
                    <a:pt x="667" y="13"/>
                    <a:pt x="654" y="6"/>
                  </a:cubicBezTo>
                  <a:cubicBezTo>
                    <a:pt x="644" y="0"/>
                    <a:pt x="621" y="3"/>
                    <a:pt x="610" y="5"/>
                  </a:cubicBezTo>
                  <a:cubicBezTo>
                    <a:pt x="593" y="8"/>
                    <a:pt x="578" y="22"/>
                    <a:pt x="564" y="31"/>
                  </a:cubicBezTo>
                  <a:cubicBezTo>
                    <a:pt x="560" y="33"/>
                    <a:pt x="555" y="39"/>
                    <a:pt x="551" y="40"/>
                  </a:cubicBezTo>
                  <a:cubicBezTo>
                    <a:pt x="545" y="42"/>
                    <a:pt x="548" y="43"/>
                    <a:pt x="542" y="37"/>
                  </a:cubicBezTo>
                  <a:cubicBezTo>
                    <a:pt x="538" y="33"/>
                    <a:pt x="535" y="22"/>
                    <a:pt x="529" y="20"/>
                  </a:cubicBezTo>
                  <a:cubicBezTo>
                    <a:pt x="522" y="17"/>
                    <a:pt x="495" y="37"/>
                    <a:pt x="492" y="44"/>
                  </a:cubicBezTo>
                  <a:cubicBezTo>
                    <a:pt x="488" y="53"/>
                    <a:pt x="488" y="68"/>
                    <a:pt x="487" y="78"/>
                  </a:cubicBezTo>
                  <a:cubicBezTo>
                    <a:pt x="487" y="90"/>
                    <a:pt x="496" y="99"/>
                    <a:pt x="502" y="110"/>
                  </a:cubicBezTo>
                  <a:cubicBezTo>
                    <a:pt x="504" y="97"/>
                    <a:pt x="506" y="84"/>
                    <a:pt x="507" y="70"/>
                  </a:cubicBezTo>
                  <a:cubicBezTo>
                    <a:pt x="499" y="78"/>
                    <a:pt x="492" y="82"/>
                    <a:pt x="488" y="92"/>
                  </a:cubicBezTo>
                  <a:cubicBezTo>
                    <a:pt x="486" y="101"/>
                    <a:pt x="484" y="114"/>
                    <a:pt x="484" y="123"/>
                  </a:cubicBezTo>
                  <a:cubicBezTo>
                    <a:pt x="483" y="133"/>
                    <a:pt x="488" y="139"/>
                    <a:pt x="493" y="148"/>
                  </a:cubicBezTo>
                  <a:cubicBezTo>
                    <a:pt x="502" y="164"/>
                    <a:pt x="511" y="179"/>
                    <a:pt x="519" y="195"/>
                  </a:cubicBezTo>
                  <a:cubicBezTo>
                    <a:pt x="521" y="182"/>
                    <a:pt x="523" y="169"/>
                    <a:pt x="525" y="155"/>
                  </a:cubicBezTo>
                  <a:cubicBezTo>
                    <a:pt x="513" y="151"/>
                    <a:pt x="504" y="144"/>
                    <a:pt x="490" y="142"/>
                  </a:cubicBezTo>
                  <a:cubicBezTo>
                    <a:pt x="476" y="140"/>
                    <a:pt x="461" y="142"/>
                    <a:pt x="447" y="146"/>
                  </a:cubicBezTo>
                  <a:cubicBezTo>
                    <a:pt x="426" y="152"/>
                    <a:pt x="403" y="165"/>
                    <a:pt x="393" y="185"/>
                  </a:cubicBezTo>
                  <a:cubicBezTo>
                    <a:pt x="391" y="188"/>
                    <a:pt x="387" y="225"/>
                    <a:pt x="387" y="225"/>
                  </a:cubicBezTo>
                  <a:cubicBezTo>
                    <a:pt x="392" y="226"/>
                    <a:pt x="404" y="221"/>
                    <a:pt x="409" y="220"/>
                  </a:cubicBezTo>
                  <a:cubicBezTo>
                    <a:pt x="418" y="219"/>
                    <a:pt x="427" y="218"/>
                    <a:pt x="436" y="219"/>
                  </a:cubicBezTo>
                  <a:cubicBezTo>
                    <a:pt x="451" y="221"/>
                    <a:pt x="465" y="228"/>
                    <a:pt x="477" y="237"/>
                  </a:cubicBezTo>
                  <a:cubicBezTo>
                    <a:pt x="499" y="253"/>
                    <a:pt x="517" y="277"/>
                    <a:pt x="523" y="304"/>
                  </a:cubicBezTo>
                  <a:cubicBezTo>
                    <a:pt x="524" y="290"/>
                    <a:pt x="526" y="277"/>
                    <a:pt x="528" y="264"/>
                  </a:cubicBezTo>
                  <a:cubicBezTo>
                    <a:pt x="523" y="273"/>
                    <a:pt x="510" y="260"/>
                    <a:pt x="508" y="254"/>
                  </a:cubicBezTo>
                  <a:cubicBezTo>
                    <a:pt x="506" y="249"/>
                    <a:pt x="508" y="243"/>
                    <a:pt x="505" y="237"/>
                  </a:cubicBezTo>
                  <a:cubicBezTo>
                    <a:pt x="502" y="232"/>
                    <a:pt x="498" y="231"/>
                    <a:pt x="494" y="228"/>
                  </a:cubicBezTo>
                  <a:cubicBezTo>
                    <a:pt x="487" y="220"/>
                    <a:pt x="489" y="213"/>
                    <a:pt x="476" y="211"/>
                  </a:cubicBezTo>
                  <a:cubicBezTo>
                    <a:pt x="470" y="210"/>
                    <a:pt x="463" y="212"/>
                    <a:pt x="457" y="214"/>
                  </a:cubicBezTo>
                  <a:cubicBezTo>
                    <a:pt x="447" y="216"/>
                    <a:pt x="441" y="214"/>
                    <a:pt x="431" y="212"/>
                  </a:cubicBezTo>
                  <a:cubicBezTo>
                    <a:pt x="416" y="208"/>
                    <a:pt x="400" y="206"/>
                    <a:pt x="384" y="206"/>
                  </a:cubicBezTo>
                  <a:cubicBezTo>
                    <a:pt x="377" y="206"/>
                    <a:pt x="371" y="207"/>
                    <a:pt x="364" y="207"/>
                  </a:cubicBezTo>
                  <a:cubicBezTo>
                    <a:pt x="354" y="207"/>
                    <a:pt x="345" y="204"/>
                    <a:pt x="336" y="203"/>
                  </a:cubicBezTo>
                  <a:cubicBezTo>
                    <a:pt x="321" y="203"/>
                    <a:pt x="308" y="207"/>
                    <a:pt x="295" y="213"/>
                  </a:cubicBezTo>
                  <a:cubicBezTo>
                    <a:pt x="280" y="220"/>
                    <a:pt x="263" y="217"/>
                    <a:pt x="248" y="221"/>
                  </a:cubicBezTo>
                  <a:cubicBezTo>
                    <a:pt x="234" y="225"/>
                    <a:pt x="224" y="232"/>
                    <a:pt x="210" y="234"/>
                  </a:cubicBezTo>
                  <a:cubicBezTo>
                    <a:pt x="193" y="237"/>
                    <a:pt x="177" y="240"/>
                    <a:pt x="161" y="243"/>
                  </a:cubicBezTo>
                  <a:cubicBezTo>
                    <a:pt x="128" y="249"/>
                    <a:pt x="95" y="254"/>
                    <a:pt x="63" y="264"/>
                  </a:cubicBezTo>
                  <a:cubicBezTo>
                    <a:pt x="39" y="271"/>
                    <a:pt x="15" y="281"/>
                    <a:pt x="9" y="307"/>
                  </a:cubicBezTo>
                  <a:cubicBezTo>
                    <a:pt x="6" y="323"/>
                    <a:pt x="0" y="346"/>
                    <a:pt x="6" y="361"/>
                  </a:cubicBezTo>
                  <a:cubicBezTo>
                    <a:pt x="11" y="376"/>
                    <a:pt x="24" y="380"/>
                    <a:pt x="33" y="391"/>
                  </a:cubicBezTo>
                  <a:cubicBezTo>
                    <a:pt x="41" y="401"/>
                    <a:pt x="38" y="428"/>
                    <a:pt x="39" y="441"/>
                  </a:cubicBezTo>
                  <a:cubicBezTo>
                    <a:pt x="42" y="482"/>
                    <a:pt x="49" y="525"/>
                    <a:pt x="47" y="566"/>
                  </a:cubicBezTo>
                  <a:cubicBezTo>
                    <a:pt x="48" y="553"/>
                    <a:pt x="50" y="540"/>
                    <a:pt x="52" y="527"/>
                  </a:cubicBezTo>
                  <a:cubicBezTo>
                    <a:pt x="29" y="533"/>
                    <a:pt x="30" y="559"/>
                    <a:pt x="28" y="578"/>
                  </a:cubicBezTo>
                  <a:cubicBezTo>
                    <a:pt x="25" y="601"/>
                    <a:pt x="31" y="617"/>
                    <a:pt x="53" y="626"/>
                  </a:cubicBezTo>
                  <a:cubicBezTo>
                    <a:pt x="50" y="625"/>
                    <a:pt x="62" y="588"/>
                    <a:pt x="59" y="587"/>
                  </a:cubicBezTo>
                  <a:close/>
                </a:path>
              </a:pathLst>
            </a:custGeom>
            <a:solidFill>
              <a:srgbClr val="000000"/>
            </a:solidFill>
            <a:ln w="9525">
              <a:noFill/>
              <a:round/>
              <a:headEnd/>
              <a:tailEnd/>
            </a:ln>
          </p:spPr>
          <p:txBody>
            <a:bodyPr/>
            <a:lstStyle/>
            <a:p>
              <a:endParaRPr lang="en-US"/>
            </a:p>
          </p:txBody>
        </p:sp>
        <p:sp>
          <p:nvSpPr>
            <p:cNvPr id="21629" name="Freeform 7"/>
            <p:cNvSpPr>
              <a:spLocks/>
            </p:cNvSpPr>
            <p:nvPr/>
          </p:nvSpPr>
          <p:spPr bwMode="auto">
            <a:xfrm>
              <a:off x="1050" y="2080"/>
              <a:ext cx="1319" cy="235"/>
            </a:xfrm>
            <a:custGeom>
              <a:avLst/>
              <a:gdLst>
                <a:gd name="T0" fmla="*/ 12 w 1010"/>
                <a:gd name="T1" fmla="*/ 18 h 180"/>
                <a:gd name="T2" fmla="*/ 9 w 1010"/>
                <a:gd name="T3" fmla="*/ 20 h 180"/>
                <a:gd name="T4" fmla="*/ 1 w 1010"/>
                <a:gd name="T5" fmla="*/ 70 h 180"/>
                <a:gd name="T6" fmla="*/ 4 w 1010"/>
                <a:gd name="T7" fmla="*/ 70 h 180"/>
                <a:gd name="T8" fmla="*/ 12 w 1010"/>
                <a:gd name="T9" fmla="*/ 18 h 180"/>
                <a:gd name="T10" fmla="*/ 10 w 1010"/>
                <a:gd name="T11" fmla="*/ 21 h 180"/>
                <a:gd name="T12" fmla="*/ 3 w 1010"/>
                <a:gd name="T13" fmla="*/ 73 h 180"/>
                <a:gd name="T14" fmla="*/ 257 w 1010"/>
                <a:gd name="T15" fmla="*/ 172 h 180"/>
                <a:gd name="T16" fmla="*/ 539 w 1010"/>
                <a:gd name="T17" fmla="*/ 219 h 180"/>
                <a:gd name="T18" fmla="*/ 1102 w 1010"/>
                <a:gd name="T19" fmla="*/ 164 h 180"/>
                <a:gd name="T20" fmla="*/ 1232 w 1010"/>
                <a:gd name="T21" fmla="*/ 116 h 180"/>
                <a:gd name="T22" fmla="*/ 1312 w 1010"/>
                <a:gd name="T23" fmla="*/ 54 h 180"/>
                <a:gd name="T24" fmla="*/ 1319 w 1010"/>
                <a:gd name="T25" fmla="*/ 16 h 180"/>
                <a:gd name="T26" fmla="*/ 1299 w 1010"/>
                <a:gd name="T27" fmla="*/ 4 h 180"/>
                <a:gd name="T28" fmla="*/ 1168 w 1010"/>
                <a:gd name="T29" fmla="*/ 55 h 180"/>
                <a:gd name="T30" fmla="*/ 616 w 1010"/>
                <a:gd name="T31" fmla="*/ 131 h 180"/>
                <a:gd name="T32" fmla="*/ 313 w 1010"/>
                <a:gd name="T33" fmla="*/ 93 h 180"/>
                <a:gd name="T34" fmla="*/ 162 w 1010"/>
                <a:gd name="T35" fmla="*/ 60 h 180"/>
                <a:gd name="T36" fmla="*/ 12 w 1010"/>
                <a:gd name="T37" fmla="*/ 18 h 180"/>
                <a:gd name="T38" fmla="*/ 4 w 1010"/>
                <a:gd name="T39" fmla="*/ 70 h 180"/>
                <a:gd name="T40" fmla="*/ 259 w 1010"/>
                <a:gd name="T41" fmla="*/ 136 h 180"/>
                <a:gd name="T42" fmla="*/ 520 w 1010"/>
                <a:gd name="T43" fmla="*/ 176 h 180"/>
                <a:gd name="T44" fmla="*/ 1049 w 1010"/>
                <a:gd name="T45" fmla="*/ 140 h 180"/>
                <a:gd name="T46" fmla="*/ 1187 w 1010"/>
                <a:gd name="T47" fmla="*/ 97 h 180"/>
                <a:gd name="T48" fmla="*/ 1262 w 1010"/>
                <a:gd name="T49" fmla="*/ 68 h 180"/>
                <a:gd name="T50" fmla="*/ 1312 w 1010"/>
                <a:gd name="T51" fmla="*/ 60 h 180"/>
                <a:gd name="T52" fmla="*/ 1319 w 1010"/>
                <a:gd name="T53" fmla="*/ 9 h 180"/>
                <a:gd name="T54" fmla="*/ 1275 w 1010"/>
                <a:gd name="T55" fmla="*/ 46 h 180"/>
                <a:gd name="T56" fmla="*/ 1217 w 1010"/>
                <a:gd name="T57" fmla="*/ 74 h 180"/>
                <a:gd name="T58" fmla="*/ 1092 w 1010"/>
                <a:gd name="T59" fmla="*/ 118 h 180"/>
                <a:gd name="T60" fmla="*/ 833 w 1010"/>
                <a:gd name="T61" fmla="*/ 167 h 180"/>
                <a:gd name="T62" fmla="*/ 290 w 1010"/>
                <a:gd name="T63" fmla="*/ 127 h 180"/>
                <a:gd name="T64" fmla="*/ 10 w 1010"/>
                <a:gd name="T65" fmla="*/ 21 h 180"/>
                <a:gd name="T66" fmla="*/ 3 w 1010"/>
                <a:gd name="T67" fmla="*/ 73 h 180"/>
                <a:gd name="T68" fmla="*/ 4 w 1010"/>
                <a:gd name="T69" fmla="*/ 70 h 180"/>
                <a:gd name="T70" fmla="*/ 12 w 1010"/>
                <a:gd name="T71" fmla="*/ 18 h 180"/>
                <a:gd name="T72" fmla="*/ 9 w 1010"/>
                <a:gd name="T73" fmla="*/ 20 h 180"/>
                <a:gd name="T74" fmla="*/ 1 w 1010"/>
                <a:gd name="T75" fmla="*/ 70 h 180"/>
                <a:gd name="T76" fmla="*/ 4 w 1010"/>
                <a:gd name="T77" fmla="*/ 70 h 180"/>
                <a:gd name="T78" fmla="*/ 12 w 1010"/>
                <a:gd name="T79" fmla="*/ 18 h 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0"/>
                <a:gd name="T121" fmla="*/ 0 h 180"/>
                <a:gd name="T122" fmla="*/ 1010 w 1010"/>
                <a:gd name="T123" fmla="*/ 180 h 1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0" h="180">
                  <a:moveTo>
                    <a:pt x="9" y="14"/>
                  </a:moveTo>
                  <a:cubicBezTo>
                    <a:pt x="8" y="14"/>
                    <a:pt x="7" y="14"/>
                    <a:pt x="7" y="15"/>
                  </a:cubicBezTo>
                  <a:cubicBezTo>
                    <a:pt x="2" y="18"/>
                    <a:pt x="5" y="53"/>
                    <a:pt x="1" y="54"/>
                  </a:cubicBezTo>
                  <a:cubicBezTo>
                    <a:pt x="2" y="54"/>
                    <a:pt x="2" y="54"/>
                    <a:pt x="3" y="54"/>
                  </a:cubicBezTo>
                  <a:cubicBezTo>
                    <a:pt x="5" y="40"/>
                    <a:pt x="7" y="27"/>
                    <a:pt x="9" y="14"/>
                  </a:cubicBezTo>
                  <a:cubicBezTo>
                    <a:pt x="8" y="15"/>
                    <a:pt x="8" y="16"/>
                    <a:pt x="8" y="16"/>
                  </a:cubicBezTo>
                  <a:cubicBezTo>
                    <a:pt x="7" y="20"/>
                    <a:pt x="0" y="54"/>
                    <a:pt x="2" y="56"/>
                  </a:cubicBezTo>
                  <a:cubicBezTo>
                    <a:pt x="61" y="92"/>
                    <a:pt x="131" y="114"/>
                    <a:pt x="197" y="132"/>
                  </a:cubicBezTo>
                  <a:cubicBezTo>
                    <a:pt x="268" y="151"/>
                    <a:pt x="341" y="162"/>
                    <a:pt x="413" y="168"/>
                  </a:cubicBezTo>
                  <a:cubicBezTo>
                    <a:pt x="559" y="180"/>
                    <a:pt x="705" y="169"/>
                    <a:pt x="844" y="126"/>
                  </a:cubicBezTo>
                  <a:cubicBezTo>
                    <a:pt x="878" y="116"/>
                    <a:pt x="911" y="104"/>
                    <a:pt x="943" y="89"/>
                  </a:cubicBezTo>
                  <a:cubicBezTo>
                    <a:pt x="963" y="80"/>
                    <a:pt x="1001" y="66"/>
                    <a:pt x="1005" y="41"/>
                  </a:cubicBezTo>
                  <a:cubicBezTo>
                    <a:pt x="1007" y="32"/>
                    <a:pt x="1009" y="22"/>
                    <a:pt x="1010" y="12"/>
                  </a:cubicBezTo>
                  <a:cubicBezTo>
                    <a:pt x="1010" y="1"/>
                    <a:pt x="1006" y="0"/>
                    <a:pt x="995" y="3"/>
                  </a:cubicBezTo>
                  <a:cubicBezTo>
                    <a:pt x="961" y="14"/>
                    <a:pt x="928" y="30"/>
                    <a:pt x="894" y="42"/>
                  </a:cubicBezTo>
                  <a:cubicBezTo>
                    <a:pt x="756" y="89"/>
                    <a:pt x="616" y="105"/>
                    <a:pt x="472" y="100"/>
                  </a:cubicBezTo>
                  <a:cubicBezTo>
                    <a:pt x="394" y="98"/>
                    <a:pt x="316" y="85"/>
                    <a:pt x="240" y="71"/>
                  </a:cubicBezTo>
                  <a:cubicBezTo>
                    <a:pt x="201" y="64"/>
                    <a:pt x="162" y="56"/>
                    <a:pt x="124" y="46"/>
                  </a:cubicBezTo>
                  <a:cubicBezTo>
                    <a:pt x="85" y="37"/>
                    <a:pt x="46" y="28"/>
                    <a:pt x="9" y="14"/>
                  </a:cubicBezTo>
                  <a:cubicBezTo>
                    <a:pt x="11" y="15"/>
                    <a:pt x="0" y="53"/>
                    <a:pt x="3" y="54"/>
                  </a:cubicBezTo>
                  <a:cubicBezTo>
                    <a:pt x="65" y="77"/>
                    <a:pt x="133" y="90"/>
                    <a:pt x="198" y="104"/>
                  </a:cubicBezTo>
                  <a:cubicBezTo>
                    <a:pt x="264" y="118"/>
                    <a:pt x="331" y="128"/>
                    <a:pt x="398" y="135"/>
                  </a:cubicBezTo>
                  <a:cubicBezTo>
                    <a:pt x="533" y="148"/>
                    <a:pt x="672" y="142"/>
                    <a:pt x="803" y="107"/>
                  </a:cubicBezTo>
                  <a:cubicBezTo>
                    <a:pt x="839" y="98"/>
                    <a:pt x="874" y="87"/>
                    <a:pt x="909" y="74"/>
                  </a:cubicBezTo>
                  <a:cubicBezTo>
                    <a:pt x="928" y="67"/>
                    <a:pt x="947" y="60"/>
                    <a:pt x="966" y="52"/>
                  </a:cubicBezTo>
                  <a:cubicBezTo>
                    <a:pt x="974" y="49"/>
                    <a:pt x="1000" y="33"/>
                    <a:pt x="1005" y="46"/>
                  </a:cubicBezTo>
                  <a:cubicBezTo>
                    <a:pt x="1006" y="33"/>
                    <a:pt x="1008" y="20"/>
                    <a:pt x="1010" y="7"/>
                  </a:cubicBezTo>
                  <a:cubicBezTo>
                    <a:pt x="1007" y="20"/>
                    <a:pt x="987" y="29"/>
                    <a:pt x="976" y="35"/>
                  </a:cubicBezTo>
                  <a:cubicBezTo>
                    <a:pt x="962" y="43"/>
                    <a:pt x="947" y="50"/>
                    <a:pt x="932" y="57"/>
                  </a:cubicBezTo>
                  <a:cubicBezTo>
                    <a:pt x="901" y="70"/>
                    <a:pt x="868" y="81"/>
                    <a:pt x="836" y="90"/>
                  </a:cubicBezTo>
                  <a:cubicBezTo>
                    <a:pt x="771" y="109"/>
                    <a:pt x="705" y="122"/>
                    <a:pt x="638" y="128"/>
                  </a:cubicBezTo>
                  <a:cubicBezTo>
                    <a:pt x="500" y="141"/>
                    <a:pt x="356" y="130"/>
                    <a:pt x="222" y="97"/>
                  </a:cubicBezTo>
                  <a:cubicBezTo>
                    <a:pt x="149" y="79"/>
                    <a:pt x="72" y="56"/>
                    <a:pt x="8" y="16"/>
                  </a:cubicBezTo>
                  <a:cubicBezTo>
                    <a:pt x="6" y="29"/>
                    <a:pt x="4" y="43"/>
                    <a:pt x="2" y="56"/>
                  </a:cubicBezTo>
                  <a:cubicBezTo>
                    <a:pt x="2" y="55"/>
                    <a:pt x="3" y="54"/>
                    <a:pt x="3" y="54"/>
                  </a:cubicBezTo>
                  <a:cubicBezTo>
                    <a:pt x="4" y="48"/>
                    <a:pt x="5" y="16"/>
                    <a:pt x="9" y="14"/>
                  </a:cubicBezTo>
                  <a:cubicBezTo>
                    <a:pt x="8" y="14"/>
                    <a:pt x="7" y="15"/>
                    <a:pt x="7" y="15"/>
                  </a:cubicBezTo>
                  <a:cubicBezTo>
                    <a:pt x="5" y="28"/>
                    <a:pt x="3" y="41"/>
                    <a:pt x="1" y="54"/>
                  </a:cubicBezTo>
                  <a:cubicBezTo>
                    <a:pt x="1" y="54"/>
                    <a:pt x="2" y="54"/>
                    <a:pt x="3" y="54"/>
                  </a:cubicBezTo>
                  <a:cubicBezTo>
                    <a:pt x="7" y="53"/>
                    <a:pt x="4" y="15"/>
                    <a:pt x="9" y="14"/>
                  </a:cubicBezTo>
                  <a:close/>
                </a:path>
              </a:pathLst>
            </a:custGeom>
            <a:solidFill>
              <a:srgbClr val="000000"/>
            </a:solidFill>
            <a:ln w="9525">
              <a:noFill/>
              <a:round/>
              <a:headEnd/>
              <a:tailEnd/>
            </a:ln>
          </p:spPr>
          <p:txBody>
            <a:bodyPr/>
            <a:lstStyle/>
            <a:p>
              <a:endParaRPr lang="en-US"/>
            </a:p>
          </p:txBody>
        </p:sp>
        <p:sp>
          <p:nvSpPr>
            <p:cNvPr id="21630" name="Freeform 8"/>
            <p:cNvSpPr>
              <a:spLocks/>
            </p:cNvSpPr>
            <p:nvPr/>
          </p:nvSpPr>
          <p:spPr bwMode="auto">
            <a:xfrm>
              <a:off x="974" y="1802"/>
              <a:ext cx="1374" cy="441"/>
            </a:xfrm>
            <a:custGeom>
              <a:avLst/>
              <a:gdLst>
                <a:gd name="T0" fmla="*/ 107 w 1052"/>
                <a:gd name="T1" fmla="*/ 232 h 338"/>
                <a:gd name="T2" fmla="*/ 184 w 1052"/>
                <a:gd name="T3" fmla="*/ 324 h 338"/>
                <a:gd name="T4" fmla="*/ 542 w 1052"/>
                <a:gd name="T5" fmla="*/ 416 h 338"/>
                <a:gd name="T6" fmla="*/ 1245 w 1052"/>
                <a:gd name="T7" fmla="*/ 357 h 338"/>
                <a:gd name="T8" fmla="*/ 1356 w 1052"/>
                <a:gd name="T9" fmla="*/ 264 h 338"/>
                <a:gd name="T10" fmla="*/ 1366 w 1052"/>
                <a:gd name="T11" fmla="*/ 97 h 338"/>
                <a:gd name="T12" fmla="*/ 1370 w 1052"/>
                <a:gd name="T13" fmla="*/ 27 h 338"/>
                <a:gd name="T14" fmla="*/ 1327 w 1052"/>
                <a:gd name="T15" fmla="*/ 33 h 338"/>
                <a:gd name="T16" fmla="*/ 1149 w 1052"/>
                <a:gd name="T17" fmla="*/ 65 h 338"/>
                <a:gd name="T18" fmla="*/ 735 w 1052"/>
                <a:gd name="T19" fmla="*/ 97 h 338"/>
                <a:gd name="T20" fmla="*/ 606 w 1052"/>
                <a:gd name="T21" fmla="*/ 97 h 338"/>
                <a:gd name="T22" fmla="*/ 597 w 1052"/>
                <a:gd name="T23" fmla="*/ 180 h 338"/>
                <a:gd name="T24" fmla="*/ 552 w 1052"/>
                <a:gd name="T25" fmla="*/ 115 h 338"/>
                <a:gd name="T26" fmla="*/ 500 w 1052"/>
                <a:gd name="T27" fmla="*/ 87 h 338"/>
                <a:gd name="T28" fmla="*/ 171 w 1052"/>
                <a:gd name="T29" fmla="*/ 43 h 338"/>
                <a:gd name="T30" fmla="*/ 0 w 1052"/>
                <a:gd name="T31" fmla="*/ 52 h 338"/>
                <a:gd name="T32" fmla="*/ 7 w 1052"/>
                <a:gd name="T33" fmla="*/ 154 h 338"/>
                <a:gd name="T34" fmla="*/ 84 w 1052"/>
                <a:gd name="T35" fmla="*/ 210 h 338"/>
                <a:gd name="T36" fmla="*/ 492 w 1052"/>
                <a:gd name="T37" fmla="*/ 359 h 338"/>
                <a:gd name="T38" fmla="*/ 718 w 1052"/>
                <a:gd name="T39" fmla="*/ 338 h 338"/>
                <a:gd name="T40" fmla="*/ 573 w 1052"/>
                <a:gd name="T41" fmla="*/ 337 h 338"/>
                <a:gd name="T42" fmla="*/ 111 w 1052"/>
                <a:gd name="T43" fmla="*/ 232 h 338"/>
                <a:gd name="T44" fmla="*/ 405 w 1052"/>
                <a:gd name="T45" fmla="*/ 368 h 338"/>
                <a:gd name="T46" fmla="*/ 641 w 1052"/>
                <a:gd name="T47" fmla="*/ 393 h 338"/>
                <a:gd name="T48" fmla="*/ 718 w 1052"/>
                <a:gd name="T49" fmla="*/ 338 h 338"/>
                <a:gd name="T50" fmla="*/ 290 w 1052"/>
                <a:gd name="T51" fmla="*/ 248 h 338"/>
                <a:gd name="T52" fmla="*/ 52 w 1052"/>
                <a:gd name="T53" fmla="*/ 133 h 338"/>
                <a:gd name="T54" fmla="*/ 10 w 1052"/>
                <a:gd name="T55" fmla="*/ 56 h 338"/>
                <a:gd name="T56" fmla="*/ 0 w 1052"/>
                <a:gd name="T57" fmla="*/ 52 h 338"/>
                <a:gd name="T58" fmla="*/ 401 w 1052"/>
                <a:gd name="T59" fmla="*/ 132 h 338"/>
                <a:gd name="T60" fmla="*/ 521 w 1052"/>
                <a:gd name="T61" fmla="*/ 141 h 338"/>
                <a:gd name="T62" fmla="*/ 564 w 1052"/>
                <a:gd name="T63" fmla="*/ 177 h 338"/>
                <a:gd name="T64" fmla="*/ 597 w 1052"/>
                <a:gd name="T65" fmla="*/ 180 h 338"/>
                <a:gd name="T66" fmla="*/ 606 w 1052"/>
                <a:gd name="T67" fmla="*/ 97 h 338"/>
                <a:gd name="T68" fmla="*/ 658 w 1052"/>
                <a:gd name="T69" fmla="*/ 149 h 338"/>
                <a:gd name="T70" fmla="*/ 849 w 1052"/>
                <a:gd name="T71" fmla="*/ 146 h 338"/>
                <a:gd name="T72" fmla="*/ 1347 w 1052"/>
                <a:gd name="T73" fmla="*/ 77 h 338"/>
                <a:gd name="T74" fmla="*/ 1361 w 1052"/>
                <a:gd name="T75" fmla="*/ 108 h 338"/>
                <a:gd name="T76" fmla="*/ 1348 w 1052"/>
                <a:gd name="T77" fmla="*/ 312 h 338"/>
                <a:gd name="T78" fmla="*/ 1307 w 1052"/>
                <a:gd name="T79" fmla="*/ 284 h 338"/>
                <a:gd name="T80" fmla="*/ 1128 w 1052"/>
                <a:gd name="T81" fmla="*/ 343 h 338"/>
                <a:gd name="T82" fmla="*/ 363 w 1052"/>
                <a:gd name="T83" fmla="*/ 326 h 338"/>
                <a:gd name="T84" fmla="*/ 155 w 1052"/>
                <a:gd name="T85" fmla="*/ 256 h 338"/>
                <a:gd name="T86" fmla="*/ 101 w 1052"/>
                <a:gd name="T87" fmla="*/ 284 h 338"/>
                <a:gd name="T88" fmla="*/ 111 w 1052"/>
                <a:gd name="T89" fmla="*/ 232 h 3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2"/>
                <a:gd name="T136" fmla="*/ 0 h 338"/>
                <a:gd name="T137" fmla="*/ 1052 w 1052"/>
                <a:gd name="T138" fmla="*/ 338 h 3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2" h="338">
                  <a:moveTo>
                    <a:pt x="85" y="178"/>
                  </a:moveTo>
                  <a:cubicBezTo>
                    <a:pt x="84" y="178"/>
                    <a:pt x="83" y="178"/>
                    <a:pt x="82" y="178"/>
                  </a:cubicBezTo>
                  <a:cubicBezTo>
                    <a:pt x="82" y="178"/>
                    <a:pt x="76" y="217"/>
                    <a:pt x="77" y="218"/>
                  </a:cubicBezTo>
                  <a:cubicBezTo>
                    <a:pt x="95" y="225"/>
                    <a:pt x="120" y="239"/>
                    <a:pt x="141" y="248"/>
                  </a:cubicBezTo>
                  <a:cubicBezTo>
                    <a:pt x="171" y="260"/>
                    <a:pt x="202" y="270"/>
                    <a:pt x="233" y="279"/>
                  </a:cubicBezTo>
                  <a:cubicBezTo>
                    <a:pt x="293" y="297"/>
                    <a:pt x="354" y="310"/>
                    <a:pt x="415" y="319"/>
                  </a:cubicBezTo>
                  <a:cubicBezTo>
                    <a:pt x="533" y="335"/>
                    <a:pt x="659" y="338"/>
                    <a:pt x="777" y="319"/>
                  </a:cubicBezTo>
                  <a:cubicBezTo>
                    <a:pt x="837" y="310"/>
                    <a:pt x="896" y="294"/>
                    <a:pt x="953" y="274"/>
                  </a:cubicBezTo>
                  <a:cubicBezTo>
                    <a:pt x="977" y="266"/>
                    <a:pt x="1002" y="257"/>
                    <a:pt x="1025" y="245"/>
                  </a:cubicBezTo>
                  <a:cubicBezTo>
                    <a:pt x="1038" y="238"/>
                    <a:pt x="1036" y="216"/>
                    <a:pt x="1038" y="202"/>
                  </a:cubicBezTo>
                  <a:cubicBezTo>
                    <a:pt x="1041" y="175"/>
                    <a:pt x="1041" y="147"/>
                    <a:pt x="1043" y="120"/>
                  </a:cubicBezTo>
                  <a:cubicBezTo>
                    <a:pt x="1044" y="105"/>
                    <a:pt x="1045" y="89"/>
                    <a:pt x="1046" y="74"/>
                  </a:cubicBezTo>
                  <a:cubicBezTo>
                    <a:pt x="1046" y="66"/>
                    <a:pt x="1047" y="59"/>
                    <a:pt x="1047" y="51"/>
                  </a:cubicBezTo>
                  <a:cubicBezTo>
                    <a:pt x="1048" y="44"/>
                    <a:pt x="1052" y="27"/>
                    <a:pt x="1049" y="21"/>
                  </a:cubicBezTo>
                  <a:cubicBezTo>
                    <a:pt x="1046" y="14"/>
                    <a:pt x="1046" y="17"/>
                    <a:pt x="1037" y="19"/>
                  </a:cubicBezTo>
                  <a:cubicBezTo>
                    <a:pt x="1030" y="21"/>
                    <a:pt x="1023" y="23"/>
                    <a:pt x="1016" y="25"/>
                  </a:cubicBezTo>
                  <a:cubicBezTo>
                    <a:pt x="1001" y="28"/>
                    <a:pt x="987" y="31"/>
                    <a:pt x="973" y="34"/>
                  </a:cubicBezTo>
                  <a:cubicBezTo>
                    <a:pt x="942" y="40"/>
                    <a:pt x="911" y="45"/>
                    <a:pt x="880" y="50"/>
                  </a:cubicBezTo>
                  <a:cubicBezTo>
                    <a:pt x="811" y="61"/>
                    <a:pt x="741" y="68"/>
                    <a:pt x="671" y="72"/>
                  </a:cubicBezTo>
                  <a:cubicBezTo>
                    <a:pt x="635" y="74"/>
                    <a:pt x="599" y="74"/>
                    <a:pt x="563" y="74"/>
                  </a:cubicBezTo>
                  <a:cubicBezTo>
                    <a:pt x="545" y="74"/>
                    <a:pt x="527" y="74"/>
                    <a:pt x="510" y="74"/>
                  </a:cubicBezTo>
                  <a:cubicBezTo>
                    <a:pt x="496" y="74"/>
                    <a:pt x="476" y="69"/>
                    <a:pt x="464" y="74"/>
                  </a:cubicBezTo>
                  <a:cubicBezTo>
                    <a:pt x="461" y="76"/>
                    <a:pt x="459" y="109"/>
                    <a:pt x="458" y="114"/>
                  </a:cubicBezTo>
                  <a:cubicBezTo>
                    <a:pt x="458" y="122"/>
                    <a:pt x="458" y="130"/>
                    <a:pt x="457" y="138"/>
                  </a:cubicBezTo>
                  <a:cubicBezTo>
                    <a:pt x="459" y="125"/>
                    <a:pt x="461" y="112"/>
                    <a:pt x="463" y="99"/>
                  </a:cubicBezTo>
                  <a:cubicBezTo>
                    <a:pt x="460" y="110"/>
                    <a:pt x="431" y="93"/>
                    <a:pt x="423" y="88"/>
                  </a:cubicBezTo>
                  <a:cubicBezTo>
                    <a:pt x="417" y="83"/>
                    <a:pt x="412" y="72"/>
                    <a:pt x="407" y="68"/>
                  </a:cubicBezTo>
                  <a:cubicBezTo>
                    <a:pt x="402" y="66"/>
                    <a:pt x="388" y="68"/>
                    <a:pt x="383" y="67"/>
                  </a:cubicBezTo>
                  <a:cubicBezTo>
                    <a:pt x="340" y="65"/>
                    <a:pt x="298" y="61"/>
                    <a:pt x="256" y="55"/>
                  </a:cubicBezTo>
                  <a:cubicBezTo>
                    <a:pt x="214" y="49"/>
                    <a:pt x="172" y="42"/>
                    <a:pt x="131" y="33"/>
                  </a:cubicBezTo>
                  <a:cubicBezTo>
                    <a:pt x="89" y="24"/>
                    <a:pt x="48" y="9"/>
                    <a:pt x="6" y="0"/>
                  </a:cubicBezTo>
                  <a:cubicBezTo>
                    <a:pt x="6" y="0"/>
                    <a:pt x="0" y="36"/>
                    <a:pt x="0" y="40"/>
                  </a:cubicBezTo>
                  <a:cubicBezTo>
                    <a:pt x="1" y="54"/>
                    <a:pt x="2" y="68"/>
                    <a:pt x="3" y="83"/>
                  </a:cubicBezTo>
                  <a:cubicBezTo>
                    <a:pt x="3" y="91"/>
                    <a:pt x="1" y="111"/>
                    <a:pt x="5" y="118"/>
                  </a:cubicBezTo>
                  <a:cubicBezTo>
                    <a:pt x="10" y="127"/>
                    <a:pt x="26" y="135"/>
                    <a:pt x="35" y="141"/>
                  </a:cubicBezTo>
                  <a:cubicBezTo>
                    <a:pt x="44" y="148"/>
                    <a:pt x="54" y="155"/>
                    <a:pt x="64" y="161"/>
                  </a:cubicBezTo>
                  <a:cubicBezTo>
                    <a:pt x="112" y="190"/>
                    <a:pt x="164" y="212"/>
                    <a:pt x="216" y="230"/>
                  </a:cubicBezTo>
                  <a:cubicBezTo>
                    <a:pt x="269" y="248"/>
                    <a:pt x="322" y="264"/>
                    <a:pt x="377" y="275"/>
                  </a:cubicBezTo>
                  <a:cubicBezTo>
                    <a:pt x="432" y="287"/>
                    <a:pt x="488" y="293"/>
                    <a:pt x="544" y="299"/>
                  </a:cubicBezTo>
                  <a:cubicBezTo>
                    <a:pt x="546" y="285"/>
                    <a:pt x="548" y="272"/>
                    <a:pt x="550" y="259"/>
                  </a:cubicBezTo>
                  <a:cubicBezTo>
                    <a:pt x="534" y="263"/>
                    <a:pt x="516" y="262"/>
                    <a:pt x="500" y="261"/>
                  </a:cubicBezTo>
                  <a:cubicBezTo>
                    <a:pt x="480" y="261"/>
                    <a:pt x="459" y="260"/>
                    <a:pt x="439" y="258"/>
                  </a:cubicBezTo>
                  <a:cubicBezTo>
                    <a:pt x="398" y="255"/>
                    <a:pt x="357" y="250"/>
                    <a:pt x="316" y="242"/>
                  </a:cubicBezTo>
                  <a:cubicBezTo>
                    <a:pt x="238" y="229"/>
                    <a:pt x="157" y="210"/>
                    <a:pt x="85" y="178"/>
                  </a:cubicBezTo>
                  <a:cubicBezTo>
                    <a:pt x="88" y="179"/>
                    <a:pt x="76" y="216"/>
                    <a:pt x="80" y="218"/>
                  </a:cubicBezTo>
                  <a:cubicBezTo>
                    <a:pt x="151" y="250"/>
                    <a:pt x="233" y="269"/>
                    <a:pt x="310" y="282"/>
                  </a:cubicBezTo>
                  <a:cubicBezTo>
                    <a:pt x="350" y="289"/>
                    <a:pt x="390" y="294"/>
                    <a:pt x="430" y="297"/>
                  </a:cubicBezTo>
                  <a:cubicBezTo>
                    <a:pt x="450" y="299"/>
                    <a:pt x="470" y="300"/>
                    <a:pt x="491" y="301"/>
                  </a:cubicBezTo>
                  <a:cubicBezTo>
                    <a:pt x="508" y="301"/>
                    <a:pt x="528" y="303"/>
                    <a:pt x="544" y="299"/>
                  </a:cubicBezTo>
                  <a:cubicBezTo>
                    <a:pt x="547" y="298"/>
                    <a:pt x="548" y="259"/>
                    <a:pt x="550" y="259"/>
                  </a:cubicBezTo>
                  <a:cubicBezTo>
                    <a:pt x="495" y="253"/>
                    <a:pt x="440" y="248"/>
                    <a:pt x="386" y="237"/>
                  </a:cubicBezTo>
                  <a:cubicBezTo>
                    <a:pt x="330" y="225"/>
                    <a:pt x="276" y="209"/>
                    <a:pt x="222" y="190"/>
                  </a:cubicBezTo>
                  <a:cubicBezTo>
                    <a:pt x="171" y="172"/>
                    <a:pt x="120" y="152"/>
                    <a:pt x="73" y="124"/>
                  </a:cubicBezTo>
                  <a:cubicBezTo>
                    <a:pt x="62" y="117"/>
                    <a:pt x="51" y="109"/>
                    <a:pt x="40" y="102"/>
                  </a:cubicBezTo>
                  <a:cubicBezTo>
                    <a:pt x="32" y="96"/>
                    <a:pt x="18" y="89"/>
                    <a:pt x="12" y="80"/>
                  </a:cubicBezTo>
                  <a:cubicBezTo>
                    <a:pt x="7" y="72"/>
                    <a:pt x="9" y="53"/>
                    <a:pt x="8" y="43"/>
                  </a:cubicBezTo>
                  <a:cubicBezTo>
                    <a:pt x="7" y="29"/>
                    <a:pt x="7" y="14"/>
                    <a:pt x="6" y="0"/>
                  </a:cubicBezTo>
                  <a:cubicBezTo>
                    <a:pt x="4" y="13"/>
                    <a:pt x="2" y="26"/>
                    <a:pt x="0" y="40"/>
                  </a:cubicBezTo>
                  <a:cubicBezTo>
                    <a:pt x="51" y="50"/>
                    <a:pt x="101" y="68"/>
                    <a:pt x="152" y="78"/>
                  </a:cubicBezTo>
                  <a:cubicBezTo>
                    <a:pt x="203" y="88"/>
                    <a:pt x="255" y="96"/>
                    <a:pt x="307" y="101"/>
                  </a:cubicBezTo>
                  <a:cubicBezTo>
                    <a:pt x="333" y="104"/>
                    <a:pt x="359" y="106"/>
                    <a:pt x="385" y="107"/>
                  </a:cubicBezTo>
                  <a:cubicBezTo>
                    <a:pt x="388" y="108"/>
                    <a:pt x="395" y="107"/>
                    <a:pt x="399" y="108"/>
                  </a:cubicBezTo>
                  <a:cubicBezTo>
                    <a:pt x="403" y="110"/>
                    <a:pt x="404" y="114"/>
                    <a:pt x="408" y="118"/>
                  </a:cubicBezTo>
                  <a:cubicBezTo>
                    <a:pt x="414" y="125"/>
                    <a:pt x="422" y="131"/>
                    <a:pt x="432" y="136"/>
                  </a:cubicBezTo>
                  <a:cubicBezTo>
                    <a:pt x="436" y="138"/>
                    <a:pt x="440" y="139"/>
                    <a:pt x="445" y="140"/>
                  </a:cubicBezTo>
                  <a:cubicBezTo>
                    <a:pt x="453" y="143"/>
                    <a:pt x="454" y="144"/>
                    <a:pt x="457" y="138"/>
                  </a:cubicBezTo>
                  <a:cubicBezTo>
                    <a:pt x="459" y="135"/>
                    <a:pt x="459" y="127"/>
                    <a:pt x="460" y="124"/>
                  </a:cubicBezTo>
                  <a:cubicBezTo>
                    <a:pt x="462" y="107"/>
                    <a:pt x="463" y="91"/>
                    <a:pt x="464" y="74"/>
                  </a:cubicBezTo>
                  <a:cubicBezTo>
                    <a:pt x="462" y="88"/>
                    <a:pt x="460" y="101"/>
                    <a:pt x="458" y="114"/>
                  </a:cubicBezTo>
                  <a:cubicBezTo>
                    <a:pt x="470" y="109"/>
                    <a:pt x="491" y="113"/>
                    <a:pt x="504" y="114"/>
                  </a:cubicBezTo>
                  <a:cubicBezTo>
                    <a:pt x="519" y="114"/>
                    <a:pt x="535" y="114"/>
                    <a:pt x="550" y="114"/>
                  </a:cubicBezTo>
                  <a:cubicBezTo>
                    <a:pt x="583" y="114"/>
                    <a:pt x="617" y="114"/>
                    <a:pt x="650" y="112"/>
                  </a:cubicBezTo>
                  <a:cubicBezTo>
                    <a:pt x="714" y="109"/>
                    <a:pt x="777" y="103"/>
                    <a:pt x="840" y="94"/>
                  </a:cubicBezTo>
                  <a:cubicBezTo>
                    <a:pt x="905" y="86"/>
                    <a:pt x="969" y="75"/>
                    <a:pt x="1031" y="59"/>
                  </a:cubicBezTo>
                  <a:cubicBezTo>
                    <a:pt x="1041" y="56"/>
                    <a:pt x="1040" y="54"/>
                    <a:pt x="1043" y="60"/>
                  </a:cubicBezTo>
                  <a:cubicBezTo>
                    <a:pt x="1046" y="65"/>
                    <a:pt x="1042" y="77"/>
                    <a:pt x="1042" y="83"/>
                  </a:cubicBezTo>
                  <a:cubicBezTo>
                    <a:pt x="1041" y="101"/>
                    <a:pt x="1040" y="119"/>
                    <a:pt x="1039" y="137"/>
                  </a:cubicBezTo>
                  <a:cubicBezTo>
                    <a:pt x="1036" y="171"/>
                    <a:pt x="1034" y="205"/>
                    <a:pt x="1032" y="239"/>
                  </a:cubicBezTo>
                  <a:cubicBezTo>
                    <a:pt x="1034" y="226"/>
                    <a:pt x="1036" y="213"/>
                    <a:pt x="1038" y="200"/>
                  </a:cubicBezTo>
                  <a:cubicBezTo>
                    <a:pt x="1036" y="208"/>
                    <a:pt x="1008" y="215"/>
                    <a:pt x="1001" y="218"/>
                  </a:cubicBezTo>
                  <a:cubicBezTo>
                    <a:pt x="986" y="225"/>
                    <a:pt x="971" y="231"/>
                    <a:pt x="955" y="236"/>
                  </a:cubicBezTo>
                  <a:cubicBezTo>
                    <a:pt x="925" y="246"/>
                    <a:pt x="895" y="255"/>
                    <a:pt x="864" y="263"/>
                  </a:cubicBezTo>
                  <a:cubicBezTo>
                    <a:pt x="800" y="279"/>
                    <a:pt x="736" y="288"/>
                    <a:pt x="670" y="290"/>
                  </a:cubicBezTo>
                  <a:cubicBezTo>
                    <a:pt x="537" y="293"/>
                    <a:pt x="407" y="284"/>
                    <a:pt x="278" y="250"/>
                  </a:cubicBezTo>
                  <a:cubicBezTo>
                    <a:pt x="242" y="241"/>
                    <a:pt x="206" y="230"/>
                    <a:pt x="172" y="218"/>
                  </a:cubicBezTo>
                  <a:cubicBezTo>
                    <a:pt x="154" y="211"/>
                    <a:pt x="136" y="204"/>
                    <a:pt x="119" y="196"/>
                  </a:cubicBezTo>
                  <a:cubicBezTo>
                    <a:pt x="107" y="191"/>
                    <a:pt x="92" y="182"/>
                    <a:pt x="82" y="178"/>
                  </a:cubicBezTo>
                  <a:cubicBezTo>
                    <a:pt x="81" y="191"/>
                    <a:pt x="79" y="204"/>
                    <a:pt x="77" y="218"/>
                  </a:cubicBezTo>
                  <a:cubicBezTo>
                    <a:pt x="78" y="218"/>
                    <a:pt x="79" y="218"/>
                    <a:pt x="80" y="218"/>
                  </a:cubicBezTo>
                  <a:cubicBezTo>
                    <a:pt x="82" y="218"/>
                    <a:pt x="84" y="178"/>
                    <a:pt x="85" y="178"/>
                  </a:cubicBezTo>
                  <a:close/>
                </a:path>
              </a:pathLst>
            </a:custGeom>
            <a:solidFill>
              <a:srgbClr val="000000"/>
            </a:solidFill>
            <a:ln w="9525">
              <a:noFill/>
              <a:round/>
              <a:headEnd/>
              <a:tailEnd/>
            </a:ln>
          </p:spPr>
          <p:txBody>
            <a:bodyPr/>
            <a:lstStyle/>
            <a:p>
              <a:endParaRPr lang="en-US"/>
            </a:p>
          </p:txBody>
        </p:sp>
        <p:sp>
          <p:nvSpPr>
            <p:cNvPr id="21631" name="Freeform 9"/>
            <p:cNvSpPr>
              <a:spLocks/>
            </p:cNvSpPr>
            <p:nvPr/>
          </p:nvSpPr>
          <p:spPr bwMode="auto">
            <a:xfrm>
              <a:off x="2210" y="2382"/>
              <a:ext cx="819" cy="1375"/>
            </a:xfrm>
            <a:custGeom>
              <a:avLst/>
              <a:gdLst>
                <a:gd name="T0" fmla="*/ 819 w 627"/>
                <a:gd name="T1" fmla="*/ 811 h 1053"/>
                <a:gd name="T2" fmla="*/ 755 w 627"/>
                <a:gd name="T3" fmla="*/ 454 h 1053"/>
                <a:gd name="T4" fmla="*/ 588 w 627"/>
                <a:gd name="T5" fmla="*/ 151 h 1053"/>
                <a:gd name="T6" fmla="*/ 316 w 627"/>
                <a:gd name="T7" fmla="*/ 9 h 1053"/>
                <a:gd name="T8" fmla="*/ 93 w 627"/>
                <a:gd name="T9" fmla="*/ 200 h 1053"/>
                <a:gd name="T10" fmla="*/ 34 w 627"/>
                <a:gd name="T11" fmla="*/ 483 h 1053"/>
                <a:gd name="T12" fmla="*/ 81 w 627"/>
                <a:gd name="T13" fmla="*/ 830 h 1053"/>
                <a:gd name="T14" fmla="*/ 239 w 627"/>
                <a:gd name="T15" fmla="*/ 1143 h 1053"/>
                <a:gd name="T16" fmla="*/ 502 w 627"/>
                <a:gd name="T17" fmla="*/ 1342 h 1053"/>
                <a:gd name="T18" fmla="*/ 767 w 627"/>
                <a:gd name="T19" fmla="*/ 1149 h 1053"/>
                <a:gd name="T20" fmla="*/ 819 w 627"/>
                <a:gd name="T21" fmla="*/ 811 h 1053"/>
                <a:gd name="T22" fmla="*/ 811 w 627"/>
                <a:gd name="T23" fmla="*/ 862 h 1053"/>
                <a:gd name="T24" fmla="*/ 731 w 627"/>
                <a:gd name="T25" fmla="*/ 1190 h 1053"/>
                <a:gd name="T26" fmla="*/ 623 w 627"/>
                <a:gd name="T27" fmla="*/ 1285 h 1053"/>
                <a:gd name="T28" fmla="*/ 483 w 627"/>
                <a:gd name="T29" fmla="*/ 1282 h 1053"/>
                <a:gd name="T30" fmla="*/ 103 w 627"/>
                <a:gd name="T31" fmla="*/ 823 h 1053"/>
                <a:gd name="T32" fmla="*/ 115 w 627"/>
                <a:gd name="T33" fmla="*/ 197 h 1053"/>
                <a:gd name="T34" fmla="*/ 341 w 627"/>
                <a:gd name="T35" fmla="*/ 61 h 1053"/>
                <a:gd name="T36" fmla="*/ 577 w 627"/>
                <a:gd name="T37" fmla="*/ 200 h 1053"/>
                <a:gd name="T38" fmla="*/ 746 w 627"/>
                <a:gd name="T39" fmla="*/ 501 h 1053"/>
                <a:gd name="T40" fmla="*/ 811 w 627"/>
                <a:gd name="T41" fmla="*/ 862 h 1053"/>
                <a:gd name="T42" fmla="*/ 819 w 627"/>
                <a:gd name="T43" fmla="*/ 811 h 10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7"/>
                <a:gd name="T67" fmla="*/ 0 h 1053"/>
                <a:gd name="T68" fmla="*/ 627 w 627"/>
                <a:gd name="T69" fmla="*/ 1053 h 10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7" h="1053">
                  <a:moveTo>
                    <a:pt x="627" y="621"/>
                  </a:moveTo>
                  <a:cubicBezTo>
                    <a:pt x="627" y="528"/>
                    <a:pt x="607" y="435"/>
                    <a:pt x="578" y="348"/>
                  </a:cubicBezTo>
                  <a:cubicBezTo>
                    <a:pt x="550" y="264"/>
                    <a:pt x="509" y="183"/>
                    <a:pt x="450" y="116"/>
                  </a:cubicBezTo>
                  <a:cubicBezTo>
                    <a:pt x="397" y="55"/>
                    <a:pt x="328" y="0"/>
                    <a:pt x="242" y="7"/>
                  </a:cubicBezTo>
                  <a:cubicBezTo>
                    <a:pt x="159" y="15"/>
                    <a:pt x="103" y="82"/>
                    <a:pt x="71" y="153"/>
                  </a:cubicBezTo>
                  <a:cubicBezTo>
                    <a:pt x="42" y="220"/>
                    <a:pt x="31" y="298"/>
                    <a:pt x="26" y="370"/>
                  </a:cubicBezTo>
                  <a:cubicBezTo>
                    <a:pt x="20" y="460"/>
                    <a:pt x="34" y="550"/>
                    <a:pt x="62" y="636"/>
                  </a:cubicBezTo>
                  <a:cubicBezTo>
                    <a:pt x="89" y="721"/>
                    <a:pt x="130" y="803"/>
                    <a:pt x="183" y="875"/>
                  </a:cubicBezTo>
                  <a:cubicBezTo>
                    <a:pt x="231" y="942"/>
                    <a:pt x="302" y="1007"/>
                    <a:pt x="384" y="1028"/>
                  </a:cubicBezTo>
                  <a:cubicBezTo>
                    <a:pt x="487" y="1053"/>
                    <a:pt x="557" y="968"/>
                    <a:pt x="587" y="880"/>
                  </a:cubicBezTo>
                  <a:cubicBezTo>
                    <a:pt x="615" y="798"/>
                    <a:pt x="627" y="706"/>
                    <a:pt x="627" y="621"/>
                  </a:cubicBezTo>
                  <a:cubicBezTo>
                    <a:pt x="627" y="634"/>
                    <a:pt x="621" y="647"/>
                    <a:pt x="621" y="660"/>
                  </a:cubicBezTo>
                  <a:cubicBezTo>
                    <a:pt x="621" y="745"/>
                    <a:pt x="607" y="838"/>
                    <a:pt x="560" y="911"/>
                  </a:cubicBezTo>
                  <a:cubicBezTo>
                    <a:pt x="540" y="942"/>
                    <a:pt x="512" y="970"/>
                    <a:pt x="477" y="984"/>
                  </a:cubicBezTo>
                  <a:cubicBezTo>
                    <a:pt x="443" y="999"/>
                    <a:pt x="405" y="994"/>
                    <a:pt x="370" y="982"/>
                  </a:cubicBezTo>
                  <a:cubicBezTo>
                    <a:pt x="222" y="929"/>
                    <a:pt x="131" y="769"/>
                    <a:pt x="79" y="630"/>
                  </a:cubicBezTo>
                  <a:cubicBezTo>
                    <a:pt x="24" y="480"/>
                    <a:pt x="0" y="293"/>
                    <a:pt x="88" y="151"/>
                  </a:cubicBezTo>
                  <a:cubicBezTo>
                    <a:pt x="126" y="89"/>
                    <a:pt x="185" y="42"/>
                    <a:pt x="261" y="47"/>
                  </a:cubicBezTo>
                  <a:cubicBezTo>
                    <a:pt x="337" y="52"/>
                    <a:pt x="394" y="98"/>
                    <a:pt x="442" y="153"/>
                  </a:cubicBezTo>
                  <a:cubicBezTo>
                    <a:pt x="501" y="220"/>
                    <a:pt x="543" y="300"/>
                    <a:pt x="571" y="384"/>
                  </a:cubicBezTo>
                  <a:cubicBezTo>
                    <a:pt x="601" y="472"/>
                    <a:pt x="621" y="566"/>
                    <a:pt x="621" y="660"/>
                  </a:cubicBezTo>
                  <a:cubicBezTo>
                    <a:pt x="621" y="647"/>
                    <a:pt x="627" y="634"/>
                    <a:pt x="627" y="621"/>
                  </a:cubicBezTo>
                  <a:close/>
                </a:path>
              </a:pathLst>
            </a:custGeom>
            <a:solidFill>
              <a:srgbClr val="000000"/>
            </a:solidFill>
            <a:ln w="9525">
              <a:noFill/>
              <a:round/>
              <a:headEnd/>
              <a:tailEnd/>
            </a:ln>
          </p:spPr>
          <p:txBody>
            <a:bodyPr/>
            <a:lstStyle/>
            <a:p>
              <a:endParaRPr lang="en-US"/>
            </a:p>
          </p:txBody>
        </p:sp>
        <p:sp>
          <p:nvSpPr>
            <p:cNvPr id="21632" name="Freeform 10"/>
            <p:cNvSpPr>
              <a:spLocks/>
            </p:cNvSpPr>
            <p:nvPr/>
          </p:nvSpPr>
          <p:spPr bwMode="auto">
            <a:xfrm>
              <a:off x="1048" y="2148"/>
              <a:ext cx="1289" cy="1604"/>
            </a:xfrm>
            <a:custGeom>
              <a:avLst/>
              <a:gdLst>
                <a:gd name="T0" fmla="*/ 10 w 987"/>
                <a:gd name="T1" fmla="*/ 162 h 1228"/>
                <a:gd name="T2" fmla="*/ 33 w 987"/>
                <a:gd name="T3" fmla="*/ 538 h 1228"/>
                <a:gd name="T4" fmla="*/ 64 w 987"/>
                <a:gd name="T5" fmla="*/ 1291 h 1228"/>
                <a:gd name="T6" fmla="*/ 162 w 987"/>
                <a:gd name="T7" fmla="*/ 1480 h 1228"/>
                <a:gd name="T8" fmla="*/ 879 w 987"/>
                <a:gd name="T9" fmla="*/ 1558 h 1228"/>
                <a:gd name="T10" fmla="*/ 1118 w 987"/>
                <a:gd name="T11" fmla="*/ 1388 h 1228"/>
                <a:gd name="T12" fmla="*/ 1037 w 987"/>
                <a:gd name="T13" fmla="*/ 1130 h 1228"/>
                <a:gd name="T14" fmla="*/ 1042 w 987"/>
                <a:gd name="T15" fmla="*/ 500 h 1228"/>
                <a:gd name="T16" fmla="*/ 1042 w 987"/>
                <a:gd name="T17" fmla="*/ 252 h 1228"/>
                <a:gd name="T18" fmla="*/ 1038 w 987"/>
                <a:gd name="T19" fmla="*/ 199 h 1228"/>
                <a:gd name="T20" fmla="*/ 1148 w 987"/>
                <a:gd name="T21" fmla="*/ 167 h 1228"/>
                <a:gd name="T22" fmla="*/ 1181 w 987"/>
                <a:gd name="T23" fmla="*/ 329 h 1228"/>
                <a:gd name="T24" fmla="*/ 1207 w 987"/>
                <a:gd name="T25" fmla="*/ 350 h 1228"/>
                <a:gd name="T26" fmla="*/ 1220 w 987"/>
                <a:gd name="T27" fmla="*/ 128 h 1228"/>
                <a:gd name="T28" fmla="*/ 1273 w 987"/>
                <a:gd name="T29" fmla="*/ 115 h 1228"/>
                <a:gd name="T30" fmla="*/ 1284 w 987"/>
                <a:gd name="T31" fmla="*/ 10 h 1228"/>
                <a:gd name="T32" fmla="*/ 1124 w 987"/>
                <a:gd name="T33" fmla="*/ 71 h 1228"/>
                <a:gd name="T34" fmla="*/ 308 w 987"/>
                <a:gd name="T35" fmla="*/ 93 h 1228"/>
                <a:gd name="T36" fmla="*/ 10 w 987"/>
                <a:gd name="T37" fmla="*/ 0 h 1228"/>
                <a:gd name="T38" fmla="*/ 256 w 987"/>
                <a:gd name="T39" fmla="*/ 135 h 1228"/>
                <a:gd name="T40" fmla="*/ 1066 w 987"/>
                <a:gd name="T41" fmla="*/ 136 h 1228"/>
                <a:gd name="T42" fmla="*/ 1241 w 987"/>
                <a:gd name="T43" fmla="*/ 76 h 1228"/>
                <a:gd name="T44" fmla="*/ 1273 w 987"/>
                <a:gd name="T45" fmla="*/ 115 h 1228"/>
                <a:gd name="T46" fmla="*/ 1213 w 987"/>
                <a:gd name="T47" fmla="*/ 166 h 1228"/>
                <a:gd name="T48" fmla="*/ 1218 w 987"/>
                <a:gd name="T49" fmla="*/ 294 h 1228"/>
                <a:gd name="T50" fmla="*/ 1187 w 987"/>
                <a:gd name="T51" fmla="*/ 312 h 1228"/>
                <a:gd name="T52" fmla="*/ 1187 w 987"/>
                <a:gd name="T53" fmla="*/ 199 h 1228"/>
                <a:gd name="T54" fmla="*/ 1111 w 987"/>
                <a:gd name="T55" fmla="*/ 104 h 1228"/>
                <a:gd name="T56" fmla="*/ 1034 w 987"/>
                <a:gd name="T57" fmla="*/ 707 h 1228"/>
                <a:gd name="T58" fmla="*/ 1033 w 987"/>
                <a:gd name="T59" fmla="*/ 1289 h 1228"/>
                <a:gd name="T60" fmla="*/ 1111 w 987"/>
                <a:gd name="T61" fmla="*/ 1439 h 1228"/>
                <a:gd name="T62" fmla="*/ 675 w 987"/>
                <a:gd name="T63" fmla="*/ 1549 h 1228"/>
                <a:gd name="T64" fmla="*/ 78 w 987"/>
                <a:gd name="T65" fmla="*/ 1297 h 1228"/>
                <a:gd name="T66" fmla="*/ 43 w 987"/>
                <a:gd name="T67" fmla="*/ 546 h 1228"/>
                <a:gd name="T68" fmla="*/ 20 w 987"/>
                <a:gd name="T69" fmla="*/ 129 h 1228"/>
                <a:gd name="T70" fmla="*/ 3 w 987"/>
                <a:gd name="T71" fmla="*/ 51 h 1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7"/>
                <a:gd name="T109" fmla="*/ 0 h 1228"/>
                <a:gd name="T110" fmla="*/ 987 w 987"/>
                <a:gd name="T111" fmla="*/ 1228 h 12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7" h="1228">
                  <a:moveTo>
                    <a:pt x="2" y="39"/>
                  </a:moveTo>
                  <a:cubicBezTo>
                    <a:pt x="2" y="67"/>
                    <a:pt x="6" y="96"/>
                    <a:pt x="8" y="124"/>
                  </a:cubicBezTo>
                  <a:cubicBezTo>
                    <a:pt x="10" y="157"/>
                    <a:pt x="12" y="190"/>
                    <a:pt x="14" y="223"/>
                  </a:cubicBezTo>
                  <a:cubicBezTo>
                    <a:pt x="19" y="286"/>
                    <a:pt x="22" y="349"/>
                    <a:pt x="25" y="412"/>
                  </a:cubicBezTo>
                  <a:cubicBezTo>
                    <a:pt x="32" y="540"/>
                    <a:pt x="36" y="669"/>
                    <a:pt x="41" y="797"/>
                  </a:cubicBezTo>
                  <a:cubicBezTo>
                    <a:pt x="43" y="861"/>
                    <a:pt x="43" y="925"/>
                    <a:pt x="49" y="988"/>
                  </a:cubicBezTo>
                  <a:cubicBezTo>
                    <a:pt x="51" y="1016"/>
                    <a:pt x="54" y="1046"/>
                    <a:pt x="66" y="1071"/>
                  </a:cubicBezTo>
                  <a:cubicBezTo>
                    <a:pt x="79" y="1097"/>
                    <a:pt x="101" y="1117"/>
                    <a:pt x="124" y="1133"/>
                  </a:cubicBezTo>
                  <a:cubicBezTo>
                    <a:pt x="222" y="1203"/>
                    <a:pt x="348" y="1228"/>
                    <a:pt x="467" y="1227"/>
                  </a:cubicBezTo>
                  <a:cubicBezTo>
                    <a:pt x="536" y="1227"/>
                    <a:pt x="607" y="1214"/>
                    <a:pt x="673" y="1193"/>
                  </a:cubicBezTo>
                  <a:cubicBezTo>
                    <a:pt x="736" y="1173"/>
                    <a:pt x="800" y="1145"/>
                    <a:pt x="851" y="1102"/>
                  </a:cubicBezTo>
                  <a:cubicBezTo>
                    <a:pt x="853" y="1100"/>
                    <a:pt x="858" y="1064"/>
                    <a:pt x="856" y="1063"/>
                  </a:cubicBezTo>
                  <a:cubicBezTo>
                    <a:pt x="832" y="1037"/>
                    <a:pt x="811" y="1015"/>
                    <a:pt x="802" y="979"/>
                  </a:cubicBezTo>
                  <a:cubicBezTo>
                    <a:pt x="792" y="942"/>
                    <a:pt x="795" y="903"/>
                    <a:pt x="794" y="865"/>
                  </a:cubicBezTo>
                  <a:cubicBezTo>
                    <a:pt x="794" y="786"/>
                    <a:pt x="797" y="707"/>
                    <a:pt x="798" y="628"/>
                  </a:cubicBezTo>
                  <a:cubicBezTo>
                    <a:pt x="798" y="546"/>
                    <a:pt x="798" y="464"/>
                    <a:pt x="798" y="383"/>
                  </a:cubicBezTo>
                  <a:cubicBezTo>
                    <a:pt x="798" y="340"/>
                    <a:pt x="798" y="298"/>
                    <a:pt x="798" y="256"/>
                  </a:cubicBezTo>
                  <a:cubicBezTo>
                    <a:pt x="798" y="235"/>
                    <a:pt x="798" y="214"/>
                    <a:pt x="798" y="193"/>
                  </a:cubicBezTo>
                  <a:cubicBezTo>
                    <a:pt x="798" y="182"/>
                    <a:pt x="798" y="172"/>
                    <a:pt x="798" y="161"/>
                  </a:cubicBezTo>
                  <a:cubicBezTo>
                    <a:pt x="798" y="155"/>
                    <a:pt x="799" y="125"/>
                    <a:pt x="795" y="152"/>
                  </a:cubicBezTo>
                  <a:cubicBezTo>
                    <a:pt x="795" y="156"/>
                    <a:pt x="794" y="159"/>
                    <a:pt x="794" y="162"/>
                  </a:cubicBezTo>
                  <a:cubicBezTo>
                    <a:pt x="804" y="126"/>
                    <a:pt x="846" y="107"/>
                    <a:pt x="879" y="128"/>
                  </a:cubicBezTo>
                  <a:cubicBezTo>
                    <a:pt x="896" y="139"/>
                    <a:pt x="903" y="157"/>
                    <a:pt x="904" y="177"/>
                  </a:cubicBezTo>
                  <a:cubicBezTo>
                    <a:pt x="905" y="202"/>
                    <a:pt x="904" y="227"/>
                    <a:pt x="904" y="252"/>
                  </a:cubicBezTo>
                  <a:cubicBezTo>
                    <a:pt x="904" y="256"/>
                    <a:pt x="902" y="281"/>
                    <a:pt x="905" y="282"/>
                  </a:cubicBezTo>
                  <a:cubicBezTo>
                    <a:pt x="907" y="283"/>
                    <a:pt x="922" y="270"/>
                    <a:pt x="924" y="268"/>
                  </a:cubicBezTo>
                  <a:cubicBezTo>
                    <a:pt x="931" y="259"/>
                    <a:pt x="931" y="244"/>
                    <a:pt x="932" y="233"/>
                  </a:cubicBezTo>
                  <a:cubicBezTo>
                    <a:pt x="937" y="188"/>
                    <a:pt x="928" y="143"/>
                    <a:pt x="934" y="98"/>
                  </a:cubicBezTo>
                  <a:cubicBezTo>
                    <a:pt x="932" y="110"/>
                    <a:pt x="930" y="122"/>
                    <a:pt x="928" y="135"/>
                  </a:cubicBezTo>
                  <a:cubicBezTo>
                    <a:pt x="935" y="110"/>
                    <a:pt x="951" y="95"/>
                    <a:pt x="975" y="88"/>
                  </a:cubicBezTo>
                  <a:cubicBezTo>
                    <a:pt x="978" y="87"/>
                    <a:pt x="980" y="54"/>
                    <a:pt x="981" y="49"/>
                  </a:cubicBezTo>
                  <a:cubicBezTo>
                    <a:pt x="981" y="45"/>
                    <a:pt x="987" y="11"/>
                    <a:pt x="983" y="8"/>
                  </a:cubicBezTo>
                  <a:cubicBezTo>
                    <a:pt x="979" y="4"/>
                    <a:pt x="962" y="16"/>
                    <a:pt x="956" y="19"/>
                  </a:cubicBezTo>
                  <a:cubicBezTo>
                    <a:pt x="925" y="33"/>
                    <a:pt x="894" y="44"/>
                    <a:pt x="861" y="54"/>
                  </a:cubicBezTo>
                  <a:cubicBezTo>
                    <a:pt x="795" y="74"/>
                    <a:pt x="725" y="88"/>
                    <a:pt x="656" y="95"/>
                  </a:cubicBezTo>
                  <a:cubicBezTo>
                    <a:pt x="515" y="111"/>
                    <a:pt x="374" y="100"/>
                    <a:pt x="236" y="71"/>
                  </a:cubicBezTo>
                  <a:cubicBezTo>
                    <a:pt x="196" y="62"/>
                    <a:pt x="157" y="52"/>
                    <a:pt x="118" y="40"/>
                  </a:cubicBezTo>
                  <a:cubicBezTo>
                    <a:pt x="81" y="28"/>
                    <a:pt x="45" y="13"/>
                    <a:pt x="8" y="0"/>
                  </a:cubicBezTo>
                  <a:cubicBezTo>
                    <a:pt x="10" y="0"/>
                    <a:pt x="0" y="38"/>
                    <a:pt x="2" y="39"/>
                  </a:cubicBezTo>
                  <a:cubicBezTo>
                    <a:pt x="67" y="62"/>
                    <a:pt x="129" y="87"/>
                    <a:pt x="196" y="103"/>
                  </a:cubicBezTo>
                  <a:cubicBezTo>
                    <a:pt x="266" y="119"/>
                    <a:pt x="338" y="132"/>
                    <a:pt x="410" y="138"/>
                  </a:cubicBezTo>
                  <a:cubicBezTo>
                    <a:pt x="547" y="149"/>
                    <a:pt x="684" y="138"/>
                    <a:pt x="816" y="104"/>
                  </a:cubicBezTo>
                  <a:cubicBezTo>
                    <a:pt x="853" y="95"/>
                    <a:pt x="890" y="84"/>
                    <a:pt x="925" y="69"/>
                  </a:cubicBezTo>
                  <a:cubicBezTo>
                    <a:pt x="933" y="66"/>
                    <a:pt x="942" y="62"/>
                    <a:pt x="950" y="58"/>
                  </a:cubicBezTo>
                  <a:cubicBezTo>
                    <a:pt x="954" y="56"/>
                    <a:pt x="972" y="45"/>
                    <a:pt x="975" y="46"/>
                  </a:cubicBezTo>
                  <a:cubicBezTo>
                    <a:pt x="982" y="49"/>
                    <a:pt x="976" y="79"/>
                    <a:pt x="975" y="88"/>
                  </a:cubicBezTo>
                  <a:cubicBezTo>
                    <a:pt x="977" y="75"/>
                    <a:pt x="979" y="62"/>
                    <a:pt x="981" y="49"/>
                  </a:cubicBezTo>
                  <a:cubicBezTo>
                    <a:pt x="941" y="61"/>
                    <a:pt x="934" y="90"/>
                    <a:pt x="929" y="127"/>
                  </a:cubicBezTo>
                  <a:cubicBezTo>
                    <a:pt x="923" y="172"/>
                    <a:pt x="927" y="219"/>
                    <a:pt x="927" y="265"/>
                  </a:cubicBezTo>
                  <a:cubicBezTo>
                    <a:pt x="929" y="252"/>
                    <a:pt x="931" y="238"/>
                    <a:pt x="933" y="225"/>
                  </a:cubicBezTo>
                  <a:cubicBezTo>
                    <a:pt x="928" y="229"/>
                    <a:pt x="920" y="238"/>
                    <a:pt x="915" y="240"/>
                  </a:cubicBezTo>
                  <a:cubicBezTo>
                    <a:pt x="909" y="242"/>
                    <a:pt x="913" y="244"/>
                    <a:pt x="909" y="239"/>
                  </a:cubicBezTo>
                  <a:cubicBezTo>
                    <a:pt x="908" y="237"/>
                    <a:pt x="909" y="230"/>
                    <a:pt x="909" y="228"/>
                  </a:cubicBezTo>
                  <a:cubicBezTo>
                    <a:pt x="910" y="203"/>
                    <a:pt x="909" y="177"/>
                    <a:pt x="909" y="152"/>
                  </a:cubicBezTo>
                  <a:cubicBezTo>
                    <a:pt x="909" y="133"/>
                    <a:pt x="909" y="115"/>
                    <a:pt x="896" y="99"/>
                  </a:cubicBezTo>
                  <a:cubicBezTo>
                    <a:pt x="885" y="86"/>
                    <a:pt x="868" y="79"/>
                    <a:pt x="851" y="80"/>
                  </a:cubicBezTo>
                  <a:cubicBezTo>
                    <a:pt x="778" y="83"/>
                    <a:pt x="792" y="196"/>
                    <a:pt x="792" y="244"/>
                  </a:cubicBezTo>
                  <a:cubicBezTo>
                    <a:pt x="792" y="343"/>
                    <a:pt x="792" y="442"/>
                    <a:pt x="792" y="541"/>
                  </a:cubicBezTo>
                  <a:cubicBezTo>
                    <a:pt x="792" y="637"/>
                    <a:pt x="789" y="733"/>
                    <a:pt x="789" y="829"/>
                  </a:cubicBezTo>
                  <a:cubicBezTo>
                    <a:pt x="788" y="881"/>
                    <a:pt x="786" y="934"/>
                    <a:pt x="791" y="987"/>
                  </a:cubicBezTo>
                  <a:cubicBezTo>
                    <a:pt x="793" y="1008"/>
                    <a:pt x="797" y="1029"/>
                    <a:pt x="806" y="1048"/>
                  </a:cubicBezTo>
                  <a:cubicBezTo>
                    <a:pt x="817" y="1070"/>
                    <a:pt x="834" y="1085"/>
                    <a:pt x="851" y="1102"/>
                  </a:cubicBezTo>
                  <a:cubicBezTo>
                    <a:pt x="852" y="1089"/>
                    <a:pt x="854" y="1076"/>
                    <a:pt x="856" y="1063"/>
                  </a:cubicBezTo>
                  <a:cubicBezTo>
                    <a:pt x="765" y="1140"/>
                    <a:pt x="634" y="1175"/>
                    <a:pt x="517" y="1186"/>
                  </a:cubicBezTo>
                  <a:cubicBezTo>
                    <a:pt x="398" y="1196"/>
                    <a:pt x="269" y="1175"/>
                    <a:pt x="165" y="1116"/>
                  </a:cubicBezTo>
                  <a:cubicBezTo>
                    <a:pt x="115" y="1088"/>
                    <a:pt x="72" y="1052"/>
                    <a:pt x="60" y="993"/>
                  </a:cubicBezTo>
                  <a:cubicBezTo>
                    <a:pt x="48" y="931"/>
                    <a:pt x="50" y="865"/>
                    <a:pt x="48" y="802"/>
                  </a:cubicBezTo>
                  <a:cubicBezTo>
                    <a:pt x="44" y="674"/>
                    <a:pt x="39" y="546"/>
                    <a:pt x="33" y="418"/>
                  </a:cubicBezTo>
                  <a:cubicBezTo>
                    <a:pt x="30" y="347"/>
                    <a:pt x="26" y="277"/>
                    <a:pt x="22" y="207"/>
                  </a:cubicBezTo>
                  <a:cubicBezTo>
                    <a:pt x="19" y="171"/>
                    <a:pt x="17" y="135"/>
                    <a:pt x="15" y="99"/>
                  </a:cubicBezTo>
                  <a:cubicBezTo>
                    <a:pt x="13" y="66"/>
                    <a:pt x="8" y="33"/>
                    <a:pt x="8" y="0"/>
                  </a:cubicBezTo>
                  <a:cubicBezTo>
                    <a:pt x="8" y="13"/>
                    <a:pt x="3" y="26"/>
                    <a:pt x="2" y="39"/>
                  </a:cubicBezTo>
                  <a:close/>
                </a:path>
              </a:pathLst>
            </a:custGeom>
            <a:solidFill>
              <a:srgbClr val="000000"/>
            </a:solidFill>
            <a:ln w="9525">
              <a:noFill/>
              <a:round/>
              <a:headEnd/>
              <a:tailEnd/>
            </a:ln>
          </p:spPr>
          <p:txBody>
            <a:bodyPr/>
            <a:lstStyle/>
            <a:p>
              <a:endParaRPr lang="en-US"/>
            </a:p>
          </p:txBody>
        </p:sp>
        <p:sp>
          <p:nvSpPr>
            <p:cNvPr id="21633" name="Freeform 11"/>
            <p:cNvSpPr>
              <a:spLocks/>
            </p:cNvSpPr>
            <p:nvPr/>
          </p:nvSpPr>
          <p:spPr bwMode="auto">
            <a:xfrm>
              <a:off x="2119" y="2438"/>
              <a:ext cx="604" cy="1347"/>
            </a:xfrm>
            <a:custGeom>
              <a:avLst/>
              <a:gdLst>
                <a:gd name="T0" fmla="*/ 594 w 463"/>
                <a:gd name="T1" fmla="*/ 1320 h 1032"/>
                <a:gd name="T2" fmla="*/ 594 w 463"/>
                <a:gd name="T3" fmla="*/ 1318 h 1032"/>
                <a:gd name="T4" fmla="*/ 601 w 463"/>
                <a:gd name="T5" fmla="*/ 1266 h 1032"/>
                <a:gd name="T6" fmla="*/ 534 w 463"/>
                <a:gd name="T7" fmla="*/ 1244 h 1032"/>
                <a:gd name="T8" fmla="*/ 462 w 463"/>
                <a:gd name="T9" fmla="*/ 1207 h 1032"/>
                <a:gd name="T10" fmla="*/ 344 w 463"/>
                <a:gd name="T11" fmla="*/ 1107 h 1032"/>
                <a:gd name="T12" fmla="*/ 172 w 463"/>
                <a:gd name="T13" fmla="*/ 828 h 1032"/>
                <a:gd name="T14" fmla="*/ 159 w 463"/>
                <a:gd name="T15" fmla="*/ 151 h 1032"/>
                <a:gd name="T16" fmla="*/ 198 w 463"/>
                <a:gd name="T17" fmla="*/ 90 h 1032"/>
                <a:gd name="T18" fmla="*/ 223 w 463"/>
                <a:gd name="T19" fmla="*/ 47 h 1032"/>
                <a:gd name="T20" fmla="*/ 228 w 463"/>
                <a:gd name="T21" fmla="*/ 7 h 1032"/>
                <a:gd name="T22" fmla="*/ 166 w 463"/>
                <a:gd name="T23" fmla="*/ 39 h 1032"/>
                <a:gd name="T24" fmla="*/ 29 w 463"/>
                <a:gd name="T25" fmla="*/ 309 h 1032"/>
                <a:gd name="T26" fmla="*/ 3 w 463"/>
                <a:gd name="T27" fmla="*/ 591 h 1032"/>
                <a:gd name="T28" fmla="*/ 65 w 463"/>
                <a:gd name="T29" fmla="*/ 920 h 1032"/>
                <a:gd name="T30" fmla="*/ 269 w 463"/>
                <a:gd name="T31" fmla="*/ 1233 h 1032"/>
                <a:gd name="T32" fmla="*/ 410 w 463"/>
                <a:gd name="T33" fmla="*/ 1334 h 1032"/>
                <a:gd name="T34" fmla="*/ 497 w 463"/>
                <a:gd name="T35" fmla="*/ 1337 h 1032"/>
                <a:gd name="T36" fmla="*/ 594 w 463"/>
                <a:gd name="T37" fmla="*/ 1320 h 1032"/>
                <a:gd name="T38" fmla="*/ 601 w 463"/>
                <a:gd name="T39" fmla="*/ 1269 h 1032"/>
                <a:gd name="T40" fmla="*/ 524 w 463"/>
                <a:gd name="T41" fmla="*/ 1282 h 1032"/>
                <a:gd name="T42" fmla="*/ 441 w 463"/>
                <a:gd name="T43" fmla="*/ 1291 h 1032"/>
                <a:gd name="T44" fmla="*/ 312 w 463"/>
                <a:gd name="T45" fmla="*/ 1214 h 1032"/>
                <a:gd name="T46" fmla="*/ 119 w 463"/>
                <a:gd name="T47" fmla="*/ 963 h 1032"/>
                <a:gd name="T48" fmla="*/ 18 w 463"/>
                <a:gd name="T49" fmla="*/ 654 h 1032"/>
                <a:gd name="T50" fmla="*/ 33 w 463"/>
                <a:gd name="T51" fmla="*/ 315 h 1032"/>
                <a:gd name="T52" fmla="*/ 103 w 463"/>
                <a:gd name="T53" fmla="*/ 153 h 1032"/>
                <a:gd name="T54" fmla="*/ 158 w 463"/>
                <a:gd name="T55" fmla="*/ 91 h 1032"/>
                <a:gd name="T56" fmla="*/ 194 w 463"/>
                <a:gd name="T57" fmla="*/ 69 h 1032"/>
                <a:gd name="T58" fmla="*/ 222 w 463"/>
                <a:gd name="T59" fmla="*/ 59 h 1032"/>
                <a:gd name="T60" fmla="*/ 228 w 463"/>
                <a:gd name="T61" fmla="*/ 8 h 1032"/>
                <a:gd name="T62" fmla="*/ 110 w 463"/>
                <a:gd name="T63" fmla="*/ 270 h 1032"/>
                <a:gd name="T64" fmla="*/ 87 w 463"/>
                <a:gd name="T65" fmla="*/ 546 h 1032"/>
                <a:gd name="T66" fmla="*/ 320 w 463"/>
                <a:gd name="T67" fmla="*/ 1138 h 1032"/>
                <a:gd name="T68" fmla="*/ 444 w 463"/>
                <a:gd name="T69" fmla="*/ 1252 h 1032"/>
                <a:gd name="T70" fmla="*/ 514 w 463"/>
                <a:gd name="T71" fmla="*/ 1291 h 1032"/>
                <a:gd name="T72" fmla="*/ 594 w 463"/>
                <a:gd name="T73" fmla="*/ 1318 h 1032"/>
                <a:gd name="T74" fmla="*/ 601 w 463"/>
                <a:gd name="T75" fmla="*/ 1266 h 1032"/>
                <a:gd name="T76" fmla="*/ 601 w 463"/>
                <a:gd name="T77" fmla="*/ 1269 h 1032"/>
                <a:gd name="T78" fmla="*/ 594 w 463"/>
                <a:gd name="T79" fmla="*/ 1320 h 10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3"/>
                <a:gd name="T121" fmla="*/ 0 h 1032"/>
                <a:gd name="T122" fmla="*/ 463 w 463"/>
                <a:gd name="T123" fmla="*/ 1032 h 10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3" h="1032">
                  <a:moveTo>
                    <a:pt x="455" y="1011"/>
                  </a:moveTo>
                  <a:cubicBezTo>
                    <a:pt x="455" y="1011"/>
                    <a:pt x="455" y="1010"/>
                    <a:pt x="455" y="1010"/>
                  </a:cubicBezTo>
                  <a:cubicBezTo>
                    <a:pt x="457" y="1006"/>
                    <a:pt x="463" y="971"/>
                    <a:pt x="461" y="970"/>
                  </a:cubicBezTo>
                  <a:cubicBezTo>
                    <a:pt x="444" y="963"/>
                    <a:pt x="426" y="960"/>
                    <a:pt x="409" y="953"/>
                  </a:cubicBezTo>
                  <a:cubicBezTo>
                    <a:pt x="390" y="946"/>
                    <a:pt x="372" y="936"/>
                    <a:pt x="354" y="925"/>
                  </a:cubicBezTo>
                  <a:cubicBezTo>
                    <a:pt x="321" y="904"/>
                    <a:pt x="291" y="877"/>
                    <a:pt x="264" y="848"/>
                  </a:cubicBezTo>
                  <a:cubicBezTo>
                    <a:pt x="208" y="786"/>
                    <a:pt x="165" y="711"/>
                    <a:pt x="132" y="634"/>
                  </a:cubicBezTo>
                  <a:cubicBezTo>
                    <a:pt x="65" y="477"/>
                    <a:pt x="39" y="273"/>
                    <a:pt x="122" y="116"/>
                  </a:cubicBezTo>
                  <a:cubicBezTo>
                    <a:pt x="131" y="100"/>
                    <a:pt x="141" y="84"/>
                    <a:pt x="152" y="69"/>
                  </a:cubicBezTo>
                  <a:cubicBezTo>
                    <a:pt x="160" y="58"/>
                    <a:pt x="169" y="49"/>
                    <a:pt x="171" y="36"/>
                  </a:cubicBezTo>
                  <a:cubicBezTo>
                    <a:pt x="172" y="30"/>
                    <a:pt x="179" y="9"/>
                    <a:pt x="175" y="5"/>
                  </a:cubicBezTo>
                  <a:cubicBezTo>
                    <a:pt x="171" y="0"/>
                    <a:pt x="132" y="26"/>
                    <a:pt x="127" y="30"/>
                  </a:cubicBezTo>
                  <a:cubicBezTo>
                    <a:pt x="66" y="77"/>
                    <a:pt x="38" y="165"/>
                    <a:pt x="22" y="237"/>
                  </a:cubicBezTo>
                  <a:cubicBezTo>
                    <a:pt x="7" y="308"/>
                    <a:pt x="0" y="381"/>
                    <a:pt x="2" y="453"/>
                  </a:cubicBezTo>
                  <a:cubicBezTo>
                    <a:pt x="6" y="539"/>
                    <a:pt x="17" y="625"/>
                    <a:pt x="50" y="705"/>
                  </a:cubicBezTo>
                  <a:cubicBezTo>
                    <a:pt x="87" y="792"/>
                    <a:pt x="138" y="879"/>
                    <a:pt x="206" y="945"/>
                  </a:cubicBezTo>
                  <a:cubicBezTo>
                    <a:pt x="237" y="975"/>
                    <a:pt x="274" y="1004"/>
                    <a:pt x="314" y="1022"/>
                  </a:cubicBezTo>
                  <a:cubicBezTo>
                    <a:pt x="337" y="1032"/>
                    <a:pt x="357" y="1028"/>
                    <a:pt x="381" y="1024"/>
                  </a:cubicBezTo>
                  <a:cubicBezTo>
                    <a:pt x="406" y="1020"/>
                    <a:pt x="430" y="1016"/>
                    <a:pt x="455" y="1011"/>
                  </a:cubicBezTo>
                  <a:cubicBezTo>
                    <a:pt x="459" y="1011"/>
                    <a:pt x="457" y="972"/>
                    <a:pt x="461" y="972"/>
                  </a:cubicBezTo>
                  <a:cubicBezTo>
                    <a:pt x="441" y="975"/>
                    <a:pt x="421" y="979"/>
                    <a:pt x="402" y="982"/>
                  </a:cubicBezTo>
                  <a:cubicBezTo>
                    <a:pt x="382" y="986"/>
                    <a:pt x="358" y="993"/>
                    <a:pt x="338" y="989"/>
                  </a:cubicBezTo>
                  <a:cubicBezTo>
                    <a:pt x="302" y="982"/>
                    <a:pt x="266" y="952"/>
                    <a:pt x="239" y="930"/>
                  </a:cubicBezTo>
                  <a:cubicBezTo>
                    <a:pt x="176" y="878"/>
                    <a:pt x="130" y="809"/>
                    <a:pt x="91" y="738"/>
                  </a:cubicBezTo>
                  <a:cubicBezTo>
                    <a:pt x="51" y="664"/>
                    <a:pt x="24" y="585"/>
                    <a:pt x="14" y="501"/>
                  </a:cubicBezTo>
                  <a:cubicBezTo>
                    <a:pt x="4" y="414"/>
                    <a:pt x="1" y="325"/>
                    <a:pt x="25" y="241"/>
                  </a:cubicBezTo>
                  <a:cubicBezTo>
                    <a:pt x="38" y="198"/>
                    <a:pt x="54" y="154"/>
                    <a:pt x="79" y="117"/>
                  </a:cubicBezTo>
                  <a:cubicBezTo>
                    <a:pt x="91" y="99"/>
                    <a:pt x="104" y="83"/>
                    <a:pt x="121" y="70"/>
                  </a:cubicBezTo>
                  <a:cubicBezTo>
                    <a:pt x="130" y="63"/>
                    <a:pt x="139" y="58"/>
                    <a:pt x="149" y="53"/>
                  </a:cubicBezTo>
                  <a:cubicBezTo>
                    <a:pt x="152" y="51"/>
                    <a:pt x="169" y="41"/>
                    <a:pt x="170" y="45"/>
                  </a:cubicBezTo>
                  <a:cubicBezTo>
                    <a:pt x="171" y="32"/>
                    <a:pt x="173" y="19"/>
                    <a:pt x="175" y="6"/>
                  </a:cubicBezTo>
                  <a:cubicBezTo>
                    <a:pt x="128" y="65"/>
                    <a:pt x="98" y="132"/>
                    <a:pt x="84" y="207"/>
                  </a:cubicBezTo>
                  <a:cubicBezTo>
                    <a:pt x="70" y="276"/>
                    <a:pt x="63" y="347"/>
                    <a:pt x="67" y="418"/>
                  </a:cubicBezTo>
                  <a:cubicBezTo>
                    <a:pt x="76" y="581"/>
                    <a:pt x="140" y="747"/>
                    <a:pt x="245" y="872"/>
                  </a:cubicBezTo>
                  <a:cubicBezTo>
                    <a:pt x="273" y="905"/>
                    <a:pt x="305" y="935"/>
                    <a:pt x="340" y="959"/>
                  </a:cubicBezTo>
                  <a:cubicBezTo>
                    <a:pt x="357" y="971"/>
                    <a:pt x="375" y="981"/>
                    <a:pt x="394" y="989"/>
                  </a:cubicBezTo>
                  <a:cubicBezTo>
                    <a:pt x="414" y="998"/>
                    <a:pt x="435" y="1002"/>
                    <a:pt x="455" y="1010"/>
                  </a:cubicBezTo>
                  <a:cubicBezTo>
                    <a:pt x="457" y="997"/>
                    <a:pt x="459" y="984"/>
                    <a:pt x="461" y="970"/>
                  </a:cubicBezTo>
                  <a:cubicBezTo>
                    <a:pt x="461" y="971"/>
                    <a:pt x="461" y="971"/>
                    <a:pt x="461" y="972"/>
                  </a:cubicBezTo>
                  <a:cubicBezTo>
                    <a:pt x="457" y="984"/>
                    <a:pt x="459" y="999"/>
                    <a:pt x="455" y="1011"/>
                  </a:cubicBezTo>
                  <a:close/>
                </a:path>
              </a:pathLst>
            </a:custGeom>
            <a:solidFill>
              <a:srgbClr val="000000"/>
            </a:solidFill>
            <a:ln w="9525">
              <a:noFill/>
              <a:round/>
              <a:headEnd/>
              <a:tailEnd/>
            </a:ln>
          </p:spPr>
          <p:txBody>
            <a:bodyPr/>
            <a:lstStyle/>
            <a:p>
              <a:endParaRPr lang="en-US"/>
            </a:p>
          </p:txBody>
        </p:sp>
        <p:sp>
          <p:nvSpPr>
            <p:cNvPr id="21634" name="Freeform 12"/>
            <p:cNvSpPr>
              <a:spLocks/>
            </p:cNvSpPr>
            <p:nvPr/>
          </p:nvSpPr>
          <p:spPr bwMode="auto">
            <a:xfrm>
              <a:off x="1574" y="1737"/>
              <a:ext cx="845" cy="198"/>
            </a:xfrm>
            <a:custGeom>
              <a:avLst/>
              <a:gdLst>
                <a:gd name="T0" fmla="*/ 586 w 647"/>
                <a:gd name="T1" fmla="*/ 63 h 152"/>
                <a:gd name="T2" fmla="*/ 482 w 647"/>
                <a:gd name="T3" fmla="*/ 74 h 152"/>
                <a:gd name="T4" fmla="*/ 380 w 647"/>
                <a:gd name="T5" fmla="*/ 82 h 152"/>
                <a:gd name="T6" fmla="*/ 172 w 647"/>
                <a:gd name="T7" fmla="*/ 91 h 152"/>
                <a:gd name="T8" fmla="*/ 65 w 647"/>
                <a:gd name="T9" fmla="*/ 90 h 152"/>
                <a:gd name="T10" fmla="*/ 17 w 647"/>
                <a:gd name="T11" fmla="*/ 89 h 152"/>
                <a:gd name="T12" fmla="*/ 9 w 647"/>
                <a:gd name="T13" fmla="*/ 120 h 152"/>
                <a:gd name="T14" fmla="*/ 1 w 647"/>
                <a:gd name="T15" fmla="*/ 173 h 152"/>
                <a:gd name="T16" fmla="*/ 1 w 647"/>
                <a:gd name="T17" fmla="*/ 186 h 152"/>
                <a:gd name="T18" fmla="*/ 12 w 647"/>
                <a:gd name="T19" fmla="*/ 193 h 152"/>
                <a:gd name="T20" fmla="*/ 74 w 647"/>
                <a:gd name="T21" fmla="*/ 194 h 152"/>
                <a:gd name="T22" fmla="*/ 494 w 647"/>
                <a:gd name="T23" fmla="*/ 171 h 152"/>
                <a:gd name="T24" fmla="*/ 700 w 647"/>
                <a:gd name="T25" fmla="*/ 135 h 152"/>
                <a:gd name="T26" fmla="*/ 832 w 647"/>
                <a:gd name="T27" fmla="*/ 57 h 152"/>
                <a:gd name="T28" fmla="*/ 837 w 647"/>
                <a:gd name="T29" fmla="*/ 4 h 152"/>
                <a:gd name="T30" fmla="*/ 788 w 647"/>
                <a:gd name="T31" fmla="*/ 20 h 152"/>
                <a:gd name="T32" fmla="*/ 731 w 647"/>
                <a:gd name="T33" fmla="*/ 34 h 152"/>
                <a:gd name="T34" fmla="*/ 670 w 647"/>
                <a:gd name="T35" fmla="*/ 48 h 152"/>
                <a:gd name="T36" fmla="*/ 626 w 647"/>
                <a:gd name="T37" fmla="*/ 61 h 152"/>
                <a:gd name="T38" fmla="*/ 599 w 647"/>
                <a:gd name="T39" fmla="*/ 91 h 152"/>
                <a:gd name="T40" fmla="*/ 586 w 647"/>
                <a:gd name="T41" fmla="*/ 87 h 152"/>
                <a:gd name="T42" fmla="*/ 586 w 647"/>
                <a:gd name="T43" fmla="*/ 63 h 152"/>
                <a:gd name="T44" fmla="*/ 579 w 647"/>
                <a:gd name="T45" fmla="*/ 115 h 152"/>
                <a:gd name="T46" fmla="*/ 579 w 647"/>
                <a:gd name="T47" fmla="*/ 146 h 152"/>
                <a:gd name="T48" fmla="*/ 579 w 647"/>
                <a:gd name="T49" fmla="*/ 146 h 152"/>
                <a:gd name="T50" fmla="*/ 605 w 647"/>
                <a:gd name="T51" fmla="*/ 134 h 152"/>
                <a:gd name="T52" fmla="*/ 619 w 647"/>
                <a:gd name="T53" fmla="*/ 112 h 152"/>
                <a:gd name="T54" fmla="*/ 691 w 647"/>
                <a:gd name="T55" fmla="*/ 94 h 152"/>
                <a:gd name="T56" fmla="*/ 771 w 647"/>
                <a:gd name="T57" fmla="*/ 73 h 152"/>
                <a:gd name="T58" fmla="*/ 806 w 647"/>
                <a:gd name="T59" fmla="*/ 63 h 152"/>
                <a:gd name="T60" fmla="*/ 832 w 647"/>
                <a:gd name="T61" fmla="*/ 61 h 152"/>
                <a:gd name="T62" fmla="*/ 838 w 647"/>
                <a:gd name="T63" fmla="*/ 10 h 152"/>
                <a:gd name="T64" fmla="*/ 763 w 647"/>
                <a:gd name="T65" fmla="*/ 69 h 152"/>
                <a:gd name="T66" fmla="*/ 661 w 647"/>
                <a:gd name="T67" fmla="*/ 95 h 152"/>
                <a:gd name="T68" fmla="*/ 438 w 647"/>
                <a:gd name="T69" fmla="*/ 126 h 152"/>
                <a:gd name="T70" fmla="*/ 222 w 647"/>
                <a:gd name="T71" fmla="*/ 141 h 152"/>
                <a:gd name="T72" fmla="*/ 102 w 647"/>
                <a:gd name="T73" fmla="*/ 143 h 152"/>
                <a:gd name="T74" fmla="*/ 39 w 647"/>
                <a:gd name="T75" fmla="*/ 142 h 152"/>
                <a:gd name="T76" fmla="*/ 14 w 647"/>
                <a:gd name="T77" fmla="*/ 141 h 152"/>
                <a:gd name="T78" fmla="*/ 8 w 647"/>
                <a:gd name="T79" fmla="*/ 135 h 152"/>
                <a:gd name="T80" fmla="*/ 9 w 647"/>
                <a:gd name="T81" fmla="*/ 122 h 152"/>
                <a:gd name="T82" fmla="*/ 8 w 647"/>
                <a:gd name="T83" fmla="*/ 130 h 152"/>
                <a:gd name="T84" fmla="*/ 8 w 647"/>
                <a:gd name="T85" fmla="*/ 146 h 152"/>
                <a:gd name="T86" fmla="*/ 20 w 647"/>
                <a:gd name="T87" fmla="*/ 139 h 152"/>
                <a:gd name="T88" fmla="*/ 57 w 647"/>
                <a:gd name="T89" fmla="*/ 142 h 152"/>
                <a:gd name="T90" fmla="*/ 135 w 647"/>
                <a:gd name="T91" fmla="*/ 143 h 152"/>
                <a:gd name="T92" fmla="*/ 283 w 647"/>
                <a:gd name="T93" fmla="*/ 139 h 152"/>
                <a:gd name="T94" fmla="*/ 426 w 647"/>
                <a:gd name="T95" fmla="*/ 130 h 152"/>
                <a:gd name="T96" fmla="*/ 505 w 647"/>
                <a:gd name="T97" fmla="*/ 122 h 152"/>
                <a:gd name="T98" fmla="*/ 579 w 647"/>
                <a:gd name="T99" fmla="*/ 115 h 152"/>
                <a:gd name="T100" fmla="*/ 586 w 647"/>
                <a:gd name="T101" fmla="*/ 63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7"/>
                <a:gd name="T154" fmla="*/ 0 h 152"/>
                <a:gd name="T155" fmla="*/ 647 w 647"/>
                <a:gd name="T156" fmla="*/ 152 h 1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7" h="152">
                  <a:moveTo>
                    <a:pt x="449" y="48"/>
                  </a:moveTo>
                  <a:cubicBezTo>
                    <a:pt x="423" y="47"/>
                    <a:pt x="395" y="55"/>
                    <a:pt x="369" y="57"/>
                  </a:cubicBezTo>
                  <a:cubicBezTo>
                    <a:pt x="343" y="59"/>
                    <a:pt x="317" y="61"/>
                    <a:pt x="291" y="63"/>
                  </a:cubicBezTo>
                  <a:cubicBezTo>
                    <a:pt x="238" y="66"/>
                    <a:pt x="185" y="69"/>
                    <a:pt x="132" y="70"/>
                  </a:cubicBezTo>
                  <a:cubicBezTo>
                    <a:pt x="104" y="71"/>
                    <a:pt x="77" y="71"/>
                    <a:pt x="50" y="69"/>
                  </a:cubicBezTo>
                  <a:cubicBezTo>
                    <a:pt x="42" y="69"/>
                    <a:pt x="19" y="63"/>
                    <a:pt x="13" y="68"/>
                  </a:cubicBezTo>
                  <a:cubicBezTo>
                    <a:pt x="9" y="72"/>
                    <a:pt x="8" y="86"/>
                    <a:pt x="7" y="92"/>
                  </a:cubicBezTo>
                  <a:cubicBezTo>
                    <a:pt x="4" y="105"/>
                    <a:pt x="2" y="119"/>
                    <a:pt x="1" y="133"/>
                  </a:cubicBezTo>
                  <a:cubicBezTo>
                    <a:pt x="1" y="135"/>
                    <a:pt x="0" y="141"/>
                    <a:pt x="1" y="143"/>
                  </a:cubicBezTo>
                  <a:cubicBezTo>
                    <a:pt x="3" y="150"/>
                    <a:pt x="3" y="146"/>
                    <a:pt x="9" y="148"/>
                  </a:cubicBezTo>
                  <a:cubicBezTo>
                    <a:pt x="23" y="152"/>
                    <a:pt x="42" y="149"/>
                    <a:pt x="57" y="149"/>
                  </a:cubicBezTo>
                  <a:cubicBezTo>
                    <a:pt x="164" y="150"/>
                    <a:pt x="271" y="144"/>
                    <a:pt x="378" y="131"/>
                  </a:cubicBezTo>
                  <a:cubicBezTo>
                    <a:pt x="431" y="125"/>
                    <a:pt x="484" y="117"/>
                    <a:pt x="536" y="104"/>
                  </a:cubicBezTo>
                  <a:cubicBezTo>
                    <a:pt x="571" y="96"/>
                    <a:pt x="630" y="87"/>
                    <a:pt x="637" y="44"/>
                  </a:cubicBezTo>
                  <a:cubicBezTo>
                    <a:pt x="638" y="39"/>
                    <a:pt x="647" y="7"/>
                    <a:pt x="641" y="3"/>
                  </a:cubicBezTo>
                  <a:cubicBezTo>
                    <a:pt x="637" y="0"/>
                    <a:pt x="609" y="13"/>
                    <a:pt x="603" y="15"/>
                  </a:cubicBezTo>
                  <a:cubicBezTo>
                    <a:pt x="589" y="19"/>
                    <a:pt x="575" y="23"/>
                    <a:pt x="560" y="26"/>
                  </a:cubicBezTo>
                  <a:cubicBezTo>
                    <a:pt x="545" y="30"/>
                    <a:pt x="529" y="33"/>
                    <a:pt x="513" y="37"/>
                  </a:cubicBezTo>
                  <a:cubicBezTo>
                    <a:pt x="503" y="39"/>
                    <a:pt x="486" y="39"/>
                    <a:pt x="479" y="47"/>
                  </a:cubicBezTo>
                  <a:cubicBezTo>
                    <a:pt x="472" y="55"/>
                    <a:pt x="472" y="65"/>
                    <a:pt x="459" y="70"/>
                  </a:cubicBezTo>
                  <a:cubicBezTo>
                    <a:pt x="454" y="72"/>
                    <a:pt x="453" y="75"/>
                    <a:pt x="449" y="67"/>
                  </a:cubicBezTo>
                  <a:cubicBezTo>
                    <a:pt x="447" y="65"/>
                    <a:pt x="449" y="51"/>
                    <a:pt x="449" y="48"/>
                  </a:cubicBezTo>
                  <a:cubicBezTo>
                    <a:pt x="450" y="61"/>
                    <a:pt x="441" y="75"/>
                    <a:pt x="443" y="88"/>
                  </a:cubicBezTo>
                  <a:cubicBezTo>
                    <a:pt x="444" y="96"/>
                    <a:pt x="443" y="104"/>
                    <a:pt x="443" y="112"/>
                  </a:cubicBezTo>
                  <a:cubicBezTo>
                    <a:pt x="443" y="112"/>
                    <a:pt x="443" y="112"/>
                    <a:pt x="443" y="112"/>
                  </a:cubicBezTo>
                  <a:cubicBezTo>
                    <a:pt x="450" y="112"/>
                    <a:pt x="457" y="108"/>
                    <a:pt x="463" y="103"/>
                  </a:cubicBezTo>
                  <a:cubicBezTo>
                    <a:pt x="468" y="98"/>
                    <a:pt x="469" y="92"/>
                    <a:pt x="474" y="86"/>
                  </a:cubicBezTo>
                  <a:cubicBezTo>
                    <a:pt x="483" y="76"/>
                    <a:pt x="516" y="75"/>
                    <a:pt x="529" y="72"/>
                  </a:cubicBezTo>
                  <a:cubicBezTo>
                    <a:pt x="550" y="67"/>
                    <a:pt x="570" y="62"/>
                    <a:pt x="590" y="56"/>
                  </a:cubicBezTo>
                  <a:cubicBezTo>
                    <a:pt x="599" y="54"/>
                    <a:pt x="608" y="51"/>
                    <a:pt x="617" y="48"/>
                  </a:cubicBezTo>
                  <a:cubicBezTo>
                    <a:pt x="622" y="47"/>
                    <a:pt x="637" y="38"/>
                    <a:pt x="637" y="47"/>
                  </a:cubicBezTo>
                  <a:cubicBezTo>
                    <a:pt x="639" y="34"/>
                    <a:pt x="640" y="21"/>
                    <a:pt x="642" y="8"/>
                  </a:cubicBezTo>
                  <a:cubicBezTo>
                    <a:pt x="638" y="35"/>
                    <a:pt x="607" y="46"/>
                    <a:pt x="584" y="53"/>
                  </a:cubicBezTo>
                  <a:cubicBezTo>
                    <a:pt x="558" y="61"/>
                    <a:pt x="532" y="67"/>
                    <a:pt x="506" y="73"/>
                  </a:cubicBezTo>
                  <a:cubicBezTo>
                    <a:pt x="450" y="84"/>
                    <a:pt x="392" y="91"/>
                    <a:pt x="335" y="97"/>
                  </a:cubicBezTo>
                  <a:cubicBezTo>
                    <a:pt x="281" y="103"/>
                    <a:pt x="225" y="106"/>
                    <a:pt x="170" y="108"/>
                  </a:cubicBezTo>
                  <a:cubicBezTo>
                    <a:pt x="139" y="109"/>
                    <a:pt x="109" y="110"/>
                    <a:pt x="78" y="110"/>
                  </a:cubicBezTo>
                  <a:cubicBezTo>
                    <a:pt x="62" y="110"/>
                    <a:pt x="46" y="109"/>
                    <a:pt x="30" y="109"/>
                  </a:cubicBezTo>
                  <a:cubicBezTo>
                    <a:pt x="25" y="109"/>
                    <a:pt x="15" y="110"/>
                    <a:pt x="11" y="108"/>
                  </a:cubicBezTo>
                  <a:cubicBezTo>
                    <a:pt x="7" y="109"/>
                    <a:pt x="6" y="108"/>
                    <a:pt x="6" y="104"/>
                  </a:cubicBezTo>
                  <a:cubicBezTo>
                    <a:pt x="6" y="101"/>
                    <a:pt x="6" y="98"/>
                    <a:pt x="7" y="94"/>
                  </a:cubicBezTo>
                  <a:cubicBezTo>
                    <a:pt x="6" y="96"/>
                    <a:pt x="6" y="98"/>
                    <a:pt x="6" y="100"/>
                  </a:cubicBezTo>
                  <a:cubicBezTo>
                    <a:pt x="3" y="119"/>
                    <a:pt x="3" y="123"/>
                    <a:pt x="6" y="112"/>
                  </a:cubicBezTo>
                  <a:cubicBezTo>
                    <a:pt x="6" y="107"/>
                    <a:pt x="9" y="105"/>
                    <a:pt x="15" y="107"/>
                  </a:cubicBezTo>
                  <a:cubicBezTo>
                    <a:pt x="23" y="105"/>
                    <a:pt x="36" y="108"/>
                    <a:pt x="44" y="109"/>
                  </a:cubicBezTo>
                  <a:cubicBezTo>
                    <a:pt x="64" y="110"/>
                    <a:pt x="83" y="110"/>
                    <a:pt x="103" y="110"/>
                  </a:cubicBezTo>
                  <a:cubicBezTo>
                    <a:pt x="141" y="110"/>
                    <a:pt x="179" y="108"/>
                    <a:pt x="217" y="107"/>
                  </a:cubicBezTo>
                  <a:cubicBezTo>
                    <a:pt x="254" y="105"/>
                    <a:pt x="290" y="102"/>
                    <a:pt x="326" y="100"/>
                  </a:cubicBezTo>
                  <a:cubicBezTo>
                    <a:pt x="347" y="98"/>
                    <a:pt x="367" y="97"/>
                    <a:pt x="387" y="94"/>
                  </a:cubicBezTo>
                  <a:cubicBezTo>
                    <a:pt x="405" y="93"/>
                    <a:pt x="425" y="87"/>
                    <a:pt x="443" y="88"/>
                  </a:cubicBezTo>
                  <a:cubicBezTo>
                    <a:pt x="445" y="88"/>
                    <a:pt x="448" y="48"/>
                    <a:pt x="449" y="48"/>
                  </a:cubicBezTo>
                  <a:close/>
                </a:path>
              </a:pathLst>
            </a:custGeom>
            <a:solidFill>
              <a:srgbClr val="000000"/>
            </a:solidFill>
            <a:ln w="9525">
              <a:noFill/>
              <a:round/>
              <a:headEnd/>
              <a:tailEnd/>
            </a:ln>
          </p:spPr>
          <p:txBody>
            <a:bodyPr/>
            <a:lstStyle/>
            <a:p>
              <a:endParaRPr lang="en-US"/>
            </a:p>
          </p:txBody>
        </p:sp>
        <p:sp>
          <p:nvSpPr>
            <p:cNvPr id="21635" name="Freeform 13"/>
            <p:cNvSpPr>
              <a:spLocks/>
            </p:cNvSpPr>
            <p:nvPr/>
          </p:nvSpPr>
          <p:spPr bwMode="auto">
            <a:xfrm>
              <a:off x="1546" y="1350"/>
              <a:ext cx="267" cy="302"/>
            </a:xfrm>
            <a:custGeom>
              <a:avLst/>
              <a:gdLst>
                <a:gd name="T0" fmla="*/ 132 w 204"/>
                <a:gd name="T1" fmla="*/ 0 h 231"/>
                <a:gd name="T2" fmla="*/ 58 w 204"/>
                <a:gd name="T3" fmla="*/ 52 h 231"/>
                <a:gd name="T4" fmla="*/ 7 w 204"/>
                <a:gd name="T5" fmla="*/ 93 h 231"/>
                <a:gd name="T6" fmla="*/ 0 w 204"/>
                <a:gd name="T7" fmla="*/ 140 h 231"/>
                <a:gd name="T8" fmla="*/ 25 w 204"/>
                <a:gd name="T9" fmla="*/ 195 h 231"/>
                <a:gd name="T10" fmla="*/ 122 w 204"/>
                <a:gd name="T11" fmla="*/ 275 h 231"/>
                <a:gd name="T12" fmla="*/ 153 w 204"/>
                <a:gd name="T13" fmla="*/ 260 h 231"/>
                <a:gd name="T14" fmla="*/ 170 w 204"/>
                <a:gd name="T15" fmla="*/ 263 h 231"/>
                <a:gd name="T16" fmla="*/ 183 w 204"/>
                <a:gd name="T17" fmla="*/ 259 h 231"/>
                <a:gd name="T18" fmla="*/ 224 w 204"/>
                <a:gd name="T19" fmla="*/ 259 h 231"/>
                <a:gd name="T20" fmla="*/ 259 w 204"/>
                <a:gd name="T21" fmla="*/ 271 h 231"/>
                <a:gd name="T22" fmla="*/ 267 w 204"/>
                <a:gd name="T23" fmla="*/ 220 h 231"/>
                <a:gd name="T24" fmla="*/ 236 w 204"/>
                <a:gd name="T25" fmla="*/ 166 h 231"/>
                <a:gd name="T26" fmla="*/ 200 w 204"/>
                <a:gd name="T27" fmla="*/ 110 h 231"/>
                <a:gd name="T28" fmla="*/ 166 w 204"/>
                <a:gd name="T29" fmla="*/ 54 h 231"/>
                <a:gd name="T30" fmla="*/ 132 w 204"/>
                <a:gd name="T31" fmla="*/ 0 h 231"/>
                <a:gd name="T32" fmla="*/ 124 w 204"/>
                <a:gd name="T33" fmla="*/ 52 h 231"/>
                <a:gd name="T34" fmla="*/ 158 w 204"/>
                <a:gd name="T35" fmla="*/ 106 h 231"/>
                <a:gd name="T36" fmla="*/ 194 w 204"/>
                <a:gd name="T37" fmla="*/ 162 h 231"/>
                <a:gd name="T38" fmla="*/ 228 w 204"/>
                <a:gd name="T39" fmla="*/ 217 h 231"/>
                <a:gd name="T40" fmla="*/ 259 w 204"/>
                <a:gd name="T41" fmla="*/ 271 h 231"/>
                <a:gd name="T42" fmla="*/ 267 w 204"/>
                <a:gd name="T43" fmla="*/ 220 h 231"/>
                <a:gd name="T44" fmla="*/ 226 w 204"/>
                <a:gd name="T45" fmla="*/ 205 h 231"/>
                <a:gd name="T46" fmla="*/ 179 w 204"/>
                <a:gd name="T47" fmla="*/ 210 h 231"/>
                <a:gd name="T48" fmla="*/ 144 w 204"/>
                <a:gd name="T49" fmla="*/ 210 h 231"/>
                <a:gd name="T50" fmla="*/ 111 w 204"/>
                <a:gd name="T51" fmla="*/ 227 h 231"/>
                <a:gd name="T52" fmla="*/ 51 w 204"/>
                <a:gd name="T53" fmla="*/ 175 h 231"/>
                <a:gd name="T54" fmla="*/ 7 w 204"/>
                <a:gd name="T55" fmla="*/ 92 h 231"/>
                <a:gd name="T56" fmla="*/ 0 w 204"/>
                <a:gd name="T57" fmla="*/ 144 h 231"/>
                <a:gd name="T58" fmla="*/ 54 w 204"/>
                <a:gd name="T59" fmla="*/ 101 h 231"/>
                <a:gd name="T60" fmla="*/ 124 w 204"/>
                <a:gd name="T61" fmla="*/ 52 h 231"/>
                <a:gd name="T62" fmla="*/ 128 w 204"/>
                <a:gd name="T63" fmla="*/ 26 h 231"/>
                <a:gd name="T64" fmla="*/ 132 w 204"/>
                <a:gd name="T65" fmla="*/ 0 h 2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231"/>
                <a:gd name="T101" fmla="*/ 204 w 204"/>
                <a:gd name="T102" fmla="*/ 231 h 2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231">
                  <a:moveTo>
                    <a:pt x="101" y="0"/>
                  </a:moveTo>
                  <a:cubicBezTo>
                    <a:pt x="82" y="13"/>
                    <a:pt x="63" y="26"/>
                    <a:pt x="44" y="40"/>
                  </a:cubicBezTo>
                  <a:cubicBezTo>
                    <a:pt x="32" y="48"/>
                    <a:pt x="10" y="57"/>
                    <a:pt x="5" y="71"/>
                  </a:cubicBezTo>
                  <a:cubicBezTo>
                    <a:pt x="2" y="80"/>
                    <a:pt x="0" y="97"/>
                    <a:pt x="0" y="107"/>
                  </a:cubicBezTo>
                  <a:cubicBezTo>
                    <a:pt x="0" y="121"/>
                    <a:pt x="12" y="136"/>
                    <a:pt x="19" y="149"/>
                  </a:cubicBezTo>
                  <a:cubicBezTo>
                    <a:pt x="31" y="170"/>
                    <a:pt x="58" y="231"/>
                    <a:pt x="93" y="210"/>
                  </a:cubicBezTo>
                  <a:cubicBezTo>
                    <a:pt x="101" y="204"/>
                    <a:pt x="106" y="199"/>
                    <a:pt x="117" y="199"/>
                  </a:cubicBezTo>
                  <a:cubicBezTo>
                    <a:pt x="121" y="200"/>
                    <a:pt x="125" y="202"/>
                    <a:pt x="130" y="201"/>
                  </a:cubicBezTo>
                  <a:cubicBezTo>
                    <a:pt x="133" y="201"/>
                    <a:pt x="137" y="199"/>
                    <a:pt x="140" y="198"/>
                  </a:cubicBezTo>
                  <a:cubicBezTo>
                    <a:pt x="150" y="195"/>
                    <a:pt x="161" y="195"/>
                    <a:pt x="171" y="198"/>
                  </a:cubicBezTo>
                  <a:cubicBezTo>
                    <a:pt x="181" y="200"/>
                    <a:pt x="189" y="206"/>
                    <a:pt x="198" y="207"/>
                  </a:cubicBezTo>
                  <a:cubicBezTo>
                    <a:pt x="198" y="207"/>
                    <a:pt x="204" y="171"/>
                    <a:pt x="204" y="168"/>
                  </a:cubicBezTo>
                  <a:cubicBezTo>
                    <a:pt x="203" y="156"/>
                    <a:pt x="186" y="137"/>
                    <a:pt x="180" y="127"/>
                  </a:cubicBezTo>
                  <a:cubicBezTo>
                    <a:pt x="171" y="112"/>
                    <a:pt x="162" y="98"/>
                    <a:pt x="153" y="84"/>
                  </a:cubicBezTo>
                  <a:cubicBezTo>
                    <a:pt x="145" y="70"/>
                    <a:pt x="136" y="56"/>
                    <a:pt x="127" y="41"/>
                  </a:cubicBezTo>
                  <a:cubicBezTo>
                    <a:pt x="119" y="29"/>
                    <a:pt x="112" y="10"/>
                    <a:pt x="101" y="0"/>
                  </a:cubicBezTo>
                  <a:cubicBezTo>
                    <a:pt x="106" y="5"/>
                    <a:pt x="90" y="35"/>
                    <a:pt x="95" y="40"/>
                  </a:cubicBezTo>
                  <a:cubicBezTo>
                    <a:pt x="106" y="50"/>
                    <a:pt x="114" y="68"/>
                    <a:pt x="121" y="81"/>
                  </a:cubicBezTo>
                  <a:cubicBezTo>
                    <a:pt x="130" y="95"/>
                    <a:pt x="139" y="109"/>
                    <a:pt x="148" y="124"/>
                  </a:cubicBezTo>
                  <a:cubicBezTo>
                    <a:pt x="156" y="138"/>
                    <a:pt x="165" y="152"/>
                    <a:pt x="174" y="166"/>
                  </a:cubicBezTo>
                  <a:cubicBezTo>
                    <a:pt x="180" y="176"/>
                    <a:pt x="197" y="196"/>
                    <a:pt x="198" y="207"/>
                  </a:cubicBezTo>
                  <a:cubicBezTo>
                    <a:pt x="200" y="194"/>
                    <a:pt x="202" y="181"/>
                    <a:pt x="204" y="168"/>
                  </a:cubicBezTo>
                  <a:cubicBezTo>
                    <a:pt x="194" y="166"/>
                    <a:pt x="184" y="159"/>
                    <a:pt x="173" y="157"/>
                  </a:cubicBezTo>
                  <a:cubicBezTo>
                    <a:pt x="160" y="155"/>
                    <a:pt x="150" y="159"/>
                    <a:pt x="137" y="161"/>
                  </a:cubicBezTo>
                  <a:cubicBezTo>
                    <a:pt x="128" y="162"/>
                    <a:pt x="120" y="158"/>
                    <a:pt x="110" y="161"/>
                  </a:cubicBezTo>
                  <a:cubicBezTo>
                    <a:pt x="100" y="165"/>
                    <a:pt x="97" y="174"/>
                    <a:pt x="85" y="174"/>
                  </a:cubicBezTo>
                  <a:cubicBezTo>
                    <a:pt x="63" y="173"/>
                    <a:pt x="49" y="152"/>
                    <a:pt x="39" y="134"/>
                  </a:cubicBezTo>
                  <a:cubicBezTo>
                    <a:pt x="27" y="115"/>
                    <a:pt x="11" y="92"/>
                    <a:pt x="5" y="70"/>
                  </a:cubicBezTo>
                  <a:cubicBezTo>
                    <a:pt x="3" y="83"/>
                    <a:pt x="2" y="97"/>
                    <a:pt x="0" y="110"/>
                  </a:cubicBezTo>
                  <a:cubicBezTo>
                    <a:pt x="3" y="97"/>
                    <a:pt x="31" y="84"/>
                    <a:pt x="41" y="77"/>
                  </a:cubicBezTo>
                  <a:cubicBezTo>
                    <a:pt x="59" y="65"/>
                    <a:pt x="77" y="52"/>
                    <a:pt x="95" y="40"/>
                  </a:cubicBezTo>
                  <a:cubicBezTo>
                    <a:pt x="98" y="38"/>
                    <a:pt x="98" y="23"/>
                    <a:pt x="98" y="20"/>
                  </a:cubicBezTo>
                  <a:cubicBezTo>
                    <a:pt x="99" y="17"/>
                    <a:pt x="99" y="2"/>
                    <a:pt x="101" y="0"/>
                  </a:cubicBezTo>
                  <a:close/>
                </a:path>
              </a:pathLst>
            </a:custGeom>
            <a:solidFill>
              <a:srgbClr val="000000"/>
            </a:solidFill>
            <a:ln w="9525">
              <a:noFill/>
              <a:round/>
              <a:headEnd/>
              <a:tailEnd/>
            </a:ln>
          </p:spPr>
          <p:txBody>
            <a:bodyPr/>
            <a:lstStyle/>
            <a:p>
              <a:endParaRPr lang="en-US"/>
            </a:p>
          </p:txBody>
        </p:sp>
        <p:sp>
          <p:nvSpPr>
            <p:cNvPr id="21636" name="Freeform 14"/>
            <p:cNvSpPr>
              <a:spLocks/>
            </p:cNvSpPr>
            <p:nvPr/>
          </p:nvSpPr>
          <p:spPr bwMode="auto">
            <a:xfrm>
              <a:off x="1942" y="1476"/>
              <a:ext cx="224" cy="370"/>
            </a:xfrm>
            <a:custGeom>
              <a:avLst/>
              <a:gdLst>
                <a:gd name="T0" fmla="*/ 217 w 171"/>
                <a:gd name="T1" fmla="*/ 35 h 284"/>
                <a:gd name="T2" fmla="*/ 186 w 171"/>
                <a:gd name="T3" fmla="*/ 14 h 284"/>
                <a:gd name="T4" fmla="*/ 173 w 171"/>
                <a:gd name="T5" fmla="*/ 7 h 284"/>
                <a:gd name="T6" fmla="*/ 164 w 171"/>
                <a:gd name="T7" fmla="*/ 7 h 284"/>
                <a:gd name="T8" fmla="*/ 144 w 171"/>
                <a:gd name="T9" fmla="*/ 35 h 284"/>
                <a:gd name="T10" fmla="*/ 123 w 171"/>
                <a:gd name="T11" fmla="*/ 68 h 284"/>
                <a:gd name="T12" fmla="*/ 9 w 171"/>
                <a:gd name="T13" fmla="*/ 129 h 284"/>
                <a:gd name="T14" fmla="*/ 1 w 171"/>
                <a:gd name="T15" fmla="*/ 181 h 284"/>
                <a:gd name="T16" fmla="*/ 92 w 171"/>
                <a:gd name="T17" fmla="*/ 228 h 284"/>
                <a:gd name="T18" fmla="*/ 100 w 171"/>
                <a:gd name="T19" fmla="*/ 177 h 284"/>
                <a:gd name="T20" fmla="*/ 20 w 171"/>
                <a:gd name="T21" fmla="*/ 318 h 284"/>
                <a:gd name="T22" fmla="*/ 12 w 171"/>
                <a:gd name="T23" fmla="*/ 370 h 284"/>
                <a:gd name="T24" fmla="*/ 79 w 171"/>
                <a:gd name="T25" fmla="*/ 367 h 284"/>
                <a:gd name="T26" fmla="*/ 101 w 171"/>
                <a:gd name="T27" fmla="*/ 361 h 284"/>
                <a:gd name="T28" fmla="*/ 117 w 171"/>
                <a:gd name="T29" fmla="*/ 334 h 284"/>
                <a:gd name="T30" fmla="*/ 157 w 171"/>
                <a:gd name="T31" fmla="*/ 242 h 284"/>
                <a:gd name="T32" fmla="*/ 166 w 171"/>
                <a:gd name="T33" fmla="*/ 160 h 284"/>
                <a:gd name="T34" fmla="*/ 169 w 171"/>
                <a:gd name="T35" fmla="*/ 122 h 284"/>
                <a:gd name="T36" fmla="*/ 170 w 171"/>
                <a:gd name="T37" fmla="*/ 145 h 284"/>
                <a:gd name="T38" fmla="*/ 178 w 171"/>
                <a:gd name="T39" fmla="*/ 133 h 284"/>
                <a:gd name="T40" fmla="*/ 210 w 171"/>
                <a:gd name="T41" fmla="*/ 87 h 284"/>
                <a:gd name="T42" fmla="*/ 217 w 171"/>
                <a:gd name="T43" fmla="*/ 35 h 284"/>
                <a:gd name="T44" fmla="*/ 168 w 171"/>
                <a:gd name="T45" fmla="*/ 128 h 284"/>
                <a:gd name="T46" fmla="*/ 157 w 171"/>
                <a:gd name="T47" fmla="*/ 241 h 284"/>
                <a:gd name="T48" fmla="*/ 161 w 171"/>
                <a:gd name="T49" fmla="*/ 215 h 284"/>
                <a:gd name="T50" fmla="*/ 160 w 171"/>
                <a:gd name="T51" fmla="*/ 224 h 284"/>
                <a:gd name="T52" fmla="*/ 164 w 171"/>
                <a:gd name="T53" fmla="*/ 198 h 284"/>
                <a:gd name="T54" fmla="*/ 115 w 171"/>
                <a:gd name="T55" fmla="*/ 296 h 284"/>
                <a:gd name="T56" fmla="*/ 103 w 171"/>
                <a:gd name="T57" fmla="*/ 315 h 284"/>
                <a:gd name="T58" fmla="*/ 76 w 171"/>
                <a:gd name="T59" fmla="*/ 317 h 284"/>
                <a:gd name="T60" fmla="*/ 20 w 171"/>
                <a:gd name="T61" fmla="*/ 318 h 284"/>
                <a:gd name="T62" fmla="*/ 12 w 171"/>
                <a:gd name="T63" fmla="*/ 370 h 284"/>
                <a:gd name="T64" fmla="*/ 92 w 171"/>
                <a:gd name="T65" fmla="*/ 228 h 284"/>
                <a:gd name="T66" fmla="*/ 100 w 171"/>
                <a:gd name="T67" fmla="*/ 177 h 284"/>
                <a:gd name="T68" fmla="*/ 9 w 171"/>
                <a:gd name="T69" fmla="*/ 129 h 284"/>
                <a:gd name="T70" fmla="*/ 1 w 171"/>
                <a:gd name="T71" fmla="*/ 181 h 284"/>
                <a:gd name="T72" fmla="*/ 115 w 171"/>
                <a:gd name="T73" fmla="*/ 120 h 284"/>
                <a:gd name="T74" fmla="*/ 136 w 171"/>
                <a:gd name="T75" fmla="*/ 87 h 284"/>
                <a:gd name="T76" fmla="*/ 156 w 171"/>
                <a:gd name="T77" fmla="*/ 59 h 284"/>
                <a:gd name="T78" fmla="*/ 166 w 171"/>
                <a:gd name="T79" fmla="*/ 57 h 284"/>
                <a:gd name="T80" fmla="*/ 178 w 171"/>
                <a:gd name="T81" fmla="*/ 66 h 284"/>
                <a:gd name="T82" fmla="*/ 210 w 171"/>
                <a:gd name="T83" fmla="*/ 87 h 284"/>
                <a:gd name="T84" fmla="*/ 217 w 171"/>
                <a:gd name="T85" fmla="*/ 35 h 2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284"/>
                <a:gd name="T131" fmla="*/ 171 w 171"/>
                <a:gd name="T132" fmla="*/ 284 h 2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284">
                  <a:moveTo>
                    <a:pt x="166" y="27"/>
                  </a:moveTo>
                  <a:cubicBezTo>
                    <a:pt x="158" y="22"/>
                    <a:pt x="150" y="17"/>
                    <a:pt x="142" y="11"/>
                  </a:cubicBezTo>
                  <a:cubicBezTo>
                    <a:pt x="139" y="9"/>
                    <a:pt x="136" y="7"/>
                    <a:pt x="132" y="5"/>
                  </a:cubicBezTo>
                  <a:cubicBezTo>
                    <a:pt x="129" y="0"/>
                    <a:pt x="126" y="1"/>
                    <a:pt x="125" y="5"/>
                  </a:cubicBezTo>
                  <a:cubicBezTo>
                    <a:pt x="119" y="9"/>
                    <a:pt x="114" y="22"/>
                    <a:pt x="110" y="27"/>
                  </a:cubicBezTo>
                  <a:cubicBezTo>
                    <a:pt x="105" y="35"/>
                    <a:pt x="100" y="45"/>
                    <a:pt x="94" y="52"/>
                  </a:cubicBezTo>
                  <a:cubicBezTo>
                    <a:pt x="73" y="77"/>
                    <a:pt x="24" y="71"/>
                    <a:pt x="7" y="99"/>
                  </a:cubicBezTo>
                  <a:cubicBezTo>
                    <a:pt x="5" y="102"/>
                    <a:pt x="0" y="138"/>
                    <a:pt x="1" y="139"/>
                  </a:cubicBezTo>
                  <a:cubicBezTo>
                    <a:pt x="24" y="151"/>
                    <a:pt x="47" y="163"/>
                    <a:pt x="70" y="175"/>
                  </a:cubicBezTo>
                  <a:cubicBezTo>
                    <a:pt x="72" y="162"/>
                    <a:pt x="74" y="149"/>
                    <a:pt x="76" y="136"/>
                  </a:cubicBezTo>
                  <a:cubicBezTo>
                    <a:pt x="56" y="171"/>
                    <a:pt x="32" y="207"/>
                    <a:pt x="15" y="244"/>
                  </a:cubicBezTo>
                  <a:cubicBezTo>
                    <a:pt x="14" y="248"/>
                    <a:pt x="11" y="284"/>
                    <a:pt x="9" y="284"/>
                  </a:cubicBezTo>
                  <a:cubicBezTo>
                    <a:pt x="26" y="284"/>
                    <a:pt x="43" y="283"/>
                    <a:pt x="60" y="282"/>
                  </a:cubicBezTo>
                  <a:cubicBezTo>
                    <a:pt x="68" y="282"/>
                    <a:pt x="71" y="283"/>
                    <a:pt x="77" y="277"/>
                  </a:cubicBezTo>
                  <a:cubicBezTo>
                    <a:pt x="81" y="272"/>
                    <a:pt x="85" y="262"/>
                    <a:pt x="89" y="256"/>
                  </a:cubicBezTo>
                  <a:cubicBezTo>
                    <a:pt x="101" y="234"/>
                    <a:pt x="116" y="212"/>
                    <a:pt x="120" y="186"/>
                  </a:cubicBezTo>
                  <a:cubicBezTo>
                    <a:pt x="124" y="165"/>
                    <a:pt x="126" y="145"/>
                    <a:pt x="127" y="123"/>
                  </a:cubicBezTo>
                  <a:cubicBezTo>
                    <a:pt x="127" y="115"/>
                    <a:pt x="132" y="100"/>
                    <a:pt x="129" y="94"/>
                  </a:cubicBezTo>
                  <a:cubicBezTo>
                    <a:pt x="124" y="113"/>
                    <a:pt x="125" y="119"/>
                    <a:pt x="130" y="111"/>
                  </a:cubicBezTo>
                  <a:cubicBezTo>
                    <a:pt x="132" y="108"/>
                    <a:pt x="134" y="105"/>
                    <a:pt x="136" y="102"/>
                  </a:cubicBezTo>
                  <a:cubicBezTo>
                    <a:pt x="144" y="90"/>
                    <a:pt x="153" y="79"/>
                    <a:pt x="160" y="67"/>
                  </a:cubicBezTo>
                  <a:cubicBezTo>
                    <a:pt x="167" y="57"/>
                    <a:pt x="160" y="38"/>
                    <a:pt x="166" y="27"/>
                  </a:cubicBezTo>
                  <a:cubicBezTo>
                    <a:pt x="151" y="51"/>
                    <a:pt x="132" y="70"/>
                    <a:pt x="128" y="98"/>
                  </a:cubicBezTo>
                  <a:cubicBezTo>
                    <a:pt x="123" y="127"/>
                    <a:pt x="122" y="156"/>
                    <a:pt x="120" y="185"/>
                  </a:cubicBezTo>
                  <a:cubicBezTo>
                    <a:pt x="121" y="178"/>
                    <a:pt x="122" y="172"/>
                    <a:pt x="123" y="165"/>
                  </a:cubicBezTo>
                  <a:cubicBezTo>
                    <a:pt x="122" y="167"/>
                    <a:pt x="122" y="170"/>
                    <a:pt x="122" y="172"/>
                  </a:cubicBezTo>
                  <a:cubicBezTo>
                    <a:pt x="123" y="166"/>
                    <a:pt x="124" y="159"/>
                    <a:pt x="125" y="152"/>
                  </a:cubicBezTo>
                  <a:cubicBezTo>
                    <a:pt x="118" y="179"/>
                    <a:pt x="102" y="203"/>
                    <a:pt x="88" y="227"/>
                  </a:cubicBezTo>
                  <a:cubicBezTo>
                    <a:pt x="86" y="230"/>
                    <a:pt x="83" y="240"/>
                    <a:pt x="79" y="242"/>
                  </a:cubicBezTo>
                  <a:cubicBezTo>
                    <a:pt x="76" y="244"/>
                    <a:pt x="62" y="243"/>
                    <a:pt x="58" y="243"/>
                  </a:cubicBezTo>
                  <a:cubicBezTo>
                    <a:pt x="44" y="244"/>
                    <a:pt x="30" y="244"/>
                    <a:pt x="15" y="244"/>
                  </a:cubicBezTo>
                  <a:cubicBezTo>
                    <a:pt x="13" y="257"/>
                    <a:pt x="11" y="271"/>
                    <a:pt x="9" y="284"/>
                  </a:cubicBezTo>
                  <a:cubicBezTo>
                    <a:pt x="26" y="246"/>
                    <a:pt x="50" y="211"/>
                    <a:pt x="70" y="175"/>
                  </a:cubicBezTo>
                  <a:cubicBezTo>
                    <a:pt x="72" y="172"/>
                    <a:pt x="77" y="136"/>
                    <a:pt x="76" y="136"/>
                  </a:cubicBezTo>
                  <a:cubicBezTo>
                    <a:pt x="53" y="123"/>
                    <a:pt x="30" y="112"/>
                    <a:pt x="7" y="99"/>
                  </a:cubicBezTo>
                  <a:cubicBezTo>
                    <a:pt x="5" y="112"/>
                    <a:pt x="3" y="126"/>
                    <a:pt x="1" y="139"/>
                  </a:cubicBezTo>
                  <a:cubicBezTo>
                    <a:pt x="19" y="111"/>
                    <a:pt x="68" y="117"/>
                    <a:pt x="88" y="92"/>
                  </a:cubicBezTo>
                  <a:cubicBezTo>
                    <a:pt x="94" y="84"/>
                    <a:pt x="99" y="75"/>
                    <a:pt x="104" y="67"/>
                  </a:cubicBezTo>
                  <a:cubicBezTo>
                    <a:pt x="108" y="61"/>
                    <a:pt x="113" y="49"/>
                    <a:pt x="119" y="45"/>
                  </a:cubicBezTo>
                  <a:cubicBezTo>
                    <a:pt x="120" y="40"/>
                    <a:pt x="123" y="40"/>
                    <a:pt x="127" y="44"/>
                  </a:cubicBezTo>
                  <a:cubicBezTo>
                    <a:pt x="130" y="46"/>
                    <a:pt x="133" y="49"/>
                    <a:pt x="136" y="51"/>
                  </a:cubicBezTo>
                  <a:cubicBezTo>
                    <a:pt x="144" y="56"/>
                    <a:pt x="152" y="62"/>
                    <a:pt x="160" y="67"/>
                  </a:cubicBezTo>
                  <a:cubicBezTo>
                    <a:pt x="156" y="64"/>
                    <a:pt x="171" y="31"/>
                    <a:pt x="166" y="27"/>
                  </a:cubicBezTo>
                  <a:close/>
                </a:path>
              </a:pathLst>
            </a:custGeom>
            <a:solidFill>
              <a:srgbClr val="000000"/>
            </a:solidFill>
            <a:ln w="9525">
              <a:noFill/>
              <a:round/>
              <a:headEnd/>
              <a:tailEnd/>
            </a:ln>
          </p:spPr>
          <p:txBody>
            <a:bodyPr/>
            <a:lstStyle/>
            <a:p>
              <a:endParaRPr lang="en-US"/>
            </a:p>
          </p:txBody>
        </p:sp>
        <p:sp>
          <p:nvSpPr>
            <p:cNvPr id="21637" name="Freeform 15"/>
            <p:cNvSpPr>
              <a:spLocks/>
            </p:cNvSpPr>
            <p:nvPr/>
          </p:nvSpPr>
          <p:spPr bwMode="auto">
            <a:xfrm>
              <a:off x="1198" y="3560"/>
              <a:ext cx="999" cy="257"/>
            </a:xfrm>
            <a:custGeom>
              <a:avLst/>
              <a:gdLst>
                <a:gd name="T0" fmla="*/ 13 w 765"/>
                <a:gd name="T1" fmla="*/ 59 h 197"/>
                <a:gd name="T2" fmla="*/ 12 w 765"/>
                <a:gd name="T3" fmla="*/ 60 h 197"/>
                <a:gd name="T4" fmla="*/ 4 w 765"/>
                <a:gd name="T5" fmla="*/ 111 h 197"/>
                <a:gd name="T6" fmla="*/ 516 w 765"/>
                <a:gd name="T7" fmla="*/ 253 h 197"/>
                <a:gd name="T8" fmla="*/ 780 w 765"/>
                <a:gd name="T9" fmla="*/ 200 h 197"/>
                <a:gd name="T10" fmla="*/ 888 w 765"/>
                <a:gd name="T11" fmla="*/ 144 h 197"/>
                <a:gd name="T12" fmla="*/ 938 w 765"/>
                <a:gd name="T13" fmla="*/ 107 h 197"/>
                <a:gd name="T14" fmla="*/ 989 w 765"/>
                <a:gd name="T15" fmla="*/ 60 h 197"/>
                <a:gd name="T16" fmla="*/ 996 w 765"/>
                <a:gd name="T17" fmla="*/ 8 h 197"/>
                <a:gd name="T18" fmla="*/ 952 w 765"/>
                <a:gd name="T19" fmla="*/ 30 h 197"/>
                <a:gd name="T20" fmla="*/ 896 w 765"/>
                <a:gd name="T21" fmla="*/ 63 h 197"/>
                <a:gd name="T22" fmla="*/ 776 w 765"/>
                <a:gd name="T23" fmla="*/ 115 h 197"/>
                <a:gd name="T24" fmla="*/ 522 w 765"/>
                <a:gd name="T25" fmla="*/ 170 h 197"/>
                <a:gd name="T26" fmla="*/ 262 w 765"/>
                <a:gd name="T27" fmla="*/ 153 h 197"/>
                <a:gd name="T28" fmla="*/ 13 w 765"/>
                <a:gd name="T29" fmla="*/ 59 h 197"/>
                <a:gd name="T30" fmla="*/ 5 w 765"/>
                <a:gd name="T31" fmla="*/ 110 h 197"/>
                <a:gd name="T32" fmla="*/ 255 w 765"/>
                <a:gd name="T33" fmla="*/ 204 h 197"/>
                <a:gd name="T34" fmla="*/ 515 w 765"/>
                <a:gd name="T35" fmla="*/ 222 h 197"/>
                <a:gd name="T36" fmla="*/ 768 w 765"/>
                <a:gd name="T37" fmla="*/ 167 h 197"/>
                <a:gd name="T38" fmla="*/ 888 w 765"/>
                <a:gd name="T39" fmla="*/ 115 h 197"/>
                <a:gd name="T40" fmla="*/ 945 w 765"/>
                <a:gd name="T41" fmla="*/ 82 h 197"/>
                <a:gd name="T42" fmla="*/ 989 w 765"/>
                <a:gd name="T43" fmla="*/ 60 h 197"/>
                <a:gd name="T44" fmla="*/ 996 w 765"/>
                <a:gd name="T45" fmla="*/ 8 h 197"/>
                <a:gd name="T46" fmla="*/ 948 w 765"/>
                <a:gd name="T47" fmla="*/ 52 h 197"/>
                <a:gd name="T48" fmla="*/ 896 w 765"/>
                <a:gd name="T49" fmla="*/ 91 h 197"/>
                <a:gd name="T50" fmla="*/ 787 w 765"/>
                <a:gd name="T51" fmla="*/ 147 h 197"/>
                <a:gd name="T52" fmla="*/ 524 w 765"/>
                <a:gd name="T53" fmla="*/ 201 h 197"/>
                <a:gd name="T54" fmla="*/ 12 w 765"/>
                <a:gd name="T55" fmla="*/ 60 h 197"/>
                <a:gd name="T56" fmla="*/ 4 w 765"/>
                <a:gd name="T57" fmla="*/ 111 h 197"/>
                <a:gd name="T58" fmla="*/ 5 w 765"/>
                <a:gd name="T59" fmla="*/ 110 h 197"/>
                <a:gd name="T60" fmla="*/ 13 w 765"/>
                <a:gd name="T61" fmla="*/ 59 h 1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5"/>
                <a:gd name="T94" fmla="*/ 0 h 197"/>
                <a:gd name="T95" fmla="*/ 765 w 765"/>
                <a:gd name="T96" fmla="*/ 197 h 1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5" h="197">
                  <a:moveTo>
                    <a:pt x="10" y="45"/>
                  </a:moveTo>
                  <a:cubicBezTo>
                    <a:pt x="9" y="45"/>
                    <a:pt x="9" y="46"/>
                    <a:pt x="9" y="46"/>
                  </a:cubicBezTo>
                  <a:cubicBezTo>
                    <a:pt x="7" y="49"/>
                    <a:pt x="1" y="84"/>
                    <a:pt x="3" y="85"/>
                  </a:cubicBezTo>
                  <a:cubicBezTo>
                    <a:pt x="116" y="170"/>
                    <a:pt x="258" y="197"/>
                    <a:pt x="395" y="194"/>
                  </a:cubicBezTo>
                  <a:cubicBezTo>
                    <a:pt x="464" y="192"/>
                    <a:pt x="533" y="178"/>
                    <a:pt x="597" y="153"/>
                  </a:cubicBezTo>
                  <a:cubicBezTo>
                    <a:pt x="626" y="141"/>
                    <a:pt x="654" y="127"/>
                    <a:pt x="680" y="110"/>
                  </a:cubicBezTo>
                  <a:cubicBezTo>
                    <a:pt x="693" y="101"/>
                    <a:pt x="706" y="92"/>
                    <a:pt x="718" y="82"/>
                  </a:cubicBezTo>
                  <a:cubicBezTo>
                    <a:pt x="731" y="72"/>
                    <a:pt x="748" y="60"/>
                    <a:pt x="757" y="46"/>
                  </a:cubicBezTo>
                  <a:cubicBezTo>
                    <a:pt x="759" y="43"/>
                    <a:pt x="765" y="9"/>
                    <a:pt x="763" y="6"/>
                  </a:cubicBezTo>
                  <a:cubicBezTo>
                    <a:pt x="756" y="0"/>
                    <a:pt x="737" y="18"/>
                    <a:pt x="729" y="23"/>
                  </a:cubicBezTo>
                  <a:cubicBezTo>
                    <a:pt x="715" y="32"/>
                    <a:pt x="701" y="40"/>
                    <a:pt x="686" y="48"/>
                  </a:cubicBezTo>
                  <a:cubicBezTo>
                    <a:pt x="656" y="64"/>
                    <a:pt x="626" y="77"/>
                    <a:pt x="594" y="88"/>
                  </a:cubicBezTo>
                  <a:cubicBezTo>
                    <a:pt x="532" y="111"/>
                    <a:pt x="466" y="126"/>
                    <a:pt x="400" y="130"/>
                  </a:cubicBezTo>
                  <a:cubicBezTo>
                    <a:pt x="333" y="135"/>
                    <a:pt x="266" y="131"/>
                    <a:pt x="201" y="117"/>
                  </a:cubicBezTo>
                  <a:cubicBezTo>
                    <a:pt x="133" y="102"/>
                    <a:pt x="73" y="73"/>
                    <a:pt x="10" y="45"/>
                  </a:cubicBezTo>
                  <a:cubicBezTo>
                    <a:pt x="13" y="46"/>
                    <a:pt x="0" y="83"/>
                    <a:pt x="4" y="84"/>
                  </a:cubicBezTo>
                  <a:cubicBezTo>
                    <a:pt x="67" y="113"/>
                    <a:pt x="127" y="141"/>
                    <a:pt x="195" y="156"/>
                  </a:cubicBezTo>
                  <a:cubicBezTo>
                    <a:pt x="260" y="170"/>
                    <a:pt x="328" y="175"/>
                    <a:pt x="394" y="170"/>
                  </a:cubicBezTo>
                  <a:cubicBezTo>
                    <a:pt x="460" y="166"/>
                    <a:pt x="526" y="151"/>
                    <a:pt x="588" y="128"/>
                  </a:cubicBezTo>
                  <a:cubicBezTo>
                    <a:pt x="620" y="117"/>
                    <a:pt x="651" y="103"/>
                    <a:pt x="680" y="88"/>
                  </a:cubicBezTo>
                  <a:cubicBezTo>
                    <a:pt x="695" y="80"/>
                    <a:pt x="709" y="72"/>
                    <a:pt x="724" y="63"/>
                  </a:cubicBezTo>
                  <a:cubicBezTo>
                    <a:pt x="731" y="58"/>
                    <a:pt x="751" y="40"/>
                    <a:pt x="757" y="46"/>
                  </a:cubicBezTo>
                  <a:cubicBezTo>
                    <a:pt x="759" y="33"/>
                    <a:pt x="761" y="20"/>
                    <a:pt x="763" y="6"/>
                  </a:cubicBezTo>
                  <a:cubicBezTo>
                    <a:pt x="755" y="20"/>
                    <a:pt x="738" y="31"/>
                    <a:pt x="726" y="40"/>
                  </a:cubicBezTo>
                  <a:cubicBezTo>
                    <a:pt x="713" y="51"/>
                    <a:pt x="700" y="61"/>
                    <a:pt x="686" y="70"/>
                  </a:cubicBezTo>
                  <a:cubicBezTo>
                    <a:pt x="659" y="87"/>
                    <a:pt x="631" y="102"/>
                    <a:pt x="603" y="113"/>
                  </a:cubicBezTo>
                  <a:cubicBezTo>
                    <a:pt x="539" y="138"/>
                    <a:pt x="470" y="152"/>
                    <a:pt x="401" y="154"/>
                  </a:cubicBezTo>
                  <a:cubicBezTo>
                    <a:pt x="263" y="158"/>
                    <a:pt x="121" y="131"/>
                    <a:pt x="9" y="46"/>
                  </a:cubicBezTo>
                  <a:cubicBezTo>
                    <a:pt x="7" y="59"/>
                    <a:pt x="5" y="72"/>
                    <a:pt x="3" y="85"/>
                  </a:cubicBezTo>
                  <a:cubicBezTo>
                    <a:pt x="3" y="85"/>
                    <a:pt x="4" y="85"/>
                    <a:pt x="4" y="84"/>
                  </a:cubicBezTo>
                  <a:cubicBezTo>
                    <a:pt x="10" y="74"/>
                    <a:pt x="3" y="55"/>
                    <a:pt x="10" y="45"/>
                  </a:cubicBezTo>
                  <a:close/>
                </a:path>
              </a:pathLst>
            </a:custGeom>
            <a:solidFill>
              <a:srgbClr val="000000"/>
            </a:solidFill>
            <a:ln w="9525">
              <a:noFill/>
              <a:round/>
              <a:headEnd/>
              <a:tailEnd/>
            </a:ln>
          </p:spPr>
          <p:txBody>
            <a:bodyPr/>
            <a:lstStyle/>
            <a:p>
              <a:endParaRPr lang="en-US"/>
            </a:p>
          </p:txBody>
        </p:sp>
        <p:sp>
          <p:nvSpPr>
            <p:cNvPr id="21638" name="Freeform 16"/>
            <p:cNvSpPr>
              <a:spLocks/>
            </p:cNvSpPr>
            <p:nvPr/>
          </p:nvSpPr>
          <p:spPr bwMode="auto">
            <a:xfrm>
              <a:off x="939" y="1713"/>
              <a:ext cx="557" cy="209"/>
            </a:xfrm>
            <a:custGeom>
              <a:avLst/>
              <a:gdLst>
                <a:gd name="T0" fmla="*/ 13 w 426"/>
                <a:gd name="T1" fmla="*/ 0 h 160"/>
                <a:gd name="T2" fmla="*/ 3 w 426"/>
                <a:gd name="T3" fmla="*/ 51 h 160"/>
                <a:gd name="T4" fmla="*/ 20 w 426"/>
                <a:gd name="T5" fmla="*/ 97 h 160"/>
                <a:gd name="T6" fmla="*/ 187 w 426"/>
                <a:gd name="T7" fmla="*/ 154 h 160"/>
                <a:gd name="T8" fmla="*/ 369 w 426"/>
                <a:gd name="T9" fmla="*/ 188 h 160"/>
                <a:gd name="T10" fmla="*/ 463 w 426"/>
                <a:gd name="T11" fmla="*/ 200 h 160"/>
                <a:gd name="T12" fmla="*/ 549 w 426"/>
                <a:gd name="T13" fmla="*/ 206 h 160"/>
                <a:gd name="T14" fmla="*/ 557 w 426"/>
                <a:gd name="T15" fmla="*/ 154 h 160"/>
                <a:gd name="T16" fmla="*/ 553 w 426"/>
                <a:gd name="T17" fmla="*/ 121 h 160"/>
                <a:gd name="T18" fmla="*/ 540 w 426"/>
                <a:gd name="T19" fmla="*/ 102 h 160"/>
                <a:gd name="T20" fmla="*/ 463 w 426"/>
                <a:gd name="T21" fmla="*/ 94 h 160"/>
                <a:gd name="T22" fmla="*/ 298 w 426"/>
                <a:gd name="T23" fmla="*/ 76 h 160"/>
                <a:gd name="T24" fmla="*/ 150 w 426"/>
                <a:gd name="T25" fmla="*/ 51 h 160"/>
                <a:gd name="T26" fmla="*/ 13 w 426"/>
                <a:gd name="T27" fmla="*/ 0 h 160"/>
                <a:gd name="T28" fmla="*/ 5 w 426"/>
                <a:gd name="T29" fmla="*/ 52 h 160"/>
                <a:gd name="T30" fmla="*/ 139 w 426"/>
                <a:gd name="T31" fmla="*/ 102 h 160"/>
                <a:gd name="T32" fmla="*/ 292 w 426"/>
                <a:gd name="T33" fmla="*/ 128 h 160"/>
                <a:gd name="T34" fmla="*/ 450 w 426"/>
                <a:gd name="T35" fmla="*/ 146 h 160"/>
                <a:gd name="T36" fmla="*/ 528 w 426"/>
                <a:gd name="T37" fmla="*/ 153 h 160"/>
                <a:gd name="T38" fmla="*/ 547 w 426"/>
                <a:gd name="T39" fmla="*/ 169 h 160"/>
                <a:gd name="T40" fmla="*/ 549 w 426"/>
                <a:gd name="T41" fmla="*/ 206 h 160"/>
                <a:gd name="T42" fmla="*/ 557 w 426"/>
                <a:gd name="T43" fmla="*/ 154 h 160"/>
                <a:gd name="T44" fmla="*/ 489 w 426"/>
                <a:gd name="T45" fmla="*/ 150 h 160"/>
                <a:gd name="T46" fmla="*/ 411 w 426"/>
                <a:gd name="T47" fmla="*/ 141 h 160"/>
                <a:gd name="T48" fmla="*/ 260 w 426"/>
                <a:gd name="T49" fmla="*/ 116 h 160"/>
                <a:gd name="T50" fmla="*/ 116 w 426"/>
                <a:gd name="T51" fmla="*/ 82 h 160"/>
                <a:gd name="T52" fmla="*/ 8 w 426"/>
                <a:gd name="T53" fmla="*/ 14 h 160"/>
                <a:gd name="T54" fmla="*/ 1 w 426"/>
                <a:gd name="T55" fmla="*/ 59 h 160"/>
                <a:gd name="T56" fmla="*/ 3 w 426"/>
                <a:gd name="T57" fmla="*/ 51 h 160"/>
                <a:gd name="T58" fmla="*/ 1 w 426"/>
                <a:gd name="T59" fmla="*/ 59 h 160"/>
                <a:gd name="T60" fmla="*/ 5 w 426"/>
                <a:gd name="T61" fmla="*/ 52 h 160"/>
                <a:gd name="T62" fmla="*/ 13 w 426"/>
                <a:gd name="T63" fmla="*/ 0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6"/>
                <a:gd name="T97" fmla="*/ 0 h 160"/>
                <a:gd name="T98" fmla="*/ 426 w 426"/>
                <a:gd name="T99" fmla="*/ 160 h 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6" h="160">
                  <a:moveTo>
                    <a:pt x="10" y="0"/>
                  </a:moveTo>
                  <a:cubicBezTo>
                    <a:pt x="4" y="12"/>
                    <a:pt x="4" y="26"/>
                    <a:pt x="2" y="39"/>
                  </a:cubicBezTo>
                  <a:cubicBezTo>
                    <a:pt x="0" y="54"/>
                    <a:pt x="2" y="64"/>
                    <a:pt x="15" y="74"/>
                  </a:cubicBezTo>
                  <a:cubicBezTo>
                    <a:pt x="50" y="100"/>
                    <a:pt x="102" y="109"/>
                    <a:pt x="143" y="118"/>
                  </a:cubicBezTo>
                  <a:cubicBezTo>
                    <a:pt x="189" y="129"/>
                    <a:pt x="235" y="137"/>
                    <a:pt x="282" y="144"/>
                  </a:cubicBezTo>
                  <a:cubicBezTo>
                    <a:pt x="306" y="148"/>
                    <a:pt x="330" y="151"/>
                    <a:pt x="354" y="153"/>
                  </a:cubicBezTo>
                  <a:cubicBezTo>
                    <a:pt x="375" y="155"/>
                    <a:pt x="399" y="160"/>
                    <a:pt x="420" y="158"/>
                  </a:cubicBezTo>
                  <a:cubicBezTo>
                    <a:pt x="422" y="158"/>
                    <a:pt x="426" y="122"/>
                    <a:pt x="426" y="118"/>
                  </a:cubicBezTo>
                  <a:cubicBezTo>
                    <a:pt x="425" y="110"/>
                    <a:pt x="424" y="101"/>
                    <a:pt x="423" y="93"/>
                  </a:cubicBezTo>
                  <a:cubicBezTo>
                    <a:pt x="423" y="81"/>
                    <a:pt x="425" y="80"/>
                    <a:pt x="413" y="78"/>
                  </a:cubicBezTo>
                  <a:cubicBezTo>
                    <a:pt x="393" y="76"/>
                    <a:pt x="373" y="74"/>
                    <a:pt x="354" y="72"/>
                  </a:cubicBezTo>
                  <a:cubicBezTo>
                    <a:pt x="312" y="68"/>
                    <a:pt x="270" y="64"/>
                    <a:pt x="228" y="58"/>
                  </a:cubicBezTo>
                  <a:cubicBezTo>
                    <a:pt x="191" y="53"/>
                    <a:pt x="152" y="48"/>
                    <a:pt x="115" y="39"/>
                  </a:cubicBezTo>
                  <a:cubicBezTo>
                    <a:pt x="77" y="31"/>
                    <a:pt x="45" y="16"/>
                    <a:pt x="10" y="0"/>
                  </a:cubicBezTo>
                  <a:cubicBezTo>
                    <a:pt x="13" y="2"/>
                    <a:pt x="0" y="38"/>
                    <a:pt x="4" y="40"/>
                  </a:cubicBezTo>
                  <a:cubicBezTo>
                    <a:pt x="38" y="56"/>
                    <a:pt x="69" y="69"/>
                    <a:pt x="106" y="78"/>
                  </a:cubicBezTo>
                  <a:cubicBezTo>
                    <a:pt x="144" y="87"/>
                    <a:pt x="184" y="93"/>
                    <a:pt x="223" y="98"/>
                  </a:cubicBezTo>
                  <a:cubicBezTo>
                    <a:pt x="263" y="103"/>
                    <a:pt x="304" y="108"/>
                    <a:pt x="344" y="112"/>
                  </a:cubicBezTo>
                  <a:cubicBezTo>
                    <a:pt x="364" y="114"/>
                    <a:pt x="384" y="115"/>
                    <a:pt x="404" y="117"/>
                  </a:cubicBezTo>
                  <a:cubicBezTo>
                    <a:pt x="415" y="119"/>
                    <a:pt x="417" y="117"/>
                    <a:pt x="418" y="129"/>
                  </a:cubicBezTo>
                  <a:cubicBezTo>
                    <a:pt x="418" y="139"/>
                    <a:pt x="419" y="148"/>
                    <a:pt x="420" y="158"/>
                  </a:cubicBezTo>
                  <a:cubicBezTo>
                    <a:pt x="422" y="145"/>
                    <a:pt x="424" y="131"/>
                    <a:pt x="426" y="118"/>
                  </a:cubicBezTo>
                  <a:cubicBezTo>
                    <a:pt x="409" y="120"/>
                    <a:pt x="391" y="116"/>
                    <a:pt x="374" y="115"/>
                  </a:cubicBezTo>
                  <a:cubicBezTo>
                    <a:pt x="354" y="113"/>
                    <a:pt x="334" y="111"/>
                    <a:pt x="314" y="108"/>
                  </a:cubicBezTo>
                  <a:cubicBezTo>
                    <a:pt x="276" y="103"/>
                    <a:pt x="237" y="97"/>
                    <a:pt x="199" y="89"/>
                  </a:cubicBezTo>
                  <a:cubicBezTo>
                    <a:pt x="162" y="82"/>
                    <a:pt x="125" y="74"/>
                    <a:pt x="89" y="63"/>
                  </a:cubicBezTo>
                  <a:cubicBezTo>
                    <a:pt x="64" y="55"/>
                    <a:pt x="9" y="44"/>
                    <a:pt x="6" y="11"/>
                  </a:cubicBezTo>
                  <a:cubicBezTo>
                    <a:pt x="5" y="22"/>
                    <a:pt x="3" y="34"/>
                    <a:pt x="1" y="45"/>
                  </a:cubicBezTo>
                  <a:cubicBezTo>
                    <a:pt x="2" y="43"/>
                    <a:pt x="2" y="41"/>
                    <a:pt x="2" y="39"/>
                  </a:cubicBezTo>
                  <a:cubicBezTo>
                    <a:pt x="2" y="41"/>
                    <a:pt x="2" y="43"/>
                    <a:pt x="1" y="45"/>
                  </a:cubicBezTo>
                  <a:cubicBezTo>
                    <a:pt x="2" y="43"/>
                    <a:pt x="3" y="41"/>
                    <a:pt x="4" y="40"/>
                  </a:cubicBezTo>
                  <a:cubicBezTo>
                    <a:pt x="10" y="28"/>
                    <a:pt x="4" y="11"/>
                    <a:pt x="10" y="0"/>
                  </a:cubicBezTo>
                  <a:close/>
                </a:path>
              </a:pathLst>
            </a:custGeom>
            <a:solidFill>
              <a:srgbClr val="000000"/>
            </a:solidFill>
            <a:ln w="9525">
              <a:noFill/>
              <a:round/>
              <a:headEnd/>
              <a:tailEnd/>
            </a:ln>
          </p:spPr>
          <p:txBody>
            <a:bodyPr/>
            <a:lstStyle/>
            <a:p>
              <a:endParaRPr lang="en-US"/>
            </a:p>
          </p:txBody>
        </p:sp>
        <p:sp>
          <p:nvSpPr>
            <p:cNvPr id="21639" name="Freeform 17"/>
            <p:cNvSpPr>
              <a:spLocks/>
            </p:cNvSpPr>
            <p:nvPr/>
          </p:nvSpPr>
          <p:spPr bwMode="auto">
            <a:xfrm>
              <a:off x="1228" y="1649"/>
              <a:ext cx="243" cy="188"/>
            </a:xfrm>
            <a:custGeom>
              <a:avLst/>
              <a:gdLst>
                <a:gd name="T0" fmla="*/ 7 w 186"/>
                <a:gd name="T1" fmla="*/ 161 h 144"/>
                <a:gd name="T2" fmla="*/ 142 w 186"/>
                <a:gd name="T3" fmla="*/ 180 h 144"/>
                <a:gd name="T4" fmla="*/ 205 w 186"/>
                <a:gd name="T5" fmla="*/ 185 h 144"/>
                <a:gd name="T6" fmla="*/ 223 w 186"/>
                <a:gd name="T7" fmla="*/ 187 h 144"/>
                <a:gd name="T8" fmla="*/ 234 w 186"/>
                <a:gd name="T9" fmla="*/ 171 h 144"/>
                <a:gd name="T10" fmla="*/ 240 w 186"/>
                <a:gd name="T11" fmla="*/ 120 h 144"/>
                <a:gd name="T12" fmla="*/ 214 w 186"/>
                <a:gd name="T13" fmla="*/ 81 h 144"/>
                <a:gd name="T14" fmla="*/ 176 w 186"/>
                <a:gd name="T15" fmla="*/ 72 h 144"/>
                <a:gd name="T16" fmla="*/ 171 w 186"/>
                <a:gd name="T17" fmla="*/ 44 h 144"/>
                <a:gd name="T18" fmla="*/ 138 w 186"/>
                <a:gd name="T19" fmla="*/ 47 h 144"/>
                <a:gd name="T20" fmla="*/ 108 w 186"/>
                <a:gd name="T21" fmla="*/ 73 h 144"/>
                <a:gd name="T22" fmla="*/ 99 w 186"/>
                <a:gd name="T23" fmla="*/ 72 h 144"/>
                <a:gd name="T24" fmla="*/ 93 w 186"/>
                <a:gd name="T25" fmla="*/ 111 h 144"/>
                <a:gd name="T26" fmla="*/ 94 w 186"/>
                <a:gd name="T27" fmla="*/ 103 h 144"/>
                <a:gd name="T28" fmla="*/ 93 w 186"/>
                <a:gd name="T29" fmla="*/ 116 h 144"/>
                <a:gd name="T30" fmla="*/ 120 w 186"/>
                <a:gd name="T31" fmla="*/ 82 h 144"/>
                <a:gd name="T32" fmla="*/ 150 w 186"/>
                <a:gd name="T33" fmla="*/ 69 h 144"/>
                <a:gd name="T34" fmla="*/ 157 w 186"/>
                <a:gd name="T35" fmla="*/ 18 h 144"/>
                <a:gd name="T36" fmla="*/ 21 w 186"/>
                <a:gd name="T37" fmla="*/ 44 h 144"/>
                <a:gd name="T38" fmla="*/ 7 w 186"/>
                <a:gd name="T39" fmla="*/ 161 h 144"/>
                <a:gd name="T40" fmla="*/ 14 w 186"/>
                <a:gd name="T41" fmla="*/ 108 h 144"/>
                <a:gd name="T42" fmla="*/ 12 w 186"/>
                <a:gd name="T43" fmla="*/ 72 h 144"/>
                <a:gd name="T44" fmla="*/ 5 w 186"/>
                <a:gd name="T45" fmla="*/ 121 h 144"/>
                <a:gd name="T46" fmla="*/ 150 w 186"/>
                <a:gd name="T47" fmla="*/ 69 h 144"/>
                <a:gd name="T48" fmla="*/ 157 w 186"/>
                <a:gd name="T49" fmla="*/ 18 h 144"/>
                <a:gd name="T50" fmla="*/ 124 w 186"/>
                <a:gd name="T51" fmla="*/ 33 h 144"/>
                <a:gd name="T52" fmla="*/ 99 w 186"/>
                <a:gd name="T53" fmla="*/ 65 h 144"/>
                <a:gd name="T54" fmla="*/ 91 w 186"/>
                <a:gd name="T55" fmla="*/ 123 h 144"/>
                <a:gd name="T56" fmla="*/ 97 w 186"/>
                <a:gd name="T57" fmla="*/ 134 h 144"/>
                <a:gd name="T58" fmla="*/ 119 w 186"/>
                <a:gd name="T59" fmla="*/ 106 h 144"/>
                <a:gd name="T60" fmla="*/ 158 w 186"/>
                <a:gd name="T61" fmla="*/ 94 h 144"/>
                <a:gd name="T62" fmla="*/ 169 w 186"/>
                <a:gd name="T63" fmla="*/ 128 h 144"/>
                <a:gd name="T64" fmla="*/ 169 w 186"/>
                <a:gd name="T65" fmla="*/ 129 h 144"/>
                <a:gd name="T66" fmla="*/ 208 w 186"/>
                <a:gd name="T67" fmla="*/ 133 h 144"/>
                <a:gd name="T68" fmla="*/ 234 w 186"/>
                <a:gd name="T69" fmla="*/ 171 h 144"/>
                <a:gd name="T70" fmla="*/ 240 w 186"/>
                <a:gd name="T71" fmla="*/ 120 h 144"/>
                <a:gd name="T72" fmla="*/ 227 w 186"/>
                <a:gd name="T73" fmla="*/ 134 h 144"/>
                <a:gd name="T74" fmla="*/ 205 w 186"/>
                <a:gd name="T75" fmla="*/ 133 h 144"/>
                <a:gd name="T76" fmla="*/ 142 w 186"/>
                <a:gd name="T77" fmla="*/ 128 h 144"/>
                <a:gd name="T78" fmla="*/ 14 w 186"/>
                <a:gd name="T79" fmla="*/ 108 h 144"/>
                <a:gd name="T80" fmla="*/ 7 w 186"/>
                <a:gd name="T81" fmla="*/ 161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6"/>
                <a:gd name="T124" fmla="*/ 0 h 144"/>
                <a:gd name="T125" fmla="*/ 186 w 186"/>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6" h="144">
                  <a:moveTo>
                    <a:pt x="5" y="123"/>
                  </a:moveTo>
                  <a:cubicBezTo>
                    <a:pt x="39" y="130"/>
                    <a:pt x="74" y="134"/>
                    <a:pt x="109" y="138"/>
                  </a:cubicBezTo>
                  <a:cubicBezTo>
                    <a:pt x="125" y="140"/>
                    <a:pt x="141" y="141"/>
                    <a:pt x="157" y="142"/>
                  </a:cubicBezTo>
                  <a:cubicBezTo>
                    <a:pt x="161" y="143"/>
                    <a:pt x="167" y="144"/>
                    <a:pt x="171" y="143"/>
                  </a:cubicBezTo>
                  <a:cubicBezTo>
                    <a:pt x="178" y="141"/>
                    <a:pt x="177" y="137"/>
                    <a:pt x="179" y="131"/>
                  </a:cubicBezTo>
                  <a:cubicBezTo>
                    <a:pt x="181" y="119"/>
                    <a:pt x="186" y="103"/>
                    <a:pt x="184" y="92"/>
                  </a:cubicBezTo>
                  <a:cubicBezTo>
                    <a:pt x="183" y="82"/>
                    <a:pt x="173" y="68"/>
                    <a:pt x="164" y="62"/>
                  </a:cubicBezTo>
                  <a:cubicBezTo>
                    <a:pt x="156" y="58"/>
                    <a:pt x="139" y="63"/>
                    <a:pt x="135" y="55"/>
                  </a:cubicBezTo>
                  <a:cubicBezTo>
                    <a:pt x="131" y="48"/>
                    <a:pt x="140" y="40"/>
                    <a:pt x="131" y="34"/>
                  </a:cubicBezTo>
                  <a:cubicBezTo>
                    <a:pt x="125" y="29"/>
                    <a:pt x="112" y="34"/>
                    <a:pt x="106" y="36"/>
                  </a:cubicBezTo>
                  <a:cubicBezTo>
                    <a:pt x="96" y="40"/>
                    <a:pt x="88" y="47"/>
                    <a:pt x="83" y="56"/>
                  </a:cubicBezTo>
                  <a:cubicBezTo>
                    <a:pt x="77" y="66"/>
                    <a:pt x="76" y="72"/>
                    <a:pt x="76" y="55"/>
                  </a:cubicBezTo>
                  <a:cubicBezTo>
                    <a:pt x="74" y="65"/>
                    <a:pt x="73" y="75"/>
                    <a:pt x="71" y="85"/>
                  </a:cubicBezTo>
                  <a:cubicBezTo>
                    <a:pt x="72" y="83"/>
                    <a:pt x="72" y="81"/>
                    <a:pt x="72" y="79"/>
                  </a:cubicBezTo>
                  <a:cubicBezTo>
                    <a:pt x="72" y="82"/>
                    <a:pt x="71" y="85"/>
                    <a:pt x="71" y="89"/>
                  </a:cubicBezTo>
                  <a:cubicBezTo>
                    <a:pt x="74" y="77"/>
                    <a:pt x="81" y="69"/>
                    <a:pt x="92" y="63"/>
                  </a:cubicBezTo>
                  <a:cubicBezTo>
                    <a:pt x="97" y="61"/>
                    <a:pt x="113" y="59"/>
                    <a:pt x="115" y="53"/>
                  </a:cubicBezTo>
                  <a:cubicBezTo>
                    <a:pt x="116" y="49"/>
                    <a:pt x="122" y="14"/>
                    <a:pt x="120" y="14"/>
                  </a:cubicBezTo>
                  <a:cubicBezTo>
                    <a:pt x="88" y="0"/>
                    <a:pt x="36" y="1"/>
                    <a:pt x="16" y="34"/>
                  </a:cubicBezTo>
                  <a:cubicBezTo>
                    <a:pt x="3" y="57"/>
                    <a:pt x="0" y="98"/>
                    <a:pt x="5" y="123"/>
                  </a:cubicBezTo>
                  <a:cubicBezTo>
                    <a:pt x="3" y="111"/>
                    <a:pt x="14" y="96"/>
                    <a:pt x="11" y="83"/>
                  </a:cubicBezTo>
                  <a:cubicBezTo>
                    <a:pt x="9" y="73"/>
                    <a:pt x="8" y="65"/>
                    <a:pt x="9" y="55"/>
                  </a:cubicBezTo>
                  <a:cubicBezTo>
                    <a:pt x="7" y="67"/>
                    <a:pt x="6" y="80"/>
                    <a:pt x="4" y="93"/>
                  </a:cubicBezTo>
                  <a:cubicBezTo>
                    <a:pt x="15" y="45"/>
                    <a:pt x="73" y="36"/>
                    <a:pt x="115" y="53"/>
                  </a:cubicBezTo>
                  <a:cubicBezTo>
                    <a:pt x="116" y="40"/>
                    <a:pt x="118" y="27"/>
                    <a:pt x="120" y="14"/>
                  </a:cubicBezTo>
                  <a:cubicBezTo>
                    <a:pt x="119" y="19"/>
                    <a:pt x="100" y="22"/>
                    <a:pt x="95" y="25"/>
                  </a:cubicBezTo>
                  <a:cubicBezTo>
                    <a:pt x="86" y="31"/>
                    <a:pt x="79" y="39"/>
                    <a:pt x="76" y="50"/>
                  </a:cubicBezTo>
                  <a:cubicBezTo>
                    <a:pt x="73" y="63"/>
                    <a:pt x="71" y="80"/>
                    <a:pt x="70" y="94"/>
                  </a:cubicBezTo>
                  <a:cubicBezTo>
                    <a:pt x="70" y="102"/>
                    <a:pt x="68" y="108"/>
                    <a:pt x="74" y="103"/>
                  </a:cubicBezTo>
                  <a:cubicBezTo>
                    <a:pt x="81" y="97"/>
                    <a:pt x="83" y="87"/>
                    <a:pt x="91" y="81"/>
                  </a:cubicBezTo>
                  <a:cubicBezTo>
                    <a:pt x="99" y="76"/>
                    <a:pt x="112" y="70"/>
                    <a:pt x="121" y="72"/>
                  </a:cubicBezTo>
                  <a:cubicBezTo>
                    <a:pt x="133" y="75"/>
                    <a:pt x="130" y="88"/>
                    <a:pt x="129" y="98"/>
                  </a:cubicBezTo>
                  <a:cubicBezTo>
                    <a:pt x="129" y="99"/>
                    <a:pt x="129" y="99"/>
                    <a:pt x="129" y="99"/>
                  </a:cubicBezTo>
                  <a:cubicBezTo>
                    <a:pt x="139" y="99"/>
                    <a:pt x="149" y="97"/>
                    <a:pt x="159" y="102"/>
                  </a:cubicBezTo>
                  <a:cubicBezTo>
                    <a:pt x="167" y="107"/>
                    <a:pt x="176" y="121"/>
                    <a:pt x="179" y="131"/>
                  </a:cubicBezTo>
                  <a:cubicBezTo>
                    <a:pt x="180" y="118"/>
                    <a:pt x="182" y="105"/>
                    <a:pt x="184" y="92"/>
                  </a:cubicBezTo>
                  <a:cubicBezTo>
                    <a:pt x="182" y="107"/>
                    <a:pt x="182" y="102"/>
                    <a:pt x="174" y="103"/>
                  </a:cubicBezTo>
                  <a:cubicBezTo>
                    <a:pt x="169" y="104"/>
                    <a:pt x="163" y="103"/>
                    <a:pt x="157" y="102"/>
                  </a:cubicBezTo>
                  <a:cubicBezTo>
                    <a:pt x="141" y="101"/>
                    <a:pt x="125" y="100"/>
                    <a:pt x="109" y="98"/>
                  </a:cubicBezTo>
                  <a:cubicBezTo>
                    <a:pt x="77" y="94"/>
                    <a:pt x="44" y="90"/>
                    <a:pt x="11" y="83"/>
                  </a:cubicBezTo>
                  <a:cubicBezTo>
                    <a:pt x="12" y="84"/>
                    <a:pt x="4" y="123"/>
                    <a:pt x="5" y="123"/>
                  </a:cubicBezTo>
                  <a:close/>
                </a:path>
              </a:pathLst>
            </a:custGeom>
            <a:solidFill>
              <a:srgbClr val="000000"/>
            </a:solidFill>
            <a:ln w="9525">
              <a:noFill/>
              <a:round/>
              <a:headEnd/>
              <a:tailEnd/>
            </a:ln>
          </p:spPr>
          <p:txBody>
            <a:bodyPr/>
            <a:lstStyle/>
            <a:p>
              <a:endParaRPr lang="en-US"/>
            </a:p>
          </p:txBody>
        </p:sp>
        <p:sp>
          <p:nvSpPr>
            <p:cNvPr id="21640" name="Freeform 18"/>
            <p:cNvSpPr>
              <a:spLocks/>
            </p:cNvSpPr>
            <p:nvPr/>
          </p:nvSpPr>
          <p:spPr bwMode="auto">
            <a:xfrm>
              <a:off x="2102" y="2287"/>
              <a:ext cx="51" cy="522"/>
            </a:xfrm>
            <a:custGeom>
              <a:avLst/>
              <a:gdLst>
                <a:gd name="T0" fmla="*/ 47 w 39"/>
                <a:gd name="T1" fmla="*/ 0 h 400"/>
                <a:gd name="T2" fmla="*/ 8 w 39"/>
                <a:gd name="T3" fmla="*/ 74 h 400"/>
                <a:gd name="T4" fmla="*/ 5 w 39"/>
                <a:gd name="T5" fmla="*/ 194 h 400"/>
                <a:gd name="T6" fmla="*/ 5 w 39"/>
                <a:gd name="T7" fmla="*/ 360 h 400"/>
                <a:gd name="T8" fmla="*/ 5 w 39"/>
                <a:gd name="T9" fmla="*/ 433 h 400"/>
                <a:gd name="T10" fmla="*/ 5 w 39"/>
                <a:gd name="T11" fmla="*/ 510 h 400"/>
                <a:gd name="T12" fmla="*/ 7 w 39"/>
                <a:gd name="T13" fmla="*/ 512 h 400"/>
                <a:gd name="T14" fmla="*/ 13 w 39"/>
                <a:gd name="T15" fmla="*/ 475 h 400"/>
                <a:gd name="T16" fmla="*/ 29 w 39"/>
                <a:gd name="T17" fmla="*/ 399 h 400"/>
                <a:gd name="T18" fmla="*/ 47 w 39"/>
                <a:gd name="T19" fmla="*/ 313 h 400"/>
                <a:gd name="T20" fmla="*/ 47 w 39"/>
                <a:gd name="T21" fmla="*/ 163 h 400"/>
                <a:gd name="T22" fmla="*/ 47 w 39"/>
                <a:gd name="T23" fmla="*/ 0 h 400"/>
                <a:gd name="T24" fmla="*/ 39 w 39"/>
                <a:gd name="T25" fmla="*/ 52 h 400"/>
                <a:gd name="T26" fmla="*/ 39 w 39"/>
                <a:gd name="T27" fmla="*/ 209 h 400"/>
                <a:gd name="T28" fmla="*/ 39 w 39"/>
                <a:gd name="T29" fmla="*/ 364 h 400"/>
                <a:gd name="T30" fmla="*/ 47 w 39"/>
                <a:gd name="T31" fmla="*/ 313 h 400"/>
                <a:gd name="T32" fmla="*/ 17 w 39"/>
                <a:gd name="T33" fmla="*/ 444 h 400"/>
                <a:gd name="T34" fmla="*/ 12 w 39"/>
                <a:gd name="T35" fmla="*/ 459 h 400"/>
                <a:gd name="T36" fmla="*/ 12 w 39"/>
                <a:gd name="T37" fmla="*/ 423 h 400"/>
                <a:gd name="T38" fmla="*/ 12 w 39"/>
                <a:gd name="T39" fmla="*/ 350 h 400"/>
                <a:gd name="T40" fmla="*/ 13 w 39"/>
                <a:gd name="T41" fmla="*/ 42 h 400"/>
                <a:gd name="T42" fmla="*/ 5 w 39"/>
                <a:gd name="T43" fmla="*/ 91 h 400"/>
                <a:gd name="T44" fmla="*/ 39 w 39"/>
                <a:gd name="T45" fmla="*/ 52 h 400"/>
                <a:gd name="T46" fmla="*/ 47 w 39"/>
                <a:gd name="T47" fmla="*/ 0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400"/>
                <a:gd name="T74" fmla="*/ 39 w 39"/>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400">
                  <a:moveTo>
                    <a:pt x="36" y="0"/>
                  </a:moveTo>
                  <a:cubicBezTo>
                    <a:pt x="10" y="0"/>
                    <a:pt x="8" y="39"/>
                    <a:pt x="6" y="57"/>
                  </a:cubicBezTo>
                  <a:cubicBezTo>
                    <a:pt x="2" y="87"/>
                    <a:pt x="4" y="118"/>
                    <a:pt x="4" y="149"/>
                  </a:cubicBezTo>
                  <a:cubicBezTo>
                    <a:pt x="4" y="191"/>
                    <a:pt x="4" y="234"/>
                    <a:pt x="4" y="276"/>
                  </a:cubicBezTo>
                  <a:cubicBezTo>
                    <a:pt x="4" y="295"/>
                    <a:pt x="4" y="313"/>
                    <a:pt x="4" y="332"/>
                  </a:cubicBezTo>
                  <a:cubicBezTo>
                    <a:pt x="4" y="350"/>
                    <a:pt x="0" y="372"/>
                    <a:pt x="4" y="391"/>
                  </a:cubicBezTo>
                  <a:cubicBezTo>
                    <a:pt x="5" y="400"/>
                    <a:pt x="3" y="396"/>
                    <a:pt x="5" y="392"/>
                  </a:cubicBezTo>
                  <a:cubicBezTo>
                    <a:pt x="9" y="385"/>
                    <a:pt x="9" y="372"/>
                    <a:pt x="10" y="364"/>
                  </a:cubicBezTo>
                  <a:cubicBezTo>
                    <a:pt x="14" y="344"/>
                    <a:pt x="17" y="325"/>
                    <a:pt x="22" y="306"/>
                  </a:cubicBezTo>
                  <a:cubicBezTo>
                    <a:pt x="28" y="284"/>
                    <a:pt x="34" y="263"/>
                    <a:pt x="36" y="240"/>
                  </a:cubicBezTo>
                  <a:cubicBezTo>
                    <a:pt x="39" y="202"/>
                    <a:pt x="36" y="163"/>
                    <a:pt x="36" y="125"/>
                  </a:cubicBezTo>
                  <a:cubicBezTo>
                    <a:pt x="36" y="83"/>
                    <a:pt x="38" y="41"/>
                    <a:pt x="36" y="0"/>
                  </a:cubicBezTo>
                  <a:cubicBezTo>
                    <a:pt x="36" y="13"/>
                    <a:pt x="30" y="26"/>
                    <a:pt x="30" y="40"/>
                  </a:cubicBezTo>
                  <a:cubicBezTo>
                    <a:pt x="32" y="80"/>
                    <a:pt x="30" y="120"/>
                    <a:pt x="30" y="160"/>
                  </a:cubicBezTo>
                  <a:cubicBezTo>
                    <a:pt x="30" y="200"/>
                    <a:pt x="33" y="240"/>
                    <a:pt x="30" y="279"/>
                  </a:cubicBezTo>
                  <a:cubicBezTo>
                    <a:pt x="32" y="266"/>
                    <a:pt x="34" y="253"/>
                    <a:pt x="36" y="240"/>
                  </a:cubicBezTo>
                  <a:cubicBezTo>
                    <a:pt x="28" y="273"/>
                    <a:pt x="19" y="306"/>
                    <a:pt x="13" y="340"/>
                  </a:cubicBezTo>
                  <a:cubicBezTo>
                    <a:pt x="12" y="344"/>
                    <a:pt x="11" y="365"/>
                    <a:pt x="9" y="352"/>
                  </a:cubicBezTo>
                  <a:cubicBezTo>
                    <a:pt x="8" y="343"/>
                    <a:pt x="9" y="333"/>
                    <a:pt x="9" y="324"/>
                  </a:cubicBezTo>
                  <a:cubicBezTo>
                    <a:pt x="9" y="305"/>
                    <a:pt x="9" y="287"/>
                    <a:pt x="9" y="268"/>
                  </a:cubicBezTo>
                  <a:cubicBezTo>
                    <a:pt x="9" y="189"/>
                    <a:pt x="6" y="110"/>
                    <a:pt x="10" y="32"/>
                  </a:cubicBezTo>
                  <a:cubicBezTo>
                    <a:pt x="8" y="45"/>
                    <a:pt x="6" y="57"/>
                    <a:pt x="4" y="70"/>
                  </a:cubicBezTo>
                  <a:cubicBezTo>
                    <a:pt x="6" y="58"/>
                    <a:pt x="15" y="40"/>
                    <a:pt x="30" y="40"/>
                  </a:cubicBezTo>
                  <a:cubicBezTo>
                    <a:pt x="32" y="40"/>
                    <a:pt x="34" y="0"/>
                    <a:pt x="36" y="0"/>
                  </a:cubicBezTo>
                  <a:close/>
                </a:path>
              </a:pathLst>
            </a:custGeom>
            <a:solidFill>
              <a:srgbClr val="000000"/>
            </a:solidFill>
            <a:ln w="9525">
              <a:noFill/>
              <a:round/>
              <a:headEnd/>
              <a:tailEnd/>
            </a:ln>
          </p:spPr>
          <p:txBody>
            <a:bodyPr/>
            <a:lstStyle/>
            <a:p>
              <a:endParaRPr lang="en-US"/>
            </a:p>
          </p:txBody>
        </p:sp>
        <p:sp>
          <p:nvSpPr>
            <p:cNvPr id="21641" name="Freeform 19"/>
            <p:cNvSpPr>
              <a:spLocks/>
            </p:cNvSpPr>
            <p:nvPr/>
          </p:nvSpPr>
          <p:spPr bwMode="auto">
            <a:xfrm>
              <a:off x="1493" y="1678"/>
              <a:ext cx="188" cy="293"/>
            </a:xfrm>
            <a:custGeom>
              <a:avLst/>
              <a:gdLst>
                <a:gd name="T0" fmla="*/ 104 w 144"/>
                <a:gd name="T1" fmla="*/ 43 h 224"/>
                <a:gd name="T2" fmla="*/ 89 w 144"/>
                <a:gd name="T3" fmla="*/ 25 h 224"/>
                <a:gd name="T4" fmla="*/ 54 w 144"/>
                <a:gd name="T5" fmla="*/ 54 h 224"/>
                <a:gd name="T6" fmla="*/ 24 w 144"/>
                <a:gd name="T7" fmla="*/ 132 h 224"/>
                <a:gd name="T8" fmla="*/ 61 w 144"/>
                <a:gd name="T9" fmla="*/ 293 h 224"/>
                <a:gd name="T10" fmla="*/ 69 w 144"/>
                <a:gd name="T11" fmla="*/ 242 h 224"/>
                <a:gd name="T12" fmla="*/ 67 w 144"/>
                <a:gd name="T13" fmla="*/ 213 h 224"/>
                <a:gd name="T14" fmla="*/ 67 w 144"/>
                <a:gd name="T15" fmla="*/ 194 h 224"/>
                <a:gd name="T16" fmla="*/ 65 w 144"/>
                <a:gd name="T17" fmla="*/ 201 h 224"/>
                <a:gd name="T18" fmla="*/ 89 w 144"/>
                <a:gd name="T19" fmla="*/ 152 h 224"/>
                <a:gd name="T20" fmla="*/ 179 w 144"/>
                <a:gd name="T21" fmla="*/ 67 h 224"/>
                <a:gd name="T22" fmla="*/ 187 w 144"/>
                <a:gd name="T23" fmla="*/ 16 h 224"/>
                <a:gd name="T24" fmla="*/ 104 w 144"/>
                <a:gd name="T25" fmla="*/ 43 h 224"/>
                <a:gd name="T26" fmla="*/ 101 w 144"/>
                <a:gd name="T27" fmla="*/ 69 h 224"/>
                <a:gd name="T28" fmla="*/ 97 w 144"/>
                <a:gd name="T29" fmla="*/ 95 h 224"/>
                <a:gd name="T30" fmla="*/ 179 w 144"/>
                <a:gd name="T31" fmla="*/ 67 h 224"/>
                <a:gd name="T32" fmla="*/ 187 w 144"/>
                <a:gd name="T33" fmla="*/ 16 h 224"/>
                <a:gd name="T34" fmla="*/ 114 w 144"/>
                <a:gd name="T35" fmla="*/ 78 h 224"/>
                <a:gd name="T36" fmla="*/ 72 w 144"/>
                <a:gd name="T37" fmla="*/ 158 h 224"/>
                <a:gd name="T38" fmla="*/ 61 w 144"/>
                <a:gd name="T39" fmla="*/ 293 h 224"/>
                <a:gd name="T40" fmla="*/ 69 w 144"/>
                <a:gd name="T41" fmla="*/ 242 h 224"/>
                <a:gd name="T42" fmla="*/ 30 w 144"/>
                <a:gd name="T43" fmla="*/ 196 h 224"/>
                <a:gd name="T44" fmla="*/ 24 w 144"/>
                <a:gd name="T45" fmla="*/ 156 h 224"/>
                <a:gd name="T46" fmla="*/ 21 w 144"/>
                <a:gd name="T47" fmla="*/ 157 h 224"/>
                <a:gd name="T48" fmla="*/ 29 w 144"/>
                <a:gd name="T49" fmla="*/ 137 h 224"/>
                <a:gd name="T50" fmla="*/ 68 w 144"/>
                <a:gd name="T51" fmla="*/ 85 h 224"/>
                <a:gd name="T52" fmla="*/ 90 w 144"/>
                <a:gd name="T53" fmla="*/ 75 h 224"/>
                <a:gd name="T54" fmla="*/ 97 w 144"/>
                <a:gd name="T55" fmla="*/ 95 h 224"/>
                <a:gd name="T56" fmla="*/ 104 w 144"/>
                <a:gd name="T57" fmla="*/ 43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224"/>
                <a:gd name="T89" fmla="*/ 144 w 144"/>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224">
                  <a:moveTo>
                    <a:pt x="80" y="33"/>
                  </a:moveTo>
                  <a:cubicBezTo>
                    <a:pt x="80" y="23"/>
                    <a:pt x="81" y="15"/>
                    <a:pt x="68" y="19"/>
                  </a:cubicBezTo>
                  <a:cubicBezTo>
                    <a:pt x="58" y="22"/>
                    <a:pt x="48" y="33"/>
                    <a:pt x="41" y="41"/>
                  </a:cubicBezTo>
                  <a:cubicBezTo>
                    <a:pt x="28" y="59"/>
                    <a:pt x="21" y="79"/>
                    <a:pt x="18" y="101"/>
                  </a:cubicBezTo>
                  <a:cubicBezTo>
                    <a:pt x="12" y="139"/>
                    <a:pt x="0" y="208"/>
                    <a:pt x="47" y="224"/>
                  </a:cubicBezTo>
                  <a:cubicBezTo>
                    <a:pt x="46" y="224"/>
                    <a:pt x="53" y="188"/>
                    <a:pt x="53" y="185"/>
                  </a:cubicBezTo>
                  <a:cubicBezTo>
                    <a:pt x="53" y="177"/>
                    <a:pt x="51" y="170"/>
                    <a:pt x="51" y="163"/>
                  </a:cubicBezTo>
                  <a:cubicBezTo>
                    <a:pt x="51" y="158"/>
                    <a:pt x="51" y="153"/>
                    <a:pt x="51" y="148"/>
                  </a:cubicBezTo>
                  <a:cubicBezTo>
                    <a:pt x="52" y="137"/>
                    <a:pt x="52" y="139"/>
                    <a:pt x="50" y="154"/>
                  </a:cubicBezTo>
                  <a:cubicBezTo>
                    <a:pt x="49" y="154"/>
                    <a:pt x="67" y="118"/>
                    <a:pt x="68" y="116"/>
                  </a:cubicBezTo>
                  <a:cubicBezTo>
                    <a:pt x="87" y="88"/>
                    <a:pt x="114" y="73"/>
                    <a:pt x="137" y="51"/>
                  </a:cubicBezTo>
                  <a:cubicBezTo>
                    <a:pt x="140" y="49"/>
                    <a:pt x="144" y="12"/>
                    <a:pt x="143" y="12"/>
                  </a:cubicBezTo>
                  <a:cubicBezTo>
                    <a:pt x="123" y="0"/>
                    <a:pt x="94" y="20"/>
                    <a:pt x="80" y="33"/>
                  </a:cubicBezTo>
                  <a:cubicBezTo>
                    <a:pt x="77" y="36"/>
                    <a:pt x="77" y="49"/>
                    <a:pt x="77" y="53"/>
                  </a:cubicBezTo>
                  <a:cubicBezTo>
                    <a:pt x="76" y="57"/>
                    <a:pt x="77" y="70"/>
                    <a:pt x="74" y="73"/>
                  </a:cubicBezTo>
                  <a:cubicBezTo>
                    <a:pt x="88" y="60"/>
                    <a:pt x="117" y="39"/>
                    <a:pt x="137" y="51"/>
                  </a:cubicBezTo>
                  <a:cubicBezTo>
                    <a:pt x="139" y="38"/>
                    <a:pt x="141" y="25"/>
                    <a:pt x="143" y="12"/>
                  </a:cubicBezTo>
                  <a:cubicBezTo>
                    <a:pt x="125" y="29"/>
                    <a:pt x="103" y="41"/>
                    <a:pt x="87" y="60"/>
                  </a:cubicBezTo>
                  <a:cubicBezTo>
                    <a:pt x="71" y="78"/>
                    <a:pt x="60" y="98"/>
                    <a:pt x="55" y="121"/>
                  </a:cubicBezTo>
                  <a:cubicBezTo>
                    <a:pt x="47" y="155"/>
                    <a:pt x="46" y="189"/>
                    <a:pt x="47" y="224"/>
                  </a:cubicBezTo>
                  <a:cubicBezTo>
                    <a:pt x="49" y="211"/>
                    <a:pt x="51" y="198"/>
                    <a:pt x="53" y="185"/>
                  </a:cubicBezTo>
                  <a:cubicBezTo>
                    <a:pt x="36" y="179"/>
                    <a:pt x="28" y="166"/>
                    <a:pt x="23" y="150"/>
                  </a:cubicBezTo>
                  <a:cubicBezTo>
                    <a:pt x="20" y="140"/>
                    <a:pt x="19" y="130"/>
                    <a:pt x="18" y="119"/>
                  </a:cubicBezTo>
                  <a:cubicBezTo>
                    <a:pt x="16" y="111"/>
                    <a:pt x="18" y="113"/>
                    <a:pt x="16" y="120"/>
                  </a:cubicBezTo>
                  <a:cubicBezTo>
                    <a:pt x="18" y="115"/>
                    <a:pt x="19" y="110"/>
                    <a:pt x="22" y="105"/>
                  </a:cubicBezTo>
                  <a:cubicBezTo>
                    <a:pt x="29" y="89"/>
                    <a:pt x="38" y="75"/>
                    <a:pt x="52" y="65"/>
                  </a:cubicBezTo>
                  <a:cubicBezTo>
                    <a:pt x="55" y="63"/>
                    <a:pt x="63" y="56"/>
                    <a:pt x="69" y="57"/>
                  </a:cubicBezTo>
                  <a:cubicBezTo>
                    <a:pt x="76" y="59"/>
                    <a:pt x="74" y="67"/>
                    <a:pt x="74" y="73"/>
                  </a:cubicBezTo>
                  <a:cubicBezTo>
                    <a:pt x="74" y="60"/>
                    <a:pt x="80" y="46"/>
                    <a:pt x="80" y="33"/>
                  </a:cubicBezTo>
                  <a:close/>
                </a:path>
              </a:pathLst>
            </a:custGeom>
            <a:solidFill>
              <a:srgbClr val="000000"/>
            </a:solidFill>
            <a:ln w="9525">
              <a:noFill/>
              <a:round/>
              <a:headEnd/>
              <a:tailEnd/>
            </a:ln>
          </p:spPr>
          <p:txBody>
            <a:bodyPr/>
            <a:lstStyle/>
            <a:p>
              <a:endParaRPr lang="en-US"/>
            </a:p>
          </p:txBody>
        </p:sp>
        <p:sp>
          <p:nvSpPr>
            <p:cNvPr id="21642" name="Freeform 20"/>
            <p:cNvSpPr>
              <a:spLocks/>
            </p:cNvSpPr>
            <p:nvPr/>
          </p:nvSpPr>
          <p:spPr bwMode="auto">
            <a:xfrm>
              <a:off x="1859" y="1625"/>
              <a:ext cx="158" cy="218"/>
            </a:xfrm>
            <a:custGeom>
              <a:avLst/>
              <a:gdLst>
                <a:gd name="T0" fmla="*/ 71 w 121"/>
                <a:gd name="T1" fmla="*/ 218 h 167"/>
                <a:gd name="T2" fmla="*/ 110 w 121"/>
                <a:gd name="T3" fmla="*/ 153 h 167"/>
                <a:gd name="T4" fmla="*/ 146 w 121"/>
                <a:gd name="T5" fmla="*/ 90 h 167"/>
                <a:gd name="T6" fmla="*/ 150 w 121"/>
                <a:gd name="T7" fmla="*/ 35 h 167"/>
                <a:gd name="T8" fmla="*/ 116 w 121"/>
                <a:gd name="T9" fmla="*/ 17 h 167"/>
                <a:gd name="T10" fmla="*/ 84 w 121"/>
                <a:gd name="T11" fmla="*/ 1 h 167"/>
                <a:gd name="T12" fmla="*/ 69 w 121"/>
                <a:gd name="T13" fmla="*/ 13 h 167"/>
                <a:gd name="T14" fmla="*/ 48 w 121"/>
                <a:gd name="T15" fmla="*/ 46 h 167"/>
                <a:gd name="T16" fmla="*/ 9 w 121"/>
                <a:gd name="T17" fmla="*/ 115 h 167"/>
                <a:gd name="T18" fmla="*/ 1 w 121"/>
                <a:gd name="T19" fmla="*/ 167 h 167"/>
                <a:gd name="T20" fmla="*/ 71 w 121"/>
                <a:gd name="T21" fmla="*/ 218 h 167"/>
                <a:gd name="T22" fmla="*/ 78 w 121"/>
                <a:gd name="T23" fmla="*/ 167 h 167"/>
                <a:gd name="T24" fmla="*/ 9 w 121"/>
                <a:gd name="T25" fmla="*/ 115 h 167"/>
                <a:gd name="T26" fmla="*/ 1 w 121"/>
                <a:gd name="T27" fmla="*/ 167 h 167"/>
                <a:gd name="T28" fmla="*/ 44 w 121"/>
                <a:gd name="T29" fmla="*/ 94 h 167"/>
                <a:gd name="T30" fmla="*/ 65 w 121"/>
                <a:gd name="T31" fmla="*/ 60 h 167"/>
                <a:gd name="T32" fmla="*/ 80 w 121"/>
                <a:gd name="T33" fmla="*/ 55 h 167"/>
                <a:gd name="T34" fmla="*/ 119 w 121"/>
                <a:gd name="T35" fmla="*/ 74 h 167"/>
                <a:gd name="T36" fmla="*/ 146 w 121"/>
                <a:gd name="T37" fmla="*/ 90 h 167"/>
                <a:gd name="T38" fmla="*/ 154 w 121"/>
                <a:gd name="T39" fmla="*/ 38 h 167"/>
                <a:gd name="T40" fmla="*/ 118 w 121"/>
                <a:gd name="T41" fmla="*/ 102 h 167"/>
                <a:gd name="T42" fmla="*/ 78 w 121"/>
                <a:gd name="T43" fmla="*/ 167 h 167"/>
                <a:gd name="T44" fmla="*/ 71 w 121"/>
                <a:gd name="T45" fmla="*/ 218 h 1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1"/>
                <a:gd name="T70" fmla="*/ 0 h 167"/>
                <a:gd name="T71" fmla="*/ 121 w 121"/>
                <a:gd name="T72" fmla="*/ 167 h 1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1" h="167">
                  <a:moveTo>
                    <a:pt x="54" y="167"/>
                  </a:moveTo>
                  <a:cubicBezTo>
                    <a:pt x="66" y="153"/>
                    <a:pt x="75" y="134"/>
                    <a:pt x="84" y="117"/>
                  </a:cubicBezTo>
                  <a:cubicBezTo>
                    <a:pt x="93" y="102"/>
                    <a:pt x="106" y="86"/>
                    <a:pt x="112" y="69"/>
                  </a:cubicBezTo>
                  <a:cubicBezTo>
                    <a:pt x="115" y="59"/>
                    <a:pt x="121" y="34"/>
                    <a:pt x="115" y="27"/>
                  </a:cubicBezTo>
                  <a:cubicBezTo>
                    <a:pt x="109" y="21"/>
                    <a:pt x="96" y="17"/>
                    <a:pt x="89" y="13"/>
                  </a:cubicBezTo>
                  <a:cubicBezTo>
                    <a:pt x="82" y="9"/>
                    <a:pt x="72" y="2"/>
                    <a:pt x="64" y="1"/>
                  </a:cubicBezTo>
                  <a:cubicBezTo>
                    <a:pt x="57" y="0"/>
                    <a:pt x="58" y="2"/>
                    <a:pt x="53" y="10"/>
                  </a:cubicBezTo>
                  <a:cubicBezTo>
                    <a:pt x="48" y="18"/>
                    <a:pt x="43" y="27"/>
                    <a:pt x="37" y="35"/>
                  </a:cubicBezTo>
                  <a:cubicBezTo>
                    <a:pt x="27" y="53"/>
                    <a:pt x="17" y="71"/>
                    <a:pt x="7" y="88"/>
                  </a:cubicBezTo>
                  <a:cubicBezTo>
                    <a:pt x="5" y="91"/>
                    <a:pt x="0" y="127"/>
                    <a:pt x="1" y="128"/>
                  </a:cubicBezTo>
                  <a:cubicBezTo>
                    <a:pt x="21" y="139"/>
                    <a:pt x="38" y="152"/>
                    <a:pt x="54" y="167"/>
                  </a:cubicBezTo>
                  <a:cubicBezTo>
                    <a:pt x="49" y="162"/>
                    <a:pt x="66" y="133"/>
                    <a:pt x="60" y="128"/>
                  </a:cubicBezTo>
                  <a:cubicBezTo>
                    <a:pt x="44" y="112"/>
                    <a:pt x="27" y="100"/>
                    <a:pt x="7" y="88"/>
                  </a:cubicBezTo>
                  <a:cubicBezTo>
                    <a:pt x="5" y="101"/>
                    <a:pt x="3" y="115"/>
                    <a:pt x="1" y="128"/>
                  </a:cubicBezTo>
                  <a:cubicBezTo>
                    <a:pt x="12" y="109"/>
                    <a:pt x="23" y="90"/>
                    <a:pt x="34" y="72"/>
                  </a:cubicBezTo>
                  <a:cubicBezTo>
                    <a:pt x="39" y="63"/>
                    <a:pt x="44" y="54"/>
                    <a:pt x="50" y="46"/>
                  </a:cubicBezTo>
                  <a:cubicBezTo>
                    <a:pt x="55" y="38"/>
                    <a:pt x="54" y="39"/>
                    <a:pt x="61" y="42"/>
                  </a:cubicBezTo>
                  <a:cubicBezTo>
                    <a:pt x="71" y="45"/>
                    <a:pt x="81" y="52"/>
                    <a:pt x="91" y="57"/>
                  </a:cubicBezTo>
                  <a:cubicBezTo>
                    <a:pt x="95" y="59"/>
                    <a:pt x="111" y="64"/>
                    <a:pt x="112" y="69"/>
                  </a:cubicBezTo>
                  <a:cubicBezTo>
                    <a:pt x="114" y="56"/>
                    <a:pt x="116" y="43"/>
                    <a:pt x="118" y="29"/>
                  </a:cubicBezTo>
                  <a:cubicBezTo>
                    <a:pt x="114" y="45"/>
                    <a:pt x="98" y="64"/>
                    <a:pt x="90" y="78"/>
                  </a:cubicBezTo>
                  <a:cubicBezTo>
                    <a:pt x="80" y="94"/>
                    <a:pt x="72" y="114"/>
                    <a:pt x="60" y="128"/>
                  </a:cubicBezTo>
                  <a:cubicBezTo>
                    <a:pt x="53" y="136"/>
                    <a:pt x="62" y="159"/>
                    <a:pt x="54" y="167"/>
                  </a:cubicBezTo>
                  <a:close/>
                </a:path>
              </a:pathLst>
            </a:custGeom>
            <a:solidFill>
              <a:srgbClr val="000000"/>
            </a:solidFill>
            <a:ln w="9525">
              <a:noFill/>
              <a:round/>
              <a:headEnd/>
              <a:tailEnd/>
            </a:ln>
          </p:spPr>
          <p:txBody>
            <a:bodyPr/>
            <a:lstStyle/>
            <a:p>
              <a:endParaRPr lang="en-US"/>
            </a:p>
          </p:txBody>
        </p:sp>
        <p:sp>
          <p:nvSpPr>
            <p:cNvPr id="21643" name="Freeform 21"/>
            <p:cNvSpPr>
              <a:spLocks/>
            </p:cNvSpPr>
            <p:nvPr/>
          </p:nvSpPr>
          <p:spPr bwMode="auto">
            <a:xfrm>
              <a:off x="1742" y="1584"/>
              <a:ext cx="144" cy="200"/>
            </a:xfrm>
            <a:custGeom>
              <a:avLst/>
              <a:gdLst>
                <a:gd name="T0" fmla="*/ 81 w 110"/>
                <a:gd name="T1" fmla="*/ 0 h 153"/>
                <a:gd name="T2" fmla="*/ 8 w 110"/>
                <a:gd name="T3" fmla="*/ 152 h 153"/>
                <a:gd name="T4" fmla="*/ 0 w 110"/>
                <a:gd name="T5" fmla="*/ 200 h 153"/>
                <a:gd name="T6" fmla="*/ 77 w 110"/>
                <a:gd name="T7" fmla="*/ 197 h 153"/>
                <a:gd name="T8" fmla="*/ 94 w 110"/>
                <a:gd name="T9" fmla="*/ 200 h 153"/>
                <a:gd name="T10" fmla="*/ 107 w 110"/>
                <a:gd name="T11" fmla="*/ 184 h 153"/>
                <a:gd name="T12" fmla="*/ 132 w 110"/>
                <a:gd name="T13" fmla="*/ 146 h 153"/>
                <a:gd name="T14" fmla="*/ 140 w 110"/>
                <a:gd name="T15" fmla="*/ 94 h 153"/>
                <a:gd name="T16" fmla="*/ 81 w 110"/>
                <a:gd name="T17" fmla="*/ 0 h 153"/>
                <a:gd name="T18" fmla="*/ 77 w 110"/>
                <a:gd name="T19" fmla="*/ 26 h 153"/>
                <a:gd name="T20" fmla="*/ 73 w 110"/>
                <a:gd name="T21" fmla="*/ 52 h 153"/>
                <a:gd name="T22" fmla="*/ 132 w 110"/>
                <a:gd name="T23" fmla="*/ 146 h 153"/>
                <a:gd name="T24" fmla="*/ 140 w 110"/>
                <a:gd name="T25" fmla="*/ 94 h 153"/>
                <a:gd name="T26" fmla="*/ 118 w 110"/>
                <a:gd name="T27" fmla="*/ 129 h 153"/>
                <a:gd name="T28" fmla="*/ 105 w 110"/>
                <a:gd name="T29" fmla="*/ 148 h 153"/>
                <a:gd name="T30" fmla="*/ 85 w 110"/>
                <a:gd name="T31" fmla="*/ 145 h 153"/>
                <a:gd name="T32" fmla="*/ 8 w 110"/>
                <a:gd name="T33" fmla="*/ 149 h 153"/>
                <a:gd name="T34" fmla="*/ 1 w 110"/>
                <a:gd name="T35" fmla="*/ 197 h 153"/>
                <a:gd name="T36" fmla="*/ 73 w 110"/>
                <a:gd name="T37" fmla="*/ 52 h 153"/>
                <a:gd name="T38" fmla="*/ 81 w 110"/>
                <a:gd name="T39" fmla="*/ 0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
                <a:gd name="T61" fmla="*/ 0 h 153"/>
                <a:gd name="T62" fmla="*/ 110 w 110"/>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 h="153">
                  <a:moveTo>
                    <a:pt x="62" y="0"/>
                  </a:moveTo>
                  <a:cubicBezTo>
                    <a:pt x="33" y="34"/>
                    <a:pt x="13" y="72"/>
                    <a:pt x="6" y="116"/>
                  </a:cubicBezTo>
                  <a:cubicBezTo>
                    <a:pt x="5" y="120"/>
                    <a:pt x="2" y="153"/>
                    <a:pt x="0" y="153"/>
                  </a:cubicBezTo>
                  <a:cubicBezTo>
                    <a:pt x="20" y="151"/>
                    <a:pt x="39" y="149"/>
                    <a:pt x="59" y="151"/>
                  </a:cubicBezTo>
                  <a:cubicBezTo>
                    <a:pt x="63" y="151"/>
                    <a:pt x="68" y="153"/>
                    <a:pt x="72" y="153"/>
                  </a:cubicBezTo>
                  <a:cubicBezTo>
                    <a:pt x="77" y="151"/>
                    <a:pt x="79" y="146"/>
                    <a:pt x="82" y="141"/>
                  </a:cubicBezTo>
                  <a:cubicBezTo>
                    <a:pt x="89" y="131"/>
                    <a:pt x="95" y="122"/>
                    <a:pt x="101" y="112"/>
                  </a:cubicBezTo>
                  <a:cubicBezTo>
                    <a:pt x="104" y="107"/>
                    <a:pt x="110" y="76"/>
                    <a:pt x="107" y="72"/>
                  </a:cubicBezTo>
                  <a:cubicBezTo>
                    <a:pt x="92" y="48"/>
                    <a:pt x="77" y="24"/>
                    <a:pt x="62" y="0"/>
                  </a:cubicBezTo>
                  <a:cubicBezTo>
                    <a:pt x="64" y="2"/>
                    <a:pt x="59" y="16"/>
                    <a:pt x="59" y="20"/>
                  </a:cubicBezTo>
                  <a:cubicBezTo>
                    <a:pt x="58" y="23"/>
                    <a:pt x="54" y="36"/>
                    <a:pt x="56" y="40"/>
                  </a:cubicBezTo>
                  <a:cubicBezTo>
                    <a:pt x="72" y="63"/>
                    <a:pt x="86" y="88"/>
                    <a:pt x="101" y="112"/>
                  </a:cubicBezTo>
                  <a:cubicBezTo>
                    <a:pt x="103" y="99"/>
                    <a:pt x="105" y="85"/>
                    <a:pt x="107" y="72"/>
                  </a:cubicBezTo>
                  <a:cubicBezTo>
                    <a:pt x="101" y="81"/>
                    <a:pt x="96" y="90"/>
                    <a:pt x="90" y="99"/>
                  </a:cubicBezTo>
                  <a:cubicBezTo>
                    <a:pt x="88" y="102"/>
                    <a:pt x="84" y="112"/>
                    <a:pt x="80" y="113"/>
                  </a:cubicBezTo>
                  <a:cubicBezTo>
                    <a:pt x="77" y="115"/>
                    <a:pt x="69" y="112"/>
                    <a:pt x="65" y="111"/>
                  </a:cubicBezTo>
                  <a:cubicBezTo>
                    <a:pt x="45" y="109"/>
                    <a:pt x="26" y="111"/>
                    <a:pt x="6" y="114"/>
                  </a:cubicBezTo>
                  <a:cubicBezTo>
                    <a:pt x="4" y="126"/>
                    <a:pt x="3" y="138"/>
                    <a:pt x="1" y="151"/>
                  </a:cubicBezTo>
                  <a:cubicBezTo>
                    <a:pt x="8" y="108"/>
                    <a:pt x="29" y="72"/>
                    <a:pt x="56" y="40"/>
                  </a:cubicBezTo>
                  <a:cubicBezTo>
                    <a:pt x="64" y="31"/>
                    <a:pt x="55" y="9"/>
                    <a:pt x="62" y="0"/>
                  </a:cubicBezTo>
                  <a:close/>
                </a:path>
              </a:pathLst>
            </a:custGeom>
            <a:solidFill>
              <a:srgbClr val="000000"/>
            </a:solidFill>
            <a:ln w="9525">
              <a:noFill/>
              <a:round/>
              <a:headEnd/>
              <a:tailEnd/>
            </a:ln>
          </p:spPr>
          <p:txBody>
            <a:bodyPr/>
            <a:lstStyle/>
            <a:p>
              <a:endParaRPr lang="en-US"/>
            </a:p>
          </p:txBody>
        </p:sp>
        <p:sp>
          <p:nvSpPr>
            <p:cNvPr id="21644" name="Freeform 22"/>
            <p:cNvSpPr>
              <a:spLocks/>
            </p:cNvSpPr>
            <p:nvPr/>
          </p:nvSpPr>
          <p:spPr bwMode="auto">
            <a:xfrm>
              <a:off x="1689" y="1346"/>
              <a:ext cx="225" cy="363"/>
            </a:xfrm>
            <a:custGeom>
              <a:avLst/>
              <a:gdLst>
                <a:gd name="T0" fmla="*/ 5 w 172"/>
                <a:gd name="T1" fmla="*/ 57 h 278"/>
                <a:gd name="T2" fmla="*/ 63 w 172"/>
                <a:gd name="T3" fmla="*/ 151 h 278"/>
                <a:gd name="T4" fmla="*/ 126 w 172"/>
                <a:gd name="T5" fmla="*/ 251 h 278"/>
                <a:gd name="T6" fmla="*/ 190 w 172"/>
                <a:gd name="T7" fmla="*/ 351 h 278"/>
                <a:gd name="T8" fmla="*/ 199 w 172"/>
                <a:gd name="T9" fmla="*/ 363 h 278"/>
                <a:gd name="T10" fmla="*/ 212 w 172"/>
                <a:gd name="T11" fmla="*/ 342 h 278"/>
                <a:gd name="T12" fmla="*/ 220 w 172"/>
                <a:gd name="T13" fmla="*/ 316 h 278"/>
                <a:gd name="T14" fmla="*/ 224 w 172"/>
                <a:gd name="T15" fmla="*/ 285 h 278"/>
                <a:gd name="T16" fmla="*/ 207 w 172"/>
                <a:gd name="T17" fmla="*/ 256 h 278"/>
                <a:gd name="T18" fmla="*/ 144 w 172"/>
                <a:gd name="T19" fmla="*/ 154 h 278"/>
                <a:gd name="T20" fmla="*/ 85 w 172"/>
                <a:gd name="T21" fmla="*/ 57 h 278"/>
                <a:gd name="T22" fmla="*/ 54 w 172"/>
                <a:gd name="T23" fmla="*/ 8 h 278"/>
                <a:gd name="T24" fmla="*/ 13 w 172"/>
                <a:gd name="T25" fmla="*/ 5 h 278"/>
                <a:gd name="T26" fmla="*/ 5 w 172"/>
                <a:gd name="T27" fmla="*/ 57 h 278"/>
                <a:gd name="T28" fmla="*/ 42 w 172"/>
                <a:gd name="T29" fmla="*/ 56 h 278"/>
                <a:gd name="T30" fmla="*/ 67 w 172"/>
                <a:gd name="T31" fmla="*/ 93 h 278"/>
                <a:gd name="T32" fmla="*/ 118 w 172"/>
                <a:gd name="T33" fmla="*/ 175 h 278"/>
                <a:gd name="T34" fmla="*/ 216 w 172"/>
                <a:gd name="T35" fmla="*/ 334 h 278"/>
                <a:gd name="T36" fmla="*/ 224 w 172"/>
                <a:gd name="T37" fmla="*/ 283 h 278"/>
                <a:gd name="T38" fmla="*/ 213 w 172"/>
                <a:gd name="T39" fmla="*/ 302 h 278"/>
                <a:gd name="T40" fmla="*/ 203 w 172"/>
                <a:gd name="T41" fmla="*/ 308 h 278"/>
                <a:gd name="T42" fmla="*/ 178 w 172"/>
                <a:gd name="T43" fmla="*/ 269 h 278"/>
                <a:gd name="T44" fmla="*/ 120 w 172"/>
                <a:gd name="T45" fmla="*/ 178 h 278"/>
                <a:gd name="T46" fmla="*/ 65 w 172"/>
                <a:gd name="T47" fmla="*/ 90 h 278"/>
                <a:gd name="T48" fmla="*/ 13 w 172"/>
                <a:gd name="T49" fmla="*/ 5 h 278"/>
                <a:gd name="T50" fmla="*/ 5 w 172"/>
                <a:gd name="T51" fmla="*/ 57 h 2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2"/>
                <a:gd name="T79" fmla="*/ 0 h 278"/>
                <a:gd name="T80" fmla="*/ 172 w 172"/>
                <a:gd name="T81" fmla="*/ 278 h 2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2" h="278">
                  <a:moveTo>
                    <a:pt x="4" y="44"/>
                  </a:moveTo>
                  <a:cubicBezTo>
                    <a:pt x="14" y="69"/>
                    <a:pt x="34" y="93"/>
                    <a:pt x="48" y="116"/>
                  </a:cubicBezTo>
                  <a:cubicBezTo>
                    <a:pt x="64" y="141"/>
                    <a:pt x="80" y="166"/>
                    <a:pt x="96" y="192"/>
                  </a:cubicBezTo>
                  <a:cubicBezTo>
                    <a:pt x="113" y="217"/>
                    <a:pt x="128" y="244"/>
                    <a:pt x="145" y="269"/>
                  </a:cubicBezTo>
                  <a:cubicBezTo>
                    <a:pt x="146" y="271"/>
                    <a:pt x="149" y="278"/>
                    <a:pt x="152" y="278"/>
                  </a:cubicBezTo>
                  <a:cubicBezTo>
                    <a:pt x="155" y="278"/>
                    <a:pt x="161" y="265"/>
                    <a:pt x="162" y="262"/>
                  </a:cubicBezTo>
                  <a:cubicBezTo>
                    <a:pt x="166" y="255"/>
                    <a:pt x="166" y="250"/>
                    <a:pt x="168" y="242"/>
                  </a:cubicBezTo>
                  <a:cubicBezTo>
                    <a:pt x="169" y="235"/>
                    <a:pt x="172" y="226"/>
                    <a:pt x="171" y="218"/>
                  </a:cubicBezTo>
                  <a:cubicBezTo>
                    <a:pt x="170" y="211"/>
                    <a:pt x="163" y="203"/>
                    <a:pt x="158" y="196"/>
                  </a:cubicBezTo>
                  <a:cubicBezTo>
                    <a:pt x="142" y="170"/>
                    <a:pt x="126" y="144"/>
                    <a:pt x="110" y="118"/>
                  </a:cubicBezTo>
                  <a:cubicBezTo>
                    <a:pt x="95" y="93"/>
                    <a:pt x="80" y="69"/>
                    <a:pt x="65" y="44"/>
                  </a:cubicBezTo>
                  <a:cubicBezTo>
                    <a:pt x="58" y="33"/>
                    <a:pt x="51" y="15"/>
                    <a:pt x="41" y="6"/>
                  </a:cubicBezTo>
                  <a:cubicBezTo>
                    <a:pt x="34" y="0"/>
                    <a:pt x="19" y="2"/>
                    <a:pt x="10" y="4"/>
                  </a:cubicBezTo>
                  <a:cubicBezTo>
                    <a:pt x="5" y="6"/>
                    <a:pt x="9" y="43"/>
                    <a:pt x="4" y="44"/>
                  </a:cubicBezTo>
                  <a:cubicBezTo>
                    <a:pt x="11" y="42"/>
                    <a:pt x="25" y="40"/>
                    <a:pt x="32" y="43"/>
                  </a:cubicBezTo>
                  <a:cubicBezTo>
                    <a:pt x="40" y="47"/>
                    <a:pt x="47" y="63"/>
                    <a:pt x="51" y="71"/>
                  </a:cubicBezTo>
                  <a:cubicBezTo>
                    <a:pt x="64" y="92"/>
                    <a:pt x="77" y="113"/>
                    <a:pt x="90" y="134"/>
                  </a:cubicBezTo>
                  <a:cubicBezTo>
                    <a:pt x="115" y="175"/>
                    <a:pt x="141" y="215"/>
                    <a:pt x="165" y="256"/>
                  </a:cubicBezTo>
                  <a:cubicBezTo>
                    <a:pt x="167" y="243"/>
                    <a:pt x="169" y="230"/>
                    <a:pt x="171" y="217"/>
                  </a:cubicBezTo>
                  <a:cubicBezTo>
                    <a:pt x="168" y="221"/>
                    <a:pt x="166" y="226"/>
                    <a:pt x="163" y="231"/>
                  </a:cubicBezTo>
                  <a:cubicBezTo>
                    <a:pt x="160" y="237"/>
                    <a:pt x="161" y="239"/>
                    <a:pt x="155" y="236"/>
                  </a:cubicBezTo>
                  <a:cubicBezTo>
                    <a:pt x="148" y="233"/>
                    <a:pt x="140" y="213"/>
                    <a:pt x="136" y="206"/>
                  </a:cubicBezTo>
                  <a:cubicBezTo>
                    <a:pt x="121" y="182"/>
                    <a:pt x="106" y="159"/>
                    <a:pt x="92" y="136"/>
                  </a:cubicBezTo>
                  <a:cubicBezTo>
                    <a:pt x="78" y="114"/>
                    <a:pt x="64" y="91"/>
                    <a:pt x="50" y="69"/>
                  </a:cubicBezTo>
                  <a:cubicBezTo>
                    <a:pt x="37" y="49"/>
                    <a:pt x="19" y="27"/>
                    <a:pt x="10" y="4"/>
                  </a:cubicBezTo>
                  <a:cubicBezTo>
                    <a:pt x="14" y="15"/>
                    <a:pt x="0" y="33"/>
                    <a:pt x="4" y="44"/>
                  </a:cubicBezTo>
                  <a:close/>
                </a:path>
              </a:pathLst>
            </a:custGeom>
            <a:solidFill>
              <a:srgbClr val="000000"/>
            </a:solidFill>
            <a:ln w="9525">
              <a:noFill/>
              <a:round/>
              <a:headEnd/>
              <a:tailEnd/>
            </a:ln>
          </p:spPr>
          <p:txBody>
            <a:bodyPr/>
            <a:lstStyle/>
            <a:p>
              <a:endParaRPr lang="en-US"/>
            </a:p>
          </p:txBody>
        </p:sp>
        <p:sp>
          <p:nvSpPr>
            <p:cNvPr id="21645" name="Freeform 23"/>
            <p:cNvSpPr>
              <a:spLocks/>
            </p:cNvSpPr>
            <p:nvPr/>
          </p:nvSpPr>
          <p:spPr bwMode="auto">
            <a:xfrm>
              <a:off x="1362" y="1600"/>
              <a:ext cx="216" cy="205"/>
            </a:xfrm>
            <a:custGeom>
              <a:avLst/>
              <a:gdLst>
                <a:gd name="T0" fmla="*/ 34 w 165"/>
                <a:gd name="T1" fmla="*/ 118 h 157"/>
                <a:gd name="T2" fmla="*/ 48 w 165"/>
                <a:gd name="T3" fmla="*/ 138 h 157"/>
                <a:gd name="T4" fmla="*/ 48 w 165"/>
                <a:gd name="T5" fmla="*/ 161 h 157"/>
                <a:gd name="T6" fmla="*/ 60 w 165"/>
                <a:gd name="T7" fmla="*/ 166 h 157"/>
                <a:gd name="T8" fmla="*/ 84 w 165"/>
                <a:gd name="T9" fmla="*/ 176 h 157"/>
                <a:gd name="T10" fmla="*/ 106 w 165"/>
                <a:gd name="T11" fmla="*/ 205 h 157"/>
                <a:gd name="T12" fmla="*/ 123 w 165"/>
                <a:gd name="T13" fmla="*/ 185 h 157"/>
                <a:gd name="T14" fmla="*/ 147 w 165"/>
                <a:gd name="T15" fmla="*/ 168 h 157"/>
                <a:gd name="T16" fmla="*/ 183 w 165"/>
                <a:gd name="T17" fmla="*/ 149 h 157"/>
                <a:gd name="T18" fmla="*/ 208 w 165"/>
                <a:gd name="T19" fmla="*/ 137 h 157"/>
                <a:gd name="T20" fmla="*/ 216 w 165"/>
                <a:gd name="T21" fmla="*/ 85 h 157"/>
                <a:gd name="T22" fmla="*/ 134 w 165"/>
                <a:gd name="T23" fmla="*/ 43 h 157"/>
                <a:gd name="T24" fmla="*/ 127 w 165"/>
                <a:gd name="T25" fmla="*/ 87 h 157"/>
                <a:gd name="T26" fmla="*/ 128 w 165"/>
                <a:gd name="T27" fmla="*/ 81 h 157"/>
                <a:gd name="T28" fmla="*/ 136 w 165"/>
                <a:gd name="T29" fmla="*/ 30 h 157"/>
                <a:gd name="T30" fmla="*/ 113 w 165"/>
                <a:gd name="T31" fmla="*/ 35 h 157"/>
                <a:gd name="T32" fmla="*/ 107 w 165"/>
                <a:gd name="T33" fmla="*/ 47 h 157"/>
                <a:gd name="T34" fmla="*/ 98 w 165"/>
                <a:gd name="T35" fmla="*/ 46 h 157"/>
                <a:gd name="T36" fmla="*/ 77 w 165"/>
                <a:gd name="T37" fmla="*/ 33 h 157"/>
                <a:gd name="T38" fmla="*/ 55 w 165"/>
                <a:gd name="T39" fmla="*/ 29 h 157"/>
                <a:gd name="T40" fmla="*/ 47 w 165"/>
                <a:gd name="T41" fmla="*/ 17 h 157"/>
                <a:gd name="T42" fmla="*/ 10 w 165"/>
                <a:gd name="T43" fmla="*/ 9 h 157"/>
                <a:gd name="T44" fmla="*/ 3 w 165"/>
                <a:gd name="T45" fmla="*/ 61 h 157"/>
                <a:gd name="T46" fmla="*/ 12 w 165"/>
                <a:gd name="T47" fmla="*/ 78 h 157"/>
                <a:gd name="T48" fmla="*/ 13 w 165"/>
                <a:gd name="T49" fmla="*/ 86 h 157"/>
                <a:gd name="T50" fmla="*/ 24 w 165"/>
                <a:gd name="T51" fmla="*/ 90 h 157"/>
                <a:gd name="T52" fmla="*/ 34 w 165"/>
                <a:gd name="T53" fmla="*/ 112 h 157"/>
                <a:gd name="T54" fmla="*/ 42 w 165"/>
                <a:gd name="T55" fmla="*/ 64 h 157"/>
                <a:gd name="T56" fmla="*/ 41 w 165"/>
                <a:gd name="T57" fmla="*/ 69 h 157"/>
                <a:gd name="T58" fmla="*/ 35 w 165"/>
                <a:gd name="T59" fmla="*/ 104 h 157"/>
                <a:gd name="T60" fmla="*/ 34 w 165"/>
                <a:gd name="T61" fmla="*/ 114 h 157"/>
                <a:gd name="T62" fmla="*/ 42 w 165"/>
                <a:gd name="T63" fmla="*/ 60 h 157"/>
                <a:gd name="T64" fmla="*/ 34 w 165"/>
                <a:gd name="T65" fmla="*/ 40 h 157"/>
                <a:gd name="T66" fmla="*/ 24 w 165"/>
                <a:gd name="T67" fmla="*/ 35 h 157"/>
                <a:gd name="T68" fmla="*/ 20 w 165"/>
                <a:gd name="T69" fmla="*/ 27 h 157"/>
                <a:gd name="T70" fmla="*/ 10 w 165"/>
                <a:gd name="T71" fmla="*/ 9 h 157"/>
                <a:gd name="T72" fmla="*/ 3 w 165"/>
                <a:gd name="T73" fmla="*/ 61 h 157"/>
                <a:gd name="T74" fmla="*/ 33 w 165"/>
                <a:gd name="T75" fmla="*/ 61 h 157"/>
                <a:gd name="T76" fmla="*/ 41 w 165"/>
                <a:gd name="T77" fmla="*/ 71 h 157"/>
                <a:gd name="T78" fmla="*/ 47 w 165"/>
                <a:gd name="T79" fmla="*/ 80 h 157"/>
                <a:gd name="T80" fmla="*/ 77 w 165"/>
                <a:gd name="T81" fmla="*/ 87 h 157"/>
                <a:gd name="T82" fmla="*/ 98 w 165"/>
                <a:gd name="T83" fmla="*/ 106 h 157"/>
                <a:gd name="T84" fmla="*/ 99 w 165"/>
                <a:gd name="T85" fmla="*/ 104 h 157"/>
                <a:gd name="T86" fmla="*/ 128 w 165"/>
                <a:gd name="T87" fmla="*/ 81 h 157"/>
                <a:gd name="T88" fmla="*/ 136 w 165"/>
                <a:gd name="T89" fmla="*/ 30 h 157"/>
                <a:gd name="T90" fmla="*/ 126 w 165"/>
                <a:gd name="T91" fmla="*/ 94 h 157"/>
                <a:gd name="T92" fmla="*/ 208 w 165"/>
                <a:gd name="T93" fmla="*/ 137 h 157"/>
                <a:gd name="T94" fmla="*/ 216 w 165"/>
                <a:gd name="T95" fmla="*/ 85 h 157"/>
                <a:gd name="T96" fmla="*/ 195 w 165"/>
                <a:gd name="T97" fmla="*/ 95 h 157"/>
                <a:gd name="T98" fmla="*/ 158 w 165"/>
                <a:gd name="T99" fmla="*/ 115 h 157"/>
                <a:gd name="T100" fmla="*/ 134 w 165"/>
                <a:gd name="T101" fmla="*/ 132 h 157"/>
                <a:gd name="T102" fmla="*/ 114 w 165"/>
                <a:gd name="T103" fmla="*/ 153 h 157"/>
                <a:gd name="T104" fmla="*/ 94 w 165"/>
                <a:gd name="T105" fmla="*/ 127 h 157"/>
                <a:gd name="T106" fmla="*/ 71 w 165"/>
                <a:gd name="T107" fmla="*/ 115 h 157"/>
                <a:gd name="T108" fmla="*/ 56 w 165"/>
                <a:gd name="T109" fmla="*/ 114 h 157"/>
                <a:gd name="T110" fmla="*/ 56 w 165"/>
                <a:gd name="T111" fmla="*/ 91 h 157"/>
                <a:gd name="T112" fmla="*/ 41 w 165"/>
                <a:gd name="T113" fmla="*/ 67 h 157"/>
                <a:gd name="T114" fmla="*/ 34 w 165"/>
                <a:gd name="T115" fmla="*/ 118 h 1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157"/>
                <a:gd name="T176" fmla="*/ 165 w 165"/>
                <a:gd name="T177" fmla="*/ 157 h 1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157">
                  <a:moveTo>
                    <a:pt x="26" y="90"/>
                  </a:moveTo>
                  <a:cubicBezTo>
                    <a:pt x="31" y="95"/>
                    <a:pt x="35" y="99"/>
                    <a:pt x="37" y="106"/>
                  </a:cubicBezTo>
                  <a:cubicBezTo>
                    <a:pt x="38" y="111"/>
                    <a:pt x="35" y="119"/>
                    <a:pt x="37" y="123"/>
                  </a:cubicBezTo>
                  <a:cubicBezTo>
                    <a:pt x="40" y="128"/>
                    <a:pt x="39" y="126"/>
                    <a:pt x="46" y="127"/>
                  </a:cubicBezTo>
                  <a:cubicBezTo>
                    <a:pt x="53" y="128"/>
                    <a:pt x="59" y="130"/>
                    <a:pt x="64" y="135"/>
                  </a:cubicBezTo>
                  <a:cubicBezTo>
                    <a:pt x="68" y="138"/>
                    <a:pt x="78" y="157"/>
                    <a:pt x="81" y="157"/>
                  </a:cubicBezTo>
                  <a:cubicBezTo>
                    <a:pt x="83" y="157"/>
                    <a:pt x="92" y="144"/>
                    <a:pt x="94" y="142"/>
                  </a:cubicBezTo>
                  <a:cubicBezTo>
                    <a:pt x="100" y="137"/>
                    <a:pt x="106" y="133"/>
                    <a:pt x="112" y="129"/>
                  </a:cubicBezTo>
                  <a:cubicBezTo>
                    <a:pt x="121" y="124"/>
                    <a:pt x="130" y="119"/>
                    <a:pt x="140" y="114"/>
                  </a:cubicBezTo>
                  <a:cubicBezTo>
                    <a:pt x="145" y="112"/>
                    <a:pt x="156" y="110"/>
                    <a:pt x="159" y="105"/>
                  </a:cubicBezTo>
                  <a:cubicBezTo>
                    <a:pt x="161" y="101"/>
                    <a:pt x="164" y="65"/>
                    <a:pt x="165" y="65"/>
                  </a:cubicBezTo>
                  <a:cubicBezTo>
                    <a:pt x="143" y="64"/>
                    <a:pt x="103" y="61"/>
                    <a:pt x="102" y="33"/>
                  </a:cubicBezTo>
                  <a:cubicBezTo>
                    <a:pt x="101" y="44"/>
                    <a:pt x="99" y="55"/>
                    <a:pt x="97" y="67"/>
                  </a:cubicBezTo>
                  <a:cubicBezTo>
                    <a:pt x="98" y="65"/>
                    <a:pt x="98" y="63"/>
                    <a:pt x="98" y="62"/>
                  </a:cubicBezTo>
                  <a:cubicBezTo>
                    <a:pt x="99" y="58"/>
                    <a:pt x="104" y="23"/>
                    <a:pt x="104" y="23"/>
                  </a:cubicBezTo>
                  <a:cubicBezTo>
                    <a:pt x="98" y="22"/>
                    <a:pt x="91" y="22"/>
                    <a:pt x="86" y="27"/>
                  </a:cubicBezTo>
                  <a:cubicBezTo>
                    <a:pt x="84" y="29"/>
                    <a:pt x="84" y="34"/>
                    <a:pt x="82" y="36"/>
                  </a:cubicBezTo>
                  <a:cubicBezTo>
                    <a:pt x="75" y="43"/>
                    <a:pt x="84" y="40"/>
                    <a:pt x="75" y="35"/>
                  </a:cubicBezTo>
                  <a:cubicBezTo>
                    <a:pt x="70" y="32"/>
                    <a:pt x="66" y="27"/>
                    <a:pt x="59" y="25"/>
                  </a:cubicBezTo>
                  <a:cubicBezTo>
                    <a:pt x="54" y="23"/>
                    <a:pt x="47" y="24"/>
                    <a:pt x="42" y="22"/>
                  </a:cubicBezTo>
                  <a:cubicBezTo>
                    <a:pt x="36" y="19"/>
                    <a:pt x="39" y="19"/>
                    <a:pt x="36" y="13"/>
                  </a:cubicBezTo>
                  <a:cubicBezTo>
                    <a:pt x="32" y="5"/>
                    <a:pt x="14" y="0"/>
                    <a:pt x="8" y="7"/>
                  </a:cubicBezTo>
                  <a:cubicBezTo>
                    <a:pt x="6" y="10"/>
                    <a:pt x="0" y="44"/>
                    <a:pt x="2" y="47"/>
                  </a:cubicBezTo>
                  <a:cubicBezTo>
                    <a:pt x="6" y="52"/>
                    <a:pt x="6" y="55"/>
                    <a:pt x="9" y="60"/>
                  </a:cubicBezTo>
                  <a:cubicBezTo>
                    <a:pt x="9" y="62"/>
                    <a:pt x="9" y="64"/>
                    <a:pt x="10" y="66"/>
                  </a:cubicBezTo>
                  <a:cubicBezTo>
                    <a:pt x="12" y="66"/>
                    <a:pt x="15" y="67"/>
                    <a:pt x="18" y="69"/>
                  </a:cubicBezTo>
                  <a:cubicBezTo>
                    <a:pt x="25" y="73"/>
                    <a:pt x="27" y="78"/>
                    <a:pt x="26" y="86"/>
                  </a:cubicBezTo>
                  <a:cubicBezTo>
                    <a:pt x="28" y="74"/>
                    <a:pt x="30" y="61"/>
                    <a:pt x="32" y="49"/>
                  </a:cubicBezTo>
                  <a:cubicBezTo>
                    <a:pt x="31" y="50"/>
                    <a:pt x="31" y="52"/>
                    <a:pt x="31" y="53"/>
                  </a:cubicBezTo>
                  <a:cubicBezTo>
                    <a:pt x="30" y="62"/>
                    <a:pt x="28" y="71"/>
                    <a:pt x="27" y="80"/>
                  </a:cubicBezTo>
                  <a:cubicBezTo>
                    <a:pt x="27" y="82"/>
                    <a:pt x="25" y="94"/>
                    <a:pt x="26" y="87"/>
                  </a:cubicBezTo>
                  <a:cubicBezTo>
                    <a:pt x="28" y="74"/>
                    <a:pt x="32" y="60"/>
                    <a:pt x="32" y="46"/>
                  </a:cubicBezTo>
                  <a:cubicBezTo>
                    <a:pt x="32" y="39"/>
                    <a:pt x="31" y="35"/>
                    <a:pt x="26" y="31"/>
                  </a:cubicBezTo>
                  <a:cubicBezTo>
                    <a:pt x="23" y="29"/>
                    <a:pt x="21" y="28"/>
                    <a:pt x="18" y="27"/>
                  </a:cubicBezTo>
                  <a:cubicBezTo>
                    <a:pt x="15" y="27"/>
                    <a:pt x="14" y="25"/>
                    <a:pt x="15" y="21"/>
                  </a:cubicBezTo>
                  <a:cubicBezTo>
                    <a:pt x="13" y="16"/>
                    <a:pt x="12" y="12"/>
                    <a:pt x="8" y="7"/>
                  </a:cubicBezTo>
                  <a:cubicBezTo>
                    <a:pt x="6" y="20"/>
                    <a:pt x="4" y="34"/>
                    <a:pt x="2" y="47"/>
                  </a:cubicBezTo>
                  <a:cubicBezTo>
                    <a:pt x="6" y="42"/>
                    <a:pt x="20" y="44"/>
                    <a:pt x="25" y="47"/>
                  </a:cubicBezTo>
                  <a:cubicBezTo>
                    <a:pt x="28" y="49"/>
                    <a:pt x="29" y="52"/>
                    <a:pt x="31" y="54"/>
                  </a:cubicBezTo>
                  <a:cubicBezTo>
                    <a:pt x="35" y="60"/>
                    <a:pt x="29" y="58"/>
                    <a:pt x="36" y="61"/>
                  </a:cubicBezTo>
                  <a:cubicBezTo>
                    <a:pt x="43" y="64"/>
                    <a:pt x="51" y="63"/>
                    <a:pt x="59" y="67"/>
                  </a:cubicBezTo>
                  <a:cubicBezTo>
                    <a:pt x="65" y="70"/>
                    <a:pt x="69" y="78"/>
                    <a:pt x="75" y="81"/>
                  </a:cubicBezTo>
                  <a:cubicBezTo>
                    <a:pt x="76" y="80"/>
                    <a:pt x="76" y="80"/>
                    <a:pt x="76" y="80"/>
                  </a:cubicBezTo>
                  <a:cubicBezTo>
                    <a:pt x="78" y="66"/>
                    <a:pt x="84" y="61"/>
                    <a:pt x="98" y="62"/>
                  </a:cubicBezTo>
                  <a:cubicBezTo>
                    <a:pt x="100" y="49"/>
                    <a:pt x="102" y="36"/>
                    <a:pt x="104" y="23"/>
                  </a:cubicBezTo>
                  <a:cubicBezTo>
                    <a:pt x="101" y="39"/>
                    <a:pt x="96" y="56"/>
                    <a:pt x="96" y="72"/>
                  </a:cubicBezTo>
                  <a:cubicBezTo>
                    <a:pt x="97" y="100"/>
                    <a:pt x="138" y="104"/>
                    <a:pt x="159" y="105"/>
                  </a:cubicBezTo>
                  <a:cubicBezTo>
                    <a:pt x="161" y="92"/>
                    <a:pt x="163" y="78"/>
                    <a:pt x="165" y="65"/>
                  </a:cubicBezTo>
                  <a:cubicBezTo>
                    <a:pt x="162" y="70"/>
                    <a:pt x="153" y="71"/>
                    <a:pt x="149" y="73"/>
                  </a:cubicBezTo>
                  <a:cubicBezTo>
                    <a:pt x="139" y="78"/>
                    <a:pt x="130" y="83"/>
                    <a:pt x="121" y="88"/>
                  </a:cubicBezTo>
                  <a:cubicBezTo>
                    <a:pt x="114" y="92"/>
                    <a:pt x="108" y="96"/>
                    <a:pt x="102" y="101"/>
                  </a:cubicBezTo>
                  <a:cubicBezTo>
                    <a:pt x="100" y="103"/>
                    <a:pt x="89" y="118"/>
                    <a:pt x="87" y="117"/>
                  </a:cubicBezTo>
                  <a:cubicBezTo>
                    <a:pt x="84" y="117"/>
                    <a:pt x="75" y="100"/>
                    <a:pt x="72" y="97"/>
                  </a:cubicBezTo>
                  <a:cubicBezTo>
                    <a:pt x="67" y="92"/>
                    <a:pt x="61" y="89"/>
                    <a:pt x="54" y="88"/>
                  </a:cubicBezTo>
                  <a:cubicBezTo>
                    <a:pt x="52" y="87"/>
                    <a:pt x="45" y="88"/>
                    <a:pt x="43" y="87"/>
                  </a:cubicBezTo>
                  <a:cubicBezTo>
                    <a:pt x="42" y="86"/>
                    <a:pt x="43" y="72"/>
                    <a:pt x="43" y="70"/>
                  </a:cubicBezTo>
                  <a:cubicBezTo>
                    <a:pt x="41" y="61"/>
                    <a:pt x="37" y="56"/>
                    <a:pt x="31" y="51"/>
                  </a:cubicBezTo>
                  <a:cubicBezTo>
                    <a:pt x="37" y="56"/>
                    <a:pt x="20" y="84"/>
                    <a:pt x="26" y="90"/>
                  </a:cubicBezTo>
                  <a:close/>
                </a:path>
              </a:pathLst>
            </a:custGeom>
            <a:solidFill>
              <a:srgbClr val="000000"/>
            </a:solidFill>
            <a:ln w="9525">
              <a:noFill/>
              <a:round/>
              <a:headEnd/>
              <a:tailEnd/>
            </a:ln>
          </p:spPr>
          <p:txBody>
            <a:bodyPr/>
            <a:lstStyle/>
            <a:p>
              <a:endParaRPr lang="en-US"/>
            </a:p>
          </p:txBody>
        </p:sp>
        <p:sp>
          <p:nvSpPr>
            <p:cNvPr id="21646" name="Freeform 24"/>
            <p:cNvSpPr>
              <a:spLocks/>
            </p:cNvSpPr>
            <p:nvPr/>
          </p:nvSpPr>
          <p:spPr bwMode="auto">
            <a:xfrm>
              <a:off x="1673" y="1736"/>
              <a:ext cx="235" cy="129"/>
            </a:xfrm>
            <a:custGeom>
              <a:avLst/>
              <a:gdLst>
                <a:gd name="T0" fmla="*/ 1 w 180"/>
                <a:gd name="T1" fmla="*/ 124 h 99"/>
                <a:gd name="T2" fmla="*/ 119 w 180"/>
                <a:gd name="T3" fmla="*/ 124 h 99"/>
                <a:gd name="T4" fmla="*/ 181 w 180"/>
                <a:gd name="T5" fmla="*/ 121 h 99"/>
                <a:gd name="T6" fmla="*/ 226 w 180"/>
                <a:gd name="T7" fmla="*/ 115 h 99"/>
                <a:gd name="T8" fmla="*/ 234 w 180"/>
                <a:gd name="T9" fmla="*/ 64 h 99"/>
                <a:gd name="T10" fmla="*/ 8 w 180"/>
                <a:gd name="T11" fmla="*/ 72 h 99"/>
                <a:gd name="T12" fmla="*/ 1 w 180"/>
                <a:gd name="T13" fmla="*/ 124 h 99"/>
                <a:gd name="T14" fmla="*/ 226 w 180"/>
                <a:gd name="T15" fmla="*/ 115 h 99"/>
                <a:gd name="T16" fmla="*/ 234 w 180"/>
                <a:gd name="T17" fmla="*/ 64 h 99"/>
                <a:gd name="T18" fmla="*/ 189 w 180"/>
                <a:gd name="T19" fmla="*/ 69 h 99"/>
                <a:gd name="T20" fmla="*/ 127 w 180"/>
                <a:gd name="T21" fmla="*/ 72 h 99"/>
                <a:gd name="T22" fmla="*/ 8 w 180"/>
                <a:gd name="T23" fmla="*/ 72 h 99"/>
                <a:gd name="T24" fmla="*/ 1 w 180"/>
                <a:gd name="T25" fmla="*/ 124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99"/>
                <a:gd name="T41" fmla="*/ 180 w 180"/>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99">
                  <a:moveTo>
                    <a:pt x="1" y="95"/>
                  </a:moveTo>
                  <a:cubicBezTo>
                    <a:pt x="30" y="99"/>
                    <a:pt x="62" y="96"/>
                    <a:pt x="91" y="95"/>
                  </a:cubicBezTo>
                  <a:cubicBezTo>
                    <a:pt x="107" y="94"/>
                    <a:pt x="123" y="93"/>
                    <a:pt x="139" y="93"/>
                  </a:cubicBezTo>
                  <a:cubicBezTo>
                    <a:pt x="147" y="92"/>
                    <a:pt x="167" y="94"/>
                    <a:pt x="173" y="88"/>
                  </a:cubicBezTo>
                  <a:cubicBezTo>
                    <a:pt x="175" y="86"/>
                    <a:pt x="180" y="51"/>
                    <a:pt x="179" y="49"/>
                  </a:cubicBezTo>
                  <a:cubicBezTo>
                    <a:pt x="141" y="2"/>
                    <a:pt x="36" y="0"/>
                    <a:pt x="6" y="55"/>
                  </a:cubicBezTo>
                  <a:cubicBezTo>
                    <a:pt x="0" y="66"/>
                    <a:pt x="7" y="84"/>
                    <a:pt x="1" y="95"/>
                  </a:cubicBezTo>
                  <a:cubicBezTo>
                    <a:pt x="31" y="40"/>
                    <a:pt x="136" y="42"/>
                    <a:pt x="173" y="88"/>
                  </a:cubicBezTo>
                  <a:cubicBezTo>
                    <a:pt x="175" y="75"/>
                    <a:pt x="177" y="62"/>
                    <a:pt x="179" y="49"/>
                  </a:cubicBezTo>
                  <a:cubicBezTo>
                    <a:pt x="172" y="55"/>
                    <a:pt x="153" y="53"/>
                    <a:pt x="145" y="53"/>
                  </a:cubicBezTo>
                  <a:cubicBezTo>
                    <a:pt x="129" y="54"/>
                    <a:pt x="113" y="55"/>
                    <a:pt x="97" y="55"/>
                  </a:cubicBezTo>
                  <a:cubicBezTo>
                    <a:pt x="68" y="56"/>
                    <a:pt x="36" y="59"/>
                    <a:pt x="6" y="55"/>
                  </a:cubicBezTo>
                  <a:cubicBezTo>
                    <a:pt x="6" y="55"/>
                    <a:pt x="1" y="95"/>
                    <a:pt x="1" y="95"/>
                  </a:cubicBezTo>
                  <a:close/>
                </a:path>
              </a:pathLst>
            </a:custGeom>
            <a:solidFill>
              <a:srgbClr val="000000"/>
            </a:solidFill>
            <a:ln w="9525">
              <a:noFill/>
              <a:round/>
              <a:headEnd/>
              <a:tailEnd/>
            </a:ln>
          </p:spPr>
          <p:txBody>
            <a:bodyPr/>
            <a:lstStyle/>
            <a:p>
              <a:endParaRPr lang="en-US"/>
            </a:p>
          </p:txBody>
        </p:sp>
        <p:sp>
          <p:nvSpPr>
            <p:cNvPr id="21647" name="Freeform 25"/>
            <p:cNvSpPr>
              <a:spLocks/>
            </p:cNvSpPr>
            <p:nvPr/>
          </p:nvSpPr>
          <p:spPr bwMode="auto">
            <a:xfrm>
              <a:off x="1445" y="1525"/>
              <a:ext cx="196" cy="197"/>
            </a:xfrm>
            <a:custGeom>
              <a:avLst/>
              <a:gdLst>
                <a:gd name="T0" fmla="*/ 193 w 150"/>
                <a:gd name="T1" fmla="*/ 136 h 151"/>
                <a:gd name="T2" fmla="*/ 128 w 150"/>
                <a:gd name="T3" fmla="*/ 22 h 151"/>
                <a:gd name="T4" fmla="*/ 64 w 150"/>
                <a:gd name="T5" fmla="*/ 0 h 151"/>
                <a:gd name="T6" fmla="*/ 8 w 150"/>
                <a:gd name="T7" fmla="*/ 17 h 151"/>
                <a:gd name="T8" fmla="*/ 0 w 150"/>
                <a:gd name="T9" fmla="*/ 69 h 151"/>
                <a:gd name="T10" fmla="*/ 110 w 150"/>
                <a:gd name="T11" fmla="*/ 121 h 151"/>
                <a:gd name="T12" fmla="*/ 139 w 150"/>
                <a:gd name="T13" fmla="*/ 172 h 151"/>
                <a:gd name="T14" fmla="*/ 145 w 150"/>
                <a:gd name="T15" fmla="*/ 189 h 151"/>
                <a:gd name="T16" fmla="*/ 155 w 150"/>
                <a:gd name="T17" fmla="*/ 192 h 151"/>
                <a:gd name="T18" fmla="*/ 186 w 150"/>
                <a:gd name="T19" fmla="*/ 188 h 151"/>
                <a:gd name="T20" fmla="*/ 193 w 150"/>
                <a:gd name="T21" fmla="*/ 136 h 151"/>
                <a:gd name="T22" fmla="*/ 162 w 150"/>
                <a:gd name="T23" fmla="*/ 140 h 151"/>
                <a:gd name="T24" fmla="*/ 153 w 150"/>
                <a:gd name="T25" fmla="*/ 137 h 151"/>
                <a:gd name="T26" fmla="*/ 146 w 150"/>
                <a:gd name="T27" fmla="*/ 121 h 151"/>
                <a:gd name="T28" fmla="*/ 118 w 150"/>
                <a:gd name="T29" fmla="*/ 70 h 151"/>
                <a:gd name="T30" fmla="*/ 8 w 150"/>
                <a:gd name="T31" fmla="*/ 17 h 151"/>
                <a:gd name="T32" fmla="*/ 0 w 150"/>
                <a:gd name="T33" fmla="*/ 69 h 151"/>
                <a:gd name="T34" fmla="*/ 57 w 150"/>
                <a:gd name="T35" fmla="*/ 51 h 151"/>
                <a:gd name="T36" fmla="*/ 120 w 150"/>
                <a:gd name="T37" fmla="*/ 74 h 151"/>
                <a:gd name="T38" fmla="*/ 186 w 150"/>
                <a:gd name="T39" fmla="*/ 188 h 151"/>
                <a:gd name="T40" fmla="*/ 193 w 150"/>
                <a:gd name="T41" fmla="*/ 136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51"/>
                <a:gd name="T65" fmla="*/ 150 w 150"/>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51">
                  <a:moveTo>
                    <a:pt x="148" y="104"/>
                  </a:moveTo>
                  <a:cubicBezTo>
                    <a:pt x="141" y="73"/>
                    <a:pt x="122" y="38"/>
                    <a:pt x="98" y="17"/>
                  </a:cubicBezTo>
                  <a:cubicBezTo>
                    <a:pt x="84" y="6"/>
                    <a:pt x="67" y="0"/>
                    <a:pt x="49" y="0"/>
                  </a:cubicBezTo>
                  <a:cubicBezTo>
                    <a:pt x="39" y="0"/>
                    <a:pt x="11" y="2"/>
                    <a:pt x="6" y="13"/>
                  </a:cubicBezTo>
                  <a:cubicBezTo>
                    <a:pt x="4" y="17"/>
                    <a:pt x="1" y="53"/>
                    <a:pt x="0" y="53"/>
                  </a:cubicBezTo>
                  <a:cubicBezTo>
                    <a:pt x="34" y="55"/>
                    <a:pt x="62" y="67"/>
                    <a:pt x="84" y="93"/>
                  </a:cubicBezTo>
                  <a:cubicBezTo>
                    <a:pt x="93" y="105"/>
                    <a:pt x="101" y="119"/>
                    <a:pt x="106" y="132"/>
                  </a:cubicBezTo>
                  <a:cubicBezTo>
                    <a:pt x="108" y="136"/>
                    <a:pt x="109" y="140"/>
                    <a:pt x="111" y="145"/>
                  </a:cubicBezTo>
                  <a:cubicBezTo>
                    <a:pt x="112" y="151"/>
                    <a:pt x="114" y="151"/>
                    <a:pt x="119" y="147"/>
                  </a:cubicBezTo>
                  <a:cubicBezTo>
                    <a:pt x="127" y="146"/>
                    <a:pt x="133" y="143"/>
                    <a:pt x="142" y="144"/>
                  </a:cubicBezTo>
                  <a:cubicBezTo>
                    <a:pt x="143" y="144"/>
                    <a:pt x="147" y="104"/>
                    <a:pt x="148" y="104"/>
                  </a:cubicBezTo>
                  <a:cubicBezTo>
                    <a:pt x="139" y="103"/>
                    <a:pt x="132" y="107"/>
                    <a:pt x="124" y="107"/>
                  </a:cubicBezTo>
                  <a:cubicBezTo>
                    <a:pt x="120" y="112"/>
                    <a:pt x="117" y="111"/>
                    <a:pt x="117" y="105"/>
                  </a:cubicBezTo>
                  <a:cubicBezTo>
                    <a:pt x="115" y="101"/>
                    <a:pt x="114" y="97"/>
                    <a:pt x="112" y="93"/>
                  </a:cubicBezTo>
                  <a:cubicBezTo>
                    <a:pt x="106" y="79"/>
                    <a:pt x="99" y="65"/>
                    <a:pt x="90" y="54"/>
                  </a:cubicBezTo>
                  <a:cubicBezTo>
                    <a:pt x="68" y="27"/>
                    <a:pt x="39" y="15"/>
                    <a:pt x="6" y="13"/>
                  </a:cubicBezTo>
                  <a:cubicBezTo>
                    <a:pt x="4" y="26"/>
                    <a:pt x="2" y="39"/>
                    <a:pt x="0" y="53"/>
                  </a:cubicBezTo>
                  <a:cubicBezTo>
                    <a:pt x="5" y="41"/>
                    <a:pt x="33" y="39"/>
                    <a:pt x="44" y="39"/>
                  </a:cubicBezTo>
                  <a:cubicBezTo>
                    <a:pt x="61" y="39"/>
                    <a:pt x="78" y="45"/>
                    <a:pt x="92" y="57"/>
                  </a:cubicBezTo>
                  <a:cubicBezTo>
                    <a:pt x="117" y="78"/>
                    <a:pt x="136" y="112"/>
                    <a:pt x="142" y="144"/>
                  </a:cubicBezTo>
                  <a:cubicBezTo>
                    <a:pt x="140" y="131"/>
                    <a:pt x="150" y="116"/>
                    <a:pt x="148" y="104"/>
                  </a:cubicBezTo>
                  <a:close/>
                </a:path>
              </a:pathLst>
            </a:custGeom>
            <a:solidFill>
              <a:srgbClr val="000000"/>
            </a:solidFill>
            <a:ln w="9525">
              <a:noFill/>
              <a:round/>
              <a:headEnd/>
              <a:tailEnd/>
            </a:ln>
          </p:spPr>
          <p:txBody>
            <a:bodyPr/>
            <a:lstStyle/>
            <a:p>
              <a:endParaRPr lang="en-US"/>
            </a:p>
          </p:txBody>
        </p:sp>
        <p:sp>
          <p:nvSpPr>
            <p:cNvPr id="21648" name="Freeform 26"/>
            <p:cNvSpPr>
              <a:spLocks/>
            </p:cNvSpPr>
            <p:nvPr/>
          </p:nvSpPr>
          <p:spPr bwMode="auto">
            <a:xfrm>
              <a:off x="1644" y="1568"/>
              <a:ext cx="136" cy="149"/>
            </a:xfrm>
            <a:custGeom>
              <a:avLst/>
              <a:gdLst>
                <a:gd name="T0" fmla="*/ 80 w 104"/>
                <a:gd name="T1" fmla="*/ 149 h 114"/>
                <a:gd name="T2" fmla="*/ 97 w 104"/>
                <a:gd name="T3" fmla="*/ 101 h 114"/>
                <a:gd name="T4" fmla="*/ 128 w 104"/>
                <a:gd name="T5" fmla="*/ 60 h 114"/>
                <a:gd name="T6" fmla="*/ 136 w 104"/>
                <a:gd name="T7" fmla="*/ 8 h 114"/>
                <a:gd name="T8" fmla="*/ 101 w 104"/>
                <a:gd name="T9" fmla="*/ 1 h 114"/>
                <a:gd name="T10" fmla="*/ 85 w 104"/>
                <a:gd name="T11" fmla="*/ 7 h 114"/>
                <a:gd name="T12" fmla="*/ 69 w 104"/>
                <a:gd name="T13" fmla="*/ 7 h 114"/>
                <a:gd name="T14" fmla="*/ 21 w 104"/>
                <a:gd name="T15" fmla="*/ 51 h 114"/>
                <a:gd name="T16" fmla="*/ 0 w 104"/>
                <a:gd name="T17" fmla="*/ 145 h 114"/>
                <a:gd name="T18" fmla="*/ 0 w 104"/>
                <a:gd name="T19" fmla="*/ 145 h 114"/>
                <a:gd name="T20" fmla="*/ 37 w 104"/>
                <a:gd name="T21" fmla="*/ 140 h 114"/>
                <a:gd name="T22" fmla="*/ 80 w 104"/>
                <a:gd name="T23" fmla="*/ 149 h 114"/>
                <a:gd name="T24" fmla="*/ 88 w 104"/>
                <a:gd name="T25" fmla="*/ 97 h 114"/>
                <a:gd name="T26" fmla="*/ 44 w 104"/>
                <a:gd name="T27" fmla="*/ 88 h 114"/>
                <a:gd name="T28" fmla="*/ 8 w 104"/>
                <a:gd name="T29" fmla="*/ 90 h 114"/>
                <a:gd name="T30" fmla="*/ 0 w 104"/>
                <a:gd name="T31" fmla="*/ 141 h 114"/>
                <a:gd name="T32" fmla="*/ 42 w 104"/>
                <a:gd name="T33" fmla="*/ 60 h 114"/>
                <a:gd name="T34" fmla="*/ 61 w 104"/>
                <a:gd name="T35" fmla="*/ 58 h 114"/>
                <a:gd name="T36" fmla="*/ 69 w 104"/>
                <a:gd name="T37" fmla="*/ 61 h 114"/>
                <a:gd name="T38" fmla="*/ 81 w 104"/>
                <a:gd name="T39" fmla="*/ 56 h 114"/>
                <a:gd name="T40" fmla="*/ 128 w 104"/>
                <a:gd name="T41" fmla="*/ 60 h 114"/>
                <a:gd name="T42" fmla="*/ 136 w 104"/>
                <a:gd name="T43" fmla="*/ 8 h 114"/>
                <a:gd name="T44" fmla="*/ 105 w 104"/>
                <a:gd name="T45" fmla="*/ 48 h 114"/>
                <a:gd name="T46" fmla="*/ 88 w 104"/>
                <a:gd name="T47" fmla="*/ 97 h 114"/>
                <a:gd name="T48" fmla="*/ 80 w 104"/>
                <a:gd name="T49" fmla="*/ 149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114"/>
                <a:gd name="T77" fmla="*/ 104 w 104"/>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114">
                  <a:moveTo>
                    <a:pt x="61" y="114"/>
                  </a:moveTo>
                  <a:cubicBezTo>
                    <a:pt x="65" y="101"/>
                    <a:pt x="68" y="88"/>
                    <a:pt x="74" y="77"/>
                  </a:cubicBezTo>
                  <a:cubicBezTo>
                    <a:pt x="80" y="65"/>
                    <a:pt x="90" y="56"/>
                    <a:pt x="98" y="46"/>
                  </a:cubicBezTo>
                  <a:cubicBezTo>
                    <a:pt x="100" y="43"/>
                    <a:pt x="104" y="7"/>
                    <a:pt x="104" y="6"/>
                  </a:cubicBezTo>
                  <a:cubicBezTo>
                    <a:pt x="95" y="2"/>
                    <a:pt x="87" y="0"/>
                    <a:pt x="77" y="1"/>
                  </a:cubicBezTo>
                  <a:cubicBezTo>
                    <a:pt x="73" y="2"/>
                    <a:pt x="69" y="4"/>
                    <a:pt x="65" y="5"/>
                  </a:cubicBezTo>
                  <a:cubicBezTo>
                    <a:pt x="58" y="6"/>
                    <a:pt x="59" y="5"/>
                    <a:pt x="53" y="5"/>
                  </a:cubicBezTo>
                  <a:cubicBezTo>
                    <a:pt x="32" y="3"/>
                    <a:pt x="24" y="21"/>
                    <a:pt x="16" y="39"/>
                  </a:cubicBezTo>
                  <a:cubicBezTo>
                    <a:pt x="6" y="61"/>
                    <a:pt x="2" y="86"/>
                    <a:pt x="0" y="111"/>
                  </a:cubicBezTo>
                  <a:cubicBezTo>
                    <a:pt x="0" y="111"/>
                    <a:pt x="0" y="111"/>
                    <a:pt x="0" y="111"/>
                  </a:cubicBezTo>
                  <a:cubicBezTo>
                    <a:pt x="10" y="114"/>
                    <a:pt x="18" y="107"/>
                    <a:pt x="28" y="107"/>
                  </a:cubicBezTo>
                  <a:cubicBezTo>
                    <a:pt x="39" y="106"/>
                    <a:pt x="51" y="111"/>
                    <a:pt x="61" y="114"/>
                  </a:cubicBezTo>
                  <a:cubicBezTo>
                    <a:pt x="60" y="113"/>
                    <a:pt x="69" y="75"/>
                    <a:pt x="67" y="74"/>
                  </a:cubicBezTo>
                  <a:cubicBezTo>
                    <a:pt x="56" y="71"/>
                    <a:pt x="45" y="67"/>
                    <a:pt x="34" y="67"/>
                  </a:cubicBezTo>
                  <a:cubicBezTo>
                    <a:pt x="30" y="68"/>
                    <a:pt x="5" y="77"/>
                    <a:pt x="6" y="69"/>
                  </a:cubicBezTo>
                  <a:cubicBezTo>
                    <a:pt x="4" y="82"/>
                    <a:pt x="2" y="95"/>
                    <a:pt x="0" y="108"/>
                  </a:cubicBezTo>
                  <a:cubicBezTo>
                    <a:pt x="5" y="89"/>
                    <a:pt x="13" y="57"/>
                    <a:pt x="32" y="46"/>
                  </a:cubicBezTo>
                  <a:cubicBezTo>
                    <a:pt x="38" y="43"/>
                    <a:pt x="41" y="44"/>
                    <a:pt x="47" y="44"/>
                  </a:cubicBezTo>
                  <a:cubicBezTo>
                    <a:pt x="49" y="45"/>
                    <a:pt x="51" y="46"/>
                    <a:pt x="53" y="47"/>
                  </a:cubicBezTo>
                  <a:cubicBezTo>
                    <a:pt x="56" y="45"/>
                    <a:pt x="59" y="44"/>
                    <a:pt x="62" y="43"/>
                  </a:cubicBezTo>
                  <a:cubicBezTo>
                    <a:pt x="75" y="39"/>
                    <a:pt x="86" y="40"/>
                    <a:pt x="98" y="46"/>
                  </a:cubicBezTo>
                  <a:cubicBezTo>
                    <a:pt x="100" y="33"/>
                    <a:pt x="102" y="19"/>
                    <a:pt x="104" y="6"/>
                  </a:cubicBezTo>
                  <a:cubicBezTo>
                    <a:pt x="95" y="17"/>
                    <a:pt x="86" y="25"/>
                    <a:pt x="80" y="37"/>
                  </a:cubicBezTo>
                  <a:cubicBezTo>
                    <a:pt x="73" y="49"/>
                    <a:pt x="70" y="62"/>
                    <a:pt x="67" y="74"/>
                  </a:cubicBezTo>
                  <a:cubicBezTo>
                    <a:pt x="63" y="87"/>
                    <a:pt x="65" y="101"/>
                    <a:pt x="61" y="114"/>
                  </a:cubicBezTo>
                  <a:close/>
                </a:path>
              </a:pathLst>
            </a:custGeom>
            <a:solidFill>
              <a:srgbClr val="000000"/>
            </a:solidFill>
            <a:ln w="9525">
              <a:noFill/>
              <a:round/>
              <a:headEnd/>
              <a:tailEnd/>
            </a:ln>
          </p:spPr>
          <p:txBody>
            <a:bodyPr/>
            <a:lstStyle/>
            <a:p>
              <a:endParaRPr lang="en-US"/>
            </a:p>
          </p:txBody>
        </p:sp>
        <p:sp>
          <p:nvSpPr>
            <p:cNvPr id="21649" name="Freeform 27"/>
            <p:cNvSpPr>
              <a:spLocks/>
            </p:cNvSpPr>
            <p:nvPr/>
          </p:nvSpPr>
          <p:spPr bwMode="auto">
            <a:xfrm>
              <a:off x="1125" y="1644"/>
              <a:ext cx="113" cy="161"/>
            </a:xfrm>
            <a:custGeom>
              <a:avLst/>
              <a:gdLst>
                <a:gd name="T0" fmla="*/ 82 w 87"/>
                <a:gd name="T1" fmla="*/ 109 h 123"/>
                <a:gd name="T2" fmla="*/ 82 w 87"/>
                <a:gd name="T3" fmla="*/ 89 h 123"/>
                <a:gd name="T4" fmla="*/ 79 w 87"/>
                <a:gd name="T5" fmla="*/ 109 h 123"/>
                <a:gd name="T6" fmla="*/ 82 w 87"/>
                <a:gd name="T7" fmla="*/ 97 h 123"/>
                <a:gd name="T8" fmla="*/ 103 w 87"/>
                <a:gd name="T9" fmla="*/ 65 h 123"/>
                <a:gd name="T10" fmla="*/ 110 w 87"/>
                <a:gd name="T11" fmla="*/ 13 h 123"/>
                <a:gd name="T12" fmla="*/ 42 w 87"/>
                <a:gd name="T13" fmla="*/ 17 h 123"/>
                <a:gd name="T14" fmla="*/ 8 w 87"/>
                <a:gd name="T15" fmla="*/ 86 h 123"/>
                <a:gd name="T16" fmla="*/ 1 w 87"/>
                <a:gd name="T17" fmla="*/ 130 h 123"/>
                <a:gd name="T18" fmla="*/ 0 w 87"/>
                <a:gd name="T19" fmla="*/ 145 h 123"/>
                <a:gd name="T20" fmla="*/ 6 w 87"/>
                <a:gd name="T21" fmla="*/ 153 h 123"/>
                <a:gd name="T22" fmla="*/ 44 w 87"/>
                <a:gd name="T23" fmla="*/ 158 h 123"/>
                <a:gd name="T24" fmla="*/ 75 w 87"/>
                <a:gd name="T25" fmla="*/ 161 h 123"/>
                <a:gd name="T26" fmla="*/ 82 w 87"/>
                <a:gd name="T27" fmla="*/ 109 h 123"/>
                <a:gd name="T28" fmla="*/ 38 w 87"/>
                <a:gd name="T29" fmla="*/ 105 h 123"/>
                <a:gd name="T30" fmla="*/ 12 w 87"/>
                <a:gd name="T31" fmla="*/ 101 h 123"/>
                <a:gd name="T32" fmla="*/ 5 w 87"/>
                <a:gd name="T33" fmla="*/ 110 h 123"/>
                <a:gd name="T34" fmla="*/ 6 w 87"/>
                <a:gd name="T35" fmla="*/ 114 h 123"/>
                <a:gd name="T36" fmla="*/ 12 w 87"/>
                <a:gd name="T37" fmla="*/ 98 h 123"/>
                <a:gd name="T38" fmla="*/ 103 w 87"/>
                <a:gd name="T39" fmla="*/ 65 h 123"/>
                <a:gd name="T40" fmla="*/ 110 w 87"/>
                <a:gd name="T41" fmla="*/ 13 h 123"/>
                <a:gd name="T42" fmla="*/ 82 w 87"/>
                <a:gd name="T43" fmla="*/ 82 h 123"/>
                <a:gd name="T44" fmla="*/ 75 w 87"/>
                <a:gd name="T45" fmla="*/ 161 h 123"/>
                <a:gd name="T46" fmla="*/ 82 w 87"/>
                <a:gd name="T47" fmla="*/ 109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123"/>
                <a:gd name="T74" fmla="*/ 87 w 8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123">
                  <a:moveTo>
                    <a:pt x="63" y="83"/>
                  </a:moveTo>
                  <a:cubicBezTo>
                    <a:pt x="63" y="78"/>
                    <a:pt x="64" y="73"/>
                    <a:pt x="63" y="68"/>
                  </a:cubicBezTo>
                  <a:cubicBezTo>
                    <a:pt x="59" y="89"/>
                    <a:pt x="58" y="94"/>
                    <a:pt x="61" y="83"/>
                  </a:cubicBezTo>
                  <a:cubicBezTo>
                    <a:pt x="61" y="80"/>
                    <a:pt x="62" y="77"/>
                    <a:pt x="63" y="74"/>
                  </a:cubicBezTo>
                  <a:cubicBezTo>
                    <a:pt x="67" y="65"/>
                    <a:pt x="74" y="58"/>
                    <a:pt x="79" y="50"/>
                  </a:cubicBezTo>
                  <a:cubicBezTo>
                    <a:pt x="81" y="47"/>
                    <a:pt x="87" y="11"/>
                    <a:pt x="85" y="10"/>
                  </a:cubicBezTo>
                  <a:cubicBezTo>
                    <a:pt x="69" y="0"/>
                    <a:pt x="47" y="2"/>
                    <a:pt x="32" y="13"/>
                  </a:cubicBezTo>
                  <a:cubicBezTo>
                    <a:pt x="16" y="26"/>
                    <a:pt x="9" y="47"/>
                    <a:pt x="6" y="66"/>
                  </a:cubicBezTo>
                  <a:cubicBezTo>
                    <a:pt x="4" y="77"/>
                    <a:pt x="3" y="88"/>
                    <a:pt x="1" y="99"/>
                  </a:cubicBezTo>
                  <a:cubicBezTo>
                    <a:pt x="1" y="102"/>
                    <a:pt x="0" y="107"/>
                    <a:pt x="0" y="111"/>
                  </a:cubicBezTo>
                  <a:cubicBezTo>
                    <a:pt x="1" y="118"/>
                    <a:pt x="0" y="114"/>
                    <a:pt x="5" y="117"/>
                  </a:cubicBezTo>
                  <a:cubicBezTo>
                    <a:pt x="13" y="121"/>
                    <a:pt x="25" y="120"/>
                    <a:pt x="34" y="121"/>
                  </a:cubicBezTo>
                  <a:cubicBezTo>
                    <a:pt x="42" y="122"/>
                    <a:pt x="50" y="123"/>
                    <a:pt x="58" y="123"/>
                  </a:cubicBezTo>
                  <a:cubicBezTo>
                    <a:pt x="61" y="122"/>
                    <a:pt x="61" y="83"/>
                    <a:pt x="63" y="83"/>
                  </a:cubicBezTo>
                  <a:cubicBezTo>
                    <a:pt x="52" y="84"/>
                    <a:pt x="40" y="82"/>
                    <a:pt x="29" y="80"/>
                  </a:cubicBezTo>
                  <a:cubicBezTo>
                    <a:pt x="23" y="80"/>
                    <a:pt x="14" y="76"/>
                    <a:pt x="9" y="77"/>
                  </a:cubicBezTo>
                  <a:cubicBezTo>
                    <a:pt x="4" y="75"/>
                    <a:pt x="3" y="77"/>
                    <a:pt x="4" y="84"/>
                  </a:cubicBezTo>
                  <a:cubicBezTo>
                    <a:pt x="3" y="93"/>
                    <a:pt x="3" y="94"/>
                    <a:pt x="5" y="87"/>
                  </a:cubicBezTo>
                  <a:cubicBezTo>
                    <a:pt x="6" y="83"/>
                    <a:pt x="7" y="79"/>
                    <a:pt x="9" y="75"/>
                  </a:cubicBezTo>
                  <a:cubicBezTo>
                    <a:pt x="21" y="50"/>
                    <a:pt x="53" y="32"/>
                    <a:pt x="79" y="50"/>
                  </a:cubicBezTo>
                  <a:cubicBezTo>
                    <a:pt x="81" y="37"/>
                    <a:pt x="83" y="24"/>
                    <a:pt x="85" y="10"/>
                  </a:cubicBezTo>
                  <a:cubicBezTo>
                    <a:pt x="72" y="28"/>
                    <a:pt x="66" y="42"/>
                    <a:pt x="63" y="63"/>
                  </a:cubicBezTo>
                  <a:cubicBezTo>
                    <a:pt x="60" y="83"/>
                    <a:pt x="58" y="102"/>
                    <a:pt x="58" y="123"/>
                  </a:cubicBezTo>
                  <a:cubicBezTo>
                    <a:pt x="58" y="109"/>
                    <a:pt x="64" y="96"/>
                    <a:pt x="63" y="83"/>
                  </a:cubicBezTo>
                  <a:close/>
                </a:path>
              </a:pathLst>
            </a:custGeom>
            <a:solidFill>
              <a:srgbClr val="000000"/>
            </a:solidFill>
            <a:ln w="9525">
              <a:noFill/>
              <a:round/>
              <a:headEnd/>
              <a:tailEnd/>
            </a:ln>
          </p:spPr>
          <p:txBody>
            <a:bodyPr/>
            <a:lstStyle/>
            <a:p>
              <a:endParaRPr lang="en-US"/>
            </a:p>
          </p:txBody>
        </p:sp>
        <p:sp>
          <p:nvSpPr>
            <p:cNvPr id="21650" name="Freeform 28"/>
            <p:cNvSpPr>
              <a:spLocks/>
            </p:cNvSpPr>
            <p:nvPr/>
          </p:nvSpPr>
          <p:spPr bwMode="auto">
            <a:xfrm>
              <a:off x="2109" y="1664"/>
              <a:ext cx="118" cy="203"/>
            </a:xfrm>
            <a:custGeom>
              <a:avLst/>
              <a:gdLst>
                <a:gd name="T0" fmla="*/ 3 w 90"/>
                <a:gd name="T1" fmla="*/ 128 h 156"/>
                <a:gd name="T2" fmla="*/ 55 w 90"/>
                <a:gd name="T3" fmla="*/ 173 h 156"/>
                <a:gd name="T4" fmla="*/ 59 w 90"/>
                <a:gd name="T5" fmla="*/ 202 h 156"/>
                <a:gd name="T6" fmla="*/ 69 w 90"/>
                <a:gd name="T7" fmla="*/ 180 h 156"/>
                <a:gd name="T8" fmla="*/ 50 w 90"/>
                <a:gd name="T9" fmla="*/ 65 h 156"/>
                <a:gd name="T10" fmla="*/ 42 w 90"/>
                <a:gd name="T11" fmla="*/ 116 h 156"/>
                <a:gd name="T12" fmla="*/ 76 w 90"/>
                <a:gd name="T13" fmla="*/ 143 h 156"/>
                <a:gd name="T14" fmla="*/ 83 w 90"/>
                <a:gd name="T15" fmla="*/ 161 h 156"/>
                <a:gd name="T16" fmla="*/ 109 w 90"/>
                <a:gd name="T17" fmla="*/ 154 h 156"/>
                <a:gd name="T18" fmla="*/ 117 w 90"/>
                <a:gd name="T19" fmla="*/ 102 h 156"/>
                <a:gd name="T20" fmla="*/ 79 w 90"/>
                <a:gd name="T21" fmla="*/ 35 h 156"/>
                <a:gd name="T22" fmla="*/ 26 w 90"/>
                <a:gd name="T23" fmla="*/ 5 h 156"/>
                <a:gd name="T24" fmla="*/ 18 w 90"/>
                <a:gd name="T25" fmla="*/ 56 h 156"/>
                <a:gd name="T26" fmla="*/ 16 w 90"/>
                <a:gd name="T27" fmla="*/ 92 h 156"/>
                <a:gd name="T28" fmla="*/ 24 w 90"/>
                <a:gd name="T29" fmla="*/ 42 h 156"/>
                <a:gd name="T30" fmla="*/ 10 w 90"/>
                <a:gd name="T31" fmla="*/ 75 h 156"/>
                <a:gd name="T32" fmla="*/ 3 w 90"/>
                <a:gd name="T33" fmla="*/ 128 h 156"/>
                <a:gd name="T34" fmla="*/ 26 w 90"/>
                <a:gd name="T35" fmla="*/ 7 h 156"/>
                <a:gd name="T36" fmla="*/ 18 w 90"/>
                <a:gd name="T37" fmla="*/ 57 h 156"/>
                <a:gd name="T38" fmla="*/ 71 w 90"/>
                <a:gd name="T39" fmla="*/ 87 h 156"/>
                <a:gd name="T40" fmla="*/ 109 w 90"/>
                <a:gd name="T41" fmla="*/ 154 h 156"/>
                <a:gd name="T42" fmla="*/ 117 w 90"/>
                <a:gd name="T43" fmla="*/ 102 h 156"/>
                <a:gd name="T44" fmla="*/ 89 w 90"/>
                <a:gd name="T45" fmla="*/ 109 h 156"/>
                <a:gd name="T46" fmla="*/ 84 w 90"/>
                <a:gd name="T47" fmla="*/ 92 h 156"/>
                <a:gd name="T48" fmla="*/ 50 w 90"/>
                <a:gd name="T49" fmla="*/ 65 h 156"/>
                <a:gd name="T50" fmla="*/ 42 w 90"/>
                <a:gd name="T51" fmla="*/ 116 h 156"/>
                <a:gd name="T52" fmla="*/ 71 w 90"/>
                <a:gd name="T53" fmla="*/ 176 h 156"/>
                <a:gd name="T54" fmla="*/ 71 w 90"/>
                <a:gd name="T55" fmla="*/ 168 h 156"/>
                <a:gd name="T56" fmla="*/ 71 w 90"/>
                <a:gd name="T57" fmla="*/ 176 h 156"/>
                <a:gd name="T58" fmla="*/ 77 w 90"/>
                <a:gd name="T59" fmla="*/ 131 h 156"/>
                <a:gd name="T60" fmla="*/ 64 w 90"/>
                <a:gd name="T61" fmla="*/ 147 h 156"/>
                <a:gd name="T62" fmla="*/ 60 w 90"/>
                <a:gd name="T63" fmla="*/ 113 h 156"/>
                <a:gd name="T64" fmla="*/ 10 w 90"/>
                <a:gd name="T65" fmla="*/ 75 h 156"/>
                <a:gd name="T66" fmla="*/ 3 w 90"/>
                <a:gd name="T67" fmla="*/ 128 h 1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56"/>
                <a:gd name="T104" fmla="*/ 90 w 90"/>
                <a:gd name="T105" fmla="*/ 156 h 1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56">
                  <a:moveTo>
                    <a:pt x="2" y="98"/>
                  </a:moveTo>
                  <a:cubicBezTo>
                    <a:pt x="20" y="104"/>
                    <a:pt x="37" y="113"/>
                    <a:pt x="42" y="133"/>
                  </a:cubicBezTo>
                  <a:cubicBezTo>
                    <a:pt x="43" y="136"/>
                    <a:pt x="41" y="154"/>
                    <a:pt x="45" y="155"/>
                  </a:cubicBezTo>
                  <a:cubicBezTo>
                    <a:pt x="49" y="156"/>
                    <a:pt x="53" y="141"/>
                    <a:pt x="53" y="138"/>
                  </a:cubicBezTo>
                  <a:cubicBezTo>
                    <a:pt x="61" y="105"/>
                    <a:pt x="64" y="75"/>
                    <a:pt x="38" y="50"/>
                  </a:cubicBezTo>
                  <a:cubicBezTo>
                    <a:pt x="36" y="63"/>
                    <a:pt x="34" y="76"/>
                    <a:pt x="32" y="89"/>
                  </a:cubicBezTo>
                  <a:cubicBezTo>
                    <a:pt x="44" y="89"/>
                    <a:pt x="54" y="100"/>
                    <a:pt x="58" y="110"/>
                  </a:cubicBezTo>
                  <a:cubicBezTo>
                    <a:pt x="59" y="111"/>
                    <a:pt x="62" y="123"/>
                    <a:pt x="63" y="124"/>
                  </a:cubicBezTo>
                  <a:cubicBezTo>
                    <a:pt x="66" y="126"/>
                    <a:pt x="80" y="119"/>
                    <a:pt x="83" y="118"/>
                  </a:cubicBezTo>
                  <a:cubicBezTo>
                    <a:pt x="86" y="116"/>
                    <a:pt x="90" y="82"/>
                    <a:pt x="89" y="78"/>
                  </a:cubicBezTo>
                  <a:cubicBezTo>
                    <a:pt x="81" y="60"/>
                    <a:pt x="71" y="43"/>
                    <a:pt x="60" y="27"/>
                  </a:cubicBezTo>
                  <a:cubicBezTo>
                    <a:pt x="48" y="10"/>
                    <a:pt x="42" y="0"/>
                    <a:pt x="20" y="4"/>
                  </a:cubicBezTo>
                  <a:cubicBezTo>
                    <a:pt x="18" y="5"/>
                    <a:pt x="15" y="39"/>
                    <a:pt x="14" y="43"/>
                  </a:cubicBezTo>
                  <a:cubicBezTo>
                    <a:pt x="14" y="53"/>
                    <a:pt x="13" y="62"/>
                    <a:pt x="12" y="71"/>
                  </a:cubicBezTo>
                  <a:cubicBezTo>
                    <a:pt x="14" y="58"/>
                    <a:pt x="16" y="45"/>
                    <a:pt x="18" y="32"/>
                  </a:cubicBezTo>
                  <a:cubicBezTo>
                    <a:pt x="16" y="41"/>
                    <a:pt x="12" y="50"/>
                    <a:pt x="8" y="58"/>
                  </a:cubicBezTo>
                  <a:cubicBezTo>
                    <a:pt x="3" y="70"/>
                    <a:pt x="7" y="86"/>
                    <a:pt x="2" y="98"/>
                  </a:cubicBezTo>
                  <a:cubicBezTo>
                    <a:pt x="15" y="68"/>
                    <a:pt x="18" y="37"/>
                    <a:pt x="20" y="5"/>
                  </a:cubicBezTo>
                  <a:cubicBezTo>
                    <a:pt x="18" y="18"/>
                    <a:pt x="16" y="31"/>
                    <a:pt x="14" y="44"/>
                  </a:cubicBezTo>
                  <a:cubicBezTo>
                    <a:pt x="36" y="40"/>
                    <a:pt x="42" y="50"/>
                    <a:pt x="54" y="67"/>
                  </a:cubicBezTo>
                  <a:cubicBezTo>
                    <a:pt x="65" y="83"/>
                    <a:pt x="76" y="100"/>
                    <a:pt x="83" y="118"/>
                  </a:cubicBezTo>
                  <a:cubicBezTo>
                    <a:pt x="85" y="105"/>
                    <a:pt x="87" y="91"/>
                    <a:pt x="89" y="78"/>
                  </a:cubicBezTo>
                  <a:cubicBezTo>
                    <a:pt x="86" y="80"/>
                    <a:pt x="72" y="87"/>
                    <a:pt x="68" y="84"/>
                  </a:cubicBezTo>
                  <a:cubicBezTo>
                    <a:pt x="67" y="83"/>
                    <a:pt x="65" y="73"/>
                    <a:pt x="64" y="71"/>
                  </a:cubicBezTo>
                  <a:cubicBezTo>
                    <a:pt x="59" y="60"/>
                    <a:pt x="50" y="49"/>
                    <a:pt x="38" y="50"/>
                  </a:cubicBezTo>
                  <a:cubicBezTo>
                    <a:pt x="38" y="50"/>
                    <a:pt x="30" y="88"/>
                    <a:pt x="32" y="89"/>
                  </a:cubicBezTo>
                  <a:cubicBezTo>
                    <a:pt x="45" y="102"/>
                    <a:pt x="53" y="116"/>
                    <a:pt x="54" y="135"/>
                  </a:cubicBezTo>
                  <a:cubicBezTo>
                    <a:pt x="54" y="133"/>
                    <a:pt x="54" y="131"/>
                    <a:pt x="54" y="129"/>
                  </a:cubicBezTo>
                  <a:cubicBezTo>
                    <a:pt x="54" y="131"/>
                    <a:pt x="54" y="133"/>
                    <a:pt x="54" y="135"/>
                  </a:cubicBezTo>
                  <a:cubicBezTo>
                    <a:pt x="55" y="123"/>
                    <a:pt x="57" y="112"/>
                    <a:pt x="59" y="101"/>
                  </a:cubicBezTo>
                  <a:cubicBezTo>
                    <a:pt x="57" y="106"/>
                    <a:pt x="54" y="118"/>
                    <a:pt x="49" y="113"/>
                  </a:cubicBezTo>
                  <a:cubicBezTo>
                    <a:pt x="47" y="111"/>
                    <a:pt x="47" y="91"/>
                    <a:pt x="46" y="87"/>
                  </a:cubicBezTo>
                  <a:cubicBezTo>
                    <a:pt x="39" y="71"/>
                    <a:pt x="23" y="63"/>
                    <a:pt x="8" y="58"/>
                  </a:cubicBezTo>
                  <a:cubicBezTo>
                    <a:pt x="10" y="59"/>
                    <a:pt x="0" y="97"/>
                    <a:pt x="2" y="98"/>
                  </a:cubicBezTo>
                  <a:close/>
                </a:path>
              </a:pathLst>
            </a:custGeom>
            <a:solidFill>
              <a:srgbClr val="000000"/>
            </a:solidFill>
            <a:ln w="9525">
              <a:noFill/>
              <a:round/>
              <a:headEnd/>
              <a:tailEnd/>
            </a:ln>
          </p:spPr>
          <p:txBody>
            <a:bodyPr/>
            <a:lstStyle/>
            <a:p>
              <a:endParaRPr lang="en-US"/>
            </a:p>
          </p:txBody>
        </p:sp>
        <p:sp>
          <p:nvSpPr>
            <p:cNvPr id="21651" name="Freeform 29"/>
            <p:cNvSpPr>
              <a:spLocks/>
            </p:cNvSpPr>
            <p:nvPr/>
          </p:nvSpPr>
          <p:spPr bwMode="auto">
            <a:xfrm>
              <a:off x="1624" y="1687"/>
              <a:ext cx="107" cy="178"/>
            </a:xfrm>
            <a:custGeom>
              <a:avLst/>
              <a:gdLst>
                <a:gd name="T0" fmla="*/ 103 w 82"/>
                <a:gd name="T1" fmla="*/ 55 h 136"/>
                <a:gd name="T2" fmla="*/ 98 w 82"/>
                <a:gd name="T3" fmla="*/ 3 h 136"/>
                <a:gd name="T4" fmla="*/ 74 w 82"/>
                <a:gd name="T5" fmla="*/ 17 h 136"/>
                <a:gd name="T6" fmla="*/ 5 w 82"/>
                <a:gd name="T7" fmla="*/ 90 h 136"/>
                <a:gd name="T8" fmla="*/ 0 w 82"/>
                <a:gd name="T9" fmla="*/ 128 h 136"/>
                <a:gd name="T10" fmla="*/ 7 w 82"/>
                <a:gd name="T11" fmla="*/ 154 h 136"/>
                <a:gd name="T12" fmla="*/ 20 w 82"/>
                <a:gd name="T13" fmla="*/ 171 h 136"/>
                <a:gd name="T14" fmla="*/ 31 w 82"/>
                <a:gd name="T15" fmla="*/ 154 h 136"/>
                <a:gd name="T16" fmla="*/ 50 w 82"/>
                <a:gd name="T17" fmla="*/ 135 h 136"/>
                <a:gd name="T18" fmla="*/ 97 w 82"/>
                <a:gd name="T19" fmla="*/ 106 h 136"/>
                <a:gd name="T20" fmla="*/ 100 w 82"/>
                <a:gd name="T21" fmla="*/ 80 h 136"/>
                <a:gd name="T22" fmla="*/ 103 w 82"/>
                <a:gd name="T23" fmla="*/ 55 h 136"/>
                <a:gd name="T24" fmla="*/ 43 w 82"/>
                <a:gd name="T25" fmla="*/ 97 h 136"/>
                <a:gd name="T26" fmla="*/ 22 w 82"/>
                <a:gd name="T27" fmla="*/ 119 h 136"/>
                <a:gd name="T28" fmla="*/ 13 w 82"/>
                <a:gd name="T29" fmla="*/ 103 h 136"/>
                <a:gd name="T30" fmla="*/ 8 w 82"/>
                <a:gd name="T31" fmla="*/ 77 h 136"/>
                <a:gd name="T32" fmla="*/ 0 w 82"/>
                <a:gd name="T33" fmla="*/ 130 h 136"/>
                <a:gd name="T34" fmla="*/ 76 w 82"/>
                <a:gd name="T35" fmla="*/ 62 h 136"/>
                <a:gd name="T36" fmla="*/ 86 w 82"/>
                <a:gd name="T37" fmla="*/ 56 h 136"/>
                <a:gd name="T38" fmla="*/ 91 w 82"/>
                <a:gd name="T39" fmla="*/ 60 h 136"/>
                <a:gd name="T40" fmla="*/ 97 w 82"/>
                <a:gd name="T41" fmla="*/ 106 h 136"/>
                <a:gd name="T42" fmla="*/ 103 w 82"/>
                <a:gd name="T43" fmla="*/ 55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136"/>
                <a:gd name="T68" fmla="*/ 82 w 82"/>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136">
                  <a:moveTo>
                    <a:pt x="79" y="42"/>
                  </a:moveTo>
                  <a:cubicBezTo>
                    <a:pt x="78" y="37"/>
                    <a:pt x="77" y="2"/>
                    <a:pt x="75" y="2"/>
                  </a:cubicBezTo>
                  <a:cubicBezTo>
                    <a:pt x="72" y="0"/>
                    <a:pt x="58" y="12"/>
                    <a:pt x="57" y="13"/>
                  </a:cubicBezTo>
                  <a:cubicBezTo>
                    <a:pt x="39" y="26"/>
                    <a:pt x="8" y="45"/>
                    <a:pt x="4" y="69"/>
                  </a:cubicBezTo>
                  <a:cubicBezTo>
                    <a:pt x="3" y="78"/>
                    <a:pt x="0" y="89"/>
                    <a:pt x="0" y="98"/>
                  </a:cubicBezTo>
                  <a:cubicBezTo>
                    <a:pt x="1" y="105"/>
                    <a:pt x="3" y="112"/>
                    <a:pt x="5" y="118"/>
                  </a:cubicBezTo>
                  <a:cubicBezTo>
                    <a:pt x="6" y="124"/>
                    <a:pt x="6" y="136"/>
                    <a:pt x="15" y="131"/>
                  </a:cubicBezTo>
                  <a:cubicBezTo>
                    <a:pt x="18" y="130"/>
                    <a:pt x="21" y="121"/>
                    <a:pt x="24" y="118"/>
                  </a:cubicBezTo>
                  <a:cubicBezTo>
                    <a:pt x="28" y="112"/>
                    <a:pt x="33" y="107"/>
                    <a:pt x="38" y="103"/>
                  </a:cubicBezTo>
                  <a:cubicBezTo>
                    <a:pt x="49" y="94"/>
                    <a:pt x="61" y="87"/>
                    <a:pt x="74" y="81"/>
                  </a:cubicBezTo>
                  <a:cubicBezTo>
                    <a:pt x="76" y="80"/>
                    <a:pt x="76" y="64"/>
                    <a:pt x="77" y="61"/>
                  </a:cubicBezTo>
                  <a:cubicBezTo>
                    <a:pt x="77" y="59"/>
                    <a:pt x="77" y="42"/>
                    <a:pt x="79" y="42"/>
                  </a:cubicBezTo>
                  <a:cubicBezTo>
                    <a:pt x="62" y="50"/>
                    <a:pt x="45" y="60"/>
                    <a:pt x="33" y="74"/>
                  </a:cubicBezTo>
                  <a:cubicBezTo>
                    <a:pt x="28" y="79"/>
                    <a:pt x="23" y="92"/>
                    <a:pt x="17" y="91"/>
                  </a:cubicBezTo>
                  <a:cubicBezTo>
                    <a:pt x="11" y="91"/>
                    <a:pt x="11" y="84"/>
                    <a:pt x="10" y="79"/>
                  </a:cubicBezTo>
                  <a:cubicBezTo>
                    <a:pt x="9" y="72"/>
                    <a:pt x="7" y="66"/>
                    <a:pt x="6" y="59"/>
                  </a:cubicBezTo>
                  <a:cubicBezTo>
                    <a:pt x="4" y="73"/>
                    <a:pt x="2" y="86"/>
                    <a:pt x="0" y="99"/>
                  </a:cubicBezTo>
                  <a:cubicBezTo>
                    <a:pt x="17" y="79"/>
                    <a:pt x="37" y="62"/>
                    <a:pt x="58" y="47"/>
                  </a:cubicBezTo>
                  <a:cubicBezTo>
                    <a:pt x="60" y="46"/>
                    <a:pt x="64" y="43"/>
                    <a:pt x="66" y="43"/>
                  </a:cubicBezTo>
                  <a:cubicBezTo>
                    <a:pt x="71" y="42"/>
                    <a:pt x="69" y="40"/>
                    <a:pt x="70" y="46"/>
                  </a:cubicBezTo>
                  <a:cubicBezTo>
                    <a:pt x="73" y="57"/>
                    <a:pt x="71" y="70"/>
                    <a:pt x="74" y="81"/>
                  </a:cubicBezTo>
                  <a:cubicBezTo>
                    <a:pt x="71" y="69"/>
                    <a:pt x="82" y="54"/>
                    <a:pt x="79" y="42"/>
                  </a:cubicBezTo>
                  <a:close/>
                </a:path>
              </a:pathLst>
            </a:custGeom>
            <a:solidFill>
              <a:srgbClr val="000000"/>
            </a:solidFill>
            <a:ln w="9525">
              <a:noFill/>
              <a:round/>
              <a:headEnd/>
              <a:tailEnd/>
            </a:ln>
          </p:spPr>
          <p:txBody>
            <a:bodyPr/>
            <a:lstStyle/>
            <a:p>
              <a:endParaRPr lang="en-US"/>
            </a:p>
          </p:txBody>
        </p:sp>
        <p:sp>
          <p:nvSpPr>
            <p:cNvPr id="21652" name="Freeform 30"/>
            <p:cNvSpPr>
              <a:spLocks/>
            </p:cNvSpPr>
            <p:nvPr/>
          </p:nvSpPr>
          <p:spPr bwMode="auto">
            <a:xfrm>
              <a:off x="2281" y="2246"/>
              <a:ext cx="48" cy="234"/>
            </a:xfrm>
            <a:custGeom>
              <a:avLst/>
              <a:gdLst>
                <a:gd name="T0" fmla="*/ 35 w 37"/>
                <a:gd name="T1" fmla="*/ 169 h 179"/>
                <a:gd name="T2" fmla="*/ 43 w 37"/>
                <a:gd name="T3" fmla="*/ 42 h 179"/>
                <a:gd name="T4" fmla="*/ 45 w 37"/>
                <a:gd name="T5" fmla="*/ 9 h 179"/>
                <a:gd name="T6" fmla="*/ 40 w 37"/>
                <a:gd name="T7" fmla="*/ 1 h 179"/>
                <a:gd name="T8" fmla="*/ 12 w 37"/>
                <a:gd name="T9" fmla="*/ 35 h 179"/>
                <a:gd name="T10" fmla="*/ 3 w 37"/>
                <a:gd name="T11" fmla="*/ 119 h 179"/>
                <a:gd name="T12" fmla="*/ 3 w 37"/>
                <a:gd name="T13" fmla="*/ 196 h 179"/>
                <a:gd name="T14" fmla="*/ 3 w 37"/>
                <a:gd name="T15" fmla="*/ 229 h 179"/>
                <a:gd name="T16" fmla="*/ 27 w 37"/>
                <a:gd name="T17" fmla="*/ 220 h 179"/>
                <a:gd name="T18" fmla="*/ 35 w 37"/>
                <a:gd name="T19" fmla="*/ 167 h 179"/>
                <a:gd name="T20" fmla="*/ 10 w 37"/>
                <a:gd name="T21" fmla="*/ 175 h 179"/>
                <a:gd name="T22" fmla="*/ 10 w 37"/>
                <a:gd name="T23" fmla="*/ 131 h 179"/>
                <a:gd name="T24" fmla="*/ 12 w 37"/>
                <a:gd name="T25" fmla="*/ 41 h 179"/>
                <a:gd name="T26" fmla="*/ 4 w 37"/>
                <a:gd name="T27" fmla="*/ 92 h 179"/>
                <a:gd name="T28" fmla="*/ 34 w 37"/>
                <a:gd name="T29" fmla="*/ 54 h 179"/>
                <a:gd name="T30" fmla="*/ 38 w 37"/>
                <a:gd name="T31" fmla="*/ 69 h 179"/>
                <a:gd name="T32" fmla="*/ 36 w 37"/>
                <a:gd name="T33" fmla="*/ 94 h 179"/>
                <a:gd name="T34" fmla="*/ 27 w 37"/>
                <a:gd name="T35" fmla="*/ 218 h 179"/>
                <a:gd name="T36" fmla="*/ 35 w 37"/>
                <a:gd name="T37" fmla="*/ 169 h 1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79"/>
                <a:gd name="T59" fmla="*/ 37 w 37"/>
                <a:gd name="T60" fmla="*/ 179 h 1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79">
                  <a:moveTo>
                    <a:pt x="27" y="129"/>
                  </a:moveTo>
                  <a:cubicBezTo>
                    <a:pt x="29" y="97"/>
                    <a:pt x="31" y="64"/>
                    <a:pt x="33" y="32"/>
                  </a:cubicBezTo>
                  <a:cubicBezTo>
                    <a:pt x="34" y="25"/>
                    <a:pt x="37" y="14"/>
                    <a:pt x="35" y="7"/>
                  </a:cubicBezTo>
                  <a:cubicBezTo>
                    <a:pt x="33" y="2"/>
                    <a:pt x="37" y="2"/>
                    <a:pt x="31" y="1"/>
                  </a:cubicBezTo>
                  <a:cubicBezTo>
                    <a:pt x="21" y="0"/>
                    <a:pt x="11" y="20"/>
                    <a:pt x="9" y="27"/>
                  </a:cubicBezTo>
                  <a:cubicBezTo>
                    <a:pt x="4" y="47"/>
                    <a:pt x="2" y="70"/>
                    <a:pt x="2" y="91"/>
                  </a:cubicBezTo>
                  <a:cubicBezTo>
                    <a:pt x="2" y="111"/>
                    <a:pt x="2" y="131"/>
                    <a:pt x="2" y="150"/>
                  </a:cubicBezTo>
                  <a:cubicBezTo>
                    <a:pt x="2" y="154"/>
                    <a:pt x="0" y="172"/>
                    <a:pt x="2" y="175"/>
                  </a:cubicBezTo>
                  <a:cubicBezTo>
                    <a:pt x="6" y="179"/>
                    <a:pt x="16" y="171"/>
                    <a:pt x="21" y="168"/>
                  </a:cubicBezTo>
                  <a:cubicBezTo>
                    <a:pt x="28" y="164"/>
                    <a:pt x="20" y="132"/>
                    <a:pt x="27" y="128"/>
                  </a:cubicBezTo>
                  <a:cubicBezTo>
                    <a:pt x="21" y="132"/>
                    <a:pt x="12" y="140"/>
                    <a:pt x="8" y="134"/>
                  </a:cubicBezTo>
                  <a:cubicBezTo>
                    <a:pt x="5" y="128"/>
                    <a:pt x="8" y="107"/>
                    <a:pt x="8" y="100"/>
                  </a:cubicBezTo>
                  <a:cubicBezTo>
                    <a:pt x="8" y="77"/>
                    <a:pt x="7" y="54"/>
                    <a:pt x="9" y="31"/>
                  </a:cubicBezTo>
                  <a:cubicBezTo>
                    <a:pt x="7" y="44"/>
                    <a:pt x="5" y="57"/>
                    <a:pt x="3" y="70"/>
                  </a:cubicBezTo>
                  <a:cubicBezTo>
                    <a:pt x="4" y="63"/>
                    <a:pt x="14" y="39"/>
                    <a:pt x="26" y="41"/>
                  </a:cubicBezTo>
                  <a:cubicBezTo>
                    <a:pt x="32" y="41"/>
                    <a:pt x="29" y="46"/>
                    <a:pt x="29" y="53"/>
                  </a:cubicBezTo>
                  <a:cubicBezTo>
                    <a:pt x="28" y="59"/>
                    <a:pt x="28" y="65"/>
                    <a:pt x="28" y="72"/>
                  </a:cubicBezTo>
                  <a:cubicBezTo>
                    <a:pt x="26" y="104"/>
                    <a:pt x="24" y="135"/>
                    <a:pt x="21" y="167"/>
                  </a:cubicBezTo>
                  <a:cubicBezTo>
                    <a:pt x="22" y="158"/>
                    <a:pt x="26" y="141"/>
                    <a:pt x="27" y="129"/>
                  </a:cubicBezTo>
                  <a:close/>
                </a:path>
              </a:pathLst>
            </a:custGeom>
            <a:solidFill>
              <a:srgbClr val="000000"/>
            </a:solidFill>
            <a:ln w="9525">
              <a:noFill/>
              <a:round/>
              <a:headEnd/>
              <a:tailEnd/>
            </a:ln>
          </p:spPr>
          <p:txBody>
            <a:bodyPr/>
            <a:lstStyle/>
            <a:p>
              <a:endParaRPr lang="en-US"/>
            </a:p>
          </p:txBody>
        </p:sp>
        <p:sp>
          <p:nvSpPr>
            <p:cNvPr id="21653" name="Freeform 31"/>
            <p:cNvSpPr>
              <a:spLocks/>
            </p:cNvSpPr>
            <p:nvPr/>
          </p:nvSpPr>
          <p:spPr bwMode="auto">
            <a:xfrm>
              <a:off x="1014" y="1702"/>
              <a:ext cx="108" cy="94"/>
            </a:xfrm>
            <a:custGeom>
              <a:avLst/>
              <a:gdLst>
                <a:gd name="T0" fmla="*/ 107 w 83"/>
                <a:gd name="T1" fmla="*/ 4 h 72"/>
                <a:gd name="T2" fmla="*/ 8 w 83"/>
                <a:gd name="T3" fmla="*/ 18 h 72"/>
                <a:gd name="T4" fmla="*/ 0 w 83"/>
                <a:gd name="T5" fmla="*/ 69 h 72"/>
                <a:gd name="T6" fmla="*/ 62 w 83"/>
                <a:gd name="T7" fmla="*/ 87 h 72"/>
                <a:gd name="T8" fmla="*/ 90 w 83"/>
                <a:gd name="T9" fmla="*/ 91 h 72"/>
                <a:gd name="T10" fmla="*/ 99 w 83"/>
                <a:gd name="T11" fmla="*/ 56 h 72"/>
                <a:gd name="T12" fmla="*/ 107 w 83"/>
                <a:gd name="T13" fmla="*/ 4 h 72"/>
                <a:gd name="T14" fmla="*/ 98 w 83"/>
                <a:gd name="T15" fmla="*/ 35 h 72"/>
                <a:gd name="T16" fmla="*/ 86 w 83"/>
                <a:gd name="T17" fmla="*/ 39 h 72"/>
                <a:gd name="T18" fmla="*/ 69 w 83"/>
                <a:gd name="T19" fmla="*/ 35 h 72"/>
                <a:gd name="T20" fmla="*/ 8 w 83"/>
                <a:gd name="T21" fmla="*/ 18 h 72"/>
                <a:gd name="T22" fmla="*/ 0 w 83"/>
                <a:gd name="T23" fmla="*/ 69 h 72"/>
                <a:gd name="T24" fmla="*/ 99 w 83"/>
                <a:gd name="T25" fmla="*/ 56 h 72"/>
                <a:gd name="T26" fmla="*/ 107 w 83"/>
                <a:gd name="T27" fmla="*/ 4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72"/>
                <a:gd name="T44" fmla="*/ 83 w 83"/>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72">
                  <a:moveTo>
                    <a:pt x="82" y="3"/>
                  </a:moveTo>
                  <a:cubicBezTo>
                    <a:pt x="59" y="0"/>
                    <a:pt x="27" y="4"/>
                    <a:pt x="6" y="14"/>
                  </a:cubicBezTo>
                  <a:cubicBezTo>
                    <a:pt x="3" y="14"/>
                    <a:pt x="0" y="53"/>
                    <a:pt x="0" y="53"/>
                  </a:cubicBezTo>
                  <a:cubicBezTo>
                    <a:pt x="15" y="59"/>
                    <a:pt x="31" y="63"/>
                    <a:pt x="48" y="67"/>
                  </a:cubicBezTo>
                  <a:cubicBezTo>
                    <a:pt x="52" y="68"/>
                    <a:pt x="65" y="72"/>
                    <a:pt x="69" y="70"/>
                  </a:cubicBezTo>
                  <a:cubicBezTo>
                    <a:pt x="72" y="67"/>
                    <a:pt x="75" y="48"/>
                    <a:pt x="76" y="43"/>
                  </a:cubicBezTo>
                  <a:cubicBezTo>
                    <a:pt x="80" y="30"/>
                    <a:pt x="79" y="16"/>
                    <a:pt x="82" y="3"/>
                  </a:cubicBezTo>
                  <a:cubicBezTo>
                    <a:pt x="80" y="10"/>
                    <a:pt x="80" y="22"/>
                    <a:pt x="75" y="27"/>
                  </a:cubicBezTo>
                  <a:cubicBezTo>
                    <a:pt x="73" y="31"/>
                    <a:pt x="72" y="30"/>
                    <a:pt x="66" y="30"/>
                  </a:cubicBezTo>
                  <a:cubicBezTo>
                    <a:pt x="62" y="29"/>
                    <a:pt x="58" y="28"/>
                    <a:pt x="53" y="27"/>
                  </a:cubicBezTo>
                  <a:cubicBezTo>
                    <a:pt x="37" y="24"/>
                    <a:pt x="21" y="20"/>
                    <a:pt x="6" y="14"/>
                  </a:cubicBezTo>
                  <a:cubicBezTo>
                    <a:pt x="4" y="27"/>
                    <a:pt x="2" y="40"/>
                    <a:pt x="0" y="53"/>
                  </a:cubicBezTo>
                  <a:cubicBezTo>
                    <a:pt x="22" y="44"/>
                    <a:pt x="53" y="39"/>
                    <a:pt x="76" y="43"/>
                  </a:cubicBezTo>
                  <a:cubicBezTo>
                    <a:pt x="77" y="43"/>
                    <a:pt x="83" y="4"/>
                    <a:pt x="82" y="3"/>
                  </a:cubicBezTo>
                  <a:close/>
                </a:path>
              </a:pathLst>
            </a:custGeom>
            <a:solidFill>
              <a:srgbClr val="000000"/>
            </a:solidFill>
            <a:ln w="9525">
              <a:noFill/>
              <a:round/>
              <a:headEnd/>
              <a:tailEnd/>
            </a:ln>
          </p:spPr>
          <p:txBody>
            <a:bodyPr/>
            <a:lstStyle/>
            <a:p>
              <a:endParaRPr lang="en-US"/>
            </a:p>
          </p:txBody>
        </p:sp>
        <p:sp>
          <p:nvSpPr>
            <p:cNvPr id="21654" name="Freeform 32"/>
            <p:cNvSpPr>
              <a:spLocks/>
            </p:cNvSpPr>
            <p:nvPr/>
          </p:nvSpPr>
          <p:spPr bwMode="auto">
            <a:xfrm>
              <a:off x="2111" y="1438"/>
              <a:ext cx="74" cy="108"/>
            </a:xfrm>
            <a:custGeom>
              <a:avLst/>
              <a:gdLst>
                <a:gd name="T0" fmla="*/ 74 w 57"/>
                <a:gd name="T1" fmla="*/ 35 h 83"/>
                <a:gd name="T2" fmla="*/ 38 w 57"/>
                <a:gd name="T3" fmla="*/ 9 h 83"/>
                <a:gd name="T4" fmla="*/ 22 w 57"/>
                <a:gd name="T5" fmla="*/ 3 h 83"/>
                <a:gd name="T6" fmla="*/ 9 w 57"/>
                <a:gd name="T7" fmla="*/ 22 h 83"/>
                <a:gd name="T8" fmla="*/ 5 w 57"/>
                <a:gd name="T9" fmla="*/ 48 h 83"/>
                <a:gd name="T10" fmla="*/ 1 w 57"/>
                <a:gd name="T11" fmla="*/ 74 h 83"/>
                <a:gd name="T12" fmla="*/ 39 w 57"/>
                <a:gd name="T13" fmla="*/ 100 h 83"/>
                <a:gd name="T14" fmla="*/ 47 w 57"/>
                <a:gd name="T15" fmla="*/ 105 h 83"/>
                <a:gd name="T16" fmla="*/ 55 w 57"/>
                <a:gd name="T17" fmla="*/ 104 h 83"/>
                <a:gd name="T18" fmla="*/ 66 w 57"/>
                <a:gd name="T19" fmla="*/ 87 h 83"/>
                <a:gd name="T20" fmla="*/ 70 w 57"/>
                <a:gd name="T21" fmla="*/ 61 h 83"/>
                <a:gd name="T22" fmla="*/ 74 w 57"/>
                <a:gd name="T23" fmla="*/ 35 h 83"/>
                <a:gd name="T24" fmla="*/ 64 w 57"/>
                <a:gd name="T25" fmla="*/ 51 h 83"/>
                <a:gd name="T26" fmla="*/ 56 w 57"/>
                <a:gd name="T27" fmla="*/ 56 h 83"/>
                <a:gd name="T28" fmla="*/ 47 w 57"/>
                <a:gd name="T29" fmla="*/ 48 h 83"/>
                <a:gd name="T30" fmla="*/ 9 w 57"/>
                <a:gd name="T31" fmla="*/ 22 h 83"/>
                <a:gd name="T32" fmla="*/ 1 w 57"/>
                <a:gd name="T33" fmla="*/ 74 h 83"/>
                <a:gd name="T34" fmla="*/ 14 w 57"/>
                <a:gd name="T35" fmla="*/ 56 h 83"/>
                <a:gd name="T36" fmla="*/ 22 w 57"/>
                <a:gd name="T37" fmla="*/ 55 h 83"/>
                <a:gd name="T38" fmla="*/ 31 w 57"/>
                <a:gd name="T39" fmla="*/ 61 h 83"/>
                <a:gd name="T40" fmla="*/ 66 w 57"/>
                <a:gd name="T41" fmla="*/ 87 h 83"/>
                <a:gd name="T42" fmla="*/ 70 w 57"/>
                <a:gd name="T43" fmla="*/ 61 h 83"/>
                <a:gd name="T44" fmla="*/ 73 w 57"/>
                <a:gd name="T45" fmla="*/ 43 h 83"/>
                <a:gd name="T46" fmla="*/ 74 w 57"/>
                <a:gd name="T47" fmla="*/ 35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
                <a:gd name="T73" fmla="*/ 0 h 83"/>
                <a:gd name="T74" fmla="*/ 57 w 57"/>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 h="83">
                  <a:moveTo>
                    <a:pt x="57" y="27"/>
                  </a:moveTo>
                  <a:cubicBezTo>
                    <a:pt x="49" y="19"/>
                    <a:pt x="38" y="13"/>
                    <a:pt x="29" y="7"/>
                  </a:cubicBezTo>
                  <a:cubicBezTo>
                    <a:pt x="26" y="4"/>
                    <a:pt x="21" y="0"/>
                    <a:pt x="17" y="2"/>
                  </a:cubicBezTo>
                  <a:cubicBezTo>
                    <a:pt x="13" y="4"/>
                    <a:pt x="9" y="13"/>
                    <a:pt x="7" y="17"/>
                  </a:cubicBezTo>
                  <a:cubicBezTo>
                    <a:pt x="5" y="22"/>
                    <a:pt x="5" y="31"/>
                    <a:pt x="4" y="37"/>
                  </a:cubicBezTo>
                  <a:cubicBezTo>
                    <a:pt x="4" y="39"/>
                    <a:pt x="0" y="56"/>
                    <a:pt x="1" y="57"/>
                  </a:cubicBezTo>
                  <a:cubicBezTo>
                    <a:pt x="11" y="63"/>
                    <a:pt x="20" y="70"/>
                    <a:pt x="30" y="77"/>
                  </a:cubicBezTo>
                  <a:cubicBezTo>
                    <a:pt x="32" y="78"/>
                    <a:pt x="34" y="80"/>
                    <a:pt x="36" y="81"/>
                  </a:cubicBezTo>
                  <a:cubicBezTo>
                    <a:pt x="40" y="83"/>
                    <a:pt x="39" y="83"/>
                    <a:pt x="42" y="80"/>
                  </a:cubicBezTo>
                  <a:cubicBezTo>
                    <a:pt x="46" y="77"/>
                    <a:pt x="49" y="71"/>
                    <a:pt x="51" y="67"/>
                  </a:cubicBezTo>
                  <a:cubicBezTo>
                    <a:pt x="54" y="61"/>
                    <a:pt x="53" y="52"/>
                    <a:pt x="54" y="47"/>
                  </a:cubicBezTo>
                  <a:cubicBezTo>
                    <a:pt x="55" y="41"/>
                    <a:pt x="54" y="32"/>
                    <a:pt x="57" y="27"/>
                  </a:cubicBezTo>
                  <a:cubicBezTo>
                    <a:pt x="55" y="31"/>
                    <a:pt x="52" y="35"/>
                    <a:pt x="49" y="39"/>
                  </a:cubicBezTo>
                  <a:cubicBezTo>
                    <a:pt x="47" y="42"/>
                    <a:pt x="47" y="43"/>
                    <a:pt x="43" y="43"/>
                  </a:cubicBezTo>
                  <a:cubicBezTo>
                    <a:pt x="41" y="43"/>
                    <a:pt x="37" y="39"/>
                    <a:pt x="36" y="37"/>
                  </a:cubicBezTo>
                  <a:cubicBezTo>
                    <a:pt x="26" y="31"/>
                    <a:pt x="17" y="24"/>
                    <a:pt x="7" y="17"/>
                  </a:cubicBezTo>
                  <a:cubicBezTo>
                    <a:pt x="5" y="30"/>
                    <a:pt x="3" y="44"/>
                    <a:pt x="1" y="57"/>
                  </a:cubicBezTo>
                  <a:cubicBezTo>
                    <a:pt x="4" y="53"/>
                    <a:pt x="7" y="46"/>
                    <a:pt x="11" y="43"/>
                  </a:cubicBezTo>
                  <a:cubicBezTo>
                    <a:pt x="14" y="40"/>
                    <a:pt x="13" y="40"/>
                    <a:pt x="17" y="42"/>
                  </a:cubicBezTo>
                  <a:cubicBezTo>
                    <a:pt x="20" y="43"/>
                    <a:pt x="22" y="45"/>
                    <a:pt x="24" y="47"/>
                  </a:cubicBezTo>
                  <a:cubicBezTo>
                    <a:pt x="33" y="53"/>
                    <a:pt x="44" y="58"/>
                    <a:pt x="51" y="67"/>
                  </a:cubicBezTo>
                  <a:cubicBezTo>
                    <a:pt x="50" y="65"/>
                    <a:pt x="54" y="49"/>
                    <a:pt x="54" y="47"/>
                  </a:cubicBezTo>
                  <a:cubicBezTo>
                    <a:pt x="55" y="42"/>
                    <a:pt x="55" y="37"/>
                    <a:pt x="56" y="33"/>
                  </a:cubicBezTo>
                  <a:cubicBezTo>
                    <a:pt x="56" y="32"/>
                    <a:pt x="57" y="28"/>
                    <a:pt x="57" y="27"/>
                  </a:cubicBezTo>
                  <a:close/>
                </a:path>
              </a:pathLst>
            </a:custGeom>
            <a:solidFill>
              <a:srgbClr val="000000"/>
            </a:solidFill>
            <a:ln w="9525">
              <a:noFill/>
              <a:round/>
              <a:headEnd/>
              <a:tailEnd/>
            </a:ln>
          </p:spPr>
          <p:txBody>
            <a:bodyPr/>
            <a:lstStyle/>
            <a:p>
              <a:endParaRPr lang="en-US"/>
            </a:p>
          </p:txBody>
        </p:sp>
        <p:sp>
          <p:nvSpPr>
            <p:cNvPr id="21655" name="Freeform 33"/>
            <p:cNvSpPr>
              <a:spLocks/>
            </p:cNvSpPr>
            <p:nvPr/>
          </p:nvSpPr>
          <p:spPr bwMode="auto">
            <a:xfrm>
              <a:off x="1273" y="1596"/>
              <a:ext cx="91" cy="85"/>
            </a:xfrm>
            <a:custGeom>
              <a:avLst/>
              <a:gdLst>
                <a:gd name="T0" fmla="*/ 1 w 69"/>
                <a:gd name="T1" fmla="*/ 71 h 65"/>
                <a:gd name="T2" fmla="*/ 21 w 69"/>
                <a:gd name="T3" fmla="*/ 82 h 65"/>
                <a:gd name="T4" fmla="*/ 40 w 69"/>
                <a:gd name="T5" fmla="*/ 82 h 65"/>
                <a:gd name="T6" fmla="*/ 83 w 69"/>
                <a:gd name="T7" fmla="*/ 85 h 65"/>
                <a:gd name="T8" fmla="*/ 90 w 69"/>
                <a:gd name="T9" fmla="*/ 33 h 65"/>
                <a:gd name="T10" fmla="*/ 9 w 69"/>
                <a:gd name="T11" fmla="*/ 20 h 65"/>
                <a:gd name="T12" fmla="*/ 5 w 69"/>
                <a:gd name="T13" fmla="*/ 46 h 65"/>
                <a:gd name="T14" fmla="*/ 1 w 69"/>
                <a:gd name="T15" fmla="*/ 71 h 65"/>
                <a:gd name="T16" fmla="*/ 83 w 69"/>
                <a:gd name="T17" fmla="*/ 85 h 65"/>
                <a:gd name="T18" fmla="*/ 90 w 69"/>
                <a:gd name="T19" fmla="*/ 33 h 65"/>
                <a:gd name="T20" fmla="*/ 47 w 69"/>
                <a:gd name="T21" fmla="*/ 31 h 65"/>
                <a:gd name="T22" fmla="*/ 28 w 69"/>
                <a:gd name="T23" fmla="*/ 30 h 65"/>
                <a:gd name="T24" fmla="*/ 9 w 69"/>
                <a:gd name="T25" fmla="*/ 20 h 65"/>
                <a:gd name="T26" fmla="*/ 5 w 69"/>
                <a:gd name="T27" fmla="*/ 46 h 65"/>
                <a:gd name="T28" fmla="*/ 1 w 69"/>
                <a:gd name="T29" fmla="*/ 71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65"/>
                <a:gd name="T47" fmla="*/ 69 w 69"/>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65">
                  <a:moveTo>
                    <a:pt x="1" y="54"/>
                  </a:moveTo>
                  <a:cubicBezTo>
                    <a:pt x="6" y="57"/>
                    <a:pt x="11" y="61"/>
                    <a:pt x="16" y="63"/>
                  </a:cubicBezTo>
                  <a:cubicBezTo>
                    <a:pt x="20" y="64"/>
                    <a:pt x="25" y="64"/>
                    <a:pt x="30" y="63"/>
                  </a:cubicBezTo>
                  <a:cubicBezTo>
                    <a:pt x="41" y="63"/>
                    <a:pt x="52" y="65"/>
                    <a:pt x="63" y="65"/>
                  </a:cubicBezTo>
                  <a:cubicBezTo>
                    <a:pt x="63" y="65"/>
                    <a:pt x="69" y="28"/>
                    <a:pt x="68" y="25"/>
                  </a:cubicBezTo>
                  <a:cubicBezTo>
                    <a:pt x="61" y="0"/>
                    <a:pt x="24" y="1"/>
                    <a:pt x="7" y="15"/>
                  </a:cubicBezTo>
                  <a:cubicBezTo>
                    <a:pt x="4" y="17"/>
                    <a:pt x="4" y="31"/>
                    <a:pt x="4" y="35"/>
                  </a:cubicBezTo>
                  <a:cubicBezTo>
                    <a:pt x="3" y="38"/>
                    <a:pt x="4" y="52"/>
                    <a:pt x="1" y="54"/>
                  </a:cubicBezTo>
                  <a:cubicBezTo>
                    <a:pt x="19" y="41"/>
                    <a:pt x="55" y="39"/>
                    <a:pt x="63" y="65"/>
                  </a:cubicBezTo>
                  <a:cubicBezTo>
                    <a:pt x="65" y="52"/>
                    <a:pt x="67" y="38"/>
                    <a:pt x="68" y="25"/>
                  </a:cubicBezTo>
                  <a:cubicBezTo>
                    <a:pt x="58" y="26"/>
                    <a:pt x="47" y="24"/>
                    <a:pt x="36" y="24"/>
                  </a:cubicBezTo>
                  <a:cubicBezTo>
                    <a:pt x="31" y="24"/>
                    <a:pt x="26" y="25"/>
                    <a:pt x="21" y="23"/>
                  </a:cubicBezTo>
                  <a:cubicBezTo>
                    <a:pt x="17" y="21"/>
                    <a:pt x="12" y="17"/>
                    <a:pt x="7" y="15"/>
                  </a:cubicBezTo>
                  <a:cubicBezTo>
                    <a:pt x="8" y="15"/>
                    <a:pt x="4" y="33"/>
                    <a:pt x="4" y="35"/>
                  </a:cubicBezTo>
                  <a:cubicBezTo>
                    <a:pt x="4" y="36"/>
                    <a:pt x="0" y="54"/>
                    <a:pt x="1" y="54"/>
                  </a:cubicBezTo>
                  <a:close/>
                </a:path>
              </a:pathLst>
            </a:custGeom>
            <a:solidFill>
              <a:srgbClr val="000000"/>
            </a:solidFill>
            <a:ln w="9525">
              <a:noFill/>
              <a:round/>
              <a:headEnd/>
              <a:tailEnd/>
            </a:ln>
          </p:spPr>
          <p:txBody>
            <a:bodyPr/>
            <a:lstStyle/>
            <a:p>
              <a:endParaRPr lang="en-US"/>
            </a:p>
          </p:txBody>
        </p:sp>
        <p:sp>
          <p:nvSpPr>
            <p:cNvPr id="21656" name="Freeform 34"/>
            <p:cNvSpPr>
              <a:spLocks/>
            </p:cNvSpPr>
            <p:nvPr/>
          </p:nvSpPr>
          <p:spPr bwMode="auto">
            <a:xfrm>
              <a:off x="2086" y="1751"/>
              <a:ext cx="67" cy="90"/>
            </a:xfrm>
            <a:custGeom>
              <a:avLst/>
              <a:gdLst>
                <a:gd name="T0" fmla="*/ 0 w 51"/>
                <a:gd name="T1" fmla="*/ 90 h 69"/>
                <a:gd name="T2" fmla="*/ 59 w 51"/>
                <a:gd name="T3" fmla="*/ 82 h 69"/>
                <a:gd name="T4" fmla="*/ 63 w 51"/>
                <a:gd name="T5" fmla="*/ 56 h 69"/>
                <a:gd name="T6" fmla="*/ 66 w 51"/>
                <a:gd name="T7" fmla="*/ 38 h 69"/>
                <a:gd name="T8" fmla="*/ 67 w 51"/>
                <a:gd name="T9" fmla="*/ 30 h 69"/>
                <a:gd name="T10" fmla="*/ 47 w 51"/>
                <a:gd name="T11" fmla="*/ 12 h 69"/>
                <a:gd name="T12" fmla="*/ 26 w 51"/>
                <a:gd name="T13" fmla="*/ 3 h 69"/>
                <a:gd name="T14" fmla="*/ 17 w 51"/>
                <a:gd name="T15" fmla="*/ 18 h 69"/>
                <a:gd name="T16" fmla="*/ 7 w 51"/>
                <a:gd name="T17" fmla="*/ 38 h 69"/>
                <a:gd name="T18" fmla="*/ 3 w 51"/>
                <a:gd name="T19" fmla="*/ 64 h 69"/>
                <a:gd name="T20" fmla="*/ 0 w 51"/>
                <a:gd name="T21" fmla="*/ 90 h 69"/>
                <a:gd name="T22" fmla="*/ 9 w 51"/>
                <a:gd name="T23" fmla="*/ 70 h 69"/>
                <a:gd name="T24" fmla="*/ 18 w 51"/>
                <a:gd name="T25" fmla="*/ 55 h 69"/>
                <a:gd name="T26" fmla="*/ 39 w 51"/>
                <a:gd name="T27" fmla="*/ 63 h 69"/>
                <a:gd name="T28" fmla="*/ 59 w 51"/>
                <a:gd name="T29" fmla="*/ 82 h 69"/>
                <a:gd name="T30" fmla="*/ 67 w 51"/>
                <a:gd name="T31" fmla="*/ 30 h 69"/>
                <a:gd name="T32" fmla="*/ 7 w 51"/>
                <a:gd name="T33" fmla="*/ 38 h 69"/>
                <a:gd name="T34" fmla="*/ 0 w 51"/>
                <a:gd name="T35" fmla="*/ 9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69"/>
                <a:gd name="T56" fmla="*/ 51 w 51"/>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69">
                  <a:moveTo>
                    <a:pt x="0" y="69"/>
                  </a:moveTo>
                  <a:cubicBezTo>
                    <a:pt x="14" y="68"/>
                    <a:pt x="32" y="68"/>
                    <a:pt x="45" y="63"/>
                  </a:cubicBezTo>
                  <a:cubicBezTo>
                    <a:pt x="47" y="62"/>
                    <a:pt x="48" y="45"/>
                    <a:pt x="48" y="43"/>
                  </a:cubicBezTo>
                  <a:cubicBezTo>
                    <a:pt x="49" y="38"/>
                    <a:pt x="50" y="34"/>
                    <a:pt x="50" y="29"/>
                  </a:cubicBezTo>
                  <a:cubicBezTo>
                    <a:pt x="50" y="28"/>
                    <a:pt x="51" y="24"/>
                    <a:pt x="51" y="23"/>
                  </a:cubicBezTo>
                  <a:cubicBezTo>
                    <a:pt x="47" y="17"/>
                    <a:pt x="42" y="13"/>
                    <a:pt x="36" y="9"/>
                  </a:cubicBezTo>
                  <a:cubicBezTo>
                    <a:pt x="32" y="6"/>
                    <a:pt x="24" y="0"/>
                    <a:pt x="20" y="2"/>
                  </a:cubicBezTo>
                  <a:cubicBezTo>
                    <a:pt x="17" y="4"/>
                    <a:pt x="14" y="12"/>
                    <a:pt x="13" y="14"/>
                  </a:cubicBezTo>
                  <a:cubicBezTo>
                    <a:pt x="10" y="19"/>
                    <a:pt x="7" y="24"/>
                    <a:pt x="5" y="29"/>
                  </a:cubicBezTo>
                  <a:cubicBezTo>
                    <a:pt x="3" y="35"/>
                    <a:pt x="3" y="43"/>
                    <a:pt x="2" y="49"/>
                  </a:cubicBezTo>
                  <a:cubicBezTo>
                    <a:pt x="2" y="55"/>
                    <a:pt x="2" y="63"/>
                    <a:pt x="0" y="69"/>
                  </a:cubicBezTo>
                  <a:cubicBezTo>
                    <a:pt x="2" y="64"/>
                    <a:pt x="4" y="59"/>
                    <a:pt x="7" y="54"/>
                  </a:cubicBezTo>
                  <a:cubicBezTo>
                    <a:pt x="9" y="51"/>
                    <a:pt x="11" y="44"/>
                    <a:pt x="14" y="42"/>
                  </a:cubicBezTo>
                  <a:cubicBezTo>
                    <a:pt x="18" y="40"/>
                    <a:pt x="26" y="46"/>
                    <a:pt x="30" y="48"/>
                  </a:cubicBezTo>
                  <a:cubicBezTo>
                    <a:pt x="36" y="52"/>
                    <a:pt x="41" y="57"/>
                    <a:pt x="45" y="63"/>
                  </a:cubicBezTo>
                  <a:cubicBezTo>
                    <a:pt x="47" y="49"/>
                    <a:pt x="49" y="36"/>
                    <a:pt x="51" y="23"/>
                  </a:cubicBezTo>
                  <a:cubicBezTo>
                    <a:pt x="37" y="29"/>
                    <a:pt x="20" y="29"/>
                    <a:pt x="5" y="29"/>
                  </a:cubicBezTo>
                  <a:cubicBezTo>
                    <a:pt x="3" y="30"/>
                    <a:pt x="2" y="69"/>
                    <a:pt x="0" y="69"/>
                  </a:cubicBezTo>
                  <a:close/>
                </a:path>
              </a:pathLst>
            </a:custGeom>
            <a:solidFill>
              <a:srgbClr val="000000"/>
            </a:solidFill>
            <a:ln w="9525">
              <a:noFill/>
              <a:round/>
              <a:headEnd/>
              <a:tailEnd/>
            </a:ln>
          </p:spPr>
          <p:txBody>
            <a:bodyPr/>
            <a:lstStyle/>
            <a:p>
              <a:endParaRPr lang="en-US"/>
            </a:p>
          </p:txBody>
        </p:sp>
        <p:sp>
          <p:nvSpPr>
            <p:cNvPr id="21657" name="Freeform 35"/>
            <p:cNvSpPr>
              <a:spLocks/>
            </p:cNvSpPr>
            <p:nvPr/>
          </p:nvSpPr>
          <p:spPr bwMode="auto">
            <a:xfrm>
              <a:off x="2214" y="1738"/>
              <a:ext cx="86" cy="78"/>
            </a:xfrm>
            <a:custGeom>
              <a:avLst/>
              <a:gdLst>
                <a:gd name="T0" fmla="*/ 3 w 66"/>
                <a:gd name="T1" fmla="*/ 52 h 60"/>
                <a:gd name="T2" fmla="*/ 14 w 66"/>
                <a:gd name="T3" fmla="*/ 77 h 60"/>
                <a:gd name="T4" fmla="*/ 31 w 66"/>
                <a:gd name="T5" fmla="*/ 74 h 60"/>
                <a:gd name="T6" fmla="*/ 77 w 66"/>
                <a:gd name="T7" fmla="*/ 64 h 60"/>
                <a:gd name="T8" fmla="*/ 85 w 66"/>
                <a:gd name="T9" fmla="*/ 12 h 60"/>
                <a:gd name="T10" fmla="*/ 47 w 66"/>
                <a:gd name="T11" fmla="*/ 3 h 60"/>
                <a:gd name="T12" fmla="*/ 10 w 66"/>
                <a:gd name="T13" fmla="*/ 0 h 60"/>
                <a:gd name="T14" fmla="*/ 3 w 66"/>
                <a:gd name="T15" fmla="*/ 52 h 60"/>
                <a:gd name="T16" fmla="*/ 40 w 66"/>
                <a:gd name="T17" fmla="*/ 55 h 60"/>
                <a:gd name="T18" fmla="*/ 77 w 66"/>
                <a:gd name="T19" fmla="*/ 64 h 60"/>
                <a:gd name="T20" fmla="*/ 85 w 66"/>
                <a:gd name="T21" fmla="*/ 12 h 60"/>
                <a:gd name="T22" fmla="*/ 39 w 66"/>
                <a:gd name="T23" fmla="*/ 22 h 60"/>
                <a:gd name="T24" fmla="*/ 23 w 66"/>
                <a:gd name="T25" fmla="*/ 25 h 60"/>
                <a:gd name="T26" fmla="*/ 10 w 66"/>
                <a:gd name="T27" fmla="*/ 0 h 60"/>
                <a:gd name="T28" fmla="*/ 7 w 66"/>
                <a:gd name="T29" fmla="*/ 26 h 60"/>
                <a:gd name="T30" fmla="*/ 3 w 66"/>
                <a:gd name="T31" fmla="*/ 52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60"/>
                <a:gd name="T50" fmla="*/ 66 w 6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60">
                  <a:moveTo>
                    <a:pt x="2" y="40"/>
                  </a:moveTo>
                  <a:cubicBezTo>
                    <a:pt x="4" y="43"/>
                    <a:pt x="8" y="57"/>
                    <a:pt x="11" y="59"/>
                  </a:cubicBezTo>
                  <a:cubicBezTo>
                    <a:pt x="14" y="60"/>
                    <a:pt x="21" y="57"/>
                    <a:pt x="24" y="57"/>
                  </a:cubicBezTo>
                  <a:cubicBezTo>
                    <a:pt x="36" y="55"/>
                    <a:pt x="48" y="52"/>
                    <a:pt x="59" y="49"/>
                  </a:cubicBezTo>
                  <a:cubicBezTo>
                    <a:pt x="61" y="48"/>
                    <a:pt x="66" y="9"/>
                    <a:pt x="65" y="9"/>
                  </a:cubicBezTo>
                  <a:cubicBezTo>
                    <a:pt x="57" y="4"/>
                    <a:pt x="45" y="4"/>
                    <a:pt x="36" y="2"/>
                  </a:cubicBezTo>
                  <a:cubicBezTo>
                    <a:pt x="27" y="1"/>
                    <a:pt x="18" y="0"/>
                    <a:pt x="8" y="0"/>
                  </a:cubicBezTo>
                  <a:cubicBezTo>
                    <a:pt x="6" y="0"/>
                    <a:pt x="4" y="40"/>
                    <a:pt x="2" y="40"/>
                  </a:cubicBezTo>
                  <a:cubicBezTo>
                    <a:pt x="12" y="40"/>
                    <a:pt x="21" y="40"/>
                    <a:pt x="31" y="42"/>
                  </a:cubicBezTo>
                  <a:cubicBezTo>
                    <a:pt x="40" y="43"/>
                    <a:pt x="51" y="44"/>
                    <a:pt x="59" y="49"/>
                  </a:cubicBezTo>
                  <a:cubicBezTo>
                    <a:pt x="61" y="35"/>
                    <a:pt x="63" y="22"/>
                    <a:pt x="65" y="9"/>
                  </a:cubicBezTo>
                  <a:cubicBezTo>
                    <a:pt x="53" y="12"/>
                    <a:pt x="42" y="15"/>
                    <a:pt x="30" y="17"/>
                  </a:cubicBezTo>
                  <a:cubicBezTo>
                    <a:pt x="27" y="18"/>
                    <a:pt x="20" y="20"/>
                    <a:pt x="18" y="19"/>
                  </a:cubicBezTo>
                  <a:cubicBezTo>
                    <a:pt x="14" y="18"/>
                    <a:pt x="10" y="4"/>
                    <a:pt x="8" y="0"/>
                  </a:cubicBezTo>
                  <a:cubicBezTo>
                    <a:pt x="10" y="4"/>
                    <a:pt x="6" y="16"/>
                    <a:pt x="5" y="20"/>
                  </a:cubicBezTo>
                  <a:cubicBezTo>
                    <a:pt x="4" y="25"/>
                    <a:pt x="0" y="35"/>
                    <a:pt x="2" y="40"/>
                  </a:cubicBezTo>
                  <a:close/>
                </a:path>
              </a:pathLst>
            </a:custGeom>
            <a:solidFill>
              <a:srgbClr val="000000"/>
            </a:solidFill>
            <a:ln w="9525">
              <a:noFill/>
              <a:round/>
              <a:headEnd/>
              <a:tailEnd/>
            </a:ln>
          </p:spPr>
          <p:txBody>
            <a:bodyPr/>
            <a:lstStyle/>
            <a:p>
              <a:endParaRPr lang="en-US"/>
            </a:p>
          </p:txBody>
        </p:sp>
        <p:sp>
          <p:nvSpPr>
            <p:cNvPr id="21658" name="Freeform 36"/>
            <p:cNvSpPr>
              <a:spLocks/>
            </p:cNvSpPr>
            <p:nvPr/>
          </p:nvSpPr>
          <p:spPr bwMode="auto">
            <a:xfrm>
              <a:off x="1203" y="1618"/>
              <a:ext cx="82" cy="84"/>
            </a:xfrm>
            <a:custGeom>
              <a:avLst/>
              <a:gdLst>
                <a:gd name="T0" fmla="*/ 34 w 63"/>
                <a:gd name="T1" fmla="*/ 84 h 64"/>
                <a:gd name="T2" fmla="*/ 52 w 63"/>
                <a:gd name="T3" fmla="*/ 70 h 64"/>
                <a:gd name="T4" fmla="*/ 74 w 63"/>
                <a:gd name="T5" fmla="*/ 63 h 64"/>
                <a:gd name="T6" fmla="*/ 82 w 63"/>
                <a:gd name="T7" fmla="*/ 11 h 64"/>
                <a:gd name="T8" fmla="*/ 8 w 63"/>
                <a:gd name="T9" fmla="*/ 17 h 64"/>
                <a:gd name="T10" fmla="*/ 0 w 63"/>
                <a:gd name="T11" fmla="*/ 68 h 64"/>
                <a:gd name="T12" fmla="*/ 34 w 63"/>
                <a:gd name="T13" fmla="*/ 84 h 64"/>
                <a:gd name="T14" fmla="*/ 38 w 63"/>
                <a:gd name="T15" fmla="*/ 59 h 64"/>
                <a:gd name="T16" fmla="*/ 40 w 63"/>
                <a:gd name="T17" fmla="*/ 33 h 64"/>
                <a:gd name="T18" fmla="*/ 8 w 63"/>
                <a:gd name="T19" fmla="*/ 17 h 64"/>
                <a:gd name="T20" fmla="*/ 0 w 63"/>
                <a:gd name="T21" fmla="*/ 68 h 64"/>
                <a:gd name="T22" fmla="*/ 74 w 63"/>
                <a:gd name="T23" fmla="*/ 63 h 64"/>
                <a:gd name="T24" fmla="*/ 82 w 63"/>
                <a:gd name="T25" fmla="*/ 11 h 64"/>
                <a:gd name="T26" fmla="*/ 60 w 63"/>
                <a:gd name="T27" fmla="*/ 18 h 64"/>
                <a:gd name="T28" fmla="*/ 40 w 63"/>
                <a:gd name="T29" fmla="*/ 33 h 64"/>
                <a:gd name="T30" fmla="*/ 36 w 63"/>
                <a:gd name="T31" fmla="*/ 58 h 64"/>
                <a:gd name="T32" fmla="*/ 34 w 63"/>
                <a:gd name="T33" fmla="*/ 76 h 64"/>
                <a:gd name="T34" fmla="*/ 34 w 63"/>
                <a:gd name="T35" fmla="*/ 84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64"/>
                <a:gd name="T56" fmla="*/ 63 w 63"/>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64">
                  <a:moveTo>
                    <a:pt x="26" y="64"/>
                  </a:moveTo>
                  <a:cubicBezTo>
                    <a:pt x="30" y="60"/>
                    <a:pt x="35" y="56"/>
                    <a:pt x="40" y="53"/>
                  </a:cubicBezTo>
                  <a:cubicBezTo>
                    <a:pt x="46" y="51"/>
                    <a:pt x="52" y="51"/>
                    <a:pt x="57" y="48"/>
                  </a:cubicBezTo>
                  <a:cubicBezTo>
                    <a:pt x="60" y="47"/>
                    <a:pt x="63" y="9"/>
                    <a:pt x="63" y="8"/>
                  </a:cubicBezTo>
                  <a:cubicBezTo>
                    <a:pt x="48" y="1"/>
                    <a:pt x="19" y="0"/>
                    <a:pt x="6" y="13"/>
                  </a:cubicBezTo>
                  <a:cubicBezTo>
                    <a:pt x="4" y="15"/>
                    <a:pt x="1" y="52"/>
                    <a:pt x="0" y="52"/>
                  </a:cubicBezTo>
                  <a:cubicBezTo>
                    <a:pt x="10" y="55"/>
                    <a:pt x="18" y="58"/>
                    <a:pt x="26" y="64"/>
                  </a:cubicBezTo>
                  <a:cubicBezTo>
                    <a:pt x="25" y="64"/>
                    <a:pt x="28" y="47"/>
                    <a:pt x="29" y="45"/>
                  </a:cubicBezTo>
                  <a:cubicBezTo>
                    <a:pt x="29" y="42"/>
                    <a:pt x="33" y="26"/>
                    <a:pt x="31" y="25"/>
                  </a:cubicBezTo>
                  <a:cubicBezTo>
                    <a:pt x="23" y="19"/>
                    <a:pt x="16" y="16"/>
                    <a:pt x="6" y="13"/>
                  </a:cubicBezTo>
                  <a:cubicBezTo>
                    <a:pt x="4" y="26"/>
                    <a:pt x="2" y="39"/>
                    <a:pt x="0" y="52"/>
                  </a:cubicBezTo>
                  <a:cubicBezTo>
                    <a:pt x="14" y="40"/>
                    <a:pt x="42" y="41"/>
                    <a:pt x="57" y="48"/>
                  </a:cubicBezTo>
                  <a:cubicBezTo>
                    <a:pt x="59" y="35"/>
                    <a:pt x="61" y="22"/>
                    <a:pt x="63" y="8"/>
                  </a:cubicBezTo>
                  <a:cubicBezTo>
                    <a:pt x="58" y="11"/>
                    <a:pt x="51" y="11"/>
                    <a:pt x="46" y="14"/>
                  </a:cubicBezTo>
                  <a:cubicBezTo>
                    <a:pt x="40" y="16"/>
                    <a:pt x="36" y="20"/>
                    <a:pt x="31" y="25"/>
                  </a:cubicBezTo>
                  <a:cubicBezTo>
                    <a:pt x="29" y="27"/>
                    <a:pt x="29" y="41"/>
                    <a:pt x="28" y="44"/>
                  </a:cubicBezTo>
                  <a:cubicBezTo>
                    <a:pt x="28" y="49"/>
                    <a:pt x="27" y="54"/>
                    <a:pt x="26" y="58"/>
                  </a:cubicBezTo>
                  <a:cubicBezTo>
                    <a:pt x="26" y="60"/>
                    <a:pt x="26" y="64"/>
                    <a:pt x="26" y="64"/>
                  </a:cubicBezTo>
                  <a:close/>
                </a:path>
              </a:pathLst>
            </a:custGeom>
            <a:solidFill>
              <a:srgbClr val="000000"/>
            </a:solidFill>
            <a:ln w="9525">
              <a:noFill/>
              <a:round/>
              <a:headEnd/>
              <a:tailEnd/>
            </a:ln>
          </p:spPr>
          <p:txBody>
            <a:bodyPr/>
            <a:lstStyle/>
            <a:p>
              <a:endParaRPr lang="en-US"/>
            </a:p>
          </p:txBody>
        </p:sp>
        <p:sp>
          <p:nvSpPr>
            <p:cNvPr id="21659" name="Freeform 37"/>
            <p:cNvSpPr>
              <a:spLocks/>
            </p:cNvSpPr>
            <p:nvPr/>
          </p:nvSpPr>
          <p:spPr bwMode="auto">
            <a:xfrm>
              <a:off x="1469" y="1725"/>
              <a:ext cx="63" cy="115"/>
            </a:xfrm>
            <a:custGeom>
              <a:avLst/>
              <a:gdLst>
                <a:gd name="T0" fmla="*/ 63 w 48"/>
                <a:gd name="T1" fmla="*/ 0 h 88"/>
                <a:gd name="T2" fmla="*/ 18 w 48"/>
                <a:gd name="T3" fmla="*/ 42 h 88"/>
                <a:gd name="T4" fmla="*/ 12 w 48"/>
                <a:gd name="T5" fmla="*/ 68 h 88"/>
                <a:gd name="T6" fmla="*/ 7 w 48"/>
                <a:gd name="T7" fmla="*/ 111 h 88"/>
                <a:gd name="T8" fmla="*/ 7 w 48"/>
                <a:gd name="T9" fmla="*/ 112 h 88"/>
                <a:gd name="T10" fmla="*/ 18 w 48"/>
                <a:gd name="T11" fmla="*/ 114 h 88"/>
                <a:gd name="T12" fmla="*/ 22 w 48"/>
                <a:gd name="T13" fmla="*/ 106 h 88"/>
                <a:gd name="T14" fmla="*/ 32 w 48"/>
                <a:gd name="T15" fmla="*/ 86 h 88"/>
                <a:gd name="T16" fmla="*/ 56 w 48"/>
                <a:gd name="T17" fmla="*/ 51 h 88"/>
                <a:gd name="T18" fmla="*/ 58 w 48"/>
                <a:gd name="T19" fmla="*/ 44 h 88"/>
                <a:gd name="T20" fmla="*/ 60 w 48"/>
                <a:gd name="T21" fmla="*/ 26 h 88"/>
                <a:gd name="T22" fmla="*/ 63 w 48"/>
                <a:gd name="T23" fmla="*/ 8 h 88"/>
                <a:gd name="T24" fmla="*/ 63 w 48"/>
                <a:gd name="T25" fmla="*/ 0 h 88"/>
                <a:gd name="T26" fmla="*/ 39 w 48"/>
                <a:gd name="T27" fmla="*/ 34 h 88"/>
                <a:gd name="T28" fmla="*/ 30 w 48"/>
                <a:gd name="T29" fmla="*/ 52 h 88"/>
                <a:gd name="T30" fmla="*/ 26 w 48"/>
                <a:gd name="T31" fmla="*/ 61 h 88"/>
                <a:gd name="T32" fmla="*/ 21 w 48"/>
                <a:gd name="T33" fmla="*/ 61 h 88"/>
                <a:gd name="T34" fmla="*/ 8 w 48"/>
                <a:gd name="T35" fmla="*/ 102 h 88"/>
                <a:gd name="T36" fmla="*/ 7 w 48"/>
                <a:gd name="T37" fmla="*/ 106 h 88"/>
                <a:gd name="T38" fmla="*/ 56 w 48"/>
                <a:gd name="T39" fmla="*/ 51 h 88"/>
                <a:gd name="T40" fmla="*/ 60 w 48"/>
                <a:gd name="T41" fmla="*/ 26 h 88"/>
                <a:gd name="T42" fmla="*/ 63 w 48"/>
                <a:gd name="T43" fmla="*/ 0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88"/>
                <a:gd name="T68" fmla="*/ 48 w 48"/>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88">
                  <a:moveTo>
                    <a:pt x="48" y="0"/>
                  </a:moveTo>
                  <a:cubicBezTo>
                    <a:pt x="34" y="3"/>
                    <a:pt x="20" y="18"/>
                    <a:pt x="14" y="32"/>
                  </a:cubicBezTo>
                  <a:cubicBezTo>
                    <a:pt x="11" y="38"/>
                    <a:pt x="10" y="45"/>
                    <a:pt x="9" y="52"/>
                  </a:cubicBezTo>
                  <a:cubicBezTo>
                    <a:pt x="8" y="63"/>
                    <a:pt x="6" y="74"/>
                    <a:pt x="5" y="85"/>
                  </a:cubicBezTo>
                  <a:cubicBezTo>
                    <a:pt x="5" y="86"/>
                    <a:pt x="5" y="86"/>
                    <a:pt x="5" y="86"/>
                  </a:cubicBezTo>
                  <a:cubicBezTo>
                    <a:pt x="6" y="86"/>
                    <a:pt x="13" y="88"/>
                    <a:pt x="14" y="87"/>
                  </a:cubicBezTo>
                  <a:cubicBezTo>
                    <a:pt x="15" y="86"/>
                    <a:pt x="16" y="82"/>
                    <a:pt x="17" y="81"/>
                  </a:cubicBezTo>
                  <a:cubicBezTo>
                    <a:pt x="19" y="76"/>
                    <a:pt x="21" y="71"/>
                    <a:pt x="24" y="66"/>
                  </a:cubicBezTo>
                  <a:cubicBezTo>
                    <a:pt x="29" y="56"/>
                    <a:pt x="36" y="48"/>
                    <a:pt x="43" y="39"/>
                  </a:cubicBezTo>
                  <a:cubicBezTo>
                    <a:pt x="43" y="39"/>
                    <a:pt x="44" y="34"/>
                    <a:pt x="44" y="34"/>
                  </a:cubicBezTo>
                  <a:cubicBezTo>
                    <a:pt x="44" y="29"/>
                    <a:pt x="45" y="24"/>
                    <a:pt x="46" y="20"/>
                  </a:cubicBezTo>
                  <a:cubicBezTo>
                    <a:pt x="47" y="15"/>
                    <a:pt x="47" y="10"/>
                    <a:pt x="48" y="6"/>
                  </a:cubicBezTo>
                  <a:cubicBezTo>
                    <a:pt x="48" y="4"/>
                    <a:pt x="48" y="1"/>
                    <a:pt x="48" y="0"/>
                  </a:cubicBezTo>
                  <a:cubicBezTo>
                    <a:pt x="42" y="8"/>
                    <a:pt x="35" y="17"/>
                    <a:pt x="30" y="26"/>
                  </a:cubicBezTo>
                  <a:cubicBezTo>
                    <a:pt x="27" y="31"/>
                    <a:pt x="25" y="35"/>
                    <a:pt x="23" y="40"/>
                  </a:cubicBezTo>
                  <a:cubicBezTo>
                    <a:pt x="22" y="42"/>
                    <a:pt x="21" y="47"/>
                    <a:pt x="20" y="47"/>
                  </a:cubicBezTo>
                  <a:cubicBezTo>
                    <a:pt x="19" y="47"/>
                    <a:pt x="18" y="47"/>
                    <a:pt x="16" y="47"/>
                  </a:cubicBezTo>
                  <a:cubicBezTo>
                    <a:pt x="4" y="45"/>
                    <a:pt x="0" y="55"/>
                    <a:pt x="6" y="78"/>
                  </a:cubicBezTo>
                  <a:cubicBezTo>
                    <a:pt x="6" y="79"/>
                    <a:pt x="5" y="80"/>
                    <a:pt x="5" y="81"/>
                  </a:cubicBezTo>
                  <a:cubicBezTo>
                    <a:pt x="9" y="64"/>
                    <a:pt x="25" y="44"/>
                    <a:pt x="43" y="39"/>
                  </a:cubicBezTo>
                  <a:cubicBezTo>
                    <a:pt x="44" y="39"/>
                    <a:pt x="46" y="21"/>
                    <a:pt x="46" y="20"/>
                  </a:cubicBezTo>
                  <a:cubicBezTo>
                    <a:pt x="46" y="18"/>
                    <a:pt x="47" y="0"/>
                    <a:pt x="48" y="0"/>
                  </a:cubicBezTo>
                  <a:close/>
                </a:path>
              </a:pathLst>
            </a:custGeom>
            <a:solidFill>
              <a:srgbClr val="000000"/>
            </a:solidFill>
            <a:ln w="9525">
              <a:noFill/>
              <a:round/>
              <a:headEnd/>
              <a:tailEnd/>
            </a:ln>
          </p:spPr>
          <p:txBody>
            <a:bodyPr/>
            <a:lstStyle/>
            <a:p>
              <a:endParaRPr lang="en-US"/>
            </a:p>
          </p:txBody>
        </p:sp>
        <p:sp>
          <p:nvSpPr>
            <p:cNvPr id="21660" name="Freeform 38"/>
            <p:cNvSpPr>
              <a:spLocks/>
            </p:cNvSpPr>
            <p:nvPr/>
          </p:nvSpPr>
          <p:spPr bwMode="auto">
            <a:xfrm>
              <a:off x="1506" y="1631"/>
              <a:ext cx="43" cy="90"/>
            </a:xfrm>
            <a:custGeom>
              <a:avLst/>
              <a:gdLst>
                <a:gd name="T0" fmla="*/ 43 w 33"/>
                <a:gd name="T1" fmla="*/ 39 h 69"/>
                <a:gd name="T2" fmla="*/ 33 w 33"/>
                <a:gd name="T3" fmla="*/ 21 h 69"/>
                <a:gd name="T4" fmla="*/ 26 w 33"/>
                <a:gd name="T5" fmla="*/ 4 h 69"/>
                <a:gd name="T6" fmla="*/ 12 w 33"/>
                <a:gd name="T7" fmla="*/ 4 h 69"/>
                <a:gd name="T8" fmla="*/ 7 w 33"/>
                <a:gd name="T9" fmla="*/ 16 h 69"/>
                <a:gd name="T10" fmla="*/ 1 w 33"/>
                <a:gd name="T11" fmla="*/ 60 h 69"/>
                <a:gd name="T12" fmla="*/ 4 w 33"/>
                <a:gd name="T13" fmla="*/ 76 h 69"/>
                <a:gd name="T14" fmla="*/ 35 w 33"/>
                <a:gd name="T15" fmla="*/ 90 h 69"/>
                <a:gd name="T16" fmla="*/ 43 w 33"/>
                <a:gd name="T17" fmla="*/ 39 h 69"/>
                <a:gd name="T18" fmla="*/ 8 w 33"/>
                <a:gd name="T19" fmla="*/ 12 h 69"/>
                <a:gd name="T20" fmla="*/ 1 w 33"/>
                <a:gd name="T21" fmla="*/ 60 h 69"/>
                <a:gd name="T22" fmla="*/ 1 w 33"/>
                <a:gd name="T23" fmla="*/ 59 h 69"/>
                <a:gd name="T24" fmla="*/ 0 w 33"/>
                <a:gd name="T25" fmla="*/ 61 h 69"/>
                <a:gd name="T26" fmla="*/ 21 w 33"/>
                <a:gd name="T27" fmla="*/ 57 h 69"/>
                <a:gd name="T28" fmla="*/ 26 w 33"/>
                <a:gd name="T29" fmla="*/ 73 h 69"/>
                <a:gd name="T30" fmla="*/ 35 w 33"/>
                <a:gd name="T31" fmla="*/ 90 h 69"/>
                <a:gd name="T32" fmla="*/ 36 w 33"/>
                <a:gd name="T33" fmla="*/ 83 h 69"/>
                <a:gd name="T34" fmla="*/ 39 w 33"/>
                <a:gd name="T35" fmla="*/ 65 h 69"/>
                <a:gd name="T36" fmla="*/ 42 w 33"/>
                <a:gd name="T37" fmla="*/ 47 h 69"/>
                <a:gd name="T38" fmla="*/ 43 w 33"/>
                <a:gd name="T39" fmla="*/ 39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69"/>
                <a:gd name="T62" fmla="*/ 33 w 33"/>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69">
                  <a:moveTo>
                    <a:pt x="33" y="30"/>
                  </a:moveTo>
                  <a:cubicBezTo>
                    <a:pt x="30" y="25"/>
                    <a:pt x="27" y="21"/>
                    <a:pt x="25" y="16"/>
                  </a:cubicBezTo>
                  <a:cubicBezTo>
                    <a:pt x="24" y="11"/>
                    <a:pt x="24" y="6"/>
                    <a:pt x="20" y="3"/>
                  </a:cubicBezTo>
                  <a:cubicBezTo>
                    <a:pt x="17" y="0"/>
                    <a:pt x="12" y="1"/>
                    <a:pt x="9" y="3"/>
                  </a:cubicBezTo>
                  <a:cubicBezTo>
                    <a:pt x="6" y="5"/>
                    <a:pt x="6" y="8"/>
                    <a:pt x="5" y="12"/>
                  </a:cubicBezTo>
                  <a:cubicBezTo>
                    <a:pt x="4" y="23"/>
                    <a:pt x="2" y="35"/>
                    <a:pt x="1" y="46"/>
                  </a:cubicBezTo>
                  <a:cubicBezTo>
                    <a:pt x="0" y="50"/>
                    <a:pt x="0" y="54"/>
                    <a:pt x="3" y="58"/>
                  </a:cubicBezTo>
                  <a:cubicBezTo>
                    <a:pt x="8" y="66"/>
                    <a:pt x="18" y="68"/>
                    <a:pt x="27" y="69"/>
                  </a:cubicBezTo>
                  <a:cubicBezTo>
                    <a:pt x="28" y="69"/>
                    <a:pt x="33" y="30"/>
                    <a:pt x="33" y="30"/>
                  </a:cubicBezTo>
                  <a:cubicBezTo>
                    <a:pt x="21" y="28"/>
                    <a:pt x="5" y="23"/>
                    <a:pt x="6" y="9"/>
                  </a:cubicBezTo>
                  <a:cubicBezTo>
                    <a:pt x="4" y="22"/>
                    <a:pt x="2" y="34"/>
                    <a:pt x="1" y="46"/>
                  </a:cubicBezTo>
                  <a:cubicBezTo>
                    <a:pt x="1" y="46"/>
                    <a:pt x="1" y="45"/>
                    <a:pt x="1" y="45"/>
                  </a:cubicBezTo>
                  <a:cubicBezTo>
                    <a:pt x="1" y="46"/>
                    <a:pt x="1" y="47"/>
                    <a:pt x="0" y="47"/>
                  </a:cubicBezTo>
                  <a:cubicBezTo>
                    <a:pt x="2" y="41"/>
                    <a:pt x="11" y="38"/>
                    <a:pt x="16" y="44"/>
                  </a:cubicBezTo>
                  <a:cubicBezTo>
                    <a:pt x="19" y="47"/>
                    <a:pt x="19" y="52"/>
                    <a:pt x="20" y="56"/>
                  </a:cubicBezTo>
                  <a:cubicBezTo>
                    <a:pt x="22" y="61"/>
                    <a:pt x="24" y="65"/>
                    <a:pt x="27" y="69"/>
                  </a:cubicBezTo>
                  <a:cubicBezTo>
                    <a:pt x="27" y="69"/>
                    <a:pt x="28" y="63"/>
                    <a:pt x="28" y="64"/>
                  </a:cubicBezTo>
                  <a:cubicBezTo>
                    <a:pt x="29" y="59"/>
                    <a:pt x="29" y="54"/>
                    <a:pt x="30" y="50"/>
                  </a:cubicBezTo>
                  <a:cubicBezTo>
                    <a:pt x="31" y="45"/>
                    <a:pt x="31" y="40"/>
                    <a:pt x="32" y="36"/>
                  </a:cubicBezTo>
                  <a:cubicBezTo>
                    <a:pt x="32" y="34"/>
                    <a:pt x="33" y="31"/>
                    <a:pt x="33" y="30"/>
                  </a:cubicBezTo>
                  <a:close/>
                </a:path>
              </a:pathLst>
            </a:custGeom>
            <a:solidFill>
              <a:srgbClr val="000000"/>
            </a:solidFill>
            <a:ln w="9525">
              <a:noFill/>
              <a:round/>
              <a:headEnd/>
              <a:tailEnd/>
            </a:ln>
          </p:spPr>
          <p:txBody>
            <a:bodyPr/>
            <a:lstStyle/>
            <a:p>
              <a:endParaRPr lang="en-US"/>
            </a:p>
          </p:txBody>
        </p:sp>
        <p:sp>
          <p:nvSpPr>
            <p:cNvPr id="21661" name="Freeform 39"/>
            <p:cNvSpPr>
              <a:spLocks/>
            </p:cNvSpPr>
            <p:nvPr/>
          </p:nvSpPr>
          <p:spPr bwMode="auto">
            <a:xfrm>
              <a:off x="1549" y="1375"/>
              <a:ext cx="45" cy="84"/>
            </a:xfrm>
            <a:custGeom>
              <a:avLst/>
              <a:gdLst>
                <a:gd name="T0" fmla="*/ 11 w 34"/>
                <a:gd name="T1" fmla="*/ 84 h 64"/>
                <a:gd name="T2" fmla="*/ 37 w 34"/>
                <a:gd name="T3" fmla="*/ 64 h 64"/>
                <a:gd name="T4" fmla="*/ 38 w 34"/>
                <a:gd name="T5" fmla="*/ 56 h 64"/>
                <a:gd name="T6" fmla="*/ 41 w 34"/>
                <a:gd name="T7" fmla="*/ 38 h 64"/>
                <a:gd name="T8" fmla="*/ 44 w 34"/>
                <a:gd name="T9" fmla="*/ 20 h 64"/>
                <a:gd name="T10" fmla="*/ 45 w 34"/>
                <a:gd name="T11" fmla="*/ 12 h 64"/>
                <a:gd name="T12" fmla="*/ 36 w 34"/>
                <a:gd name="T13" fmla="*/ 1 h 64"/>
                <a:gd name="T14" fmla="*/ 32 w 34"/>
                <a:gd name="T15" fmla="*/ 1 h 64"/>
                <a:gd name="T16" fmla="*/ 25 w 34"/>
                <a:gd name="T17" fmla="*/ 5 h 64"/>
                <a:gd name="T18" fmla="*/ 8 w 34"/>
                <a:gd name="T19" fmla="*/ 18 h 64"/>
                <a:gd name="T20" fmla="*/ 7 w 34"/>
                <a:gd name="T21" fmla="*/ 26 h 64"/>
                <a:gd name="T22" fmla="*/ 4 w 34"/>
                <a:gd name="T23" fmla="*/ 45 h 64"/>
                <a:gd name="T24" fmla="*/ 1 w 34"/>
                <a:gd name="T25" fmla="*/ 63 h 64"/>
                <a:gd name="T26" fmla="*/ 1 w 34"/>
                <a:gd name="T27" fmla="*/ 71 h 64"/>
                <a:gd name="T28" fmla="*/ 11 w 34"/>
                <a:gd name="T29" fmla="*/ 84 h 64"/>
                <a:gd name="T30" fmla="*/ 12 w 34"/>
                <a:gd name="T31" fmla="*/ 77 h 64"/>
                <a:gd name="T32" fmla="*/ 15 w 34"/>
                <a:gd name="T33" fmla="*/ 59 h 64"/>
                <a:gd name="T34" fmla="*/ 17 w 34"/>
                <a:gd name="T35" fmla="*/ 41 h 64"/>
                <a:gd name="T36" fmla="*/ 17 w 34"/>
                <a:gd name="T37" fmla="*/ 33 h 64"/>
                <a:gd name="T38" fmla="*/ 8 w 34"/>
                <a:gd name="T39" fmla="*/ 18 h 64"/>
                <a:gd name="T40" fmla="*/ 1 w 34"/>
                <a:gd name="T41" fmla="*/ 71 h 64"/>
                <a:gd name="T42" fmla="*/ 19 w 34"/>
                <a:gd name="T43" fmla="*/ 56 h 64"/>
                <a:gd name="T44" fmla="*/ 23 w 34"/>
                <a:gd name="T45" fmla="*/ 54 h 64"/>
                <a:gd name="T46" fmla="*/ 29 w 34"/>
                <a:gd name="T47" fmla="*/ 52 h 64"/>
                <a:gd name="T48" fmla="*/ 37 w 34"/>
                <a:gd name="T49" fmla="*/ 64 h 64"/>
                <a:gd name="T50" fmla="*/ 45 w 34"/>
                <a:gd name="T51" fmla="*/ 12 h 64"/>
                <a:gd name="T52" fmla="*/ 17 w 34"/>
                <a:gd name="T53" fmla="*/ 33 h 64"/>
                <a:gd name="T54" fmla="*/ 16 w 34"/>
                <a:gd name="T55" fmla="*/ 41 h 64"/>
                <a:gd name="T56" fmla="*/ 13 w 34"/>
                <a:gd name="T57" fmla="*/ 59 h 64"/>
                <a:gd name="T58" fmla="*/ 11 w 34"/>
                <a:gd name="T59" fmla="*/ 77 h 64"/>
                <a:gd name="T60" fmla="*/ 11 w 34"/>
                <a:gd name="T61" fmla="*/ 84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
                <a:gd name="T94" fmla="*/ 0 h 64"/>
                <a:gd name="T95" fmla="*/ 34 w 34"/>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 h="64">
                  <a:moveTo>
                    <a:pt x="8" y="64"/>
                  </a:moveTo>
                  <a:cubicBezTo>
                    <a:pt x="15" y="60"/>
                    <a:pt x="23" y="56"/>
                    <a:pt x="28" y="49"/>
                  </a:cubicBezTo>
                  <a:cubicBezTo>
                    <a:pt x="29" y="48"/>
                    <a:pt x="29" y="43"/>
                    <a:pt x="29" y="43"/>
                  </a:cubicBezTo>
                  <a:cubicBezTo>
                    <a:pt x="30" y="39"/>
                    <a:pt x="31" y="34"/>
                    <a:pt x="31" y="29"/>
                  </a:cubicBezTo>
                  <a:cubicBezTo>
                    <a:pt x="32" y="25"/>
                    <a:pt x="33" y="20"/>
                    <a:pt x="33" y="15"/>
                  </a:cubicBezTo>
                  <a:cubicBezTo>
                    <a:pt x="33" y="14"/>
                    <a:pt x="34" y="10"/>
                    <a:pt x="34" y="9"/>
                  </a:cubicBezTo>
                  <a:cubicBezTo>
                    <a:pt x="32" y="7"/>
                    <a:pt x="30" y="3"/>
                    <a:pt x="27" y="1"/>
                  </a:cubicBezTo>
                  <a:cubicBezTo>
                    <a:pt x="26" y="0"/>
                    <a:pt x="26" y="0"/>
                    <a:pt x="24" y="1"/>
                  </a:cubicBezTo>
                  <a:cubicBezTo>
                    <a:pt x="22" y="2"/>
                    <a:pt x="21" y="3"/>
                    <a:pt x="19" y="4"/>
                  </a:cubicBezTo>
                  <a:cubicBezTo>
                    <a:pt x="15" y="7"/>
                    <a:pt x="9" y="9"/>
                    <a:pt x="6" y="14"/>
                  </a:cubicBezTo>
                  <a:cubicBezTo>
                    <a:pt x="6" y="15"/>
                    <a:pt x="6" y="19"/>
                    <a:pt x="5" y="20"/>
                  </a:cubicBezTo>
                  <a:cubicBezTo>
                    <a:pt x="5" y="25"/>
                    <a:pt x="4" y="29"/>
                    <a:pt x="3" y="34"/>
                  </a:cubicBezTo>
                  <a:cubicBezTo>
                    <a:pt x="3" y="39"/>
                    <a:pt x="2" y="43"/>
                    <a:pt x="1" y="48"/>
                  </a:cubicBezTo>
                  <a:cubicBezTo>
                    <a:pt x="1" y="49"/>
                    <a:pt x="0" y="53"/>
                    <a:pt x="1" y="54"/>
                  </a:cubicBezTo>
                  <a:cubicBezTo>
                    <a:pt x="3" y="57"/>
                    <a:pt x="5" y="61"/>
                    <a:pt x="8" y="64"/>
                  </a:cubicBezTo>
                  <a:cubicBezTo>
                    <a:pt x="7" y="64"/>
                    <a:pt x="9" y="58"/>
                    <a:pt x="9" y="59"/>
                  </a:cubicBezTo>
                  <a:cubicBezTo>
                    <a:pt x="9" y="54"/>
                    <a:pt x="10" y="49"/>
                    <a:pt x="11" y="45"/>
                  </a:cubicBezTo>
                  <a:cubicBezTo>
                    <a:pt x="11" y="40"/>
                    <a:pt x="12" y="35"/>
                    <a:pt x="13" y="31"/>
                  </a:cubicBezTo>
                  <a:cubicBezTo>
                    <a:pt x="13" y="30"/>
                    <a:pt x="14" y="26"/>
                    <a:pt x="13" y="25"/>
                  </a:cubicBezTo>
                  <a:cubicBezTo>
                    <a:pt x="11" y="21"/>
                    <a:pt x="9" y="18"/>
                    <a:pt x="6" y="14"/>
                  </a:cubicBezTo>
                  <a:cubicBezTo>
                    <a:pt x="4" y="28"/>
                    <a:pt x="3" y="41"/>
                    <a:pt x="1" y="54"/>
                  </a:cubicBezTo>
                  <a:cubicBezTo>
                    <a:pt x="4" y="49"/>
                    <a:pt x="9" y="46"/>
                    <a:pt x="14" y="43"/>
                  </a:cubicBezTo>
                  <a:cubicBezTo>
                    <a:pt x="15" y="42"/>
                    <a:pt x="16" y="41"/>
                    <a:pt x="17" y="41"/>
                  </a:cubicBezTo>
                  <a:cubicBezTo>
                    <a:pt x="19" y="40"/>
                    <a:pt x="20" y="39"/>
                    <a:pt x="22" y="40"/>
                  </a:cubicBezTo>
                  <a:cubicBezTo>
                    <a:pt x="24" y="42"/>
                    <a:pt x="26" y="46"/>
                    <a:pt x="28" y="49"/>
                  </a:cubicBezTo>
                  <a:cubicBezTo>
                    <a:pt x="30" y="36"/>
                    <a:pt x="32" y="23"/>
                    <a:pt x="34" y="9"/>
                  </a:cubicBezTo>
                  <a:cubicBezTo>
                    <a:pt x="28" y="16"/>
                    <a:pt x="21" y="21"/>
                    <a:pt x="13" y="25"/>
                  </a:cubicBezTo>
                  <a:cubicBezTo>
                    <a:pt x="13" y="25"/>
                    <a:pt x="12" y="31"/>
                    <a:pt x="12" y="31"/>
                  </a:cubicBezTo>
                  <a:cubicBezTo>
                    <a:pt x="12" y="35"/>
                    <a:pt x="11" y="40"/>
                    <a:pt x="10" y="45"/>
                  </a:cubicBezTo>
                  <a:cubicBezTo>
                    <a:pt x="10" y="49"/>
                    <a:pt x="9" y="54"/>
                    <a:pt x="8" y="59"/>
                  </a:cubicBezTo>
                  <a:cubicBezTo>
                    <a:pt x="8" y="59"/>
                    <a:pt x="8" y="64"/>
                    <a:pt x="8" y="64"/>
                  </a:cubicBezTo>
                  <a:close/>
                </a:path>
              </a:pathLst>
            </a:custGeom>
            <a:solidFill>
              <a:srgbClr val="000000"/>
            </a:solidFill>
            <a:ln w="9525">
              <a:noFill/>
              <a:round/>
              <a:headEnd/>
              <a:tailEnd/>
            </a:ln>
          </p:spPr>
          <p:txBody>
            <a:bodyPr/>
            <a:lstStyle/>
            <a:p>
              <a:endParaRPr lang="en-US"/>
            </a:p>
          </p:txBody>
        </p:sp>
        <p:sp>
          <p:nvSpPr>
            <p:cNvPr id="21662" name="Freeform 40"/>
            <p:cNvSpPr>
              <a:spLocks noEditPoints="1"/>
            </p:cNvSpPr>
            <p:nvPr/>
          </p:nvSpPr>
          <p:spPr bwMode="auto">
            <a:xfrm>
              <a:off x="897" y="1354"/>
              <a:ext cx="2161" cy="2455"/>
            </a:xfrm>
            <a:custGeom>
              <a:avLst/>
              <a:gdLst>
                <a:gd name="T0" fmla="*/ 9 w 1654"/>
                <a:gd name="T1" fmla="*/ 423 h 1880"/>
                <a:gd name="T2" fmla="*/ 466 w 1654"/>
                <a:gd name="T3" fmla="*/ 266 h 1880"/>
                <a:gd name="T4" fmla="*/ 679 w 1654"/>
                <a:gd name="T5" fmla="*/ 343 h 1880"/>
                <a:gd name="T6" fmla="*/ 631 w 1654"/>
                <a:gd name="T7" fmla="*/ 119 h 1880"/>
                <a:gd name="T8" fmla="*/ 711 w 1654"/>
                <a:gd name="T9" fmla="*/ 47 h 1880"/>
                <a:gd name="T10" fmla="*/ 1220 w 1654"/>
                <a:gd name="T11" fmla="*/ 106 h 1880"/>
                <a:gd name="T12" fmla="*/ 1271 w 1654"/>
                <a:gd name="T13" fmla="*/ 323 h 1880"/>
                <a:gd name="T14" fmla="*/ 1496 w 1654"/>
                <a:gd name="T15" fmla="*/ 753 h 1880"/>
                <a:gd name="T16" fmla="*/ 1961 w 1654"/>
                <a:gd name="T17" fmla="*/ 1234 h 1880"/>
                <a:gd name="T18" fmla="*/ 1559 w 1654"/>
                <a:gd name="T19" fmla="*/ 2394 h 1880"/>
                <a:gd name="T20" fmla="*/ 260 w 1654"/>
                <a:gd name="T21" fmla="*/ 2301 h 1880"/>
                <a:gd name="T22" fmla="*/ 94 w 1654"/>
                <a:gd name="T23" fmla="*/ 1137 h 1880"/>
                <a:gd name="T24" fmla="*/ 163 w 1654"/>
                <a:gd name="T25" fmla="*/ 776 h 1880"/>
                <a:gd name="T26" fmla="*/ 1469 w 1654"/>
                <a:gd name="T27" fmla="*/ 765 h 1880"/>
                <a:gd name="T28" fmla="*/ 468 w 1654"/>
                <a:gd name="T29" fmla="*/ 846 h 1880"/>
                <a:gd name="T30" fmla="*/ 707 w 1654"/>
                <a:gd name="T31" fmla="*/ 847 h 1880"/>
                <a:gd name="T32" fmla="*/ 1444 w 1654"/>
                <a:gd name="T33" fmla="*/ 495 h 1880"/>
                <a:gd name="T34" fmla="*/ 678 w 1654"/>
                <a:gd name="T35" fmla="*/ 602 h 1880"/>
                <a:gd name="T36" fmla="*/ 133 w 1654"/>
                <a:gd name="T37" fmla="*/ 611 h 1880"/>
                <a:gd name="T38" fmla="*/ 184 w 1654"/>
                <a:gd name="T39" fmla="*/ 706 h 1880"/>
                <a:gd name="T40" fmla="*/ 1371 w 1654"/>
                <a:gd name="T41" fmla="*/ 1732 h 1880"/>
                <a:gd name="T42" fmla="*/ 157 w 1654"/>
                <a:gd name="T43" fmla="*/ 829 h 1880"/>
                <a:gd name="T44" fmla="*/ 259 w 1654"/>
                <a:gd name="T45" fmla="*/ 2196 h 1880"/>
                <a:gd name="T46" fmla="*/ 1185 w 1654"/>
                <a:gd name="T47" fmla="*/ 1999 h 1880"/>
                <a:gd name="T48" fmla="*/ 1356 w 1654"/>
                <a:gd name="T49" fmla="*/ 1122 h 1880"/>
                <a:gd name="T50" fmla="*/ 1337 w 1654"/>
                <a:gd name="T51" fmla="*/ 868 h 1880"/>
                <a:gd name="T52" fmla="*/ 1820 w 1654"/>
                <a:gd name="T53" fmla="*/ 2377 h 1880"/>
                <a:gd name="T54" fmla="*/ 1446 w 1654"/>
                <a:gd name="T55" fmla="*/ 1115 h 1880"/>
                <a:gd name="T56" fmla="*/ 1644 w 1654"/>
                <a:gd name="T57" fmla="*/ 2396 h 1880"/>
                <a:gd name="T58" fmla="*/ 691 w 1654"/>
                <a:gd name="T59" fmla="*/ 498 h 1880"/>
                <a:gd name="T60" fmla="*/ 1513 w 1654"/>
                <a:gd name="T61" fmla="*/ 418 h 1880"/>
                <a:gd name="T62" fmla="*/ 661 w 1654"/>
                <a:gd name="T63" fmla="*/ 102 h 1880"/>
                <a:gd name="T64" fmla="*/ 912 w 1654"/>
                <a:gd name="T65" fmla="*/ 239 h 1880"/>
                <a:gd name="T66" fmla="*/ 1125 w 1654"/>
                <a:gd name="T67" fmla="*/ 353 h 1880"/>
                <a:gd name="T68" fmla="*/ 1258 w 1654"/>
                <a:gd name="T69" fmla="*/ 183 h 1880"/>
                <a:gd name="T70" fmla="*/ 1082 w 1654"/>
                <a:gd name="T71" fmla="*/ 2344 h 1880"/>
                <a:gd name="T72" fmla="*/ 265 w 1654"/>
                <a:gd name="T73" fmla="*/ 495 h 1880"/>
                <a:gd name="T74" fmla="*/ 268 w 1654"/>
                <a:gd name="T75" fmla="*/ 452 h 1880"/>
                <a:gd name="T76" fmla="*/ 504 w 1654"/>
                <a:gd name="T77" fmla="*/ 375 h 1880"/>
                <a:gd name="T78" fmla="*/ 341 w 1654"/>
                <a:gd name="T79" fmla="*/ 381 h 1880"/>
                <a:gd name="T80" fmla="*/ 1248 w 1654"/>
                <a:gd name="T81" fmla="*/ 958 h 1880"/>
                <a:gd name="T82" fmla="*/ 694 w 1654"/>
                <a:gd name="T83" fmla="*/ 443 h 1880"/>
                <a:gd name="T84" fmla="*/ 1112 w 1654"/>
                <a:gd name="T85" fmla="*/ 333 h 1880"/>
                <a:gd name="T86" fmla="*/ 922 w 1654"/>
                <a:gd name="T87" fmla="*/ 256 h 1880"/>
                <a:gd name="T88" fmla="*/ 801 w 1654"/>
                <a:gd name="T89" fmla="*/ 24 h 1880"/>
                <a:gd name="T90" fmla="*/ 632 w 1654"/>
                <a:gd name="T91" fmla="*/ 350 h 1880"/>
                <a:gd name="T92" fmla="*/ 477 w 1654"/>
                <a:gd name="T93" fmla="*/ 278 h 1880"/>
                <a:gd name="T94" fmla="*/ 784 w 1654"/>
                <a:gd name="T95" fmla="*/ 474 h 1880"/>
                <a:gd name="T96" fmla="*/ 699 w 1654"/>
                <a:gd name="T97" fmla="*/ 341 h 1880"/>
                <a:gd name="T98" fmla="*/ 766 w 1654"/>
                <a:gd name="T99" fmla="*/ 333 h 1880"/>
                <a:gd name="T100" fmla="*/ 307 w 1654"/>
                <a:gd name="T101" fmla="*/ 424 h 1880"/>
                <a:gd name="T102" fmla="*/ 1295 w 1654"/>
                <a:gd name="T103" fmla="*/ 436 h 1880"/>
                <a:gd name="T104" fmla="*/ 822 w 1654"/>
                <a:gd name="T105" fmla="*/ 387 h 1880"/>
                <a:gd name="T106" fmla="*/ 1425 w 1654"/>
                <a:gd name="T107" fmla="*/ 919 h 1880"/>
                <a:gd name="T108" fmla="*/ 1267 w 1654"/>
                <a:gd name="T109" fmla="*/ 132 h 1880"/>
                <a:gd name="T110" fmla="*/ 461 w 1654"/>
                <a:gd name="T111" fmla="*/ 296 h 1880"/>
                <a:gd name="T112" fmla="*/ 1344 w 1654"/>
                <a:gd name="T113" fmla="*/ 410 h 1880"/>
                <a:gd name="T114" fmla="*/ 601 w 1654"/>
                <a:gd name="T115" fmla="*/ 418 h 1880"/>
                <a:gd name="T116" fmla="*/ 648 w 1654"/>
                <a:gd name="T117" fmla="*/ 341 h 18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4"/>
                <a:gd name="T178" fmla="*/ 0 h 1880"/>
                <a:gd name="T179" fmla="*/ 1654 w 1654"/>
                <a:gd name="T180" fmla="*/ 1880 h 18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4" h="1880">
                  <a:moveTo>
                    <a:pt x="52" y="584"/>
                  </a:moveTo>
                  <a:cubicBezTo>
                    <a:pt x="50" y="583"/>
                    <a:pt x="49" y="582"/>
                    <a:pt x="47" y="582"/>
                  </a:cubicBezTo>
                  <a:cubicBezTo>
                    <a:pt x="33" y="576"/>
                    <a:pt x="27" y="565"/>
                    <a:pt x="25" y="551"/>
                  </a:cubicBezTo>
                  <a:cubicBezTo>
                    <a:pt x="24" y="543"/>
                    <a:pt x="27" y="536"/>
                    <a:pt x="32" y="530"/>
                  </a:cubicBezTo>
                  <a:cubicBezTo>
                    <a:pt x="36" y="527"/>
                    <a:pt x="40" y="525"/>
                    <a:pt x="45" y="524"/>
                  </a:cubicBezTo>
                  <a:cubicBezTo>
                    <a:pt x="45" y="522"/>
                    <a:pt x="46" y="520"/>
                    <a:pt x="46" y="518"/>
                  </a:cubicBezTo>
                  <a:cubicBezTo>
                    <a:pt x="45" y="506"/>
                    <a:pt x="44" y="494"/>
                    <a:pt x="43" y="482"/>
                  </a:cubicBezTo>
                  <a:cubicBezTo>
                    <a:pt x="43" y="469"/>
                    <a:pt x="42" y="456"/>
                    <a:pt x="41" y="443"/>
                  </a:cubicBezTo>
                  <a:cubicBezTo>
                    <a:pt x="39" y="423"/>
                    <a:pt x="38" y="403"/>
                    <a:pt x="37" y="384"/>
                  </a:cubicBezTo>
                  <a:cubicBezTo>
                    <a:pt x="36" y="373"/>
                    <a:pt x="35" y="362"/>
                    <a:pt x="35" y="350"/>
                  </a:cubicBezTo>
                  <a:cubicBezTo>
                    <a:pt x="33" y="349"/>
                    <a:pt x="31" y="347"/>
                    <a:pt x="29" y="346"/>
                  </a:cubicBezTo>
                  <a:cubicBezTo>
                    <a:pt x="25" y="343"/>
                    <a:pt x="21" y="340"/>
                    <a:pt x="17" y="336"/>
                  </a:cubicBezTo>
                  <a:cubicBezTo>
                    <a:pt x="13" y="333"/>
                    <a:pt x="10" y="328"/>
                    <a:pt x="7" y="324"/>
                  </a:cubicBezTo>
                  <a:cubicBezTo>
                    <a:pt x="0" y="310"/>
                    <a:pt x="2" y="294"/>
                    <a:pt x="12" y="283"/>
                  </a:cubicBezTo>
                  <a:cubicBezTo>
                    <a:pt x="18" y="277"/>
                    <a:pt x="24" y="273"/>
                    <a:pt x="31" y="270"/>
                  </a:cubicBezTo>
                  <a:cubicBezTo>
                    <a:pt x="41" y="265"/>
                    <a:pt x="52" y="262"/>
                    <a:pt x="62" y="259"/>
                  </a:cubicBezTo>
                  <a:cubicBezTo>
                    <a:pt x="81" y="254"/>
                    <a:pt x="99" y="250"/>
                    <a:pt x="118" y="246"/>
                  </a:cubicBezTo>
                  <a:cubicBezTo>
                    <a:pt x="144" y="241"/>
                    <a:pt x="171" y="237"/>
                    <a:pt x="197" y="232"/>
                  </a:cubicBezTo>
                  <a:cubicBezTo>
                    <a:pt x="201" y="232"/>
                    <a:pt x="205" y="231"/>
                    <a:pt x="209" y="230"/>
                  </a:cubicBezTo>
                  <a:cubicBezTo>
                    <a:pt x="215" y="230"/>
                    <a:pt x="220" y="228"/>
                    <a:pt x="225" y="225"/>
                  </a:cubicBezTo>
                  <a:cubicBezTo>
                    <a:pt x="233" y="219"/>
                    <a:pt x="242" y="217"/>
                    <a:pt x="251" y="216"/>
                  </a:cubicBezTo>
                  <a:cubicBezTo>
                    <a:pt x="259" y="215"/>
                    <a:pt x="267" y="215"/>
                    <a:pt x="275" y="215"/>
                  </a:cubicBezTo>
                  <a:cubicBezTo>
                    <a:pt x="278" y="214"/>
                    <a:pt x="282" y="214"/>
                    <a:pt x="285" y="212"/>
                  </a:cubicBezTo>
                  <a:cubicBezTo>
                    <a:pt x="294" y="206"/>
                    <a:pt x="304" y="203"/>
                    <a:pt x="314" y="201"/>
                  </a:cubicBezTo>
                  <a:cubicBezTo>
                    <a:pt x="324" y="200"/>
                    <a:pt x="334" y="200"/>
                    <a:pt x="344" y="203"/>
                  </a:cubicBezTo>
                  <a:cubicBezTo>
                    <a:pt x="348" y="204"/>
                    <a:pt x="352" y="205"/>
                    <a:pt x="357" y="204"/>
                  </a:cubicBezTo>
                  <a:cubicBezTo>
                    <a:pt x="371" y="203"/>
                    <a:pt x="385" y="203"/>
                    <a:pt x="399" y="205"/>
                  </a:cubicBezTo>
                  <a:cubicBezTo>
                    <a:pt x="408" y="206"/>
                    <a:pt x="418" y="207"/>
                    <a:pt x="428" y="209"/>
                  </a:cubicBezTo>
                  <a:cubicBezTo>
                    <a:pt x="432" y="211"/>
                    <a:pt x="437" y="213"/>
                    <a:pt x="441" y="213"/>
                  </a:cubicBezTo>
                  <a:cubicBezTo>
                    <a:pt x="445" y="213"/>
                    <a:pt x="449" y="211"/>
                    <a:pt x="453" y="210"/>
                  </a:cubicBezTo>
                  <a:cubicBezTo>
                    <a:pt x="459" y="208"/>
                    <a:pt x="464" y="208"/>
                    <a:pt x="470" y="208"/>
                  </a:cubicBezTo>
                  <a:cubicBezTo>
                    <a:pt x="472" y="208"/>
                    <a:pt x="475" y="209"/>
                    <a:pt x="477" y="210"/>
                  </a:cubicBezTo>
                  <a:cubicBezTo>
                    <a:pt x="481" y="211"/>
                    <a:pt x="483" y="214"/>
                    <a:pt x="484" y="218"/>
                  </a:cubicBezTo>
                  <a:cubicBezTo>
                    <a:pt x="484" y="220"/>
                    <a:pt x="485" y="221"/>
                    <a:pt x="485" y="223"/>
                  </a:cubicBezTo>
                  <a:cubicBezTo>
                    <a:pt x="486" y="224"/>
                    <a:pt x="488" y="225"/>
                    <a:pt x="490" y="226"/>
                  </a:cubicBezTo>
                  <a:cubicBezTo>
                    <a:pt x="495" y="228"/>
                    <a:pt x="498" y="232"/>
                    <a:pt x="500" y="238"/>
                  </a:cubicBezTo>
                  <a:cubicBezTo>
                    <a:pt x="500" y="242"/>
                    <a:pt x="501" y="245"/>
                    <a:pt x="501" y="249"/>
                  </a:cubicBezTo>
                  <a:cubicBezTo>
                    <a:pt x="502" y="258"/>
                    <a:pt x="505" y="261"/>
                    <a:pt x="514" y="262"/>
                  </a:cubicBezTo>
                  <a:cubicBezTo>
                    <a:pt x="516" y="262"/>
                    <a:pt x="518" y="263"/>
                    <a:pt x="520" y="263"/>
                  </a:cubicBezTo>
                  <a:cubicBezTo>
                    <a:pt x="522" y="261"/>
                    <a:pt x="521" y="260"/>
                    <a:pt x="521" y="259"/>
                  </a:cubicBezTo>
                  <a:cubicBezTo>
                    <a:pt x="513" y="230"/>
                    <a:pt x="496" y="207"/>
                    <a:pt x="471" y="191"/>
                  </a:cubicBezTo>
                  <a:cubicBezTo>
                    <a:pt x="448" y="175"/>
                    <a:pt x="422" y="172"/>
                    <a:pt x="395" y="180"/>
                  </a:cubicBezTo>
                  <a:cubicBezTo>
                    <a:pt x="392" y="181"/>
                    <a:pt x="390" y="182"/>
                    <a:pt x="387" y="182"/>
                  </a:cubicBezTo>
                  <a:cubicBezTo>
                    <a:pt x="387" y="183"/>
                    <a:pt x="387" y="182"/>
                    <a:pt x="386" y="182"/>
                  </a:cubicBezTo>
                  <a:cubicBezTo>
                    <a:pt x="387" y="181"/>
                    <a:pt x="387" y="180"/>
                    <a:pt x="388" y="179"/>
                  </a:cubicBezTo>
                  <a:cubicBezTo>
                    <a:pt x="402" y="160"/>
                    <a:pt x="421" y="148"/>
                    <a:pt x="443" y="142"/>
                  </a:cubicBezTo>
                  <a:cubicBezTo>
                    <a:pt x="459" y="138"/>
                    <a:pt x="474" y="137"/>
                    <a:pt x="490" y="140"/>
                  </a:cubicBezTo>
                  <a:cubicBezTo>
                    <a:pt x="499" y="142"/>
                    <a:pt x="507" y="145"/>
                    <a:pt x="514" y="151"/>
                  </a:cubicBezTo>
                  <a:cubicBezTo>
                    <a:pt x="515" y="151"/>
                    <a:pt x="516" y="152"/>
                    <a:pt x="518" y="152"/>
                  </a:cubicBezTo>
                  <a:cubicBezTo>
                    <a:pt x="517" y="150"/>
                    <a:pt x="516" y="148"/>
                    <a:pt x="515" y="146"/>
                  </a:cubicBezTo>
                  <a:cubicBezTo>
                    <a:pt x="506" y="130"/>
                    <a:pt x="497" y="115"/>
                    <a:pt x="488" y="99"/>
                  </a:cubicBezTo>
                  <a:cubicBezTo>
                    <a:pt x="486" y="96"/>
                    <a:pt x="485" y="93"/>
                    <a:pt x="483" y="91"/>
                  </a:cubicBezTo>
                  <a:cubicBezTo>
                    <a:pt x="481" y="85"/>
                    <a:pt x="481" y="83"/>
                    <a:pt x="486" y="80"/>
                  </a:cubicBezTo>
                  <a:cubicBezTo>
                    <a:pt x="489" y="77"/>
                    <a:pt x="493" y="74"/>
                    <a:pt x="496" y="71"/>
                  </a:cubicBezTo>
                  <a:cubicBezTo>
                    <a:pt x="498" y="70"/>
                    <a:pt x="499" y="69"/>
                    <a:pt x="501" y="67"/>
                  </a:cubicBezTo>
                  <a:cubicBezTo>
                    <a:pt x="499" y="65"/>
                    <a:pt x="498" y="62"/>
                    <a:pt x="497" y="60"/>
                  </a:cubicBezTo>
                  <a:cubicBezTo>
                    <a:pt x="494" y="55"/>
                    <a:pt x="490" y="50"/>
                    <a:pt x="487" y="45"/>
                  </a:cubicBezTo>
                  <a:cubicBezTo>
                    <a:pt x="484" y="40"/>
                    <a:pt x="485" y="39"/>
                    <a:pt x="489" y="35"/>
                  </a:cubicBezTo>
                  <a:cubicBezTo>
                    <a:pt x="490" y="34"/>
                    <a:pt x="492" y="33"/>
                    <a:pt x="493" y="33"/>
                  </a:cubicBezTo>
                  <a:cubicBezTo>
                    <a:pt x="500" y="28"/>
                    <a:pt x="508" y="23"/>
                    <a:pt x="515" y="18"/>
                  </a:cubicBezTo>
                  <a:cubicBezTo>
                    <a:pt x="517" y="17"/>
                    <a:pt x="519" y="16"/>
                    <a:pt x="521" y="16"/>
                  </a:cubicBezTo>
                  <a:cubicBezTo>
                    <a:pt x="524" y="16"/>
                    <a:pt x="525" y="18"/>
                    <a:pt x="526" y="20"/>
                  </a:cubicBezTo>
                  <a:cubicBezTo>
                    <a:pt x="529" y="25"/>
                    <a:pt x="532" y="29"/>
                    <a:pt x="536" y="34"/>
                  </a:cubicBezTo>
                  <a:cubicBezTo>
                    <a:pt x="537" y="36"/>
                    <a:pt x="538" y="37"/>
                    <a:pt x="539" y="39"/>
                  </a:cubicBezTo>
                  <a:cubicBezTo>
                    <a:pt x="541" y="38"/>
                    <a:pt x="543" y="37"/>
                    <a:pt x="544" y="36"/>
                  </a:cubicBezTo>
                  <a:cubicBezTo>
                    <a:pt x="557" y="28"/>
                    <a:pt x="570" y="20"/>
                    <a:pt x="582" y="11"/>
                  </a:cubicBezTo>
                  <a:cubicBezTo>
                    <a:pt x="592" y="4"/>
                    <a:pt x="602" y="1"/>
                    <a:pt x="614" y="1"/>
                  </a:cubicBezTo>
                  <a:cubicBezTo>
                    <a:pt x="623" y="1"/>
                    <a:pt x="631" y="1"/>
                    <a:pt x="639" y="1"/>
                  </a:cubicBezTo>
                  <a:cubicBezTo>
                    <a:pt x="645" y="0"/>
                    <a:pt x="649" y="3"/>
                    <a:pt x="652" y="8"/>
                  </a:cubicBezTo>
                  <a:cubicBezTo>
                    <a:pt x="656" y="14"/>
                    <a:pt x="660" y="19"/>
                    <a:pt x="663" y="25"/>
                  </a:cubicBezTo>
                  <a:cubicBezTo>
                    <a:pt x="701" y="88"/>
                    <a:pt x="738" y="150"/>
                    <a:pt x="775" y="212"/>
                  </a:cubicBezTo>
                  <a:cubicBezTo>
                    <a:pt x="776" y="214"/>
                    <a:pt x="777" y="217"/>
                    <a:pt x="781" y="219"/>
                  </a:cubicBezTo>
                  <a:cubicBezTo>
                    <a:pt x="785" y="213"/>
                    <a:pt x="790" y="208"/>
                    <a:pt x="794" y="202"/>
                  </a:cubicBezTo>
                  <a:cubicBezTo>
                    <a:pt x="798" y="196"/>
                    <a:pt x="804" y="191"/>
                    <a:pt x="812" y="187"/>
                  </a:cubicBezTo>
                  <a:cubicBezTo>
                    <a:pt x="830" y="180"/>
                    <a:pt x="847" y="172"/>
                    <a:pt x="865" y="164"/>
                  </a:cubicBezTo>
                  <a:cubicBezTo>
                    <a:pt x="867" y="163"/>
                    <a:pt x="868" y="162"/>
                    <a:pt x="870" y="162"/>
                  </a:cubicBezTo>
                  <a:cubicBezTo>
                    <a:pt x="875" y="160"/>
                    <a:pt x="879" y="157"/>
                    <a:pt x="882" y="153"/>
                  </a:cubicBezTo>
                  <a:cubicBezTo>
                    <a:pt x="899" y="129"/>
                    <a:pt x="916" y="105"/>
                    <a:pt x="934" y="81"/>
                  </a:cubicBezTo>
                  <a:cubicBezTo>
                    <a:pt x="936" y="78"/>
                    <a:pt x="938" y="75"/>
                    <a:pt x="940" y="72"/>
                  </a:cubicBezTo>
                  <a:cubicBezTo>
                    <a:pt x="944" y="68"/>
                    <a:pt x="946" y="68"/>
                    <a:pt x="951" y="70"/>
                  </a:cubicBezTo>
                  <a:cubicBezTo>
                    <a:pt x="951" y="71"/>
                    <a:pt x="952" y="71"/>
                    <a:pt x="953" y="72"/>
                  </a:cubicBezTo>
                  <a:cubicBezTo>
                    <a:pt x="966" y="81"/>
                    <a:pt x="980" y="90"/>
                    <a:pt x="993" y="99"/>
                  </a:cubicBezTo>
                  <a:cubicBezTo>
                    <a:pt x="995" y="101"/>
                    <a:pt x="998" y="102"/>
                    <a:pt x="999" y="106"/>
                  </a:cubicBezTo>
                  <a:cubicBezTo>
                    <a:pt x="998" y="110"/>
                    <a:pt x="995" y="113"/>
                    <a:pt x="993" y="117"/>
                  </a:cubicBezTo>
                  <a:cubicBezTo>
                    <a:pt x="977" y="139"/>
                    <a:pt x="962" y="162"/>
                    <a:pt x="946" y="184"/>
                  </a:cubicBezTo>
                  <a:cubicBezTo>
                    <a:pt x="941" y="192"/>
                    <a:pt x="941" y="192"/>
                    <a:pt x="941" y="202"/>
                  </a:cubicBezTo>
                  <a:cubicBezTo>
                    <a:pt x="942" y="213"/>
                    <a:pt x="942" y="224"/>
                    <a:pt x="943" y="236"/>
                  </a:cubicBezTo>
                  <a:cubicBezTo>
                    <a:pt x="943" y="237"/>
                    <a:pt x="943" y="239"/>
                    <a:pt x="943" y="241"/>
                  </a:cubicBezTo>
                  <a:cubicBezTo>
                    <a:pt x="945" y="241"/>
                    <a:pt x="946" y="241"/>
                    <a:pt x="948" y="241"/>
                  </a:cubicBezTo>
                  <a:cubicBezTo>
                    <a:pt x="951" y="240"/>
                    <a:pt x="953" y="240"/>
                    <a:pt x="956" y="240"/>
                  </a:cubicBezTo>
                  <a:cubicBezTo>
                    <a:pt x="963" y="240"/>
                    <a:pt x="969" y="242"/>
                    <a:pt x="973" y="247"/>
                  </a:cubicBezTo>
                  <a:cubicBezTo>
                    <a:pt x="977" y="251"/>
                    <a:pt x="980" y="255"/>
                    <a:pt x="982" y="258"/>
                  </a:cubicBezTo>
                  <a:cubicBezTo>
                    <a:pt x="994" y="259"/>
                    <a:pt x="1005" y="260"/>
                    <a:pt x="1017" y="262"/>
                  </a:cubicBezTo>
                  <a:cubicBezTo>
                    <a:pt x="1034" y="264"/>
                    <a:pt x="1051" y="267"/>
                    <a:pt x="1068" y="270"/>
                  </a:cubicBezTo>
                  <a:cubicBezTo>
                    <a:pt x="1094" y="274"/>
                    <a:pt x="1119" y="281"/>
                    <a:pt x="1144" y="289"/>
                  </a:cubicBezTo>
                  <a:cubicBezTo>
                    <a:pt x="1148" y="290"/>
                    <a:pt x="1152" y="292"/>
                    <a:pt x="1156" y="294"/>
                  </a:cubicBezTo>
                  <a:cubicBezTo>
                    <a:pt x="1161" y="296"/>
                    <a:pt x="1165" y="300"/>
                    <a:pt x="1167" y="306"/>
                  </a:cubicBezTo>
                  <a:cubicBezTo>
                    <a:pt x="1173" y="320"/>
                    <a:pt x="1174" y="335"/>
                    <a:pt x="1166" y="349"/>
                  </a:cubicBezTo>
                  <a:cubicBezTo>
                    <a:pt x="1162" y="357"/>
                    <a:pt x="1155" y="363"/>
                    <a:pt x="1146" y="366"/>
                  </a:cubicBezTo>
                  <a:cubicBezTo>
                    <a:pt x="1143" y="367"/>
                    <a:pt x="1139" y="368"/>
                    <a:pt x="1136" y="369"/>
                  </a:cubicBezTo>
                  <a:cubicBezTo>
                    <a:pt x="1134" y="378"/>
                    <a:pt x="1124" y="533"/>
                    <a:pt x="1124" y="551"/>
                  </a:cubicBezTo>
                  <a:cubicBezTo>
                    <a:pt x="1125" y="551"/>
                    <a:pt x="1126" y="552"/>
                    <a:pt x="1127" y="553"/>
                  </a:cubicBezTo>
                  <a:cubicBezTo>
                    <a:pt x="1128" y="553"/>
                    <a:pt x="1129" y="554"/>
                    <a:pt x="1130" y="554"/>
                  </a:cubicBezTo>
                  <a:cubicBezTo>
                    <a:pt x="1143" y="558"/>
                    <a:pt x="1146" y="568"/>
                    <a:pt x="1145" y="577"/>
                  </a:cubicBezTo>
                  <a:cubicBezTo>
                    <a:pt x="1143" y="587"/>
                    <a:pt x="1140" y="595"/>
                    <a:pt x="1134" y="602"/>
                  </a:cubicBezTo>
                  <a:cubicBezTo>
                    <a:pt x="1130" y="607"/>
                    <a:pt x="1125" y="612"/>
                    <a:pt x="1120" y="618"/>
                  </a:cubicBezTo>
                  <a:cubicBezTo>
                    <a:pt x="1119" y="623"/>
                    <a:pt x="1119" y="629"/>
                    <a:pt x="1118" y="635"/>
                  </a:cubicBezTo>
                  <a:cubicBezTo>
                    <a:pt x="1117" y="658"/>
                    <a:pt x="1115" y="682"/>
                    <a:pt x="1114" y="706"/>
                  </a:cubicBezTo>
                  <a:cubicBezTo>
                    <a:pt x="1112" y="726"/>
                    <a:pt x="1111" y="747"/>
                    <a:pt x="1110" y="767"/>
                  </a:cubicBezTo>
                  <a:cubicBezTo>
                    <a:pt x="1109" y="779"/>
                    <a:pt x="1108" y="791"/>
                    <a:pt x="1108" y="804"/>
                  </a:cubicBezTo>
                  <a:cubicBezTo>
                    <a:pt x="1107" y="810"/>
                    <a:pt x="1106" y="815"/>
                    <a:pt x="1107" y="821"/>
                  </a:cubicBezTo>
                  <a:cubicBezTo>
                    <a:pt x="1110" y="822"/>
                    <a:pt x="1113" y="820"/>
                    <a:pt x="1115" y="820"/>
                  </a:cubicBezTo>
                  <a:cubicBezTo>
                    <a:pt x="1134" y="813"/>
                    <a:pt x="1153" y="806"/>
                    <a:pt x="1172" y="799"/>
                  </a:cubicBezTo>
                  <a:cubicBezTo>
                    <a:pt x="1190" y="793"/>
                    <a:pt x="1208" y="789"/>
                    <a:pt x="1226" y="786"/>
                  </a:cubicBezTo>
                  <a:cubicBezTo>
                    <a:pt x="1267" y="780"/>
                    <a:pt x="1307" y="785"/>
                    <a:pt x="1345" y="804"/>
                  </a:cubicBezTo>
                  <a:cubicBezTo>
                    <a:pt x="1369" y="815"/>
                    <a:pt x="1391" y="830"/>
                    <a:pt x="1411" y="847"/>
                  </a:cubicBezTo>
                  <a:cubicBezTo>
                    <a:pt x="1446" y="875"/>
                    <a:pt x="1475" y="909"/>
                    <a:pt x="1501" y="945"/>
                  </a:cubicBezTo>
                  <a:cubicBezTo>
                    <a:pt x="1554" y="1021"/>
                    <a:pt x="1593" y="1103"/>
                    <a:pt x="1618" y="1192"/>
                  </a:cubicBezTo>
                  <a:cubicBezTo>
                    <a:pt x="1629" y="1232"/>
                    <a:pt x="1638" y="1272"/>
                    <a:pt x="1644" y="1313"/>
                  </a:cubicBezTo>
                  <a:cubicBezTo>
                    <a:pt x="1651" y="1354"/>
                    <a:pt x="1654" y="1394"/>
                    <a:pt x="1654" y="1435"/>
                  </a:cubicBezTo>
                  <a:cubicBezTo>
                    <a:pt x="1654" y="1459"/>
                    <a:pt x="1652" y="1483"/>
                    <a:pt x="1650" y="1506"/>
                  </a:cubicBezTo>
                  <a:cubicBezTo>
                    <a:pt x="1647" y="1534"/>
                    <a:pt x="1644" y="1561"/>
                    <a:pt x="1638" y="1588"/>
                  </a:cubicBezTo>
                  <a:cubicBezTo>
                    <a:pt x="1633" y="1619"/>
                    <a:pt x="1626" y="1649"/>
                    <a:pt x="1615" y="1678"/>
                  </a:cubicBezTo>
                  <a:cubicBezTo>
                    <a:pt x="1596" y="1724"/>
                    <a:pt x="1567" y="1763"/>
                    <a:pt x="1528" y="1794"/>
                  </a:cubicBezTo>
                  <a:cubicBezTo>
                    <a:pt x="1505" y="1812"/>
                    <a:pt x="1479" y="1824"/>
                    <a:pt x="1451" y="1832"/>
                  </a:cubicBezTo>
                  <a:cubicBezTo>
                    <a:pt x="1427" y="1840"/>
                    <a:pt x="1402" y="1846"/>
                    <a:pt x="1376" y="1851"/>
                  </a:cubicBezTo>
                  <a:cubicBezTo>
                    <a:pt x="1359" y="1855"/>
                    <a:pt x="1342" y="1858"/>
                    <a:pt x="1325" y="1860"/>
                  </a:cubicBezTo>
                  <a:cubicBezTo>
                    <a:pt x="1307" y="1863"/>
                    <a:pt x="1289" y="1864"/>
                    <a:pt x="1271" y="1862"/>
                  </a:cubicBezTo>
                  <a:cubicBezTo>
                    <a:pt x="1258" y="1861"/>
                    <a:pt x="1247" y="1858"/>
                    <a:pt x="1235" y="1854"/>
                  </a:cubicBezTo>
                  <a:cubicBezTo>
                    <a:pt x="1221" y="1848"/>
                    <a:pt x="1206" y="1841"/>
                    <a:pt x="1193" y="1833"/>
                  </a:cubicBezTo>
                  <a:cubicBezTo>
                    <a:pt x="1183" y="1827"/>
                    <a:pt x="1173" y="1821"/>
                    <a:pt x="1163" y="1814"/>
                  </a:cubicBezTo>
                  <a:cubicBezTo>
                    <a:pt x="1148" y="1804"/>
                    <a:pt x="1132" y="1794"/>
                    <a:pt x="1116" y="1786"/>
                  </a:cubicBezTo>
                  <a:cubicBezTo>
                    <a:pt x="1102" y="1778"/>
                    <a:pt x="1087" y="1772"/>
                    <a:pt x="1071" y="1769"/>
                  </a:cubicBezTo>
                  <a:cubicBezTo>
                    <a:pt x="1058" y="1766"/>
                    <a:pt x="1044" y="1764"/>
                    <a:pt x="1030" y="1765"/>
                  </a:cubicBezTo>
                  <a:cubicBezTo>
                    <a:pt x="1005" y="1767"/>
                    <a:pt x="982" y="1775"/>
                    <a:pt x="959" y="1784"/>
                  </a:cubicBezTo>
                  <a:cubicBezTo>
                    <a:pt x="945" y="1790"/>
                    <a:pt x="931" y="1797"/>
                    <a:pt x="918" y="1804"/>
                  </a:cubicBezTo>
                  <a:cubicBezTo>
                    <a:pt x="870" y="1829"/>
                    <a:pt x="820" y="1847"/>
                    <a:pt x="768" y="1859"/>
                  </a:cubicBezTo>
                  <a:cubicBezTo>
                    <a:pt x="744" y="1865"/>
                    <a:pt x="720" y="1870"/>
                    <a:pt x="696" y="1873"/>
                  </a:cubicBezTo>
                  <a:cubicBezTo>
                    <a:pt x="676" y="1876"/>
                    <a:pt x="656" y="1878"/>
                    <a:pt x="637" y="1879"/>
                  </a:cubicBezTo>
                  <a:cubicBezTo>
                    <a:pt x="615" y="1880"/>
                    <a:pt x="594" y="1880"/>
                    <a:pt x="572" y="1879"/>
                  </a:cubicBezTo>
                  <a:cubicBezTo>
                    <a:pt x="556" y="1879"/>
                    <a:pt x="541" y="1878"/>
                    <a:pt x="525" y="1877"/>
                  </a:cubicBezTo>
                  <a:cubicBezTo>
                    <a:pt x="468" y="1871"/>
                    <a:pt x="412" y="1862"/>
                    <a:pt x="358" y="1844"/>
                  </a:cubicBezTo>
                  <a:cubicBezTo>
                    <a:pt x="300" y="1825"/>
                    <a:pt x="248" y="1797"/>
                    <a:pt x="199" y="1762"/>
                  </a:cubicBezTo>
                  <a:cubicBezTo>
                    <a:pt x="177" y="1746"/>
                    <a:pt x="158" y="1727"/>
                    <a:pt x="141" y="1707"/>
                  </a:cubicBezTo>
                  <a:cubicBezTo>
                    <a:pt x="131" y="1696"/>
                    <a:pt x="125" y="1682"/>
                    <a:pt x="122" y="1667"/>
                  </a:cubicBezTo>
                  <a:cubicBezTo>
                    <a:pt x="119" y="1655"/>
                    <a:pt x="118" y="1642"/>
                    <a:pt x="117" y="1629"/>
                  </a:cubicBezTo>
                  <a:cubicBezTo>
                    <a:pt x="116" y="1617"/>
                    <a:pt x="116" y="1605"/>
                    <a:pt x="115" y="1592"/>
                  </a:cubicBezTo>
                  <a:cubicBezTo>
                    <a:pt x="114" y="1562"/>
                    <a:pt x="112" y="1532"/>
                    <a:pt x="111" y="1502"/>
                  </a:cubicBezTo>
                  <a:cubicBezTo>
                    <a:pt x="110" y="1480"/>
                    <a:pt x="109" y="1457"/>
                    <a:pt x="107" y="1434"/>
                  </a:cubicBezTo>
                  <a:cubicBezTo>
                    <a:pt x="106" y="1413"/>
                    <a:pt x="104" y="1392"/>
                    <a:pt x="103" y="1370"/>
                  </a:cubicBezTo>
                  <a:cubicBezTo>
                    <a:pt x="102" y="1361"/>
                    <a:pt x="102" y="1351"/>
                    <a:pt x="101" y="1342"/>
                  </a:cubicBezTo>
                  <a:cubicBezTo>
                    <a:pt x="99" y="1313"/>
                    <a:pt x="98" y="1283"/>
                    <a:pt x="96" y="1254"/>
                  </a:cubicBezTo>
                  <a:cubicBezTo>
                    <a:pt x="94" y="1220"/>
                    <a:pt x="92" y="1186"/>
                    <a:pt x="90" y="1153"/>
                  </a:cubicBezTo>
                  <a:cubicBezTo>
                    <a:pt x="87" y="1118"/>
                    <a:pt x="85" y="1084"/>
                    <a:pt x="83" y="1050"/>
                  </a:cubicBezTo>
                  <a:cubicBezTo>
                    <a:pt x="81" y="1016"/>
                    <a:pt x="79" y="981"/>
                    <a:pt x="77" y="947"/>
                  </a:cubicBezTo>
                  <a:cubicBezTo>
                    <a:pt x="75" y="921"/>
                    <a:pt x="74" y="896"/>
                    <a:pt x="72" y="871"/>
                  </a:cubicBezTo>
                  <a:cubicBezTo>
                    <a:pt x="70" y="843"/>
                    <a:pt x="68" y="815"/>
                    <a:pt x="67" y="787"/>
                  </a:cubicBezTo>
                  <a:cubicBezTo>
                    <a:pt x="65" y="768"/>
                    <a:pt x="64" y="748"/>
                    <a:pt x="63" y="729"/>
                  </a:cubicBezTo>
                  <a:cubicBezTo>
                    <a:pt x="62" y="710"/>
                    <a:pt x="60" y="692"/>
                    <a:pt x="59" y="673"/>
                  </a:cubicBezTo>
                  <a:cubicBezTo>
                    <a:pt x="58" y="656"/>
                    <a:pt x="56" y="639"/>
                    <a:pt x="55" y="622"/>
                  </a:cubicBezTo>
                  <a:cubicBezTo>
                    <a:pt x="54" y="612"/>
                    <a:pt x="54" y="602"/>
                    <a:pt x="53" y="592"/>
                  </a:cubicBezTo>
                  <a:cubicBezTo>
                    <a:pt x="53" y="590"/>
                    <a:pt x="52" y="587"/>
                    <a:pt x="52" y="584"/>
                  </a:cubicBezTo>
                  <a:close/>
                  <a:moveTo>
                    <a:pt x="123" y="590"/>
                  </a:move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2" y="591"/>
                    <a:pt x="122" y="591"/>
                    <a:pt x="122" y="592"/>
                  </a:cubicBezTo>
                  <a:cubicBezTo>
                    <a:pt x="123" y="593"/>
                    <a:pt x="124" y="594"/>
                    <a:pt x="125" y="594"/>
                  </a:cubicBezTo>
                  <a:cubicBezTo>
                    <a:pt x="143" y="604"/>
                    <a:pt x="161" y="613"/>
                    <a:pt x="180" y="621"/>
                  </a:cubicBezTo>
                  <a:cubicBezTo>
                    <a:pt x="221" y="639"/>
                    <a:pt x="263" y="653"/>
                    <a:pt x="306" y="665"/>
                  </a:cubicBezTo>
                  <a:cubicBezTo>
                    <a:pt x="353" y="678"/>
                    <a:pt x="402" y="688"/>
                    <a:pt x="450" y="695"/>
                  </a:cubicBezTo>
                  <a:cubicBezTo>
                    <a:pt x="470" y="698"/>
                    <a:pt x="490" y="700"/>
                    <a:pt x="510" y="702"/>
                  </a:cubicBezTo>
                  <a:cubicBezTo>
                    <a:pt x="528" y="704"/>
                    <a:pt x="546" y="705"/>
                    <a:pt x="564" y="706"/>
                  </a:cubicBezTo>
                  <a:cubicBezTo>
                    <a:pt x="585" y="707"/>
                    <a:pt x="607" y="708"/>
                    <a:pt x="628" y="708"/>
                  </a:cubicBezTo>
                  <a:cubicBezTo>
                    <a:pt x="677" y="708"/>
                    <a:pt x="726" y="708"/>
                    <a:pt x="775" y="702"/>
                  </a:cubicBezTo>
                  <a:cubicBezTo>
                    <a:pt x="792" y="700"/>
                    <a:pt x="808" y="698"/>
                    <a:pt x="824" y="695"/>
                  </a:cubicBezTo>
                  <a:cubicBezTo>
                    <a:pt x="852" y="690"/>
                    <a:pt x="879" y="684"/>
                    <a:pt x="906" y="678"/>
                  </a:cubicBezTo>
                  <a:cubicBezTo>
                    <a:pt x="953" y="667"/>
                    <a:pt x="998" y="652"/>
                    <a:pt x="1043" y="634"/>
                  </a:cubicBezTo>
                  <a:cubicBezTo>
                    <a:pt x="1065" y="625"/>
                    <a:pt x="1086" y="615"/>
                    <a:pt x="1106" y="602"/>
                  </a:cubicBezTo>
                  <a:cubicBezTo>
                    <a:pt x="1109" y="599"/>
                    <a:pt x="1113" y="597"/>
                    <a:pt x="1117" y="594"/>
                  </a:cubicBezTo>
                  <a:cubicBezTo>
                    <a:pt x="1120" y="592"/>
                    <a:pt x="1122" y="589"/>
                    <a:pt x="1124" y="586"/>
                  </a:cubicBezTo>
                  <a:cubicBezTo>
                    <a:pt x="1126" y="580"/>
                    <a:pt x="1123" y="575"/>
                    <a:pt x="1117" y="577"/>
                  </a:cubicBezTo>
                  <a:cubicBezTo>
                    <a:pt x="1113" y="577"/>
                    <a:pt x="1110" y="579"/>
                    <a:pt x="1107" y="580"/>
                  </a:cubicBezTo>
                  <a:cubicBezTo>
                    <a:pt x="1088" y="587"/>
                    <a:pt x="1069" y="595"/>
                    <a:pt x="1050" y="603"/>
                  </a:cubicBezTo>
                  <a:cubicBezTo>
                    <a:pt x="1006" y="619"/>
                    <a:pt x="961" y="634"/>
                    <a:pt x="916" y="645"/>
                  </a:cubicBezTo>
                  <a:cubicBezTo>
                    <a:pt x="886" y="653"/>
                    <a:pt x="856" y="659"/>
                    <a:pt x="826" y="664"/>
                  </a:cubicBezTo>
                  <a:cubicBezTo>
                    <a:pt x="808" y="666"/>
                    <a:pt x="791" y="669"/>
                    <a:pt x="773" y="671"/>
                  </a:cubicBezTo>
                  <a:cubicBezTo>
                    <a:pt x="756" y="673"/>
                    <a:pt x="738" y="674"/>
                    <a:pt x="721" y="675"/>
                  </a:cubicBezTo>
                  <a:cubicBezTo>
                    <a:pt x="697" y="677"/>
                    <a:pt x="673" y="677"/>
                    <a:pt x="649" y="677"/>
                  </a:cubicBezTo>
                  <a:cubicBezTo>
                    <a:pt x="628" y="677"/>
                    <a:pt x="607" y="677"/>
                    <a:pt x="586" y="676"/>
                  </a:cubicBezTo>
                  <a:cubicBezTo>
                    <a:pt x="574" y="676"/>
                    <a:pt x="563" y="675"/>
                    <a:pt x="551" y="674"/>
                  </a:cubicBezTo>
                  <a:cubicBezTo>
                    <a:pt x="531" y="672"/>
                    <a:pt x="512" y="671"/>
                    <a:pt x="492" y="668"/>
                  </a:cubicBezTo>
                  <a:cubicBezTo>
                    <a:pt x="474" y="666"/>
                    <a:pt x="456" y="664"/>
                    <a:pt x="438" y="661"/>
                  </a:cubicBezTo>
                  <a:cubicBezTo>
                    <a:pt x="411" y="657"/>
                    <a:pt x="384" y="652"/>
                    <a:pt x="358" y="648"/>
                  </a:cubicBezTo>
                  <a:cubicBezTo>
                    <a:pt x="326" y="642"/>
                    <a:pt x="295" y="635"/>
                    <a:pt x="263" y="628"/>
                  </a:cubicBezTo>
                  <a:cubicBezTo>
                    <a:pt x="220" y="618"/>
                    <a:pt x="176" y="606"/>
                    <a:pt x="133" y="593"/>
                  </a:cubicBezTo>
                  <a:cubicBezTo>
                    <a:pt x="129" y="592"/>
                    <a:pt x="126" y="591"/>
                    <a:pt x="123" y="590"/>
                  </a:cubicBezTo>
                  <a:close/>
                  <a:moveTo>
                    <a:pt x="141" y="541"/>
                  </a:moveTo>
                  <a:cubicBezTo>
                    <a:pt x="141" y="541"/>
                    <a:pt x="140" y="541"/>
                    <a:pt x="139" y="541"/>
                  </a:cubicBezTo>
                  <a:cubicBezTo>
                    <a:pt x="140" y="542"/>
                    <a:pt x="141" y="541"/>
                    <a:pt x="142" y="541"/>
                  </a:cubicBezTo>
                  <a:cubicBezTo>
                    <a:pt x="142" y="542"/>
                    <a:pt x="142" y="543"/>
                    <a:pt x="142" y="543"/>
                  </a:cubicBezTo>
                  <a:cubicBezTo>
                    <a:pt x="144" y="545"/>
                    <a:pt x="146" y="545"/>
                    <a:pt x="148" y="546"/>
                  </a:cubicBezTo>
                  <a:cubicBezTo>
                    <a:pt x="186" y="565"/>
                    <a:pt x="226" y="581"/>
                    <a:pt x="267" y="594"/>
                  </a:cubicBezTo>
                  <a:cubicBezTo>
                    <a:pt x="305" y="606"/>
                    <a:pt x="342" y="616"/>
                    <a:pt x="381" y="624"/>
                  </a:cubicBezTo>
                  <a:cubicBezTo>
                    <a:pt x="405" y="630"/>
                    <a:pt x="430" y="635"/>
                    <a:pt x="455" y="639"/>
                  </a:cubicBezTo>
                  <a:cubicBezTo>
                    <a:pt x="470" y="641"/>
                    <a:pt x="484" y="643"/>
                    <a:pt x="499" y="645"/>
                  </a:cubicBezTo>
                  <a:cubicBezTo>
                    <a:pt x="513" y="647"/>
                    <a:pt x="527" y="648"/>
                    <a:pt x="541" y="649"/>
                  </a:cubicBezTo>
                  <a:cubicBezTo>
                    <a:pt x="553" y="650"/>
                    <a:pt x="565" y="651"/>
                    <a:pt x="577" y="651"/>
                  </a:cubicBezTo>
                  <a:cubicBezTo>
                    <a:pt x="603" y="652"/>
                    <a:pt x="629" y="654"/>
                    <a:pt x="655" y="654"/>
                  </a:cubicBezTo>
                  <a:cubicBezTo>
                    <a:pt x="675" y="654"/>
                    <a:pt x="695" y="653"/>
                    <a:pt x="715" y="653"/>
                  </a:cubicBezTo>
                  <a:cubicBezTo>
                    <a:pt x="747" y="652"/>
                    <a:pt x="779" y="650"/>
                    <a:pt x="811" y="647"/>
                  </a:cubicBezTo>
                  <a:cubicBezTo>
                    <a:pt x="832" y="644"/>
                    <a:pt x="853" y="641"/>
                    <a:pt x="874" y="636"/>
                  </a:cubicBezTo>
                  <a:cubicBezTo>
                    <a:pt x="912" y="628"/>
                    <a:pt x="950" y="618"/>
                    <a:pt x="987" y="607"/>
                  </a:cubicBezTo>
                  <a:cubicBezTo>
                    <a:pt x="1021" y="596"/>
                    <a:pt x="1055" y="584"/>
                    <a:pt x="1087" y="568"/>
                  </a:cubicBezTo>
                  <a:cubicBezTo>
                    <a:pt x="1089" y="567"/>
                    <a:pt x="1092" y="565"/>
                    <a:pt x="1094" y="564"/>
                  </a:cubicBezTo>
                  <a:cubicBezTo>
                    <a:pt x="1094" y="563"/>
                    <a:pt x="1094" y="562"/>
                    <a:pt x="1094" y="562"/>
                  </a:cubicBezTo>
                  <a:cubicBezTo>
                    <a:pt x="1096" y="533"/>
                    <a:pt x="1098" y="504"/>
                    <a:pt x="1099" y="475"/>
                  </a:cubicBezTo>
                  <a:cubicBezTo>
                    <a:pt x="1100" y="465"/>
                    <a:pt x="1101" y="455"/>
                    <a:pt x="1101" y="444"/>
                  </a:cubicBezTo>
                  <a:cubicBezTo>
                    <a:pt x="1103" y="424"/>
                    <a:pt x="1104" y="404"/>
                    <a:pt x="1105" y="384"/>
                  </a:cubicBezTo>
                  <a:cubicBezTo>
                    <a:pt x="1105" y="382"/>
                    <a:pt x="1105" y="381"/>
                    <a:pt x="1105" y="379"/>
                  </a:cubicBezTo>
                  <a:cubicBezTo>
                    <a:pt x="1103" y="379"/>
                    <a:pt x="1102" y="380"/>
                    <a:pt x="1100" y="380"/>
                  </a:cubicBezTo>
                  <a:cubicBezTo>
                    <a:pt x="1077" y="386"/>
                    <a:pt x="1053" y="392"/>
                    <a:pt x="1029" y="397"/>
                  </a:cubicBezTo>
                  <a:cubicBezTo>
                    <a:pt x="1003" y="402"/>
                    <a:pt x="978" y="406"/>
                    <a:pt x="952" y="410"/>
                  </a:cubicBezTo>
                  <a:cubicBezTo>
                    <a:pt x="937" y="413"/>
                    <a:pt x="921" y="415"/>
                    <a:pt x="906" y="417"/>
                  </a:cubicBezTo>
                  <a:cubicBezTo>
                    <a:pt x="887" y="420"/>
                    <a:pt x="868" y="422"/>
                    <a:pt x="849" y="424"/>
                  </a:cubicBezTo>
                  <a:cubicBezTo>
                    <a:pt x="831" y="426"/>
                    <a:pt x="813" y="428"/>
                    <a:pt x="794" y="430"/>
                  </a:cubicBezTo>
                  <a:cubicBezTo>
                    <a:pt x="777" y="431"/>
                    <a:pt x="760" y="433"/>
                    <a:pt x="743" y="434"/>
                  </a:cubicBezTo>
                  <a:cubicBezTo>
                    <a:pt x="720" y="435"/>
                    <a:pt x="697" y="436"/>
                    <a:pt x="674" y="437"/>
                  </a:cubicBezTo>
                  <a:cubicBezTo>
                    <a:pt x="643" y="437"/>
                    <a:pt x="612" y="437"/>
                    <a:pt x="581" y="437"/>
                  </a:cubicBezTo>
                  <a:cubicBezTo>
                    <a:pt x="563" y="437"/>
                    <a:pt x="545" y="436"/>
                    <a:pt x="527" y="436"/>
                  </a:cubicBezTo>
                  <a:cubicBezTo>
                    <a:pt x="525" y="436"/>
                    <a:pt x="523" y="435"/>
                    <a:pt x="520" y="437"/>
                  </a:cubicBezTo>
                  <a:cubicBezTo>
                    <a:pt x="520" y="440"/>
                    <a:pt x="520" y="442"/>
                    <a:pt x="520" y="445"/>
                  </a:cubicBezTo>
                  <a:cubicBezTo>
                    <a:pt x="520" y="450"/>
                    <a:pt x="520" y="456"/>
                    <a:pt x="519" y="461"/>
                  </a:cubicBezTo>
                  <a:cubicBezTo>
                    <a:pt x="519" y="463"/>
                    <a:pt x="518" y="464"/>
                    <a:pt x="518" y="466"/>
                  </a:cubicBezTo>
                  <a:cubicBezTo>
                    <a:pt x="494" y="462"/>
                    <a:pt x="475" y="452"/>
                    <a:pt x="463" y="431"/>
                  </a:cubicBezTo>
                  <a:cubicBezTo>
                    <a:pt x="460" y="431"/>
                    <a:pt x="457" y="431"/>
                    <a:pt x="454" y="431"/>
                  </a:cubicBezTo>
                  <a:cubicBezTo>
                    <a:pt x="442" y="430"/>
                    <a:pt x="429" y="430"/>
                    <a:pt x="417" y="429"/>
                  </a:cubicBezTo>
                  <a:cubicBezTo>
                    <a:pt x="397" y="427"/>
                    <a:pt x="377" y="425"/>
                    <a:pt x="358" y="423"/>
                  </a:cubicBezTo>
                  <a:cubicBezTo>
                    <a:pt x="339" y="421"/>
                    <a:pt x="320" y="419"/>
                    <a:pt x="301" y="416"/>
                  </a:cubicBezTo>
                  <a:cubicBezTo>
                    <a:pt x="277" y="413"/>
                    <a:pt x="253" y="408"/>
                    <a:pt x="229" y="404"/>
                  </a:cubicBezTo>
                  <a:cubicBezTo>
                    <a:pt x="196" y="398"/>
                    <a:pt x="163" y="391"/>
                    <a:pt x="131" y="382"/>
                  </a:cubicBezTo>
                  <a:cubicBezTo>
                    <a:pt x="110" y="377"/>
                    <a:pt x="89" y="370"/>
                    <a:pt x="68" y="364"/>
                  </a:cubicBezTo>
                  <a:cubicBezTo>
                    <a:pt x="67" y="364"/>
                    <a:pt x="65" y="363"/>
                    <a:pt x="62" y="363"/>
                  </a:cubicBezTo>
                  <a:cubicBezTo>
                    <a:pt x="63" y="390"/>
                    <a:pt x="65" y="416"/>
                    <a:pt x="66" y="442"/>
                  </a:cubicBezTo>
                  <a:cubicBezTo>
                    <a:pt x="68" y="443"/>
                    <a:pt x="69" y="444"/>
                    <a:pt x="70" y="445"/>
                  </a:cubicBezTo>
                  <a:cubicBezTo>
                    <a:pt x="81" y="453"/>
                    <a:pt x="91" y="461"/>
                    <a:pt x="102" y="468"/>
                  </a:cubicBezTo>
                  <a:cubicBezTo>
                    <a:pt x="132" y="490"/>
                    <a:pt x="164" y="506"/>
                    <a:pt x="198" y="521"/>
                  </a:cubicBezTo>
                  <a:cubicBezTo>
                    <a:pt x="246" y="543"/>
                    <a:pt x="296" y="560"/>
                    <a:pt x="346" y="575"/>
                  </a:cubicBezTo>
                  <a:cubicBezTo>
                    <a:pt x="383" y="586"/>
                    <a:pt x="420" y="595"/>
                    <a:pt x="457" y="602"/>
                  </a:cubicBezTo>
                  <a:cubicBezTo>
                    <a:pt x="481" y="607"/>
                    <a:pt x="504" y="611"/>
                    <a:pt x="528" y="613"/>
                  </a:cubicBezTo>
                  <a:cubicBezTo>
                    <a:pt x="547" y="616"/>
                    <a:pt x="567" y="618"/>
                    <a:pt x="586" y="620"/>
                  </a:cubicBezTo>
                  <a:cubicBezTo>
                    <a:pt x="592" y="620"/>
                    <a:pt x="598" y="621"/>
                    <a:pt x="606" y="622"/>
                  </a:cubicBezTo>
                  <a:cubicBezTo>
                    <a:pt x="603" y="623"/>
                    <a:pt x="602" y="623"/>
                    <a:pt x="600" y="623"/>
                  </a:cubicBezTo>
                  <a:cubicBezTo>
                    <a:pt x="596" y="624"/>
                    <a:pt x="591" y="624"/>
                    <a:pt x="587" y="624"/>
                  </a:cubicBezTo>
                  <a:cubicBezTo>
                    <a:pt x="551" y="625"/>
                    <a:pt x="516" y="623"/>
                    <a:pt x="480" y="620"/>
                  </a:cubicBezTo>
                  <a:cubicBezTo>
                    <a:pt x="458" y="617"/>
                    <a:pt x="435" y="615"/>
                    <a:pt x="413" y="612"/>
                  </a:cubicBezTo>
                  <a:cubicBezTo>
                    <a:pt x="385" y="608"/>
                    <a:pt x="358" y="603"/>
                    <a:pt x="331" y="597"/>
                  </a:cubicBezTo>
                  <a:cubicBezTo>
                    <a:pt x="269" y="584"/>
                    <a:pt x="208" y="566"/>
                    <a:pt x="149" y="544"/>
                  </a:cubicBezTo>
                  <a:cubicBezTo>
                    <a:pt x="146" y="543"/>
                    <a:pt x="144" y="542"/>
                    <a:pt x="141" y="541"/>
                  </a:cubicBezTo>
                  <a:close/>
                  <a:moveTo>
                    <a:pt x="1629" y="1427"/>
                  </a:moveTo>
                  <a:cubicBezTo>
                    <a:pt x="1629" y="1405"/>
                    <a:pt x="1628" y="1380"/>
                    <a:pt x="1625" y="1354"/>
                  </a:cubicBezTo>
                  <a:cubicBezTo>
                    <a:pt x="1622" y="1329"/>
                    <a:pt x="1618" y="1303"/>
                    <a:pt x="1613" y="1277"/>
                  </a:cubicBezTo>
                  <a:cubicBezTo>
                    <a:pt x="1604" y="1231"/>
                    <a:pt x="1591" y="1185"/>
                    <a:pt x="1575" y="1140"/>
                  </a:cubicBezTo>
                  <a:cubicBezTo>
                    <a:pt x="1555" y="1083"/>
                    <a:pt x="1529" y="1029"/>
                    <a:pt x="1495" y="978"/>
                  </a:cubicBezTo>
                  <a:cubicBezTo>
                    <a:pt x="1468" y="938"/>
                    <a:pt x="1435" y="901"/>
                    <a:pt x="1398" y="868"/>
                  </a:cubicBezTo>
                  <a:cubicBezTo>
                    <a:pt x="1364" y="839"/>
                    <a:pt x="1325" y="820"/>
                    <a:pt x="1280" y="815"/>
                  </a:cubicBezTo>
                  <a:cubicBezTo>
                    <a:pt x="1258" y="812"/>
                    <a:pt x="1237" y="813"/>
                    <a:pt x="1216" y="819"/>
                  </a:cubicBezTo>
                  <a:cubicBezTo>
                    <a:pt x="1178" y="830"/>
                    <a:pt x="1146" y="851"/>
                    <a:pt x="1122" y="882"/>
                  </a:cubicBezTo>
                  <a:cubicBezTo>
                    <a:pt x="1092" y="917"/>
                    <a:pt x="1072" y="958"/>
                    <a:pt x="1058" y="1002"/>
                  </a:cubicBezTo>
                  <a:cubicBezTo>
                    <a:pt x="1042" y="1052"/>
                    <a:pt x="1035" y="1104"/>
                    <a:pt x="1033" y="1156"/>
                  </a:cubicBezTo>
                  <a:cubicBezTo>
                    <a:pt x="1032" y="1189"/>
                    <a:pt x="1033" y="1221"/>
                    <a:pt x="1037" y="1253"/>
                  </a:cubicBezTo>
                  <a:cubicBezTo>
                    <a:pt x="1040" y="1277"/>
                    <a:pt x="1044" y="1302"/>
                    <a:pt x="1049" y="1326"/>
                  </a:cubicBezTo>
                  <a:cubicBezTo>
                    <a:pt x="1061" y="1383"/>
                    <a:pt x="1080" y="1438"/>
                    <a:pt x="1104" y="1491"/>
                  </a:cubicBezTo>
                  <a:cubicBezTo>
                    <a:pt x="1128" y="1544"/>
                    <a:pt x="1156" y="1595"/>
                    <a:pt x="1191" y="1643"/>
                  </a:cubicBezTo>
                  <a:cubicBezTo>
                    <a:pt x="1214" y="1675"/>
                    <a:pt x="1240" y="1705"/>
                    <a:pt x="1272" y="1730"/>
                  </a:cubicBezTo>
                  <a:cubicBezTo>
                    <a:pt x="1295" y="1748"/>
                    <a:pt x="1320" y="1765"/>
                    <a:pt x="1347" y="1778"/>
                  </a:cubicBezTo>
                  <a:cubicBezTo>
                    <a:pt x="1372" y="1790"/>
                    <a:pt x="1398" y="1798"/>
                    <a:pt x="1426" y="1800"/>
                  </a:cubicBezTo>
                  <a:cubicBezTo>
                    <a:pt x="1442" y="1801"/>
                    <a:pt x="1458" y="1799"/>
                    <a:pt x="1474" y="1794"/>
                  </a:cubicBezTo>
                  <a:cubicBezTo>
                    <a:pt x="1494" y="1786"/>
                    <a:pt x="1511" y="1774"/>
                    <a:pt x="1527" y="1760"/>
                  </a:cubicBezTo>
                  <a:cubicBezTo>
                    <a:pt x="1547" y="1741"/>
                    <a:pt x="1563" y="1719"/>
                    <a:pt x="1575" y="1695"/>
                  </a:cubicBezTo>
                  <a:cubicBezTo>
                    <a:pt x="1588" y="1670"/>
                    <a:pt x="1597" y="1645"/>
                    <a:pt x="1604" y="1618"/>
                  </a:cubicBezTo>
                  <a:cubicBezTo>
                    <a:pt x="1614" y="1582"/>
                    <a:pt x="1621" y="1544"/>
                    <a:pt x="1625" y="1507"/>
                  </a:cubicBezTo>
                  <a:cubicBezTo>
                    <a:pt x="1628" y="1482"/>
                    <a:pt x="1629" y="1456"/>
                    <a:pt x="1629" y="1427"/>
                  </a:cubicBezTo>
                  <a:close/>
                  <a:moveTo>
                    <a:pt x="120" y="627"/>
                  </a:moveTo>
                  <a:cubicBezTo>
                    <a:pt x="120" y="631"/>
                    <a:pt x="120" y="633"/>
                    <a:pt x="120" y="635"/>
                  </a:cubicBezTo>
                  <a:cubicBezTo>
                    <a:pt x="122" y="661"/>
                    <a:pt x="124" y="686"/>
                    <a:pt x="126" y="712"/>
                  </a:cubicBezTo>
                  <a:cubicBezTo>
                    <a:pt x="127" y="732"/>
                    <a:pt x="128" y="752"/>
                    <a:pt x="130" y="771"/>
                  </a:cubicBezTo>
                  <a:cubicBezTo>
                    <a:pt x="132" y="800"/>
                    <a:pt x="134" y="829"/>
                    <a:pt x="135" y="858"/>
                  </a:cubicBezTo>
                  <a:cubicBezTo>
                    <a:pt x="137" y="882"/>
                    <a:pt x="138" y="905"/>
                    <a:pt x="139" y="929"/>
                  </a:cubicBezTo>
                  <a:cubicBezTo>
                    <a:pt x="140" y="940"/>
                    <a:pt x="140" y="951"/>
                    <a:pt x="141" y="962"/>
                  </a:cubicBezTo>
                  <a:cubicBezTo>
                    <a:pt x="142" y="988"/>
                    <a:pt x="144" y="1013"/>
                    <a:pt x="145" y="1038"/>
                  </a:cubicBezTo>
                  <a:cubicBezTo>
                    <a:pt x="146" y="1068"/>
                    <a:pt x="147" y="1097"/>
                    <a:pt x="149" y="1127"/>
                  </a:cubicBezTo>
                  <a:cubicBezTo>
                    <a:pt x="150" y="1163"/>
                    <a:pt x="152" y="1200"/>
                    <a:pt x="153" y="1236"/>
                  </a:cubicBezTo>
                  <a:cubicBezTo>
                    <a:pt x="155" y="1281"/>
                    <a:pt x="156" y="1326"/>
                    <a:pt x="158" y="1371"/>
                  </a:cubicBezTo>
                  <a:cubicBezTo>
                    <a:pt x="159" y="1398"/>
                    <a:pt x="160" y="1424"/>
                    <a:pt x="161" y="1451"/>
                  </a:cubicBezTo>
                  <a:cubicBezTo>
                    <a:pt x="162" y="1496"/>
                    <a:pt x="163" y="1540"/>
                    <a:pt x="167" y="1584"/>
                  </a:cubicBezTo>
                  <a:cubicBezTo>
                    <a:pt x="169" y="1599"/>
                    <a:pt x="170" y="1614"/>
                    <a:pt x="174" y="1628"/>
                  </a:cubicBezTo>
                  <a:cubicBezTo>
                    <a:pt x="178" y="1648"/>
                    <a:pt x="186" y="1666"/>
                    <a:pt x="198" y="1682"/>
                  </a:cubicBezTo>
                  <a:cubicBezTo>
                    <a:pt x="206" y="1692"/>
                    <a:pt x="215" y="1701"/>
                    <a:pt x="225" y="1709"/>
                  </a:cubicBezTo>
                  <a:cubicBezTo>
                    <a:pt x="253" y="1731"/>
                    <a:pt x="283" y="1748"/>
                    <a:pt x="315" y="1763"/>
                  </a:cubicBezTo>
                  <a:cubicBezTo>
                    <a:pt x="381" y="1793"/>
                    <a:pt x="450" y="1808"/>
                    <a:pt x="522" y="1814"/>
                  </a:cubicBezTo>
                  <a:cubicBezTo>
                    <a:pt x="538" y="1815"/>
                    <a:pt x="554" y="1815"/>
                    <a:pt x="570" y="1815"/>
                  </a:cubicBezTo>
                  <a:cubicBezTo>
                    <a:pt x="599" y="1816"/>
                    <a:pt x="629" y="1814"/>
                    <a:pt x="658" y="1810"/>
                  </a:cubicBezTo>
                  <a:cubicBezTo>
                    <a:pt x="676" y="1808"/>
                    <a:pt x="694" y="1805"/>
                    <a:pt x="712" y="1801"/>
                  </a:cubicBezTo>
                  <a:cubicBezTo>
                    <a:pt x="756" y="1793"/>
                    <a:pt x="799" y="1780"/>
                    <a:pt x="840" y="1764"/>
                  </a:cubicBezTo>
                  <a:cubicBezTo>
                    <a:pt x="885" y="1746"/>
                    <a:pt x="926" y="1724"/>
                    <a:pt x="963" y="1695"/>
                  </a:cubicBezTo>
                  <a:cubicBezTo>
                    <a:pt x="965" y="1693"/>
                    <a:pt x="966" y="1692"/>
                    <a:pt x="968" y="1690"/>
                  </a:cubicBezTo>
                  <a:cubicBezTo>
                    <a:pt x="967" y="1689"/>
                    <a:pt x="965" y="1687"/>
                    <a:pt x="964" y="1686"/>
                  </a:cubicBezTo>
                  <a:cubicBezTo>
                    <a:pt x="959" y="1681"/>
                    <a:pt x="954" y="1676"/>
                    <a:pt x="950" y="1672"/>
                  </a:cubicBezTo>
                  <a:cubicBezTo>
                    <a:pt x="925" y="1647"/>
                    <a:pt x="913" y="1616"/>
                    <a:pt x="909" y="1582"/>
                  </a:cubicBezTo>
                  <a:cubicBezTo>
                    <a:pt x="908" y="1565"/>
                    <a:pt x="907" y="1548"/>
                    <a:pt x="907" y="1531"/>
                  </a:cubicBezTo>
                  <a:cubicBezTo>
                    <a:pt x="906" y="1486"/>
                    <a:pt x="906" y="1440"/>
                    <a:pt x="907" y="1394"/>
                  </a:cubicBezTo>
                  <a:cubicBezTo>
                    <a:pt x="907" y="1364"/>
                    <a:pt x="908" y="1333"/>
                    <a:pt x="909" y="1303"/>
                  </a:cubicBezTo>
                  <a:cubicBezTo>
                    <a:pt x="909" y="1290"/>
                    <a:pt x="910" y="1277"/>
                    <a:pt x="910" y="1263"/>
                  </a:cubicBezTo>
                  <a:cubicBezTo>
                    <a:pt x="910" y="1100"/>
                    <a:pt x="910" y="937"/>
                    <a:pt x="910" y="773"/>
                  </a:cubicBezTo>
                  <a:cubicBezTo>
                    <a:pt x="910" y="770"/>
                    <a:pt x="910" y="767"/>
                    <a:pt x="910" y="764"/>
                  </a:cubicBezTo>
                  <a:cubicBezTo>
                    <a:pt x="910" y="760"/>
                    <a:pt x="911" y="755"/>
                    <a:pt x="912" y="750"/>
                  </a:cubicBezTo>
                  <a:cubicBezTo>
                    <a:pt x="917" y="725"/>
                    <a:pt x="940" y="707"/>
                    <a:pt x="966" y="707"/>
                  </a:cubicBezTo>
                  <a:cubicBezTo>
                    <a:pt x="992" y="707"/>
                    <a:pt x="1015" y="725"/>
                    <a:pt x="1020" y="751"/>
                  </a:cubicBezTo>
                  <a:cubicBezTo>
                    <a:pt x="1021" y="756"/>
                    <a:pt x="1022" y="760"/>
                    <a:pt x="1022" y="765"/>
                  </a:cubicBezTo>
                  <a:cubicBezTo>
                    <a:pt x="1022" y="798"/>
                    <a:pt x="1022" y="830"/>
                    <a:pt x="1022" y="863"/>
                  </a:cubicBezTo>
                  <a:cubicBezTo>
                    <a:pt x="1022" y="865"/>
                    <a:pt x="1021" y="868"/>
                    <a:pt x="1022" y="870"/>
                  </a:cubicBezTo>
                  <a:cubicBezTo>
                    <a:pt x="1026" y="869"/>
                    <a:pt x="1028" y="866"/>
                    <a:pt x="1030" y="864"/>
                  </a:cubicBezTo>
                  <a:cubicBezTo>
                    <a:pt x="1033" y="863"/>
                    <a:pt x="1035" y="860"/>
                    <a:pt x="1038" y="859"/>
                  </a:cubicBezTo>
                  <a:cubicBezTo>
                    <a:pt x="1040" y="857"/>
                    <a:pt x="1043" y="855"/>
                    <a:pt x="1045" y="853"/>
                  </a:cubicBezTo>
                  <a:cubicBezTo>
                    <a:pt x="1045" y="850"/>
                    <a:pt x="1045" y="847"/>
                    <a:pt x="1045" y="844"/>
                  </a:cubicBezTo>
                  <a:cubicBezTo>
                    <a:pt x="1045" y="809"/>
                    <a:pt x="1045" y="773"/>
                    <a:pt x="1045" y="738"/>
                  </a:cubicBezTo>
                  <a:cubicBezTo>
                    <a:pt x="1045" y="733"/>
                    <a:pt x="1045" y="728"/>
                    <a:pt x="1046" y="723"/>
                  </a:cubicBezTo>
                  <a:cubicBezTo>
                    <a:pt x="1051" y="700"/>
                    <a:pt x="1065" y="686"/>
                    <a:pt x="1087" y="678"/>
                  </a:cubicBezTo>
                  <a:cubicBezTo>
                    <a:pt x="1089" y="678"/>
                    <a:pt x="1091" y="677"/>
                    <a:pt x="1093" y="676"/>
                  </a:cubicBezTo>
                  <a:cubicBezTo>
                    <a:pt x="1094" y="665"/>
                    <a:pt x="1095" y="653"/>
                    <a:pt x="1095" y="642"/>
                  </a:cubicBezTo>
                  <a:cubicBezTo>
                    <a:pt x="1096" y="640"/>
                    <a:pt x="1096" y="637"/>
                    <a:pt x="1096" y="635"/>
                  </a:cubicBezTo>
                  <a:cubicBezTo>
                    <a:pt x="1096" y="635"/>
                    <a:pt x="1096" y="635"/>
                    <a:pt x="1095" y="635"/>
                  </a:cubicBezTo>
                  <a:cubicBezTo>
                    <a:pt x="1095" y="634"/>
                    <a:pt x="1095" y="634"/>
                    <a:pt x="1095" y="634"/>
                  </a:cubicBezTo>
                  <a:cubicBezTo>
                    <a:pt x="1094" y="634"/>
                    <a:pt x="1094" y="634"/>
                    <a:pt x="1093" y="634"/>
                  </a:cubicBezTo>
                  <a:cubicBezTo>
                    <a:pt x="1091" y="635"/>
                    <a:pt x="1089" y="636"/>
                    <a:pt x="1087" y="637"/>
                  </a:cubicBezTo>
                  <a:cubicBezTo>
                    <a:pt x="1066" y="648"/>
                    <a:pt x="1045" y="657"/>
                    <a:pt x="1023" y="665"/>
                  </a:cubicBezTo>
                  <a:cubicBezTo>
                    <a:pt x="967" y="686"/>
                    <a:pt x="909" y="700"/>
                    <a:pt x="850" y="711"/>
                  </a:cubicBezTo>
                  <a:cubicBezTo>
                    <a:pt x="825" y="716"/>
                    <a:pt x="800" y="720"/>
                    <a:pt x="775" y="722"/>
                  </a:cubicBezTo>
                  <a:cubicBezTo>
                    <a:pt x="756" y="724"/>
                    <a:pt x="737" y="727"/>
                    <a:pt x="718" y="728"/>
                  </a:cubicBezTo>
                  <a:cubicBezTo>
                    <a:pt x="699" y="729"/>
                    <a:pt x="679" y="730"/>
                    <a:pt x="660" y="730"/>
                  </a:cubicBezTo>
                  <a:cubicBezTo>
                    <a:pt x="625" y="731"/>
                    <a:pt x="590" y="730"/>
                    <a:pt x="554" y="728"/>
                  </a:cubicBezTo>
                  <a:cubicBezTo>
                    <a:pt x="529" y="727"/>
                    <a:pt x="504" y="724"/>
                    <a:pt x="480" y="721"/>
                  </a:cubicBezTo>
                  <a:cubicBezTo>
                    <a:pt x="456" y="717"/>
                    <a:pt x="433" y="714"/>
                    <a:pt x="410" y="711"/>
                  </a:cubicBezTo>
                  <a:cubicBezTo>
                    <a:pt x="382" y="706"/>
                    <a:pt x="353" y="700"/>
                    <a:pt x="325" y="693"/>
                  </a:cubicBezTo>
                  <a:cubicBezTo>
                    <a:pt x="288" y="685"/>
                    <a:pt x="252" y="675"/>
                    <a:pt x="216" y="663"/>
                  </a:cubicBezTo>
                  <a:cubicBezTo>
                    <a:pt x="187" y="653"/>
                    <a:pt x="158" y="642"/>
                    <a:pt x="130" y="631"/>
                  </a:cubicBezTo>
                  <a:cubicBezTo>
                    <a:pt x="127" y="630"/>
                    <a:pt x="124" y="629"/>
                    <a:pt x="120" y="627"/>
                  </a:cubicBezTo>
                  <a:close/>
                  <a:moveTo>
                    <a:pt x="1393" y="1822"/>
                  </a:moveTo>
                  <a:cubicBezTo>
                    <a:pt x="1393" y="1821"/>
                    <a:pt x="1393" y="1821"/>
                    <a:pt x="1393" y="1820"/>
                  </a:cubicBezTo>
                  <a:cubicBezTo>
                    <a:pt x="1392" y="1820"/>
                    <a:pt x="1391" y="1819"/>
                    <a:pt x="1389" y="1818"/>
                  </a:cubicBezTo>
                  <a:cubicBezTo>
                    <a:pt x="1385" y="1817"/>
                    <a:pt x="1381" y="1816"/>
                    <a:pt x="1377" y="1815"/>
                  </a:cubicBezTo>
                  <a:cubicBezTo>
                    <a:pt x="1334" y="1804"/>
                    <a:pt x="1296" y="1784"/>
                    <a:pt x="1261" y="1757"/>
                  </a:cubicBezTo>
                  <a:cubicBezTo>
                    <a:pt x="1227" y="1731"/>
                    <a:pt x="1197" y="1700"/>
                    <a:pt x="1170" y="1666"/>
                  </a:cubicBezTo>
                  <a:cubicBezTo>
                    <a:pt x="1146" y="1636"/>
                    <a:pt x="1125" y="1603"/>
                    <a:pt x="1106" y="1569"/>
                  </a:cubicBezTo>
                  <a:cubicBezTo>
                    <a:pt x="1084" y="1528"/>
                    <a:pt x="1064" y="1487"/>
                    <a:pt x="1049" y="1444"/>
                  </a:cubicBezTo>
                  <a:cubicBezTo>
                    <a:pt x="1029" y="1389"/>
                    <a:pt x="1016" y="1332"/>
                    <a:pt x="1009" y="1274"/>
                  </a:cubicBezTo>
                  <a:cubicBezTo>
                    <a:pt x="1005" y="1246"/>
                    <a:pt x="1003" y="1218"/>
                    <a:pt x="1003" y="1190"/>
                  </a:cubicBezTo>
                  <a:cubicBezTo>
                    <a:pt x="1004" y="1161"/>
                    <a:pt x="1005" y="1132"/>
                    <a:pt x="1009" y="1103"/>
                  </a:cubicBezTo>
                  <a:cubicBezTo>
                    <a:pt x="1012" y="1076"/>
                    <a:pt x="1017" y="1050"/>
                    <a:pt x="1023" y="1023"/>
                  </a:cubicBezTo>
                  <a:cubicBezTo>
                    <a:pt x="1036" y="971"/>
                    <a:pt x="1058" y="923"/>
                    <a:pt x="1090" y="879"/>
                  </a:cubicBezTo>
                  <a:cubicBezTo>
                    <a:pt x="1095" y="872"/>
                    <a:pt x="1101" y="864"/>
                    <a:pt x="1106" y="857"/>
                  </a:cubicBezTo>
                  <a:cubicBezTo>
                    <a:pt x="1107" y="856"/>
                    <a:pt x="1108" y="855"/>
                    <a:pt x="1107" y="854"/>
                  </a:cubicBezTo>
                  <a:cubicBezTo>
                    <a:pt x="1106" y="854"/>
                    <a:pt x="1106" y="854"/>
                    <a:pt x="1105" y="854"/>
                  </a:cubicBezTo>
                  <a:cubicBezTo>
                    <a:pt x="1093" y="860"/>
                    <a:pt x="1081" y="866"/>
                    <a:pt x="1069" y="873"/>
                  </a:cubicBezTo>
                  <a:cubicBezTo>
                    <a:pt x="1055" y="882"/>
                    <a:pt x="1042" y="894"/>
                    <a:pt x="1031" y="907"/>
                  </a:cubicBezTo>
                  <a:cubicBezTo>
                    <a:pt x="1017" y="925"/>
                    <a:pt x="1005" y="946"/>
                    <a:pt x="995" y="967"/>
                  </a:cubicBezTo>
                  <a:cubicBezTo>
                    <a:pt x="968" y="1024"/>
                    <a:pt x="952" y="1084"/>
                    <a:pt x="944" y="1146"/>
                  </a:cubicBezTo>
                  <a:cubicBezTo>
                    <a:pt x="941" y="1171"/>
                    <a:pt x="940" y="1196"/>
                    <a:pt x="940" y="1221"/>
                  </a:cubicBezTo>
                  <a:cubicBezTo>
                    <a:pt x="939" y="1246"/>
                    <a:pt x="941" y="1272"/>
                    <a:pt x="942" y="1298"/>
                  </a:cubicBezTo>
                  <a:cubicBezTo>
                    <a:pt x="944" y="1328"/>
                    <a:pt x="947" y="1358"/>
                    <a:pt x="952" y="1387"/>
                  </a:cubicBezTo>
                  <a:cubicBezTo>
                    <a:pt x="958" y="1427"/>
                    <a:pt x="968" y="1465"/>
                    <a:pt x="983" y="1502"/>
                  </a:cubicBezTo>
                  <a:cubicBezTo>
                    <a:pt x="1002" y="1550"/>
                    <a:pt x="1026" y="1595"/>
                    <a:pt x="1053" y="1639"/>
                  </a:cubicBezTo>
                  <a:cubicBezTo>
                    <a:pt x="1074" y="1672"/>
                    <a:pt x="1096" y="1703"/>
                    <a:pt x="1122" y="1733"/>
                  </a:cubicBezTo>
                  <a:cubicBezTo>
                    <a:pt x="1154" y="1768"/>
                    <a:pt x="1191" y="1798"/>
                    <a:pt x="1233" y="1822"/>
                  </a:cubicBezTo>
                  <a:cubicBezTo>
                    <a:pt x="1241" y="1827"/>
                    <a:pt x="1250" y="1831"/>
                    <a:pt x="1258" y="1835"/>
                  </a:cubicBezTo>
                  <a:cubicBezTo>
                    <a:pt x="1266" y="1838"/>
                    <a:pt x="1273" y="1840"/>
                    <a:pt x="1282" y="1839"/>
                  </a:cubicBezTo>
                  <a:cubicBezTo>
                    <a:pt x="1289" y="1839"/>
                    <a:pt x="1297" y="1838"/>
                    <a:pt x="1304" y="1837"/>
                  </a:cubicBezTo>
                  <a:cubicBezTo>
                    <a:pt x="1334" y="1832"/>
                    <a:pt x="1363" y="1827"/>
                    <a:pt x="1393" y="1822"/>
                  </a:cubicBezTo>
                  <a:close/>
                  <a:moveTo>
                    <a:pt x="964" y="361"/>
                  </a:moveTo>
                  <a:cubicBezTo>
                    <a:pt x="960" y="360"/>
                    <a:pt x="957" y="361"/>
                    <a:pt x="954" y="362"/>
                  </a:cubicBezTo>
                  <a:cubicBezTo>
                    <a:pt x="928" y="366"/>
                    <a:pt x="902" y="368"/>
                    <a:pt x="877" y="371"/>
                  </a:cubicBezTo>
                  <a:cubicBezTo>
                    <a:pt x="859" y="372"/>
                    <a:pt x="842" y="373"/>
                    <a:pt x="825" y="374"/>
                  </a:cubicBezTo>
                  <a:cubicBezTo>
                    <a:pt x="817" y="375"/>
                    <a:pt x="808" y="375"/>
                    <a:pt x="799" y="376"/>
                  </a:cubicBezTo>
                  <a:cubicBezTo>
                    <a:pt x="786" y="377"/>
                    <a:pt x="773" y="378"/>
                    <a:pt x="760" y="379"/>
                  </a:cubicBezTo>
                  <a:cubicBezTo>
                    <a:pt x="745" y="379"/>
                    <a:pt x="731" y="380"/>
                    <a:pt x="716" y="381"/>
                  </a:cubicBezTo>
                  <a:cubicBezTo>
                    <a:pt x="691" y="382"/>
                    <a:pt x="665" y="383"/>
                    <a:pt x="639" y="383"/>
                  </a:cubicBezTo>
                  <a:cubicBezTo>
                    <a:pt x="607" y="384"/>
                    <a:pt x="575" y="383"/>
                    <a:pt x="542" y="381"/>
                  </a:cubicBezTo>
                  <a:cubicBezTo>
                    <a:pt x="538" y="380"/>
                    <a:pt x="533" y="380"/>
                    <a:pt x="529" y="381"/>
                  </a:cubicBezTo>
                  <a:cubicBezTo>
                    <a:pt x="523" y="393"/>
                    <a:pt x="520" y="412"/>
                    <a:pt x="522" y="420"/>
                  </a:cubicBezTo>
                  <a:cubicBezTo>
                    <a:pt x="527" y="421"/>
                    <a:pt x="532" y="421"/>
                    <a:pt x="538" y="421"/>
                  </a:cubicBezTo>
                  <a:cubicBezTo>
                    <a:pt x="596" y="423"/>
                    <a:pt x="655" y="422"/>
                    <a:pt x="713" y="420"/>
                  </a:cubicBezTo>
                  <a:cubicBezTo>
                    <a:pt x="724" y="419"/>
                    <a:pt x="736" y="419"/>
                    <a:pt x="747" y="418"/>
                  </a:cubicBezTo>
                  <a:cubicBezTo>
                    <a:pt x="759" y="417"/>
                    <a:pt x="771" y="416"/>
                    <a:pt x="783" y="415"/>
                  </a:cubicBezTo>
                  <a:cubicBezTo>
                    <a:pt x="799" y="414"/>
                    <a:pt x="815" y="413"/>
                    <a:pt x="831" y="412"/>
                  </a:cubicBezTo>
                  <a:cubicBezTo>
                    <a:pt x="849" y="410"/>
                    <a:pt x="867" y="408"/>
                    <a:pt x="885" y="406"/>
                  </a:cubicBezTo>
                  <a:cubicBezTo>
                    <a:pt x="903" y="404"/>
                    <a:pt x="922" y="402"/>
                    <a:pt x="941" y="399"/>
                  </a:cubicBezTo>
                  <a:cubicBezTo>
                    <a:pt x="963" y="396"/>
                    <a:pt x="985" y="392"/>
                    <a:pt x="1007" y="388"/>
                  </a:cubicBezTo>
                  <a:cubicBezTo>
                    <a:pt x="1038" y="383"/>
                    <a:pt x="1069" y="375"/>
                    <a:pt x="1099" y="366"/>
                  </a:cubicBezTo>
                  <a:cubicBezTo>
                    <a:pt x="1109" y="363"/>
                    <a:pt x="1119" y="359"/>
                    <a:pt x="1129" y="354"/>
                  </a:cubicBezTo>
                  <a:cubicBezTo>
                    <a:pt x="1136" y="350"/>
                    <a:pt x="1143" y="346"/>
                    <a:pt x="1148" y="340"/>
                  </a:cubicBezTo>
                  <a:cubicBezTo>
                    <a:pt x="1154" y="335"/>
                    <a:pt x="1157" y="328"/>
                    <a:pt x="1158" y="320"/>
                  </a:cubicBezTo>
                  <a:cubicBezTo>
                    <a:pt x="1158" y="319"/>
                    <a:pt x="1158" y="317"/>
                    <a:pt x="1156" y="316"/>
                  </a:cubicBezTo>
                  <a:cubicBezTo>
                    <a:pt x="1155" y="316"/>
                    <a:pt x="1153" y="317"/>
                    <a:pt x="1152" y="317"/>
                  </a:cubicBezTo>
                  <a:cubicBezTo>
                    <a:pt x="1136" y="322"/>
                    <a:pt x="1120" y="327"/>
                    <a:pt x="1104" y="331"/>
                  </a:cubicBezTo>
                  <a:cubicBezTo>
                    <a:pt x="1071" y="341"/>
                    <a:pt x="1037" y="348"/>
                    <a:pt x="1003" y="355"/>
                  </a:cubicBezTo>
                  <a:cubicBezTo>
                    <a:pt x="1000" y="356"/>
                    <a:pt x="997" y="356"/>
                    <a:pt x="996" y="357"/>
                  </a:cubicBezTo>
                  <a:cubicBezTo>
                    <a:pt x="993" y="362"/>
                    <a:pt x="991" y="367"/>
                    <a:pt x="989" y="371"/>
                  </a:cubicBezTo>
                  <a:cubicBezTo>
                    <a:pt x="986" y="375"/>
                    <a:pt x="982" y="378"/>
                    <a:pt x="977" y="381"/>
                  </a:cubicBezTo>
                  <a:cubicBezTo>
                    <a:pt x="971" y="385"/>
                    <a:pt x="968" y="385"/>
                    <a:pt x="963" y="386"/>
                  </a:cubicBezTo>
                  <a:cubicBezTo>
                    <a:pt x="964" y="378"/>
                    <a:pt x="966" y="369"/>
                    <a:pt x="964" y="361"/>
                  </a:cubicBezTo>
                  <a:close/>
                  <a:moveTo>
                    <a:pt x="595" y="17"/>
                  </a:moveTo>
                  <a:cubicBezTo>
                    <a:pt x="593" y="18"/>
                    <a:pt x="592" y="19"/>
                    <a:pt x="590" y="20"/>
                  </a:cubicBezTo>
                  <a:cubicBezTo>
                    <a:pt x="568" y="35"/>
                    <a:pt x="547" y="50"/>
                    <a:pt x="525" y="65"/>
                  </a:cubicBezTo>
                  <a:cubicBezTo>
                    <a:pt x="519" y="70"/>
                    <a:pt x="512" y="74"/>
                    <a:pt x="506" y="78"/>
                  </a:cubicBezTo>
                  <a:cubicBezTo>
                    <a:pt x="498" y="84"/>
                    <a:pt x="498" y="86"/>
                    <a:pt x="502" y="95"/>
                  </a:cubicBezTo>
                  <a:cubicBezTo>
                    <a:pt x="507" y="103"/>
                    <a:pt x="511" y="111"/>
                    <a:pt x="515" y="119"/>
                  </a:cubicBezTo>
                  <a:cubicBezTo>
                    <a:pt x="522" y="132"/>
                    <a:pt x="529" y="145"/>
                    <a:pt x="536" y="157"/>
                  </a:cubicBezTo>
                  <a:cubicBezTo>
                    <a:pt x="541" y="165"/>
                    <a:pt x="546" y="172"/>
                    <a:pt x="552" y="178"/>
                  </a:cubicBezTo>
                  <a:cubicBezTo>
                    <a:pt x="559" y="185"/>
                    <a:pt x="568" y="189"/>
                    <a:pt x="577" y="190"/>
                  </a:cubicBezTo>
                  <a:cubicBezTo>
                    <a:pt x="584" y="191"/>
                    <a:pt x="589" y="191"/>
                    <a:pt x="594" y="185"/>
                  </a:cubicBezTo>
                  <a:cubicBezTo>
                    <a:pt x="600" y="179"/>
                    <a:pt x="608" y="176"/>
                    <a:pt x="617" y="177"/>
                  </a:cubicBezTo>
                  <a:cubicBezTo>
                    <a:pt x="620" y="177"/>
                    <a:pt x="624" y="178"/>
                    <a:pt x="628" y="179"/>
                  </a:cubicBezTo>
                  <a:cubicBezTo>
                    <a:pt x="630" y="178"/>
                    <a:pt x="633" y="177"/>
                    <a:pt x="636" y="176"/>
                  </a:cubicBezTo>
                  <a:cubicBezTo>
                    <a:pt x="648" y="172"/>
                    <a:pt x="659" y="172"/>
                    <a:pt x="671" y="175"/>
                  </a:cubicBezTo>
                  <a:cubicBezTo>
                    <a:pt x="678" y="176"/>
                    <a:pt x="685" y="180"/>
                    <a:pt x="692" y="182"/>
                  </a:cubicBezTo>
                  <a:cubicBezTo>
                    <a:pt x="694" y="183"/>
                    <a:pt x="696" y="185"/>
                    <a:pt x="698" y="185"/>
                  </a:cubicBezTo>
                  <a:cubicBezTo>
                    <a:pt x="698" y="184"/>
                    <a:pt x="698" y="183"/>
                    <a:pt x="698" y="183"/>
                  </a:cubicBezTo>
                  <a:cubicBezTo>
                    <a:pt x="664" y="128"/>
                    <a:pt x="631" y="73"/>
                    <a:pt x="597" y="19"/>
                  </a:cubicBezTo>
                  <a:cubicBezTo>
                    <a:pt x="597" y="18"/>
                    <a:pt x="596" y="18"/>
                    <a:pt x="595" y="17"/>
                  </a:cubicBezTo>
                  <a:close/>
                  <a:moveTo>
                    <a:pt x="963" y="140"/>
                  </a:moveTo>
                  <a:cubicBezTo>
                    <a:pt x="957" y="136"/>
                    <a:pt x="950" y="131"/>
                    <a:pt x="944" y="127"/>
                  </a:cubicBezTo>
                  <a:cubicBezTo>
                    <a:pt x="938" y="123"/>
                    <a:pt x="931" y="118"/>
                    <a:pt x="924" y="115"/>
                  </a:cubicBezTo>
                  <a:cubicBezTo>
                    <a:pt x="922" y="117"/>
                    <a:pt x="921" y="119"/>
                    <a:pt x="920" y="121"/>
                  </a:cubicBezTo>
                  <a:cubicBezTo>
                    <a:pt x="910" y="136"/>
                    <a:pt x="900" y="150"/>
                    <a:pt x="891" y="165"/>
                  </a:cubicBezTo>
                  <a:cubicBezTo>
                    <a:pt x="888" y="170"/>
                    <a:pt x="884" y="173"/>
                    <a:pt x="879" y="175"/>
                  </a:cubicBezTo>
                  <a:cubicBezTo>
                    <a:pt x="861" y="182"/>
                    <a:pt x="843" y="189"/>
                    <a:pt x="825" y="197"/>
                  </a:cubicBezTo>
                  <a:cubicBezTo>
                    <a:pt x="821" y="199"/>
                    <a:pt x="816" y="201"/>
                    <a:pt x="812" y="203"/>
                  </a:cubicBezTo>
                  <a:cubicBezTo>
                    <a:pt x="809" y="205"/>
                    <a:pt x="806" y="208"/>
                    <a:pt x="804" y="212"/>
                  </a:cubicBezTo>
                  <a:cubicBezTo>
                    <a:pt x="827" y="224"/>
                    <a:pt x="850" y="236"/>
                    <a:pt x="873" y="248"/>
                  </a:cubicBezTo>
                  <a:cubicBezTo>
                    <a:pt x="869" y="256"/>
                    <a:pt x="865" y="263"/>
                    <a:pt x="861" y="270"/>
                  </a:cubicBezTo>
                  <a:cubicBezTo>
                    <a:pt x="857" y="277"/>
                    <a:pt x="853" y="284"/>
                    <a:pt x="849" y="291"/>
                  </a:cubicBezTo>
                  <a:cubicBezTo>
                    <a:pt x="844" y="299"/>
                    <a:pt x="840" y="306"/>
                    <a:pt x="836" y="313"/>
                  </a:cubicBezTo>
                  <a:cubicBezTo>
                    <a:pt x="832" y="321"/>
                    <a:pt x="828" y="328"/>
                    <a:pt x="824" y="335"/>
                  </a:cubicBezTo>
                  <a:cubicBezTo>
                    <a:pt x="820" y="342"/>
                    <a:pt x="816" y="349"/>
                    <a:pt x="812" y="357"/>
                  </a:cubicBezTo>
                  <a:cubicBezTo>
                    <a:pt x="834" y="357"/>
                    <a:pt x="856" y="355"/>
                    <a:pt x="876" y="355"/>
                  </a:cubicBezTo>
                  <a:cubicBezTo>
                    <a:pt x="878" y="353"/>
                    <a:pt x="879" y="351"/>
                    <a:pt x="880" y="350"/>
                  </a:cubicBezTo>
                  <a:cubicBezTo>
                    <a:pt x="888" y="336"/>
                    <a:pt x="895" y="323"/>
                    <a:pt x="903" y="309"/>
                  </a:cubicBezTo>
                  <a:cubicBezTo>
                    <a:pt x="907" y="301"/>
                    <a:pt x="911" y="293"/>
                    <a:pt x="915" y="285"/>
                  </a:cubicBezTo>
                  <a:cubicBezTo>
                    <a:pt x="920" y="275"/>
                    <a:pt x="923" y="263"/>
                    <a:pt x="923" y="251"/>
                  </a:cubicBezTo>
                  <a:cubicBezTo>
                    <a:pt x="923" y="233"/>
                    <a:pt x="925" y="216"/>
                    <a:pt x="927" y="198"/>
                  </a:cubicBezTo>
                  <a:cubicBezTo>
                    <a:pt x="927" y="194"/>
                    <a:pt x="928" y="190"/>
                    <a:pt x="931" y="187"/>
                  </a:cubicBezTo>
                  <a:cubicBezTo>
                    <a:pt x="941" y="173"/>
                    <a:pt x="950" y="160"/>
                    <a:pt x="959" y="147"/>
                  </a:cubicBezTo>
                  <a:cubicBezTo>
                    <a:pt x="961" y="145"/>
                    <a:pt x="962" y="143"/>
                    <a:pt x="963" y="140"/>
                  </a:cubicBezTo>
                  <a:close/>
                  <a:moveTo>
                    <a:pt x="237" y="1754"/>
                  </a:moveTo>
                  <a:cubicBezTo>
                    <a:pt x="237" y="1754"/>
                    <a:pt x="236" y="1754"/>
                    <a:pt x="236" y="1755"/>
                  </a:cubicBezTo>
                  <a:cubicBezTo>
                    <a:pt x="238" y="1756"/>
                    <a:pt x="239" y="1757"/>
                    <a:pt x="241" y="1758"/>
                  </a:cubicBezTo>
                  <a:cubicBezTo>
                    <a:pt x="261" y="1773"/>
                    <a:pt x="281" y="1785"/>
                    <a:pt x="303" y="1796"/>
                  </a:cubicBezTo>
                  <a:cubicBezTo>
                    <a:pt x="385" y="1838"/>
                    <a:pt x="472" y="1861"/>
                    <a:pt x="563" y="1863"/>
                  </a:cubicBezTo>
                  <a:cubicBezTo>
                    <a:pt x="594" y="1863"/>
                    <a:pt x="625" y="1864"/>
                    <a:pt x="655" y="1861"/>
                  </a:cubicBezTo>
                  <a:cubicBezTo>
                    <a:pt x="671" y="1860"/>
                    <a:pt x="688" y="1859"/>
                    <a:pt x="704" y="1856"/>
                  </a:cubicBezTo>
                  <a:cubicBezTo>
                    <a:pt x="729" y="1852"/>
                    <a:pt x="754" y="1846"/>
                    <a:pt x="778" y="1839"/>
                  </a:cubicBezTo>
                  <a:cubicBezTo>
                    <a:pt x="846" y="1820"/>
                    <a:pt x="908" y="1788"/>
                    <a:pt x="961" y="1743"/>
                  </a:cubicBezTo>
                  <a:cubicBezTo>
                    <a:pt x="971" y="1735"/>
                    <a:pt x="979" y="1726"/>
                    <a:pt x="988" y="1718"/>
                  </a:cubicBezTo>
                  <a:cubicBezTo>
                    <a:pt x="991" y="1716"/>
                    <a:pt x="991" y="1715"/>
                    <a:pt x="987" y="1712"/>
                  </a:cubicBezTo>
                  <a:cubicBezTo>
                    <a:pt x="985" y="1713"/>
                    <a:pt x="983" y="1715"/>
                    <a:pt x="980" y="1716"/>
                  </a:cubicBezTo>
                  <a:cubicBezTo>
                    <a:pt x="933" y="1749"/>
                    <a:pt x="882" y="1775"/>
                    <a:pt x="828" y="1795"/>
                  </a:cubicBezTo>
                  <a:cubicBezTo>
                    <a:pt x="784" y="1811"/>
                    <a:pt x="738" y="1823"/>
                    <a:pt x="691" y="1831"/>
                  </a:cubicBezTo>
                  <a:cubicBezTo>
                    <a:pt x="665" y="1836"/>
                    <a:pt x="639" y="1839"/>
                    <a:pt x="613" y="1840"/>
                  </a:cubicBezTo>
                  <a:cubicBezTo>
                    <a:pt x="578" y="1842"/>
                    <a:pt x="542" y="1841"/>
                    <a:pt x="507" y="1838"/>
                  </a:cubicBezTo>
                  <a:cubicBezTo>
                    <a:pt x="488" y="1836"/>
                    <a:pt x="469" y="1833"/>
                    <a:pt x="450" y="1830"/>
                  </a:cubicBezTo>
                  <a:cubicBezTo>
                    <a:pt x="405" y="1822"/>
                    <a:pt x="362" y="1809"/>
                    <a:pt x="321" y="1792"/>
                  </a:cubicBezTo>
                  <a:cubicBezTo>
                    <a:pt x="295" y="1781"/>
                    <a:pt x="270" y="1770"/>
                    <a:pt x="245" y="1757"/>
                  </a:cubicBezTo>
                  <a:cubicBezTo>
                    <a:pt x="242" y="1756"/>
                    <a:pt x="240" y="1755"/>
                    <a:pt x="237" y="1754"/>
                  </a:cubicBezTo>
                  <a:close/>
                  <a:moveTo>
                    <a:pt x="39" y="295"/>
                  </a:moveTo>
                  <a:cubicBezTo>
                    <a:pt x="38" y="297"/>
                    <a:pt x="37" y="298"/>
                    <a:pt x="36" y="300"/>
                  </a:cubicBezTo>
                  <a:cubicBezTo>
                    <a:pt x="34" y="308"/>
                    <a:pt x="36" y="315"/>
                    <a:pt x="41" y="322"/>
                  </a:cubicBezTo>
                  <a:cubicBezTo>
                    <a:pt x="45" y="326"/>
                    <a:pt x="50" y="330"/>
                    <a:pt x="55" y="333"/>
                  </a:cubicBezTo>
                  <a:cubicBezTo>
                    <a:pt x="66" y="340"/>
                    <a:pt x="78" y="345"/>
                    <a:pt x="90" y="349"/>
                  </a:cubicBezTo>
                  <a:cubicBezTo>
                    <a:pt x="127" y="362"/>
                    <a:pt x="165" y="371"/>
                    <a:pt x="203" y="379"/>
                  </a:cubicBezTo>
                  <a:cubicBezTo>
                    <a:pt x="232" y="385"/>
                    <a:pt x="261" y="391"/>
                    <a:pt x="290" y="395"/>
                  </a:cubicBezTo>
                  <a:cubicBezTo>
                    <a:pt x="310" y="398"/>
                    <a:pt x="331" y="402"/>
                    <a:pt x="351" y="404"/>
                  </a:cubicBezTo>
                  <a:cubicBezTo>
                    <a:pt x="368" y="406"/>
                    <a:pt x="386" y="408"/>
                    <a:pt x="404" y="409"/>
                  </a:cubicBezTo>
                  <a:cubicBezTo>
                    <a:pt x="420" y="411"/>
                    <a:pt x="436" y="412"/>
                    <a:pt x="452" y="413"/>
                  </a:cubicBezTo>
                  <a:cubicBezTo>
                    <a:pt x="453" y="413"/>
                    <a:pt x="454" y="413"/>
                    <a:pt x="455" y="413"/>
                  </a:cubicBezTo>
                  <a:cubicBezTo>
                    <a:pt x="455" y="407"/>
                    <a:pt x="453" y="400"/>
                    <a:pt x="453" y="394"/>
                  </a:cubicBezTo>
                  <a:cubicBezTo>
                    <a:pt x="452" y="388"/>
                    <a:pt x="452" y="381"/>
                    <a:pt x="452" y="374"/>
                  </a:cubicBezTo>
                  <a:cubicBezTo>
                    <a:pt x="451" y="374"/>
                    <a:pt x="450" y="374"/>
                    <a:pt x="449" y="374"/>
                  </a:cubicBezTo>
                  <a:cubicBezTo>
                    <a:pt x="440" y="373"/>
                    <a:pt x="431" y="372"/>
                    <a:pt x="422" y="371"/>
                  </a:cubicBezTo>
                  <a:cubicBezTo>
                    <a:pt x="409" y="370"/>
                    <a:pt x="396" y="369"/>
                    <a:pt x="383" y="367"/>
                  </a:cubicBezTo>
                  <a:cubicBezTo>
                    <a:pt x="365" y="365"/>
                    <a:pt x="347" y="363"/>
                    <a:pt x="329" y="362"/>
                  </a:cubicBezTo>
                  <a:cubicBezTo>
                    <a:pt x="309" y="359"/>
                    <a:pt x="288" y="357"/>
                    <a:pt x="268" y="355"/>
                  </a:cubicBezTo>
                  <a:cubicBezTo>
                    <a:pt x="247" y="352"/>
                    <a:pt x="226" y="349"/>
                    <a:pt x="205" y="346"/>
                  </a:cubicBezTo>
                  <a:cubicBezTo>
                    <a:pt x="176" y="342"/>
                    <a:pt x="148" y="336"/>
                    <a:pt x="120" y="328"/>
                  </a:cubicBezTo>
                  <a:cubicBezTo>
                    <a:pt x="93" y="320"/>
                    <a:pt x="66" y="311"/>
                    <a:pt x="42" y="296"/>
                  </a:cubicBezTo>
                  <a:cubicBezTo>
                    <a:pt x="41" y="296"/>
                    <a:pt x="40" y="296"/>
                    <a:pt x="39" y="295"/>
                  </a:cubicBezTo>
                  <a:close/>
                  <a:moveTo>
                    <a:pt x="261" y="329"/>
                  </a:moveTo>
                  <a:cubicBezTo>
                    <a:pt x="304" y="338"/>
                    <a:pt x="417" y="351"/>
                    <a:pt x="431" y="349"/>
                  </a:cubicBezTo>
                  <a:cubicBezTo>
                    <a:pt x="434" y="345"/>
                    <a:pt x="434" y="341"/>
                    <a:pt x="434" y="337"/>
                  </a:cubicBezTo>
                  <a:cubicBezTo>
                    <a:pt x="435" y="336"/>
                    <a:pt x="434" y="334"/>
                    <a:pt x="433" y="333"/>
                  </a:cubicBezTo>
                  <a:cubicBezTo>
                    <a:pt x="430" y="327"/>
                    <a:pt x="426" y="321"/>
                    <a:pt x="422" y="315"/>
                  </a:cubicBezTo>
                  <a:cubicBezTo>
                    <a:pt x="416" y="308"/>
                    <a:pt x="409" y="304"/>
                    <a:pt x="400" y="304"/>
                  </a:cubicBezTo>
                  <a:cubicBezTo>
                    <a:pt x="396" y="304"/>
                    <a:pt x="393" y="305"/>
                    <a:pt x="389" y="305"/>
                  </a:cubicBezTo>
                  <a:cubicBezTo>
                    <a:pt x="388" y="305"/>
                    <a:pt x="386" y="305"/>
                    <a:pt x="385" y="305"/>
                  </a:cubicBezTo>
                  <a:cubicBezTo>
                    <a:pt x="385" y="303"/>
                    <a:pt x="385" y="302"/>
                    <a:pt x="385" y="300"/>
                  </a:cubicBezTo>
                  <a:cubicBezTo>
                    <a:pt x="385" y="296"/>
                    <a:pt x="386" y="291"/>
                    <a:pt x="386" y="287"/>
                  </a:cubicBezTo>
                  <a:cubicBezTo>
                    <a:pt x="385" y="281"/>
                    <a:pt x="382" y="279"/>
                    <a:pt x="376" y="278"/>
                  </a:cubicBezTo>
                  <a:cubicBezTo>
                    <a:pt x="375" y="278"/>
                    <a:pt x="373" y="278"/>
                    <a:pt x="372" y="278"/>
                  </a:cubicBezTo>
                  <a:cubicBezTo>
                    <a:pt x="353" y="281"/>
                    <a:pt x="338" y="289"/>
                    <a:pt x="331" y="307"/>
                  </a:cubicBezTo>
                  <a:cubicBezTo>
                    <a:pt x="330" y="308"/>
                    <a:pt x="330" y="310"/>
                    <a:pt x="329" y="311"/>
                  </a:cubicBezTo>
                  <a:cubicBezTo>
                    <a:pt x="329" y="312"/>
                    <a:pt x="329" y="313"/>
                    <a:pt x="327" y="312"/>
                  </a:cubicBezTo>
                  <a:cubicBezTo>
                    <a:pt x="324" y="300"/>
                    <a:pt x="326" y="289"/>
                    <a:pt x="335" y="280"/>
                  </a:cubicBezTo>
                  <a:cubicBezTo>
                    <a:pt x="339" y="275"/>
                    <a:pt x="345" y="271"/>
                    <a:pt x="351" y="268"/>
                  </a:cubicBezTo>
                  <a:cubicBezTo>
                    <a:pt x="357" y="266"/>
                    <a:pt x="363" y="264"/>
                    <a:pt x="369" y="262"/>
                  </a:cubicBezTo>
                  <a:cubicBezTo>
                    <a:pt x="370" y="262"/>
                    <a:pt x="371" y="261"/>
                    <a:pt x="370" y="260"/>
                  </a:cubicBezTo>
                  <a:cubicBezTo>
                    <a:pt x="370" y="259"/>
                    <a:pt x="369" y="259"/>
                    <a:pt x="368" y="258"/>
                  </a:cubicBezTo>
                  <a:cubicBezTo>
                    <a:pt x="359" y="255"/>
                    <a:pt x="350" y="254"/>
                    <a:pt x="340" y="253"/>
                  </a:cubicBezTo>
                  <a:cubicBezTo>
                    <a:pt x="327" y="251"/>
                    <a:pt x="313" y="252"/>
                    <a:pt x="300" y="255"/>
                  </a:cubicBezTo>
                  <a:cubicBezTo>
                    <a:pt x="281" y="261"/>
                    <a:pt x="267" y="273"/>
                    <a:pt x="261" y="292"/>
                  </a:cubicBezTo>
                  <a:cubicBezTo>
                    <a:pt x="257" y="304"/>
                    <a:pt x="258" y="317"/>
                    <a:pt x="261" y="329"/>
                  </a:cubicBezTo>
                  <a:close/>
                  <a:moveTo>
                    <a:pt x="955" y="734"/>
                  </a:moveTo>
                  <a:cubicBezTo>
                    <a:pt x="954" y="734"/>
                    <a:pt x="953" y="734"/>
                    <a:pt x="952" y="734"/>
                  </a:cubicBezTo>
                  <a:cubicBezTo>
                    <a:pt x="941" y="739"/>
                    <a:pt x="933" y="747"/>
                    <a:pt x="930" y="759"/>
                  </a:cubicBezTo>
                  <a:cubicBezTo>
                    <a:pt x="929" y="763"/>
                    <a:pt x="929" y="768"/>
                    <a:pt x="929" y="772"/>
                  </a:cubicBezTo>
                  <a:cubicBezTo>
                    <a:pt x="928" y="875"/>
                    <a:pt x="928" y="978"/>
                    <a:pt x="928" y="1081"/>
                  </a:cubicBezTo>
                  <a:cubicBezTo>
                    <a:pt x="928" y="1084"/>
                    <a:pt x="928" y="1086"/>
                    <a:pt x="928" y="1091"/>
                  </a:cubicBezTo>
                  <a:cubicBezTo>
                    <a:pt x="929" y="1089"/>
                    <a:pt x="930" y="1088"/>
                    <a:pt x="930" y="1087"/>
                  </a:cubicBezTo>
                  <a:cubicBezTo>
                    <a:pt x="932" y="1075"/>
                    <a:pt x="934" y="1063"/>
                    <a:pt x="936" y="1051"/>
                  </a:cubicBezTo>
                  <a:cubicBezTo>
                    <a:pt x="941" y="1027"/>
                    <a:pt x="946" y="1002"/>
                    <a:pt x="954" y="979"/>
                  </a:cubicBezTo>
                  <a:cubicBezTo>
                    <a:pt x="955" y="975"/>
                    <a:pt x="955" y="972"/>
                    <a:pt x="955" y="969"/>
                  </a:cubicBezTo>
                  <a:cubicBezTo>
                    <a:pt x="955" y="893"/>
                    <a:pt x="955" y="817"/>
                    <a:pt x="955" y="741"/>
                  </a:cubicBezTo>
                  <a:cubicBezTo>
                    <a:pt x="955" y="738"/>
                    <a:pt x="955" y="736"/>
                    <a:pt x="955" y="734"/>
                  </a:cubicBezTo>
                  <a:close/>
                  <a:moveTo>
                    <a:pt x="533" y="301"/>
                  </a:moveTo>
                  <a:cubicBezTo>
                    <a:pt x="533" y="297"/>
                    <a:pt x="533" y="295"/>
                    <a:pt x="533" y="292"/>
                  </a:cubicBezTo>
                  <a:cubicBezTo>
                    <a:pt x="533" y="285"/>
                    <a:pt x="529" y="284"/>
                    <a:pt x="524" y="286"/>
                  </a:cubicBezTo>
                  <a:cubicBezTo>
                    <a:pt x="522" y="286"/>
                    <a:pt x="520" y="287"/>
                    <a:pt x="519" y="288"/>
                  </a:cubicBezTo>
                  <a:cubicBezTo>
                    <a:pt x="515" y="291"/>
                    <a:pt x="510" y="293"/>
                    <a:pt x="507" y="297"/>
                  </a:cubicBezTo>
                  <a:cubicBezTo>
                    <a:pt x="497" y="304"/>
                    <a:pt x="491" y="313"/>
                    <a:pt x="485" y="324"/>
                  </a:cubicBezTo>
                  <a:cubicBezTo>
                    <a:pt x="473" y="346"/>
                    <a:pt x="469" y="369"/>
                    <a:pt x="471" y="394"/>
                  </a:cubicBezTo>
                  <a:cubicBezTo>
                    <a:pt x="473" y="405"/>
                    <a:pt x="475" y="417"/>
                    <a:pt x="480" y="427"/>
                  </a:cubicBezTo>
                  <a:cubicBezTo>
                    <a:pt x="482" y="432"/>
                    <a:pt x="485" y="437"/>
                    <a:pt x="489" y="442"/>
                  </a:cubicBezTo>
                  <a:cubicBezTo>
                    <a:pt x="493" y="447"/>
                    <a:pt x="499" y="451"/>
                    <a:pt x="506" y="452"/>
                  </a:cubicBezTo>
                  <a:cubicBezTo>
                    <a:pt x="506" y="450"/>
                    <a:pt x="506" y="447"/>
                    <a:pt x="506" y="445"/>
                  </a:cubicBezTo>
                  <a:cubicBezTo>
                    <a:pt x="504" y="430"/>
                    <a:pt x="504" y="416"/>
                    <a:pt x="506" y="401"/>
                  </a:cubicBezTo>
                  <a:cubicBezTo>
                    <a:pt x="509" y="378"/>
                    <a:pt x="517" y="357"/>
                    <a:pt x="531" y="339"/>
                  </a:cubicBezTo>
                  <a:cubicBezTo>
                    <a:pt x="541" y="326"/>
                    <a:pt x="552" y="314"/>
                    <a:pt x="565" y="304"/>
                  </a:cubicBezTo>
                  <a:cubicBezTo>
                    <a:pt x="574" y="297"/>
                    <a:pt x="583" y="290"/>
                    <a:pt x="592" y="283"/>
                  </a:cubicBezTo>
                  <a:cubicBezTo>
                    <a:pt x="594" y="282"/>
                    <a:pt x="595" y="281"/>
                    <a:pt x="596" y="279"/>
                  </a:cubicBezTo>
                  <a:cubicBezTo>
                    <a:pt x="595" y="279"/>
                    <a:pt x="594" y="278"/>
                    <a:pt x="594" y="278"/>
                  </a:cubicBezTo>
                  <a:cubicBezTo>
                    <a:pt x="590" y="278"/>
                    <a:pt x="586" y="277"/>
                    <a:pt x="583" y="278"/>
                  </a:cubicBezTo>
                  <a:cubicBezTo>
                    <a:pt x="578" y="278"/>
                    <a:pt x="573" y="278"/>
                    <a:pt x="568" y="280"/>
                  </a:cubicBezTo>
                  <a:cubicBezTo>
                    <a:pt x="563" y="281"/>
                    <a:pt x="559" y="283"/>
                    <a:pt x="555" y="284"/>
                  </a:cubicBezTo>
                  <a:cubicBezTo>
                    <a:pt x="546" y="288"/>
                    <a:pt x="540" y="294"/>
                    <a:pt x="533" y="301"/>
                  </a:cubicBezTo>
                  <a:close/>
                  <a:moveTo>
                    <a:pt x="793" y="355"/>
                  </a:moveTo>
                  <a:cubicBezTo>
                    <a:pt x="794" y="354"/>
                    <a:pt x="795" y="353"/>
                    <a:pt x="795" y="352"/>
                  </a:cubicBezTo>
                  <a:cubicBezTo>
                    <a:pt x="814" y="321"/>
                    <a:pt x="832" y="289"/>
                    <a:pt x="851" y="257"/>
                  </a:cubicBezTo>
                  <a:cubicBezTo>
                    <a:pt x="851" y="257"/>
                    <a:pt x="851" y="256"/>
                    <a:pt x="851" y="256"/>
                  </a:cubicBezTo>
                  <a:cubicBezTo>
                    <a:pt x="851" y="256"/>
                    <a:pt x="851" y="256"/>
                    <a:pt x="851" y="255"/>
                  </a:cubicBezTo>
                  <a:cubicBezTo>
                    <a:pt x="846" y="252"/>
                    <a:pt x="803" y="229"/>
                    <a:pt x="794" y="226"/>
                  </a:cubicBezTo>
                  <a:cubicBezTo>
                    <a:pt x="793" y="227"/>
                    <a:pt x="791" y="228"/>
                    <a:pt x="790" y="230"/>
                  </a:cubicBezTo>
                  <a:cubicBezTo>
                    <a:pt x="773" y="257"/>
                    <a:pt x="757" y="286"/>
                    <a:pt x="740" y="315"/>
                  </a:cubicBezTo>
                  <a:cubicBezTo>
                    <a:pt x="747" y="319"/>
                    <a:pt x="753" y="323"/>
                    <a:pt x="759" y="327"/>
                  </a:cubicBezTo>
                  <a:cubicBezTo>
                    <a:pt x="765" y="330"/>
                    <a:pt x="771" y="335"/>
                    <a:pt x="777" y="339"/>
                  </a:cubicBezTo>
                  <a:cubicBezTo>
                    <a:pt x="782" y="344"/>
                    <a:pt x="787" y="349"/>
                    <a:pt x="793" y="355"/>
                  </a:cubicBezTo>
                  <a:close/>
                  <a:moveTo>
                    <a:pt x="706" y="196"/>
                  </a:moveTo>
                  <a:cubicBezTo>
                    <a:pt x="677" y="230"/>
                    <a:pt x="657" y="266"/>
                    <a:pt x="650" y="310"/>
                  </a:cubicBezTo>
                  <a:cubicBezTo>
                    <a:pt x="659" y="308"/>
                    <a:pt x="667" y="307"/>
                    <a:pt x="675" y="306"/>
                  </a:cubicBezTo>
                  <a:cubicBezTo>
                    <a:pt x="683" y="306"/>
                    <a:pt x="692" y="306"/>
                    <a:pt x="700" y="306"/>
                  </a:cubicBezTo>
                  <a:cubicBezTo>
                    <a:pt x="708" y="307"/>
                    <a:pt x="716" y="308"/>
                    <a:pt x="725" y="309"/>
                  </a:cubicBezTo>
                  <a:cubicBezTo>
                    <a:pt x="734" y="295"/>
                    <a:pt x="743" y="282"/>
                    <a:pt x="751" y="268"/>
                  </a:cubicBezTo>
                  <a:cubicBezTo>
                    <a:pt x="736" y="244"/>
                    <a:pt x="722" y="220"/>
                    <a:pt x="706" y="196"/>
                  </a:cubicBezTo>
                  <a:close/>
                  <a:moveTo>
                    <a:pt x="613" y="18"/>
                  </a:moveTo>
                  <a:cubicBezTo>
                    <a:pt x="614" y="22"/>
                    <a:pt x="616" y="24"/>
                    <a:pt x="618" y="27"/>
                  </a:cubicBezTo>
                  <a:cubicBezTo>
                    <a:pt x="650" y="78"/>
                    <a:pt x="682" y="128"/>
                    <a:pt x="714" y="179"/>
                  </a:cubicBezTo>
                  <a:cubicBezTo>
                    <a:pt x="728" y="202"/>
                    <a:pt x="742" y="224"/>
                    <a:pt x="756" y="247"/>
                  </a:cubicBezTo>
                  <a:cubicBezTo>
                    <a:pt x="757" y="249"/>
                    <a:pt x="758" y="252"/>
                    <a:pt x="761" y="253"/>
                  </a:cubicBezTo>
                  <a:cubicBezTo>
                    <a:pt x="766" y="245"/>
                    <a:pt x="770" y="238"/>
                    <a:pt x="774" y="231"/>
                  </a:cubicBezTo>
                  <a:cubicBezTo>
                    <a:pt x="773" y="228"/>
                    <a:pt x="771" y="225"/>
                    <a:pt x="770" y="223"/>
                  </a:cubicBezTo>
                  <a:cubicBezTo>
                    <a:pt x="748" y="188"/>
                    <a:pt x="727" y="153"/>
                    <a:pt x="705" y="119"/>
                  </a:cubicBezTo>
                  <a:cubicBezTo>
                    <a:pt x="687" y="90"/>
                    <a:pt x="669" y="61"/>
                    <a:pt x="651" y="31"/>
                  </a:cubicBezTo>
                  <a:cubicBezTo>
                    <a:pt x="649" y="28"/>
                    <a:pt x="647" y="24"/>
                    <a:pt x="644" y="20"/>
                  </a:cubicBezTo>
                  <a:cubicBezTo>
                    <a:pt x="642" y="17"/>
                    <a:pt x="639" y="16"/>
                    <a:pt x="636" y="16"/>
                  </a:cubicBezTo>
                  <a:cubicBezTo>
                    <a:pt x="630" y="17"/>
                    <a:pt x="623" y="17"/>
                    <a:pt x="617" y="17"/>
                  </a:cubicBezTo>
                  <a:cubicBezTo>
                    <a:pt x="616" y="17"/>
                    <a:pt x="615" y="18"/>
                    <a:pt x="613" y="18"/>
                  </a:cubicBezTo>
                  <a:close/>
                  <a:moveTo>
                    <a:pt x="385" y="258"/>
                  </a:moveTo>
                  <a:cubicBezTo>
                    <a:pt x="389" y="263"/>
                    <a:pt x="394" y="267"/>
                    <a:pt x="395" y="274"/>
                  </a:cubicBezTo>
                  <a:cubicBezTo>
                    <a:pt x="397" y="281"/>
                    <a:pt x="396" y="288"/>
                    <a:pt x="396" y="295"/>
                  </a:cubicBezTo>
                  <a:cubicBezTo>
                    <a:pt x="398" y="295"/>
                    <a:pt x="400" y="295"/>
                    <a:pt x="402" y="295"/>
                  </a:cubicBezTo>
                  <a:cubicBezTo>
                    <a:pt x="411" y="295"/>
                    <a:pt x="419" y="299"/>
                    <a:pt x="425" y="305"/>
                  </a:cubicBezTo>
                  <a:cubicBezTo>
                    <a:pt x="430" y="309"/>
                    <a:pt x="434" y="315"/>
                    <a:pt x="437" y="320"/>
                  </a:cubicBezTo>
                  <a:cubicBezTo>
                    <a:pt x="438" y="322"/>
                    <a:pt x="439" y="323"/>
                    <a:pt x="440" y="325"/>
                  </a:cubicBezTo>
                  <a:cubicBezTo>
                    <a:pt x="441" y="325"/>
                    <a:pt x="441" y="324"/>
                    <a:pt x="442" y="324"/>
                  </a:cubicBezTo>
                  <a:cubicBezTo>
                    <a:pt x="449" y="312"/>
                    <a:pt x="460" y="304"/>
                    <a:pt x="471" y="297"/>
                  </a:cubicBezTo>
                  <a:cubicBezTo>
                    <a:pt x="485" y="289"/>
                    <a:pt x="499" y="282"/>
                    <a:pt x="514" y="276"/>
                  </a:cubicBezTo>
                  <a:cubicBezTo>
                    <a:pt x="516" y="275"/>
                    <a:pt x="518" y="275"/>
                    <a:pt x="518" y="273"/>
                  </a:cubicBezTo>
                  <a:cubicBezTo>
                    <a:pt x="516" y="273"/>
                    <a:pt x="514" y="273"/>
                    <a:pt x="512" y="273"/>
                  </a:cubicBezTo>
                  <a:cubicBezTo>
                    <a:pt x="503" y="272"/>
                    <a:pt x="493" y="271"/>
                    <a:pt x="484" y="268"/>
                  </a:cubicBezTo>
                  <a:cubicBezTo>
                    <a:pt x="478" y="266"/>
                    <a:pt x="472" y="264"/>
                    <a:pt x="466" y="260"/>
                  </a:cubicBezTo>
                  <a:cubicBezTo>
                    <a:pt x="457" y="254"/>
                    <a:pt x="454" y="246"/>
                    <a:pt x="456" y="235"/>
                  </a:cubicBezTo>
                  <a:cubicBezTo>
                    <a:pt x="456" y="234"/>
                    <a:pt x="457" y="232"/>
                    <a:pt x="457" y="231"/>
                  </a:cubicBezTo>
                  <a:cubicBezTo>
                    <a:pt x="454" y="230"/>
                    <a:pt x="451" y="230"/>
                    <a:pt x="448" y="231"/>
                  </a:cubicBezTo>
                  <a:cubicBezTo>
                    <a:pt x="441" y="232"/>
                    <a:pt x="437" y="236"/>
                    <a:pt x="435" y="243"/>
                  </a:cubicBezTo>
                  <a:cubicBezTo>
                    <a:pt x="435" y="245"/>
                    <a:pt x="435" y="247"/>
                    <a:pt x="434" y="249"/>
                  </a:cubicBezTo>
                  <a:cubicBezTo>
                    <a:pt x="434" y="249"/>
                    <a:pt x="433" y="249"/>
                    <a:pt x="433" y="248"/>
                  </a:cubicBezTo>
                  <a:cubicBezTo>
                    <a:pt x="433" y="248"/>
                    <a:pt x="432" y="248"/>
                    <a:pt x="432" y="247"/>
                  </a:cubicBezTo>
                  <a:cubicBezTo>
                    <a:pt x="424" y="236"/>
                    <a:pt x="412" y="231"/>
                    <a:pt x="399" y="230"/>
                  </a:cubicBezTo>
                  <a:cubicBezTo>
                    <a:pt x="396" y="230"/>
                    <a:pt x="394" y="229"/>
                    <a:pt x="391" y="229"/>
                  </a:cubicBezTo>
                  <a:cubicBezTo>
                    <a:pt x="391" y="227"/>
                    <a:pt x="390" y="226"/>
                    <a:pt x="390" y="225"/>
                  </a:cubicBezTo>
                  <a:cubicBezTo>
                    <a:pt x="389" y="218"/>
                    <a:pt x="386" y="215"/>
                    <a:pt x="380" y="214"/>
                  </a:cubicBezTo>
                  <a:cubicBezTo>
                    <a:pt x="375" y="213"/>
                    <a:pt x="370" y="213"/>
                    <a:pt x="365" y="213"/>
                  </a:cubicBezTo>
                  <a:cubicBezTo>
                    <a:pt x="363" y="213"/>
                    <a:pt x="362" y="213"/>
                    <a:pt x="361" y="215"/>
                  </a:cubicBezTo>
                  <a:cubicBezTo>
                    <a:pt x="366" y="220"/>
                    <a:pt x="369" y="227"/>
                    <a:pt x="368" y="234"/>
                  </a:cubicBezTo>
                  <a:cubicBezTo>
                    <a:pt x="386" y="239"/>
                    <a:pt x="387" y="247"/>
                    <a:pt x="385" y="258"/>
                  </a:cubicBezTo>
                  <a:close/>
                  <a:moveTo>
                    <a:pt x="597" y="367"/>
                  </a:moveTo>
                  <a:cubicBezTo>
                    <a:pt x="599" y="367"/>
                    <a:pt x="600" y="368"/>
                    <a:pt x="601" y="368"/>
                  </a:cubicBezTo>
                  <a:cubicBezTo>
                    <a:pt x="649" y="368"/>
                    <a:pt x="696" y="367"/>
                    <a:pt x="744" y="364"/>
                  </a:cubicBezTo>
                  <a:cubicBezTo>
                    <a:pt x="751" y="364"/>
                    <a:pt x="758" y="363"/>
                    <a:pt x="765" y="363"/>
                  </a:cubicBezTo>
                  <a:cubicBezTo>
                    <a:pt x="767" y="363"/>
                    <a:pt x="769" y="363"/>
                    <a:pt x="770" y="361"/>
                  </a:cubicBezTo>
                  <a:cubicBezTo>
                    <a:pt x="769" y="360"/>
                    <a:pt x="769" y="359"/>
                    <a:pt x="768" y="359"/>
                  </a:cubicBezTo>
                  <a:cubicBezTo>
                    <a:pt x="755" y="347"/>
                    <a:pt x="740" y="338"/>
                    <a:pt x="723" y="333"/>
                  </a:cubicBezTo>
                  <a:cubicBezTo>
                    <a:pt x="714" y="330"/>
                    <a:pt x="705" y="329"/>
                    <a:pt x="696" y="328"/>
                  </a:cubicBezTo>
                  <a:cubicBezTo>
                    <a:pt x="677" y="325"/>
                    <a:pt x="659" y="327"/>
                    <a:pt x="640" y="333"/>
                  </a:cubicBezTo>
                  <a:cubicBezTo>
                    <a:pt x="624" y="339"/>
                    <a:pt x="610" y="349"/>
                    <a:pt x="600" y="363"/>
                  </a:cubicBezTo>
                  <a:cubicBezTo>
                    <a:pt x="599" y="364"/>
                    <a:pt x="598" y="365"/>
                    <a:pt x="597" y="367"/>
                  </a:cubicBezTo>
                  <a:close/>
                  <a:moveTo>
                    <a:pt x="564" y="255"/>
                  </a:moveTo>
                  <a:cubicBezTo>
                    <a:pt x="563" y="253"/>
                    <a:pt x="563" y="251"/>
                    <a:pt x="563" y="250"/>
                  </a:cubicBezTo>
                  <a:cubicBezTo>
                    <a:pt x="559" y="237"/>
                    <a:pt x="554" y="224"/>
                    <a:pt x="548" y="212"/>
                  </a:cubicBezTo>
                  <a:cubicBezTo>
                    <a:pt x="540" y="198"/>
                    <a:pt x="530" y="184"/>
                    <a:pt x="518" y="172"/>
                  </a:cubicBezTo>
                  <a:cubicBezTo>
                    <a:pt x="511" y="165"/>
                    <a:pt x="503" y="159"/>
                    <a:pt x="493" y="156"/>
                  </a:cubicBezTo>
                  <a:cubicBezTo>
                    <a:pt x="470" y="147"/>
                    <a:pt x="447" y="149"/>
                    <a:pt x="425" y="161"/>
                  </a:cubicBezTo>
                  <a:cubicBezTo>
                    <a:pt x="424" y="161"/>
                    <a:pt x="422" y="162"/>
                    <a:pt x="422" y="164"/>
                  </a:cubicBezTo>
                  <a:cubicBezTo>
                    <a:pt x="424" y="164"/>
                    <a:pt x="425" y="164"/>
                    <a:pt x="427" y="164"/>
                  </a:cubicBezTo>
                  <a:cubicBezTo>
                    <a:pt x="443" y="165"/>
                    <a:pt x="457" y="168"/>
                    <a:pt x="471" y="176"/>
                  </a:cubicBezTo>
                  <a:cubicBezTo>
                    <a:pt x="488" y="185"/>
                    <a:pt x="503" y="198"/>
                    <a:pt x="513" y="215"/>
                  </a:cubicBezTo>
                  <a:cubicBezTo>
                    <a:pt x="522" y="228"/>
                    <a:pt x="528" y="241"/>
                    <a:pt x="533" y="256"/>
                  </a:cubicBezTo>
                  <a:cubicBezTo>
                    <a:pt x="533" y="257"/>
                    <a:pt x="534" y="259"/>
                    <a:pt x="535" y="261"/>
                  </a:cubicBezTo>
                  <a:cubicBezTo>
                    <a:pt x="544" y="255"/>
                    <a:pt x="553" y="254"/>
                    <a:pt x="564" y="255"/>
                  </a:cubicBezTo>
                  <a:close/>
                  <a:moveTo>
                    <a:pt x="636" y="258"/>
                  </a:moveTo>
                  <a:cubicBezTo>
                    <a:pt x="638" y="249"/>
                    <a:pt x="641" y="241"/>
                    <a:pt x="643" y="233"/>
                  </a:cubicBezTo>
                  <a:cubicBezTo>
                    <a:pt x="646" y="225"/>
                    <a:pt x="651" y="217"/>
                    <a:pt x="656" y="210"/>
                  </a:cubicBezTo>
                  <a:cubicBezTo>
                    <a:pt x="661" y="203"/>
                    <a:pt x="667" y="197"/>
                    <a:pt x="673" y="190"/>
                  </a:cubicBezTo>
                  <a:cubicBezTo>
                    <a:pt x="657" y="181"/>
                    <a:pt x="642" y="184"/>
                    <a:pt x="627" y="191"/>
                  </a:cubicBezTo>
                  <a:cubicBezTo>
                    <a:pt x="625" y="190"/>
                    <a:pt x="624" y="190"/>
                    <a:pt x="622" y="189"/>
                  </a:cubicBezTo>
                  <a:cubicBezTo>
                    <a:pt x="618" y="187"/>
                    <a:pt x="613" y="187"/>
                    <a:pt x="609" y="189"/>
                  </a:cubicBezTo>
                  <a:cubicBezTo>
                    <a:pt x="606" y="190"/>
                    <a:pt x="603" y="193"/>
                    <a:pt x="601" y="196"/>
                  </a:cubicBezTo>
                  <a:cubicBezTo>
                    <a:pt x="598" y="199"/>
                    <a:pt x="595" y="203"/>
                    <a:pt x="593" y="207"/>
                  </a:cubicBezTo>
                  <a:cubicBezTo>
                    <a:pt x="585" y="221"/>
                    <a:pt x="579" y="236"/>
                    <a:pt x="575" y="252"/>
                  </a:cubicBezTo>
                  <a:cubicBezTo>
                    <a:pt x="575" y="253"/>
                    <a:pt x="575" y="255"/>
                    <a:pt x="575" y="256"/>
                  </a:cubicBezTo>
                  <a:cubicBezTo>
                    <a:pt x="579" y="258"/>
                    <a:pt x="582" y="257"/>
                    <a:pt x="586" y="255"/>
                  </a:cubicBezTo>
                  <a:cubicBezTo>
                    <a:pt x="595" y="251"/>
                    <a:pt x="605" y="250"/>
                    <a:pt x="615" y="252"/>
                  </a:cubicBezTo>
                  <a:cubicBezTo>
                    <a:pt x="622" y="254"/>
                    <a:pt x="628" y="256"/>
                    <a:pt x="636" y="258"/>
                  </a:cubicBezTo>
                  <a:close/>
                  <a:moveTo>
                    <a:pt x="235" y="325"/>
                  </a:moveTo>
                  <a:cubicBezTo>
                    <a:pt x="235" y="318"/>
                    <a:pt x="234" y="311"/>
                    <a:pt x="235" y="305"/>
                  </a:cubicBezTo>
                  <a:cubicBezTo>
                    <a:pt x="235" y="298"/>
                    <a:pt x="236" y="292"/>
                    <a:pt x="237" y="286"/>
                  </a:cubicBezTo>
                  <a:cubicBezTo>
                    <a:pt x="239" y="280"/>
                    <a:pt x="241" y="273"/>
                    <a:pt x="245" y="268"/>
                  </a:cubicBezTo>
                  <a:cubicBezTo>
                    <a:pt x="248" y="262"/>
                    <a:pt x="252" y="257"/>
                    <a:pt x="256" y="252"/>
                  </a:cubicBezTo>
                  <a:cubicBezTo>
                    <a:pt x="250" y="248"/>
                    <a:pt x="247" y="246"/>
                    <a:pt x="242" y="246"/>
                  </a:cubicBezTo>
                  <a:cubicBezTo>
                    <a:pt x="219" y="243"/>
                    <a:pt x="202" y="251"/>
                    <a:pt x="189" y="271"/>
                  </a:cubicBezTo>
                  <a:cubicBezTo>
                    <a:pt x="187" y="275"/>
                    <a:pt x="185" y="280"/>
                    <a:pt x="183" y="284"/>
                  </a:cubicBezTo>
                  <a:cubicBezTo>
                    <a:pt x="179" y="294"/>
                    <a:pt x="178" y="304"/>
                    <a:pt x="177" y="314"/>
                  </a:cubicBezTo>
                  <a:cubicBezTo>
                    <a:pt x="177" y="315"/>
                    <a:pt x="177" y="317"/>
                    <a:pt x="177" y="318"/>
                  </a:cubicBezTo>
                  <a:cubicBezTo>
                    <a:pt x="194" y="322"/>
                    <a:pt x="225" y="326"/>
                    <a:pt x="235" y="325"/>
                  </a:cubicBezTo>
                  <a:close/>
                  <a:moveTo>
                    <a:pt x="933" y="315"/>
                  </a:moveTo>
                  <a:cubicBezTo>
                    <a:pt x="936" y="316"/>
                    <a:pt x="938" y="317"/>
                    <a:pt x="941" y="318"/>
                  </a:cubicBezTo>
                  <a:cubicBezTo>
                    <a:pt x="950" y="321"/>
                    <a:pt x="958" y="326"/>
                    <a:pt x="964" y="333"/>
                  </a:cubicBezTo>
                  <a:cubicBezTo>
                    <a:pt x="968" y="338"/>
                    <a:pt x="971" y="344"/>
                    <a:pt x="973" y="350"/>
                  </a:cubicBezTo>
                  <a:cubicBezTo>
                    <a:pt x="974" y="356"/>
                    <a:pt x="974" y="362"/>
                    <a:pt x="974" y="369"/>
                  </a:cubicBezTo>
                  <a:cubicBezTo>
                    <a:pt x="974" y="370"/>
                    <a:pt x="974" y="371"/>
                    <a:pt x="976" y="372"/>
                  </a:cubicBezTo>
                  <a:cubicBezTo>
                    <a:pt x="979" y="370"/>
                    <a:pt x="981" y="366"/>
                    <a:pt x="982" y="363"/>
                  </a:cubicBezTo>
                  <a:cubicBezTo>
                    <a:pt x="984" y="358"/>
                    <a:pt x="985" y="352"/>
                    <a:pt x="984" y="347"/>
                  </a:cubicBezTo>
                  <a:cubicBezTo>
                    <a:pt x="983" y="333"/>
                    <a:pt x="977" y="320"/>
                    <a:pt x="967" y="310"/>
                  </a:cubicBezTo>
                  <a:cubicBezTo>
                    <a:pt x="965" y="309"/>
                    <a:pt x="964" y="308"/>
                    <a:pt x="963" y="307"/>
                  </a:cubicBezTo>
                  <a:cubicBezTo>
                    <a:pt x="964" y="307"/>
                    <a:pt x="965" y="306"/>
                    <a:pt x="966" y="306"/>
                  </a:cubicBezTo>
                  <a:cubicBezTo>
                    <a:pt x="971" y="307"/>
                    <a:pt x="975" y="310"/>
                    <a:pt x="979" y="313"/>
                  </a:cubicBezTo>
                  <a:cubicBezTo>
                    <a:pt x="985" y="318"/>
                    <a:pt x="989" y="326"/>
                    <a:pt x="991" y="334"/>
                  </a:cubicBezTo>
                  <a:cubicBezTo>
                    <a:pt x="992" y="336"/>
                    <a:pt x="993" y="338"/>
                    <a:pt x="994" y="341"/>
                  </a:cubicBezTo>
                  <a:cubicBezTo>
                    <a:pt x="997" y="340"/>
                    <a:pt x="1001" y="340"/>
                    <a:pt x="1004" y="339"/>
                  </a:cubicBezTo>
                  <a:cubicBezTo>
                    <a:pt x="1007" y="338"/>
                    <a:pt x="1011" y="338"/>
                    <a:pt x="1014" y="335"/>
                  </a:cubicBezTo>
                  <a:cubicBezTo>
                    <a:pt x="1013" y="333"/>
                    <a:pt x="1013" y="331"/>
                    <a:pt x="1012" y="330"/>
                  </a:cubicBezTo>
                  <a:cubicBezTo>
                    <a:pt x="1001" y="308"/>
                    <a:pt x="989" y="289"/>
                    <a:pt x="974" y="269"/>
                  </a:cubicBezTo>
                  <a:cubicBezTo>
                    <a:pt x="973" y="267"/>
                    <a:pt x="970" y="265"/>
                    <a:pt x="968" y="263"/>
                  </a:cubicBezTo>
                  <a:cubicBezTo>
                    <a:pt x="967" y="261"/>
                    <a:pt x="965" y="260"/>
                    <a:pt x="963" y="260"/>
                  </a:cubicBezTo>
                  <a:cubicBezTo>
                    <a:pt x="957" y="260"/>
                    <a:pt x="951" y="260"/>
                    <a:pt x="945" y="261"/>
                  </a:cubicBezTo>
                  <a:cubicBezTo>
                    <a:pt x="944" y="271"/>
                    <a:pt x="944" y="280"/>
                    <a:pt x="943" y="289"/>
                  </a:cubicBezTo>
                  <a:cubicBezTo>
                    <a:pt x="942" y="298"/>
                    <a:pt x="937" y="306"/>
                    <a:pt x="933" y="315"/>
                  </a:cubicBezTo>
                  <a:close/>
                  <a:moveTo>
                    <a:pt x="632" y="316"/>
                  </a:moveTo>
                  <a:cubicBezTo>
                    <a:pt x="632" y="312"/>
                    <a:pt x="631" y="309"/>
                    <a:pt x="631" y="306"/>
                  </a:cubicBezTo>
                  <a:cubicBezTo>
                    <a:pt x="630" y="303"/>
                    <a:pt x="630" y="299"/>
                    <a:pt x="629" y="296"/>
                  </a:cubicBezTo>
                  <a:cubicBezTo>
                    <a:pt x="629" y="293"/>
                    <a:pt x="629" y="290"/>
                    <a:pt x="629" y="286"/>
                  </a:cubicBezTo>
                  <a:cubicBezTo>
                    <a:pt x="629" y="283"/>
                    <a:pt x="629" y="280"/>
                    <a:pt x="629" y="276"/>
                  </a:cubicBezTo>
                  <a:cubicBezTo>
                    <a:pt x="622" y="278"/>
                    <a:pt x="617" y="282"/>
                    <a:pt x="600" y="295"/>
                  </a:cubicBezTo>
                  <a:cubicBezTo>
                    <a:pt x="585" y="307"/>
                    <a:pt x="571" y="319"/>
                    <a:pt x="559" y="334"/>
                  </a:cubicBezTo>
                  <a:cubicBezTo>
                    <a:pt x="561" y="345"/>
                    <a:pt x="564" y="355"/>
                    <a:pt x="566" y="366"/>
                  </a:cubicBezTo>
                  <a:cubicBezTo>
                    <a:pt x="569" y="366"/>
                    <a:pt x="571" y="366"/>
                    <a:pt x="574" y="366"/>
                  </a:cubicBezTo>
                  <a:cubicBezTo>
                    <a:pt x="587" y="342"/>
                    <a:pt x="608" y="328"/>
                    <a:pt x="632" y="316"/>
                  </a:cubicBezTo>
                  <a:close/>
                  <a:moveTo>
                    <a:pt x="1083" y="831"/>
                  </a:moveTo>
                  <a:cubicBezTo>
                    <a:pt x="1084" y="822"/>
                    <a:pt x="1084" y="813"/>
                    <a:pt x="1085" y="805"/>
                  </a:cubicBezTo>
                  <a:cubicBezTo>
                    <a:pt x="1085" y="797"/>
                    <a:pt x="1086" y="788"/>
                    <a:pt x="1086" y="780"/>
                  </a:cubicBezTo>
                  <a:cubicBezTo>
                    <a:pt x="1087" y="771"/>
                    <a:pt x="1088" y="762"/>
                    <a:pt x="1088" y="754"/>
                  </a:cubicBezTo>
                  <a:cubicBezTo>
                    <a:pt x="1089" y="745"/>
                    <a:pt x="1089" y="737"/>
                    <a:pt x="1090" y="729"/>
                  </a:cubicBezTo>
                  <a:cubicBezTo>
                    <a:pt x="1090" y="720"/>
                    <a:pt x="1092" y="712"/>
                    <a:pt x="1091" y="704"/>
                  </a:cubicBezTo>
                  <a:cubicBezTo>
                    <a:pt x="1090" y="704"/>
                    <a:pt x="1090" y="703"/>
                    <a:pt x="1090" y="703"/>
                  </a:cubicBezTo>
                  <a:cubicBezTo>
                    <a:pt x="1089" y="704"/>
                    <a:pt x="1088" y="704"/>
                    <a:pt x="1087" y="704"/>
                  </a:cubicBezTo>
                  <a:cubicBezTo>
                    <a:pt x="1073" y="711"/>
                    <a:pt x="1064" y="723"/>
                    <a:pt x="1064" y="740"/>
                  </a:cubicBezTo>
                  <a:cubicBezTo>
                    <a:pt x="1064" y="772"/>
                    <a:pt x="1064" y="804"/>
                    <a:pt x="1064" y="836"/>
                  </a:cubicBezTo>
                  <a:cubicBezTo>
                    <a:pt x="1064" y="837"/>
                    <a:pt x="1064" y="839"/>
                    <a:pt x="1066" y="840"/>
                  </a:cubicBezTo>
                  <a:cubicBezTo>
                    <a:pt x="1071" y="837"/>
                    <a:pt x="1077" y="834"/>
                    <a:pt x="1083" y="831"/>
                  </a:cubicBezTo>
                  <a:close/>
                  <a:moveTo>
                    <a:pt x="168" y="289"/>
                  </a:moveTo>
                  <a:cubicBezTo>
                    <a:pt x="153" y="286"/>
                    <a:pt x="105" y="293"/>
                    <a:pt x="92" y="299"/>
                  </a:cubicBezTo>
                  <a:cubicBezTo>
                    <a:pt x="106" y="305"/>
                    <a:pt x="120" y="309"/>
                    <a:pt x="134" y="312"/>
                  </a:cubicBezTo>
                  <a:cubicBezTo>
                    <a:pt x="143" y="314"/>
                    <a:pt x="151" y="316"/>
                    <a:pt x="161" y="316"/>
                  </a:cubicBezTo>
                  <a:cubicBezTo>
                    <a:pt x="163" y="307"/>
                    <a:pt x="166" y="298"/>
                    <a:pt x="168" y="289"/>
                  </a:cubicBezTo>
                  <a:close/>
                  <a:moveTo>
                    <a:pt x="983" y="111"/>
                  </a:moveTo>
                  <a:cubicBezTo>
                    <a:pt x="979" y="106"/>
                    <a:pt x="975" y="104"/>
                    <a:pt x="970" y="101"/>
                  </a:cubicBezTo>
                  <a:cubicBezTo>
                    <a:pt x="966" y="98"/>
                    <a:pt x="962" y="95"/>
                    <a:pt x="958" y="93"/>
                  </a:cubicBezTo>
                  <a:cubicBezTo>
                    <a:pt x="954" y="90"/>
                    <a:pt x="950" y="86"/>
                    <a:pt x="945" y="84"/>
                  </a:cubicBezTo>
                  <a:cubicBezTo>
                    <a:pt x="940" y="89"/>
                    <a:pt x="937" y="95"/>
                    <a:pt x="933" y="101"/>
                  </a:cubicBezTo>
                  <a:cubicBezTo>
                    <a:pt x="934" y="102"/>
                    <a:pt x="935" y="102"/>
                    <a:pt x="935" y="103"/>
                  </a:cubicBezTo>
                  <a:cubicBezTo>
                    <a:pt x="947" y="111"/>
                    <a:pt x="958" y="119"/>
                    <a:pt x="970" y="127"/>
                  </a:cubicBezTo>
                  <a:cubicBezTo>
                    <a:pt x="970" y="127"/>
                    <a:pt x="971" y="127"/>
                    <a:pt x="972" y="127"/>
                  </a:cubicBezTo>
                  <a:cubicBezTo>
                    <a:pt x="976" y="122"/>
                    <a:pt x="980" y="117"/>
                    <a:pt x="983" y="111"/>
                  </a:cubicBezTo>
                  <a:close/>
                  <a:moveTo>
                    <a:pt x="292" y="220"/>
                  </a:moveTo>
                  <a:cubicBezTo>
                    <a:pt x="296" y="222"/>
                    <a:pt x="300" y="224"/>
                    <a:pt x="303" y="226"/>
                  </a:cubicBezTo>
                  <a:cubicBezTo>
                    <a:pt x="307" y="228"/>
                    <a:pt x="310" y="229"/>
                    <a:pt x="314" y="229"/>
                  </a:cubicBezTo>
                  <a:cubicBezTo>
                    <a:pt x="325" y="229"/>
                    <a:pt x="336" y="228"/>
                    <a:pt x="346" y="230"/>
                  </a:cubicBezTo>
                  <a:cubicBezTo>
                    <a:pt x="349" y="230"/>
                    <a:pt x="351" y="230"/>
                    <a:pt x="354" y="230"/>
                  </a:cubicBezTo>
                  <a:cubicBezTo>
                    <a:pt x="353" y="229"/>
                    <a:pt x="353" y="228"/>
                    <a:pt x="353" y="227"/>
                  </a:cubicBezTo>
                  <a:cubicBezTo>
                    <a:pt x="348" y="218"/>
                    <a:pt x="341" y="213"/>
                    <a:pt x="332" y="211"/>
                  </a:cubicBezTo>
                  <a:cubicBezTo>
                    <a:pt x="323" y="209"/>
                    <a:pt x="313" y="210"/>
                    <a:pt x="304" y="213"/>
                  </a:cubicBezTo>
                  <a:cubicBezTo>
                    <a:pt x="300" y="214"/>
                    <a:pt x="296" y="216"/>
                    <a:pt x="292" y="220"/>
                  </a:cubicBezTo>
                  <a:close/>
                  <a:moveTo>
                    <a:pt x="913" y="353"/>
                  </a:moveTo>
                  <a:cubicBezTo>
                    <a:pt x="927" y="352"/>
                    <a:pt x="940" y="351"/>
                    <a:pt x="954" y="348"/>
                  </a:cubicBezTo>
                  <a:cubicBezTo>
                    <a:pt x="955" y="348"/>
                    <a:pt x="957" y="347"/>
                    <a:pt x="958" y="347"/>
                  </a:cubicBezTo>
                  <a:cubicBezTo>
                    <a:pt x="952" y="338"/>
                    <a:pt x="939" y="329"/>
                    <a:pt x="928" y="325"/>
                  </a:cubicBezTo>
                  <a:cubicBezTo>
                    <a:pt x="924" y="330"/>
                    <a:pt x="915" y="346"/>
                    <a:pt x="913" y="353"/>
                  </a:cubicBezTo>
                  <a:close/>
                  <a:moveTo>
                    <a:pt x="1013" y="314"/>
                  </a:moveTo>
                  <a:cubicBezTo>
                    <a:pt x="1016" y="321"/>
                    <a:pt x="1019" y="327"/>
                    <a:pt x="1022" y="333"/>
                  </a:cubicBezTo>
                  <a:cubicBezTo>
                    <a:pt x="1029" y="333"/>
                    <a:pt x="1056" y="327"/>
                    <a:pt x="1070" y="323"/>
                  </a:cubicBezTo>
                  <a:cubicBezTo>
                    <a:pt x="1069" y="322"/>
                    <a:pt x="1068" y="321"/>
                    <a:pt x="1067" y="321"/>
                  </a:cubicBezTo>
                  <a:cubicBezTo>
                    <a:pt x="1054" y="318"/>
                    <a:pt x="1042" y="316"/>
                    <a:pt x="1029" y="314"/>
                  </a:cubicBezTo>
                  <a:cubicBezTo>
                    <a:pt x="1024" y="314"/>
                    <a:pt x="1019" y="314"/>
                    <a:pt x="1013" y="314"/>
                  </a:cubicBezTo>
                  <a:close/>
                  <a:moveTo>
                    <a:pt x="263" y="247"/>
                  </a:moveTo>
                  <a:cubicBezTo>
                    <a:pt x="264" y="245"/>
                    <a:pt x="265" y="244"/>
                    <a:pt x="267" y="242"/>
                  </a:cubicBezTo>
                  <a:cubicBezTo>
                    <a:pt x="268" y="241"/>
                    <a:pt x="269" y="240"/>
                    <a:pt x="270" y="239"/>
                  </a:cubicBezTo>
                  <a:cubicBezTo>
                    <a:pt x="272" y="238"/>
                    <a:pt x="274" y="237"/>
                    <a:pt x="275" y="236"/>
                  </a:cubicBezTo>
                  <a:cubicBezTo>
                    <a:pt x="276" y="236"/>
                    <a:pt x="278" y="235"/>
                    <a:pt x="279" y="234"/>
                  </a:cubicBezTo>
                  <a:cubicBezTo>
                    <a:pt x="281" y="234"/>
                    <a:pt x="283" y="233"/>
                    <a:pt x="285" y="233"/>
                  </a:cubicBezTo>
                  <a:cubicBezTo>
                    <a:pt x="286" y="232"/>
                    <a:pt x="288" y="232"/>
                    <a:pt x="289" y="232"/>
                  </a:cubicBezTo>
                  <a:cubicBezTo>
                    <a:pt x="291" y="232"/>
                    <a:pt x="293" y="232"/>
                    <a:pt x="294" y="230"/>
                  </a:cubicBezTo>
                  <a:cubicBezTo>
                    <a:pt x="278" y="222"/>
                    <a:pt x="246" y="225"/>
                    <a:pt x="237" y="235"/>
                  </a:cubicBezTo>
                  <a:cubicBezTo>
                    <a:pt x="253" y="239"/>
                    <a:pt x="253" y="239"/>
                    <a:pt x="263" y="247"/>
                  </a:cubicBezTo>
                  <a:close/>
                  <a:moveTo>
                    <a:pt x="484" y="304"/>
                  </a:moveTo>
                  <a:cubicBezTo>
                    <a:pt x="477" y="305"/>
                    <a:pt x="468" y="311"/>
                    <a:pt x="460" y="320"/>
                  </a:cubicBezTo>
                  <a:cubicBezTo>
                    <a:pt x="451" y="331"/>
                    <a:pt x="446" y="340"/>
                    <a:pt x="445" y="350"/>
                  </a:cubicBezTo>
                  <a:cubicBezTo>
                    <a:pt x="448" y="351"/>
                    <a:pt x="452" y="351"/>
                    <a:pt x="455" y="351"/>
                  </a:cubicBezTo>
                  <a:cubicBezTo>
                    <a:pt x="458" y="345"/>
                    <a:pt x="460" y="339"/>
                    <a:pt x="463" y="334"/>
                  </a:cubicBezTo>
                  <a:cubicBezTo>
                    <a:pt x="465" y="329"/>
                    <a:pt x="468" y="323"/>
                    <a:pt x="472" y="318"/>
                  </a:cubicBezTo>
                  <a:cubicBezTo>
                    <a:pt x="476" y="313"/>
                    <a:pt x="480" y="309"/>
                    <a:pt x="484" y="304"/>
                  </a:cubicBezTo>
                  <a:close/>
                  <a:moveTo>
                    <a:pt x="496" y="261"/>
                  </a:moveTo>
                  <a:cubicBezTo>
                    <a:pt x="494" y="258"/>
                    <a:pt x="491" y="255"/>
                    <a:pt x="490" y="251"/>
                  </a:cubicBezTo>
                  <a:cubicBezTo>
                    <a:pt x="488" y="247"/>
                    <a:pt x="488" y="244"/>
                    <a:pt x="487" y="240"/>
                  </a:cubicBezTo>
                  <a:cubicBezTo>
                    <a:pt x="486" y="239"/>
                    <a:pt x="486" y="238"/>
                    <a:pt x="485" y="237"/>
                  </a:cubicBezTo>
                  <a:cubicBezTo>
                    <a:pt x="484" y="234"/>
                    <a:pt x="482" y="233"/>
                    <a:pt x="479" y="233"/>
                  </a:cubicBezTo>
                  <a:cubicBezTo>
                    <a:pt x="473" y="232"/>
                    <a:pt x="469" y="236"/>
                    <a:pt x="469" y="242"/>
                  </a:cubicBezTo>
                  <a:cubicBezTo>
                    <a:pt x="469" y="248"/>
                    <a:pt x="472" y="251"/>
                    <a:pt x="476" y="254"/>
                  </a:cubicBezTo>
                  <a:cubicBezTo>
                    <a:pt x="482" y="259"/>
                    <a:pt x="488" y="261"/>
                    <a:pt x="496" y="261"/>
                  </a:cubicBezTo>
                  <a:close/>
                  <a:moveTo>
                    <a:pt x="509" y="61"/>
                  </a:moveTo>
                  <a:cubicBezTo>
                    <a:pt x="519" y="55"/>
                    <a:pt x="526" y="50"/>
                    <a:pt x="530" y="45"/>
                  </a:cubicBezTo>
                  <a:cubicBezTo>
                    <a:pt x="528" y="43"/>
                    <a:pt x="527" y="40"/>
                    <a:pt x="525" y="38"/>
                  </a:cubicBezTo>
                  <a:cubicBezTo>
                    <a:pt x="524" y="37"/>
                    <a:pt x="523" y="36"/>
                    <a:pt x="522" y="36"/>
                  </a:cubicBezTo>
                  <a:cubicBezTo>
                    <a:pt x="518" y="37"/>
                    <a:pt x="515" y="40"/>
                    <a:pt x="512" y="42"/>
                  </a:cubicBezTo>
                  <a:cubicBezTo>
                    <a:pt x="509" y="44"/>
                    <a:pt x="505" y="46"/>
                    <a:pt x="503" y="50"/>
                  </a:cubicBezTo>
                  <a:cubicBezTo>
                    <a:pt x="505" y="54"/>
                    <a:pt x="507" y="57"/>
                    <a:pt x="509" y="61"/>
                  </a:cubicBezTo>
                  <a:close/>
                </a:path>
              </a:pathLst>
            </a:custGeom>
            <a:solidFill>
              <a:srgbClr val="00B0F0"/>
            </a:solidFill>
            <a:ln w="9525">
              <a:noFill/>
              <a:round/>
              <a:headEnd/>
              <a:tailEnd/>
            </a:ln>
          </p:spPr>
          <p:txBody>
            <a:bodyPr/>
            <a:lstStyle/>
            <a:p>
              <a:endParaRPr lang="en-US"/>
            </a:p>
          </p:txBody>
        </p:sp>
        <p:sp>
          <p:nvSpPr>
            <p:cNvPr id="21663" name="Freeform 41"/>
            <p:cNvSpPr>
              <a:spLocks/>
            </p:cNvSpPr>
            <p:nvPr/>
          </p:nvSpPr>
          <p:spPr bwMode="auto">
            <a:xfrm>
              <a:off x="892" y="1324"/>
              <a:ext cx="2176" cy="2522"/>
            </a:xfrm>
            <a:custGeom>
              <a:avLst/>
              <a:gdLst>
                <a:gd name="T0" fmla="*/ 60 w 1666"/>
                <a:gd name="T1" fmla="*/ 741 h 1931"/>
                <a:gd name="T2" fmla="*/ 44 w 1666"/>
                <a:gd name="T3" fmla="*/ 455 h 1931"/>
                <a:gd name="T4" fmla="*/ 217 w 1666"/>
                <a:gd name="T5" fmla="*/ 367 h 1931"/>
                <a:gd name="T6" fmla="*/ 436 w 1666"/>
                <a:gd name="T7" fmla="*/ 317 h 1931"/>
                <a:gd name="T8" fmla="*/ 585 w 1666"/>
                <a:gd name="T9" fmla="*/ 332 h 1931"/>
                <a:gd name="T10" fmla="*/ 649 w 1666"/>
                <a:gd name="T11" fmla="*/ 357 h 1931"/>
                <a:gd name="T12" fmla="*/ 686 w 1666"/>
                <a:gd name="T13" fmla="*/ 377 h 1931"/>
                <a:gd name="T14" fmla="*/ 542 w 1666"/>
                <a:gd name="T15" fmla="*/ 235 h 1931"/>
                <a:gd name="T16" fmla="*/ 628 w 1666"/>
                <a:gd name="T17" fmla="*/ 238 h 1931"/>
                <a:gd name="T18" fmla="*/ 631 w 1666"/>
                <a:gd name="T19" fmla="*/ 167 h 1931"/>
                <a:gd name="T20" fmla="*/ 636 w 1666"/>
                <a:gd name="T21" fmla="*/ 110 h 1931"/>
                <a:gd name="T22" fmla="*/ 738 w 1666"/>
                <a:gd name="T23" fmla="*/ 88 h 1931"/>
                <a:gd name="T24" fmla="*/ 895 w 1666"/>
                <a:gd name="T25" fmla="*/ 132 h 1931"/>
                <a:gd name="T26" fmla="*/ 1041 w 1666"/>
                <a:gd name="T27" fmla="*/ 317 h 1931"/>
                <a:gd name="T28" fmla="*/ 1256 w 1666"/>
                <a:gd name="T29" fmla="*/ 157 h 1931"/>
                <a:gd name="T30" fmla="*/ 1237 w 1666"/>
                <a:gd name="T31" fmla="*/ 265 h 1931"/>
                <a:gd name="T32" fmla="*/ 1250 w 1666"/>
                <a:gd name="T33" fmla="*/ 370 h 1931"/>
                <a:gd name="T34" fmla="*/ 1401 w 1666"/>
                <a:gd name="T35" fmla="*/ 409 h 1931"/>
                <a:gd name="T36" fmla="*/ 1537 w 1666"/>
                <a:gd name="T37" fmla="*/ 452 h 1931"/>
                <a:gd name="T38" fmla="*/ 1477 w 1666"/>
                <a:gd name="T39" fmla="*/ 646 h 1931"/>
                <a:gd name="T40" fmla="*/ 1497 w 1666"/>
                <a:gd name="T41" fmla="*/ 810 h 1931"/>
                <a:gd name="T42" fmla="*/ 1465 w 1666"/>
                <a:gd name="T43" fmla="*/ 848 h 1931"/>
                <a:gd name="T44" fmla="*/ 1467 w 1666"/>
                <a:gd name="T45" fmla="*/ 1123 h 1931"/>
                <a:gd name="T46" fmla="*/ 2156 w 1666"/>
                <a:gd name="T47" fmla="*/ 1821 h 1931"/>
                <a:gd name="T48" fmla="*/ 1505 w 1666"/>
                <a:gd name="T49" fmla="*/ 2359 h 1931"/>
                <a:gd name="T50" fmla="*/ 998 w 1666"/>
                <a:gd name="T51" fmla="*/ 2436 h 1931"/>
                <a:gd name="T52" fmla="*/ 157 w 1666"/>
                <a:gd name="T53" fmla="*/ 2030 h 1931"/>
                <a:gd name="T54" fmla="*/ 89 w 1666"/>
                <a:gd name="T55" fmla="*/ 1084 h 1931"/>
                <a:gd name="T56" fmla="*/ 159 w 1666"/>
                <a:gd name="T57" fmla="*/ 2223 h 1931"/>
                <a:gd name="T58" fmla="*/ 1387 w 1666"/>
                <a:gd name="T59" fmla="*/ 2364 h 1931"/>
                <a:gd name="T60" fmla="*/ 2085 w 1666"/>
                <a:gd name="T61" fmla="*/ 2300 h 1931"/>
                <a:gd name="T62" fmla="*/ 1838 w 1666"/>
                <a:gd name="T63" fmla="*/ 1098 h 1931"/>
                <a:gd name="T64" fmla="*/ 1458 w 1666"/>
                <a:gd name="T65" fmla="*/ 1027 h 1931"/>
                <a:gd name="T66" fmla="*/ 1496 w 1666"/>
                <a:gd name="T67" fmla="*/ 818 h 1931"/>
                <a:gd name="T68" fmla="*/ 1476 w 1666"/>
                <a:gd name="T69" fmla="*/ 722 h 1931"/>
                <a:gd name="T70" fmla="*/ 1492 w 1666"/>
                <a:gd name="T71" fmla="*/ 494 h 1931"/>
                <a:gd name="T72" fmla="*/ 1520 w 1666"/>
                <a:gd name="T73" fmla="*/ 519 h 1931"/>
                <a:gd name="T74" fmla="*/ 1301 w 1666"/>
                <a:gd name="T75" fmla="*/ 342 h 1931"/>
                <a:gd name="T76" fmla="*/ 1240 w 1666"/>
                <a:gd name="T77" fmla="*/ 290 h 1931"/>
                <a:gd name="T78" fmla="*/ 1305 w 1666"/>
                <a:gd name="T79" fmla="*/ 197 h 1931"/>
                <a:gd name="T80" fmla="*/ 1208 w 1666"/>
                <a:gd name="T81" fmla="*/ 137 h 1931"/>
                <a:gd name="T82" fmla="*/ 1034 w 1666"/>
                <a:gd name="T83" fmla="*/ 283 h 1931"/>
                <a:gd name="T84" fmla="*/ 893 w 1666"/>
                <a:gd name="T85" fmla="*/ 68 h 1931"/>
                <a:gd name="T86" fmla="*/ 720 w 1666"/>
                <a:gd name="T87" fmla="*/ 52 h 1931"/>
                <a:gd name="T88" fmla="*/ 636 w 1666"/>
                <a:gd name="T89" fmla="*/ 102 h 1931"/>
                <a:gd name="T90" fmla="*/ 632 w 1666"/>
                <a:gd name="T91" fmla="*/ 161 h 1931"/>
                <a:gd name="T92" fmla="*/ 640 w 1666"/>
                <a:gd name="T93" fmla="*/ 185 h 1931"/>
                <a:gd name="T94" fmla="*/ 534 w 1666"/>
                <a:gd name="T95" fmla="*/ 287 h 1931"/>
                <a:gd name="T96" fmla="*/ 690 w 1666"/>
                <a:gd name="T97" fmla="*/ 345 h 1931"/>
                <a:gd name="T98" fmla="*/ 622 w 1666"/>
                <a:gd name="T99" fmla="*/ 276 h 1931"/>
                <a:gd name="T100" fmla="*/ 475 w 1666"/>
                <a:gd name="T101" fmla="*/ 270 h 1931"/>
                <a:gd name="T102" fmla="*/ 274 w 1666"/>
                <a:gd name="T103" fmla="*/ 306 h 1931"/>
                <a:gd name="T104" fmla="*/ 8 w 1666"/>
                <a:gd name="T105" fmla="*/ 471 h 1931"/>
                <a:gd name="T106" fmla="*/ 68 w 1666"/>
                <a:gd name="T107" fmla="*/ 688 h 19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6"/>
                <a:gd name="T163" fmla="*/ 0 h 1931"/>
                <a:gd name="T164" fmla="*/ 1666 w 1666"/>
                <a:gd name="T165" fmla="*/ 1931 h 19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6" h="1931">
                  <a:moveTo>
                    <a:pt x="59" y="587"/>
                  </a:moveTo>
                  <a:cubicBezTo>
                    <a:pt x="41" y="579"/>
                    <a:pt x="32" y="568"/>
                    <a:pt x="32" y="548"/>
                  </a:cubicBezTo>
                  <a:cubicBezTo>
                    <a:pt x="30" y="561"/>
                    <a:pt x="28" y="575"/>
                    <a:pt x="27" y="588"/>
                  </a:cubicBezTo>
                  <a:cubicBezTo>
                    <a:pt x="29" y="576"/>
                    <a:pt x="35" y="570"/>
                    <a:pt x="46" y="567"/>
                  </a:cubicBezTo>
                  <a:cubicBezTo>
                    <a:pt x="49" y="566"/>
                    <a:pt x="52" y="532"/>
                    <a:pt x="52" y="528"/>
                  </a:cubicBezTo>
                  <a:cubicBezTo>
                    <a:pt x="55" y="487"/>
                    <a:pt x="47" y="443"/>
                    <a:pt x="45" y="402"/>
                  </a:cubicBezTo>
                  <a:cubicBezTo>
                    <a:pt x="44" y="392"/>
                    <a:pt x="43" y="383"/>
                    <a:pt x="43" y="374"/>
                  </a:cubicBezTo>
                  <a:cubicBezTo>
                    <a:pt x="42" y="362"/>
                    <a:pt x="43" y="355"/>
                    <a:pt x="34" y="348"/>
                  </a:cubicBezTo>
                  <a:cubicBezTo>
                    <a:pt x="20" y="336"/>
                    <a:pt x="9" y="325"/>
                    <a:pt x="10" y="306"/>
                  </a:cubicBezTo>
                  <a:cubicBezTo>
                    <a:pt x="8" y="319"/>
                    <a:pt x="6" y="332"/>
                    <a:pt x="4" y="345"/>
                  </a:cubicBezTo>
                  <a:cubicBezTo>
                    <a:pt x="11" y="315"/>
                    <a:pt x="45" y="306"/>
                    <a:pt x="70" y="300"/>
                  </a:cubicBezTo>
                  <a:cubicBezTo>
                    <a:pt x="102" y="291"/>
                    <a:pt x="134" y="286"/>
                    <a:pt x="166" y="281"/>
                  </a:cubicBezTo>
                  <a:cubicBezTo>
                    <a:pt x="180" y="278"/>
                    <a:pt x="193" y="276"/>
                    <a:pt x="207" y="274"/>
                  </a:cubicBezTo>
                  <a:cubicBezTo>
                    <a:pt x="222" y="271"/>
                    <a:pt x="234" y="262"/>
                    <a:pt x="249" y="259"/>
                  </a:cubicBezTo>
                  <a:cubicBezTo>
                    <a:pt x="263" y="257"/>
                    <a:pt x="276" y="259"/>
                    <a:pt x="289" y="253"/>
                  </a:cubicBezTo>
                  <a:cubicBezTo>
                    <a:pt x="303" y="246"/>
                    <a:pt x="318" y="242"/>
                    <a:pt x="334" y="243"/>
                  </a:cubicBezTo>
                  <a:cubicBezTo>
                    <a:pt x="341" y="244"/>
                    <a:pt x="347" y="247"/>
                    <a:pt x="355" y="247"/>
                  </a:cubicBezTo>
                  <a:cubicBezTo>
                    <a:pt x="363" y="247"/>
                    <a:pt x="371" y="246"/>
                    <a:pt x="379" y="246"/>
                  </a:cubicBezTo>
                  <a:cubicBezTo>
                    <a:pt x="394" y="246"/>
                    <a:pt x="410" y="248"/>
                    <a:pt x="426" y="251"/>
                  </a:cubicBezTo>
                  <a:cubicBezTo>
                    <a:pt x="434" y="253"/>
                    <a:pt x="440" y="256"/>
                    <a:pt x="448" y="254"/>
                  </a:cubicBezTo>
                  <a:cubicBezTo>
                    <a:pt x="454" y="253"/>
                    <a:pt x="459" y="251"/>
                    <a:pt x="465" y="251"/>
                  </a:cubicBezTo>
                  <a:cubicBezTo>
                    <a:pt x="469" y="251"/>
                    <a:pt x="475" y="251"/>
                    <a:pt x="478" y="253"/>
                  </a:cubicBezTo>
                  <a:cubicBezTo>
                    <a:pt x="485" y="256"/>
                    <a:pt x="482" y="261"/>
                    <a:pt x="486" y="266"/>
                  </a:cubicBezTo>
                  <a:cubicBezTo>
                    <a:pt x="489" y="269"/>
                    <a:pt x="495" y="270"/>
                    <a:pt x="497" y="273"/>
                  </a:cubicBezTo>
                  <a:cubicBezTo>
                    <a:pt x="500" y="277"/>
                    <a:pt x="501" y="282"/>
                    <a:pt x="502" y="286"/>
                  </a:cubicBezTo>
                  <a:cubicBezTo>
                    <a:pt x="502" y="291"/>
                    <a:pt x="502" y="297"/>
                    <a:pt x="506" y="301"/>
                  </a:cubicBezTo>
                  <a:cubicBezTo>
                    <a:pt x="508" y="303"/>
                    <a:pt x="518" y="308"/>
                    <a:pt x="521" y="306"/>
                  </a:cubicBezTo>
                  <a:cubicBezTo>
                    <a:pt x="525" y="303"/>
                    <a:pt x="524" y="292"/>
                    <a:pt x="525" y="289"/>
                  </a:cubicBezTo>
                  <a:cubicBezTo>
                    <a:pt x="526" y="281"/>
                    <a:pt x="529" y="272"/>
                    <a:pt x="528" y="264"/>
                  </a:cubicBezTo>
                  <a:cubicBezTo>
                    <a:pt x="526" y="239"/>
                    <a:pt x="502" y="211"/>
                    <a:pt x="483" y="197"/>
                  </a:cubicBezTo>
                  <a:cubicBezTo>
                    <a:pt x="471" y="188"/>
                    <a:pt x="457" y="182"/>
                    <a:pt x="441" y="180"/>
                  </a:cubicBezTo>
                  <a:cubicBezTo>
                    <a:pt x="433" y="179"/>
                    <a:pt x="424" y="179"/>
                    <a:pt x="415" y="180"/>
                  </a:cubicBezTo>
                  <a:cubicBezTo>
                    <a:pt x="410" y="181"/>
                    <a:pt x="398" y="187"/>
                    <a:pt x="393" y="185"/>
                  </a:cubicBezTo>
                  <a:cubicBezTo>
                    <a:pt x="391" y="198"/>
                    <a:pt x="389" y="212"/>
                    <a:pt x="387" y="225"/>
                  </a:cubicBezTo>
                  <a:cubicBezTo>
                    <a:pt x="398" y="205"/>
                    <a:pt x="421" y="192"/>
                    <a:pt x="441" y="185"/>
                  </a:cubicBezTo>
                  <a:cubicBezTo>
                    <a:pt x="454" y="182"/>
                    <a:pt x="468" y="180"/>
                    <a:pt x="481" y="182"/>
                  </a:cubicBezTo>
                  <a:cubicBezTo>
                    <a:pt x="496" y="183"/>
                    <a:pt x="506" y="190"/>
                    <a:pt x="519" y="195"/>
                  </a:cubicBezTo>
                  <a:cubicBezTo>
                    <a:pt x="517" y="194"/>
                    <a:pt x="527" y="159"/>
                    <a:pt x="525" y="155"/>
                  </a:cubicBezTo>
                  <a:cubicBezTo>
                    <a:pt x="514" y="134"/>
                    <a:pt x="497" y="113"/>
                    <a:pt x="489" y="89"/>
                  </a:cubicBezTo>
                  <a:cubicBezTo>
                    <a:pt x="487" y="102"/>
                    <a:pt x="485" y="115"/>
                    <a:pt x="483" y="128"/>
                  </a:cubicBezTo>
                  <a:cubicBezTo>
                    <a:pt x="485" y="121"/>
                    <a:pt x="496" y="115"/>
                    <a:pt x="502" y="110"/>
                  </a:cubicBezTo>
                  <a:cubicBezTo>
                    <a:pt x="505" y="107"/>
                    <a:pt x="509" y="74"/>
                    <a:pt x="507" y="70"/>
                  </a:cubicBezTo>
                  <a:cubicBezTo>
                    <a:pt x="503" y="62"/>
                    <a:pt x="496" y="53"/>
                    <a:pt x="492" y="44"/>
                  </a:cubicBezTo>
                  <a:cubicBezTo>
                    <a:pt x="490" y="57"/>
                    <a:pt x="488" y="70"/>
                    <a:pt x="487" y="84"/>
                  </a:cubicBezTo>
                  <a:cubicBezTo>
                    <a:pt x="489" y="75"/>
                    <a:pt x="509" y="64"/>
                    <a:pt x="517" y="61"/>
                  </a:cubicBezTo>
                  <a:cubicBezTo>
                    <a:pt x="525" y="58"/>
                    <a:pt x="525" y="60"/>
                    <a:pt x="531" y="67"/>
                  </a:cubicBezTo>
                  <a:cubicBezTo>
                    <a:pt x="532" y="70"/>
                    <a:pt x="538" y="81"/>
                    <a:pt x="541" y="82"/>
                  </a:cubicBezTo>
                  <a:cubicBezTo>
                    <a:pt x="545" y="83"/>
                    <a:pt x="561" y="69"/>
                    <a:pt x="565" y="67"/>
                  </a:cubicBezTo>
                  <a:cubicBezTo>
                    <a:pt x="571" y="62"/>
                    <a:pt x="577" y="58"/>
                    <a:pt x="584" y="54"/>
                  </a:cubicBezTo>
                  <a:cubicBezTo>
                    <a:pt x="596" y="46"/>
                    <a:pt x="607" y="44"/>
                    <a:pt x="622" y="44"/>
                  </a:cubicBezTo>
                  <a:cubicBezTo>
                    <a:pt x="639" y="44"/>
                    <a:pt x="647" y="42"/>
                    <a:pt x="657" y="57"/>
                  </a:cubicBezTo>
                  <a:cubicBezTo>
                    <a:pt x="667" y="71"/>
                    <a:pt x="676" y="86"/>
                    <a:pt x="685" y="101"/>
                  </a:cubicBezTo>
                  <a:cubicBezTo>
                    <a:pt x="704" y="134"/>
                    <a:pt x="723" y="166"/>
                    <a:pt x="742" y="198"/>
                  </a:cubicBezTo>
                  <a:cubicBezTo>
                    <a:pt x="752" y="214"/>
                    <a:pt x="761" y="229"/>
                    <a:pt x="770" y="245"/>
                  </a:cubicBezTo>
                  <a:cubicBezTo>
                    <a:pt x="772" y="248"/>
                    <a:pt x="777" y="261"/>
                    <a:pt x="782" y="262"/>
                  </a:cubicBezTo>
                  <a:cubicBezTo>
                    <a:pt x="784" y="262"/>
                    <a:pt x="795" y="245"/>
                    <a:pt x="797" y="243"/>
                  </a:cubicBezTo>
                  <a:cubicBezTo>
                    <a:pt x="817" y="219"/>
                    <a:pt x="854" y="219"/>
                    <a:pt x="878" y="201"/>
                  </a:cubicBezTo>
                  <a:cubicBezTo>
                    <a:pt x="889" y="192"/>
                    <a:pt x="898" y="174"/>
                    <a:pt x="907" y="162"/>
                  </a:cubicBezTo>
                  <a:cubicBezTo>
                    <a:pt x="916" y="149"/>
                    <a:pt x="926" y="135"/>
                    <a:pt x="936" y="121"/>
                  </a:cubicBezTo>
                  <a:cubicBezTo>
                    <a:pt x="946" y="108"/>
                    <a:pt x="950" y="112"/>
                    <a:pt x="962" y="120"/>
                  </a:cubicBezTo>
                  <a:cubicBezTo>
                    <a:pt x="974" y="128"/>
                    <a:pt x="993" y="137"/>
                    <a:pt x="1000" y="149"/>
                  </a:cubicBezTo>
                  <a:cubicBezTo>
                    <a:pt x="1002" y="135"/>
                    <a:pt x="1004" y="122"/>
                    <a:pt x="1006" y="109"/>
                  </a:cubicBezTo>
                  <a:cubicBezTo>
                    <a:pt x="997" y="129"/>
                    <a:pt x="980" y="148"/>
                    <a:pt x="968" y="166"/>
                  </a:cubicBezTo>
                  <a:cubicBezTo>
                    <a:pt x="960" y="178"/>
                    <a:pt x="950" y="188"/>
                    <a:pt x="947" y="203"/>
                  </a:cubicBezTo>
                  <a:cubicBezTo>
                    <a:pt x="945" y="214"/>
                    <a:pt x="943" y="226"/>
                    <a:pt x="942" y="238"/>
                  </a:cubicBezTo>
                  <a:cubicBezTo>
                    <a:pt x="942" y="247"/>
                    <a:pt x="943" y="256"/>
                    <a:pt x="943" y="265"/>
                  </a:cubicBezTo>
                  <a:cubicBezTo>
                    <a:pt x="943" y="269"/>
                    <a:pt x="942" y="277"/>
                    <a:pt x="944" y="281"/>
                  </a:cubicBezTo>
                  <a:cubicBezTo>
                    <a:pt x="947" y="286"/>
                    <a:pt x="950" y="282"/>
                    <a:pt x="957" y="283"/>
                  </a:cubicBezTo>
                  <a:cubicBezTo>
                    <a:pt x="966" y="283"/>
                    <a:pt x="971" y="287"/>
                    <a:pt x="977" y="293"/>
                  </a:cubicBezTo>
                  <a:cubicBezTo>
                    <a:pt x="983" y="299"/>
                    <a:pt x="982" y="299"/>
                    <a:pt x="991" y="301"/>
                  </a:cubicBezTo>
                  <a:cubicBezTo>
                    <a:pt x="995" y="302"/>
                    <a:pt x="1000" y="302"/>
                    <a:pt x="1004" y="303"/>
                  </a:cubicBezTo>
                  <a:cubicBezTo>
                    <a:pt x="1027" y="305"/>
                    <a:pt x="1050" y="309"/>
                    <a:pt x="1073" y="313"/>
                  </a:cubicBezTo>
                  <a:cubicBezTo>
                    <a:pt x="1095" y="317"/>
                    <a:pt x="1117" y="322"/>
                    <a:pt x="1138" y="329"/>
                  </a:cubicBezTo>
                  <a:cubicBezTo>
                    <a:pt x="1162" y="337"/>
                    <a:pt x="1173" y="347"/>
                    <a:pt x="1173" y="373"/>
                  </a:cubicBezTo>
                  <a:cubicBezTo>
                    <a:pt x="1174" y="362"/>
                    <a:pt x="1176" y="351"/>
                    <a:pt x="1177" y="340"/>
                  </a:cubicBezTo>
                  <a:cubicBezTo>
                    <a:pt x="1177" y="342"/>
                    <a:pt x="1177" y="344"/>
                    <a:pt x="1177" y="346"/>
                  </a:cubicBezTo>
                  <a:cubicBezTo>
                    <a:pt x="1177" y="344"/>
                    <a:pt x="1177" y="342"/>
                    <a:pt x="1178" y="340"/>
                  </a:cubicBezTo>
                  <a:cubicBezTo>
                    <a:pt x="1172" y="359"/>
                    <a:pt x="1161" y="366"/>
                    <a:pt x="1143" y="373"/>
                  </a:cubicBezTo>
                  <a:cubicBezTo>
                    <a:pt x="1143" y="373"/>
                    <a:pt x="1143" y="373"/>
                    <a:pt x="1143" y="373"/>
                  </a:cubicBezTo>
                  <a:cubicBezTo>
                    <a:pt x="1136" y="414"/>
                    <a:pt x="1133" y="454"/>
                    <a:pt x="1131" y="495"/>
                  </a:cubicBezTo>
                  <a:cubicBezTo>
                    <a:pt x="1129" y="520"/>
                    <a:pt x="1127" y="546"/>
                    <a:pt x="1126" y="571"/>
                  </a:cubicBezTo>
                  <a:cubicBezTo>
                    <a:pt x="1126" y="576"/>
                    <a:pt x="1123" y="588"/>
                    <a:pt x="1125" y="593"/>
                  </a:cubicBezTo>
                  <a:cubicBezTo>
                    <a:pt x="1127" y="597"/>
                    <a:pt x="1134" y="597"/>
                    <a:pt x="1138" y="600"/>
                  </a:cubicBezTo>
                  <a:cubicBezTo>
                    <a:pt x="1145" y="605"/>
                    <a:pt x="1146" y="612"/>
                    <a:pt x="1146" y="620"/>
                  </a:cubicBezTo>
                  <a:cubicBezTo>
                    <a:pt x="1148" y="607"/>
                    <a:pt x="1149" y="594"/>
                    <a:pt x="1151" y="581"/>
                  </a:cubicBezTo>
                  <a:cubicBezTo>
                    <a:pt x="1150" y="589"/>
                    <a:pt x="1147" y="597"/>
                    <a:pt x="1142" y="603"/>
                  </a:cubicBezTo>
                  <a:cubicBezTo>
                    <a:pt x="1138" y="609"/>
                    <a:pt x="1129" y="615"/>
                    <a:pt x="1126" y="621"/>
                  </a:cubicBezTo>
                  <a:cubicBezTo>
                    <a:pt x="1123" y="629"/>
                    <a:pt x="1123" y="640"/>
                    <a:pt x="1122" y="649"/>
                  </a:cubicBezTo>
                  <a:cubicBezTo>
                    <a:pt x="1118" y="676"/>
                    <a:pt x="1118" y="705"/>
                    <a:pt x="1116" y="733"/>
                  </a:cubicBezTo>
                  <a:cubicBezTo>
                    <a:pt x="1114" y="768"/>
                    <a:pt x="1112" y="804"/>
                    <a:pt x="1109" y="839"/>
                  </a:cubicBezTo>
                  <a:cubicBezTo>
                    <a:pt x="1109" y="839"/>
                    <a:pt x="1107" y="858"/>
                    <a:pt x="1108" y="861"/>
                  </a:cubicBezTo>
                  <a:cubicBezTo>
                    <a:pt x="1111" y="866"/>
                    <a:pt x="1117" y="862"/>
                    <a:pt x="1123" y="860"/>
                  </a:cubicBezTo>
                  <a:cubicBezTo>
                    <a:pt x="1141" y="853"/>
                    <a:pt x="1159" y="847"/>
                    <a:pt x="1177" y="841"/>
                  </a:cubicBezTo>
                  <a:cubicBezTo>
                    <a:pt x="1243" y="819"/>
                    <a:pt x="1308" y="823"/>
                    <a:pt x="1368" y="859"/>
                  </a:cubicBezTo>
                  <a:cubicBezTo>
                    <a:pt x="1426" y="893"/>
                    <a:pt x="1473" y="945"/>
                    <a:pt x="1510" y="1000"/>
                  </a:cubicBezTo>
                  <a:cubicBezTo>
                    <a:pt x="1589" y="1117"/>
                    <a:pt x="1635" y="1254"/>
                    <a:pt x="1651" y="1394"/>
                  </a:cubicBezTo>
                  <a:cubicBezTo>
                    <a:pt x="1666" y="1531"/>
                    <a:pt x="1653" y="1703"/>
                    <a:pt x="1537" y="1795"/>
                  </a:cubicBezTo>
                  <a:cubicBezTo>
                    <a:pt x="1484" y="1837"/>
                    <a:pt x="1412" y="1850"/>
                    <a:pt x="1347" y="1861"/>
                  </a:cubicBezTo>
                  <a:cubicBezTo>
                    <a:pt x="1310" y="1867"/>
                    <a:pt x="1274" y="1870"/>
                    <a:pt x="1239" y="1856"/>
                  </a:cubicBezTo>
                  <a:cubicBezTo>
                    <a:pt x="1208" y="1844"/>
                    <a:pt x="1181" y="1824"/>
                    <a:pt x="1152" y="1806"/>
                  </a:cubicBezTo>
                  <a:cubicBezTo>
                    <a:pt x="1125" y="1789"/>
                    <a:pt x="1097" y="1774"/>
                    <a:pt x="1064" y="1769"/>
                  </a:cubicBezTo>
                  <a:cubicBezTo>
                    <a:pt x="1029" y="1765"/>
                    <a:pt x="995" y="1775"/>
                    <a:pt x="963" y="1789"/>
                  </a:cubicBezTo>
                  <a:cubicBezTo>
                    <a:pt x="930" y="1803"/>
                    <a:pt x="898" y="1821"/>
                    <a:pt x="865" y="1834"/>
                  </a:cubicBezTo>
                  <a:cubicBezTo>
                    <a:pt x="832" y="1847"/>
                    <a:pt x="798" y="1857"/>
                    <a:pt x="764" y="1865"/>
                  </a:cubicBezTo>
                  <a:cubicBezTo>
                    <a:pt x="628" y="1896"/>
                    <a:pt x="476" y="1888"/>
                    <a:pt x="345" y="1840"/>
                  </a:cubicBezTo>
                  <a:cubicBezTo>
                    <a:pt x="284" y="1817"/>
                    <a:pt x="222" y="1784"/>
                    <a:pt x="175" y="1739"/>
                  </a:cubicBezTo>
                  <a:cubicBezTo>
                    <a:pt x="152" y="1717"/>
                    <a:pt x="132" y="1695"/>
                    <a:pt x="127" y="1663"/>
                  </a:cubicBezTo>
                  <a:cubicBezTo>
                    <a:pt x="121" y="1627"/>
                    <a:pt x="122" y="1590"/>
                    <a:pt x="120" y="1554"/>
                  </a:cubicBezTo>
                  <a:cubicBezTo>
                    <a:pt x="106" y="1265"/>
                    <a:pt x="88" y="975"/>
                    <a:pt x="66" y="687"/>
                  </a:cubicBezTo>
                  <a:cubicBezTo>
                    <a:pt x="64" y="654"/>
                    <a:pt x="64" y="620"/>
                    <a:pt x="59" y="587"/>
                  </a:cubicBezTo>
                  <a:cubicBezTo>
                    <a:pt x="61" y="599"/>
                    <a:pt x="51" y="614"/>
                    <a:pt x="53" y="626"/>
                  </a:cubicBezTo>
                  <a:cubicBezTo>
                    <a:pt x="63" y="693"/>
                    <a:pt x="63" y="763"/>
                    <a:pt x="68" y="830"/>
                  </a:cubicBezTo>
                  <a:cubicBezTo>
                    <a:pt x="73" y="904"/>
                    <a:pt x="77" y="979"/>
                    <a:pt x="82" y="1053"/>
                  </a:cubicBezTo>
                  <a:cubicBezTo>
                    <a:pt x="91" y="1198"/>
                    <a:pt x="101" y="1343"/>
                    <a:pt x="109" y="1488"/>
                  </a:cubicBezTo>
                  <a:cubicBezTo>
                    <a:pt x="111" y="1525"/>
                    <a:pt x="113" y="1561"/>
                    <a:pt x="115" y="1598"/>
                  </a:cubicBezTo>
                  <a:cubicBezTo>
                    <a:pt x="116" y="1632"/>
                    <a:pt x="116" y="1668"/>
                    <a:pt x="122" y="1702"/>
                  </a:cubicBezTo>
                  <a:cubicBezTo>
                    <a:pt x="132" y="1766"/>
                    <a:pt x="201" y="1809"/>
                    <a:pt x="252" y="1838"/>
                  </a:cubicBezTo>
                  <a:cubicBezTo>
                    <a:pt x="372" y="1908"/>
                    <a:pt x="519" y="1931"/>
                    <a:pt x="656" y="1920"/>
                  </a:cubicBezTo>
                  <a:cubicBezTo>
                    <a:pt x="727" y="1915"/>
                    <a:pt x="797" y="1899"/>
                    <a:pt x="863" y="1873"/>
                  </a:cubicBezTo>
                  <a:cubicBezTo>
                    <a:pt x="926" y="1847"/>
                    <a:pt x="990" y="1798"/>
                    <a:pt x="1062" y="1810"/>
                  </a:cubicBezTo>
                  <a:cubicBezTo>
                    <a:pt x="1128" y="1820"/>
                    <a:pt x="1175" y="1874"/>
                    <a:pt x="1237" y="1897"/>
                  </a:cubicBezTo>
                  <a:cubicBezTo>
                    <a:pt x="1272" y="1910"/>
                    <a:pt x="1308" y="1906"/>
                    <a:pt x="1345" y="1900"/>
                  </a:cubicBezTo>
                  <a:cubicBezTo>
                    <a:pt x="1381" y="1894"/>
                    <a:pt x="1417" y="1887"/>
                    <a:pt x="1452" y="1875"/>
                  </a:cubicBezTo>
                  <a:cubicBezTo>
                    <a:pt x="1513" y="1856"/>
                    <a:pt x="1563" y="1816"/>
                    <a:pt x="1596" y="1761"/>
                  </a:cubicBezTo>
                  <a:cubicBezTo>
                    <a:pt x="1627" y="1708"/>
                    <a:pt x="1638" y="1647"/>
                    <a:pt x="1647" y="1588"/>
                  </a:cubicBezTo>
                  <a:cubicBezTo>
                    <a:pt x="1656" y="1524"/>
                    <a:pt x="1663" y="1461"/>
                    <a:pt x="1660" y="1396"/>
                  </a:cubicBezTo>
                  <a:cubicBezTo>
                    <a:pt x="1656" y="1323"/>
                    <a:pt x="1641" y="1249"/>
                    <a:pt x="1620" y="1178"/>
                  </a:cubicBezTo>
                  <a:cubicBezTo>
                    <a:pt x="1581" y="1053"/>
                    <a:pt x="1512" y="922"/>
                    <a:pt x="1407" y="841"/>
                  </a:cubicBezTo>
                  <a:cubicBezTo>
                    <a:pt x="1351" y="799"/>
                    <a:pt x="1289" y="778"/>
                    <a:pt x="1219" y="791"/>
                  </a:cubicBezTo>
                  <a:cubicBezTo>
                    <a:pt x="1185" y="798"/>
                    <a:pt x="1155" y="813"/>
                    <a:pt x="1122" y="823"/>
                  </a:cubicBezTo>
                  <a:cubicBezTo>
                    <a:pt x="1112" y="826"/>
                    <a:pt x="1114" y="823"/>
                    <a:pt x="1114" y="813"/>
                  </a:cubicBezTo>
                  <a:cubicBezTo>
                    <a:pt x="1114" y="804"/>
                    <a:pt x="1115" y="795"/>
                    <a:pt x="1116" y="786"/>
                  </a:cubicBezTo>
                  <a:cubicBezTo>
                    <a:pt x="1117" y="769"/>
                    <a:pt x="1118" y="752"/>
                    <a:pt x="1119" y="736"/>
                  </a:cubicBezTo>
                  <a:cubicBezTo>
                    <a:pt x="1121" y="698"/>
                    <a:pt x="1123" y="660"/>
                    <a:pt x="1126" y="622"/>
                  </a:cubicBezTo>
                  <a:cubicBezTo>
                    <a:pt x="1125" y="635"/>
                    <a:pt x="1123" y="648"/>
                    <a:pt x="1121" y="661"/>
                  </a:cubicBezTo>
                  <a:cubicBezTo>
                    <a:pt x="1131" y="650"/>
                    <a:pt x="1141" y="640"/>
                    <a:pt x="1145" y="626"/>
                  </a:cubicBezTo>
                  <a:cubicBezTo>
                    <a:pt x="1147" y="616"/>
                    <a:pt x="1148" y="605"/>
                    <a:pt x="1149" y="595"/>
                  </a:cubicBezTo>
                  <a:cubicBezTo>
                    <a:pt x="1150" y="588"/>
                    <a:pt x="1153" y="580"/>
                    <a:pt x="1151" y="572"/>
                  </a:cubicBezTo>
                  <a:cubicBezTo>
                    <a:pt x="1150" y="567"/>
                    <a:pt x="1147" y="562"/>
                    <a:pt x="1142" y="559"/>
                  </a:cubicBezTo>
                  <a:cubicBezTo>
                    <a:pt x="1138" y="557"/>
                    <a:pt x="1132" y="557"/>
                    <a:pt x="1130" y="553"/>
                  </a:cubicBezTo>
                  <a:cubicBezTo>
                    <a:pt x="1127" y="545"/>
                    <a:pt x="1132" y="523"/>
                    <a:pt x="1132" y="515"/>
                  </a:cubicBezTo>
                  <a:cubicBezTo>
                    <a:pt x="1134" y="493"/>
                    <a:pt x="1135" y="472"/>
                    <a:pt x="1137" y="450"/>
                  </a:cubicBezTo>
                  <a:cubicBezTo>
                    <a:pt x="1138" y="431"/>
                    <a:pt x="1139" y="413"/>
                    <a:pt x="1141" y="394"/>
                  </a:cubicBezTo>
                  <a:cubicBezTo>
                    <a:pt x="1141" y="389"/>
                    <a:pt x="1141" y="384"/>
                    <a:pt x="1142" y="378"/>
                  </a:cubicBezTo>
                  <a:cubicBezTo>
                    <a:pt x="1142" y="378"/>
                    <a:pt x="1142" y="377"/>
                    <a:pt x="1142" y="376"/>
                  </a:cubicBezTo>
                  <a:cubicBezTo>
                    <a:pt x="1142" y="382"/>
                    <a:pt x="1142" y="387"/>
                    <a:pt x="1142" y="393"/>
                  </a:cubicBezTo>
                  <a:cubicBezTo>
                    <a:pt x="1137" y="408"/>
                    <a:pt x="1138" y="414"/>
                    <a:pt x="1147" y="409"/>
                  </a:cubicBezTo>
                  <a:cubicBezTo>
                    <a:pt x="1154" y="407"/>
                    <a:pt x="1160" y="402"/>
                    <a:pt x="1164" y="397"/>
                  </a:cubicBezTo>
                  <a:cubicBezTo>
                    <a:pt x="1176" y="381"/>
                    <a:pt x="1177" y="353"/>
                    <a:pt x="1178" y="334"/>
                  </a:cubicBezTo>
                  <a:cubicBezTo>
                    <a:pt x="1179" y="323"/>
                    <a:pt x="1177" y="308"/>
                    <a:pt x="1168" y="300"/>
                  </a:cubicBezTo>
                  <a:cubicBezTo>
                    <a:pt x="1155" y="289"/>
                    <a:pt x="1132" y="286"/>
                    <a:pt x="1117" y="282"/>
                  </a:cubicBezTo>
                  <a:cubicBezTo>
                    <a:pt x="1077" y="271"/>
                    <a:pt x="1036" y="271"/>
                    <a:pt x="996" y="262"/>
                  </a:cubicBezTo>
                  <a:cubicBezTo>
                    <a:pt x="986" y="259"/>
                    <a:pt x="985" y="253"/>
                    <a:pt x="977" y="247"/>
                  </a:cubicBezTo>
                  <a:cubicBezTo>
                    <a:pt x="969" y="242"/>
                    <a:pt x="962" y="246"/>
                    <a:pt x="955" y="244"/>
                  </a:cubicBezTo>
                  <a:cubicBezTo>
                    <a:pt x="946" y="241"/>
                    <a:pt x="953" y="245"/>
                    <a:pt x="949" y="239"/>
                  </a:cubicBezTo>
                  <a:cubicBezTo>
                    <a:pt x="947" y="235"/>
                    <a:pt x="949" y="226"/>
                    <a:pt x="949" y="222"/>
                  </a:cubicBezTo>
                  <a:cubicBezTo>
                    <a:pt x="948" y="213"/>
                    <a:pt x="947" y="205"/>
                    <a:pt x="948" y="197"/>
                  </a:cubicBezTo>
                  <a:cubicBezTo>
                    <a:pt x="946" y="210"/>
                    <a:pt x="944" y="223"/>
                    <a:pt x="942" y="236"/>
                  </a:cubicBezTo>
                  <a:cubicBezTo>
                    <a:pt x="946" y="223"/>
                    <a:pt x="959" y="210"/>
                    <a:pt x="966" y="199"/>
                  </a:cubicBezTo>
                  <a:cubicBezTo>
                    <a:pt x="977" y="184"/>
                    <a:pt x="992" y="168"/>
                    <a:pt x="999" y="151"/>
                  </a:cubicBezTo>
                  <a:cubicBezTo>
                    <a:pt x="1002" y="143"/>
                    <a:pt x="1003" y="133"/>
                    <a:pt x="1004" y="124"/>
                  </a:cubicBezTo>
                  <a:cubicBezTo>
                    <a:pt x="1006" y="109"/>
                    <a:pt x="1007" y="107"/>
                    <a:pt x="994" y="99"/>
                  </a:cubicBezTo>
                  <a:cubicBezTo>
                    <a:pt x="984" y="92"/>
                    <a:pt x="968" y="75"/>
                    <a:pt x="955" y="73"/>
                  </a:cubicBezTo>
                  <a:cubicBezTo>
                    <a:pt x="944" y="71"/>
                    <a:pt x="931" y="97"/>
                    <a:pt x="925" y="105"/>
                  </a:cubicBezTo>
                  <a:cubicBezTo>
                    <a:pt x="914" y="120"/>
                    <a:pt x="904" y="135"/>
                    <a:pt x="893" y="150"/>
                  </a:cubicBezTo>
                  <a:cubicBezTo>
                    <a:pt x="882" y="165"/>
                    <a:pt x="869" y="169"/>
                    <a:pt x="852" y="176"/>
                  </a:cubicBezTo>
                  <a:cubicBezTo>
                    <a:pt x="837" y="182"/>
                    <a:pt x="818" y="188"/>
                    <a:pt x="806" y="199"/>
                  </a:cubicBezTo>
                  <a:cubicBezTo>
                    <a:pt x="801" y="204"/>
                    <a:pt x="797" y="212"/>
                    <a:pt x="792" y="217"/>
                  </a:cubicBezTo>
                  <a:cubicBezTo>
                    <a:pt x="783" y="224"/>
                    <a:pt x="790" y="222"/>
                    <a:pt x="784" y="219"/>
                  </a:cubicBezTo>
                  <a:cubicBezTo>
                    <a:pt x="781" y="217"/>
                    <a:pt x="778" y="209"/>
                    <a:pt x="776" y="205"/>
                  </a:cubicBezTo>
                  <a:cubicBezTo>
                    <a:pt x="755" y="171"/>
                    <a:pt x="735" y="136"/>
                    <a:pt x="714" y="102"/>
                  </a:cubicBezTo>
                  <a:cubicBezTo>
                    <a:pt x="704" y="85"/>
                    <a:pt x="694" y="69"/>
                    <a:pt x="684" y="52"/>
                  </a:cubicBezTo>
                  <a:cubicBezTo>
                    <a:pt x="677" y="39"/>
                    <a:pt x="667" y="13"/>
                    <a:pt x="654" y="6"/>
                  </a:cubicBezTo>
                  <a:cubicBezTo>
                    <a:pt x="644" y="0"/>
                    <a:pt x="621" y="3"/>
                    <a:pt x="610" y="5"/>
                  </a:cubicBezTo>
                  <a:cubicBezTo>
                    <a:pt x="593" y="8"/>
                    <a:pt x="578" y="22"/>
                    <a:pt x="564" y="31"/>
                  </a:cubicBezTo>
                  <a:cubicBezTo>
                    <a:pt x="560" y="33"/>
                    <a:pt x="555" y="39"/>
                    <a:pt x="551" y="40"/>
                  </a:cubicBezTo>
                  <a:cubicBezTo>
                    <a:pt x="545" y="42"/>
                    <a:pt x="548" y="43"/>
                    <a:pt x="542" y="37"/>
                  </a:cubicBezTo>
                  <a:cubicBezTo>
                    <a:pt x="538" y="33"/>
                    <a:pt x="535" y="22"/>
                    <a:pt x="529" y="20"/>
                  </a:cubicBezTo>
                  <a:cubicBezTo>
                    <a:pt x="522" y="17"/>
                    <a:pt x="495" y="37"/>
                    <a:pt x="492" y="44"/>
                  </a:cubicBezTo>
                  <a:cubicBezTo>
                    <a:pt x="488" y="53"/>
                    <a:pt x="488" y="68"/>
                    <a:pt x="487" y="78"/>
                  </a:cubicBezTo>
                  <a:cubicBezTo>
                    <a:pt x="487" y="90"/>
                    <a:pt x="496" y="99"/>
                    <a:pt x="502" y="110"/>
                  </a:cubicBezTo>
                  <a:cubicBezTo>
                    <a:pt x="504" y="97"/>
                    <a:pt x="506" y="84"/>
                    <a:pt x="507" y="70"/>
                  </a:cubicBezTo>
                  <a:cubicBezTo>
                    <a:pt x="499" y="78"/>
                    <a:pt x="492" y="82"/>
                    <a:pt x="488" y="92"/>
                  </a:cubicBezTo>
                  <a:cubicBezTo>
                    <a:pt x="486" y="101"/>
                    <a:pt x="484" y="114"/>
                    <a:pt x="484" y="123"/>
                  </a:cubicBezTo>
                  <a:cubicBezTo>
                    <a:pt x="483" y="133"/>
                    <a:pt x="488" y="139"/>
                    <a:pt x="493" y="148"/>
                  </a:cubicBezTo>
                  <a:cubicBezTo>
                    <a:pt x="502" y="164"/>
                    <a:pt x="511" y="179"/>
                    <a:pt x="519" y="195"/>
                  </a:cubicBezTo>
                  <a:cubicBezTo>
                    <a:pt x="521" y="182"/>
                    <a:pt x="523" y="169"/>
                    <a:pt x="525" y="155"/>
                  </a:cubicBezTo>
                  <a:cubicBezTo>
                    <a:pt x="513" y="151"/>
                    <a:pt x="504" y="144"/>
                    <a:pt x="490" y="142"/>
                  </a:cubicBezTo>
                  <a:cubicBezTo>
                    <a:pt x="476" y="140"/>
                    <a:pt x="461" y="142"/>
                    <a:pt x="447" y="146"/>
                  </a:cubicBezTo>
                  <a:cubicBezTo>
                    <a:pt x="426" y="152"/>
                    <a:pt x="403" y="165"/>
                    <a:pt x="393" y="185"/>
                  </a:cubicBezTo>
                  <a:cubicBezTo>
                    <a:pt x="391" y="188"/>
                    <a:pt x="387" y="225"/>
                    <a:pt x="387" y="225"/>
                  </a:cubicBezTo>
                  <a:cubicBezTo>
                    <a:pt x="392" y="226"/>
                    <a:pt x="404" y="221"/>
                    <a:pt x="409" y="220"/>
                  </a:cubicBezTo>
                  <a:cubicBezTo>
                    <a:pt x="418" y="219"/>
                    <a:pt x="427" y="218"/>
                    <a:pt x="436" y="219"/>
                  </a:cubicBezTo>
                  <a:cubicBezTo>
                    <a:pt x="451" y="221"/>
                    <a:pt x="465" y="228"/>
                    <a:pt x="477" y="237"/>
                  </a:cubicBezTo>
                  <a:cubicBezTo>
                    <a:pt x="499" y="253"/>
                    <a:pt x="517" y="277"/>
                    <a:pt x="523" y="304"/>
                  </a:cubicBezTo>
                  <a:cubicBezTo>
                    <a:pt x="524" y="290"/>
                    <a:pt x="526" y="277"/>
                    <a:pt x="528" y="264"/>
                  </a:cubicBezTo>
                  <a:cubicBezTo>
                    <a:pt x="523" y="273"/>
                    <a:pt x="510" y="260"/>
                    <a:pt x="508" y="254"/>
                  </a:cubicBezTo>
                  <a:cubicBezTo>
                    <a:pt x="506" y="249"/>
                    <a:pt x="508" y="243"/>
                    <a:pt x="505" y="237"/>
                  </a:cubicBezTo>
                  <a:cubicBezTo>
                    <a:pt x="502" y="232"/>
                    <a:pt x="498" y="231"/>
                    <a:pt x="494" y="228"/>
                  </a:cubicBezTo>
                  <a:cubicBezTo>
                    <a:pt x="487" y="220"/>
                    <a:pt x="489" y="213"/>
                    <a:pt x="476" y="211"/>
                  </a:cubicBezTo>
                  <a:cubicBezTo>
                    <a:pt x="470" y="210"/>
                    <a:pt x="463" y="212"/>
                    <a:pt x="457" y="214"/>
                  </a:cubicBezTo>
                  <a:cubicBezTo>
                    <a:pt x="447" y="216"/>
                    <a:pt x="441" y="214"/>
                    <a:pt x="431" y="212"/>
                  </a:cubicBezTo>
                  <a:cubicBezTo>
                    <a:pt x="416" y="208"/>
                    <a:pt x="400" y="206"/>
                    <a:pt x="384" y="206"/>
                  </a:cubicBezTo>
                  <a:cubicBezTo>
                    <a:pt x="377" y="206"/>
                    <a:pt x="371" y="207"/>
                    <a:pt x="364" y="207"/>
                  </a:cubicBezTo>
                  <a:cubicBezTo>
                    <a:pt x="354" y="207"/>
                    <a:pt x="345" y="204"/>
                    <a:pt x="336" y="203"/>
                  </a:cubicBezTo>
                  <a:cubicBezTo>
                    <a:pt x="321" y="203"/>
                    <a:pt x="308" y="207"/>
                    <a:pt x="295" y="213"/>
                  </a:cubicBezTo>
                  <a:cubicBezTo>
                    <a:pt x="280" y="220"/>
                    <a:pt x="263" y="217"/>
                    <a:pt x="248" y="221"/>
                  </a:cubicBezTo>
                  <a:cubicBezTo>
                    <a:pt x="234" y="225"/>
                    <a:pt x="224" y="232"/>
                    <a:pt x="210" y="234"/>
                  </a:cubicBezTo>
                  <a:cubicBezTo>
                    <a:pt x="193" y="237"/>
                    <a:pt x="177" y="240"/>
                    <a:pt x="161" y="243"/>
                  </a:cubicBezTo>
                  <a:cubicBezTo>
                    <a:pt x="128" y="249"/>
                    <a:pt x="95" y="254"/>
                    <a:pt x="63" y="264"/>
                  </a:cubicBezTo>
                  <a:cubicBezTo>
                    <a:pt x="39" y="271"/>
                    <a:pt x="15" y="281"/>
                    <a:pt x="9" y="307"/>
                  </a:cubicBezTo>
                  <a:cubicBezTo>
                    <a:pt x="6" y="323"/>
                    <a:pt x="0" y="346"/>
                    <a:pt x="6" y="361"/>
                  </a:cubicBezTo>
                  <a:cubicBezTo>
                    <a:pt x="11" y="376"/>
                    <a:pt x="24" y="380"/>
                    <a:pt x="33" y="391"/>
                  </a:cubicBezTo>
                  <a:cubicBezTo>
                    <a:pt x="41" y="401"/>
                    <a:pt x="38" y="428"/>
                    <a:pt x="39" y="441"/>
                  </a:cubicBezTo>
                  <a:cubicBezTo>
                    <a:pt x="42" y="482"/>
                    <a:pt x="49" y="525"/>
                    <a:pt x="47" y="566"/>
                  </a:cubicBezTo>
                  <a:cubicBezTo>
                    <a:pt x="48" y="553"/>
                    <a:pt x="50" y="540"/>
                    <a:pt x="52" y="527"/>
                  </a:cubicBezTo>
                  <a:cubicBezTo>
                    <a:pt x="29" y="533"/>
                    <a:pt x="30" y="559"/>
                    <a:pt x="28" y="578"/>
                  </a:cubicBezTo>
                  <a:cubicBezTo>
                    <a:pt x="25" y="601"/>
                    <a:pt x="31" y="617"/>
                    <a:pt x="53" y="626"/>
                  </a:cubicBezTo>
                  <a:cubicBezTo>
                    <a:pt x="50" y="625"/>
                    <a:pt x="62" y="588"/>
                    <a:pt x="59" y="587"/>
                  </a:cubicBezTo>
                  <a:close/>
                </a:path>
              </a:pathLst>
            </a:custGeom>
            <a:solidFill>
              <a:srgbClr val="00B0F0"/>
            </a:solidFill>
            <a:ln w="9525">
              <a:noFill/>
              <a:round/>
              <a:headEnd/>
              <a:tailEnd/>
            </a:ln>
          </p:spPr>
          <p:txBody>
            <a:bodyPr/>
            <a:lstStyle/>
            <a:p>
              <a:endParaRPr lang="en-US"/>
            </a:p>
          </p:txBody>
        </p:sp>
        <p:sp>
          <p:nvSpPr>
            <p:cNvPr id="21664" name="Freeform 42"/>
            <p:cNvSpPr>
              <a:spLocks/>
            </p:cNvSpPr>
            <p:nvPr/>
          </p:nvSpPr>
          <p:spPr bwMode="auto">
            <a:xfrm>
              <a:off x="1050" y="2080"/>
              <a:ext cx="1319" cy="235"/>
            </a:xfrm>
            <a:custGeom>
              <a:avLst/>
              <a:gdLst>
                <a:gd name="T0" fmla="*/ 12 w 1010"/>
                <a:gd name="T1" fmla="*/ 18 h 180"/>
                <a:gd name="T2" fmla="*/ 9 w 1010"/>
                <a:gd name="T3" fmla="*/ 20 h 180"/>
                <a:gd name="T4" fmla="*/ 1 w 1010"/>
                <a:gd name="T5" fmla="*/ 70 h 180"/>
                <a:gd name="T6" fmla="*/ 4 w 1010"/>
                <a:gd name="T7" fmla="*/ 70 h 180"/>
                <a:gd name="T8" fmla="*/ 12 w 1010"/>
                <a:gd name="T9" fmla="*/ 18 h 180"/>
                <a:gd name="T10" fmla="*/ 10 w 1010"/>
                <a:gd name="T11" fmla="*/ 21 h 180"/>
                <a:gd name="T12" fmla="*/ 3 w 1010"/>
                <a:gd name="T13" fmla="*/ 73 h 180"/>
                <a:gd name="T14" fmla="*/ 257 w 1010"/>
                <a:gd name="T15" fmla="*/ 172 h 180"/>
                <a:gd name="T16" fmla="*/ 539 w 1010"/>
                <a:gd name="T17" fmla="*/ 219 h 180"/>
                <a:gd name="T18" fmla="*/ 1102 w 1010"/>
                <a:gd name="T19" fmla="*/ 164 h 180"/>
                <a:gd name="T20" fmla="*/ 1232 w 1010"/>
                <a:gd name="T21" fmla="*/ 116 h 180"/>
                <a:gd name="T22" fmla="*/ 1312 w 1010"/>
                <a:gd name="T23" fmla="*/ 54 h 180"/>
                <a:gd name="T24" fmla="*/ 1319 w 1010"/>
                <a:gd name="T25" fmla="*/ 16 h 180"/>
                <a:gd name="T26" fmla="*/ 1299 w 1010"/>
                <a:gd name="T27" fmla="*/ 4 h 180"/>
                <a:gd name="T28" fmla="*/ 1168 w 1010"/>
                <a:gd name="T29" fmla="*/ 55 h 180"/>
                <a:gd name="T30" fmla="*/ 616 w 1010"/>
                <a:gd name="T31" fmla="*/ 131 h 180"/>
                <a:gd name="T32" fmla="*/ 313 w 1010"/>
                <a:gd name="T33" fmla="*/ 93 h 180"/>
                <a:gd name="T34" fmla="*/ 162 w 1010"/>
                <a:gd name="T35" fmla="*/ 60 h 180"/>
                <a:gd name="T36" fmla="*/ 12 w 1010"/>
                <a:gd name="T37" fmla="*/ 18 h 180"/>
                <a:gd name="T38" fmla="*/ 4 w 1010"/>
                <a:gd name="T39" fmla="*/ 70 h 180"/>
                <a:gd name="T40" fmla="*/ 259 w 1010"/>
                <a:gd name="T41" fmla="*/ 136 h 180"/>
                <a:gd name="T42" fmla="*/ 520 w 1010"/>
                <a:gd name="T43" fmla="*/ 176 h 180"/>
                <a:gd name="T44" fmla="*/ 1049 w 1010"/>
                <a:gd name="T45" fmla="*/ 140 h 180"/>
                <a:gd name="T46" fmla="*/ 1187 w 1010"/>
                <a:gd name="T47" fmla="*/ 97 h 180"/>
                <a:gd name="T48" fmla="*/ 1262 w 1010"/>
                <a:gd name="T49" fmla="*/ 68 h 180"/>
                <a:gd name="T50" fmla="*/ 1312 w 1010"/>
                <a:gd name="T51" fmla="*/ 60 h 180"/>
                <a:gd name="T52" fmla="*/ 1319 w 1010"/>
                <a:gd name="T53" fmla="*/ 9 h 180"/>
                <a:gd name="T54" fmla="*/ 1275 w 1010"/>
                <a:gd name="T55" fmla="*/ 46 h 180"/>
                <a:gd name="T56" fmla="*/ 1217 w 1010"/>
                <a:gd name="T57" fmla="*/ 74 h 180"/>
                <a:gd name="T58" fmla="*/ 1092 w 1010"/>
                <a:gd name="T59" fmla="*/ 118 h 180"/>
                <a:gd name="T60" fmla="*/ 833 w 1010"/>
                <a:gd name="T61" fmla="*/ 167 h 180"/>
                <a:gd name="T62" fmla="*/ 290 w 1010"/>
                <a:gd name="T63" fmla="*/ 127 h 180"/>
                <a:gd name="T64" fmla="*/ 10 w 1010"/>
                <a:gd name="T65" fmla="*/ 21 h 180"/>
                <a:gd name="T66" fmla="*/ 3 w 1010"/>
                <a:gd name="T67" fmla="*/ 73 h 180"/>
                <a:gd name="T68" fmla="*/ 4 w 1010"/>
                <a:gd name="T69" fmla="*/ 70 h 180"/>
                <a:gd name="T70" fmla="*/ 12 w 1010"/>
                <a:gd name="T71" fmla="*/ 18 h 180"/>
                <a:gd name="T72" fmla="*/ 9 w 1010"/>
                <a:gd name="T73" fmla="*/ 20 h 180"/>
                <a:gd name="T74" fmla="*/ 1 w 1010"/>
                <a:gd name="T75" fmla="*/ 70 h 180"/>
                <a:gd name="T76" fmla="*/ 4 w 1010"/>
                <a:gd name="T77" fmla="*/ 70 h 180"/>
                <a:gd name="T78" fmla="*/ 12 w 1010"/>
                <a:gd name="T79" fmla="*/ 18 h 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0"/>
                <a:gd name="T121" fmla="*/ 0 h 180"/>
                <a:gd name="T122" fmla="*/ 1010 w 1010"/>
                <a:gd name="T123" fmla="*/ 180 h 1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0" h="180">
                  <a:moveTo>
                    <a:pt x="9" y="14"/>
                  </a:moveTo>
                  <a:cubicBezTo>
                    <a:pt x="8" y="14"/>
                    <a:pt x="7" y="14"/>
                    <a:pt x="7" y="15"/>
                  </a:cubicBezTo>
                  <a:cubicBezTo>
                    <a:pt x="2" y="18"/>
                    <a:pt x="5" y="53"/>
                    <a:pt x="1" y="54"/>
                  </a:cubicBezTo>
                  <a:cubicBezTo>
                    <a:pt x="2" y="54"/>
                    <a:pt x="2" y="54"/>
                    <a:pt x="3" y="54"/>
                  </a:cubicBezTo>
                  <a:cubicBezTo>
                    <a:pt x="5" y="40"/>
                    <a:pt x="7" y="27"/>
                    <a:pt x="9" y="14"/>
                  </a:cubicBezTo>
                  <a:cubicBezTo>
                    <a:pt x="8" y="15"/>
                    <a:pt x="8" y="16"/>
                    <a:pt x="8" y="16"/>
                  </a:cubicBezTo>
                  <a:cubicBezTo>
                    <a:pt x="7" y="20"/>
                    <a:pt x="0" y="54"/>
                    <a:pt x="2" y="56"/>
                  </a:cubicBezTo>
                  <a:cubicBezTo>
                    <a:pt x="61" y="92"/>
                    <a:pt x="131" y="114"/>
                    <a:pt x="197" y="132"/>
                  </a:cubicBezTo>
                  <a:cubicBezTo>
                    <a:pt x="268" y="151"/>
                    <a:pt x="341" y="162"/>
                    <a:pt x="413" y="168"/>
                  </a:cubicBezTo>
                  <a:cubicBezTo>
                    <a:pt x="559" y="180"/>
                    <a:pt x="705" y="169"/>
                    <a:pt x="844" y="126"/>
                  </a:cubicBezTo>
                  <a:cubicBezTo>
                    <a:pt x="878" y="116"/>
                    <a:pt x="911" y="104"/>
                    <a:pt x="943" y="89"/>
                  </a:cubicBezTo>
                  <a:cubicBezTo>
                    <a:pt x="963" y="80"/>
                    <a:pt x="1001" y="66"/>
                    <a:pt x="1005" y="41"/>
                  </a:cubicBezTo>
                  <a:cubicBezTo>
                    <a:pt x="1007" y="32"/>
                    <a:pt x="1009" y="22"/>
                    <a:pt x="1010" y="12"/>
                  </a:cubicBezTo>
                  <a:cubicBezTo>
                    <a:pt x="1010" y="1"/>
                    <a:pt x="1006" y="0"/>
                    <a:pt x="995" y="3"/>
                  </a:cubicBezTo>
                  <a:cubicBezTo>
                    <a:pt x="961" y="14"/>
                    <a:pt x="928" y="30"/>
                    <a:pt x="894" y="42"/>
                  </a:cubicBezTo>
                  <a:cubicBezTo>
                    <a:pt x="756" y="89"/>
                    <a:pt x="616" y="105"/>
                    <a:pt x="472" y="100"/>
                  </a:cubicBezTo>
                  <a:cubicBezTo>
                    <a:pt x="394" y="98"/>
                    <a:pt x="316" y="85"/>
                    <a:pt x="240" y="71"/>
                  </a:cubicBezTo>
                  <a:cubicBezTo>
                    <a:pt x="201" y="64"/>
                    <a:pt x="162" y="56"/>
                    <a:pt x="124" y="46"/>
                  </a:cubicBezTo>
                  <a:cubicBezTo>
                    <a:pt x="85" y="37"/>
                    <a:pt x="46" y="28"/>
                    <a:pt x="9" y="14"/>
                  </a:cubicBezTo>
                  <a:cubicBezTo>
                    <a:pt x="11" y="15"/>
                    <a:pt x="0" y="53"/>
                    <a:pt x="3" y="54"/>
                  </a:cubicBezTo>
                  <a:cubicBezTo>
                    <a:pt x="65" y="77"/>
                    <a:pt x="133" y="90"/>
                    <a:pt x="198" y="104"/>
                  </a:cubicBezTo>
                  <a:cubicBezTo>
                    <a:pt x="264" y="118"/>
                    <a:pt x="331" y="128"/>
                    <a:pt x="398" y="135"/>
                  </a:cubicBezTo>
                  <a:cubicBezTo>
                    <a:pt x="533" y="148"/>
                    <a:pt x="672" y="142"/>
                    <a:pt x="803" y="107"/>
                  </a:cubicBezTo>
                  <a:cubicBezTo>
                    <a:pt x="839" y="98"/>
                    <a:pt x="874" y="87"/>
                    <a:pt x="909" y="74"/>
                  </a:cubicBezTo>
                  <a:cubicBezTo>
                    <a:pt x="928" y="67"/>
                    <a:pt x="947" y="60"/>
                    <a:pt x="966" y="52"/>
                  </a:cubicBezTo>
                  <a:cubicBezTo>
                    <a:pt x="974" y="49"/>
                    <a:pt x="1000" y="33"/>
                    <a:pt x="1005" y="46"/>
                  </a:cubicBezTo>
                  <a:cubicBezTo>
                    <a:pt x="1006" y="33"/>
                    <a:pt x="1008" y="20"/>
                    <a:pt x="1010" y="7"/>
                  </a:cubicBezTo>
                  <a:cubicBezTo>
                    <a:pt x="1007" y="20"/>
                    <a:pt x="987" y="29"/>
                    <a:pt x="976" y="35"/>
                  </a:cubicBezTo>
                  <a:cubicBezTo>
                    <a:pt x="962" y="43"/>
                    <a:pt x="947" y="50"/>
                    <a:pt x="932" y="57"/>
                  </a:cubicBezTo>
                  <a:cubicBezTo>
                    <a:pt x="901" y="70"/>
                    <a:pt x="868" y="81"/>
                    <a:pt x="836" y="90"/>
                  </a:cubicBezTo>
                  <a:cubicBezTo>
                    <a:pt x="771" y="109"/>
                    <a:pt x="705" y="122"/>
                    <a:pt x="638" y="128"/>
                  </a:cubicBezTo>
                  <a:cubicBezTo>
                    <a:pt x="500" y="141"/>
                    <a:pt x="356" y="130"/>
                    <a:pt x="222" y="97"/>
                  </a:cubicBezTo>
                  <a:cubicBezTo>
                    <a:pt x="149" y="79"/>
                    <a:pt x="72" y="56"/>
                    <a:pt x="8" y="16"/>
                  </a:cubicBezTo>
                  <a:cubicBezTo>
                    <a:pt x="6" y="29"/>
                    <a:pt x="4" y="43"/>
                    <a:pt x="2" y="56"/>
                  </a:cubicBezTo>
                  <a:cubicBezTo>
                    <a:pt x="2" y="55"/>
                    <a:pt x="3" y="54"/>
                    <a:pt x="3" y="54"/>
                  </a:cubicBezTo>
                  <a:cubicBezTo>
                    <a:pt x="4" y="48"/>
                    <a:pt x="5" y="16"/>
                    <a:pt x="9" y="14"/>
                  </a:cubicBezTo>
                  <a:cubicBezTo>
                    <a:pt x="8" y="14"/>
                    <a:pt x="7" y="15"/>
                    <a:pt x="7" y="15"/>
                  </a:cubicBezTo>
                  <a:cubicBezTo>
                    <a:pt x="5" y="28"/>
                    <a:pt x="3" y="41"/>
                    <a:pt x="1" y="54"/>
                  </a:cubicBezTo>
                  <a:cubicBezTo>
                    <a:pt x="1" y="54"/>
                    <a:pt x="2" y="54"/>
                    <a:pt x="3" y="54"/>
                  </a:cubicBezTo>
                  <a:cubicBezTo>
                    <a:pt x="7" y="53"/>
                    <a:pt x="4" y="15"/>
                    <a:pt x="9" y="14"/>
                  </a:cubicBezTo>
                  <a:close/>
                </a:path>
              </a:pathLst>
            </a:custGeom>
            <a:solidFill>
              <a:srgbClr val="00B0F0"/>
            </a:solidFill>
            <a:ln w="9525">
              <a:noFill/>
              <a:round/>
              <a:headEnd/>
              <a:tailEnd/>
            </a:ln>
          </p:spPr>
          <p:txBody>
            <a:bodyPr/>
            <a:lstStyle/>
            <a:p>
              <a:endParaRPr lang="en-US"/>
            </a:p>
          </p:txBody>
        </p:sp>
        <p:sp>
          <p:nvSpPr>
            <p:cNvPr id="21665" name="Freeform 43"/>
            <p:cNvSpPr>
              <a:spLocks/>
            </p:cNvSpPr>
            <p:nvPr/>
          </p:nvSpPr>
          <p:spPr bwMode="auto">
            <a:xfrm>
              <a:off x="974" y="1802"/>
              <a:ext cx="1374" cy="441"/>
            </a:xfrm>
            <a:custGeom>
              <a:avLst/>
              <a:gdLst>
                <a:gd name="T0" fmla="*/ 107 w 1052"/>
                <a:gd name="T1" fmla="*/ 232 h 338"/>
                <a:gd name="T2" fmla="*/ 184 w 1052"/>
                <a:gd name="T3" fmla="*/ 324 h 338"/>
                <a:gd name="T4" fmla="*/ 542 w 1052"/>
                <a:gd name="T5" fmla="*/ 416 h 338"/>
                <a:gd name="T6" fmla="*/ 1245 w 1052"/>
                <a:gd name="T7" fmla="*/ 357 h 338"/>
                <a:gd name="T8" fmla="*/ 1356 w 1052"/>
                <a:gd name="T9" fmla="*/ 264 h 338"/>
                <a:gd name="T10" fmla="*/ 1366 w 1052"/>
                <a:gd name="T11" fmla="*/ 97 h 338"/>
                <a:gd name="T12" fmla="*/ 1370 w 1052"/>
                <a:gd name="T13" fmla="*/ 27 h 338"/>
                <a:gd name="T14" fmla="*/ 1327 w 1052"/>
                <a:gd name="T15" fmla="*/ 33 h 338"/>
                <a:gd name="T16" fmla="*/ 1149 w 1052"/>
                <a:gd name="T17" fmla="*/ 65 h 338"/>
                <a:gd name="T18" fmla="*/ 735 w 1052"/>
                <a:gd name="T19" fmla="*/ 97 h 338"/>
                <a:gd name="T20" fmla="*/ 606 w 1052"/>
                <a:gd name="T21" fmla="*/ 97 h 338"/>
                <a:gd name="T22" fmla="*/ 597 w 1052"/>
                <a:gd name="T23" fmla="*/ 180 h 338"/>
                <a:gd name="T24" fmla="*/ 552 w 1052"/>
                <a:gd name="T25" fmla="*/ 115 h 338"/>
                <a:gd name="T26" fmla="*/ 500 w 1052"/>
                <a:gd name="T27" fmla="*/ 87 h 338"/>
                <a:gd name="T28" fmla="*/ 171 w 1052"/>
                <a:gd name="T29" fmla="*/ 43 h 338"/>
                <a:gd name="T30" fmla="*/ 0 w 1052"/>
                <a:gd name="T31" fmla="*/ 52 h 338"/>
                <a:gd name="T32" fmla="*/ 7 w 1052"/>
                <a:gd name="T33" fmla="*/ 154 h 338"/>
                <a:gd name="T34" fmla="*/ 84 w 1052"/>
                <a:gd name="T35" fmla="*/ 210 h 338"/>
                <a:gd name="T36" fmla="*/ 492 w 1052"/>
                <a:gd name="T37" fmla="*/ 359 h 338"/>
                <a:gd name="T38" fmla="*/ 718 w 1052"/>
                <a:gd name="T39" fmla="*/ 338 h 338"/>
                <a:gd name="T40" fmla="*/ 573 w 1052"/>
                <a:gd name="T41" fmla="*/ 337 h 338"/>
                <a:gd name="T42" fmla="*/ 111 w 1052"/>
                <a:gd name="T43" fmla="*/ 232 h 338"/>
                <a:gd name="T44" fmla="*/ 405 w 1052"/>
                <a:gd name="T45" fmla="*/ 368 h 338"/>
                <a:gd name="T46" fmla="*/ 641 w 1052"/>
                <a:gd name="T47" fmla="*/ 393 h 338"/>
                <a:gd name="T48" fmla="*/ 718 w 1052"/>
                <a:gd name="T49" fmla="*/ 338 h 338"/>
                <a:gd name="T50" fmla="*/ 290 w 1052"/>
                <a:gd name="T51" fmla="*/ 248 h 338"/>
                <a:gd name="T52" fmla="*/ 52 w 1052"/>
                <a:gd name="T53" fmla="*/ 133 h 338"/>
                <a:gd name="T54" fmla="*/ 10 w 1052"/>
                <a:gd name="T55" fmla="*/ 56 h 338"/>
                <a:gd name="T56" fmla="*/ 0 w 1052"/>
                <a:gd name="T57" fmla="*/ 52 h 338"/>
                <a:gd name="T58" fmla="*/ 401 w 1052"/>
                <a:gd name="T59" fmla="*/ 132 h 338"/>
                <a:gd name="T60" fmla="*/ 521 w 1052"/>
                <a:gd name="T61" fmla="*/ 141 h 338"/>
                <a:gd name="T62" fmla="*/ 564 w 1052"/>
                <a:gd name="T63" fmla="*/ 177 h 338"/>
                <a:gd name="T64" fmla="*/ 597 w 1052"/>
                <a:gd name="T65" fmla="*/ 180 h 338"/>
                <a:gd name="T66" fmla="*/ 606 w 1052"/>
                <a:gd name="T67" fmla="*/ 97 h 338"/>
                <a:gd name="T68" fmla="*/ 658 w 1052"/>
                <a:gd name="T69" fmla="*/ 149 h 338"/>
                <a:gd name="T70" fmla="*/ 849 w 1052"/>
                <a:gd name="T71" fmla="*/ 146 h 338"/>
                <a:gd name="T72" fmla="*/ 1347 w 1052"/>
                <a:gd name="T73" fmla="*/ 77 h 338"/>
                <a:gd name="T74" fmla="*/ 1361 w 1052"/>
                <a:gd name="T75" fmla="*/ 108 h 338"/>
                <a:gd name="T76" fmla="*/ 1348 w 1052"/>
                <a:gd name="T77" fmla="*/ 312 h 338"/>
                <a:gd name="T78" fmla="*/ 1307 w 1052"/>
                <a:gd name="T79" fmla="*/ 284 h 338"/>
                <a:gd name="T80" fmla="*/ 1128 w 1052"/>
                <a:gd name="T81" fmla="*/ 343 h 338"/>
                <a:gd name="T82" fmla="*/ 363 w 1052"/>
                <a:gd name="T83" fmla="*/ 326 h 338"/>
                <a:gd name="T84" fmla="*/ 155 w 1052"/>
                <a:gd name="T85" fmla="*/ 256 h 338"/>
                <a:gd name="T86" fmla="*/ 101 w 1052"/>
                <a:gd name="T87" fmla="*/ 284 h 338"/>
                <a:gd name="T88" fmla="*/ 111 w 1052"/>
                <a:gd name="T89" fmla="*/ 232 h 3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2"/>
                <a:gd name="T136" fmla="*/ 0 h 338"/>
                <a:gd name="T137" fmla="*/ 1052 w 1052"/>
                <a:gd name="T138" fmla="*/ 338 h 3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2" h="338">
                  <a:moveTo>
                    <a:pt x="85" y="178"/>
                  </a:moveTo>
                  <a:cubicBezTo>
                    <a:pt x="84" y="178"/>
                    <a:pt x="83" y="178"/>
                    <a:pt x="82" y="178"/>
                  </a:cubicBezTo>
                  <a:cubicBezTo>
                    <a:pt x="82" y="178"/>
                    <a:pt x="76" y="217"/>
                    <a:pt x="77" y="218"/>
                  </a:cubicBezTo>
                  <a:cubicBezTo>
                    <a:pt x="95" y="225"/>
                    <a:pt x="120" y="239"/>
                    <a:pt x="141" y="248"/>
                  </a:cubicBezTo>
                  <a:cubicBezTo>
                    <a:pt x="171" y="260"/>
                    <a:pt x="202" y="270"/>
                    <a:pt x="233" y="279"/>
                  </a:cubicBezTo>
                  <a:cubicBezTo>
                    <a:pt x="293" y="297"/>
                    <a:pt x="354" y="310"/>
                    <a:pt x="415" y="319"/>
                  </a:cubicBezTo>
                  <a:cubicBezTo>
                    <a:pt x="533" y="335"/>
                    <a:pt x="659" y="338"/>
                    <a:pt x="777" y="319"/>
                  </a:cubicBezTo>
                  <a:cubicBezTo>
                    <a:pt x="837" y="310"/>
                    <a:pt x="896" y="294"/>
                    <a:pt x="953" y="274"/>
                  </a:cubicBezTo>
                  <a:cubicBezTo>
                    <a:pt x="977" y="266"/>
                    <a:pt x="1002" y="257"/>
                    <a:pt x="1025" y="245"/>
                  </a:cubicBezTo>
                  <a:cubicBezTo>
                    <a:pt x="1038" y="238"/>
                    <a:pt x="1036" y="216"/>
                    <a:pt x="1038" y="202"/>
                  </a:cubicBezTo>
                  <a:cubicBezTo>
                    <a:pt x="1041" y="175"/>
                    <a:pt x="1041" y="147"/>
                    <a:pt x="1043" y="120"/>
                  </a:cubicBezTo>
                  <a:cubicBezTo>
                    <a:pt x="1044" y="105"/>
                    <a:pt x="1045" y="89"/>
                    <a:pt x="1046" y="74"/>
                  </a:cubicBezTo>
                  <a:cubicBezTo>
                    <a:pt x="1046" y="66"/>
                    <a:pt x="1047" y="59"/>
                    <a:pt x="1047" y="51"/>
                  </a:cubicBezTo>
                  <a:cubicBezTo>
                    <a:pt x="1048" y="44"/>
                    <a:pt x="1052" y="27"/>
                    <a:pt x="1049" y="21"/>
                  </a:cubicBezTo>
                  <a:cubicBezTo>
                    <a:pt x="1046" y="14"/>
                    <a:pt x="1046" y="17"/>
                    <a:pt x="1037" y="19"/>
                  </a:cubicBezTo>
                  <a:cubicBezTo>
                    <a:pt x="1030" y="21"/>
                    <a:pt x="1023" y="23"/>
                    <a:pt x="1016" y="25"/>
                  </a:cubicBezTo>
                  <a:cubicBezTo>
                    <a:pt x="1001" y="28"/>
                    <a:pt x="987" y="31"/>
                    <a:pt x="973" y="34"/>
                  </a:cubicBezTo>
                  <a:cubicBezTo>
                    <a:pt x="942" y="40"/>
                    <a:pt x="911" y="45"/>
                    <a:pt x="880" y="50"/>
                  </a:cubicBezTo>
                  <a:cubicBezTo>
                    <a:pt x="811" y="61"/>
                    <a:pt x="741" y="68"/>
                    <a:pt x="671" y="72"/>
                  </a:cubicBezTo>
                  <a:cubicBezTo>
                    <a:pt x="635" y="74"/>
                    <a:pt x="599" y="74"/>
                    <a:pt x="563" y="74"/>
                  </a:cubicBezTo>
                  <a:cubicBezTo>
                    <a:pt x="545" y="74"/>
                    <a:pt x="527" y="74"/>
                    <a:pt x="510" y="74"/>
                  </a:cubicBezTo>
                  <a:cubicBezTo>
                    <a:pt x="496" y="74"/>
                    <a:pt x="476" y="69"/>
                    <a:pt x="464" y="74"/>
                  </a:cubicBezTo>
                  <a:cubicBezTo>
                    <a:pt x="461" y="76"/>
                    <a:pt x="459" y="109"/>
                    <a:pt x="458" y="114"/>
                  </a:cubicBezTo>
                  <a:cubicBezTo>
                    <a:pt x="458" y="122"/>
                    <a:pt x="458" y="130"/>
                    <a:pt x="457" y="138"/>
                  </a:cubicBezTo>
                  <a:cubicBezTo>
                    <a:pt x="459" y="125"/>
                    <a:pt x="461" y="112"/>
                    <a:pt x="463" y="99"/>
                  </a:cubicBezTo>
                  <a:cubicBezTo>
                    <a:pt x="460" y="110"/>
                    <a:pt x="431" y="93"/>
                    <a:pt x="423" y="88"/>
                  </a:cubicBezTo>
                  <a:cubicBezTo>
                    <a:pt x="417" y="83"/>
                    <a:pt x="412" y="72"/>
                    <a:pt x="407" y="68"/>
                  </a:cubicBezTo>
                  <a:cubicBezTo>
                    <a:pt x="402" y="66"/>
                    <a:pt x="388" y="68"/>
                    <a:pt x="383" y="67"/>
                  </a:cubicBezTo>
                  <a:cubicBezTo>
                    <a:pt x="340" y="65"/>
                    <a:pt x="298" y="61"/>
                    <a:pt x="256" y="55"/>
                  </a:cubicBezTo>
                  <a:cubicBezTo>
                    <a:pt x="214" y="49"/>
                    <a:pt x="172" y="42"/>
                    <a:pt x="131" y="33"/>
                  </a:cubicBezTo>
                  <a:cubicBezTo>
                    <a:pt x="89" y="24"/>
                    <a:pt x="48" y="9"/>
                    <a:pt x="6" y="0"/>
                  </a:cubicBezTo>
                  <a:cubicBezTo>
                    <a:pt x="6" y="0"/>
                    <a:pt x="0" y="36"/>
                    <a:pt x="0" y="40"/>
                  </a:cubicBezTo>
                  <a:cubicBezTo>
                    <a:pt x="1" y="54"/>
                    <a:pt x="2" y="68"/>
                    <a:pt x="3" y="83"/>
                  </a:cubicBezTo>
                  <a:cubicBezTo>
                    <a:pt x="3" y="91"/>
                    <a:pt x="1" y="111"/>
                    <a:pt x="5" y="118"/>
                  </a:cubicBezTo>
                  <a:cubicBezTo>
                    <a:pt x="10" y="127"/>
                    <a:pt x="26" y="135"/>
                    <a:pt x="35" y="141"/>
                  </a:cubicBezTo>
                  <a:cubicBezTo>
                    <a:pt x="44" y="148"/>
                    <a:pt x="54" y="155"/>
                    <a:pt x="64" y="161"/>
                  </a:cubicBezTo>
                  <a:cubicBezTo>
                    <a:pt x="112" y="190"/>
                    <a:pt x="164" y="212"/>
                    <a:pt x="216" y="230"/>
                  </a:cubicBezTo>
                  <a:cubicBezTo>
                    <a:pt x="269" y="248"/>
                    <a:pt x="322" y="264"/>
                    <a:pt x="377" y="275"/>
                  </a:cubicBezTo>
                  <a:cubicBezTo>
                    <a:pt x="432" y="287"/>
                    <a:pt x="488" y="293"/>
                    <a:pt x="544" y="299"/>
                  </a:cubicBezTo>
                  <a:cubicBezTo>
                    <a:pt x="546" y="285"/>
                    <a:pt x="548" y="272"/>
                    <a:pt x="550" y="259"/>
                  </a:cubicBezTo>
                  <a:cubicBezTo>
                    <a:pt x="534" y="263"/>
                    <a:pt x="516" y="262"/>
                    <a:pt x="500" y="261"/>
                  </a:cubicBezTo>
                  <a:cubicBezTo>
                    <a:pt x="480" y="261"/>
                    <a:pt x="459" y="260"/>
                    <a:pt x="439" y="258"/>
                  </a:cubicBezTo>
                  <a:cubicBezTo>
                    <a:pt x="398" y="255"/>
                    <a:pt x="357" y="250"/>
                    <a:pt x="316" y="242"/>
                  </a:cubicBezTo>
                  <a:cubicBezTo>
                    <a:pt x="238" y="229"/>
                    <a:pt x="157" y="210"/>
                    <a:pt x="85" y="178"/>
                  </a:cubicBezTo>
                  <a:cubicBezTo>
                    <a:pt x="88" y="179"/>
                    <a:pt x="76" y="216"/>
                    <a:pt x="80" y="218"/>
                  </a:cubicBezTo>
                  <a:cubicBezTo>
                    <a:pt x="151" y="250"/>
                    <a:pt x="233" y="269"/>
                    <a:pt x="310" y="282"/>
                  </a:cubicBezTo>
                  <a:cubicBezTo>
                    <a:pt x="350" y="289"/>
                    <a:pt x="390" y="294"/>
                    <a:pt x="430" y="297"/>
                  </a:cubicBezTo>
                  <a:cubicBezTo>
                    <a:pt x="450" y="299"/>
                    <a:pt x="470" y="300"/>
                    <a:pt x="491" y="301"/>
                  </a:cubicBezTo>
                  <a:cubicBezTo>
                    <a:pt x="508" y="301"/>
                    <a:pt x="528" y="303"/>
                    <a:pt x="544" y="299"/>
                  </a:cubicBezTo>
                  <a:cubicBezTo>
                    <a:pt x="547" y="298"/>
                    <a:pt x="548" y="259"/>
                    <a:pt x="550" y="259"/>
                  </a:cubicBezTo>
                  <a:cubicBezTo>
                    <a:pt x="495" y="253"/>
                    <a:pt x="440" y="248"/>
                    <a:pt x="386" y="237"/>
                  </a:cubicBezTo>
                  <a:cubicBezTo>
                    <a:pt x="330" y="225"/>
                    <a:pt x="276" y="209"/>
                    <a:pt x="222" y="190"/>
                  </a:cubicBezTo>
                  <a:cubicBezTo>
                    <a:pt x="171" y="172"/>
                    <a:pt x="120" y="152"/>
                    <a:pt x="73" y="124"/>
                  </a:cubicBezTo>
                  <a:cubicBezTo>
                    <a:pt x="62" y="117"/>
                    <a:pt x="51" y="109"/>
                    <a:pt x="40" y="102"/>
                  </a:cubicBezTo>
                  <a:cubicBezTo>
                    <a:pt x="32" y="96"/>
                    <a:pt x="18" y="89"/>
                    <a:pt x="12" y="80"/>
                  </a:cubicBezTo>
                  <a:cubicBezTo>
                    <a:pt x="7" y="72"/>
                    <a:pt x="9" y="53"/>
                    <a:pt x="8" y="43"/>
                  </a:cubicBezTo>
                  <a:cubicBezTo>
                    <a:pt x="7" y="29"/>
                    <a:pt x="7" y="14"/>
                    <a:pt x="6" y="0"/>
                  </a:cubicBezTo>
                  <a:cubicBezTo>
                    <a:pt x="4" y="13"/>
                    <a:pt x="2" y="26"/>
                    <a:pt x="0" y="40"/>
                  </a:cubicBezTo>
                  <a:cubicBezTo>
                    <a:pt x="51" y="50"/>
                    <a:pt x="101" y="68"/>
                    <a:pt x="152" y="78"/>
                  </a:cubicBezTo>
                  <a:cubicBezTo>
                    <a:pt x="203" y="88"/>
                    <a:pt x="255" y="96"/>
                    <a:pt x="307" y="101"/>
                  </a:cubicBezTo>
                  <a:cubicBezTo>
                    <a:pt x="333" y="104"/>
                    <a:pt x="359" y="106"/>
                    <a:pt x="385" y="107"/>
                  </a:cubicBezTo>
                  <a:cubicBezTo>
                    <a:pt x="388" y="108"/>
                    <a:pt x="395" y="107"/>
                    <a:pt x="399" y="108"/>
                  </a:cubicBezTo>
                  <a:cubicBezTo>
                    <a:pt x="403" y="110"/>
                    <a:pt x="404" y="114"/>
                    <a:pt x="408" y="118"/>
                  </a:cubicBezTo>
                  <a:cubicBezTo>
                    <a:pt x="414" y="125"/>
                    <a:pt x="422" y="131"/>
                    <a:pt x="432" y="136"/>
                  </a:cubicBezTo>
                  <a:cubicBezTo>
                    <a:pt x="436" y="138"/>
                    <a:pt x="440" y="139"/>
                    <a:pt x="445" y="140"/>
                  </a:cubicBezTo>
                  <a:cubicBezTo>
                    <a:pt x="453" y="143"/>
                    <a:pt x="454" y="144"/>
                    <a:pt x="457" y="138"/>
                  </a:cubicBezTo>
                  <a:cubicBezTo>
                    <a:pt x="459" y="135"/>
                    <a:pt x="459" y="127"/>
                    <a:pt x="460" y="124"/>
                  </a:cubicBezTo>
                  <a:cubicBezTo>
                    <a:pt x="462" y="107"/>
                    <a:pt x="463" y="91"/>
                    <a:pt x="464" y="74"/>
                  </a:cubicBezTo>
                  <a:cubicBezTo>
                    <a:pt x="462" y="88"/>
                    <a:pt x="460" y="101"/>
                    <a:pt x="458" y="114"/>
                  </a:cubicBezTo>
                  <a:cubicBezTo>
                    <a:pt x="470" y="109"/>
                    <a:pt x="491" y="113"/>
                    <a:pt x="504" y="114"/>
                  </a:cubicBezTo>
                  <a:cubicBezTo>
                    <a:pt x="519" y="114"/>
                    <a:pt x="535" y="114"/>
                    <a:pt x="550" y="114"/>
                  </a:cubicBezTo>
                  <a:cubicBezTo>
                    <a:pt x="583" y="114"/>
                    <a:pt x="617" y="114"/>
                    <a:pt x="650" y="112"/>
                  </a:cubicBezTo>
                  <a:cubicBezTo>
                    <a:pt x="714" y="109"/>
                    <a:pt x="777" y="103"/>
                    <a:pt x="840" y="94"/>
                  </a:cubicBezTo>
                  <a:cubicBezTo>
                    <a:pt x="905" y="86"/>
                    <a:pt x="969" y="75"/>
                    <a:pt x="1031" y="59"/>
                  </a:cubicBezTo>
                  <a:cubicBezTo>
                    <a:pt x="1041" y="56"/>
                    <a:pt x="1040" y="54"/>
                    <a:pt x="1043" y="60"/>
                  </a:cubicBezTo>
                  <a:cubicBezTo>
                    <a:pt x="1046" y="65"/>
                    <a:pt x="1042" y="77"/>
                    <a:pt x="1042" y="83"/>
                  </a:cubicBezTo>
                  <a:cubicBezTo>
                    <a:pt x="1041" y="101"/>
                    <a:pt x="1040" y="119"/>
                    <a:pt x="1039" y="137"/>
                  </a:cubicBezTo>
                  <a:cubicBezTo>
                    <a:pt x="1036" y="171"/>
                    <a:pt x="1034" y="205"/>
                    <a:pt x="1032" y="239"/>
                  </a:cubicBezTo>
                  <a:cubicBezTo>
                    <a:pt x="1034" y="226"/>
                    <a:pt x="1036" y="213"/>
                    <a:pt x="1038" y="200"/>
                  </a:cubicBezTo>
                  <a:cubicBezTo>
                    <a:pt x="1036" y="208"/>
                    <a:pt x="1008" y="215"/>
                    <a:pt x="1001" y="218"/>
                  </a:cubicBezTo>
                  <a:cubicBezTo>
                    <a:pt x="986" y="225"/>
                    <a:pt x="971" y="231"/>
                    <a:pt x="955" y="236"/>
                  </a:cubicBezTo>
                  <a:cubicBezTo>
                    <a:pt x="925" y="246"/>
                    <a:pt x="895" y="255"/>
                    <a:pt x="864" y="263"/>
                  </a:cubicBezTo>
                  <a:cubicBezTo>
                    <a:pt x="800" y="279"/>
                    <a:pt x="736" y="288"/>
                    <a:pt x="670" y="290"/>
                  </a:cubicBezTo>
                  <a:cubicBezTo>
                    <a:pt x="537" y="293"/>
                    <a:pt x="407" y="284"/>
                    <a:pt x="278" y="250"/>
                  </a:cubicBezTo>
                  <a:cubicBezTo>
                    <a:pt x="242" y="241"/>
                    <a:pt x="206" y="230"/>
                    <a:pt x="172" y="218"/>
                  </a:cubicBezTo>
                  <a:cubicBezTo>
                    <a:pt x="154" y="211"/>
                    <a:pt x="136" y="204"/>
                    <a:pt x="119" y="196"/>
                  </a:cubicBezTo>
                  <a:cubicBezTo>
                    <a:pt x="107" y="191"/>
                    <a:pt x="92" y="182"/>
                    <a:pt x="82" y="178"/>
                  </a:cubicBezTo>
                  <a:cubicBezTo>
                    <a:pt x="81" y="191"/>
                    <a:pt x="79" y="204"/>
                    <a:pt x="77" y="218"/>
                  </a:cubicBezTo>
                  <a:cubicBezTo>
                    <a:pt x="78" y="218"/>
                    <a:pt x="79" y="218"/>
                    <a:pt x="80" y="218"/>
                  </a:cubicBezTo>
                  <a:cubicBezTo>
                    <a:pt x="82" y="218"/>
                    <a:pt x="84" y="178"/>
                    <a:pt x="85" y="178"/>
                  </a:cubicBezTo>
                  <a:close/>
                </a:path>
              </a:pathLst>
            </a:custGeom>
            <a:solidFill>
              <a:srgbClr val="00B0F0"/>
            </a:solidFill>
            <a:ln w="9525">
              <a:noFill/>
              <a:round/>
              <a:headEnd/>
              <a:tailEnd/>
            </a:ln>
          </p:spPr>
          <p:txBody>
            <a:bodyPr/>
            <a:lstStyle/>
            <a:p>
              <a:endParaRPr lang="en-US"/>
            </a:p>
          </p:txBody>
        </p:sp>
        <p:sp>
          <p:nvSpPr>
            <p:cNvPr id="21666" name="Freeform 44"/>
            <p:cNvSpPr>
              <a:spLocks/>
            </p:cNvSpPr>
            <p:nvPr/>
          </p:nvSpPr>
          <p:spPr bwMode="auto">
            <a:xfrm>
              <a:off x="2210" y="2382"/>
              <a:ext cx="819" cy="1375"/>
            </a:xfrm>
            <a:custGeom>
              <a:avLst/>
              <a:gdLst>
                <a:gd name="T0" fmla="*/ 819 w 627"/>
                <a:gd name="T1" fmla="*/ 811 h 1053"/>
                <a:gd name="T2" fmla="*/ 755 w 627"/>
                <a:gd name="T3" fmla="*/ 454 h 1053"/>
                <a:gd name="T4" fmla="*/ 588 w 627"/>
                <a:gd name="T5" fmla="*/ 151 h 1053"/>
                <a:gd name="T6" fmla="*/ 316 w 627"/>
                <a:gd name="T7" fmla="*/ 9 h 1053"/>
                <a:gd name="T8" fmla="*/ 93 w 627"/>
                <a:gd name="T9" fmla="*/ 200 h 1053"/>
                <a:gd name="T10" fmla="*/ 34 w 627"/>
                <a:gd name="T11" fmla="*/ 483 h 1053"/>
                <a:gd name="T12" fmla="*/ 81 w 627"/>
                <a:gd name="T13" fmla="*/ 830 h 1053"/>
                <a:gd name="T14" fmla="*/ 239 w 627"/>
                <a:gd name="T15" fmla="*/ 1143 h 1053"/>
                <a:gd name="T16" fmla="*/ 502 w 627"/>
                <a:gd name="T17" fmla="*/ 1342 h 1053"/>
                <a:gd name="T18" fmla="*/ 767 w 627"/>
                <a:gd name="T19" fmla="*/ 1149 h 1053"/>
                <a:gd name="T20" fmla="*/ 819 w 627"/>
                <a:gd name="T21" fmla="*/ 811 h 1053"/>
                <a:gd name="T22" fmla="*/ 811 w 627"/>
                <a:gd name="T23" fmla="*/ 862 h 1053"/>
                <a:gd name="T24" fmla="*/ 731 w 627"/>
                <a:gd name="T25" fmla="*/ 1190 h 1053"/>
                <a:gd name="T26" fmla="*/ 623 w 627"/>
                <a:gd name="T27" fmla="*/ 1285 h 1053"/>
                <a:gd name="T28" fmla="*/ 483 w 627"/>
                <a:gd name="T29" fmla="*/ 1282 h 1053"/>
                <a:gd name="T30" fmla="*/ 103 w 627"/>
                <a:gd name="T31" fmla="*/ 823 h 1053"/>
                <a:gd name="T32" fmla="*/ 115 w 627"/>
                <a:gd name="T33" fmla="*/ 197 h 1053"/>
                <a:gd name="T34" fmla="*/ 341 w 627"/>
                <a:gd name="T35" fmla="*/ 61 h 1053"/>
                <a:gd name="T36" fmla="*/ 577 w 627"/>
                <a:gd name="T37" fmla="*/ 200 h 1053"/>
                <a:gd name="T38" fmla="*/ 746 w 627"/>
                <a:gd name="T39" fmla="*/ 501 h 1053"/>
                <a:gd name="T40" fmla="*/ 811 w 627"/>
                <a:gd name="T41" fmla="*/ 862 h 1053"/>
                <a:gd name="T42" fmla="*/ 819 w 627"/>
                <a:gd name="T43" fmla="*/ 811 h 10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7"/>
                <a:gd name="T67" fmla="*/ 0 h 1053"/>
                <a:gd name="T68" fmla="*/ 627 w 627"/>
                <a:gd name="T69" fmla="*/ 1053 h 10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7" h="1053">
                  <a:moveTo>
                    <a:pt x="627" y="621"/>
                  </a:moveTo>
                  <a:cubicBezTo>
                    <a:pt x="627" y="528"/>
                    <a:pt x="607" y="435"/>
                    <a:pt x="578" y="348"/>
                  </a:cubicBezTo>
                  <a:cubicBezTo>
                    <a:pt x="550" y="264"/>
                    <a:pt x="509" y="183"/>
                    <a:pt x="450" y="116"/>
                  </a:cubicBezTo>
                  <a:cubicBezTo>
                    <a:pt x="397" y="55"/>
                    <a:pt x="328" y="0"/>
                    <a:pt x="242" y="7"/>
                  </a:cubicBezTo>
                  <a:cubicBezTo>
                    <a:pt x="159" y="15"/>
                    <a:pt x="103" y="82"/>
                    <a:pt x="71" y="153"/>
                  </a:cubicBezTo>
                  <a:cubicBezTo>
                    <a:pt x="42" y="220"/>
                    <a:pt x="31" y="298"/>
                    <a:pt x="26" y="370"/>
                  </a:cubicBezTo>
                  <a:cubicBezTo>
                    <a:pt x="20" y="460"/>
                    <a:pt x="34" y="550"/>
                    <a:pt x="62" y="636"/>
                  </a:cubicBezTo>
                  <a:cubicBezTo>
                    <a:pt x="89" y="721"/>
                    <a:pt x="130" y="803"/>
                    <a:pt x="183" y="875"/>
                  </a:cubicBezTo>
                  <a:cubicBezTo>
                    <a:pt x="231" y="942"/>
                    <a:pt x="302" y="1007"/>
                    <a:pt x="384" y="1028"/>
                  </a:cubicBezTo>
                  <a:cubicBezTo>
                    <a:pt x="487" y="1053"/>
                    <a:pt x="557" y="968"/>
                    <a:pt x="587" y="880"/>
                  </a:cubicBezTo>
                  <a:cubicBezTo>
                    <a:pt x="615" y="798"/>
                    <a:pt x="627" y="706"/>
                    <a:pt x="627" y="621"/>
                  </a:cubicBezTo>
                  <a:cubicBezTo>
                    <a:pt x="627" y="634"/>
                    <a:pt x="621" y="647"/>
                    <a:pt x="621" y="660"/>
                  </a:cubicBezTo>
                  <a:cubicBezTo>
                    <a:pt x="621" y="745"/>
                    <a:pt x="607" y="838"/>
                    <a:pt x="560" y="911"/>
                  </a:cubicBezTo>
                  <a:cubicBezTo>
                    <a:pt x="540" y="942"/>
                    <a:pt x="512" y="970"/>
                    <a:pt x="477" y="984"/>
                  </a:cubicBezTo>
                  <a:cubicBezTo>
                    <a:pt x="443" y="999"/>
                    <a:pt x="405" y="994"/>
                    <a:pt x="370" y="982"/>
                  </a:cubicBezTo>
                  <a:cubicBezTo>
                    <a:pt x="222" y="929"/>
                    <a:pt x="131" y="769"/>
                    <a:pt x="79" y="630"/>
                  </a:cubicBezTo>
                  <a:cubicBezTo>
                    <a:pt x="24" y="480"/>
                    <a:pt x="0" y="293"/>
                    <a:pt x="88" y="151"/>
                  </a:cubicBezTo>
                  <a:cubicBezTo>
                    <a:pt x="126" y="89"/>
                    <a:pt x="185" y="42"/>
                    <a:pt x="261" y="47"/>
                  </a:cubicBezTo>
                  <a:cubicBezTo>
                    <a:pt x="337" y="52"/>
                    <a:pt x="394" y="98"/>
                    <a:pt x="442" y="153"/>
                  </a:cubicBezTo>
                  <a:cubicBezTo>
                    <a:pt x="501" y="220"/>
                    <a:pt x="543" y="300"/>
                    <a:pt x="571" y="384"/>
                  </a:cubicBezTo>
                  <a:cubicBezTo>
                    <a:pt x="601" y="472"/>
                    <a:pt x="621" y="566"/>
                    <a:pt x="621" y="660"/>
                  </a:cubicBezTo>
                  <a:cubicBezTo>
                    <a:pt x="621" y="647"/>
                    <a:pt x="627" y="634"/>
                    <a:pt x="627" y="621"/>
                  </a:cubicBezTo>
                  <a:close/>
                </a:path>
              </a:pathLst>
            </a:custGeom>
            <a:solidFill>
              <a:srgbClr val="00B0F0"/>
            </a:solidFill>
            <a:ln w="9525">
              <a:noFill/>
              <a:round/>
              <a:headEnd/>
              <a:tailEnd/>
            </a:ln>
          </p:spPr>
          <p:txBody>
            <a:bodyPr/>
            <a:lstStyle/>
            <a:p>
              <a:endParaRPr lang="en-US"/>
            </a:p>
          </p:txBody>
        </p:sp>
        <p:sp>
          <p:nvSpPr>
            <p:cNvPr id="21667" name="Freeform 45"/>
            <p:cNvSpPr>
              <a:spLocks/>
            </p:cNvSpPr>
            <p:nvPr/>
          </p:nvSpPr>
          <p:spPr bwMode="auto">
            <a:xfrm>
              <a:off x="1048" y="2148"/>
              <a:ext cx="1289" cy="1604"/>
            </a:xfrm>
            <a:custGeom>
              <a:avLst/>
              <a:gdLst>
                <a:gd name="T0" fmla="*/ 10 w 987"/>
                <a:gd name="T1" fmla="*/ 162 h 1228"/>
                <a:gd name="T2" fmla="*/ 33 w 987"/>
                <a:gd name="T3" fmla="*/ 538 h 1228"/>
                <a:gd name="T4" fmla="*/ 64 w 987"/>
                <a:gd name="T5" fmla="*/ 1291 h 1228"/>
                <a:gd name="T6" fmla="*/ 162 w 987"/>
                <a:gd name="T7" fmla="*/ 1480 h 1228"/>
                <a:gd name="T8" fmla="*/ 879 w 987"/>
                <a:gd name="T9" fmla="*/ 1558 h 1228"/>
                <a:gd name="T10" fmla="*/ 1118 w 987"/>
                <a:gd name="T11" fmla="*/ 1388 h 1228"/>
                <a:gd name="T12" fmla="*/ 1037 w 987"/>
                <a:gd name="T13" fmla="*/ 1130 h 1228"/>
                <a:gd name="T14" fmla="*/ 1042 w 987"/>
                <a:gd name="T15" fmla="*/ 500 h 1228"/>
                <a:gd name="T16" fmla="*/ 1042 w 987"/>
                <a:gd name="T17" fmla="*/ 252 h 1228"/>
                <a:gd name="T18" fmla="*/ 1038 w 987"/>
                <a:gd name="T19" fmla="*/ 199 h 1228"/>
                <a:gd name="T20" fmla="*/ 1148 w 987"/>
                <a:gd name="T21" fmla="*/ 167 h 1228"/>
                <a:gd name="T22" fmla="*/ 1181 w 987"/>
                <a:gd name="T23" fmla="*/ 329 h 1228"/>
                <a:gd name="T24" fmla="*/ 1207 w 987"/>
                <a:gd name="T25" fmla="*/ 350 h 1228"/>
                <a:gd name="T26" fmla="*/ 1220 w 987"/>
                <a:gd name="T27" fmla="*/ 128 h 1228"/>
                <a:gd name="T28" fmla="*/ 1273 w 987"/>
                <a:gd name="T29" fmla="*/ 115 h 1228"/>
                <a:gd name="T30" fmla="*/ 1284 w 987"/>
                <a:gd name="T31" fmla="*/ 10 h 1228"/>
                <a:gd name="T32" fmla="*/ 1124 w 987"/>
                <a:gd name="T33" fmla="*/ 71 h 1228"/>
                <a:gd name="T34" fmla="*/ 308 w 987"/>
                <a:gd name="T35" fmla="*/ 93 h 1228"/>
                <a:gd name="T36" fmla="*/ 10 w 987"/>
                <a:gd name="T37" fmla="*/ 0 h 1228"/>
                <a:gd name="T38" fmla="*/ 256 w 987"/>
                <a:gd name="T39" fmla="*/ 135 h 1228"/>
                <a:gd name="T40" fmla="*/ 1066 w 987"/>
                <a:gd name="T41" fmla="*/ 136 h 1228"/>
                <a:gd name="T42" fmla="*/ 1241 w 987"/>
                <a:gd name="T43" fmla="*/ 76 h 1228"/>
                <a:gd name="T44" fmla="*/ 1273 w 987"/>
                <a:gd name="T45" fmla="*/ 115 h 1228"/>
                <a:gd name="T46" fmla="*/ 1213 w 987"/>
                <a:gd name="T47" fmla="*/ 166 h 1228"/>
                <a:gd name="T48" fmla="*/ 1218 w 987"/>
                <a:gd name="T49" fmla="*/ 294 h 1228"/>
                <a:gd name="T50" fmla="*/ 1187 w 987"/>
                <a:gd name="T51" fmla="*/ 312 h 1228"/>
                <a:gd name="T52" fmla="*/ 1187 w 987"/>
                <a:gd name="T53" fmla="*/ 199 h 1228"/>
                <a:gd name="T54" fmla="*/ 1111 w 987"/>
                <a:gd name="T55" fmla="*/ 104 h 1228"/>
                <a:gd name="T56" fmla="*/ 1034 w 987"/>
                <a:gd name="T57" fmla="*/ 707 h 1228"/>
                <a:gd name="T58" fmla="*/ 1033 w 987"/>
                <a:gd name="T59" fmla="*/ 1289 h 1228"/>
                <a:gd name="T60" fmla="*/ 1111 w 987"/>
                <a:gd name="T61" fmla="*/ 1439 h 1228"/>
                <a:gd name="T62" fmla="*/ 675 w 987"/>
                <a:gd name="T63" fmla="*/ 1549 h 1228"/>
                <a:gd name="T64" fmla="*/ 78 w 987"/>
                <a:gd name="T65" fmla="*/ 1297 h 1228"/>
                <a:gd name="T66" fmla="*/ 43 w 987"/>
                <a:gd name="T67" fmla="*/ 546 h 1228"/>
                <a:gd name="T68" fmla="*/ 20 w 987"/>
                <a:gd name="T69" fmla="*/ 129 h 1228"/>
                <a:gd name="T70" fmla="*/ 3 w 987"/>
                <a:gd name="T71" fmla="*/ 51 h 1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7"/>
                <a:gd name="T109" fmla="*/ 0 h 1228"/>
                <a:gd name="T110" fmla="*/ 987 w 987"/>
                <a:gd name="T111" fmla="*/ 1228 h 12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7" h="1228">
                  <a:moveTo>
                    <a:pt x="2" y="39"/>
                  </a:moveTo>
                  <a:cubicBezTo>
                    <a:pt x="2" y="67"/>
                    <a:pt x="6" y="96"/>
                    <a:pt x="8" y="124"/>
                  </a:cubicBezTo>
                  <a:cubicBezTo>
                    <a:pt x="10" y="157"/>
                    <a:pt x="12" y="190"/>
                    <a:pt x="14" y="223"/>
                  </a:cubicBezTo>
                  <a:cubicBezTo>
                    <a:pt x="19" y="286"/>
                    <a:pt x="22" y="349"/>
                    <a:pt x="25" y="412"/>
                  </a:cubicBezTo>
                  <a:cubicBezTo>
                    <a:pt x="32" y="540"/>
                    <a:pt x="36" y="669"/>
                    <a:pt x="41" y="797"/>
                  </a:cubicBezTo>
                  <a:cubicBezTo>
                    <a:pt x="43" y="861"/>
                    <a:pt x="43" y="925"/>
                    <a:pt x="49" y="988"/>
                  </a:cubicBezTo>
                  <a:cubicBezTo>
                    <a:pt x="51" y="1016"/>
                    <a:pt x="54" y="1046"/>
                    <a:pt x="66" y="1071"/>
                  </a:cubicBezTo>
                  <a:cubicBezTo>
                    <a:pt x="79" y="1097"/>
                    <a:pt x="101" y="1117"/>
                    <a:pt x="124" y="1133"/>
                  </a:cubicBezTo>
                  <a:cubicBezTo>
                    <a:pt x="222" y="1203"/>
                    <a:pt x="348" y="1228"/>
                    <a:pt x="467" y="1227"/>
                  </a:cubicBezTo>
                  <a:cubicBezTo>
                    <a:pt x="536" y="1227"/>
                    <a:pt x="607" y="1214"/>
                    <a:pt x="673" y="1193"/>
                  </a:cubicBezTo>
                  <a:cubicBezTo>
                    <a:pt x="736" y="1173"/>
                    <a:pt x="800" y="1145"/>
                    <a:pt x="851" y="1102"/>
                  </a:cubicBezTo>
                  <a:cubicBezTo>
                    <a:pt x="853" y="1100"/>
                    <a:pt x="858" y="1064"/>
                    <a:pt x="856" y="1063"/>
                  </a:cubicBezTo>
                  <a:cubicBezTo>
                    <a:pt x="832" y="1037"/>
                    <a:pt x="811" y="1015"/>
                    <a:pt x="802" y="979"/>
                  </a:cubicBezTo>
                  <a:cubicBezTo>
                    <a:pt x="792" y="942"/>
                    <a:pt x="795" y="903"/>
                    <a:pt x="794" y="865"/>
                  </a:cubicBezTo>
                  <a:cubicBezTo>
                    <a:pt x="794" y="786"/>
                    <a:pt x="797" y="707"/>
                    <a:pt x="798" y="628"/>
                  </a:cubicBezTo>
                  <a:cubicBezTo>
                    <a:pt x="798" y="546"/>
                    <a:pt x="798" y="464"/>
                    <a:pt x="798" y="383"/>
                  </a:cubicBezTo>
                  <a:cubicBezTo>
                    <a:pt x="798" y="340"/>
                    <a:pt x="798" y="298"/>
                    <a:pt x="798" y="256"/>
                  </a:cubicBezTo>
                  <a:cubicBezTo>
                    <a:pt x="798" y="235"/>
                    <a:pt x="798" y="214"/>
                    <a:pt x="798" y="193"/>
                  </a:cubicBezTo>
                  <a:cubicBezTo>
                    <a:pt x="798" y="182"/>
                    <a:pt x="798" y="172"/>
                    <a:pt x="798" y="161"/>
                  </a:cubicBezTo>
                  <a:cubicBezTo>
                    <a:pt x="798" y="155"/>
                    <a:pt x="799" y="125"/>
                    <a:pt x="795" y="152"/>
                  </a:cubicBezTo>
                  <a:cubicBezTo>
                    <a:pt x="795" y="156"/>
                    <a:pt x="794" y="159"/>
                    <a:pt x="794" y="162"/>
                  </a:cubicBezTo>
                  <a:cubicBezTo>
                    <a:pt x="804" y="126"/>
                    <a:pt x="846" y="107"/>
                    <a:pt x="879" y="128"/>
                  </a:cubicBezTo>
                  <a:cubicBezTo>
                    <a:pt x="896" y="139"/>
                    <a:pt x="903" y="157"/>
                    <a:pt x="904" y="177"/>
                  </a:cubicBezTo>
                  <a:cubicBezTo>
                    <a:pt x="905" y="202"/>
                    <a:pt x="904" y="227"/>
                    <a:pt x="904" y="252"/>
                  </a:cubicBezTo>
                  <a:cubicBezTo>
                    <a:pt x="904" y="256"/>
                    <a:pt x="902" y="281"/>
                    <a:pt x="905" y="282"/>
                  </a:cubicBezTo>
                  <a:cubicBezTo>
                    <a:pt x="907" y="283"/>
                    <a:pt x="922" y="270"/>
                    <a:pt x="924" y="268"/>
                  </a:cubicBezTo>
                  <a:cubicBezTo>
                    <a:pt x="931" y="259"/>
                    <a:pt x="931" y="244"/>
                    <a:pt x="932" y="233"/>
                  </a:cubicBezTo>
                  <a:cubicBezTo>
                    <a:pt x="937" y="188"/>
                    <a:pt x="928" y="143"/>
                    <a:pt x="934" y="98"/>
                  </a:cubicBezTo>
                  <a:cubicBezTo>
                    <a:pt x="932" y="110"/>
                    <a:pt x="930" y="122"/>
                    <a:pt x="928" y="135"/>
                  </a:cubicBezTo>
                  <a:cubicBezTo>
                    <a:pt x="935" y="110"/>
                    <a:pt x="951" y="95"/>
                    <a:pt x="975" y="88"/>
                  </a:cubicBezTo>
                  <a:cubicBezTo>
                    <a:pt x="978" y="87"/>
                    <a:pt x="980" y="54"/>
                    <a:pt x="981" y="49"/>
                  </a:cubicBezTo>
                  <a:cubicBezTo>
                    <a:pt x="981" y="45"/>
                    <a:pt x="987" y="11"/>
                    <a:pt x="983" y="8"/>
                  </a:cubicBezTo>
                  <a:cubicBezTo>
                    <a:pt x="979" y="4"/>
                    <a:pt x="962" y="16"/>
                    <a:pt x="956" y="19"/>
                  </a:cubicBezTo>
                  <a:cubicBezTo>
                    <a:pt x="925" y="33"/>
                    <a:pt x="894" y="44"/>
                    <a:pt x="861" y="54"/>
                  </a:cubicBezTo>
                  <a:cubicBezTo>
                    <a:pt x="795" y="74"/>
                    <a:pt x="725" y="88"/>
                    <a:pt x="656" y="95"/>
                  </a:cubicBezTo>
                  <a:cubicBezTo>
                    <a:pt x="515" y="111"/>
                    <a:pt x="374" y="100"/>
                    <a:pt x="236" y="71"/>
                  </a:cubicBezTo>
                  <a:cubicBezTo>
                    <a:pt x="196" y="62"/>
                    <a:pt x="157" y="52"/>
                    <a:pt x="118" y="40"/>
                  </a:cubicBezTo>
                  <a:cubicBezTo>
                    <a:pt x="81" y="28"/>
                    <a:pt x="45" y="13"/>
                    <a:pt x="8" y="0"/>
                  </a:cubicBezTo>
                  <a:cubicBezTo>
                    <a:pt x="10" y="0"/>
                    <a:pt x="0" y="38"/>
                    <a:pt x="2" y="39"/>
                  </a:cubicBezTo>
                  <a:cubicBezTo>
                    <a:pt x="67" y="62"/>
                    <a:pt x="129" y="87"/>
                    <a:pt x="196" y="103"/>
                  </a:cubicBezTo>
                  <a:cubicBezTo>
                    <a:pt x="266" y="119"/>
                    <a:pt x="338" y="132"/>
                    <a:pt x="410" y="138"/>
                  </a:cubicBezTo>
                  <a:cubicBezTo>
                    <a:pt x="547" y="149"/>
                    <a:pt x="684" y="138"/>
                    <a:pt x="816" y="104"/>
                  </a:cubicBezTo>
                  <a:cubicBezTo>
                    <a:pt x="853" y="95"/>
                    <a:pt x="890" y="84"/>
                    <a:pt x="925" y="69"/>
                  </a:cubicBezTo>
                  <a:cubicBezTo>
                    <a:pt x="933" y="66"/>
                    <a:pt x="942" y="62"/>
                    <a:pt x="950" y="58"/>
                  </a:cubicBezTo>
                  <a:cubicBezTo>
                    <a:pt x="954" y="56"/>
                    <a:pt x="972" y="45"/>
                    <a:pt x="975" y="46"/>
                  </a:cubicBezTo>
                  <a:cubicBezTo>
                    <a:pt x="982" y="49"/>
                    <a:pt x="976" y="79"/>
                    <a:pt x="975" y="88"/>
                  </a:cubicBezTo>
                  <a:cubicBezTo>
                    <a:pt x="977" y="75"/>
                    <a:pt x="979" y="62"/>
                    <a:pt x="981" y="49"/>
                  </a:cubicBezTo>
                  <a:cubicBezTo>
                    <a:pt x="941" y="61"/>
                    <a:pt x="934" y="90"/>
                    <a:pt x="929" y="127"/>
                  </a:cubicBezTo>
                  <a:cubicBezTo>
                    <a:pt x="923" y="172"/>
                    <a:pt x="927" y="219"/>
                    <a:pt x="927" y="265"/>
                  </a:cubicBezTo>
                  <a:cubicBezTo>
                    <a:pt x="929" y="252"/>
                    <a:pt x="931" y="238"/>
                    <a:pt x="933" y="225"/>
                  </a:cubicBezTo>
                  <a:cubicBezTo>
                    <a:pt x="928" y="229"/>
                    <a:pt x="920" y="238"/>
                    <a:pt x="915" y="240"/>
                  </a:cubicBezTo>
                  <a:cubicBezTo>
                    <a:pt x="909" y="242"/>
                    <a:pt x="913" y="244"/>
                    <a:pt x="909" y="239"/>
                  </a:cubicBezTo>
                  <a:cubicBezTo>
                    <a:pt x="908" y="237"/>
                    <a:pt x="909" y="230"/>
                    <a:pt x="909" y="228"/>
                  </a:cubicBezTo>
                  <a:cubicBezTo>
                    <a:pt x="910" y="203"/>
                    <a:pt x="909" y="177"/>
                    <a:pt x="909" y="152"/>
                  </a:cubicBezTo>
                  <a:cubicBezTo>
                    <a:pt x="909" y="133"/>
                    <a:pt x="909" y="115"/>
                    <a:pt x="896" y="99"/>
                  </a:cubicBezTo>
                  <a:cubicBezTo>
                    <a:pt x="885" y="86"/>
                    <a:pt x="868" y="79"/>
                    <a:pt x="851" y="80"/>
                  </a:cubicBezTo>
                  <a:cubicBezTo>
                    <a:pt x="778" y="83"/>
                    <a:pt x="792" y="196"/>
                    <a:pt x="792" y="244"/>
                  </a:cubicBezTo>
                  <a:cubicBezTo>
                    <a:pt x="792" y="343"/>
                    <a:pt x="792" y="442"/>
                    <a:pt x="792" y="541"/>
                  </a:cubicBezTo>
                  <a:cubicBezTo>
                    <a:pt x="792" y="637"/>
                    <a:pt x="789" y="733"/>
                    <a:pt x="789" y="829"/>
                  </a:cubicBezTo>
                  <a:cubicBezTo>
                    <a:pt x="788" y="881"/>
                    <a:pt x="786" y="934"/>
                    <a:pt x="791" y="987"/>
                  </a:cubicBezTo>
                  <a:cubicBezTo>
                    <a:pt x="793" y="1008"/>
                    <a:pt x="797" y="1029"/>
                    <a:pt x="806" y="1048"/>
                  </a:cubicBezTo>
                  <a:cubicBezTo>
                    <a:pt x="817" y="1070"/>
                    <a:pt x="834" y="1085"/>
                    <a:pt x="851" y="1102"/>
                  </a:cubicBezTo>
                  <a:cubicBezTo>
                    <a:pt x="852" y="1089"/>
                    <a:pt x="854" y="1076"/>
                    <a:pt x="856" y="1063"/>
                  </a:cubicBezTo>
                  <a:cubicBezTo>
                    <a:pt x="765" y="1140"/>
                    <a:pt x="634" y="1175"/>
                    <a:pt x="517" y="1186"/>
                  </a:cubicBezTo>
                  <a:cubicBezTo>
                    <a:pt x="398" y="1196"/>
                    <a:pt x="269" y="1175"/>
                    <a:pt x="165" y="1116"/>
                  </a:cubicBezTo>
                  <a:cubicBezTo>
                    <a:pt x="115" y="1088"/>
                    <a:pt x="72" y="1052"/>
                    <a:pt x="60" y="993"/>
                  </a:cubicBezTo>
                  <a:cubicBezTo>
                    <a:pt x="48" y="931"/>
                    <a:pt x="50" y="865"/>
                    <a:pt x="48" y="802"/>
                  </a:cubicBezTo>
                  <a:cubicBezTo>
                    <a:pt x="44" y="674"/>
                    <a:pt x="39" y="546"/>
                    <a:pt x="33" y="418"/>
                  </a:cubicBezTo>
                  <a:cubicBezTo>
                    <a:pt x="30" y="347"/>
                    <a:pt x="26" y="277"/>
                    <a:pt x="22" y="207"/>
                  </a:cubicBezTo>
                  <a:cubicBezTo>
                    <a:pt x="19" y="171"/>
                    <a:pt x="17" y="135"/>
                    <a:pt x="15" y="99"/>
                  </a:cubicBezTo>
                  <a:cubicBezTo>
                    <a:pt x="13" y="66"/>
                    <a:pt x="8" y="33"/>
                    <a:pt x="8" y="0"/>
                  </a:cubicBezTo>
                  <a:cubicBezTo>
                    <a:pt x="8" y="13"/>
                    <a:pt x="3" y="26"/>
                    <a:pt x="2" y="39"/>
                  </a:cubicBezTo>
                  <a:close/>
                </a:path>
              </a:pathLst>
            </a:custGeom>
            <a:solidFill>
              <a:srgbClr val="00B0F0"/>
            </a:solidFill>
            <a:ln w="9525">
              <a:noFill/>
              <a:round/>
              <a:headEnd/>
              <a:tailEnd/>
            </a:ln>
          </p:spPr>
          <p:txBody>
            <a:bodyPr/>
            <a:lstStyle/>
            <a:p>
              <a:endParaRPr lang="en-US"/>
            </a:p>
          </p:txBody>
        </p:sp>
        <p:sp>
          <p:nvSpPr>
            <p:cNvPr id="21668" name="Freeform 46"/>
            <p:cNvSpPr>
              <a:spLocks/>
            </p:cNvSpPr>
            <p:nvPr/>
          </p:nvSpPr>
          <p:spPr bwMode="auto">
            <a:xfrm>
              <a:off x="2119" y="2438"/>
              <a:ext cx="604" cy="1347"/>
            </a:xfrm>
            <a:custGeom>
              <a:avLst/>
              <a:gdLst>
                <a:gd name="T0" fmla="*/ 594 w 463"/>
                <a:gd name="T1" fmla="*/ 1320 h 1032"/>
                <a:gd name="T2" fmla="*/ 594 w 463"/>
                <a:gd name="T3" fmla="*/ 1318 h 1032"/>
                <a:gd name="T4" fmla="*/ 601 w 463"/>
                <a:gd name="T5" fmla="*/ 1266 h 1032"/>
                <a:gd name="T6" fmla="*/ 534 w 463"/>
                <a:gd name="T7" fmla="*/ 1244 h 1032"/>
                <a:gd name="T8" fmla="*/ 462 w 463"/>
                <a:gd name="T9" fmla="*/ 1207 h 1032"/>
                <a:gd name="T10" fmla="*/ 344 w 463"/>
                <a:gd name="T11" fmla="*/ 1107 h 1032"/>
                <a:gd name="T12" fmla="*/ 172 w 463"/>
                <a:gd name="T13" fmla="*/ 828 h 1032"/>
                <a:gd name="T14" fmla="*/ 159 w 463"/>
                <a:gd name="T15" fmla="*/ 151 h 1032"/>
                <a:gd name="T16" fmla="*/ 198 w 463"/>
                <a:gd name="T17" fmla="*/ 90 h 1032"/>
                <a:gd name="T18" fmla="*/ 223 w 463"/>
                <a:gd name="T19" fmla="*/ 47 h 1032"/>
                <a:gd name="T20" fmla="*/ 228 w 463"/>
                <a:gd name="T21" fmla="*/ 7 h 1032"/>
                <a:gd name="T22" fmla="*/ 166 w 463"/>
                <a:gd name="T23" fmla="*/ 39 h 1032"/>
                <a:gd name="T24" fmla="*/ 29 w 463"/>
                <a:gd name="T25" fmla="*/ 309 h 1032"/>
                <a:gd name="T26" fmla="*/ 3 w 463"/>
                <a:gd name="T27" fmla="*/ 591 h 1032"/>
                <a:gd name="T28" fmla="*/ 65 w 463"/>
                <a:gd name="T29" fmla="*/ 920 h 1032"/>
                <a:gd name="T30" fmla="*/ 269 w 463"/>
                <a:gd name="T31" fmla="*/ 1233 h 1032"/>
                <a:gd name="T32" fmla="*/ 410 w 463"/>
                <a:gd name="T33" fmla="*/ 1334 h 1032"/>
                <a:gd name="T34" fmla="*/ 497 w 463"/>
                <a:gd name="T35" fmla="*/ 1337 h 1032"/>
                <a:gd name="T36" fmla="*/ 594 w 463"/>
                <a:gd name="T37" fmla="*/ 1320 h 1032"/>
                <a:gd name="T38" fmla="*/ 601 w 463"/>
                <a:gd name="T39" fmla="*/ 1269 h 1032"/>
                <a:gd name="T40" fmla="*/ 524 w 463"/>
                <a:gd name="T41" fmla="*/ 1282 h 1032"/>
                <a:gd name="T42" fmla="*/ 441 w 463"/>
                <a:gd name="T43" fmla="*/ 1291 h 1032"/>
                <a:gd name="T44" fmla="*/ 312 w 463"/>
                <a:gd name="T45" fmla="*/ 1214 h 1032"/>
                <a:gd name="T46" fmla="*/ 119 w 463"/>
                <a:gd name="T47" fmla="*/ 963 h 1032"/>
                <a:gd name="T48" fmla="*/ 18 w 463"/>
                <a:gd name="T49" fmla="*/ 654 h 1032"/>
                <a:gd name="T50" fmla="*/ 33 w 463"/>
                <a:gd name="T51" fmla="*/ 315 h 1032"/>
                <a:gd name="T52" fmla="*/ 103 w 463"/>
                <a:gd name="T53" fmla="*/ 153 h 1032"/>
                <a:gd name="T54" fmla="*/ 158 w 463"/>
                <a:gd name="T55" fmla="*/ 91 h 1032"/>
                <a:gd name="T56" fmla="*/ 194 w 463"/>
                <a:gd name="T57" fmla="*/ 69 h 1032"/>
                <a:gd name="T58" fmla="*/ 222 w 463"/>
                <a:gd name="T59" fmla="*/ 59 h 1032"/>
                <a:gd name="T60" fmla="*/ 228 w 463"/>
                <a:gd name="T61" fmla="*/ 8 h 1032"/>
                <a:gd name="T62" fmla="*/ 110 w 463"/>
                <a:gd name="T63" fmla="*/ 270 h 1032"/>
                <a:gd name="T64" fmla="*/ 87 w 463"/>
                <a:gd name="T65" fmla="*/ 546 h 1032"/>
                <a:gd name="T66" fmla="*/ 320 w 463"/>
                <a:gd name="T67" fmla="*/ 1138 h 1032"/>
                <a:gd name="T68" fmla="*/ 444 w 463"/>
                <a:gd name="T69" fmla="*/ 1252 h 1032"/>
                <a:gd name="T70" fmla="*/ 514 w 463"/>
                <a:gd name="T71" fmla="*/ 1291 h 1032"/>
                <a:gd name="T72" fmla="*/ 594 w 463"/>
                <a:gd name="T73" fmla="*/ 1318 h 1032"/>
                <a:gd name="T74" fmla="*/ 601 w 463"/>
                <a:gd name="T75" fmla="*/ 1266 h 1032"/>
                <a:gd name="T76" fmla="*/ 601 w 463"/>
                <a:gd name="T77" fmla="*/ 1269 h 1032"/>
                <a:gd name="T78" fmla="*/ 594 w 463"/>
                <a:gd name="T79" fmla="*/ 1320 h 10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3"/>
                <a:gd name="T121" fmla="*/ 0 h 1032"/>
                <a:gd name="T122" fmla="*/ 463 w 463"/>
                <a:gd name="T123" fmla="*/ 1032 h 10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3" h="1032">
                  <a:moveTo>
                    <a:pt x="455" y="1011"/>
                  </a:moveTo>
                  <a:cubicBezTo>
                    <a:pt x="455" y="1011"/>
                    <a:pt x="455" y="1010"/>
                    <a:pt x="455" y="1010"/>
                  </a:cubicBezTo>
                  <a:cubicBezTo>
                    <a:pt x="457" y="1006"/>
                    <a:pt x="463" y="971"/>
                    <a:pt x="461" y="970"/>
                  </a:cubicBezTo>
                  <a:cubicBezTo>
                    <a:pt x="444" y="963"/>
                    <a:pt x="426" y="960"/>
                    <a:pt x="409" y="953"/>
                  </a:cubicBezTo>
                  <a:cubicBezTo>
                    <a:pt x="390" y="946"/>
                    <a:pt x="372" y="936"/>
                    <a:pt x="354" y="925"/>
                  </a:cubicBezTo>
                  <a:cubicBezTo>
                    <a:pt x="321" y="904"/>
                    <a:pt x="291" y="877"/>
                    <a:pt x="264" y="848"/>
                  </a:cubicBezTo>
                  <a:cubicBezTo>
                    <a:pt x="208" y="786"/>
                    <a:pt x="165" y="711"/>
                    <a:pt x="132" y="634"/>
                  </a:cubicBezTo>
                  <a:cubicBezTo>
                    <a:pt x="65" y="477"/>
                    <a:pt x="39" y="273"/>
                    <a:pt x="122" y="116"/>
                  </a:cubicBezTo>
                  <a:cubicBezTo>
                    <a:pt x="131" y="100"/>
                    <a:pt x="141" y="84"/>
                    <a:pt x="152" y="69"/>
                  </a:cubicBezTo>
                  <a:cubicBezTo>
                    <a:pt x="160" y="58"/>
                    <a:pt x="169" y="49"/>
                    <a:pt x="171" y="36"/>
                  </a:cubicBezTo>
                  <a:cubicBezTo>
                    <a:pt x="172" y="30"/>
                    <a:pt x="179" y="9"/>
                    <a:pt x="175" y="5"/>
                  </a:cubicBezTo>
                  <a:cubicBezTo>
                    <a:pt x="171" y="0"/>
                    <a:pt x="132" y="26"/>
                    <a:pt x="127" y="30"/>
                  </a:cubicBezTo>
                  <a:cubicBezTo>
                    <a:pt x="66" y="77"/>
                    <a:pt x="38" y="165"/>
                    <a:pt x="22" y="237"/>
                  </a:cubicBezTo>
                  <a:cubicBezTo>
                    <a:pt x="7" y="308"/>
                    <a:pt x="0" y="381"/>
                    <a:pt x="2" y="453"/>
                  </a:cubicBezTo>
                  <a:cubicBezTo>
                    <a:pt x="6" y="539"/>
                    <a:pt x="17" y="625"/>
                    <a:pt x="50" y="705"/>
                  </a:cubicBezTo>
                  <a:cubicBezTo>
                    <a:pt x="87" y="792"/>
                    <a:pt x="138" y="879"/>
                    <a:pt x="206" y="945"/>
                  </a:cubicBezTo>
                  <a:cubicBezTo>
                    <a:pt x="237" y="975"/>
                    <a:pt x="274" y="1004"/>
                    <a:pt x="314" y="1022"/>
                  </a:cubicBezTo>
                  <a:cubicBezTo>
                    <a:pt x="337" y="1032"/>
                    <a:pt x="357" y="1028"/>
                    <a:pt x="381" y="1024"/>
                  </a:cubicBezTo>
                  <a:cubicBezTo>
                    <a:pt x="406" y="1020"/>
                    <a:pt x="430" y="1016"/>
                    <a:pt x="455" y="1011"/>
                  </a:cubicBezTo>
                  <a:cubicBezTo>
                    <a:pt x="459" y="1011"/>
                    <a:pt x="457" y="972"/>
                    <a:pt x="461" y="972"/>
                  </a:cubicBezTo>
                  <a:cubicBezTo>
                    <a:pt x="441" y="975"/>
                    <a:pt x="421" y="979"/>
                    <a:pt x="402" y="982"/>
                  </a:cubicBezTo>
                  <a:cubicBezTo>
                    <a:pt x="382" y="986"/>
                    <a:pt x="358" y="993"/>
                    <a:pt x="338" y="989"/>
                  </a:cubicBezTo>
                  <a:cubicBezTo>
                    <a:pt x="302" y="982"/>
                    <a:pt x="266" y="952"/>
                    <a:pt x="239" y="930"/>
                  </a:cubicBezTo>
                  <a:cubicBezTo>
                    <a:pt x="176" y="878"/>
                    <a:pt x="130" y="809"/>
                    <a:pt x="91" y="738"/>
                  </a:cubicBezTo>
                  <a:cubicBezTo>
                    <a:pt x="51" y="664"/>
                    <a:pt x="24" y="585"/>
                    <a:pt x="14" y="501"/>
                  </a:cubicBezTo>
                  <a:cubicBezTo>
                    <a:pt x="4" y="414"/>
                    <a:pt x="1" y="325"/>
                    <a:pt x="25" y="241"/>
                  </a:cubicBezTo>
                  <a:cubicBezTo>
                    <a:pt x="38" y="198"/>
                    <a:pt x="54" y="154"/>
                    <a:pt x="79" y="117"/>
                  </a:cubicBezTo>
                  <a:cubicBezTo>
                    <a:pt x="91" y="99"/>
                    <a:pt x="104" y="83"/>
                    <a:pt x="121" y="70"/>
                  </a:cubicBezTo>
                  <a:cubicBezTo>
                    <a:pt x="130" y="63"/>
                    <a:pt x="139" y="58"/>
                    <a:pt x="149" y="53"/>
                  </a:cubicBezTo>
                  <a:cubicBezTo>
                    <a:pt x="152" y="51"/>
                    <a:pt x="169" y="41"/>
                    <a:pt x="170" y="45"/>
                  </a:cubicBezTo>
                  <a:cubicBezTo>
                    <a:pt x="171" y="32"/>
                    <a:pt x="173" y="19"/>
                    <a:pt x="175" y="6"/>
                  </a:cubicBezTo>
                  <a:cubicBezTo>
                    <a:pt x="128" y="65"/>
                    <a:pt x="98" y="132"/>
                    <a:pt x="84" y="207"/>
                  </a:cubicBezTo>
                  <a:cubicBezTo>
                    <a:pt x="70" y="276"/>
                    <a:pt x="63" y="347"/>
                    <a:pt x="67" y="418"/>
                  </a:cubicBezTo>
                  <a:cubicBezTo>
                    <a:pt x="76" y="581"/>
                    <a:pt x="140" y="747"/>
                    <a:pt x="245" y="872"/>
                  </a:cubicBezTo>
                  <a:cubicBezTo>
                    <a:pt x="273" y="905"/>
                    <a:pt x="305" y="935"/>
                    <a:pt x="340" y="959"/>
                  </a:cubicBezTo>
                  <a:cubicBezTo>
                    <a:pt x="357" y="971"/>
                    <a:pt x="375" y="981"/>
                    <a:pt x="394" y="989"/>
                  </a:cubicBezTo>
                  <a:cubicBezTo>
                    <a:pt x="414" y="998"/>
                    <a:pt x="435" y="1002"/>
                    <a:pt x="455" y="1010"/>
                  </a:cubicBezTo>
                  <a:cubicBezTo>
                    <a:pt x="457" y="997"/>
                    <a:pt x="459" y="984"/>
                    <a:pt x="461" y="970"/>
                  </a:cubicBezTo>
                  <a:cubicBezTo>
                    <a:pt x="461" y="971"/>
                    <a:pt x="461" y="971"/>
                    <a:pt x="461" y="972"/>
                  </a:cubicBezTo>
                  <a:cubicBezTo>
                    <a:pt x="457" y="984"/>
                    <a:pt x="459" y="999"/>
                    <a:pt x="455" y="1011"/>
                  </a:cubicBezTo>
                  <a:close/>
                </a:path>
              </a:pathLst>
            </a:custGeom>
            <a:solidFill>
              <a:srgbClr val="00B0F0"/>
            </a:solidFill>
            <a:ln w="9525">
              <a:noFill/>
              <a:round/>
              <a:headEnd/>
              <a:tailEnd/>
            </a:ln>
          </p:spPr>
          <p:txBody>
            <a:bodyPr/>
            <a:lstStyle/>
            <a:p>
              <a:endParaRPr lang="en-US"/>
            </a:p>
          </p:txBody>
        </p:sp>
        <p:sp>
          <p:nvSpPr>
            <p:cNvPr id="21669" name="Freeform 47"/>
            <p:cNvSpPr>
              <a:spLocks/>
            </p:cNvSpPr>
            <p:nvPr/>
          </p:nvSpPr>
          <p:spPr bwMode="auto">
            <a:xfrm>
              <a:off x="1574" y="1737"/>
              <a:ext cx="845" cy="198"/>
            </a:xfrm>
            <a:custGeom>
              <a:avLst/>
              <a:gdLst>
                <a:gd name="T0" fmla="*/ 586 w 647"/>
                <a:gd name="T1" fmla="*/ 63 h 152"/>
                <a:gd name="T2" fmla="*/ 482 w 647"/>
                <a:gd name="T3" fmla="*/ 74 h 152"/>
                <a:gd name="T4" fmla="*/ 380 w 647"/>
                <a:gd name="T5" fmla="*/ 82 h 152"/>
                <a:gd name="T6" fmla="*/ 172 w 647"/>
                <a:gd name="T7" fmla="*/ 91 h 152"/>
                <a:gd name="T8" fmla="*/ 65 w 647"/>
                <a:gd name="T9" fmla="*/ 90 h 152"/>
                <a:gd name="T10" fmla="*/ 17 w 647"/>
                <a:gd name="T11" fmla="*/ 89 h 152"/>
                <a:gd name="T12" fmla="*/ 9 w 647"/>
                <a:gd name="T13" fmla="*/ 120 h 152"/>
                <a:gd name="T14" fmla="*/ 1 w 647"/>
                <a:gd name="T15" fmla="*/ 173 h 152"/>
                <a:gd name="T16" fmla="*/ 1 w 647"/>
                <a:gd name="T17" fmla="*/ 186 h 152"/>
                <a:gd name="T18" fmla="*/ 12 w 647"/>
                <a:gd name="T19" fmla="*/ 193 h 152"/>
                <a:gd name="T20" fmla="*/ 74 w 647"/>
                <a:gd name="T21" fmla="*/ 194 h 152"/>
                <a:gd name="T22" fmla="*/ 494 w 647"/>
                <a:gd name="T23" fmla="*/ 171 h 152"/>
                <a:gd name="T24" fmla="*/ 700 w 647"/>
                <a:gd name="T25" fmla="*/ 135 h 152"/>
                <a:gd name="T26" fmla="*/ 832 w 647"/>
                <a:gd name="T27" fmla="*/ 57 h 152"/>
                <a:gd name="T28" fmla="*/ 837 w 647"/>
                <a:gd name="T29" fmla="*/ 4 h 152"/>
                <a:gd name="T30" fmla="*/ 788 w 647"/>
                <a:gd name="T31" fmla="*/ 20 h 152"/>
                <a:gd name="T32" fmla="*/ 731 w 647"/>
                <a:gd name="T33" fmla="*/ 34 h 152"/>
                <a:gd name="T34" fmla="*/ 670 w 647"/>
                <a:gd name="T35" fmla="*/ 48 h 152"/>
                <a:gd name="T36" fmla="*/ 626 w 647"/>
                <a:gd name="T37" fmla="*/ 61 h 152"/>
                <a:gd name="T38" fmla="*/ 599 w 647"/>
                <a:gd name="T39" fmla="*/ 91 h 152"/>
                <a:gd name="T40" fmla="*/ 586 w 647"/>
                <a:gd name="T41" fmla="*/ 87 h 152"/>
                <a:gd name="T42" fmla="*/ 586 w 647"/>
                <a:gd name="T43" fmla="*/ 63 h 152"/>
                <a:gd name="T44" fmla="*/ 579 w 647"/>
                <a:gd name="T45" fmla="*/ 115 h 152"/>
                <a:gd name="T46" fmla="*/ 579 w 647"/>
                <a:gd name="T47" fmla="*/ 146 h 152"/>
                <a:gd name="T48" fmla="*/ 579 w 647"/>
                <a:gd name="T49" fmla="*/ 146 h 152"/>
                <a:gd name="T50" fmla="*/ 605 w 647"/>
                <a:gd name="T51" fmla="*/ 134 h 152"/>
                <a:gd name="T52" fmla="*/ 619 w 647"/>
                <a:gd name="T53" fmla="*/ 112 h 152"/>
                <a:gd name="T54" fmla="*/ 691 w 647"/>
                <a:gd name="T55" fmla="*/ 94 h 152"/>
                <a:gd name="T56" fmla="*/ 771 w 647"/>
                <a:gd name="T57" fmla="*/ 73 h 152"/>
                <a:gd name="T58" fmla="*/ 806 w 647"/>
                <a:gd name="T59" fmla="*/ 63 h 152"/>
                <a:gd name="T60" fmla="*/ 832 w 647"/>
                <a:gd name="T61" fmla="*/ 61 h 152"/>
                <a:gd name="T62" fmla="*/ 838 w 647"/>
                <a:gd name="T63" fmla="*/ 10 h 152"/>
                <a:gd name="T64" fmla="*/ 763 w 647"/>
                <a:gd name="T65" fmla="*/ 69 h 152"/>
                <a:gd name="T66" fmla="*/ 661 w 647"/>
                <a:gd name="T67" fmla="*/ 95 h 152"/>
                <a:gd name="T68" fmla="*/ 438 w 647"/>
                <a:gd name="T69" fmla="*/ 126 h 152"/>
                <a:gd name="T70" fmla="*/ 222 w 647"/>
                <a:gd name="T71" fmla="*/ 141 h 152"/>
                <a:gd name="T72" fmla="*/ 102 w 647"/>
                <a:gd name="T73" fmla="*/ 143 h 152"/>
                <a:gd name="T74" fmla="*/ 39 w 647"/>
                <a:gd name="T75" fmla="*/ 142 h 152"/>
                <a:gd name="T76" fmla="*/ 14 w 647"/>
                <a:gd name="T77" fmla="*/ 141 h 152"/>
                <a:gd name="T78" fmla="*/ 8 w 647"/>
                <a:gd name="T79" fmla="*/ 135 h 152"/>
                <a:gd name="T80" fmla="*/ 9 w 647"/>
                <a:gd name="T81" fmla="*/ 122 h 152"/>
                <a:gd name="T82" fmla="*/ 8 w 647"/>
                <a:gd name="T83" fmla="*/ 130 h 152"/>
                <a:gd name="T84" fmla="*/ 8 w 647"/>
                <a:gd name="T85" fmla="*/ 146 h 152"/>
                <a:gd name="T86" fmla="*/ 20 w 647"/>
                <a:gd name="T87" fmla="*/ 139 h 152"/>
                <a:gd name="T88" fmla="*/ 57 w 647"/>
                <a:gd name="T89" fmla="*/ 142 h 152"/>
                <a:gd name="T90" fmla="*/ 135 w 647"/>
                <a:gd name="T91" fmla="*/ 143 h 152"/>
                <a:gd name="T92" fmla="*/ 283 w 647"/>
                <a:gd name="T93" fmla="*/ 139 h 152"/>
                <a:gd name="T94" fmla="*/ 426 w 647"/>
                <a:gd name="T95" fmla="*/ 130 h 152"/>
                <a:gd name="T96" fmla="*/ 505 w 647"/>
                <a:gd name="T97" fmla="*/ 122 h 152"/>
                <a:gd name="T98" fmla="*/ 579 w 647"/>
                <a:gd name="T99" fmla="*/ 115 h 152"/>
                <a:gd name="T100" fmla="*/ 586 w 647"/>
                <a:gd name="T101" fmla="*/ 63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7"/>
                <a:gd name="T154" fmla="*/ 0 h 152"/>
                <a:gd name="T155" fmla="*/ 647 w 647"/>
                <a:gd name="T156" fmla="*/ 152 h 1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7" h="152">
                  <a:moveTo>
                    <a:pt x="449" y="48"/>
                  </a:moveTo>
                  <a:cubicBezTo>
                    <a:pt x="423" y="47"/>
                    <a:pt x="395" y="55"/>
                    <a:pt x="369" y="57"/>
                  </a:cubicBezTo>
                  <a:cubicBezTo>
                    <a:pt x="343" y="59"/>
                    <a:pt x="317" y="61"/>
                    <a:pt x="291" y="63"/>
                  </a:cubicBezTo>
                  <a:cubicBezTo>
                    <a:pt x="238" y="66"/>
                    <a:pt x="185" y="69"/>
                    <a:pt x="132" y="70"/>
                  </a:cubicBezTo>
                  <a:cubicBezTo>
                    <a:pt x="104" y="71"/>
                    <a:pt x="77" y="71"/>
                    <a:pt x="50" y="69"/>
                  </a:cubicBezTo>
                  <a:cubicBezTo>
                    <a:pt x="42" y="69"/>
                    <a:pt x="19" y="63"/>
                    <a:pt x="13" y="68"/>
                  </a:cubicBezTo>
                  <a:cubicBezTo>
                    <a:pt x="9" y="72"/>
                    <a:pt x="8" y="86"/>
                    <a:pt x="7" y="92"/>
                  </a:cubicBezTo>
                  <a:cubicBezTo>
                    <a:pt x="4" y="105"/>
                    <a:pt x="2" y="119"/>
                    <a:pt x="1" y="133"/>
                  </a:cubicBezTo>
                  <a:cubicBezTo>
                    <a:pt x="1" y="135"/>
                    <a:pt x="0" y="141"/>
                    <a:pt x="1" y="143"/>
                  </a:cubicBezTo>
                  <a:cubicBezTo>
                    <a:pt x="3" y="150"/>
                    <a:pt x="3" y="146"/>
                    <a:pt x="9" y="148"/>
                  </a:cubicBezTo>
                  <a:cubicBezTo>
                    <a:pt x="23" y="152"/>
                    <a:pt x="42" y="149"/>
                    <a:pt x="57" y="149"/>
                  </a:cubicBezTo>
                  <a:cubicBezTo>
                    <a:pt x="164" y="150"/>
                    <a:pt x="271" y="144"/>
                    <a:pt x="378" y="131"/>
                  </a:cubicBezTo>
                  <a:cubicBezTo>
                    <a:pt x="431" y="125"/>
                    <a:pt x="484" y="117"/>
                    <a:pt x="536" y="104"/>
                  </a:cubicBezTo>
                  <a:cubicBezTo>
                    <a:pt x="571" y="96"/>
                    <a:pt x="630" y="87"/>
                    <a:pt x="637" y="44"/>
                  </a:cubicBezTo>
                  <a:cubicBezTo>
                    <a:pt x="638" y="39"/>
                    <a:pt x="647" y="7"/>
                    <a:pt x="641" y="3"/>
                  </a:cubicBezTo>
                  <a:cubicBezTo>
                    <a:pt x="637" y="0"/>
                    <a:pt x="609" y="13"/>
                    <a:pt x="603" y="15"/>
                  </a:cubicBezTo>
                  <a:cubicBezTo>
                    <a:pt x="589" y="19"/>
                    <a:pt x="575" y="23"/>
                    <a:pt x="560" y="26"/>
                  </a:cubicBezTo>
                  <a:cubicBezTo>
                    <a:pt x="545" y="30"/>
                    <a:pt x="529" y="33"/>
                    <a:pt x="513" y="37"/>
                  </a:cubicBezTo>
                  <a:cubicBezTo>
                    <a:pt x="503" y="39"/>
                    <a:pt x="486" y="39"/>
                    <a:pt x="479" y="47"/>
                  </a:cubicBezTo>
                  <a:cubicBezTo>
                    <a:pt x="472" y="55"/>
                    <a:pt x="472" y="65"/>
                    <a:pt x="459" y="70"/>
                  </a:cubicBezTo>
                  <a:cubicBezTo>
                    <a:pt x="454" y="72"/>
                    <a:pt x="453" y="75"/>
                    <a:pt x="449" y="67"/>
                  </a:cubicBezTo>
                  <a:cubicBezTo>
                    <a:pt x="447" y="65"/>
                    <a:pt x="449" y="51"/>
                    <a:pt x="449" y="48"/>
                  </a:cubicBezTo>
                  <a:cubicBezTo>
                    <a:pt x="450" y="61"/>
                    <a:pt x="441" y="75"/>
                    <a:pt x="443" y="88"/>
                  </a:cubicBezTo>
                  <a:cubicBezTo>
                    <a:pt x="444" y="96"/>
                    <a:pt x="443" y="104"/>
                    <a:pt x="443" y="112"/>
                  </a:cubicBezTo>
                  <a:cubicBezTo>
                    <a:pt x="443" y="112"/>
                    <a:pt x="443" y="112"/>
                    <a:pt x="443" y="112"/>
                  </a:cubicBezTo>
                  <a:cubicBezTo>
                    <a:pt x="450" y="112"/>
                    <a:pt x="457" y="108"/>
                    <a:pt x="463" y="103"/>
                  </a:cubicBezTo>
                  <a:cubicBezTo>
                    <a:pt x="468" y="98"/>
                    <a:pt x="469" y="92"/>
                    <a:pt x="474" y="86"/>
                  </a:cubicBezTo>
                  <a:cubicBezTo>
                    <a:pt x="483" y="76"/>
                    <a:pt x="516" y="75"/>
                    <a:pt x="529" y="72"/>
                  </a:cubicBezTo>
                  <a:cubicBezTo>
                    <a:pt x="550" y="67"/>
                    <a:pt x="570" y="62"/>
                    <a:pt x="590" y="56"/>
                  </a:cubicBezTo>
                  <a:cubicBezTo>
                    <a:pt x="599" y="54"/>
                    <a:pt x="608" y="51"/>
                    <a:pt x="617" y="48"/>
                  </a:cubicBezTo>
                  <a:cubicBezTo>
                    <a:pt x="622" y="47"/>
                    <a:pt x="637" y="38"/>
                    <a:pt x="637" y="47"/>
                  </a:cubicBezTo>
                  <a:cubicBezTo>
                    <a:pt x="639" y="34"/>
                    <a:pt x="640" y="21"/>
                    <a:pt x="642" y="8"/>
                  </a:cubicBezTo>
                  <a:cubicBezTo>
                    <a:pt x="638" y="35"/>
                    <a:pt x="607" y="46"/>
                    <a:pt x="584" y="53"/>
                  </a:cubicBezTo>
                  <a:cubicBezTo>
                    <a:pt x="558" y="61"/>
                    <a:pt x="532" y="67"/>
                    <a:pt x="506" y="73"/>
                  </a:cubicBezTo>
                  <a:cubicBezTo>
                    <a:pt x="450" y="84"/>
                    <a:pt x="392" y="91"/>
                    <a:pt x="335" y="97"/>
                  </a:cubicBezTo>
                  <a:cubicBezTo>
                    <a:pt x="281" y="103"/>
                    <a:pt x="225" y="106"/>
                    <a:pt x="170" y="108"/>
                  </a:cubicBezTo>
                  <a:cubicBezTo>
                    <a:pt x="139" y="109"/>
                    <a:pt x="109" y="110"/>
                    <a:pt x="78" y="110"/>
                  </a:cubicBezTo>
                  <a:cubicBezTo>
                    <a:pt x="62" y="110"/>
                    <a:pt x="46" y="109"/>
                    <a:pt x="30" y="109"/>
                  </a:cubicBezTo>
                  <a:cubicBezTo>
                    <a:pt x="25" y="109"/>
                    <a:pt x="15" y="110"/>
                    <a:pt x="11" y="108"/>
                  </a:cubicBezTo>
                  <a:cubicBezTo>
                    <a:pt x="7" y="109"/>
                    <a:pt x="6" y="108"/>
                    <a:pt x="6" y="104"/>
                  </a:cubicBezTo>
                  <a:cubicBezTo>
                    <a:pt x="6" y="101"/>
                    <a:pt x="6" y="98"/>
                    <a:pt x="7" y="94"/>
                  </a:cubicBezTo>
                  <a:cubicBezTo>
                    <a:pt x="6" y="96"/>
                    <a:pt x="6" y="98"/>
                    <a:pt x="6" y="100"/>
                  </a:cubicBezTo>
                  <a:cubicBezTo>
                    <a:pt x="3" y="119"/>
                    <a:pt x="3" y="123"/>
                    <a:pt x="6" y="112"/>
                  </a:cubicBezTo>
                  <a:cubicBezTo>
                    <a:pt x="6" y="107"/>
                    <a:pt x="9" y="105"/>
                    <a:pt x="15" y="107"/>
                  </a:cubicBezTo>
                  <a:cubicBezTo>
                    <a:pt x="23" y="105"/>
                    <a:pt x="36" y="108"/>
                    <a:pt x="44" y="109"/>
                  </a:cubicBezTo>
                  <a:cubicBezTo>
                    <a:pt x="64" y="110"/>
                    <a:pt x="83" y="110"/>
                    <a:pt x="103" y="110"/>
                  </a:cubicBezTo>
                  <a:cubicBezTo>
                    <a:pt x="141" y="110"/>
                    <a:pt x="179" y="108"/>
                    <a:pt x="217" y="107"/>
                  </a:cubicBezTo>
                  <a:cubicBezTo>
                    <a:pt x="254" y="105"/>
                    <a:pt x="290" y="102"/>
                    <a:pt x="326" y="100"/>
                  </a:cubicBezTo>
                  <a:cubicBezTo>
                    <a:pt x="347" y="98"/>
                    <a:pt x="367" y="97"/>
                    <a:pt x="387" y="94"/>
                  </a:cubicBezTo>
                  <a:cubicBezTo>
                    <a:pt x="405" y="93"/>
                    <a:pt x="425" y="87"/>
                    <a:pt x="443" y="88"/>
                  </a:cubicBezTo>
                  <a:cubicBezTo>
                    <a:pt x="445" y="88"/>
                    <a:pt x="448" y="48"/>
                    <a:pt x="449" y="48"/>
                  </a:cubicBezTo>
                  <a:close/>
                </a:path>
              </a:pathLst>
            </a:custGeom>
            <a:solidFill>
              <a:srgbClr val="00B0F0"/>
            </a:solidFill>
            <a:ln w="9525">
              <a:noFill/>
              <a:round/>
              <a:headEnd/>
              <a:tailEnd/>
            </a:ln>
          </p:spPr>
          <p:txBody>
            <a:bodyPr/>
            <a:lstStyle/>
            <a:p>
              <a:endParaRPr lang="en-US"/>
            </a:p>
          </p:txBody>
        </p:sp>
        <p:sp>
          <p:nvSpPr>
            <p:cNvPr id="21670" name="Freeform 48"/>
            <p:cNvSpPr>
              <a:spLocks/>
            </p:cNvSpPr>
            <p:nvPr/>
          </p:nvSpPr>
          <p:spPr bwMode="auto">
            <a:xfrm>
              <a:off x="1546" y="1350"/>
              <a:ext cx="267" cy="302"/>
            </a:xfrm>
            <a:custGeom>
              <a:avLst/>
              <a:gdLst>
                <a:gd name="T0" fmla="*/ 132 w 204"/>
                <a:gd name="T1" fmla="*/ 0 h 231"/>
                <a:gd name="T2" fmla="*/ 58 w 204"/>
                <a:gd name="T3" fmla="*/ 52 h 231"/>
                <a:gd name="T4" fmla="*/ 7 w 204"/>
                <a:gd name="T5" fmla="*/ 93 h 231"/>
                <a:gd name="T6" fmla="*/ 0 w 204"/>
                <a:gd name="T7" fmla="*/ 140 h 231"/>
                <a:gd name="T8" fmla="*/ 25 w 204"/>
                <a:gd name="T9" fmla="*/ 195 h 231"/>
                <a:gd name="T10" fmla="*/ 122 w 204"/>
                <a:gd name="T11" fmla="*/ 275 h 231"/>
                <a:gd name="T12" fmla="*/ 153 w 204"/>
                <a:gd name="T13" fmla="*/ 260 h 231"/>
                <a:gd name="T14" fmla="*/ 170 w 204"/>
                <a:gd name="T15" fmla="*/ 263 h 231"/>
                <a:gd name="T16" fmla="*/ 183 w 204"/>
                <a:gd name="T17" fmla="*/ 259 h 231"/>
                <a:gd name="T18" fmla="*/ 224 w 204"/>
                <a:gd name="T19" fmla="*/ 259 h 231"/>
                <a:gd name="T20" fmla="*/ 259 w 204"/>
                <a:gd name="T21" fmla="*/ 271 h 231"/>
                <a:gd name="T22" fmla="*/ 267 w 204"/>
                <a:gd name="T23" fmla="*/ 220 h 231"/>
                <a:gd name="T24" fmla="*/ 236 w 204"/>
                <a:gd name="T25" fmla="*/ 166 h 231"/>
                <a:gd name="T26" fmla="*/ 200 w 204"/>
                <a:gd name="T27" fmla="*/ 110 h 231"/>
                <a:gd name="T28" fmla="*/ 166 w 204"/>
                <a:gd name="T29" fmla="*/ 54 h 231"/>
                <a:gd name="T30" fmla="*/ 132 w 204"/>
                <a:gd name="T31" fmla="*/ 0 h 231"/>
                <a:gd name="T32" fmla="*/ 124 w 204"/>
                <a:gd name="T33" fmla="*/ 52 h 231"/>
                <a:gd name="T34" fmla="*/ 158 w 204"/>
                <a:gd name="T35" fmla="*/ 106 h 231"/>
                <a:gd name="T36" fmla="*/ 194 w 204"/>
                <a:gd name="T37" fmla="*/ 162 h 231"/>
                <a:gd name="T38" fmla="*/ 228 w 204"/>
                <a:gd name="T39" fmla="*/ 217 h 231"/>
                <a:gd name="T40" fmla="*/ 259 w 204"/>
                <a:gd name="T41" fmla="*/ 271 h 231"/>
                <a:gd name="T42" fmla="*/ 267 w 204"/>
                <a:gd name="T43" fmla="*/ 220 h 231"/>
                <a:gd name="T44" fmla="*/ 226 w 204"/>
                <a:gd name="T45" fmla="*/ 205 h 231"/>
                <a:gd name="T46" fmla="*/ 179 w 204"/>
                <a:gd name="T47" fmla="*/ 210 h 231"/>
                <a:gd name="T48" fmla="*/ 144 w 204"/>
                <a:gd name="T49" fmla="*/ 210 h 231"/>
                <a:gd name="T50" fmla="*/ 111 w 204"/>
                <a:gd name="T51" fmla="*/ 227 h 231"/>
                <a:gd name="T52" fmla="*/ 51 w 204"/>
                <a:gd name="T53" fmla="*/ 175 h 231"/>
                <a:gd name="T54" fmla="*/ 7 w 204"/>
                <a:gd name="T55" fmla="*/ 92 h 231"/>
                <a:gd name="T56" fmla="*/ 0 w 204"/>
                <a:gd name="T57" fmla="*/ 144 h 231"/>
                <a:gd name="T58" fmla="*/ 54 w 204"/>
                <a:gd name="T59" fmla="*/ 101 h 231"/>
                <a:gd name="T60" fmla="*/ 124 w 204"/>
                <a:gd name="T61" fmla="*/ 52 h 231"/>
                <a:gd name="T62" fmla="*/ 128 w 204"/>
                <a:gd name="T63" fmla="*/ 26 h 231"/>
                <a:gd name="T64" fmla="*/ 132 w 204"/>
                <a:gd name="T65" fmla="*/ 0 h 2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231"/>
                <a:gd name="T101" fmla="*/ 204 w 204"/>
                <a:gd name="T102" fmla="*/ 231 h 2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231">
                  <a:moveTo>
                    <a:pt x="101" y="0"/>
                  </a:moveTo>
                  <a:cubicBezTo>
                    <a:pt x="82" y="13"/>
                    <a:pt x="63" y="26"/>
                    <a:pt x="44" y="40"/>
                  </a:cubicBezTo>
                  <a:cubicBezTo>
                    <a:pt x="32" y="48"/>
                    <a:pt x="10" y="57"/>
                    <a:pt x="5" y="71"/>
                  </a:cubicBezTo>
                  <a:cubicBezTo>
                    <a:pt x="2" y="80"/>
                    <a:pt x="0" y="97"/>
                    <a:pt x="0" y="107"/>
                  </a:cubicBezTo>
                  <a:cubicBezTo>
                    <a:pt x="0" y="121"/>
                    <a:pt x="12" y="136"/>
                    <a:pt x="19" y="149"/>
                  </a:cubicBezTo>
                  <a:cubicBezTo>
                    <a:pt x="31" y="170"/>
                    <a:pt x="58" y="231"/>
                    <a:pt x="93" y="210"/>
                  </a:cubicBezTo>
                  <a:cubicBezTo>
                    <a:pt x="101" y="204"/>
                    <a:pt x="106" y="199"/>
                    <a:pt x="117" y="199"/>
                  </a:cubicBezTo>
                  <a:cubicBezTo>
                    <a:pt x="121" y="200"/>
                    <a:pt x="125" y="202"/>
                    <a:pt x="130" y="201"/>
                  </a:cubicBezTo>
                  <a:cubicBezTo>
                    <a:pt x="133" y="201"/>
                    <a:pt x="137" y="199"/>
                    <a:pt x="140" y="198"/>
                  </a:cubicBezTo>
                  <a:cubicBezTo>
                    <a:pt x="150" y="195"/>
                    <a:pt x="161" y="195"/>
                    <a:pt x="171" y="198"/>
                  </a:cubicBezTo>
                  <a:cubicBezTo>
                    <a:pt x="181" y="200"/>
                    <a:pt x="189" y="206"/>
                    <a:pt x="198" y="207"/>
                  </a:cubicBezTo>
                  <a:cubicBezTo>
                    <a:pt x="198" y="207"/>
                    <a:pt x="204" y="171"/>
                    <a:pt x="204" y="168"/>
                  </a:cubicBezTo>
                  <a:cubicBezTo>
                    <a:pt x="203" y="156"/>
                    <a:pt x="186" y="137"/>
                    <a:pt x="180" y="127"/>
                  </a:cubicBezTo>
                  <a:cubicBezTo>
                    <a:pt x="171" y="112"/>
                    <a:pt x="162" y="98"/>
                    <a:pt x="153" y="84"/>
                  </a:cubicBezTo>
                  <a:cubicBezTo>
                    <a:pt x="145" y="70"/>
                    <a:pt x="136" y="56"/>
                    <a:pt x="127" y="41"/>
                  </a:cubicBezTo>
                  <a:cubicBezTo>
                    <a:pt x="119" y="29"/>
                    <a:pt x="112" y="10"/>
                    <a:pt x="101" y="0"/>
                  </a:cubicBezTo>
                  <a:cubicBezTo>
                    <a:pt x="106" y="5"/>
                    <a:pt x="90" y="35"/>
                    <a:pt x="95" y="40"/>
                  </a:cubicBezTo>
                  <a:cubicBezTo>
                    <a:pt x="106" y="50"/>
                    <a:pt x="114" y="68"/>
                    <a:pt x="121" y="81"/>
                  </a:cubicBezTo>
                  <a:cubicBezTo>
                    <a:pt x="130" y="95"/>
                    <a:pt x="139" y="109"/>
                    <a:pt x="148" y="124"/>
                  </a:cubicBezTo>
                  <a:cubicBezTo>
                    <a:pt x="156" y="138"/>
                    <a:pt x="165" y="152"/>
                    <a:pt x="174" y="166"/>
                  </a:cubicBezTo>
                  <a:cubicBezTo>
                    <a:pt x="180" y="176"/>
                    <a:pt x="197" y="196"/>
                    <a:pt x="198" y="207"/>
                  </a:cubicBezTo>
                  <a:cubicBezTo>
                    <a:pt x="200" y="194"/>
                    <a:pt x="202" y="181"/>
                    <a:pt x="204" y="168"/>
                  </a:cubicBezTo>
                  <a:cubicBezTo>
                    <a:pt x="194" y="166"/>
                    <a:pt x="184" y="159"/>
                    <a:pt x="173" y="157"/>
                  </a:cubicBezTo>
                  <a:cubicBezTo>
                    <a:pt x="160" y="155"/>
                    <a:pt x="150" y="159"/>
                    <a:pt x="137" y="161"/>
                  </a:cubicBezTo>
                  <a:cubicBezTo>
                    <a:pt x="128" y="162"/>
                    <a:pt x="120" y="158"/>
                    <a:pt x="110" y="161"/>
                  </a:cubicBezTo>
                  <a:cubicBezTo>
                    <a:pt x="100" y="165"/>
                    <a:pt x="97" y="174"/>
                    <a:pt x="85" y="174"/>
                  </a:cubicBezTo>
                  <a:cubicBezTo>
                    <a:pt x="63" y="173"/>
                    <a:pt x="49" y="152"/>
                    <a:pt x="39" y="134"/>
                  </a:cubicBezTo>
                  <a:cubicBezTo>
                    <a:pt x="27" y="115"/>
                    <a:pt x="11" y="92"/>
                    <a:pt x="5" y="70"/>
                  </a:cubicBezTo>
                  <a:cubicBezTo>
                    <a:pt x="3" y="83"/>
                    <a:pt x="2" y="97"/>
                    <a:pt x="0" y="110"/>
                  </a:cubicBezTo>
                  <a:cubicBezTo>
                    <a:pt x="3" y="97"/>
                    <a:pt x="31" y="84"/>
                    <a:pt x="41" y="77"/>
                  </a:cubicBezTo>
                  <a:cubicBezTo>
                    <a:pt x="59" y="65"/>
                    <a:pt x="77" y="52"/>
                    <a:pt x="95" y="40"/>
                  </a:cubicBezTo>
                  <a:cubicBezTo>
                    <a:pt x="98" y="38"/>
                    <a:pt x="98" y="23"/>
                    <a:pt x="98" y="20"/>
                  </a:cubicBezTo>
                  <a:cubicBezTo>
                    <a:pt x="99" y="17"/>
                    <a:pt x="99" y="2"/>
                    <a:pt x="101" y="0"/>
                  </a:cubicBezTo>
                  <a:close/>
                </a:path>
              </a:pathLst>
            </a:custGeom>
            <a:solidFill>
              <a:srgbClr val="00B0F0"/>
            </a:solidFill>
            <a:ln w="9525">
              <a:noFill/>
              <a:round/>
              <a:headEnd/>
              <a:tailEnd/>
            </a:ln>
          </p:spPr>
          <p:txBody>
            <a:bodyPr/>
            <a:lstStyle/>
            <a:p>
              <a:endParaRPr lang="en-US"/>
            </a:p>
          </p:txBody>
        </p:sp>
        <p:sp>
          <p:nvSpPr>
            <p:cNvPr id="21671" name="Freeform 49"/>
            <p:cNvSpPr>
              <a:spLocks/>
            </p:cNvSpPr>
            <p:nvPr/>
          </p:nvSpPr>
          <p:spPr bwMode="auto">
            <a:xfrm>
              <a:off x="1942" y="1476"/>
              <a:ext cx="224" cy="370"/>
            </a:xfrm>
            <a:custGeom>
              <a:avLst/>
              <a:gdLst>
                <a:gd name="T0" fmla="*/ 217 w 171"/>
                <a:gd name="T1" fmla="*/ 35 h 284"/>
                <a:gd name="T2" fmla="*/ 186 w 171"/>
                <a:gd name="T3" fmla="*/ 14 h 284"/>
                <a:gd name="T4" fmla="*/ 173 w 171"/>
                <a:gd name="T5" fmla="*/ 7 h 284"/>
                <a:gd name="T6" fmla="*/ 164 w 171"/>
                <a:gd name="T7" fmla="*/ 7 h 284"/>
                <a:gd name="T8" fmla="*/ 144 w 171"/>
                <a:gd name="T9" fmla="*/ 35 h 284"/>
                <a:gd name="T10" fmla="*/ 123 w 171"/>
                <a:gd name="T11" fmla="*/ 68 h 284"/>
                <a:gd name="T12" fmla="*/ 9 w 171"/>
                <a:gd name="T13" fmla="*/ 129 h 284"/>
                <a:gd name="T14" fmla="*/ 1 w 171"/>
                <a:gd name="T15" fmla="*/ 181 h 284"/>
                <a:gd name="T16" fmla="*/ 92 w 171"/>
                <a:gd name="T17" fmla="*/ 228 h 284"/>
                <a:gd name="T18" fmla="*/ 100 w 171"/>
                <a:gd name="T19" fmla="*/ 177 h 284"/>
                <a:gd name="T20" fmla="*/ 20 w 171"/>
                <a:gd name="T21" fmla="*/ 318 h 284"/>
                <a:gd name="T22" fmla="*/ 12 w 171"/>
                <a:gd name="T23" fmla="*/ 370 h 284"/>
                <a:gd name="T24" fmla="*/ 79 w 171"/>
                <a:gd name="T25" fmla="*/ 367 h 284"/>
                <a:gd name="T26" fmla="*/ 101 w 171"/>
                <a:gd name="T27" fmla="*/ 361 h 284"/>
                <a:gd name="T28" fmla="*/ 117 w 171"/>
                <a:gd name="T29" fmla="*/ 334 h 284"/>
                <a:gd name="T30" fmla="*/ 157 w 171"/>
                <a:gd name="T31" fmla="*/ 242 h 284"/>
                <a:gd name="T32" fmla="*/ 166 w 171"/>
                <a:gd name="T33" fmla="*/ 160 h 284"/>
                <a:gd name="T34" fmla="*/ 169 w 171"/>
                <a:gd name="T35" fmla="*/ 122 h 284"/>
                <a:gd name="T36" fmla="*/ 170 w 171"/>
                <a:gd name="T37" fmla="*/ 145 h 284"/>
                <a:gd name="T38" fmla="*/ 178 w 171"/>
                <a:gd name="T39" fmla="*/ 133 h 284"/>
                <a:gd name="T40" fmla="*/ 210 w 171"/>
                <a:gd name="T41" fmla="*/ 87 h 284"/>
                <a:gd name="T42" fmla="*/ 217 w 171"/>
                <a:gd name="T43" fmla="*/ 35 h 284"/>
                <a:gd name="T44" fmla="*/ 168 w 171"/>
                <a:gd name="T45" fmla="*/ 128 h 284"/>
                <a:gd name="T46" fmla="*/ 157 w 171"/>
                <a:gd name="T47" fmla="*/ 241 h 284"/>
                <a:gd name="T48" fmla="*/ 161 w 171"/>
                <a:gd name="T49" fmla="*/ 215 h 284"/>
                <a:gd name="T50" fmla="*/ 160 w 171"/>
                <a:gd name="T51" fmla="*/ 224 h 284"/>
                <a:gd name="T52" fmla="*/ 164 w 171"/>
                <a:gd name="T53" fmla="*/ 198 h 284"/>
                <a:gd name="T54" fmla="*/ 115 w 171"/>
                <a:gd name="T55" fmla="*/ 296 h 284"/>
                <a:gd name="T56" fmla="*/ 103 w 171"/>
                <a:gd name="T57" fmla="*/ 315 h 284"/>
                <a:gd name="T58" fmla="*/ 76 w 171"/>
                <a:gd name="T59" fmla="*/ 317 h 284"/>
                <a:gd name="T60" fmla="*/ 20 w 171"/>
                <a:gd name="T61" fmla="*/ 318 h 284"/>
                <a:gd name="T62" fmla="*/ 12 w 171"/>
                <a:gd name="T63" fmla="*/ 370 h 284"/>
                <a:gd name="T64" fmla="*/ 92 w 171"/>
                <a:gd name="T65" fmla="*/ 228 h 284"/>
                <a:gd name="T66" fmla="*/ 100 w 171"/>
                <a:gd name="T67" fmla="*/ 177 h 284"/>
                <a:gd name="T68" fmla="*/ 9 w 171"/>
                <a:gd name="T69" fmla="*/ 129 h 284"/>
                <a:gd name="T70" fmla="*/ 1 w 171"/>
                <a:gd name="T71" fmla="*/ 181 h 284"/>
                <a:gd name="T72" fmla="*/ 115 w 171"/>
                <a:gd name="T73" fmla="*/ 120 h 284"/>
                <a:gd name="T74" fmla="*/ 136 w 171"/>
                <a:gd name="T75" fmla="*/ 87 h 284"/>
                <a:gd name="T76" fmla="*/ 156 w 171"/>
                <a:gd name="T77" fmla="*/ 59 h 284"/>
                <a:gd name="T78" fmla="*/ 166 w 171"/>
                <a:gd name="T79" fmla="*/ 57 h 284"/>
                <a:gd name="T80" fmla="*/ 178 w 171"/>
                <a:gd name="T81" fmla="*/ 66 h 284"/>
                <a:gd name="T82" fmla="*/ 210 w 171"/>
                <a:gd name="T83" fmla="*/ 87 h 284"/>
                <a:gd name="T84" fmla="*/ 217 w 171"/>
                <a:gd name="T85" fmla="*/ 35 h 2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284"/>
                <a:gd name="T131" fmla="*/ 171 w 171"/>
                <a:gd name="T132" fmla="*/ 284 h 2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284">
                  <a:moveTo>
                    <a:pt x="166" y="27"/>
                  </a:moveTo>
                  <a:cubicBezTo>
                    <a:pt x="158" y="22"/>
                    <a:pt x="150" y="17"/>
                    <a:pt x="142" y="11"/>
                  </a:cubicBezTo>
                  <a:cubicBezTo>
                    <a:pt x="139" y="9"/>
                    <a:pt x="136" y="7"/>
                    <a:pt x="132" y="5"/>
                  </a:cubicBezTo>
                  <a:cubicBezTo>
                    <a:pt x="129" y="0"/>
                    <a:pt x="126" y="1"/>
                    <a:pt x="125" y="5"/>
                  </a:cubicBezTo>
                  <a:cubicBezTo>
                    <a:pt x="119" y="9"/>
                    <a:pt x="114" y="22"/>
                    <a:pt x="110" y="27"/>
                  </a:cubicBezTo>
                  <a:cubicBezTo>
                    <a:pt x="105" y="35"/>
                    <a:pt x="100" y="45"/>
                    <a:pt x="94" y="52"/>
                  </a:cubicBezTo>
                  <a:cubicBezTo>
                    <a:pt x="73" y="77"/>
                    <a:pt x="24" y="71"/>
                    <a:pt x="7" y="99"/>
                  </a:cubicBezTo>
                  <a:cubicBezTo>
                    <a:pt x="5" y="102"/>
                    <a:pt x="0" y="138"/>
                    <a:pt x="1" y="139"/>
                  </a:cubicBezTo>
                  <a:cubicBezTo>
                    <a:pt x="24" y="151"/>
                    <a:pt x="47" y="163"/>
                    <a:pt x="70" y="175"/>
                  </a:cubicBezTo>
                  <a:cubicBezTo>
                    <a:pt x="72" y="162"/>
                    <a:pt x="74" y="149"/>
                    <a:pt x="76" y="136"/>
                  </a:cubicBezTo>
                  <a:cubicBezTo>
                    <a:pt x="56" y="171"/>
                    <a:pt x="32" y="207"/>
                    <a:pt x="15" y="244"/>
                  </a:cubicBezTo>
                  <a:cubicBezTo>
                    <a:pt x="14" y="248"/>
                    <a:pt x="11" y="284"/>
                    <a:pt x="9" y="284"/>
                  </a:cubicBezTo>
                  <a:cubicBezTo>
                    <a:pt x="26" y="284"/>
                    <a:pt x="43" y="283"/>
                    <a:pt x="60" y="282"/>
                  </a:cubicBezTo>
                  <a:cubicBezTo>
                    <a:pt x="68" y="282"/>
                    <a:pt x="71" y="283"/>
                    <a:pt x="77" y="277"/>
                  </a:cubicBezTo>
                  <a:cubicBezTo>
                    <a:pt x="81" y="272"/>
                    <a:pt x="85" y="262"/>
                    <a:pt x="89" y="256"/>
                  </a:cubicBezTo>
                  <a:cubicBezTo>
                    <a:pt x="101" y="234"/>
                    <a:pt x="116" y="212"/>
                    <a:pt x="120" y="186"/>
                  </a:cubicBezTo>
                  <a:cubicBezTo>
                    <a:pt x="124" y="165"/>
                    <a:pt x="126" y="145"/>
                    <a:pt x="127" y="123"/>
                  </a:cubicBezTo>
                  <a:cubicBezTo>
                    <a:pt x="127" y="115"/>
                    <a:pt x="132" y="100"/>
                    <a:pt x="129" y="94"/>
                  </a:cubicBezTo>
                  <a:cubicBezTo>
                    <a:pt x="124" y="113"/>
                    <a:pt x="125" y="119"/>
                    <a:pt x="130" y="111"/>
                  </a:cubicBezTo>
                  <a:cubicBezTo>
                    <a:pt x="132" y="108"/>
                    <a:pt x="134" y="105"/>
                    <a:pt x="136" y="102"/>
                  </a:cubicBezTo>
                  <a:cubicBezTo>
                    <a:pt x="144" y="90"/>
                    <a:pt x="153" y="79"/>
                    <a:pt x="160" y="67"/>
                  </a:cubicBezTo>
                  <a:cubicBezTo>
                    <a:pt x="167" y="57"/>
                    <a:pt x="160" y="38"/>
                    <a:pt x="166" y="27"/>
                  </a:cubicBezTo>
                  <a:cubicBezTo>
                    <a:pt x="151" y="51"/>
                    <a:pt x="132" y="70"/>
                    <a:pt x="128" y="98"/>
                  </a:cubicBezTo>
                  <a:cubicBezTo>
                    <a:pt x="123" y="127"/>
                    <a:pt x="122" y="156"/>
                    <a:pt x="120" y="185"/>
                  </a:cubicBezTo>
                  <a:cubicBezTo>
                    <a:pt x="121" y="178"/>
                    <a:pt x="122" y="172"/>
                    <a:pt x="123" y="165"/>
                  </a:cubicBezTo>
                  <a:cubicBezTo>
                    <a:pt x="122" y="167"/>
                    <a:pt x="122" y="170"/>
                    <a:pt x="122" y="172"/>
                  </a:cubicBezTo>
                  <a:cubicBezTo>
                    <a:pt x="123" y="166"/>
                    <a:pt x="124" y="159"/>
                    <a:pt x="125" y="152"/>
                  </a:cubicBezTo>
                  <a:cubicBezTo>
                    <a:pt x="118" y="179"/>
                    <a:pt x="102" y="203"/>
                    <a:pt x="88" y="227"/>
                  </a:cubicBezTo>
                  <a:cubicBezTo>
                    <a:pt x="86" y="230"/>
                    <a:pt x="83" y="240"/>
                    <a:pt x="79" y="242"/>
                  </a:cubicBezTo>
                  <a:cubicBezTo>
                    <a:pt x="76" y="244"/>
                    <a:pt x="62" y="243"/>
                    <a:pt x="58" y="243"/>
                  </a:cubicBezTo>
                  <a:cubicBezTo>
                    <a:pt x="44" y="244"/>
                    <a:pt x="30" y="244"/>
                    <a:pt x="15" y="244"/>
                  </a:cubicBezTo>
                  <a:cubicBezTo>
                    <a:pt x="13" y="257"/>
                    <a:pt x="11" y="271"/>
                    <a:pt x="9" y="284"/>
                  </a:cubicBezTo>
                  <a:cubicBezTo>
                    <a:pt x="26" y="246"/>
                    <a:pt x="50" y="211"/>
                    <a:pt x="70" y="175"/>
                  </a:cubicBezTo>
                  <a:cubicBezTo>
                    <a:pt x="72" y="172"/>
                    <a:pt x="77" y="136"/>
                    <a:pt x="76" y="136"/>
                  </a:cubicBezTo>
                  <a:cubicBezTo>
                    <a:pt x="53" y="123"/>
                    <a:pt x="30" y="112"/>
                    <a:pt x="7" y="99"/>
                  </a:cubicBezTo>
                  <a:cubicBezTo>
                    <a:pt x="5" y="112"/>
                    <a:pt x="3" y="126"/>
                    <a:pt x="1" y="139"/>
                  </a:cubicBezTo>
                  <a:cubicBezTo>
                    <a:pt x="19" y="111"/>
                    <a:pt x="68" y="117"/>
                    <a:pt x="88" y="92"/>
                  </a:cubicBezTo>
                  <a:cubicBezTo>
                    <a:pt x="94" y="84"/>
                    <a:pt x="99" y="75"/>
                    <a:pt x="104" y="67"/>
                  </a:cubicBezTo>
                  <a:cubicBezTo>
                    <a:pt x="108" y="61"/>
                    <a:pt x="113" y="49"/>
                    <a:pt x="119" y="45"/>
                  </a:cubicBezTo>
                  <a:cubicBezTo>
                    <a:pt x="120" y="40"/>
                    <a:pt x="123" y="40"/>
                    <a:pt x="127" y="44"/>
                  </a:cubicBezTo>
                  <a:cubicBezTo>
                    <a:pt x="130" y="46"/>
                    <a:pt x="133" y="49"/>
                    <a:pt x="136" y="51"/>
                  </a:cubicBezTo>
                  <a:cubicBezTo>
                    <a:pt x="144" y="56"/>
                    <a:pt x="152" y="62"/>
                    <a:pt x="160" y="67"/>
                  </a:cubicBezTo>
                  <a:cubicBezTo>
                    <a:pt x="156" y="64"/>
                    <a:pt x="171" y="31"/>
                    <a:pt x="166" y="27"/>
                  </a:cubicBezTo>
                  <a:close/>
                </a:path>
              </a:pathLst>
            </a:custGeom>
            <a:solidFill>
              <a:srgbClr val="00B0F0"/>
            </a:solidFill>
            <a:ln w="9525">
              <a:noFill/>
              <a:round/>
              <a:headEnd/>
              <a:tailEnd/>
            </a:ln>
          </p:spPr>
          <p:txBody>
            <a:bodyPr/>
            <a:lstStyle/>
            <a:p>
              <a:endParaRPr lang="en-US"/>
            </a:p>
          </p:txBody>
        </p:sp>
        <p:sp>
          <p:nvSpPr>
            <p:cNvPr id="21672" name="Freeform 50"/>
            <p:cNvSpPr>
              <a:spLocks/>
            </p:cNvSpPr>
            <p:nvPr/>
          </p:nvSpPr>
          <p:spPr bwMode="auto">
            <a:xfrm>
              <a:off x="1198" y="3560"/>
              <a:ext cx="999" cy="257"/>
            </a:xfrm>
            <a:custGeom>
              <a:avLst/>
              <a:gdLst>
                <a:gd name="T0" fmla="*/ 13 w 765"/>
                <a:gd name="T1" fmla="*/ 59 h 197"/>
                <a:gd name="T2" fmla="*/ 12 w 765"/>
                <a:gd name="T3" fmla="*/ 60 h 197"/>
                <a:gd name="T4" fmla="*/ 4 w 765"/>
                <a:gd name="T5" fmla="*/ 111 h 197"/>
                <a:gd name="T6" fmla="*/ 516 w 765"/>
                <a:gd name="T7" fmla="*/ 253 h 197"/>
                <a:gd name="T8" fmla="*/ 780 w 765"/>
                <a:gd name="T9" fmla="*/ 200 h 197"/>
                <a:gd name="T10" fmla="*/ 888 w 765"/>
                <a:gd name="T11" fmla="*/ 144 h 197"/>
                <a:gd name="T12" fmla="*/ 938 w 765"/>
                <a:gd name="T13" fmla="*/ 107 h 197"/>
                <a:gd name="T14" fmla="*/ 989 w 765"/>
                <a:gd name="T15" fmla="*/ 60 h 197"/>
                <a:gd name="T16" fmla="*/ 996 w 765"/>
                <a:gd name="T17" fmla="*/ 8 h 197"/>
                <a:gd name="T18" fmla="*/ 952 w 765"/>
                <a:gd name="T19" fmla="*/ 30 h 197"/>
                <a:gd name="T20" fmla="*/ 896 w 765"/>
                <a:gd name="T21" fmla="*/ 63 h 197"/>
                <a:gd name="T22" fmla="*/ 776 w 765"/>
                <a:gd name="T23" fmla="*/ 115 h 197"/>
                <a:gd name="T24" fmla="*/ 522 w 765"/>
                <a:gd name="T25" fmla="*/ 170 h 197"/>
                <a:gd name="T26" fmla="*/ 262 w 765"/>
                <a:gd name="T27" fmla="*/ 153 h 197"/>
                <a:gd name="T28" fmla="*/ 13 w 765"/>
                <a:gd name="T29" fmla="*/ 59 h 197"/>
                <a:gd name="T30" fmla="*/ 5 w 765"/>
                <a:gd name="T31" fmla="*/ 110 h 197"/>
                <a:gd name="T32" fmla="*/ 255 w 765"/>
                <a:gd name="T33" fmla="*/ 204 h 197"/>
                <a:gd name="T34" fmla="*/ 515 w 765"/>
                <a:gd name="T35" fmla="*/ 222 h 197"/>
                <a:gd name="T36" fmla="*/ 768 w 765"/>
                <a:gd name="T37" fmla="*/ 167 h 197"/>
                <a:gd name="T38" fmla="*/ 888 w 765"/>
                <a:gd name="T39" fmla="*/ 115 h 197"/>
                <a:gd name="T40" fmla="*/ 945 w 765"/>
                <a:gd name="T41" fmla="*/ 82 h 197"/>
                <a:gd name="T42" fmla="*/ 989 w 765"/>
                <a:gd name="T43" fmla="*/ 60 h 197"/>
                <a:gd name="T44" fmla="*/ 996 w 765"/>
                <a:gd name="T45" fmla="*/ 8 h 197"/>
                <a:gd name="T46" fmla="*/ 948 w 765"/>
                <a:gd name="T47" fmla="*/ 52 h 197"/>
                <a:gd name="T48" fmla="*/ 896 w 765"/>
                <a:gd name="T49" fmla="*/ 91 h 197"/>
                <a:gd name="T50" fmla="*/ 787 w 765"/>
                <a:gd name="T51" fmla="*/ 147 h 197"/>
                <a:gd name="T52" fmla="*/ 524 w 765"/>
                <a:gd name="T53" fmla="*/ 201 h 197"/>
                <a:gd name="T54" fmla="*/ 12 w 765"/>
                <a:gd name="T55" fmla="*/ 60 h 197"/>
                <a:gd name="T56" fmla="*/ 4 w 765"/>
                <a:gd name="T57" fmla="*/ 111 h 197"/>
                <a:gd name="T58" fmla="*/ 5 w 765"/>
                <a:gd name="T59" fmla="*/ 110 h 197"/>
                <a:gd name="T60" fmla="*/ 13 w 765"/>
                <a:gd name="T61" fmla="*/ 59 h 1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5"/>
                <a:gd name="T94" fmla="*/ 0 h 197"/>
                <a:gd name="T95" fmla="*/ 765 w 765"/>
                <a:gd name="T96" fmla="*/ 197 h 1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5" h="197">
                  <a:moveTo>
                    <a:pt x="10" y="45"/>
                  </a:moveTo>
                  <a:cubicBezTo>
                    <a:pt x="9" y="45"/>
                    <a:pt x="9" y="46"/>
                    <a:pt x="9" y="46"/>
                  </a:cubicBezTo>
                  <a:cubicBezTo>
                    <a:pt x="7" y="49"/>
                    <a:pt x="1" y="84"/>
                    <a:pt x="3" y="85"/>
                  </a:cubicBezTo>
                  <a:cubicBezTo>
                    <a:pt x="116" y="170"/>
                    <a:pt x="258" y="197"/>
                    <a:pt x="395" y="194"/>
                  </a:cubicBezTo>
                  <a:cubicBezTo>
                    <a:pt x="464" y="192"/>
                    <a:pt x="533" y="178"/>
                    <a:pt x="597" y="153"/>
                  </a:cubicBezTo>
                  <a:cubicBezTo>
                    <a:pt x="626" y="141"/>
                    <a:pt x="654" y="127"/>
                    <a:pt x="680" y="110"/>
                  </a:cubicBezTo>
                  <a:cubicBezTo>
                    <a:pt x="693" y="101"/>
                    <a:pt x="706" y="92"/>
                    <a:pt x="718" y="82"/>
                  </a:cubicBezTo>
                  <a:cubicBezTo>
                    <a:pt x="731" y="72"/>
                    <a:pt x="748" y="60"/>
                    <a:pt x="757" y="46"/>
                  </a:cubicBezTo>
                  <a:cubicBezTo>
                    <a:pt x="759" y="43"/>
                    <a:pt x="765" y="9"/>
                    <a:pt x="763" y="6"/>
                  </a:cubicBezTo>
                  <a:cubicBezTo>
                    <a:pt x="756" y="0"/>
                    <a:pt x="737" y="18"/>
                    <a:pt x="729" y="23"/>
                  </a:cubicBezTo>
                  <a:cubicBezTo>
                    <a:pt x="715" y="32"/>
                    <a:pt x="701" y="40"/>
                    <a:pt x="686" y="48"/>
                  </a:cubicBezTo>
                  <a:cubicBezTo>
                    <a:pt x="656" y="64"/>
                    <a:pt x="626" y="77"/>
                    <a:pt x="594" y="88"/>
                  </a:cubicBezTo>
                  <a:cubicBezTo>
                    <a:pt x="532" y="111"/>
                    <a:pt x="466" y="126"/>
                    <a:pt x="400" y="130"/>
                  </a:cubicBezTo>
                  <a:cubicBezTo>
                    <a:pt x="333" y="135"/>
                    <a:pt x="266" y="131"/>
                    <a:pt x="201" y="117"/>
                  </a:cubicBezTo>
                  <a:cubicBezTo>
                    <a:pt x="133" y="102"/>
                    <a:pt x="73" y="73"/>
                    <a:pt x="10" y="45"/>
                  </a:cubicBezTo>
                  <a:cubicBezTo>
                    <a:pt x="13" y="46"/>
                    <a:pt x="0" y="83"/>
                    <a:pt x="4" y="84"/>
                  </a:cubicBezTo>
                  <a:cubicBezTo>
                    <a:pt x="67" y="113"/>
                    <a:pt x="127" y="141"/>
                    <a:pt x="195" y="156"/>
                  </a:cubicBezTo>
                  <a:cubicBezTo>
                    <a:pt x="260" y="170"/>
                    <a:pt x="328" y="175"/>
                    <a:pt x="394" y="170"/>
                  </a:cubicBezTo>
                  <a:cubicBezTo>
                    <a:pt x="460" y="166"/>
                    <a:pt x="526" y="151"/>
                    <a:pt x="588" y="128"/>
                  </a:cubicBezTo>
                  <a:cubicBezTo>
                    <a:pt x="620" y="117"/>
                    <a:pt x="651" y="103"/>
                    <a:pt x="680" y="88"/>
                  </a:cubicBezTo>
                  <a:cubicBezTo>
                    <a:pt x="695" y="80"/>
                    <a:pt x="709" y="72"/>
                    <a:pt x="724" y="63"/>
                  </a:cubicBezTo>
                  <a:cubicBezTo>
                    <a:pt x="731" y="58"/>
                    <a:pt x="751" y="40"/>
                    <a:pt x="757" y="46"/>
                  </a:cubicBezTo>
                  <a:cubicBezTo>
                    <a:pt x="759" y="33"/>
                    <a:pt x="761" y="20"/>
                    <a:pt x="763" y="6"/>
                  </a:cubicBezTo>
                  <a:cubicBezTo>
                    <a:pt x="755" y="20"/>
                    <a:pt x="738" y="31"/>
                    <a:pt x="726" y="40"/>
                  </a:cubicBezTo>
                  <a:cubicBezTo>
                    <a:pt x="713" y="51"/>
                    <a:pt x="700" y="61"/>
                    <a:pt x="686" y="70"/>
                  </a:cubicBezTo>
                  <a:cubicBezTo>
                    <a:pt x="659" y="87"/>
                    <a:pt x="631" y="102"/>
                    <a:pt x="603" y="113"/>
                  </a:cubicBezTo>
                  <a:cubicBezTo>
                    <a:pt x="539" y="138"/>
                    <a:pt x="470" y="152"/>
                    <a:pt x="401" y="154"/>
                  </a:cubicBezTo>
                  <a:cubicBezTo>
                    <a:pt x="263" y="158"/>
                    <a:pt x="121" y="131"/>
                    <a:pt x="9" y="46"/>
                  </a:cubicBezTo>
                  <a:cubicBezTo>
                    <a:pt x="7" y="59"/>
                    <a:pt x="5" y="72"/>
                    <a:pt x="3" y="85"/>
                  </a:cubicBezTo>
                  <a:cubicBezTo>
                    <a:pt x="3" y="85"/>
                    <a:pt x="4" y="85"/>
                    <a:pt x="4" y="84"/>
                  </a:cubicBezTo>
                  <a:cubicBezTo>
                    <a:pt x="10" y="74"/>
                    <a:pt x="3" y="55"/>
                    <a:pt x="10" y="45"/>
                  </a:cubicBezTo>
                  <a:close/>
                </a:path>
              </a:pathLst>
            </a:custGeom>
            <a:solidFill>
              <a:srgbClr val="00B0F0"/>
            </a:solidFill>
            <a:ln w="9525">
              <a:noFill/>
              <a:round/>
              <a:headEnd/>
              <a:tailEnd/>
            </a:ln>
          </p:spPr>
          <p:txBody>
            <a:bodyPr/>
            <a:lstStyle/>
            <a:p>
              <a:endParaRPr lang="en-US"/>
            </a:p>
          </p:txBody>
        </p:sp>
        <p:sp>
          <p:nvSpPr>
            <p:cNvPr id="21673" name="Freeform 51"/>
            <p:cNvSpPr>
              <a:spLocks/>
            </p:cNvSpPr>
            <p:nvPr/>
          </p:nvSpPr>
          <p:spPr bwMode="auto">
            <a:xfrm>
              <a:off x="939" y="1713"/>
              <a:ext cx="557" cy="209"/>
            </a:xfrm>
            <a:custGeom>
              <a:avLst/>
              <a:gdLst>
                <a:gd name="T0" fmla="*/ 13 w 426"/>
                <a:gd name="T1" fmla="*/ 0 h 160"/>
                <a:gd name="T2" fmla="*/ 3 w 426"/>
                <a:gd name="T3" fmla="*/ 51 h 160"/>
                <a:gd name="T4" fmla="*/ 20 w 426"/>
                <a:gd name="T5" fmla="*/ 97 h 160"/>
                <a:gd name="T6" fmla="*/ 187 w 426"/>
                <a:gd name="T7" fmla="*/ 154 h 160"/>
                <a:gd name="T8" fmla="*/ 369 w 426"/>
                <a:gd name="T9" fmla="*/ 188 h 160"/>
                <a:gd name="T10" fmla="*/ 463 w 426"/>
                <a:gd name="T11" fmla="*/ 200 h 160"/>
                <a:gd name="T12" fmla="*/ 549 w 426"/>
                <a:gd name="T13" fmla="*/ 206 h 160"/>
                <a:gd name="T14" fmla="*/ 557 w 426"/>
                <a:gd name="T15" fmla="*/ 154 h 160"/>
                <a:gd name="T16" fmla="*/ 553 w 426"/>
                <a:gd name="T17" fmla="*/ 121 h 160"/>
                <a:gd name="T18" fmla="*/ 540 w 426"/>
                <a:gd name="T19" fmla="*/ 102 h 160"/>
                <a:gd name="T20" fmla="*/ 463 w 426"/>
                <a:gd name="T21" fmla="*/ 94 h 160"/>
                <a:gd name="T22" fmla="*/ 298 w 426"/>
                <a:gd name="T23" fmla="*/ 76 h 160"/>
                <a:gd name="T24" fmla="*/ 150 w 426"/>
                <a:gd name="T25" fmla="*/ 51 h 160"/>
                <a:gd name="T26" fmla="*/ 13 w 426"/>
                <a:gd name="T27" fmla="*/ 0 h 160"/>
                <a:gd name="T28" fmla="*/ 5 w 426"/>
                <a:gd name="T29" fmla="*/ 52 h 160"/>
                <a:gd name="T30" fmla="*/ 139 w 426"/>
                <a:gd name="T31" fmla="*/ 102 h 160"/>
                <a:gd name="T32" fmla="*/ 292 w 426"/>
                <a:gd name="T33" fmla="*/ 128 h 160"/>
                <a:gd name="T34" fmla="*/ 450 w 426"/>
                <a:gd name="T35" fmla="*/ 146 h 160"/>
                <a:gd name="T36" fmla="*/ 528 w 426"/>
                <a:gd name="T37" fmla="*/ 153 h 160"/>
                <a:gd name="T38" fmla="*/ 547 w 426"/>
                <a:gd name="T39" fmla="*/ 169 h 160"/>
                <a:gd name="T40" fmla="*/ 549 w 426"/>
                <a:gd name="T41" fmla="*/ 206 h 160"/>
                <a:gd name="T42" fmla="*/ 557 w 426"/>
                <a:gd name="T43" fmla="*/ 154 h 160"/>
                <a:gd name="T44" fmla="*/ 489 w 426"/>
                <a:gd name="T45" fmla="*/ 150 h 160"/>
                <a:gd name="T46" fmla="*/ 411 w 426"/>
                <a:gd name="T47" fmla="*/ 141 h 160"/>
                <a:gd name="T48" fmla="*/ 260 w 426"/>
                <a:gd name="T49" fmla="*/ 116 h 160"/>
                <a:gd name="T50" fmla="*/ 116 w 426"/>
                <a:gd name="T51" fmla="*/ 82 h 160"/>
                <a:gd name="T52" fmla="*/ 8 w 426"/>
                <a:gd name="T53" fmla="*/ 14 h 160"/>
                <a:gd name="T54" fmla="*/ 1 w 426"/>
                <a:gd name="T55" fmla="*/ 59 h 160"/>
                <a:gd name="T56" fmla="*/ 3 w 426"/>
                <a:gd name="T57" fmla="*/ 51 h 160"/>
                <a:gd name="T58" fmla="*/ 1 w 426"/>
                <a:gd name="T59" fmla="*/ 59 h 160"/>
                <a:gd name="T60" fmla="*/ 5 w 426"/>
                <a:gd name="T61" fmla="*/ 52 h 160"/>
                <a:gd name="T62" fmla="*/ 13 w 426"/>
                <a:gd name="T63" fmla="*/ 0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6"/>
                <a:gd name="T97" fmla="*/ 0 h 160"/>
                <a:gd name="T98" fmla="*/ 426 w 426"/>
                <a:gd name="T99" fmla="*/ 160 h 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6" h="160">
                  <a:moveTo>
                    <a:pt x="10" y="0"/>
                  </a:moveTo>
                  <a:cubicBezTo>
                    <a:pt x="4" y="12"/>
                    <a:pt x="4" y="26"/>
                    <a:pt x="2" y="39"/>
                  </a:cubicBezTo>
                  <a:cubicBezTo>
                    <a:pt x="0" y="54"/>
                    <a:pt x="2" y="64"/>
                    <a:pt x="15" y="74"/>
                  </a:cubicBezTo>
                  <a:cubicBezTo>
                    <a:pt x="50" y="100"/>
                    <a:pt x="102" y="109"/>
                    <a:pt x="143" y="118"/>
                  </a:cubicBezTo>
                  <a:cubicBezTo>
                    <a:pt x="189" y="129"/>
                    <a:pt x="235" y="137"/>
                    <a:pt x="282" y="144"/>
                  </a:cubicBezTo>
                  <a:cubicBezTo>
                    <a:pt x="306" y="148"/>
                    <a:pt x="330" y="151"/>
                    <a:pt x="354" y="153"/>
                  </a:cubicBezTo>
                  <a:cubicBezTo>
                    <a:pt x="375" y="155"/>
                    <a:pt x="399" y="160"/>
                    <a:pt x="420" y="158"/>
                  </a:cubicBezTo>
                  <a:cubicBezTo>
                    <a:pt x="422" y="158"/>
                    <a:pt x="426" y="122"/>
                    <a:pt x="426" y="118"/>
                  </a:cubicBezTo>
                  <a:cubicBezTo>
                    <a:pt x="425" y="110"/>
                    <a:pt x="424" y="101"/>
                    <a:pt x="423" y="93"/>
                  </a:cubicBezTo>
                  <a:cubicBezTo>
                    <a:pt x="423" y="81"/>
                    <a:pt x="425" y="80"/>
                    <a:pt x="413" y="78"/>
                  </a:cubicBezTo>
                  <a:cubicBezTo>
                    <a:pt x="393" y="76"/>
                    <a:pt x="373" y="74"/>
                    <a:pt x="354" y="72"/>
                  </a:cubicBezTo>
                  <a:cubicBezTo>
                    <a:pt x="312" y="68"/>
                    <a:pt x="270" y="64"/>
                    <a:pt x="228" y="58"/>
                  </a:cubicBezTo>
                  <a:cubicBezTo>
                    <a:pt x="191" y="53"/>
                    <a:pt x="152" y="48"/>
                    <a:pt x="115" y="39"/>
                  </a:cubicBezTo>
                  <a:cubicBezTo>
                    <a:pt x="77" y="31"/>
                    <a:pt x="45" y="16"/>
                    <a:pt x="10" y="0"/>
                  </a:cubicBezTo>
                  <a:cubicBezTo>
                    <a:pt x="13" y="2"/>
                    <a:pt x="0" y="38"/>
                    <a:pt x="4" y="40"/>
                  </a:cubicBezTo>
                  <a:cubicBezTo>
                    <a:pt x="38" y="56"/>
                    <a:pt x="69" y="69"/>
                    <a:pt x="106" y="78"/>
                  </a:cubicBezTo>
                  <a:cubicBezTo>
                    <a:pt x="144" y="87"/>
                    <a:pt x="184" y="93"/>
                    <a:pt x="223" y="98"/>
                  </a:cubicBezTo>
                  <a:cubicBezTo>
                    <a:pt x="263" y="103"/>
                    <a:pt x="304" y="108"/>
                    <a:pt x="344" y="112"/>
                  </a:cubicBezTo>
                  <a:cubicBezTo>
                    <a:pt x="364" y="114"/>
                    <a:pt x="384" y="115"/>
                    <a:pt x="404" y="117"/>
                  </a:cubicBezTo>
                  <a:cubicBezTo>
                    <a:pt x="415" y="119"/>
                    <a:pt x="417" y="117"/>
                    <a:pt x="418" y="129"/>
                  </a:cubicBezTo>
                  <a:cubicBezTo>
                    <a:pt x="418" y="139"/>
                    <a:pt x="419" y="148"/>
                    <a:pt x="420" y="158"/>
                  </a:cubicBezTo>
                  <a:cubicBezTo>
                    <a:pt x="422" y="145"/>
                    <a:pt x="424" y="131"/>
                    <a:pt x="426" y="118"/>
                  </a:cubicBezTo>
                  <a:cubicBezTo>
                    <a:pt x="409" y="120"/>
                    <a:pt x="391" y="116"/>
                    <a:pt x="374" y="115"/>
                  </a:cubicBezTo>
                  <a:cubicBezTo>
                    <a:pt x="354" y="113"/>
                    <a:pt x="334" y="111"/>
                    <a:pt x="314" y="108"/>
                  </a:cubicBezTo>
                  <a:cubicBezTo>
                    <a:pt x="276" y="103"/>
                    <a:pt x="237" y="97"/>
                    <a:pt x="199" y="89"/>
                  </a:cubicBezTo>
                  <a:cubicBezTo>
                    <a:pt x="162" y="82"/>
                    <a:pt x="125" y="74"/>
                    <a:pt x="89" y="63"/>
                  </a:cubicBezTo>
                  <a:cubicBezTo>
                    <a:pt x="64" y="55"/>
                    <a:pt x="9" y="44"/>
                    <a:pt x="6" y="11"/>
                  </a:cubicBezTo>
                  <a:cubicBezTo>
                    <a:pt x="5" y="22"/>
                    <a:pt x="3" y="34"/>
                    <a:pt x="1" y="45"/>
                  </a:cubicBezTo>
                  <a:cubicBezTo>
                    <a:pt x="2" y="43"/>
                    <a:pt x="2" y="41"/>
                    <a:pt x="2" y="39"/>
                  </a:cubicBezTo>
                  <a:cubicBezTo>
                    <a:pt x="2" y="41"/>
                    <a:pt x="2" y="43"/>
                    <a:pt x="1" y="45"/>
                  </a:cubicBezTo>
                  <a:cubicBezTo>
                    <a:pt x="2" y="43"/>
                    <a:pt x="3" y="41"/>
                    <a:pt x="4" y="40"/>
                  </a:cubicBezTo>
                  <a:cubicBezTo>
                    <a:pt x="10" y="28"/>
                    <a:pt x="4" y="11"/>
                    <a:pt x="10" y="0"/>
                  </a:cubicBezTo>
                  <a:close/>
                </a:path>
              </a:pathLst>
            </a:custGeom>
            <a:solidFill>
              <a:srgbClr val="00B0F0"/>
            </a:solidFill>
            <a:ln w="9525">
              <a:noFill/>
              <a:round/>
              <a:headEnd/>
              <a:tailEnd/>
            </a:ln>
          </p:spPr>
          <p:txBody>
            <a:bodyPr/>
            <a:lstStyle/>
            <a:p>
              <a:endParaRPr lang="en-US"/>
            </a:p>
          </p:txBody>
        </p:sp>
        <p:sp>
          <p:nvSpPr>
            <p:cNvPr id="21674" name="Freeform 52"/>
            <p:cNvSpPr>
              <a:spLocks/>
            </p:cNvSpPr>
            <p:nvPr/>
          </p:nvSpPr>
          <p:spPr bwMode="auto">
            <a:xfrm>
              <a:off x="1228" y="1649"/>
              <a:ext cx="243" cy="188"/>
            </a:xfrm>
            <a:custGeom>
              <a:avLst/>
              <a:gdLst>
                <a:gd name="T0" fmla="*/ 7 w 186"/>
                <a:gd name="T1" fmla="*/ 161 h 144"/>
                <a:gd name="T2" fmla="*/ 142 w 186"/>
                <a:gd name="T3" fmla="*/ 180 h 144"/>
                <a:gd name="T4" fmla="*/ 205 w 186"/>
                <a:gd name="T5" fmla="*/ 185 h 144"/>
                <a:gd name="T6" fmla="*/ 223 w 186"/>
                <a:gd name="T7" fmla="*/ 187 h 144"/>
                <a:gd name="T8" fmla="*/ 234 w 186"/>
                <a:gd name="T9" fmla="*/ 171 h 144"/>
                <a:gd name="T10" fmla="*/ 240 w 186"/>
                <a:gd name="T11" fmla="*/ 120 h 144"/>
                <a:gd name="T12" fmla="*/ 214 w 186"/>
                <a:gd name="T13" fmla="*/ 81 h 144"/>
                <a:gd name="T14" fmla="*/ 176 w 186"/>
                <a:gd name="T15" fmla="*/ 72 h 144"/>
                <a:gd name="T16" fmla="*/ 171 w 186"/>
                <a:gd name="T17" fmla="*/ 44 h 144"/>
                <a:gd name="T18" fmla="*/ 138 w 186"/>
                <a:gd name="T19" fmla="*/ 47 h 144"/>
                <a:gd name="T20" fmla="*/ 108 w 186"/>
                <a:gd name="T21" fmla="*/ 73 h 144"/>
                <a:gd name="T22" fmla="*/ 99 w 186"/>
                <a:gd name="T23" fmla="*/ 72 h 144"/>
                <a:gd name="T24" fmla="*/ 93 w 186"/>
                <a:gd name="T25" fmla="*/ 111 h 144"/>
                <a:gd name="T26" fmla="*/ 94 w 186"/>
                <a:gd name="T27" fmla="*/ 103 h 144"/>
                <a:gd name="T28" fmla="*/ 93 w 186"/>
                <a:gd name="T29" fmla="*/ 116 h 144"/>
                <a:gd name="T30" fmla="*/ 120 w 186"/>
                <a:gd name="T31" fmla="*/ 82 h 144"/>
                <a:gd name="T32" fmla="*/ 150 w 186"/>
                <a:gd name="T33" fmla="*/ 69 h 144"/>
                <a:gd name="T34" fmla="*/ 157 w 186"/>
                <a:gd name="T35" fmla="*/ 18 h 144"/>
                <a:gd name="T36" fmla="*/ 21 w 186"/>
                <a:gd name="T37" fmla="*/ 44 h 144"/>
                <a:gd name="T38" fmla="*/ 7 w 186"/>
                <a:gd name="T39" fmla="*/ 161 h 144"/>
                <a:gd name="T40" fmla="*/ 14 w 186"/>
                <a:gd name="T41" fmla="*/ 108 h 144"/>
                <a:gd name="T42" fmla="*/ 12 w 186"/>
                <a:gd name="T43" fmla="*/ 72 h 144"/>
                <a:gd name="T44" fmla="*/ 5 w 186"/>
                <a:gd name="T45" fmla="*/ 121 h 144"/>
                <a:gd name="T46" fmla="*/ 150 w 186"/>
                <a:gd name="T47" fmla="*/ 69 h 144"/>
                <a:gd name="T48" fmla="*/ 157 w 186"/>
                <a:gd name="T49" fmla="*/ 18 h 144"/>
                <a:gd name="T50" fmla="*/ 124 w 186"/>
                <a:gd name="T51" fmla="*/ 33 h 144"/>
                <a:gd name="T52" fmla="*/ 99 w 186"/>
                <a:gd name="T53" fmla="*/ 65 h 144"/>
                <a:gd name="T54" fmla="*/ 91 w 186"/>
                <a:gd name="T55" fmla="*/ 123 h 144"/>
                <a:gd name="T56" fmla="*/ 97 w 186"/>
                <a:gd name="T57" fmla="*/ 134 h 144"/>
                <a:gd name="T58" fmla="*/ 119 w 186"/>
                <a:gd name="T59" fmla="*/ 106 h 144"/>
                <a:gd name="T60" fmla="*/ 158 w 186"/>
                <a:gd name="T61" fmla="*/ 94 h 144"/>
                <a:gd name="T62" fmla="*/ 169 w 186"/>
                <a:gd name="T63" fmla="*/ 128 h 144"/>
                <a:gd name="T64" fmla="*/ 169 w 186"/>
                <a:gd name="T65" fmla="*/ 129 h 144"/>
                <a:gd name="T66" fmla="*/ 208 w 186"/>
                <a:gd name="T67" fmla="*/ 133 h 144"/>
                <a:gd name="T68" fmla="*/ 234 w 186"/>
                <a:gd name="T69" fmla="*/ 171 h 144"/>
                <a:gd name="T70" fmla="*/ 240 w 186"/>
                <a:gd name="T71" fmla="*/ 120 h 144"/>
                <a:gd name="T72" fmla="*/ 227 w 186"/>
                <a:gd name="T73" fmla="*/ 134 h 144"/>
                <a:gd name="T74" fmla="*/ 205 w 186"/>
                <a:gd name="T75" fmla="*/ 133 h 144"/>
                <a:gd name="T76" fmla="*/ 142 w 186"/>
                <a:gd name="T77" fmla="*/ 128 h 144"/>
                <a:gd name="T78" fmla="*/ 14 w 186"/>
                <a:gd name="T79" fmla="*/ 108 h 144"/>
                <a:gd name="T80" fmla="*/ 7 w 186"/>
                <a:gd name="T81" fmla="*/ 161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6"/>
                <a:gd name="T124" fmla="*/ 0 h 144"/>
                <a:gd name="T125" fmla="*/ 186 w 186"/>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6" h="144">
                  <a:moveTo>
                    <a:pt x="5" y="123"/>
                  </a:moveTo>
                  <a:cubicBezTo>
                    <a:pt x="39" y="130"/>
                    <a:pt x="74" y="134"/>
                    <a:pt x="109" y="138"/>
                  </a:cubicBezTo>
                  <a:cubicBezTo>
                    <a:pt x="125" y="140"/>
                    <a:pt x="141" y="141"/>
                    <a:pt x="157" y="142"/>
                  </a:cubicBezTo>
                  <a:cubicBezTo>
                    <a:pt x="161" y="143"/>
                    <a:pt x="167" y="144"/>
                    <a:pt x="171" y="143"/>
                  </a:cubicBezTo>
                  <a:cubicBezTo>
                    <a:pt x="178" y="141"/>
                    <a:pt x="177" y="137"/>
                    <a:pt x="179" y="131"/>
                  </a:cubicBezTo>
                  <a:cubicBezTo>
                    <a:pt x="181" y="119"/>
                    <a:pt x="186" y="103"/>
                    <a:pt x="184" y="92"/>
                  </a:cubicBezTo>
                  <a:cubicBezTo>
                    <a:pt x="183" y="82"/>
                    <a:pt x="173" y="68"/>
                    <a:pt x="164" y="62"/>
                  </a:cubicBezTo>
                  <a:cubicBezTo>
                    <a:pt x="156" y="58"/>
                    <a:pt x="139" y="63"/>
                    <a:pt x="135" y="55"/>
                  </a:cubicBezTo>
                  <a:cubicBezTo>
                    <a:pt x="131" y="48"/>
                    <a:pt x="140" y="40"/>
                    <a:pt x="131" y="34"/>
                  </a:cubicBezTo>
                  <a:cubicBezTo>
                    <a:pt x="125" y="29"/>
                    <a:pt x="112" y="34"/>
                    <a:pt x="106" y="36"/>
                  </a:cubicBezTo>
                  <a:cubicBezTo>
                    <a:pt x="96" y="40"/>
                    <a:pt x="88" y="47"/>
                    <a:pt x="83" y="56"/>
                  </a:cubicBezTo>
                  <a:cubicBezTo>
                    <a:pt x="77" y="66"/>
                    <a:pt x="76" y="72"/>
                    <a:pt x="76" y="55"/>
                  </a:cubicBezTo>
                  <a:cubicBezTo>
                    <a:pt x="74" y="65"/>
                    <a:pt x="73" y="75"/>
                    <a:pt x="71" y="85"/>
                  </a:cubicBezTo>
                  <a:cubicBezTo>
                    <a:pt x="72" y="83"/>
                    <a:pt x="72" y="81"/>
                    <a:pt x="72" y="79"/>
                  </a:cubicBezTo>
                  <a:cubicBezTo>
                    <a:pt x="72" y="82"/>
                    <a:pt x="71" y="85"/>
                    <a:pt x="71" y="89"/>
                  </a:cubicBezTo>
                  <a:cubicBezTo>
                    <a:pt x="74" y="77"/>
                    <a:pt x="81" y="69"/>
                    <a:pt x="92" y="63"/>
                  </a:cubicBezTo>
                  <a:cubicBezTo>
                    <a:pt x="97" y="61"/>
                    <a:pt x="113" y="59"/>
                    <a:pt x="115" y="53"/>
                  </a:cubicBezTo>
                  <a:cubicBezTo>
                    <a:pt x="116" y="49"/>
                    <a:pt x="122" y="14"/>
                    <a:pt x="120" y="14"/>
                  </a:cubicBezTo>
                  <a:cubicBezTo>
                    <a:pt x="88" y="0"/>
                    <a:pt x="36" y="1"/>
                    <a:pt x="16" y="34"/>
                  </a:cubicBezTo>
                  <a:cubicBezTo>
                    <a:pt x="3" y="57"/>
                    <a:pt x="0" y="98"/>
                    <a:pt x="5" y="123"/>
                  </a:cubicBezTo>
                  <a:cubicBezTo>
                    <a:pt x="3" y="111"/>
                    <a:pt x="14" y="96"/>
                    <a:pt x="11" y="83"/>
                  </a:cubicBezTo>
                  <a:cubicBezTo>
                    <a:pt x="9" y="73"/>
                    <a:pt x="8" y="65"/>
                    <a:pt x="9" y="55"/>
                  </a:cubicBezTo>
                  <a:cubicBezTo>
                    <a:pt x="7" y="67"/>
                    <a:pt x="6" y="80"/>
                    <a:pt x="4" y="93"/>
                  </a:cubicBezTo>
                  <a:cubicBezTo>
                    <a:pt x="15" y="45"/>
                    <a:pt x="73" y="36"/>
                    <a:pt x="115" y="53"/>
                  </a:cubicBezTo>
                  <a:cubicBezTo>
                    <a:pt x="116" y="40"/>
                    <a:pt x="118" y="27"/>
                    <a:pt x="120" y="14"/>
                  </a:cubicBezTo>
                  <a:cubicBezTo>
                    <a:pt x="119" y="19"/>
                    <a:pt x="100" y="22"/>
                    <a:pt x="95" y="25"/>
                  </a:cubicBezTo>
                  <a:cubicBezTo>
                    <a:pt x="86" y="31"/>
                    <a:pt x="79" y="39"/>
                    <a:pt x="76" y="50"/>
                  </a:cubicBezTo>
                  <a:cubicBezTo>
                    <a:pt x="73" y="63"/>
                    <a:pt x="71" y="80"/>
                    <a:pt x="70" y="94"/>
                  </a:cubicBezTo>
                  <a:cubicBezTo>
                    <a:pt x="70" y="102"/>
                    <a:pt x="68" y="108"/>
                    <a:pt x="74" y="103"/>
                  </a:cubicBezTo>
                  <a:cubicBezTo>
                    <a:pt x="81" y="97"/>
                    <a:pt x="83" y="87"/>
                    <a:pt x="91" y="81"/>
                  </a:cubicBezTo>
                  <a:cubicBezTo>
                    <a:pt x="99" y="76"/>
                    <a:pt x="112" y="70"/>
                    <a:pt x="121" y="72"/>
                  </a:cubicBezTo>
                  <a:cubicBezTo>
                    <a:pt x="133" y="75"/>
                    <a:pt x="130" y="88"/>
                    <a:pt x="129" y="98"/>
                  </a:cubicBezTo>
                  <a:cubicBezTo>
                    <a:pt x="129" y="99"/>
                    <a:pt x="129" y="99"/>
                    <a:pt x="129" y="99"/>
                  </a:cubicBezTo>
                  <a:cubicBezTo>
                    <a:pt x="139" y="99"/>
                    <a:pt x="149" y="97"/>
                    <a:pt x="159" y="102"/>
                  </a:cubicBezTo>
                  <a:cubicBezTo>
                    <a:pt x="167" y="107"/>
                    <a:pt x="176" y="121"/>
                    <a:pt x="179" y="131"/>
                  </a:cubicBezTo>
                  <a:cubicBezTo>
                    <a:pt x="180" y="118"/>
                    <a:pt x="182" y="105"/>
                    <a:pt x="184" y="92"/>
                  </a:cubicBezTo>
                  <a:cubicBezTo>
                    <a:pt x="182" y="107"/>
                    <a:pt x="182" y="102"/>
                    <a:pt x="174" y="103"/>
                  </a:cubicBezTo>
                  <a:cubicBezTo>
                    <a:pt x="169" y="104"/>
                    <a:pt x="163" y="103"/>
                    <a:pt x="157" y="102"/>
                  </a:cubicBezTo>
                  <a:cubicBezTo>
                    <a:pt x="141" y="101"/>
                    <a:pt x="125" y="100"/>
                    <a:pt x="109" y="98"/>
                  </a:cubicBezTo>
                  <a:cubicBezTo>
                    <a:pt x="77" y="94"/>
                    <a:pt x="44" y="90"/>
                    <a:pt x="11" y="83"/>
                  </a:cubicBezTo>
                  <a:cubicBezTo>
                    <a:pt x="12" y="84"/>
                    <a:pt x="4" y="123"/>
                    <a:pt x="5" y="123"/>
                  </a:cubicBezTo>
                  <a:close/>
                </a:path>
              </a:pathLst>
            </a:custGeom>
            <a:solidFill>
              <a:srgbClr val="00B0F0"/>
            </a:solidFill>
            <a:ln w="9525">
              <a:noFill/>
              <a:round/>
              <a:headEnd/>
              <a:tailEnd/>
            </a:ln>
          </p:spPr>
          <p:txBody>
            <a:bodyPr/>
            <a:lstStyle/>
            <a:p>
              <a:endParaRPr lang="en-US"/>
            </a:p>
          </p:txBody>
        </p:sp>
        <p:sp>
          <p:nvSpPr>
            <p:cNvPr id="21675" name="Freeform 53"/>
            <p:cNvSpPr>
              <a:spLocks/>
            </p:cNvSpPr>
            <p:nvPr/>
          </p:nvSpPr>
          <p:spPr bwMode="auto">
            <a:xfrm>
              <a:off x="2102" y="2287"/>
              <a:ext cx="51" cy="522"/>
            </a:xfrm>
            <a:custGeom>
              <a:avLst/>
              <a:gdLst>
                <a:gd name="T0" fmla="*/ 47 w 39"/>
                <a:gd name="T1" fmla="*/ 0 h 400"/>
                <a:gd name="T2" fmla="*/ 8 w 39"/>
                <a:gd name="T3" fmla="*/ 74 h 400"/>
                <a:gd name="T4" fmla="*/ 5 w 39"/>
                <a:gd name="T5" fmla="*/ 194 h 400"/>
                <a:gd name="T6" fmla="*/ 5 w 39"/>
                <a:gd name="T7" fmla="*/ 360 h 400"/>
                <a:gd name="T8" fmla="*/ 5 w 39"/>
                <a:gd name="T9" fmla="*/ 433 h 400"/>
                <a:gd name="T10" fmla="*/ 5 w 39"/>
                <a:gd name="T11" fmla="*/ 510 h 400"/>
                <a:gd name="T12" fmla="*/ 7 w 39"/>
                <a:gd name="T13" fmla="*/ 512 h 400"/>
                <a:gd name="T14" fmla="*/ 13 w 39"/>
                <a:gd name="T15" fmla="*/ 475 h 400"/>
                <a:gd name="T16" fmla="*/ 29 w 39"/>
                <a:gd name="T17" fmla="*/ 399 h 400"/>
                <a:gd name="T18" fmla="*/ 47 w 39"/>
                <a:gd name="T19" fmla="*/ 313 h 400"/>
                <a:gd name="T20" fmla="*/ 47 w 39"/>
                <a:gd name="T21" fmla="*/ 163 h 400"/>
                <a:gd name="T22" fmla="*/ 47 w 39"/>
                <a:gd name="T23" fmla="*/ 0 h 400"/>
                <a:gd name="T24" fmla="*/ 39 w 39"/>
                <a:gd name="T25" fmla="*/ 52 h 400"/>
                <a:gd name="T26" fmla="*/ 39 w 39"/>
                <a:gd name="T27" fmla="*/ 209 h 400"/>
                <a:gd name="T28" fmla="*/ 39 w 39"/>
                <a:gd name="T29" fmla="*/ 364 h 400"/>
                <a:gd name="T30" fmla="*/ 47 w 39"/>
                <a:gd name="T31" fmla="*/ 313 h 400"/>
                <a:gd name="T32" fmla="*/ 17 w 39"/>
                <a:gd name="T33" fmla="*/ 444 h 400"/>
                <a:gd name="T34" fmla="*/ 12 w 39"/>
                <a:gd name="T35" fmla="*/ 459 h 400"/>
                <a:gd name="T36" fmla="*/ 12 w 39"/>
                <a:gd name="T37" fmla="*/ 423 h 400"/>
                <a:gd name="T38" fmla="*/ 12 w 39"/>
                <a:gd name="T39" fmla="*/ 350 h 400"/>
                <a:gd name="T40" fmla="*/ 13 w 39"/>
                <a:gd name="T41" fmla="*/ 42 h 400"/>
                <a:gd name="T42" fmla="*/ 5 w 39"/>
                <a:gd name="T43" fmla="*/ 91 h 400"/>
                <a:gd name="T44" fmla="*/ 39 w 39"/>
                <a:gd name="T45" fmla="*/ 52 h 400"/>
                <a:gd name="T46" fmla="*/ 47 w 39"/>
                <a:gd name="T47" fmla="*/ 0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400"/>
                <a:gd name="T74" fmla="*/ 39 w 39"/>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400">
                  <a:moveTo>
                    <a:pt x="36" y="0"/>
                  </a:moveTo>
                  <a:cubicBezTo>
                    <a:pt x="10" y="0"/>
                    <a:pt x="8" y="39"/>
                    <a:pt x="6" y="57"/>
                  </a:cubicBezTo>
                  <a:cubicBezTo>
                    <a:pt x="2" y="87"/>
                    <a:pt x="4" y="118"/>
                    <a:pt x="4" y="149"/>
                  </a:cubicBezTo>
                  <a:cubicBezTo>
                    <a:pt x="4" y="191"/>
                    <a:pt x="4" y="234"/>
                    <a:pt x="4" y="276"/>
                  </a:cubicBezTo>
                  <a:cubicBezTo>
                    <a:pt x="4" y="295"/>
                    <a:pt x="4" y="313"/>
                    <a:pt x="4" y="332"/>
                  </a:cubicBezTo>
                  <a:cubicBezTo>
                    <a:pt x="4" y="350"/>
                    <a:pt x="0" y="372"/>
                    <a:pt x="4" y="391"/>
                  </a:cubicBezTo>
                  <a:cubicBezTo>
                    <a:pt x="5" y="400"/>
                    <a:pt x="3" y="396"/>
                    <a:pt x="5" y="392"/>
                  </a:cubicBezTo>
                  <a:cubicBezTo>
                    <a:pt x="9" y="385"/>
                    <a:pt x="9" y="372"/>
                    <a:pt x="10" y="364"/>
                  </a:cubicBezTo>
                  <a:cubicBezTo>
                    <a:pt x="14" y="344"/>
                    <a:pt x="17" y="325"/>
                    <a:pt x="22" y="306"/>
                  </a:cubicBezTo>
                  <a:cubicBezTo>
                    <a:pt x="28" y="284"/>
                    <a:pt x="34" y="263"/>
                    <a:pt x="36" y="240"/>
                  </a:cubicBezTo>
                  <a:cubicBezTo>
                    <a:pt x="39" y="202"/>
                    <a:pt x="36" y="163"/>
                    <a:pt x="36" y="125"/>
                  </a:cubicBezTo>
                  <a:cubicBezTo>
                    <a:pt x="36" y="83"/>
                    <a:pt x="38" y="41"/>
                    <a:pt x="36" y="0"/>
                  </a:cubicBezTo>
                  <a:cubicBezTo>
                    <a:pt x="36" y="13"/>
                    <a:pt x="30" y="26"/>
                    <a:pt x="30" y="40"/>
                  </a:cubicBezTo>
                  <a:cubicBezTo>
                    <a:pt x="32" y="80"/>
                    <a:pt x="30" y="120"/>
                    <a:pt x="30" y="160"/>
                  </a:cubicBezTo>
                  <a:cubicBezTo>
                    <a:pt x="30" y="200"/>
                    <a:pt x="33" y="240"/>
                    <a:pt x="30" y="279"/>
                  </a:cubicBezTo>
                  <a:cubicBezTo>
                    <a:pt x="32" y="266"/>
                    <a:pt x="34" y="253"/>
                    <a:pt x="36" y="240"/>
                  </a:cubicBezTo>
                  <a:cubicBezTo>
                    <a:pt x="28" y="273"/>
                    <a:pt x="19" y="306"/>
                    <a:pt x="13" y="340"/>
                  </a:cubicBezTo>
                  <a:cubicBezTo>
                    <a:pt x="12" y="344"/>
                    <a:pt x="11" y="365"/>
                    <a:pt x="9" y="352"/>
                  </a:cubicBezTo>
                  <a:cubicBezTo>
                    <a:pt x="8" y="343"/>
                    <a:pt x="9" y="333"/>
                    <a:pt x="9" y="324"/>
                  </a:cubicBezTo>
                  <a:cubicBezTo>
                    <a:pt x="9" y="305"/>
                    <a:pt x="9" y="287"/>
                    <a:pt x="9" y="268"/>
                  </a:cubicBezTo>
                  <a:cubicBezTo>
                    <a:pt x="9" y="189"/>
                    <a:pt x="6" y="110"/>
                    <a:pt x="10" y="32"/>
                  </a:cubicBezTo>
                  <a:cubicBezTo>
                    <a:pt x="8" y="45"/>
                    <a:pt x="6" y="57"/>
                    <a:pt x="4" y="70"/>
                  </a:cubicBezTo>
                  <a:cubicBezTo>
                    <a:pt x="6" y="58"/>
                    <a:pt x="15" y="40"/>
                    <a:pt x="30" y="40"/>
                  </a:cubicBezTo>
                  <a:cubicBezTo>
                    <a:pt x="32" y="40"/>
                    <a:pt x="34" y="0"/>
                    <a:pt x="36" y="0"/>
                  </a:cubicBezTo>
                  <a:close/>
                </a:path>
              </a:pathLst>
            </a:custGeom>
            <a:solidFill>
              <a:srgbClr val="00B0F0"/>
            </a:solidFill>
            <a:ln w="9525">
              <a:noFill/>
              <a:round/>
              <a:headEnd/>
              <a:tailEnd/>
            </a:ln>
          </p:spPr>
          <p:txBody>
            <a:bodyPr/>
            <a:lstStyle/>
            <a:p>
              <a:endParaRPr lang="en-US"/>
            </a:p>
          </p:txBody>
        </p:sp>
        <p:sp>
          <p:nvSpPr>
            <p:cNvPr id="21676" name="Freeform 54"/>
            <p:cNvSpPr>
              <a:spLocks/>
            </p:cNvSpPr>
            <p:nvPr/>
          </p:nvSpPr>
          <p:spPr bwMode="auto">
            <a:xfrm>
              <a:off x="1493" y="1678"/>
              <a:ext cx="188" cy="293"/>
            </a:xfrm>
            <a:custGeom>
              <a:avLst/>
              <a:gdLst>
                <a:gd name="T0" fmla="*/ 104 w 144"/>
                <a:gd name="T1" fmla="*/ 43 h 224"/>
                <a:gd name="T2" fmla="*/ 89 w 144"/>
                <a:gd name="T3" fmla="*/ 25 h 224"/>
                <a:gd name="T4" fmla="*/ 54 w 144"/>
                <a:gd name="T5" fmla="*/ 54 h 224"/>
                <a:gd name="T6" fmla="*/ 24 w 144"/>
                <a:gd name="T7" fmla="*/ 132 h 224"/>
                <a:gd name="T8" fmla="*/ 61 w 144"/>
                <a:gd name="T9" fmla="*/ 293 h 224"/>
                <a:gd name="T10" fmla="*/ 69 w 144"/>
                <a:gd name="T11" fmla="*/ 242 h 224"/>
                <a:gd name="T12" fmla="*/ 67 w 144"/>
                <a:gd name="T13" fmla="*/ 213 h 224"/>
                <a:gd name="T14" fmla="*/ 67 w 144"/>
                <a:gd name="T15" fmla="*/ 194 h 224"/>
                <a:gd name="T16" fmla="*/ 65 w 144"/>
                <a:gd name="T17" fmla="*/ 201 h 224"/>
                <a:gd name="T18" fmla="*/ 89 w 144"/>
                <a:gd name="T19" fmla="*/ 152 h 224"/>
                <a:gd name="T20" fmla="*/ 179 w 144"/>
                <a:gd name="T21" fmla="*/ 67 h 224"/>
                <a:gd name="T22" fmla="*/ 187 w 144"/>
                <a:gd name="T23" fmla="*/ 16 h 224"/>
                <a:gd name="T24" fmla="*/ 104 w 144"/>
                <a:gd name="T25" fmla="*/ 43 h 224"/>
                <a:gd name="T26" fmla="*/ 101 w 144"/>
                <a:gd name="T27" fmla="*/ 69 h 224"/>
                <a:gd name="T28" fmla="*/ 97 w 144"/>
                <a:gd name="T29" fmla="*/ 95 h 224"/>
                <a:gd name="T30" fmla="*/ 179 w 144"/>
                <a:gd name="T31" fmla="*/ 67 h 224"/>
                <a:gd name="T32" fmla="*/ 187 w 144"/>
                <a:gd name="T33" fmla="*/ 16 h 224"/>
                <a:gd name="T34" fmla="*/ 114 w 144"/>
                <a:gd name="T35" fmla="*/ 78 h 224"/>
                <a:gd name="T36" fmla="*/ 72 w 144"/>
                <a:gd name="T37" fmla="*/ 158 h 224"/>
                <a:gd name="T38" fmla="*/ 61 w 144"/>
                <a:gd name="T39" fmla="*/ 293 h 224"/>
                <a:gd name="T40" fmla="*/ 69 w 144"/>
                <a:gd name="T41" fmla="*/ 242 h 224"/>
                <a:gd name="T42" fmla="*/ 30 w 144"/>
                <a:gd name="T43" fmla="*/ 196 h 224"/>
                <a:gd name="T44" fmla="*/ 24 w 144"/>
                <a:gd name="T45" fmla="*/ 156 h 224"/>
                <a:gd name="T46" fmla="*/ 21 w 144"/>
                <a:gd name="T47" fmla="*/ 157 h 224"/>
                <a:gd name="T48" fmla="*/ 29 w 144"/>
                <a:gd name="T49" fmla="*/ 137 h 224"/>
                <a:gd name="T50" fmla="*/ 68 w 144"/>
                <a:gd name="T51" fmla="*/ 85 h 224"/>
                <a:gd name="T52" fmla="*/ 90 w 144"/>
                <a:gd name="T53" fmla="*/ 75 h 224"/>
                <a:gd name="T54" fmla="*/ 97 w 144"/>
                <a:gd name="T55" fmla="*/ 95 h 224"/>
                <a:gd name="T56" fmla="*/ 104 w 144"/>
                <a:gd name="T57" fmla="*/ 43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224"/>
                <a:gd name="T89" fmla="*/ 144 w 144"/>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224">
                  <a:moveTo>
                    <a:pt x="80" y="33"/>
                  </a:moveTo>
                  <a:cubicBezTo>
                    <a:pt x="80" y="23"/>
                    <a:pt x="81" y="15"/>
                    <a:pt x="68" y="19"/>
                  </a:cubicBezTo>
                  <a:cubicBezTo>
                    <a:pt x="58" y="22"/>
                    <a:pt x="48" y="33"/>
                    <a:pt x="41" y="41"/>
                  </a:cubicBezTo>
                  <a:cubicBezTo>
                    <a:pt x="28" y="59"/>
                    <a:pt x="21" y="79"/>
                    <a:pt x="18" y="101"/>
                  </a:cubicBezTo>
                  <a:cubicBezTo>
                    <a:pt x="12" y="139"/>
                    <a:pt x="0" y="208"/>
                    <a:pt x="47" y="224"/>
                  </a:cubicBezTo>
                  <a:cubicBezTo>
                    <a:pt x="46" y="224"/>
                    <a:pt x="53" y="188"/>
                    <a:pt x="53" y="185"/>
                  </a:cubicBezTo>
                  <a:cubicBezTo>
                    <a:pt x="53" y="177"/>
                    <a:pt x="51" y="170"/>
                    <a:pt x="51" y="163"/>
                  </a:cubicBezTo>
                  <a:cubicBezTo>
                    <a:pt x="51" y="158"/>
                    <a:pt x="51" y="153"/>
                    <a:pt x="51" y="148"/>
                  </a:cubicBezTo>
                  <a:cubicBezTo>
                    <a:pt x="52" y="137"/>
                    <a:pt x="52" y="139"/>
                    <a:pt x="50" y="154"/>
                  </a:cubicBezTo>
                  <a:cubicBezTo>
                    <a:pt x="49" y="154"/>
                    <a:pt x="67" y="118"/>
                    <a:pt x="68" y="116"/>
                  </a:cubicBezTo>
                  <a:cubicBezTo>
                    <a:pt x="87" y="88"/>
                    <a:pt x="114" y="73"/>
                    <a:pt x="137" y="51"/>
                  </a:cubicBezTo>
                  <a:cubicBezTo>
                    <a:pt x="140" y="49"/>
                    <a:pt x="144" y="12"/>
                    <a:pt x="143" y="12"/>
                  </a:cubicBezTo>
                  <a:cubicBezTo>
                    <a:pt x="123" y="0"/>
                    <a:pt x="94" y="20"/>
                    <a:pt x="80" y="33"/>
                  </a:cubicBezTo>
                  <a:cubicBezTo>
                    <a:pt x="77" y="36"/>
                    <a:pt x="77" y="49"/>
                    <a:pt x="77" y="53"/>
                  </a:cubicBezTo>
                  <a:cubicBezTo>
                    <a:pt x="76" y="57"/>
                    <a:pt x="77" y="70"/>
                    <a:pt x="74" y="73"/>
                  </a:cubicBezTo>
                  <a:cubicBezTo>
                    <a:pt x="88" y="60"/>
                    <a:pt x="117" y="39"/>
                    <a:pt x="137" y="51"/>
                  </a:cubicBezTo>
                  <a:cubicBezTo>
                    <a:pt x="139" y="38"/>
                    <a:pt x="141" y="25"/>
                    <a:pt x="143" y="12"/>
                  </a:cubicBezTo>
                  <a:cubicBezTo>
                    <a:pt x="125" y="29"/>
                    <a:pt x="103" y="41"/>
                    <a:pt x="87" y="60"/>
                  </a:cubicBezTo>
                  <a:cubicBezTo>
                    <a:pt x="71" y="78"/>
                    <a:pt x="60" y="98"/>
                    <a:pt x="55" y="121"/>
                  </a:cubicBezTo>
                  <a:cubicBezTo>
                    <a:pt x="47" y="155"/>
                    <a:pt x="46" y="189"/>
                    <a:pt x="47" y="224"/>
                  </a:cubicBezTo>
                  <a:cubicBezTo>
                    <a:pt x="49" y="211"/>
                    <a:pt x="51" y="198"/>
                    <a:pt x="53" y="185"/>
                  </a:cubicBezTo>
                  <a:cubicBezTo>
                    <a:pt x="36" y="179"/>
                    <a:pt x="28" y="166"/>
                    <a:pt x="23" y="150"/>
                  </a:cubicBezTo>
                  <a:cubicBezTo>
                    <a:pt x="20" y="140"/>
                    <a:pt x="19" y="130"/>
                    <a:pt x="18" y="119"/>
                  </a:cubicBezTo>
                  <a:cubicBezTo>
                    <a:pt x="16" y="111"/>
                    <a:pt x="18" y="113"/>
                    <a:pt x="16" y="120"/>
                  </a:cubicBezTo>
                  <a:cubicBezTo>
                    <a:pt x="18" y="115"/>
                    <a:pt x="19" y="110"/>
                    <a:pt x="22" y="105"/>
                  </a:cubicBezTo>
                  <a:cubicBezTo>
                    <a:pt x="29" y="89"/>
                    <a:pt x="38" y="75"/>
                    <a:pt x="52" y="65"/>
                  </a:cubicBezTo>
                  <a:cubicBezTo>
                    <a:pt x="55" y="63"/>
                    <a:pt x="63" y="56"/>
                    <a:pt x="69" y="57"/>
                  </a:cubicBezTo>
                  <a:cubicBezTo>
                    <a:pt x="76" y="59"/>
                    <a:pt x="74" y="67"/>
                    <a:pt x="74" y="73"/>
                  </a:cubicBezTo>
                  <a:cubicBezTo>
                    <a:pt x="74" y="60"/>
                    <a:pt x="80" y="46"/>
                    <a:pt x="80" y="33"/>
                  </a:cubicBezTo>
                  <a:close/>
                </a:path>
              </a:pathLst>
            </a:custGeom>
            <a:solidFill>
              <a:srgbClr val="00B0F0"/>
            </a:solidFill>
            <a:ln w="9525">
              <a:noFill/>
              <a:round/>
              <a:headEnd/>
              <a:tailEnd/>
            </a:ln>
          </p:spPr>
          <p:txBody>
            <a:bodyPr/>
            <a:lstStyle/>
            <a:p>
              <a:endParaRPr lang="en-US"/>
            </a:p>
          </p:txBody>
        </p:sp>
        <p:sp>
          <p:nvSpPr>
            <p:cNvPr id="21677" name="Freeform 55"/>
            <p:cNvSpPr>
              <a:spLocks/>
            </p:cNvSpPr>
            <p:nvPr/>
          </p:nvSpPr>
          <p:spPr bwMode="auto">
            <a:xfrm>
              <a:off x="1859" y="1625"/>
              <a:ext cx="158" cy="218"/>
            </a:xfrm>
            <a:custGeom>
              <a:avLst/>
              <a:gdLst>
                <a:gd name="T0" fmla="*/ 71 w 121"/>
                <a:gd name="T1" fmla="*/ 218 h 167"/>
                <a:gd name="T2" fmla="*/ 110 w 121"/>
                <a:gd name="T3" fmla="*/ 153 h 167"/>
                <a:gd name="T4" fmla="*/ 146 w 121"/>
                <a:gd name="T5" fmla="*/ 90 h 167"/>
                <a:gd name="T6" fmla="*/ 150 w 121"/>
                <a:gd name="T7" fmla="*/ 35 h 167"/>
                <a:gd name="T8" fmla="*/ 116 w 121"/>
                <a:gd name="T9" fmla="*/ 17 h 167"/>
                <a:gd name="T10" fmla="*/ 84 w 121"/>
                <a:gd name="T11" fmla="*/ 1 h 167"/>
                <a:gd name="T12" fmla="*/ 69 w 121"/>
                <a:gd name="T13" fmla="*/ 13 h 167"/>
                <a:gd name="T14" fmla="*/ 48 w 121"/>
                <a:gd name="T15" fmla="*/ 46 h 167"/>
                <a:gd name="T16" fmla="*/ 9 w 121"/>
                <a:gd name="T17" fmla="*/ 115 h 167"/>
                <a:gd name="T18" fmla="*/ 1 w 121"/>
                <a:gd name="T19" fmla="*/ 167 h 167"/>
                <a:gd name="T20" fmla="*/ 71 w 121"/>
                <a:gd name="T21" fmla="*/ 218 h 167"/>
                <a:gd name="T22" fmla="*/ 78 w 121"/>
                <a:gd name="T23" fmla="*/ 167 h 167"/>
                <a:gd name="T24" fmla="*/ 9 w 121"/>
                <a:gd name="T25" fmla="*/ 115 h 167"/>
                <a:gd name="T26" fmla="*/ 1 w 121"/>
                <a:gd name="T27" fmla="*/ 167 h 167"/>
                <a:gd name="T28" fmla="*/ 44 w 121"/>
                <a:gd name="T29" fmla="*/ 94 h 167"/>
                <a:gd name="T30" fmla="*/ 65 w 121"/>
                <a:gd name="T31" fmla="*/ 60 h 167"/>
                <a:gd name="T32" fmla="*/ 80 w 121"/>
                <a:gd name="T33" fmla="*/ 55 h 167"/>
                <a:gd name="T34" fmla="*/ 119 w 121"/>
                <a:gd name="T35" fmla="*/ 74 h 167"/>
                <a:gd name="T36" fmla="*/ 146 w 121"/>
                <a:gd name="T37" fmla="*/ 90 h 167"/>
                <a:gd name="T38" fmla="*/ 154 w 121"/>
                <a:gd name="T39" fmla="*/ 38 h 167"/>
                <a:gd name="T40" fmla="*/ 118 w 121"/>
                <a:gd name="T41" fmla="*/ 102 h 167"/>
                <a:gd name="T42" fmla="*/ 78 w 121"/>
                <a:gd name="T43" fmla="*/ 167 h 167"/>
                <a:gd name="T44" fmla="*/ 71 w 121"/>
                <a:gd name="T45" fmla="*/ 218 h 1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1"/>
                <a:gd name="T70" fmla="*/ 0 h 167"/>
                <a:gd name="T71" fmla="*/ 121 w 121"/>
                <a:gd name="T72" fmla="*/ 167 h 1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1" h="167">
                  <a:moveTo>
                    <a:pt x="54" y="167"/>
                  </a:moveTo>
                  <a:cubicBezTo>
                    <a:pt x="66" y="153"/>
                    <a:pt x="75" y="134"/>
                    <a:pt x="84" y="117"/>
                  </a:cubicBezTo>
                  <a:cubicBezTo>
                    <a:pt x="93" y="102"/>
                    <a:pt x="106" y="86"/>
                    <a:pt x="112" y="69"/>
                  </a:cubicBezTo>
                  <a:cubicBezTo>
                    <a:pt x="115" y="59"/>
                    <a:pt x="121" y="34"/>
                    <a:pt x="115" y="27"/>
                  </a:cubicBezTo>
                  <a:cubicBezTo>
                    <a:pt x="109" y="21"/>
                    <a:pt x="96" y="17"/>
                    <a:pt x="89" y="13"/>
                  </a:cubicBezTo>
                  <a:cubicBezTo>
                    <a:pt x="82" y="9"/>
                    <a:pt x="72" y="2"/>
                    <a:pt x="64" y="1"/>
                  </a:cubicBezTo>
                  <a:cubicBezTo>
                    <a:pt x="57" y="0"/>
                    <a:pt x="58" y="2"/>
                    <a:pt x="53" y="10"/>
                  </a:cubicBezTo>
                  <a:cubicBezTo>
                    <a:pt x="48" y="18"/>
                    <a:pt x="43" y="27"/>
                    <a:pt x="37" y="35"/>
                  </a:cubicBezTo>
                  <a:cubicBezTo>
                    <a:pt x="27" y="53"/>
                    <a:pt x="17" y="71"/>
                    <a:pt x="7" y="88"/>
                  </a:cubicBezTo>
                  <a:cubicBezTo>
                    <a:pt x="5" y="91"/>
                    <a:pt x="0" y="127"/>
                    <a:pt x="1" y="128"/>
                  </a:cubicBezTo>
                  <a:cubicBezTo>
                    <a:pt x="21" y="139"/>
                    <a:pt x="38" y="152"/>
                    <a:pt x="54" y="167"/>
                  </a:cubicBezTo>
                  <a:cubicBezTo>
                    <a:pt x="49" y="162"/>
                    <a:pt x="66" y="133"/>
                    <a:pt x="60" y="128"/>
                  </a:cubicBezTo>
                  <a:cubicBezTo>
                    <a:pt x="44" y="112"/>
                    <a:pt x="27" y="100"/>
                    <a:pt x="7" y="88"/>
                  </a:cubicBezTo>
                  <a:cubicBezTo>
                    <a:pt x="5" y="101"/>
                    <a:pt x="3" y="115"/>
                    <a:pt x="1" y="128"/>
                  </a:cubicBezTo>
                  <a:cubicBezTo>
                    <a:pt x="12" y="109"/>
                    <a:pt x="23" y="90"/>
                    <a:pt x="34" y="72"/>
                  </a:cubicBezTo>
                  <a:cubicBezTo>
                    <a:pt x="39" y="63"/>
                    <a:pt x="44" y="54"/>
                    <a:pt x="50" y="46"/>
                  </a:cubicBezTo>
                  <a:cubicBezTo>
                    <a:pt x="55" y="38"/>
                    <a:pt x="54" y="39"/>
                    <a:pt x="61" y="42"/>
                  </a:cubicBezTo>
                  <a:cubicBezTo>
                    <a:pt x="71" y="45"/>
                    <a:pt x="81" y="52"/>
                    <a:pt x="91" y="57"/>
                  </a:cubicBezTo>
                  <a:cubicBezTo>
                    <a:pt x="95" y="59"/>
                    <a:pt x="111" y="64"/>
                    <a:pt x="112" y="69"/>
                  </a:cubicBezTo>
                  <a:cubicBezTo>
                    <a:pt x="114" y="56"/>
                    <a:pt x="116" y="43"/>
                    <a:pt x="118" y="29"/>
                  </a:cubicBezTo>
                  <a:cubicBezTo>
                    <a:pt x="114" y="45"/>
                    <a:pt x="98" y="64"/>
                    <a:pt x="90" y="78"/>
                  </a:cubicBezTo>
                  <a:cubicBezTo>
                    <a:pt x="80" y="94"/>
                    <a:pt x="72" y="114"/>
                    <a:pt x="60" y="128"/>
                  </a:cubicBezTo>
                  <a:cubicBezTo>
                    <a:pt x="53" y="136"/>
                    <a:pt x="62" y="159"/>
                    <a:pt x="54" y="167"/>
                  </a:cubicBezTo>
                  <a:close/>
                </a:path>
              </a:pathLst>
            </a:custGeom>
            <a:solidFill>
              <a:srgbClr val="00B0F0"/>
            </a:solidFill>
            <a:ln w="9525">
              <a:noFill/>
              <a:round/>
              <a:headEnd/>
              <a:tailEnd/>
            </a:ln>
          </p:spPr>
          <p:txBody>
            <a:bodyPr/>
            <a:lstStyle/>
            <a:p>
              <a:endParaRPr lang="en-US"/>
            </a:p>
          </p:txBody>
        </p:sp>
        <p:sp>
          <p:nvSpPr>
            <p:cNvPr id="21678" name="Freeform 56"/>
            <p:cNvSpPr>
              <a:spLocks/>
            </p:cNvSpPr>
            <p:nvPr/>
          </p:nvSpPr>
          <p:spPr bwMode="auto">
            <a:xfrm>
              <a:off x="1742" y="1584"/>
              <a:ext cx="144" cy="200"/>
            </a:xfrm>
            <a:custGeom>
              <a:avLst/>
              <a:gdLst>
                <a:gd name="T0" fmla="*/ 81 w 110"/>
                <a:gd name="T1" fmla="*/ 0 h 153"/>
                <a:gd name="T2" fmla="*/ 8 w 110"/>
                <a:gd name="T3" fmla="*/ 152 h 153"/>
                <a:gd name="T4" fmla="*/ 0 w 110"/>
                <a:gd name="T5" fmla="*/ 200 h 153"/>
                <a:gd name="T6" fmla="*/ 77 w 110"/>
                <a:gd name="T7" fmla="*/ 197 h 153"/>
                <a:gd name="T8" fmla="*/ 94 w 110"/>
                <a:gd name="T9" fmla="*/ 200 h 153"/>
                <a:gd name="T10" fmla="*/ 107 w 110"/>
                <a:gd name="T11" fmla="*/ 184 h 153"/>
                <a:gd name="T12" fmla="*/ 132 w 110"/>
                <a:gd name="T13" fmla="*/ 146 h 153"/>
                <a:gd name="T14" fmla="*/ 140 w 110"/>
                <a:gd name="T15" fmla="*/ 94 h 153"/>
                <a:gd name="T16" fmla="*/ 81 w 110"/>
                <a:gd name="T17" fmla="*/ 0 h 153"/>
                <a:gd name="T18" fmla="*/ 77 w 110"/>
                <a:gd name="T19" fmla="*/ 26 h 153"/>
                <a:gd name="T20" fmla="*/ 73 w 110"/>
                <a:gd name="T21" fmla="*/ 52 h 153"/>
                <a:gd name="T22" fmla="*/ 132 w 110"/>
                <a:gd name="T23" fmla="*/ 146 h 153"/>
                <a:gd name="T24" fmla="*/ 140 w 110"/>
                <a:gd name="T25" fmla="*/ 94 h 153"/>
                <a:gd name="T26" fmla="*/ 118 w 110"/>
                <a:gd name="T27" fmla="*/ 129 h 153"/>
                <a:gd name="T28" fmla="*/ 105 w 110"/>
                <a:gd name="T29" fmla="*/ 148 h 153"/>
                <a:gd name="T30" fmla="*/ 85 w 110"/>
                <a:gd name="T31" fmla="*/ 145 h 153"/>
                <a:gd name="T32" fmla="*/ 8 w 110"/>
                <a:gd name="T33" fmla="*/ 149 h 153"/>
                <a:gd name="T34" fmla="*/ 1 w 110"/>
                <a:gd name="T35" fmla="*/ 197 h 153"/>
                <a:gd name="T36" fmla="*/ 73 w 110"/>
                <a:gd name="T37" fmla="*/ 52 h 153"/>
                <a:gd name="T38" fmla="*/ 81 w 110"/>
                <a:gd name="T39" fmla="*/ 0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
                <a:gd name="T61" fmla="*/ 0 h 153"/>
                <a:gd name="T62" fmla="*/ 110 w 110"/>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 h="153">
                  <a:moveTo>
                    <a:pt x="62" y="0"/>
                  </a:moveTo>
                  <a:cubicBezTo>
                    <a:pt x="33" y="34"/>
                    <a:pt x="13" y="72"/>
                    <a:pt x="6" y="116"/>
                  </a:cubicBezTo>
                  <a:cubicBezTo>
                    <a:pt x="5" y="120"/>
                    <a:pt x="2" y="153"/>
                    <a:pt x="0" y="153"/>
                  </a:cubicBezTo>
                  <a:cubicBezTo>
                    <a:pt x="20" y="151"/>
                    <a:pt x="39" y="149"/>
                    <a:pt x="59" y="151"/>
                  </a:cubicBezTo>
                  <a:cubicBezTo>
                    <a:pt x="63" y="151"/>
                    <a:pt x="68" y="153"/>
                    <a:pt x="72" y="153"/>
                  </a:cubicBezTo>
                  <a:cubicBezTo>
                    <a:pt x="77" y="151"/>
                    <a:pt x="79" y="146"/>
                    <a:pt x="82" y="141"/>
                  </a:cubicBezTo>
                  <a:cubicBezTo>
                    <a:pt x="89" y="131"/>
                    <a:pt x="95" y="122"/>
                    <a:pt x="101" y="112"/>
                  </a:cubicBezTo>
                  <a:cubicBezTo>
                    <a:pt x="104" y="107"/>
                    <a:pt x="110" y="76"/>
                    <a:pt x="107" y="72"/>
                  </a:cubicBezTo>
                  <a:cubicBezTo>
                    <a:pt x="92" y="48"/>
                    <a:pt x="77" y="24"/>
                    <a:pt x="62" y="0"/>
                  </a:cubicBezTo>
                  <a:cubicBezTo>
                    <a:pt x="64" y="2"/>
                    <a:pt x="59" y="16"/>
                    <a:pt x="59" y="20"/>
                  </a:cubicBezTo>
                  <a:cubicBezTo>
                    <a:pt x="58" y="23"/>
                    <a:pt x="54" y="36"/>
                    <a:pt x="56" y="40"/>
                  </a:cubicBezTo>
                  <a:cubicBezTo>
                    <a:pt x="72" y="63"/>
                    <a:pt x="86" y="88"/>
                    <a:pt x="101" y="112"/>
                  </a:cubicBezTo>
                  <a:cubicBezTo>
                    <a:pt x="103" y="99"/>
                    <a:pt x="105" y="85"/>
                    <a:pt x="107" y="72"/>
                  </a:cubicBezTo>
                  <a:cubicBezTo>
                    <a:pt x="101" y="81"/>
                    <a:pt x="96" y="90"/>
                    <a:pt x="90" y="99"/>
                  </a:cubicBezTo>
                  <a:cubicBezTo>
                    <a:pt x="88" y="102"/>
                    <a:pt x="84" y="112"/>
                    <a:pt x="80" y="113"/>
                  </a:cubicBezTo>
                  <a:cubicBezTo>
                    <a:pt x="77" y="115"/>
                    <a:pt x="69" y="112"/>
                    <a:pt x="65" y="111"/>
                  </a:cubicBezTo>
                  <a:cubicBezTo>
                    <a:pt x="45" y="109"/>
                    <a:pt x="26" y="111"/>
                    <a:pt x="6" y="114"/>
                  </a:cubicBezTo>
                  <a:cubicBezTo>
                    <a:pt x="4" y="126"/>
                    <a:pt x="3" y="138"/>
                    <a:pt x="1" y="151"/>
                  </a:cubicBezTo>
                  <a:cubicBezTo>
                    <a:pt x="8" y="108"/>
                    <a:pt x="29" y="72"/>
                    <a:pt x="56" y="40"/>
                  </a:cubicBezTo>
                  <a:cubicBezTo>
                    <a:pt x="64" y="31"/>
                    <a:pt x="55" y="9"/>
                    <a:pt x="62" y="0"/>
                  </a:cubicBezTo>
                  <a:close/>
                </a:path>
              </a:pathLst>
            </a:custGeom>
            <a:solidFill>
              <a:srgbClr val="00B0F0"/>
            </a:solidFill>
            <a:ln w="9525">
              <a:noFill/>
              <a:round/>
              <a:headEnd/>
              <a:tailEnd/>
            </a:ln>
          </p:spPr>
          <p:txBody>
            <a:bodyPr/>
            <a:lstStyle/>
            <a:p>
              <a:endParaRPr lang="en-US"/>
            </a:p>
          </p:txBody>
        </p:sp>
        <p:sp>
          <p:nvSpPr>
            <p:cNvPr id="21679" name="Freeform 57"/>
            <p:cNvSpPr>
              <a:spLocks/>
            </p:cNvSpPr>
            <p:nvPr/>
          </p:nvSpPr>
          <p:spPr bwMode="auto">
            <a:xfrm>
              <a:off x="1689" y="1346"/>
              <a:ext cx="225" cy="363"/>
            </a:xfrm>
            <a:custGeom>
              <a:avLst/>
              <a:gdLst>
                <a:gd name="T0" fmla="*/ 5 w 172"/>
                <a:gd name="T1" fmla="*/ 57 h 278"/>
                <a:gd name="T2" fmla="*/ 63 w 172"/>
                <a:gd name="T3" fmla="*/ 151 h 278"/>
                <a:gd name="T4" fmla="*/ 126 w 172"/>
                <a:gd name="T5" fmla="*/ 251 h 278"/>
                <a:gd name="T6" fmla="*/ 190 w 172"/>
                <a:gd name="T7" fmla="*/ 351 h 278"/>
                <a:gd name="T8" fmla="*/ 199 w 172"/>
                <a:gd name="T9" fmla="*/ 363 h 278"/>
                <a:gd name="T10" fmla="*/ 212 w 172"/>
                <a:gd name="T11" fmla="*/ 342 h 278"/>
                <a:gd name="T12" fmla="*/ 220 w 172"/>
                <a:gd name="T13" fmla="*/ 316 h 278"/>
                <a:gd name="T14" fmla="*/ 224 w 172"/>
                <a:gd name="T15" fmla="*/ 285 h 278"/>
                <a:gd name="T16" fmla="*/ 207 w 172"/>
                <a:gd name="T17" fmla="*/ 256 h 278"/>
                <a:gd name="T18" fmla="*/ 144 w 172"/>
                <a:gd name="T19" fmla="*/ 154 h 278"/>
                <a:gd name="T20" fmla="*/ 85 w 172"/>
                <a:gd name="T21" fmla="*/ 57 h 278"/>
                <a:gd name="T22" fmla="*/ 54 w 172"/>
                <a:gd name="T23" fmla="*/ 8 h 278"/>
                <a:gd name="T24" fmla="*/ 13 w 172"/>
                <a:gd name="T25" fmla="*/ 5 h 278"/>
                <a:gd name="T26" fmla="*/ 5 w 172"/>
                <a:gd name="T27" fmla="*/ 57 h 278"/>
                <a:gd name="T28" fmla="*/ 42 w 172"/>
                <a:gd name="T29" fmla="*/ 56 h 278"/>
                <a:gd name="T30" fmla="*/ 67 w 172"/>
                <a:gd name="T31" fmla="*/ 93 h 278"/>
                <a:gd name="T32" fmla="*/ 118 w 172"/>
                <a:gd name="T33" fmla="*/ 175 h 278"/>
                <a:gd name="T34" fmla="*/ 216 w 172"/>
                <a:gd name="T35" fmla="*/ 334 h 278"/>
                <a:gd name="T36" fmla="*/ 224 w 172"/>
                <a:gd name="T37" fmla="*/ 283 h 278"/>
                <a:gd name="T38" fmla="*/ 213 w 172"/>
                <a:gd name="T39" fmla="*/ 302 h 278"/>
                <a:gd name="T40" fmla="*/ 203 w 172"/>
                <a:gd name="T41" fmla="*/ 308 h 278"/>
                <a:gd name="T42" fmla="*/ 178 w 172"/>
                <a:gd name="T43" fmla="*/ 269 h 278"/>
                <a:gd name="T44" fmla="*/ 120 w 172"/>
                <a:gd name="T45" fmla="*/ 178 h 278"/>
                <a:gd name="T46" fmla="*/ 65 w 172"/>
                <a:gd name="T47" fmla="*/ 90 h 278"/>
                <a:gd name="T48" fmla="*/ 13 w 172"/>
                <a:gd name="T49" fmla="*/ 5 h 278"/>
                <a:gd name="T50" fmla="*/ 5 w 172"/>
                <a:gd name="T51" fmla="*/ 57 h 2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2"/>
                <a:gd name="T79" fmla="*/ 0 h 278"/>
                <a:gd name="T80" fmla="*/ 172 w 172"/>
                <a:gd name="T81" fmla="*/ 278 h 2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2" h="278">
                  <a:moveTo>
                    <a:pt x="4" y="44"/>
                  </a:moveTo>
                  <a:cubicBezTo>
                    <a:pt x="14" y="69"/>
                    <a:pt x="34" y="93"/>
                    <a:pt x="48" y="116"/>
                  </a:cubicBezTo>
                  <a:cubicBezTo>
                    <a:pt x="64" y="141"/>
                    <a:pt x="80" y="166"/>
                    <a:pt x="96" y="192"/>
                  </a:cubicBezTo>
                  <a:cubicBezTo>
                    <a:pt x="113" y="217"/>
                    <a:pt x="128" y="244"/>
                    <a:pt x="145" y="269"/>
                  </a:cubicBezTo>
                  <a:cubicBezTo>
                    <a:pt x="146" y="271"/>
                    <a:pt x="149" y="278"/>
                    <a:pt x="152" y="278"/>
                  </a:cubicBezTo>
                  <a:cubicBezTo>
                    <a:pt x="155" y="278"/>
                    <a:pt x="161" y="265"/>
                    <a:pt x="162" y="262"/>
                  </a:cubicBezTo>
                  <a:cubicBezTo>
                    <a:pt x="166" y="255"/>
                    <a:pt x="166" y="250"/>
                    <a:pt x="168" y="242"/>
                  </a:cubicBezTo>
                  <a:cubicBezTo>
                    <a:pt x="169" y="235"/>
                    <a:pt x="172" y="226"/>
                    <a:pt x="171" y="218"/>
                  </a:cubicBezTo>
                  <a:cubicBezTo>
                    <a:pt x="170" y="211"/>
                    <a:pt x="163" y="203"/>
                    <a:pt x="158" y="196"/>
                  </a:cubicBezTo>
                  <a:cubicBezTo>
                    <a:pt x="142" y="170"/>
                    <a:pt x="126" y="144"/>
                    <a:pt x="110" y="118"/>
                  </a:cubicBezTo>
                  <a:cubicBezTo>
                    <a:pt x="95" y="93"/>
                    <a:pt x="80" y="69"/>
                    <a:pt x="65" y="44"/>
                  </a:cubicBezTo>
                  <a:cubicBezTo>
                    <a:pt x="58" y="33"/>
                    <a:pt x="51" y="15"/>
                    <a:pt x="41" y="6"/>
                  </a:cubicBezTo>
                  <a:cubicBezTo>
                    <a:pt x="34" y="0"/>
                    <a:pt x="19" y="2"/>
                    <a:pt x="10" y="4"/>
                  </a:cubicBezTo>
                  <a:cubicBezTo>
                    <a:pt x="5" y="6"/>
                    <a:pt x="9" y="43"/>
                    <a:pt x="4" y="44"/>
                  </a:cubicBezTo>
                  <a:cubicBezTo>
                    <a:pt x="11" y="42"/>
                    <a:pt x="25" y="40"/>
                    <a:pt x="32" y="43"/>
                  </a:cubicBezTo>
                  <a:cubicBezTo>
                    <a:pt x="40" y="47"/>
                    <a:pt x="47" y="63"/>
                    <a:pt x="51" y="71"/>
                  </a:cubicBezTo>
                  <a:cubicBezTo>
                    <a:pt x="64" y="92"/>
                    <a:pt x="77" y="113"/>
                    <a:pt x="90" y="134"/>
                  </a:cubicBezTo>
                  <a:cubicBezTo>
                    <a:pt x="115" y="175"/>
                    <a:pt x="141" y="215"/>
                    <a:pt x="165" y="256"/>
                  </a:cubicBezTo>
                  <a:cubicBezTo>
                    <a:pt x="167" y="243"/>
                    <a:pt x="169" y="230"/>
                    <a:pt x="171" y="217"/>
                  </a:cubicBezTo>
                  <a:cubicBezTo>
                    <a:pt x="168" y="221"/>
                    <a:pt x="166" y="226"/>
                    <a:pt x="163" y="231"/>
                  </a:cubicBezTo>
                  <a:cubicBezTo>
                    <a:pt x="160" y="237"/>
                    <a:pt x="161" y="239"/>
                    <a:pt x="155" y="236"/>
                  </a:cubicBezTo>
                  <a:cubicBezTo>
                    <a:pt x="148" y="233"/>
                    <a:pt x="140" y="213"/>
                    <a:pt x="136" y="206"/>
                  </a:cubicBezTo>
                  <a:cubicBezTo>
                    <a:pt x="121" y="182"/>
                    <a:pt x="106" y="159"/>
                    <a:pt x="92" y="136"/>
                  </a:cubicBezTo>
                  <a:cubicBezTo>
                    <a:pt x="78" y="114"/>
                    <a:pt x="64" y="91"/>
                    <a:pt x="50" y="69"/>
                  </a:cubicBezTo>
                  <a:cubicBezTo>
                    <a:pt x="37" y="49"/>
                    <a:pt x="19" y="27"/>
                    <a:pt x="10" y="4"/>
                  </a:cubicBezTo>
                  <a:cubicBezTo>
                    <a:pt x="14" y="15"/>
                    <a:pt x="0" y="33"/>
                    <a:pt x="4" y="44"/>
                  </a:cubicBezTo>
                  <a:close/>
                </a:path>
              </a:pathLst>
            </a:custGeom>
            <a:solidFill>
              <a:srgbClr val="00B0F0"/>
            </a:solidFill>
            <a:ln w="9525">
              <a:noFill/>
              <a:round/>
              <a:headEnd/>
              <a:tailEnd/>
            </a:ln>
          </p:spPr>
          <p:txBody>
            <a:bodyPr/>
            <a:lstStyle/>
            <a:p>
              <a:endParaRPr lang="en-US"/>
            </a:p>
          </p:txBody>
        </p:sp>
        <p:sp>
          <p:nvSpPr>
            <p:cNvPr id="21680" name="Freeform 58"/>
            <p:cNvSpPr>
              <a:spLocks/>
            </p:cNvSpPr>
            <p:nvPr/>
          </p:nvSpPr>
          <p:spPr bwMode="auto">
            <a:xfrm>
              <a:off x="1362" y="1600"/>
              <a:ext cx="216" cy="205"/>
            </a:xfrm>
            <a:custGeom>
              <a:avLst/>
              <a:gdLst>
                <a:gd name="T0" fmla="*/ 34 w 165"/>
                <a:gd name="T1" fmla="*/ 118 h 157"/>
                <a:gd name="T2" fmla="*/ 48 w 165"/>
                <a:gd name="T3" fmla="*/ 138 h 157"/>
                <a:gd name="T4" fmla="*/ 48 w 165"/>
                <a:gd name="T5" fmla="*/ 161 h 157"/>
                <a:gd name="T6" fmla="*/ 60 w 165"/>
                <a:gd name="T7" fmla="*/ 166 h 157"/>
                <a:gd name="T8" fmla="*/ 84 w 165"/>
                <a:gd name="T9" fmla="*/ 176 h 157"/>
                <a:gd name="T10" fmla="*/ 106 w 165"/>
                <a:gd name="T11" fmla="*/ 205 h 157"/>
                <a:gd name="T12" fmla="*/ 123 w 165"/>
                <a:gd name="T13" fmla="*/ 185 h 157"/>
                <a:gd name="T14" fmla="*/ 147 w 165"/>
                <a:gd name="T15" fmla="*/ 168 h 157"/>
                <a:gd name="T16" fmla="*/ 183 w 165"/>
                <a:gd name="T17" fmla="*/ 149 h 157"/>
                <a:gd name="T18" fmla="*/ 208 w 165"/>
                <a:gd name="T19" fmla="*/ 137 h 157"/>
                <a:gd name="T20" fmla="*/ 216 w 165"/>
                <a:gd name="T21" fmla="*/ 85 h 157"/>
                <a:gd name="T22" fmla="*/ 134 w 165"/>
                <a:gd name="T23" fmla="*/ 43 h 157"/>
                <a:gd name="T24" fmla="*/ 127 w 165"/>
                <a:gd name="T25" fmla="*/ 87 h 157"/>
                <a:gd name="T26" fmla="*/ 128 w 165"/>
                <a:gd name="T27" fmla="*/ 81 h 157"/>
                <a:gd name="T28" fmla="*/ 136 w 165"/>
                <a:gd name="T29" fmla="*/ 30 h 157"/>
                <a:gd name="T30" fmla="*/ 113 w 165"/>
                <a:gd name="T31" fmla="*/ 35 h 157"/>
                <a:gd name="T32" fmla="*/ 107 w 165"/>
                <a:gd name="T33" fmla="*/ 47 h 157"/>
                <a:gd name="T34" fmla="*/ 98 w 165"/>
                <a:gd name="T35" fmla="*/ 46 h 157"/>
                <a:gd name="T36" fmla="*/ 77 w 165"/>
                <a:gd name="T37" fmla="*/ 33 h 157"/>
                <a:gd name="T38" fmla="*/ 55 w 165"/>
                <a:gd name="T39" fmla="*/ 29 h 157"/>
                <a:gd name="T40" fmla="*/ 47 w 165"/>
                <a:gd name="T41" fmla="*/ 17 h 157"/>
                <a:gd name="T42" fmla="*/ 10 w 165"/>
                <a:gd name="T43" fmla="*/ 9 h 157"/>
                <a:gd name="T44" fmla="*/ 3 w 165"/>
                <a:gd name="T45" fmla="*/ 61 h 157"/>
                <a:gd name="T46" fmla="*/ 12 w 165"/>
                <a:gd name="T47" fmla="*/ 78 h 157"/>
                <a:gd name="T48" fmla="*/ 13 w 165"/>
                <a:gd name="T49" fmla="*/ 86 h 157"/>
                <a:gd name="T50" fmla="*/ 24 w 165"/>
                <a:gd name="T51" fmla="*/ 90 h 157"/>
                <a:gd name="T52" fmla="*/ 34 w 165"/>
                <a:gd name="T53" fmla="*/ 112 h 157"/>
                <a:gd name="T54" fmla="*/ 42 w 165"/>
                <a:gd name="T55" fmla="*/ 64 h 157"/>
                <a:gd name="T56" fmla="*/ 41 w 165"/>
                <a:gd name="T57" fmla="*/ 69 h 157"/>
                <a:gd name="T58" fmla="*/ 35 w 165"/>
                <a:gd name="T59" fmla="*/ 104 h 157"/>
                <a:gd name="T60" fmla="*/ 34 w 165"/>
                <a:gd name="T61" fmla="*/ 114 h 157"/>
                <a:gd name="T62" fmla="*/ 42 w 165"/>
                <a:gd name="T63" fmla="*/ 60 h 157"/>
                <a:gd name="T64" fmla="*/ 34 w 165"/>
                <a:gd name="T65" fmla="*/ 40 h 157"/>
                <a:gd name="T66" fmla="*/ 24 w 165"/>
                <a:gd name="T67" fmla="*/ 35 h 157"/>
                <a:gd name="T68" fmla="*/ 20 w 165"/>
                <a:gd name="T69" fmla="*/ 27 h 157"/>
                <a:gd name="T70" fmla="*/ 10 w 165"/>
                <a:gd name="T71" fmla="*/ 9 h 157"/>
                <a:gd name="T72" fmla="*/ 3 w 165"/>
                <a:gd name="T73" fmla="*/ 61 h 157"/>
                <a:gd name="T74" fmla="*/ 33 w 165"/>
                <a:gd name="T75" fmla="*/ 61 h 157"/>
                <a:gd name="T76" fmla="*/ 41 w 165"/>
                <a:gd name="T77" fmla="*/ 71 h 157"/>
                <a:gd name="T78" fmla="*/ 47 w 165"/>
                <a:gd name="T79" fmla="*/ 80 h 157"/>
                <a:gd name="T80" fmla="*/ 77 w 165"/>
                <a:gd name="T81" fmla="*/ 87 h 157"/>
                <a:gd name="T82" fmla="*/ 98 w 165"/>
                <a:gd name="T83" fmla="*/ 106 h 157"/>
                <a:gd name="T84" fmla="*/ 99 w 165"/>
                <a:gd name="T85" fmla="*/ 104 h 157"/>
                <a:gd name="T86" fmla="*/ 128 w 165"/>
                <a:gd name="T87" fmla="*/ 81 h 157"/>
                <a:gd name="T88" fmla="*/ 136 w 165"/>
                <a:gd name="T89" fmla="*/ 30 h 157"/>
                <a:gd name="T90" fmla="*/ 126 w 165"/>
                <a:gd name="T91" fmla="*/ 94 h 157"/>
                <a:gd name="T92" fmla="*/ 208 w 165"/>
                <a:gd name="T93" fmla="*/ 137 h 157"/>
                <a:gd name="T94" fmla="*/ 216 w 165"/>
                <a:gd name="T95" fmla="*/ 85 h 157"/>
                <a:gd name="T96" fmla="*/ 195 w 165"/>
                <a:gd name="T97" fmla="*/ 95 h 157"/>
                <a:gd name="T98" fmla="*/ 158 w 165"/>
                <a:gd name="T99" fmla="*/ 115 h 157"/>
                <a:gd name="T100" fmla="*/ 134 w 165"/>
                <a:gd name="T101" fmla="*/ 132 h 157"/>
                <a:gd name="T102" fmla="*/ 114 w 165"/>
                <a:gd name="T103" fmla="*/ 153 h 157"/>
                <a:gd name="T104" fmla="*/ 94 w 165"/>
                <a:gd name="T105" fmla="*/ 127 h 157"/>
                <a:gd name="T106" fmla="*/ 71 w 165"/>
                <a:gd name="T107" fmla="*/ 115 h 157"/>
                <a:gd name="T108" fmla="*/ 56 w 165"/>
                <a:gd name="T109" fmla="*/ 114 h 157"/>
                <a:gd name="T110" fmla="*/ 56 w 165"/>
                <a:gd name="T111" fmla="*/ 91 h 157"/>
                <a:gd name="T112" fmla="*/ 41 w 165"/>
                <a:gd name="T113" fmla="*/ 67 h 157"/>
                <a:gd name="T114" fmla="*/ 34 w 165"/>
                <a:gd name="T115" fmla="*/ 118 h 1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157"/>
                <a:gd name="T176" fmla="*/ 165 w 165"/>
                <a:gd name="T177" fmla="*/ 157 h 1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157">
                  <a:moveTo>
                    <a:pt x="26" y="90"/>
                  </a:moveTo>
                  <a:cubicBezTo>
                    <a:pt x="31" y="95"/>
                    <a:pt x="35" y="99"/>
                    <a:pt x="37" y="106"/>
                  </a:cubicBezTo>
                  <a:cubicBezTo>
                    <a:pt x="38" y="111"/>
                    <a:pt x="35" y="119"/>
                    <a:pt x="37" y="123"/>
                  </a:cubicBezTo>
                  <a:cubicBezTo>
                    <a:pt x="40" y="128"/>
                    <a:pt x="39" y="126"/>
                    <a:pt x="46" y="127"/>
                  </a:cubicBezTo>
                  <a:cubicBezTo>
                    <a:pt x="53" y="128"/>
                    <a:pt x="59" y="130"/>
                    <a:pt x="64" y="135"/>
                  </a:cubicBezTo>
                  <a:cubicBezTo>
                    <a:pt x="68" y="138"/>
                    <a:pt x="78" y="157"/>
                    <a:pt x="81" y="157"/>
                  </a:cubicBezTo>
                  <a:cubicBezTo>
                    <a:pt x="83" y="157"/>
                    <a:pt x="92" y="144"/>
                    <a:pt x="94" y="142"/>
                  </a:cubicBezTo>
                  <a:cubicBezTo>
                    <a:pt x="100" y="137"/>
                    <a:pt x="106" y="133"/>
                    <a:pt x="112" y="129"/>
                  </a:cubicBezTo>
                  <a:cubicBezTo>
                    <a:pt x="121" y="124"/>
                    <a:pt x="130" y="119"/>
                    <a:pt x="140" y="114"/>
                  </a:cubicBezTo>
                  <a:cubicBezTo>
                    <a:pt x="145" y="112"/>
                    <a:pt x="156" y="110"/>
                    <a:pt x="159" y="105"/>
                  </a:cubicBezTo>
                  <a:cubicBezTo>
                    <a:pt x="161" y="101"/>
                    <a:pt x="164" y="65"/>
                    <a:pt x="165" y="65"/>
                  </a:cubicBezTo>
                  <a:cubicBezTo>
                    <a:pt x="143" y="64"/>
                    <a:pt x="103" y="61"/>
                    <a:pt x="102" y="33"/>
                  </a:cubicBezTo>
                  <a:cubicBezTo>
                    <a:pt x="101" y="44"/>
                    <a:pt x="99" y="55"/>
                    <a:pt x="97" y="67"/>
                  </a:cubicBezTo>
                  <a:cubicBezTo>
                    <a:pt x="98" y="65"/>
                    <a:pt x="98" y="63"/>
                    <a:pt x="98" y="62"/>
                  </a:cubicBezTo>
                  <a:cubicBezTo>
                    <a:pt x="99" y="58"/>
                    <a:pt x="104" y="23"/>
                    <a:pt x="104" y="23"/>
                  </a:cubicBezTo>
                  <a:cubicBezTo>
                    <a:pt x="98" y="22"/>
                    <a:pt x="91" y="22"/>
                    <a:pt x="86" y="27"/>
                  </a:cubicBezTo>
                  <a:cubicBezTo>
                    <a:pt x="84" y="29"/>
                    <a:pt x="84" y="34"/>
                    <a:pt x="82" y="36"/>
                  </a:cubicBezTo>
                  <a:cubicBezTo>
                    <a:pt x="75" y="43"/>
                    <a:pt x="84" y="40"/>
                    <a:pt x="75" y="35"/>
                  </a:cubicBezTo>
                  <a:cubicBezTo>
                    <a:pt x="70" y="32"/>
                    <a:pt x="66" y="27"/>
                    <a:pt x="59" y="25"/>
                  </a:cubicBezTo>
                  <a:cubicBezTo>
                    <a:pt x="54" y="23"/>
                    <a:pt x="47" y="24"/>
                    <a:pt x="42" y="22"/>
                  </a:cubicBezTo>
                  <a:cubicBezTo>
                    <a:pt x="36" y="19"/>
                    <a:pt x="39" y="19"/>
                    <a:pt x="36" y="13"/>
                  </a:cubicBezTo>
                  <a:cubicBezTo>
                    <a:pt x="32" y="5"/>
                    <a:pt x="14" y="0"/>
                    <a:pt x="8" y="7"/>
                  </a:cubicBezTo>
                  <a:cubicBezTo>
                    <a:pt x="6" y="10"/>
                    <a:pt x="0" y="44"/>
                    <a:pt x="2" y="47"/>
                  </a:cubicBezTo>
                  <a:cubicBezTo>
                    <a:pt x="6" y="52"/>
                    <a:pt x="6" y="55"/>
                    <a:pt x="9" y="60"/>
                  </a:cubicBezTo>
                  <a:cubicBezTo>
                    <a:pt x="9" y="62"/>
                    <a:pt x="9" y="64"/>
                    <a:pt x="10" y="66"/>
                  </a:cubicBezTo>
                  <a:cubicBezTo>
                    <a:pt x="12" y="66"/>
                    <a:pt x="15" y="67"/>
                    <a:pt x="18" y="69"/>
                  </a:cubicBezTo>
                  <a:cubicBezTo>
                    <a:pt x="25" y="73"/>
                    <a:pt x="27" y="78"/>
                    <a:pt x="26" y="86"/>
                  </a:cubicBezTo>
                  <a:cubicBezTo>
                    <a:pt x="28" y="74"/>
                    <a:pt x="30" y="61"/>
                    <a:pt x="32" y="49"/>
                  </a:cubicBezTo>
                  <a:cubicBezTo>
                    <a:pt x="31" y="50"/>
                    <a:pt x="31" y="52"/>
                    <a:pt x="31" y="53"/>
                  </a:cubicBezTo>
                  <a:cubicBezTo>
                    <a:pt x="30" y="62"/>
                    <a:pt x="28" y="71"/>
                    <a:pt x="27" y="80"/>
                  </a:cubicBezTo>
                  <a:cubicBezTo>
                    <a:pt x="27" y="82"/>
                    <a:pt x="25" y="94"/>
                    <a:pt x="26" y="87"/>
                  </a:cubicBezTo>
                  <a:cubicBezTo>
                    <a:pt x="28" y="74"/>
                    <a:pt x="32" y="60"/>
                    <a:pt x="32" y="46"/>
                  </a:cubicBezTo>
                  <a:cubicBezTo>
                    <a:pt x="32" y="39"/>
                    <a:pt x="31" y="35"/>
                    <a:pt x="26" y="31"/>
                  </a:cubicBezTo>
                  <a:cubicBezTo>
                    <a:pt x="23" y="29"/>
                    <a:pt x="21" y="28"/>
                    <a:pt x="18" y="27"/>
                  </a:cubicBezTo>
                  <a:cubicBezTo>
                    <a:pt x="15" y="27"/>
                    <a:pt x="14" y="25"/>
                    <a:pt x="15" y="21"/>
                  </a:cubicBezTo>
                  <a:cubicBezTo>
                    <a:pt x="13" y="16"/>
                    <a:pt x="12" y="12"/>
                    <a:pt x="8" y="7"/>
                  </a:cubicBezTo>
                  <a:cubicBezTo>
                    <a:pt x="6" y="20"/>
                    <a:pt x="4" y="34"/>
                    <a:pt x="2" y="47"/>
                  </a:cubicBezTo>
                  <a:cubicBezTo>
                    <a:pt x="6" y="42"/>
                    <a:pt x="20" y="44"/>
                    <a:pt x="25" y="47"/>
                  </a:cubicBezTo>
                  <a:cubicBezTo>
                    <a:pt x="28" y="49"/>
                    <a:pt x="29" y="52"/>
                    <a:pt x="31" y="54"/>
                  </a:cubicBezTo>
                  <a:cubicBezTo>
                    <a:pt x="35" y="60"/>
                    <a:pt x="29" y="58"/>
                    <a:pt x="36" y="61"/>
                  </a:cubicBezTo>
                  <a:cubicBezTo>
                    <a:pt x="43" y="64"/>
                    <a:pt x="51" y="63"/>
                    <a:pt x="59" y="67"/>
                  </a:cubicBezTo>
                  <a:cubicBezTo>
                    <a:pt x="65" y="70"/>
                    <a:pt x="69" y="78"/>
                    <a:pt x="75" y="81"/>
                  </a:cubicBezTo>
                  <a:cubicBezTo>
                    <a:pt x="76" y="80"/>
                    <a:pt x="76" y="80"/>
                    <a:pt x="76" y="80"/>
                  </a:cubicBezTo>
                  <a:cubicBezTo>
                    <a:pt x="78" y="66"/>
                    <a:pt x="84" y="61"/>
                    <a:pt x="98" y="62"/>
                  </a:cubicBezTo>
                  <a:cubicBezTo>
                    <a:pt x="100" y="49"/>
                    <a:pt x="102" y="36"/>
                    <a:pt x="104" y="23"/>
                  </a:cubicBezTo>
                  <a:cubicBezTo>
                    <a:pt x="101" y="39"/>
                    <a:pt x="96" y="56"/>
                    <a:pt x="96" y="72"/>
                  </a:cubicBezTo>
                  <a:cubicBezTo>
                    <a:pt x="97" y="100"/>
                    <a:pt x="138" y="104"/>
                    <a:pt x="159" y="105"/>
                  </a:cubicBezTo>
                  <a:cubicBezTo>
                    <a:pt x="161" y="92"/>
                    <a:pt x="163" y="78"/>
                    <a:pt x="165" y="65"/>
                  </a:cubicBezTo>
                  <a:cubicBezTo>
                    <a:pt x="162" y="70"/>
                    <a:pt x="153" y="71"/>
                    <a:pt x="149" y="73"/>
                  </a:cubicBezTo>
                  <a:cubicBezTo>
                    <a:pt x="139" y="78"/>
                    <a:pt x="130" y="83"/>
                    <a:pt x="121" y="88"/>
                  </a:cubicBezTo>
                  <a:cubicBezTo>
                    <a:pt x="114" y="92"/>
                    <a:pt x="108" y="96"/>
                    <a:pt x="102" y="101"/>
                  </a:cubicBezTo>
                  <a:cubicBezTo>
                    <a:pt x="100" y="103"/>
                    <a:pt x="89" y="118"/>
                    <a:pt x="87" y="117"/>
                  </a:cubicBezTo>
                  <a:cubicBezTo>
                    <a:pt x="84" y="117"/>
                    <a:pt x="75" y="100"/>
                    <a:pt x="72" y="97"/>
                  </a:cubicBezTo>
                  <a:cubicBezTo>
                    <a:pt x="67" y="92"/>
                    <a:pt x="61" y="89"/>
                    <a:pt x="54" y="88"/>
                  </a:cubicBezTo>
                  <a:cubicBezTo>
                    <a:pt x="52" y="87"/>
                    <a:pt x="45" y="88"/>
                    <a:pt x="43" y="87"/>
                  </a:cubicBezTo>
                  <a:cubicBezTo>
                    <a:pt x="42" y="86"/>
                    <a:pt x="43" y="72"/>
                    <a:pt x="43" y="70"/>
                  </a:cubicBezTo>
                  <a:cubicBezTo>
                    <a:pt x="41" y="61"/>
                    <a:pt x="37" y="56"/>
                    <a:pt x="31" y="51"/>
                  </a:cubicBezTo>
                  <a:cubicBezTo>
                    <a:pt x="37" y="56"/>
                    <a:pt x="20" y="84"/>
                    <a:pt x="26" y="90"/>
                  </a:cubicBezTo>
                  <a:close/>
                </a:path>
              </a:pathLst>
            </a:custGeom>
            <a:solidFill>
              <a:srgbClr val="00B0F0"/>
            </a:solidFill>
            <a:ln w="9525">
              <a:noFill/>
              <a:round/>
              <a:headEnd/>
              <a:tailEnd/>
            </a:ln>
          </p:spPr>
          <p:txBody>
            <a:bodyPr/>
            <a:lstStyle/>
            <a:p>
              <a:endParaRPr lang="en-US"/>
            </a:p>
          </p:txBody>
        </p:sp>
        <p:sp>
          <p:nvSpPr>
            <p:cNvPr id="21681" name="Freeform 59"/>
            <p:cNvSpPr>
              <a:spLocks/>
            </p:cNvSpPr>
            <p:nvPr/>
          </p:nvSpPr>
          <p:spPr bwMode="auto">
            <a:xfrm>
              <a:off x="1673" y="1736"/>
              <a:ext cx="235" cy="129"/>
            </a:xfrm>
            <a:custGeom>
              <a:avLst/>
              <a:gdLst>
                <a:gd name="T0" fmla="*/ 1 w 180"/>
                <a:gd name="T1" fmla="*/ 124 h 99"/>
                <a:gd name="T2" fmla="*/ 119 w 180"/>
                <a:gd name="T3" fmla="*/ 124 h 99"/>
                <a:gd name="T4" fmla="*/ 181 w 180"/>
                <a:gd name="T5" fmla="*/ 121 h 99"/>
                <a:gd name="T6" fmla="*/ 226 w 180"/>
                <a:gd name="T7" fmla="*/ 115 h 99"/>
                <a:gd name="T8" fmla="*/ 234 w 180"/>
                <a:gd name="T9" fmla="*/ 64 h 99"/>
                <a:gd name="T10" fmla="*/ 8 w 180"/>
                <a:gd name="T11" fmla="*/ 72 h 99"/>
                <a:gd name="T12" fmla="*/ 1 w 180"/>
                <a:gd name="T13" fmla="*/ 124 h 99"/>
                <a:gd name="T14" fmla="*/ 226 w 180"/>
                <a:gd name="T15" fmla="*/ 115 h 99"/>
                <a:gd name="T16" fmla="*/ 234 w 180"/>
                <a:gd name="T17" fmla="*/ 64 h 99"/>
                <a:gd name="T18" fmla="*/ 189 w 180"/>
                <a:gd name="T19" fmla="*/ 69 h 99"/>
                <a:gd name="T20" fmla="*/ 127 w 180"/>
                <a:gd name="T21" fmla="*/ 72 h 99"/>
                <a:gd name="T22" fmla="*/ 8 w 180"/>
                <a:gd name="T23" fmla="*/ 72 h 99"/>
                <a:gd name="T24" fmla="*/ 1 w 180"/>
                <a:gd name="T25" fmla="*/ 124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99"/>
                <a:gd name="T41" fmla="*/ 180 w 180"/>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99">
                  <a:moveTo>
                    <a:pt x="1" y="95"/>
                  </a:moveTo>
                  <a:cubicBezTo>
                    <a:pt x="30" y="99"/>
                    <a:pt x="62" y="96"/>
                    <a:pt x="91" y="95"/>
                  </a:cubicBezTo>
                  <a:cubicBezTo>
                    <a:pt x="107" y="94"/>
                    <a:pt x="123" y="93"/>
                    <a:pt x="139" y="93"/>
                  </a:cubicBezTo>
                  <a:cubicBezTo>
                    <a:pt x="147" y="92"/>
                    <a:pt x="167" y="94"/>
                    <a:pt x="173" y="88"/>
                  </a:cubicBezTo>
                  <a:cubicBezTo>
                    <a:pt x="175" y="86"/>
                    <a:pt x="180" y="51"/>
                    <a:pt x="179" y="49"/>
                  </a:cubicBezTo>
                  <a:cubicBezTo>
                    <a:pt x="141" y="2"/>
                    <a:pt x="36" y="0"/>
                    <a:pt x="6" y="55"/>
                  </a:cubicBezTo>
                  <a:cubicBezTo>
                    <a:pt x="0" y="66"/>
                    <a:pt x="7" y="84"/>
                    <a:pt x="1" y="95"/>
                  </a:cubicBezTo>
                  <a:cubicBezTo>
                    <a:pt x="31" y="40"/>
                    <a:pt x="136" y="42"/>
                    <a:pt x="173" y="88"/>
                  </a:cubicBezTo>
                  <a:cubicBezTo>
                    <a:pt x="175" y="75"/>
                    <a:pt x="177" y="62"/>
                    <a:pt x="179" y="49"/>
                  </a:cubicBezTo>
                  <a:cubicBezTo>
                    <a:pt x="172" y="55"/>
                    <a:pt x="153" y="53"/>
                    <a:pt x="145" y="53"/>
                  </a:cubicBezTo>
                  <a:cubicBezTo>
                    <a:pt x="129" y="54"/>
                    <a:pt x="113" y="55"/>
                    <a:pt x="97" y="55"/>
                  </a:cubicBezTo>
                  <a:cubicBezTo>
                    <a:pt x="68" y="56"/>
                    <a:pt x="36" y="59"/>
                    <a:pt x="6" y="55"/>
                  </a:cubicBezTo>
                  <a:cubicBezTo>
                    <a:pt x="6" y="55"/>
                    <a:pt x="1" y="95"/>
                    <a:pt x="1" y="95"/>
                  </a:cubicBezTo>
                  <a:close/>
                </a:path>
              </a:pathLst>
            </a:custGeom>
            <a:solidFill>
              <a:srgbClr val="00B0F0"/>
            </a:solidFill>
            <a:ln w="9525">
              <a:noFill/>
              <a:round/>
              <a:headEnd/>
              <a:tailEnd/>
            </a:ln>
          </p:spPr>
          <p:txBody>
            <a:bodyPr/>
            <a:lstStyle/>
            <a:p>
              <a:endParaRPr lang="en-US"/>
            </a:p>
          </p:txBody>
        </p:sp>
        <p:sp>
          <p:nvSpPr>
            <p:cNvPr id="21682" name="Freeform 60"/>
            <p:cNvSpPr>
              <a:spLocks/>
            </p:cNvSpPr>
            <p:nvPr/>
          </p:nvSpPr>
          <p:spPr bwMode="auto">
            <a:xfrm>
              <a:off x="1445" y="1525"/>
              <a:ext cx="196" cy="197"/>
            </a:xfrm>
            <a:custGeom>
              <a:avLst/>
              <a:gdLst>
                <a:gd name="T0" fmla="*/ 193 w 150"/>
                <a:gd name="T1" fmla="*/ 136 h 151"/>
                <a:gd name="T2" fmla="*/ 128 w 150"/>
                <a:gd name="T3" fmla="*/ 22 h 151"/>
                <a:gd name="T4" fmla="*/ 64 w 150"/>
                <a:gd name="T5" fmla="*/ 0 h 151"/>
                <a:gd name="T6" fmla="*/ 8 w 150"/>
                <a:gd name="T7" fmla="*/ 17 h 151"/>
                <a:gd name="T8" fmla="*/ 0 w 150"/>
                <a:gd name="T9" fmla="*/ 69 h 151"/>
                <a:gd name="T10" fmla="*/ 110 w 150"/>
                <a:gd name="T11" fmla="*/ 121 h 151"/>
                <a:gd name="T12" fmla="*/ 139 w 150"/>
                <a:gd name="T13" fmla="*/ 172 h 151"/>
                <a:gd name="T14" fmla="*/ 145 w 150"/>
                <a:gd name="T15" fmla="*/ 189 h 151"/>
                <a:gd name="T16" fmla="*/ 155 w 150"/>
                <a:gd name="T17" fmla="*/ 192 h 151"/>
                <a:gd name="T18" fmla="*/ 186 w 150"/>
                <a:gd name="T19" fmla="*/ 188 h 151"/>
                <a:gd name="T20" fmla="*/ 193 w 150"/>
                <a:gd name="T21" fmla="*/ 136 h 151"/>
                <a:gd name="T22" fmla="*/ 162 w 150"/>
                <a:gd name="T23" fmla="*/ 140 h 151"/>
                <a:gd name="T24" fmla="*/ 153 w 150"/>
                <a:gd name="T25" fmla="*/ 137 h 151"/>
                <a:gd name="T26" fmla="*/ 146 w 150"/>
                <a:gd name="T27" fmla="*/ 121 h 151"/>
                <a:gd name="T28" fmla="*/ 118 w 150"/>
                <a:gd name="T29" fmla="*/ 70 h 151"/>
                <a:gd name="T30" fmla="*/ 8 w 150"/>
                <a:gd name="T31" fmla="*/ 17 h 151"/>
                <a:gd name="T32" fmla="*/ 0 w 150"/>
                <a:gd name="T33" fmla="*/ 69 h 151"/>
                <a:gd name="T34" fmla="*/ 57 w 150"/>
                <a:gd name="T35" fmla="*/ 51 h 151"/>
                <a:gd name="T36" fmla="*/ 120 w 150"/>
                <a:gd name="T37" fmla="*/ 74 h 151"/>
                <a:gd name="T38" fmla="*/ 186 w 150"/>
                <a:gd name="T39" fmla="*/ 188 h 151"/>
                <a:gd name="T40" fmla="*/ 193 w 150"/>
                <a:gd name="T41" fmla="*/ 136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51"/>
                <a:gd name="T65" fmla="*/ 150 w 150"/>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51">
                  <a:moveTo>
                    <a:pt x="148" y="104"/>
                  </a:moveTo>
                  <a:cubicBezTo>
                    <a:pt x="141" y="73"/>
                    <a:pt x="122" y="38"/>
                    <a:pt x="98" y="17"/>
                  </a:cubicBezTo>
                  <a:cubicBezTo>
                    <a:pt x="84" y="6"/>
                    <a:pt x="67" y="0"/>
                    <a:pt x="49" y="0"/>
                  </a:cubicBezTo>
                  <a:cubicBezTo>
                    <a:pt x="39" y="0"/>
                    <a:pt x="11" y="2"/>
                    <a:pt x="6" y="13"/>
                  </a:cubicBezTo>
                  <a:cubicBezTo>
                    <a:pt x="4" y="17"/>
                    <a:pt x="1" y="53"/>
                    <a:pt x="0" y="53"/>
                  </a:cubicBezTo>
                  <a:cubicBezTo>
                    <a:pt x="34" y="55"/>
                    <a:pt x="62" y="67"/>
                    <a:pt x="84" y="93"/>
                  </a:cubicBezTo>
                  <a:cubicBezTo>
                    <a:pt x="93" y="105"/>
                    <a:pt x="101" y="119"/>
                    <a:pt x="106" y="132"/>
                  </a:cubicBezTo>
                  <a:cubicBezTo>
                    <a:pt x="108" y="136"/>
                    <a:pt x="109" y="140"/>
                    <a:pt x="111" y="145"/>
                  </a:cubicBezTo>
                  <a:cubicBezTo>
                    <a:pt x="112" y="151"/>
                    <a:pt x="114" y="151"/>
                    <a:pt x="119" y="147"/>
                  </a:cubicBezTo>
                  <a:cubicBezTo>
                    <a:pt x="127" y="146"/>
                    <a:pt x="133" y="143"/>
                    <a:pt x="142" y="144"/>
                  </a:cubicBezTo>
                  <a:cubicBezTo>
                    <a:pt x="143" y="144"/>
                    <a:pt x="147" y="104"/>
                    <a:pt x="148" y="104"/>
                  </a:cubicBezTo>
                  <a:cubicBezTo>
                    <a:pt x="139" y="103"/>
                    <a:pt x="132" y="107"/>
                    <a:pt x="124" y="107"/>
                  </a:cubicBezTo>
                  <a:cubicBezTo>
                    <a:pt x="120" y="112"/>
                    <a:pt x="117" y="111"/>
                    <a:pt x="117" y="105"/>
                  </a:cubicBezTo>
                  <a:cubicBezTo>
                    <a:pt x="115" y="101"/>
                    <a:pt x="114" y="97"/>
                    <a:pt x="112" y="93"/>
                  </a:cubicBezTo>
                  <a:cubicBezTo>
                    <a:pt x="106" y="79"/>
                    <a:pt x="99" y="65"/>
                    <a:pt x="90" y="54"/>
                  </a:cubicBezTo>
                  <a:cubicBezTo>
                    <a:pt x="68" y="27"/>
                    <a:pt x="39" y="15"/>
                    <a:pt x="6" y="13"/>
                  </a:cubicBezTo>
                  <a:cubicBezTo>
                    <a:pt x="4" y="26"/>
                    <a:pt x="2" y="39"/>
                    <a:pt x="0" y="53"/>
                  </a:cubicBezTo>
                  <a:cubicBezTo>
                    <a:pt x="5" y="41"/>
                    <a:pt x="33" y="39"/>
                    <a:pt x="44" y="39"/>
                  </a:cubicBezTo>
                  <a:cubicBezTo>
                    <a:pt x="61" y="39"/>
                    <a:pt x="78" y="45"/>
                    <a:pt x="92" y="57"/>
                  </a:cubicBezTo>
                  <a:cubicBezTo>
                    <a:pt x="117" y="78"/>
                    <a:pt x="136" y="112"/>
                    <a:pt x="142" y="144"/>
                  </a:cubicBezTo>
                  <a:cubicBezTo>
                    <a:pt x="140" y="131"/>
                    <a:pt x="150" y="116"/>
                    <a:pt x="148" y="104"/>
                  </a:cubicBezTo>
                  <a:close/>
                </a:path>
              </a:pathLst>
            </a:custGeom>
            <a:solidFill>
              <a:srgbClr val="00B0F0"/>
            </a:solidFill>
            <a:ln w="9525">
              <a:noFill/>
              <a:round/>
              <a:headEnd/>
              <a:tailEnd/>
            </a:ln>
          </p:spPr>
          <p:txBody>
            <a:bodyPr/>
            <a:lstStyle/>
            <a:p>
              <a:endParaRPr lang="en-US"/>
            </a:p>
          </p:txBody>
        </p:sp>
        <p:sp>
          <p:nvSpPr>
            <p:cNvPr id="21683" name="Freeform 61"/>
            <p:cNvSpPr>
              <a:spLocks/>
            </p:cNvSpPr>
            <p:nvPr/>
          </p:nvSpPr>
          <p:spPr bwMode="auto">
            <a:xfrm>
              <a:off x="1644" y="1568"/>
              <a:ext cx="136" cy="149"/>
            </a:xfrm>
            <a:custGeom>
              <a:avLst/>
              <a:gdLst>
                <a:gd name="T0" fmla="*/ 80 w 104"/>
                <a:gd name="T1" fmla="*/ 149 h 114"/>
                <a:gd name="T2" fmla="*/ 97 w 104"/>
                <a:gd name="T3" fmla="*/ 101 h 114"/>
                <a:gd name="T4" fmla="*/ 128 w 104"/>
                <a:gd name="T5" fmla="*/ 60 h 114"/>
                <a:gd name="T6" fmla="*/ 136 w 104"/>
                <a:gd name="T7" fmla="*/ 8 h 114"/>
                <a:gd name="T8" fmla="*/ 101 w 104"/>
                <a:gd name="T9" fmla="*/ 1 h 114"/>
                <a:gd name="T10" fmla="*/ 85 w 104"/>
                <a:gd name="T11" fmla="*/ 7 h 114"/>
                <a:gd name="T12" fmla="*/ 69 w 104"/>
                <a:gd name="T13" fmla="*/ 7 h 114"/>
                <a:gd name="T14" fmla="*/ 21 w 104"/>
                <a:gd name="T15" fmla="*/ 51 h 114"/>
                <a:gd name="T16" fmla="*/ 0 w 104"/>
                <a:gd name="T17" fmla="*/ 145 h 114"/>
                <a:gd name="T18" fmla="*/ 0 w 104"/>
                <a:gd name="T19" fmla="*/ 145 h 114"/>
                <a:gd name="T20" fmla="*/ 37 w 104"/>
                <a:gd name="T21" fmla="*/ 140 h 114"/>
                <a:gd name="T22" fmla="*/ 80 w 104"/>
                <a:gd name="T23" fmla="*/ 149 h 114"/>
                <a:gd name="T24" fmla="*/ 88 w 104"/>
                <a:gd name="T25" fmla="*/ 97 h 114"/>
                <a:gd name="T26" fmla="*/ 44 w 104"/>
                <a:gd name="T27" fmla="*/ 88 h 114"/>
                <a:gd name="T28" fmla="*/ 8 w 104"/>
                <a:gd name="T29" fmla="*/ 90 h 114"/>
                <a:gd name="T30" fmla="*/ 0 w 104"/>
                <a:gd name="T31" fmla="*/ 141 h 114"/>
                <a:gd name="T32" fmla="*/ 42 w 104"/>
                <a:gd name="T33" fmla="*/ 60 h 114"/>
                <a:gd name="T34" fmla="*/ 61 w 104"/>
                <a:gd name="T35" fmla="*/ 58 h 114"/>
                <a:gd name="T36" fmla="*/ 69 w 104"/>
                <a:gd name="T37" fmla="*/ 61 h 114"/>
                <a:gd name="T38" fmla="*/ 81 w 104"/>
                <a:gd name="T39" fmla="*/ 56 h 114"/>
                <a:gd name="T40" fmla="*/ 128 w 104"/>
                <a:gd name="T41" fmla="*/ 60 h 114"/>
                <a:gd name="T42" fmla="*/ 136 w 104"/>
                <a:gd name="T43" fmla="*/ 8 h 114"/>
                <a:gd name="T44" fmla="*/ 105 w 104"/>
                <a:gd name="T45" fmla="*/ 48 h 114"/>
                <a:gd name="T46" fmla="*/ 88 w 104"/>
                <a:gd name="T47" fmla="*/ 97 h 114"/>
                <a:gd name="T48" fmla="*/ 80 w 104"/>
                <a:gd name="T49" fmla="*/ 149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114"/>
                <a:gd name="T77" fmla="*/ 104 w 104"/>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114">
                  <a:moveTo>
                    <a:pt x="61" y="114"/>
                  </a:moveTo>
                  <a:cubicBezTo>
                    <a:pt x="65" y="101"/>
                    <a:pt x="68" y="88"/>
                    <a:pt x="74" y="77"/>
                  </a:cubicBezTo>
                  <a:cubicBezTo>
                    <a:pt x="80" y="65"/>
                    <a:pt x="90" y="56"/>
                    <a:pt x="98" y="46"/>
                  </a:cubicBezTo>
                  <a:cubicBezTo>
                    <a:pt x="100" y="43"/>
                    <a:pt x="104" y="7"/>
                    <a:pt x="104" y="6"/>
                  </a:cubicBezTo>
                  <a:cubicBezTo>
                    <a:pt x="95" y="2"/>
                    <a:pt x="87" y="0"/>
                    <a:pt x="77" y="1"/>
                  </a:cubicBezTo>
                  <a:cubicBezTo>
                    <a:pt x="73" y="2"/>
                    <a:pt x="69" y="4"/>
                    <a:pt x="65" y="5"/>
                  </a:cubicBezTo>
                  <a:cubicBezTo>
                    <a:pt x="58" y="6"/>
                    <a:pt x="59" y="5"/>
                    <a:pt x="53" y="5"/>
                  </a:cubicBezTo>
                  <a:cubicBezTo>
                    <a:pt x="32" y="3"/>
                    <a:pt x="24" y="21"/>
                    <a:pt x="16" y="39"/>
                  </a:cubicBezTo>
                  <a:cubicBezTo>
                    <a:pt x="6" y="61"/>
                    <a:pt x="2" y="86"/>
                    <a:pt x="0" y="111"/>
                  </a:cubicBezTo>
                  <a:cubicBezTo>
                    <a:pt x="0" y="111"/>
                    <a:pt x="0" y="111"/>
                    <a:pt x="0" y="111"/>
                  </a:cubicBezTo>
                  <a:cubicBezTo>
                    <a:pt x="10" y="114"/>
                    <a:pt x="18" y="107"/>
                    <a:pt x="28" y="107"/>
                  </a:cubicBezTo>
                  <a:cubicBezTo>
                    <a:pt x="39" y="106"/>
                    <a:pt x="51" y="111"/>
                    <a:pt x="61" y="114"/>
                  </a:cubicBezTo>
                  <a:cubicBezTo>
                    <a:pt x="60" y="113"/>
                    <a:pt x="69" y="75"/>
                    <a:pt x="67" y="74"/>
                  </a:cubicBezTo>
                  <a:cubicBezTo>
                    <a:pt x="56" y="71"/>
                    <a:pt x="45" y="67"/>
                    <a:pt x="34" y="67"/>
                  </a:cubicBezTo>
                  <a:cubicBezTo>
                    <a:pt x="30" y="68"/>
                    <a:pt x="5" y="77"/>
                    <a:pt x="6" y="69"/>
                  </a:cubicBezTo>
                  <a:cubicBezTo>
                    <a:pt x="4" y="82"/>
                    <a:pt x="2" y="95"/>
                    <a:pt x="0" y="108"/>
                  </a:cubicBezTo>
                  <a:cubicBezTo>
                    <a:pt x="5" y="89"/>
                    <a:pt x="13" y="57"/>
                    <a:pt x="32" y="46"/>
                  </a:cubicBezTo>
                  <a:cubicBezTo>
                    <a:pt x="38" y="43"/>
                    <a:pt x="41" y="44"/>
                    <a:pt x="47" y="44"/>
                  </a:cubicBezTo>
                  <a:cubicBezTo>
                    <a:pt x="49" y="45"/>
                    <a:pt x="51" y="46"/>
                    <a:pt x="53" y="47"/>
                  </a:cubicBezTo>
                  <a:cubicBezTo>
                    <a:pt x="56" y="45"/>
                    <a:pt x="59" y="44"/>
                    <a:pt x="62" y="43"/>
                  </a:cubicBezTo>
                  <a:cubicBezTo>
                    <a:pt x="75" y="39"/>
                    <a:pt x="86" y="40"/>
                    <a:pt x="98" y="46"/>
                  </a:cubicBezTo>
                  <a:cubicBezTo>
                    <a:pt x="100" y="33"/>
                    <a:pt x="102" y="19"/>
                    <a:pt x="104" y="6"/>
                  </a:cubicBezTo>
                  <a:cubicBezTo>
                    <a:pt x="95" y="17"/>
                    <a:pt x="86" y="25"/>
                    <a:pt x="80" y="37"/>
                  </a:cubicBezTo>
                  <a:cubicBezTo>
                    <a:pt x="73" y="49"/>
                    <a:pt x="70" y="62"/>
                    <a:pt x="67" y="74"/>
                  </a:cubicBezTo>
                  <a:cubicBezTo>
                    <a:pt x="63" y="87"/>
                    <a:pt x="65" y="101"/>
                    <a:pt x="61" y="114"/>
                  </a:cubicBezTo>
                  <a:close/>
                </a:path>
              </a:pathLst>
            </a:custGeom>
            <a:solidFill>
              <a:srgbClr val="00B0F0"/>
            </a:solidFill>
            <a:ln w="9525">
              <a:noFill/>
              <a:round/>
              <a:headEnd/>
              <a:tailEnd/>
            </a:ln>
          </p:spPr>
          <p:txBody>
            <a:bodyPr/>
            <a:lstStyle/>
            <a:p>
              <a:endParaRPr lang="en-US"/>
            </a:p>
          </p:txBody>
        </p:sp>
        <p:sp>
          <p:nvSpPr>
            <p:cNvPr id="21684" name="Freeform 62"/>
            <p:cNvSpPr>
              <a:spLocks/>
            </p:cNvSpPr>
            <p:nvPr/>
          </p:nvSpPr>
          <p:spPr bwMode="auto">
            <a:xfrm>
              <a:off x="1125" y="1644"/>
              <a:ext cx="113" cy="161"/>
            </a:xfrm>
            <a:custGeom>
              <a:avLst/>
              <a:gdLst>
                <a:gd name="T0" fmla="*/ 82 w 87"/>
                <a:gd name="T1" fmla="*/ 109 h 123"/>
                <a:gd name="T2" fmla="*/ 82 w 87"/>
                <a:gd name="T3" fmla="*/ 89 h 123"/>
                <a:gd name="T4" fmla="*/ 79 w 87"/>
                <a:gd name="T5" fmla="*/ 109 h 123"/>
                <a:gd name="T6" fmla="*/ 82 w 87"/>
                <a:gd name="T7" fmla="*/ 97 h 123"/>
                <a:gd name="T8" fmla="*/ 103 w 87"/>
                <a:gd name="T9" fmla="*/ 65 h 123"/>
                <a:gd name="T10" fmla="*/ 110 w 87"/>
                <a:gd name="T11" fmla="*/ 13 h 123"/>
                <a:gd name="T12" fmla="*/ 42 w 87"/>
                <a:gd name="T13" fmla="*/ 17 h 123"/>
                <a:gd name="T14" fmla="*/ 8 w 87"/>
                <a:gd name="T15" fmla="*/ 86 h 123"/>
                <a:gd name="T16" fmla="*/ 1 w 87"/>
                <a:gd name="T17" fmla="*/ 130 h 123"/>
                <a:gd name="T18" fmla="*/ 0 w 87"/>
                <a:gd name="T19" fmla="*/ 145 h 123"/>
                <a:gd name="T20" fmla="*/ 6 w 87"/>
                <a:gd name="T21" fmla="*/ 153 h 123"/>
                <a:gd name="T22" fmla="*/ 44 w 87"/>
                <a:gd name="T23" fmla="*/ 158 h 123"/>
                <a:gd name="T24" fmla="*/ 75 w 87"/>
                <a:gd name="T25" fmla="*/ 161 h 123"/>
                <a:gd name="T26" fmla="*/ 82 w 87"/>
                <a:gd name="T27" fmla="*/ 109 h 123"/>
                <a:gd name="T28" fmla="*/ 38 w 87"/>
                <a:gd name="T29" fmla="*/ 105 h 123"/>
                <a:gd name="T30" fmla="*/ 12 w 87"/>
                <a:gd name="T31" fmla="*/ 101 h 123"/>
                <a:gd name="T32" fmla="*/ 5 w 87"/>
                <a:gd name="T33" fmla="*/ 110 h 123"/>
                <a:gd name="T34" fmla="*/ 6 w 87"/>
                <a:gd name="T35" fmla="*/ 114 h 123"/>
                <a:gd name="T36" fmla="*/ 12 w 87"/>
                <a:gd name="T37" fmla="*/ 98 h 123"/>
                <a:gd name="T38" fmla="*/ 103 w 87"/>
                <a:gd name="T39" fmla="*/ 65 h 123"/>
                <a:gd name="T40" fmla="*/ 110 w 87"/>
                <a:gd name="T41" fmla="*/ 13 h 123"/>
                <a:gd name="T42" fmla="*/ 82 w 87"/>
                <a:gd name="T43" fmla="*/ 82 h 123"/>
                <a:gd name="T44" fmla="*/ 75 w 87"/>
                <a:gd name="T45" fmla="*/ 161 h 123"/>
                <a:gd name="T46" fmla="*/ 82 w 87"/>
                <a:gd name="T47" fmla="*/ 109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123"/>
                <a:gd name="T74" fmla="*/ 87 w 8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123">
                  <a:moveTo>
                    <a:pt x="63" y="83"/>
                  </a:moveTo>
                  <a:cubicBezTo>
                    <a:pt x="63" y="78"/>
                    <a:pt x="64" y="73"/>
                    <a:pt x="63" y="68"/>
                  </a:cubicBezTo>
                  <a:cubicBezTo>
                    <a:pt x="59" y="89"/>
                    <a:pt x="58" y="94"/>
                    <a:pt x="61" y="83"/>
                  </a:cubicBezTo>
                  <a:cubicBezTo>
                    <a:pt x="61" y="80"/>
                    <a:pt x="62" y="77"/>
                    <a:pt x="63" y="74"/>
                  </a:cubicBezTo>
                  <a:cubicBezTo>
                    <a:pt x="67" y="65"/>
                    <a:pt x="74" y="58"/>
                    <a:pt x="79" y="50"/>
                  </a:cubicBezTo>
                  <a:cubicBezTo>
                    <a:pt x="81" y="47"/>
                    <a:pt x="87" y="11"/>
                    <a:pt x="85" y="10"/>
                  </a:cubicBezTo>
                  <a:cubicBezTo>
                    <a:pt x="69" y="0"/>
                    <a:pt x="47" y="2"/>
                    <a:pt x="32" y="13"/>
                  </a:cubicBezTo>
                  <a:cubicBezTo>
                    <a:pt x="16" y="26"/>
                    <a:pt x="9" y="47"/>
                    <a:pt x="6" y="66"/>
                  </a:cubicBezTo>
                  <a:cubicBezTo>
                    <a:pt x="4" y="77"/>
                    <a:pt x="3" y="88"/>
                    <a:pt x="1" y="99"/>
                  </a:cubicBezTo>
                  <a:cubicBezTo>
                    <a:pt x="1" y="102"/>
                    <a:pt x="0" y="107"/>
                    <a:pt x="0" y="111"/>
                  </a:cubicBezTo>
                  <a:cubicBezTo>
                    <a:pt x="1" y="118"/>
                    <a:pt x="0" y="114"/>
                    <a:pt x="5" y="117"/>
                  </a:cubicBezTo>
                  <a:cubicBezTo>
                    <a:pt x="13" y="121"/>
                    <a:pt x="25" y="120"/>
                    <a:pt x="34" y="121"/>
                  </a:cubicBezTo>
                  <a:cubicBezTo>
                    <a:pt x="42" y="122"/>
                    <a:pt x="50" y="123"/>
                    <a:pt x="58" y="123"/>
                  </a:cubicBezTo>
                  <a:cubicBezTo>
                    <a:pt x="61" y="122"/>
                    <a:pt x="61" y="83"/>
                    <a:pt x="63" y="83"/>
                  </a:cubicBezTo>
                  <a:cubicBezTo>
                    <a:pt x="52" y="84"/>
                    <a:pt x="40" y="82"/>
                    <a:pt x="29" y="80"/>
                  </a:cubicBezTo>
                  <a:cubicBezTo>
                    <a:pt x="23" y="80"/>
                    <a:pt x="14" y="76"/>
                    <a:pt x="9" y="77"/>
                  </a:cubicBezTo>
                  <a:cubicBezTo>
                    <a:pt x="4" y="75"/>
                    <a:pt x="3" y="77"/>
                    <a:pt x="4" y="84"/>
                  </a:cubicBezTo>
                  <a:cubicBezTo>
                    <a:pt x="3" y="93"/>
                    <a:pt x="3" y="94"/>
                    <a:pt x="5" y="87"/>
                  </a:cubicBezTo>
                  <a:cubicBezTo>
                    <a:pt x="6" y="83"/>
                    <a:pt x="7" y="79"/>
                    <a:pt x="9" y="75"/>
                  </a:cubicBezTo>
                  <a:cubicBezTo>
                    <a:pt x="21" y="50"/>
                    <a:pt x="53" y="32"/>
                    <a:pt x="79" y="50"/>
                  </a:cubicBezTo>
                  <a:cubicBezTo>
                    <a:pt x="81" y="37"/>
                    <a:pt x="83" y="24"/>
                    <a:pt x="85" y="10"/>
                  </a:cubicBezTo>
                  <a:cubicBezTo>
                    <a:pt x="72" y="28"/>
                    <a:pt x="66" y="42"/>
                    <a:pt x="63" y="63"/>
                  </a:cubicBezTo>
                  <a:cubicBezTo>
                    <a:pt x="60" y="83"/>
                    <a:pt x="58" y="102"/>
                    <a:pt x="58" y="123"/>
                  </a:cubicBezTo>
                  <a:cubicBezTo>
                    <a:pt x="58" y="109"/>
                    <a:pt x="64" y="96"/>
                    <a:pt x="63" y="83"/>
                  </a:cubicBezTo>
                  <a:close/>
                </a:path>
              </a:pathLst>
            </a:custGeom>
            <a:solidFill>
              <a:srgbClr val="00B0F0"/>
            </a:solidFill>
            <a:ln w="9525">
              <a:noFill/>
              <a:round/>
              <a:headEnd/>
              <a:tailEnd/>
            </a:ln>
          </p:spPr>
          <p:txBody>
            <a:bodyPr/>
            <a:lstStyle/>
            <a:p>
              <a:endParaRPr lang="en-US"/>
            </a:p>
          </p:txBody>
        </p:sp>
        <p:sp>
          <p:nvSpPr>
            <p:cNvPr id="21685" name="Freeform 738"/>
            <p:cNvSpPr>
              <a:spLocks/>
            </p:cNvSpPr>
            <p:nvPr/>
          </p:nvSpPr>
          <p:spPr bwMode="auto">
            <a:xfrm>
              <a:off x="2109" y="1664"/>
              <a:ext cx="118" cy="203"/>
            </a:xfrm>
            <a:custGeom>
              <a:avLst/>
              <a:gdLst>
                <a:gd name="T0" fmla="*/ 3 w 90"/>
                <a:gd name="T1" fmla="*/ 128 h 156"/>
                <a:gd name="T2" fmla="*/ 55 w 90"/>
                <a:gd name="T3" fmla="*/ 173 h 156"/>
                <a:gd name="T4" fmla="*/ 59 w 90"/>
                <a:gd name="T5" fmla="*/ 202 h 156"/>
                <a:gd name="T6" fmla="*/ 69 w 90"/>
                <a:gd name="T7" fmla="*/ 180 h 156"/>
                <a:gd name="T8" fmla="*/ 50 w 90"/>
                <a:gd name="T9" fmla="*/ 65 h 156"/>
                <a:gd name="T10" fmla="*/ 42 w 90"/>
                <a:gd name="T11" fmla="*/ 116 h 156"/>
                <a:gd name="T12" fmla="*/ 76 w 90"/>
                <a:gd name="T13" fmla="*/ 143 h 156"/>
                <a:gd name="T14" fmla="*/ 83 w 90"/>
                <a:gd name="T15" fmla="*/ 161 h 156"/>
                <a:gd name="T16" fmla="*/ 109 w 90"/>
                <a:gd name="T17" fmla="*/ 154 h 156"/>
                <a:gd name="T18" fmla="*/ 117 w 90"/>
                <a:gd name="T19" fmla="*/ 102 h 156"/>
                <a:gd name="T20" fmla="*/ 79 w 90"/>
                <a:gd name="T21" fmla="*/ 35 h 156"/>
                <a:gd name="T22" fmla="*/ 26 w 90"/>
                <a:gd name="T23" fmla="*/ 5 h 156"/>
                <a:gd name="T24" fmla="*/ 18 w 90"/>
                <a:gd name="T25" fmla="*/ 56 h 156"/>
                <a:gd name="T26" fmla="*/ 16 w 90"/>
                <a:gd name="T27" fmla="*/ 92 h 156"/>
                <a:gd name="T28" fmla="*/ 24 w 90"/>
                <a:gd name="T29" fmla="*/ 42 h 156"/>
                <a:gd name="T30" fmla="*/ 10 w 90"/>
                <a:gd name="T31" fmla="*/ 75 h 156"/>
                <a:gd name="T32" fmla="*/ 3 w 90"/>
                <a:gd name="T33" fmla="*/ 128 h 156"/>
                <a:gd name="T34" fmla="*/ 26 w 90"/>
                <a:gd name="T35" fmla="*/ 7 h 156"/>
                <a:gd name="T36" fmla="*/ 18 w 90"/>
                <a:gd name="T37" fmla="*/ 57 h 156"/>
                <a:gd name="T38" fmla="*/ 71 w 90"/>
                <a:gd name="T39" fmla="*/ 87 h 156"/>
                <a:gd name="T40" fmla="*/ 109 w 90"/>
                <a:gd name="T41" fmla="*/ 154 h 156"/>
                <a:gd name="T42" fmla="*/ 117 w 90"/>
                <a:gd name="T43" fmla="*/ 102 h 156"/>
                <a:gd name="T44" fmla="*/ 89 w 90"/>
                <a:gd name="T45" fmla="*/ 109 h 156"/>
                <a:gd name="T46" fmla="*/ 84 w 90"/>
                <a:gd name="T47" fmla="*/ 92 h 156"/>
                <a:gd name="T48" fmla="*/ 50 w 90"/>
                <a:gd name="T49" fmla="*/ 65 h 156"/>
                <a:gd name="T50" fmla="*/ 42 w 90"/>
                <a:gd name="T51" fmla="*/ 116 h 156"/>
                <a:gd name="T52" fmla="*/ 71 w 90"/>
                <a:gd name="T53" fmla="*/ 176 h 156"/>
                <a:gd name="T54" fmla="*/ 71 w 90"/>
                <a:gd name="T55" fmla="*/ 168 h 156"/>
                <a:gd name="T56" fmla="*/ 71 w 90"/>
                <a:gd name="T57" fmla="*/ 176 h 156"/>
                <a:gd name="T58" fmla="*/ 77 w 90"/>
                <a:gd name="T59" fmla="*/ 131 h 156"/>
                <a:gd name="T60" fmla="*/ 64 w 90"/>
                <a:gd name="T61" fmla="*/ 147 h 156"/>
                <a:gd name="T62" fmla="*/ 60 w 90"/>
                <a:gd name="T63" fmla="*/ 113 h 156"/>
                <a:gd name="T64" fmla="*/ 10 w 90"/>
                <a:gd name="T65" fmla="*/ 75 h 156"/>
                <a:gd name="T66" fmla="*/ 3 w 90"/>
                <a:gd name="T67" fmla="*/ 128 h 1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56"/>
                <a:gd name="T104" fmla="*/ 90 w 90"/>
                <a:gd name="T105" fmla="*/ 156 h 1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56">
                  <a:moveTo>
                    <a:pt x="2" y="98"/>
                  </a:moveTo>
                  <a:cubicBezTo>
                    <a:pt x="20" y="104"/>
                    <a:pt x="37" y="113"/>
                    <a:pt x="42" y="133"/>
                  </a:cubicBezTo>
                  <a:cubicBezTo>
                    <a:pt x="43" y="136"/>
                    <a:pt x="41" y="154"/>
                    <a:pt x="45" y="155"/>
                  </a:cubicBezTo>
                  <a:cubicBezTo>
                    <a:pt x="49" y="156"/>
                    <a:pt x="53" y="141"/>
                    <a:pt x="53" y="138"/>
                  </a:cubicBezTo>
                  <a:cubicBezTo>
                    <a:pt x="61" y="105"/>
                    <a:pt x="64" y="75"/>
                    <a:pt x="38" y="50"/>
                  </a:cubicBezTo>
                  <a:cubicBezTo>
                    <a:pt x="36" y="63"/>
                    <a:pt x="34" y="76"/>
                    <a:pt x="32" y="89"/>
                  </a:cubicBezTo>
                  <a:cubicBezTo>
                    <a:pt x="44" y="89"/>
                    <a:pt x="54" y="100"/>
                    <a:pt x="58" y="110"/>
                  </a:cubicBezTo>
                  <a:cubicBezTo>
                    <a:pt x="59" y="111"/>
                    <a:pt x="62" y="123"/>
                    <a:pt x="63" y="124"/>
                  </a:cubicBezTo>
                  <a:cubicBezTo>
                    <a:pt x="66" y="126"/>
                    <a:pt x="80" y="119"/>
                    <a:pt x="83" y="118"/>
                  </a:cubicBezTo>
                  <a:cubicBezTo>
                    <a:pt x="86" y="116"/>
                    <a:pt x="90" y="82"/>
                    <a:pt x="89" y="78"/>
                  </a:cubicBezTo>
                  <a:cubicBezTo>
                    <a:pt x="81" y="60"/>
                    <a:pt x="71" y="43"/>
                    <a:pt x="60" y="27"/>
                  </a:cubicBezTo>
                  <a:cubicBezTo>
                    <a:pt x="48" y="10"/>
                    <a:pt x="42" y="0"/>
                    <a:pt x="20" y="4"/>
                  </a:cubicBezTo>
                  <a:cubicBezTo>
                    <a:pt x="18" y="5"/>
                    <a:pt x="15" y="39"/>
                    <a:pt x="14" y="43"/>
                  </a:cubicBezTo>
                  <a:cubicBezTo>
                    <a:pt x="14" y="53"/>
                    <a:pt x="13" y="62"/>
                    <a:pt x="12" y="71"/>
                  </a:cubicBezTo>
                  <a:cubicBezTo>
                    <a:pt x="14" y="58"/>
                    <a:pt x="16" y="45"/>
                    <a:pt x="18" y="32"/>
                  </a:cubicBezTo>
                  <a:cubicBezTo>
                    <a:pt x="16" y="41"/>
                    <a:pt x="12" y="50"/>
                    <a:pt x="8" y="58"/>
                  </a:cubicBezTo>
                  <a:cubicBezTo>
                    <a:pt x="3" y="70"/>
                    <a:pt x="7" y="86"/>
                    <a:pt x="2" y="98"/>
                  </a:cubicBezTo>
                  <a:cubicBezTo>
                    <a:pt x="15" y="68"/>
                    <a:pt x="18" y="37"/>
                    <a:pt x="20" y="5"/>
                  </a:cubicBezTo>
                  <a:cubicBezTo>
                    <a:pt x="18" y="18"/>
                    <a:pt x="16" y="31"/>
                    <a:pt x="14" y="44"/>
                  </a:cubicBezTo>
                  <a:cubicBezTo>
                    <a:pt x="36" y="40"/>
                    <a:pt x="42" y="50"/>
                    <a:pt x="54" y="67"/>
                  </a:cubicBezTo>
                  <a:cubicBezTo>
                    <a:pt x="65" y="83"/>
                    <a:pt x="76" y="100"/>
                    <a:pt x="83" y="118"/>
                  </a:cubicBezTo>
                  <a:cubicBezTo>
                    <a:pt x="85" y="105"/>
                    <a:pt x="87" y="91"/>
                    <a:pt x="89" y="78"/>
                  </a:cubicBezTo>
                  <a:cubicBezTo>
                    <a:pt x="86" y="80"/>
                    <a:pt x="72" y="87"/>
                    <a:pt x="68" y="84"/>
                  </a:cubicBezTo>
                  <a:cubicBezTo>
                    <a:pt x="67" y="83"/>
                    <a:pt x="65" y="73"/>
                    <a:pt x="64" y="71"/>
                  </a:cubicBezTo>
                  <a:cubicBezTo>
                    <a:pt x="59" y="60"/>
                    <a:pt x="50" y="49"/>
                    <a:pt x="38" y="50"/>
                  </a:cubicBezTo>
                  <a:cubicBezTo>
                    <a:pt x="38" y="50"/>
                    <a:pt x="30" y="88"/>
                    <a:pt x="32" y="89"/>
                  </a:cubicBezTo>
                  <a:cubicBezTo>
                    <a:pt x="45" y="102"/>
                    <a:pt x="53" y="116"/>
                    <a:pt x="54" y="135"/>
                  </a:cubicBezTo>
                  <a:cubicBezTo>
                    <a:pt x="54" y="133"/>
                    <a:pt x="54" y="131"/>
                    <a:pt x="54" y="129"/>
                  </a:cubicBezTo>
                  <a:cubicBezTo>
                    <a:pt x="54" y="131"/>
                    <a:pt x="54" y="133"/>
                    <a:pt x="54" y="135"/>
                  </a:cubicBezTo>
                  <a:cubicBezTo>
                    <a:pt x="55" y="123"/>
                    <a:pt x="57" y="112"/>
                    <a:pt x="59" y="101"/>
                  </a:cubicBezTo>
                  <a:cubicBezTo>
                    <a:pt x="57" y="106"/>
                    <a:pt x="54" y="118"/>
                    <a:pt x="49" y="113"/>
                  </a:cubicBezTo>
                  <a:cubicBezTo>
                    <a:pt x="47" y="111"/>
                    <a:pt x="47" y="91"/>
                    <a:pt x="46" y="87"/>
                  </a:cubicBezTo>
                  <a:cubicBezTo>
                    <a:pt x="39" y="71"/>
                    <a:pt x="23" y="63"/>
                    <a:pt x="8" y="58"/>
                  </a:cubicBezTo>
                  <a:cubicBezTo>
                    <a:pt x="10" y="59"/>
                    <a:pt x="0" y="97"/>
                    <a:pt x="2" y="98"/>
                  </a:cubicBezTo>
                  <a:close/>
                </a:path>
              </a:pathLst>
            </a:custGeom>
            <a:solidFill>
              <a:srgbClr val="00B0F0"/>
            </a:solidFill>
            <a:ln w="9525">
              <a:noFill/>
              <a:round/>
              <a:headEnd/>
              <a:tailEnd/>
            </a:ln>
          </p:spPr>
          <p:txBody>
            <a:bodyPr/>
            <a:lstStyle/>
            <a:p>
              <a:endParaRPr lang="en-US"/>
            </a:p>
          </p:txBody>
        </p:sp>
        <p:sp>
          <p:nvSpPr>
            <p:cNvPr id="21686" name="Freeform 64"/>
            <p:cNvSpPr>
              <a:spLocks/>
            </p:cNvSpPr>
            <p:nvPr/>
          </p:nvSpPr>
          <p:spPr bwMode="auto">
            <a:xfrm>
              <a:off x="1624" y="1687"/>
              <a:ext cx="107" cy="178"/>
            </a:xfrm>
            <a:custGeom>
              <a:avLst/>
              <a:gdLst>
                <a:gd name="T0" fmla="*/ 103 w 82"/>
                <a:gd name="T1" fmla="*/ 55 h 136"/>
                <a:gd name="T2" fmla="*/ 98 w 82"/>
                <a:gd name="T3" fmla="*/ 3 h 136"/>
                <a:gd name="T4" fmla="*/ 74 w 82"/>
                <a:gd name="T5" fmla="*/ 17 h 136"/>
                <a:gd name="T6" fmla="*/ 5 w 82"/>
                <a:gd name="T7" fmla="*/ 90 h 136"/>
                <a:gd name="T8" fmla="*/ 0 w 82"/>
                <a:gd name="T9" fmla="*/ 128 h 136"/>
                <a:gd name="T10" fmla="*/ 7 w 82"/>
                <a:gd name="T11" fmla="*/ 154 h 136"/>
                <a:gd name="T12" fmla="*/ 20 w 82"/>
                <a:gd name="T13" fmla="*/ 171 h 136"/>
                <a:gd name="T14" fmla="*/ 31 w 82"/>
                <a:gd name="T15" fmla="*/ 154 h 136"/>
                <a:gd name="T16" fmla="*/ 50 w 82"/>
                <a:gd name="T17" fmla="*/ 135 h 136"/>
                <a:gd name="T18" fmla="*/ 97 w 82"/>
                <a:gd name="T19" fmla="*/ 106 h 136"/>
                <a:gd name="T20" fmla="*/ 100 w 82"/>
                <a:gd name="T21" fmla="*/ 80 h 136"/>
                <a:gd name="T22" fmla="*/ 103 w 82"/>
                <a:gd name="T23" fmla="*/ 55 h 136"/>
                <a:gd name="T24" fmla="*/ 43 w 82"/>
                <a:gd name="T25" fmla="*/ 97 h 136"/>
                <a:gd name="T26" fmla="*/ 22 w 82"/>
                <a:gd name="T27" fmla="*/ 119 h 136"/>
                <a:gd name="T28" fmla="*/ 13 w 82"/>
                <a:gd name="T29" fmla="*/ 103 h 136"/>
                <a:gd name="T30" fmla="*/ 8 w 82"/>
                <a:gd name="T31" fmla="*/ 77 h 136"/>
                <a:gd name="T32" fmla="*/ 0 w 82"/>
                <a:gd name="T33" fmla="*/ 130 h 136"/>
                <a:gd name="T34" fmla="*/ 76 w 82"/>
                <a:gd name="T35" fmla="*/ 62 h 136"/>
                <a:gd name="T36" fmla="*/ 86 w 82"/>
                <a:gd name="T37" fmla="*/ 56 h 136"/>
                <a:gd name="T38" fmla="*/ 91 w 82"/>
                <a:gd name="T39" fmla="*/ 60 h 136"/>
                <a:gd name="T40" fmla="*/ 97 w 82"/>
                <a:gd name="T41" fmla="*/ 106 h 136"/>
                <a:gd name="T42" fmla="*/ 103 w 82"/>
                <a:gd name="T43" fmla="*/ 55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136"/>
                <a:gd name="T68" fmla="*/ 82 w 82"/>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136">
                  <a:moveTo>
                    <a:pt x="79" y="42"/>
                  </a:moveTo>
                  <a:cubicBezTo>
                    <a:pt x="78" y="37"/>
                    <a:pt x="77" y="2"/>
                    <a:pt x="75" y="2"/>
                  </a:cubicBezTo>
                  <a:cubicBezTo>
                    <a:pt x="72" y="0"/>
                    <a:pt x="58" y="12"/>
                    <a:pt x="57" y="13"/>
                  </a:cubicBezTo>
                  <a:cubicBezTo>
                    <a:pt x="39" y="26"/>
                    <a:pt x="8" y="45"/>
                    <a:pt x="4" y="69"/>
                  </a:cubicBezTo>
                  <a:cubicBezTo>
                    <a:pt x="3" y="78"/>
                    <a:pt x="0" y="89"/>
                    <a:pt x="0" y="98"/>
                  </a:cubicBezTo>
                  <a:cubicBezTo>
                    <a:pt x="1" y="105"/>
                    <a:pt x="3" y="112"/>
                    <a:pt x="5" y="118"/>
                  </a:cubicBezTo>
                  <a:cubicBezTo>
                    <a:pt x="6" y="124"/>
                    <a:pt x="6" y="136"/>
                    <a:pt x="15" y="131"/>
                  </a:cubicBezTo>
                  <a:cubicBezTo>
                    <a:pt x="18" y="130"/>
                    <a:pt x="21" y="121"/>
                    <a:pt x="24" y="118"/>
                  </a:cubicBezTo>
                  <a:cubicBezTo>
                    <a:pt x="28" y="112"/>
                    <a:pt x="33" y="107"/>
                    <a:pt x="38" y="103"/>
                  </a:cubicBezTo>
                  <a:cubicBezTo>
                    <a:pt x="49" y="94"/>
                    <a:pt x="61" y="87"/>
                    <a:pt x="74" y="81"/>
                  </a:cubicBezTo>
                  <a:cubicBezTo>
                    <a:pt x="76" y="80"/>
                    <a:pt x="76" y="64"/>
                    <a:pt x="77" y="61"/>
                  </a:cubicBezTo>
                  <a:cubicBezTo>
                    <a:pt x="77" y="59"/>
                    <a:pt x="77" y="42"/>
                    <a:pt x="79" y="42"/>
                  </a:cubicBezTo>
                  <a:cubicBezTo>
                    <a:pt x="62" y="50"/>
                    <a:pt x="45" y="60"/>
                    <a:pt x="33" y="74"/>
                  </a:cubicBezTo>
                  <a:cubicBezTo>
                    <a:pt x="28" y="79"/>
                    <a:pt x="23" y="92"/>
                    <a:pt x="17" y="91"/>
                  </a:cubicBezTo>
                  <a:cubicBezTo>
                    <a:pt x="11" y="91"/>
                    <a:pt x="11" y="84"/>
                    <a:pt x="10" y="79"/>
                  </a:cubicBezTo>
                  <a:cubicBezTo>
                    <a:pt x="9" y="72"/>
                    <a:pt x="7" y="66"/>
                    <a:pt x="6" y="59"/>
                  </a:cubicBezTo>
                  <a:cubicBezTo>
                    <a:pt x="4" y="73"/>
                    <a:pt x="2" y="86"/>
                    <a:pt x="0" y="99"/>
                  </a:cubicBezTo>
                  <a:cubicBezTo>
                    <a:pt x="17" y="79"/>
                    <a:pt x="37" y="62"/>
                    <a:pt x="58" y="47"/>
                  </a:cubicBezTo>
                  <a:cubicBezTo>
                    <a:pt x="60" y="46"/>
                    <a:pt x="64" y="43"/>
                    <a:pt x="66" y="43"/>
                  </a:cubicBezTo>
                  <a:cubicBezTo>
                    <a:pt x="71" y="42"/>
                    <a:pt x="69" y="40"/>
                    <a:pt x="70" y="46"/>
                  </a:cubicBezTo>
                  <a:cubicBezTo>
                    <a:pt x="73" y="57"/>
                    <a:pt x="71" y="70"/>
                    <a:pt x="74" y="81"/>
                  </a:cubicBezTo>
                  <a:cubicBezTo>
                    <a:pt x="71" y="69"/>
                    <a:pt x="82" y="54"/>
                    <a:pt x="79" y="42"/>
                  </a:cubicBezTo>
                  <a:close/>
                </a:path>
              </a:pathLst>
            </a:custGeom>
            <a:solidFill>
              <a:srgbClr val="00B0F0"/>
            </a:solidFill>
            <a:ln w="9525">
              <a:noFill/>
              <a:round/>
              <a:headEnd/>
              <a:tailEnd/>
            </a:ln>
          </p:spPr>
          <p:txBody>
            <a:bodyPr/>
            <a:lstStyle/>
            <a:p>
              <a:endParaRPr lang="en-US"/>
            </a:p>
          </p:txBody>
        </p:sp>
        <p:sp>
          <p:nvSpPr>
            <p:cNvPr id="21687" name="Freeform 65"/>
            <p:cNvSpPr>
              <a:spLocks/>
            </p:cNvSpPr>
            <p:nvPr/>
          </p:nvSpPr>
          <p:spPr bwMode="auto">
            <a:xfrm>
              <a:off x="2281" y="2246"/>
              <a:ext cx="48" cy="234"/>
            </a:xfrm>
            <a:custGeom>
              <a:avLst/>
              <a:gdLst>
                <a:gd name="T0" fmla="*/ 35 w 37"/>
                <a:gd name="T1" fmla="*/ 169 h 179"/>
                <a:gd name="T2" fmla="*/ 43 w 37"/>
                <a:gd name="T3" fmla="*/ 42 h 179"/>
                <a:gd name="T4" fmla="*/ 45 w 37"/>
                <a:gd name="T5" fmla="*/ 9 h 179"/>
                <a:gd name="T6" fmla="*/ 40 w 37"/>
                <a:gd name="T7" fmla="*/ 1 h 179"/>
                <a:gd name="T8" fmla="*/ 12 w 37"/>
                <a:gd name="T9" fmla="*/ 35 h 179"/>
                <a:gd name="T10" fmla="*/ 3 w 37"/>
                <a:gd name="T11" fmla="*/ 119 h 179"/>
                <a:gd name="T12" fmla="*/ 3 w 37"/>
                <a:gd name="T13" fmla="*/ 196 h 179"/>
                <a:gd name="T14" fmla="*/ 3 w 37"/>
                <a:gd name="T15" fmla="*/ 229 h 179"/>
                <a:gd name="T16" fmla="*/ 27 w 37"/>
                <a:gd name="T17" fmla="*/ 220 h 179"/>
                <a:gd name="T18" fmla="*/ 35 w 37"/>
                <a:gd name="T19" fmla="*/ 167 h 179"/>
                <a:gd name="T20" fmla="*/ 10 w 37"/>
                <a:gd name="T21" fmla="*/ 175 h 179"/>
                <a:gd name="T22" fmla="*/ 10 w 37"/>
                <a:gd name="T23" fmla="*/ 131 h 179"/>
                <a:gd name="T24" fmla="*/ 12 w 37"/>
                <a:gd name="T25" fmla="*/ 41 h 179"/>
                <a:gd name="T26" fmla="*/ 4 w 37"/>
                <a:gd name="T27" fmla="*/ 92 h 179"/>
                <a:gd name="T28" fmla="*/ 34 w 37"/>
                <a:gd name="T29" fmla="*/ 54 h 179"/>
                <a:gd name="T30" fmla="*/ 38 w 37"/>
                <a:gd name="T31" fmla="*/ 69 h 179"/>
                <a:gd name="T32" fmla="*/ 36 w 37"/>
                <a:gd name="T33" fmla="*/ 94 h 179"/>
                <a:gd name="T34" fmla="*/ 27 w 37"/>
                <a:gd name="T35" fmla="*/ 218 h 179"/>
                <a:gd name="T36" fmla="*/ 35 w 37"/>
                <a:gd name="T37" fmla="*/ 169 h 1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79"/>
                <a:gd name="T59" fmla="*/ 37 w 37"/>
                <a:gd name="T60" fmla="*/ 179 h 1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79">
                  <a:moveTo>
                    <a:pt x="27" y="129"/>
                  </a:moveTo>
                  <a:cubicBezTo>
                    <a:pt x="29" y="97"/>
                    <a:pt x="31" y="64"/>
                    <a:pt x="33" y="32"/>
                  </a:cubicBezTo>
                  <a:cubicBezTo>
                    <a:pt x="34" y="25"/>
                    <a:pt x="37" y="14"/>
                    <a:pt x="35" y="7"/>
                  </a:cubicBezTo>
                  <a:cubicBezTo>
                    <a:pt x="33" y="2"/>
                    <a:pt x="37" y="2"/>
                    <a:pt x="31" y="1"/>
                  </a:cubicBezTo>
                  <a:cubicBezTo>
                    <a:pt x="21" y="0"/>
                    <a:pt x="11" y="20"/>
                    <a:pt x="9" y="27"/>
                  </a:cubicBezTo>
                  <a:cubicBezTo>
                    <a:pt x="4" y="47"/>
                    <a:pt x="2" y="70"/>
                    <a:pt x="2" y="91"/>
                  </a:cubicBezTo>
                  <a:cubicBezTo>
                    <a:pt x="2" y="111"/>
                    <a:pt x="2" y="131"/>
                    <a:pt x="2" y="150"/>
                  </a:cubicBezTo>
                  <a:cubicBezTo>
                    <a:pt x="2" y="154"/>
                    <a:pt x="0" y="172"/>
                    <a:pt x="2" y="175"/>
                  </a:cubicBezTo>
                  <a:cubicBezTo>
                    <a:pt x="6" y="179"/>
                    <a:pt x="16" y="171"/>
                    <a:pt x="21" y="168"/>
                  </a:cubicBezTo>
                  <a:cubicBezTo>
                    <a:pt x="28" y="164"/>
                    <a:pt x="20" y="132"/>
                    <a:pt x="27" y="128"/>
                  </a:cubicBezTo>
                  <a:cubicBezTo>
                    <a:pt x="21" y="132"/>
                    <a:pt x="12" y="140"/>
                    <a:pt x="8" y="134"/>
                  </a:cubicBezTo>
                  <a:cubicBezTo>
                    <a:pt x="5" y="128"/>
                    <a:pt x="8" y="107"/>
                    <a:pt x="8" y="100"/>
                  </a:cubicBezTo>
                  <a:cubicBezTo>
                    <a:pt x="8" y="77"/>
                    <a:pt x="7" y="54"/>
                    <a:pt x="9" y="31"/>
                  </a:cubicBezTo>
                  <a:cubicBezTo>
                    <a:pt x="7" y="44"/>
                    <a:pt x="5" y="57"/>
                    <a:pt x="3" y="70"/>
                  </a:cubicBezTo>
                  <a:cubicBezTo>
                    <a:pt x="4" y="63"/>
                    <a:pt x="14" y="39"/>
                    <a:pt x="26" y="41"/>
                  </a:cubicBezTo>
                  <a:cubicBezTo>
                    <a:pt x="32" y="41"/>
                    <a:pt x="29" y="46"/>
                    <a:pt x="29" y="53"/>
                  </a:cubicBezTo>
                  <a:cubicBezTo>
                    <a:pt x="28" y="59"/>
                    <a:pt x="28" y="65"/>
                    <a:pt x="28" y="72"/>
                  </a:cubicBezTo>
                  <a:cubicBezTo>
                    <a:pt x="26" y="104"/>
                    <a:pt x="24" y="135"/>
                    <a:pt x="21" y="167"/>
                  </a:cubicBezTo>
                  <a:cubicBezTo>
                    <a:pt x="22" y="158"/>
                    <a:pt x="26" y="141"/>
                    <a:pt x="27" y="129"/>
                  </a:cubicBezTo>
                  <a:close/>
                </a:path>
              </a:pathLst>
            </a:custGeom>
            <a:solidFill>
              <a:srgbClr val="00B0F0"/>
            </a:solidFill>
            <a:ln w="9525">
              <a:noFill/>
              <a:round/>
              <a:headEnd/>
              <a:tailEnd/>
            </a:ln>
          </p:spPr>
          <p:txBody>
            <a:bodyPr/>
            <a:lstStyle/>
            <a:p>
              <a:endParaRPr lang="en-US"/>
            </a:p>
          </p:txBody>
        </p:sp>
        <p:sp>
          <p:nvSpPr>
            <p:cNvPr id="21688" name="Freeform 66"/>
            <p:cNvSpPr>
              <a:spLocks/>
            </p:cNvSpPr>
            <p:nvPr/>
          </p:nvSpPr>
          <p:spPr bwMode="auto">
            <a:xfrm>
              <a:off x="1014" y="1702"/>
              <a:ext cx="108" cy="94"/>
            </a:xfrm>
            <a:custGeom>
              <a:avLst/>
              <a:gdLst>
                <a:gd name="T0" fmla="*/ 107 w 83"/>
                <a:gd name="T1" fmla="*/ 4 h 72"/>
                <a:gd name="T2" fmla="*/ 8 w 83"/>
                <a:gd name="T3" fmla="*/ 18 h 72"/>
                <a:gd name="T4" fmla="*/ 0 w 83"/>
                <a:gd name="T5" fmla="*/ 69 h 72"/>
                <a:gd name="T6" fmla="*/ 62 w 83"/>
                <a:gd name="T7" fmla="*/ 87 h 72"/>
                <a:gd name="T8" fmla="*/ 90 w 83"/>
                <a:gd name="T9" fmla="*/ 91 h 72"/>
                <a:gd name="T10" fmla="*/ 99 w 83"/>
                <a:gd name="T11" fmla="*/ 56 h 72"/>
                <a:gd name="T12" fmla="*/ 107 w 83"/>
                <a:gd name="T13" fmla="*/ 4 h 72"/>
                <a:gd name="T14" fmla="*/ 98 w 83"/>
                <a:gd name="T15" fmla="*/ 35 h 72"/>
                <a:gd name="T16" fmla="*/ 86 w 83"/>
                <a:gd name="T17" fmla="*/ 39 h 72"/>
                <a:gd name="T18" fmla="*/ 69 w 83"/>
                <a:gd name="T19" fmla="*/ 35 h 72"/>
                <a:gd name="T20" fmla="*/ 8 w 83"/>
                <a:gd name="T21" fmla="*/ 18 h 72"/>
                <a:gd name="T22" fmla="*/ 0 w 83"/>
                <a:gd name="T23" fmla="*/ 69 h 72"/>
                <a:gd name="T24" fmla="*/ 99 w 83"/>
                <a:gd name="T25" fmla="*/ 56 h 72"/>
                <a:gd name="T26" fmla="*/ 107 w 83"/>
                <a:gd name="T27" fmla="*/ 4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72"/>
                <a:gd name="T44" fmla="*/ 83 w 83"/>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72">
                  <a:moveTo>
                    <a:pt x="82" y="3"/>
                  </a:moveTo>
                  <a:cubicBezTo>
                    <a:pt x="59" y="0"/>
                    <a:pt x="27" y="4"/>
                    <a:pt x="6" y="14"/>
                  </a:cubicBezTo>
                  <a:cubicBezTo>
                    <a:pt x="3" y="14"/>
                    <a:pt x="0" y="53"/>
                    <a:pt x="0" y="53"/>
                  </a:cubicBezTo>
                  <a:cubicBezTo>
                    <a:pt x="15" y="59"/>
                    <a:pt x="31" y="63"/>
                    <a:pt x="48" y="67"/>
                  </a:cubicBezTo>
                  <a:cubicBezTo>
                    <a:pt x="52" y="68"/>
                    <a:pt x="65" y="72"/>
                    <a:pt x="69" y="70"/>
                  </a:cubicBezTo>
                  <a:cubicBezTo>
                    <a:pt x="72" y="67"/>
                    <a:pt x="75" y="48"/>
                    <a:pt x="76" y="43"/>
                  </a:cubicBezTo>
                  <a:cubicBezTo>
                    <a:pt x="80" y="30"/>
                    <a:pt x="79" y="16"/>
                    <a:pt x="82" y="3"/>
                  </a:cubicBezTo>
                  <a:cubicBezTo>
                    <a:pt x="80" y="10"/>
                    <a:pt x="80" y="22"/>
                    <a:pt x="75" y="27"/>
                  </a:cubicBezTo>
                  <a:cubicBezTo>
                    <a:pt x="73" y="31"/>
                    <a:pt x="72" y="30"/>
                    <a:pt x="66" y="30"/>
                  </a:cubicBezTo>
                  <a:cubicBezTo>
                    <a:pt x="62" y="29"/>
                    <a:pt x="58" y="28"/>
                    <a:pt x="53" y="27"/>
                  </a:cubicBezTo>
                  <a:cubicBezTo>
                    <a:pt x="37" y="24"/>
                    <a:pt x="21" y="20"/>
                    <a:pt x="6" y="14"/>
                  </a:cubicBezTo>
                  <a:cubicBezTo>
                    <a:pt x="4" y="27"/>
                    <a:pt x="2" y="40"/>
                    <a:pt x="0" y="53"/>
                  </a:cubicBezTo>
                  <a:cubicBezTo>
                    <a:pt x="22" y="44"/>
                    <a:pt x="53" y="39"/>
                    <a:pt x="76" y="43"/>
                  </a:cubicBezTo>
                  <a:cubicBezTo>
                    <a:pt x="77" y="43"/>
                    <a:pt x="83" y="4"/>
                    <a:pt x="82" y="3"/>
                  </a:cubicBezTo>
                  <a:close/>
                </a:path>
              </a:pathLst>
            </a:custGeom>
            <a:solidFill>
              <a:srgbClr val="00B0F0"/>
            </a:solidFill>
            <a:ln w="9525">
              <a:noFill/>
              <a:round/>
              <a:headEnd/>
              <a:tailEnd/>
            </a:ln>
          </p:spPr>
          <p:txBody>
            <a:bodyPr/>
            <a:lstStyle/>
            <a:p>
              <a:endParaRPr lang="en-US"/>
            </a:p>
          </p:txBody>
        </p:sp>
        <p:sp>
          <p:nvSpPr>
            <p:cNvPr id="21689" name="Freeform 67"/>
            <p:cNvSpPr>
              <a:spLocks/>
            </p:cNvSpPr>
            <p:nvPr/>
          </p:nvSpPr>
          <p:spPr bwMode="auto">
            <a:xfrm>
              <a:off x="2111" y="1438"/>
              <a:ext cx="74" cy="108"/>
            </a:xfrm>
            <a:custGeom>
              <a:avLst/>
              <a:gdLst>
                <a:gd name="T0" fmla="*/ 74 w 57"/>
                <a:gd name="T1" fmla="*/ 35 h 83"/>
                <a:gd name="T2" fmla="*/ 38 w 57"/>
                <a:gd name="T3" fmla="*/ 9 h 83"/>
                <a:gd name="T4" fmla="*/ 22 w 57"/>
                <a:gd name="T5" fmla="*/ 3 h 83"/>
                <a:gd name="T6" fmla="*/ 9 w 57"/>
                <a:gd name="T7" fmla="*/ 22 h 83"/>
                <a:gd name="T8" fmla="*/ 5 w 57"/>
                <a:gd name="T9" fmla="*/ 48 h 83"/>
                <a:gd name="T10" fmla="*/ 1 w 57"/>
                <a:gd name="T11" fmla="*/ 74 h 83"/>
                <a:gd name="T12" fmla="*/ 39 w 57"/>
                <a:gd name="T13" fmla="*/ 100 h 83"/>
                <a:gd name="T14" fmla="*/ 47 w 57"/>
                <a:gd name="T15" fmla="*/ 105 h 83"/>
                <a:gd name="T16" fmla="*/ 55 w 57"/>
                <a:gd name="T17" fmla="*/ 104 h 83"/>
                <a:gd name="T18" fmla="*/ 66 w 57"/>
                <a:gd name="T19" fmla="*/ 87 h 83"/>
                <a:gd name="T20" fmla="*/ 70 w 57"/>
                <a:gd name="T21" fmla="*/ 61 h 83"/>
                <a:gd name="T22" fmla="*/ 74 w 57"/>
                <a:gd name="T23" fmla="*/ 35 h 83"/>
                <a:gd name="T24" fmla="*/ 64 w 57"/>
                <a:gd name="T25" fmla="*/ 51 h 83"/>
                <a:gd name="T26" fmla="*/ 56 w 57"/>
                <a:gd name="T27" fmla="*/ 56 h 83"/>
                <a:gd name="T28" fmla="*/ 47 w 57"/>
                <a:gd name="T29" fmla="*/ 48 h 83"/>
                <a:gd name="T30" fmla="*/ 9 w 57"/>
                <a:gd name="T31" fmla="*/ 22 h 83"/>
                <a:gd name="T32" fmla="*/ 1 w 57"/>
                <a:gd name="T33" fmla="*/ 74 h 83"/>
                <a:gd name="T34" fmla="*/ 14 w 57"/>
                <a:gd name="T35" fmla="*/ 56 h 83"/>
                <a:gd name="T36" fmla="*/ 22 w 57"/>
                <a:gd name="T37" fmla="*/ 55 h 83"/>
                <a:gd name="T38" fmla="*/ 31 w 57"/>
                <a:gd name="T39" fmla="*/ 61 h 83"/>
                <a:gd name="T40" fmla="*/ 66 w 57"/>
                <a:gd name="T41" fmla="*/ 87 h 83"/>
                <a:gd name="T42" fmla="*/ 70 w 57"/>
                <a:gd name="T43" fmla="*/ 61 h 83"/>
                <a:gd name="T44" fmla="*/ 73 w 57"/>
                <a:gd name="T45" fmla="*/ 43 h 83"/>
                <a:gd name="T46" fmla="*/ 74 w 57"/>
                <a:gd name="T47" fmla="*/ 35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
                <a:gd name="T73" fmla="*/ 0 h 83"/>
                <a:gd name="T74" fmla="*/ 57 w 57"/>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 h="83">
                  <a:moveTo>
                    <a:pt x="57" y="27"/>
                  </a:moveTo>
                  <a:cubicBezTo>
                    <a:pt x="49" y="19"/>
                    <a:pt x="38" y="13"/>
                    <a:pt x="29" y="7"/>
                  </a:cubicBezTo>
                  <a:cubicBezTo>
                    <a:pt x="26" y="4"/>
                    <a:pt x="21" y="0"/>
                    <a:pt x="17" y="2"/>
                  </a:cubicBezTo>
                  <a:cubicBezTo>
                    <a:pt x="13" y="4"/>
                    <a:pt x="9" y="13"/>
                    <a:pt x="7" y="17"/>
                  </a:cubicBezTo>
                  <a:cubicBezTo>
                    <a:pt x="5" y="22"/>
                    <a:pt x="5" y="31"/>
                    <a:pt x="4" y="37"/>
                  </a:cubicBezTo>
                  <a:cubicBezTo>
                    <a:pt x="4" y="39"/>
                    <a:pt x="0" y="56"/>
                    <a:pt x="1" y="57"/>
                  </a:cubicBezTo>
                  <a:cubicBezTo>
                    <a:pt x="11" y="63"/>
                    <a:pt x="20" y="70"/>
                    <a:pt x="30" y="77"/>
                  </a:cubicBezTo>
                  <a:cubicBezTo>
                    <a:pt x="32" y="78"/>
                    <a:pt x="34" y="80"/>
                    <a:pt x="36" y="81"/>
                  </a:cubicBezTo>
                  <a:cubicBezTo>
                    <a:pt x="40" y="83"/>
                    <a:pt x="39" y="83"/>
                    <a:pt x="42" y="80"/>
                  </a:cubicBezTo>
                  <a:cubicBezTo>
                    <a:pt x="46" y="77"/>
                    <a:pt x="49" y="71"/>
                    <a:pt x="51" y="67"/>
                  </a:cubicBezTo>
                  <a:cubicBezTo>
                    <a:pt x="54" y="61"/>
                    <a:pt x="53" y="52"/>
                    <a:pt x="54" y="47"/>
                  </a:cubicBezTo>
                  <a:cubicBezTo>
                    <a:pt x="55" y="41"/>
                    <a:pt x="54" y="32"/>
                    <a:pt x="57" y="27"/>
                  </a:cubicBezTo>
                  <a:cubicBezTo>
                    <a:pt x="55" y="31"/>
                    <a:pt x="52" y="35"/>
                    <a:pt x="49" y="39"/>
                  </a:cubicBezTo>
                  <a:cubicBezTo>
                    <a:pt x="47" y="42"/>
                    <a:pt x="47" y="43"/>
                    <a:pt x="43" y="43"/>
                  </a:cubicBezTo>
                  <a:cubicBezTo>
                    <a:pt x="41" y="43"/>
                    <a:pt x="37" y="39"/>
                    <a:pt x="36" y="37"/>
                  </a:cubicBezTo>
                  <a:cubicBezTo>
                    <a:pt x="26" y="31"/>
                    <a:pt x="17" y="24"/>
                    <a:pt x="7" y="17"/>
                  </a:cubicBezTo>
                  <a:cubicBezTo>
                    <a:pt x="5" y="30"/>
                    <a:pt x="3" y="44"/>
                    <a:pt x="1" y="57"/>
                  </a:cubicBezTo>
                  <a:cubicBezTo>
                    <a:pt x="4" y="53"/>
                    <a:pt x="7" y="46"/>
                    <a:pt x="11" y="43"/>
                  </a:cubicBezTo>
                  <a:cubicBezTo>
                    <a:pt x="14" y="40"/>
                    <a:pt x="13" y="40"/>
                    <a:pt x="17" y="42"/>
                  </a:cubicBezTo>
                  <a:cubicBezTo>
                    <a:pt x="20" y="43"/>
                    <a:pt x="22" y="45"/>
                    <a:pt x="24" y="47"/>
                  </a:cubicBezTo>
                  <a:cubicBezTo>
                    <a:pt x="33" y="53"/>
                    <a:pt x="44" y="58"/>
                    <a:pt x="51" y="67"/>
                  </a:cubicBezTo>
                  <a:cubicBezTo>
                    <a:pt x="50" y="65"/>
                    <a:pt x="54" y="49"/>
                    <a:pt x="54" y="47"/>
                  </a:cubicBezTo>
                  <a:cubicBezTo>
                    <a:pt x="55" y="42"/>
                    <a:pt x="55" y="37"/>
                    <a:pt x="56" y="33"/>
                  </a:cubicBezTo>
                  <a:cubicBezTo>
                    <a:pt x="56" y="32"/>
                    <a:pt x="57" y="28"/>
                    <a:pt x="57" y="27"/>
                  </a:cubicBezTo>
                  <a:close/>
                </a:path>
              </a:pathLst>
            </a:custGeom>
            <a:solidFill>
              <a:srgbClr val="00B0F0"/>
            </a:solidFill>
            <a:ln w="9525">
              <a:noFill/>
              <a:round/>
              <a:headEnd/>
              <a:tailEnd/>
            </a:ln>
          </p:spPr>
          <p:txBody>
            <a:bodyPr/>
            <a:lstStyle/>
            <a:p>
              <a:endParaRPr lang="en-US"/>
            </a:p>
          </p:txBody>
        </p:sp>
        <p:sp>
          <p:nvSpPr>
            <p:cNvPr id="21690" name="Freeform 68"/>
            <p:cNvSpPr>
              <a:spLocks/>
            </p:cNvSpPr>
            <p:nvPr/>
          </p:nvSpPr>
          <p:spPr bwMode="auto">
            <a:xfrm>
              <a:off x="1273" y="1596"/>
              <a:ext cx="91" cy="85"/>
            </a:xfrm>
            <a:custGeom>
              <a:avLst/>
              <a:gdLst>
                <a:gd name="T0" fmla="*/ 1 w 69"/>
                <a:gd name="T1" fmla="*/ 71 h 65"/>
                <a:gd name="T2" fmla="*/ 21 w 69"/>
                <a:gd name="T3" fmla="*/ 82 h 65"/>
                <a:gd name="T4" fmla="*/ 40 w 69"/>
                <a:gd name="T5" fmla="*/ 82 h 65"/>
                <a:gd name="T6" fmla="*/ 83 w 69"/>
                <a:gd name="T7" fmla="*/ 85 h 65"/>
                <a:gd name="T8" fmla="*/ 90 w 69"/>
                <a:gd name="T9" fmla="*/ 33 h 65"/>
                <a:gd name="T10" fmla="*/ 9 w 69"/>
                <a:gd name="T11" fmla="*/ 20 h 65"/>
                <a:gd name="T12" fmla="*/ 5 w 69"/>
                <a:gd name="T13" fmla="*/ 46 h 65"/>
                <a:gd name="T14" fmla="*/ 1 w 69"/>
                <a:gd name="T15" fmla="*/ 71 h 65"/>
                <a:gd name="T16" fmla="*/ 83 w 69"/>
                <a:gd name="T17" fmla="*/ 85 h 65"/>
                <a:gd name="T18" fmla="*/ 90 w 69"/>
                <a:gd name="T19" fmla="*/ 33 h 65"/>
                <a:gd name="T20" fmla="*/ 47 w 69"/>
                <a:gd name="T21" fmla="*/ 31 h 65"/>
                <a:gd name="T22" fmla="*/ 28 w 69"/>
                <a:gd name="T23" fmla="*/ 30 h 65"/>
                <a:gd name="T24" fmla="*/ 9 w 69"/>
                <a:gd name="T25" fmla="*/ 20 h 65"/>
                <a:gd name="T26" fmla="*/ 5 w 69"/>
                <a:gd name="T27" fmla="*/ 46 h 65"/>
                <a:gd name="T28" fmla="*/ 1 w 69"/>
                <a:gd name="T29" fmla="*/ 71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65"/>
                <a:gd name="T47" fmla="*/ 69 w 69"/>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65">
                  <a:moveTo>
                    <a:pt x="1" y="54"/>
                  </a:moveTo>
                  <a:cubicBezTo>
                    <a:pt x="6" y="57"/>
                    <a:pt x="11" y="61"/>
                    <a:pt x="16" y="63"/>
                  </a:cubicBezTo>
                  <a:cubicBezTo>
                    <a:pt x="20" y="64"/>
                    <a:pt x="25" y="64"/>
                    <a:pt x="30" y="63"/>
                  </a:cubicBezTo>
                  <a:cubicBezTo>
                    <a:pt x="41" y="63"/>
                    <a:pt x="52" y="65"/>
                    <a:pt x="63" y="65"/>
                  </a:cubicBezTo>
                  <a:cubicBezTo>
                    <a:pt x="63" y="65"/>
                    <a:pt x="69" y="28"/>
                    <a:pt x="68" y="25"/>
                  </a:cubicBezTo>
                  <a:cubicBezTo>
                    <a:pt x="61" y="0"/>
                    <a:pt x="24" y="1"/>
                    <a:pt x="7" y="15"/>
                  </a:cubicBezTo>
                  <a:cubicBezTo>
                    <a:pt x="4" y="17"/>
                    <a:pt x="4" y="31"/>
                    <a:pt x="4" y="35"/>
                  </a:cubicBezTo>
                  <a:cubicBezTo>
                    <a:pt x="3" y="38"/>
                    <a:pt x="4" y="52"/>
                    <a:pt x="1" y="54"/>
                  </a:cubicBezTo>
                  <a:cubicBezTo>
                    <a:pt x="19" y="41"/>
                    <a:pt x="55" y="39"/>
                    <a:pt x="63" y="65"/>
                  </a:cubicBezTo>
                  <a:cubicBezTo>
                    <a:pt x="65" y="52"/>
                    <a:pt x="67" y="38"/>
                    <a:pt x="68" y="25"/>
                  </a:cubicBezTo>
                  <a:cubicBezTo>
                    <a:pt x="58" y="26"/>
                    <a:pt x="47" y="24"/>
                    <a:pt x="36" y="24"/>
                  </a:cubicBezTo>
                  <a:cubicBezTo>
                    <a:pt x="31" y="24"/>
                    <a:pt x="26" y="25"/>
                    <a:pt x="21" y="23"/>
                  </a:cubicBezTo>
                  <a:cubicBezTo>
                    <a:pt x="17" y="21"/>
                    <a:pt x="12" y="17"/>
                    <a:pt x="7" y="15"/>
                  </a:cubicBezTo>
                  <a:cubicBezTo>
                    <a:pt x="8" y="15"/>
                    <a:pt x="4" y="33"/>
                    <a:pt x="4" y="35"/>
                  </a:cubicBezTo>
                  <a:cubicBezTo>
                    <a:pt x="4" y="36"/>
                    <a:pt x="0" y="54"/>
                    <a:pt x="1" y="54"/>
                  </a:cubicBezTo>
                  <a:close/>
                </a:path>
              </a:pathLst>
            </a:custGeom>
            <a:solidFill>
              <a:srgbClr val="00B0F0"/>
            </a:solidFill>
            <a:ln w="9525">
              <a:noFill/>
              <a:round/>
              <a:headEnd/>
              <a:tailEnd/>
            </a:ln>
          </p:spPr>
          <p:txBody>
            <a:bodyPr/>
            <a:lstStyle/>
            <a:p>
              <a:endParaRPr lang="en-US"/>
            </a:p>
          </p:txBody>
        </p:sp>
        <p:sp>
          <p:nvSpPr>
            <p:cNvPr id="21691" name="Freeform 69"/>
            <p:cNvSpPr>
              <a:spLocks/>
            </p:cNvSpPr>
            <p:nvPr/>
          </p:nvSpPr>
          <p:spPr bwMode="auto">
            <a:xfrm>
              <a:off x="2086" y="1751"/>
              <a:ext cx="67" cy="90"/>
            </a:xfrm>
            <a:custGeom>
              <a:avLst/>
              <a:gdLst>
                <a:gd name="T0" fmla="*/ 0 w 51"/>
                <a:gd name="T1" fmla="*/ 90 h 69"/>
                <a:gd name="T2" fmla="*/ 59 w 51"/>
                <a:gd name="T3" fmla="*/ 82 h 69"/>
                <a:gd name="T4" fmla="*/ 63 w 51"/>
                <a:gd name="T5" fmla="*/ 56 h 69"/>
                <a:gd name="T6" fmla="*/ 66 w 51"/>
                <a:gd name="T7" fmla="*/ 38 h 69"/>
                <a:gd name="T8" fmla="*/ 67 w 51"/>
                <a:gd name="T9" fmla="*/ 30 h 69"/>
                <a:gd name="T10" fmla="*/ 47 w 51"/>
                <a:gd name="T11" fmla="*/ 12 h 69"/>
                <a:gd name="T12" fmla="*/ 26 w 51"/>
                <a:gd name="T13" fmla="*/ 3 h 69"/>
                <a:gd name="T14" fmla="*/ 17 w 51"/>
                <a:gd name="T15" fmla="*/ 18 h 69"/>
                <a:gd name="T16" fmla="*/ 7 w 51"/>
                <a:gd name="T17" fmla="*/ 38 h 69"/>
                <a:gd name="T18" fmla="*/ 3 w 51"/>
                <a:gd name="T19" fmla="*/ 64 h 69"/>
                <a:gd name="T20" fmla="*/ 0 w 51"/>
                <a:gd name="T21" fmla="*/ 90 h 69"/>
                <a:gd name="T22" fmla="*/ 9 w 51"/>
                <a:gd name="T23" fmla="*/ 70 h 69"/>
                <a:gd name="T24" fmla="*/ 18 w 51"/>
                <a:gd name="T25" fmla="*/ 55 h 69"/>
                <a:gd name="T26" fmla="*/ 39 w 51"/>
                <a:gd name="T27" fmla="*/ 63 h 69"/>
                <a:gd name="T28" fmla="*/ 59 w 51"/>
                <a:gd name="T29" fmla="*/ 82 h 69"/>
                <a:gd name="T30" fmla="*/ 67 w 51"/>
                <a:gd name="T31" fmla="*/ 30 h 69"/>
                <a:gd name="T32" fmla="*/ 7 w 51"/>
                <a:gd name="T33" fmla="*/ 38 h 69"/>
                <a:gd name="T34" fmla="*/ 0 w 51"/>
                <a:gd name="T35" fmla="*/ 9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69"/>
                <a:gd name="T56" fmla="*/ 51 w 51"/>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69">
                  <a:moveTo>
                    <a:pt x="0" y="69"/>
                  </a:moveTo>
                  <a:cubicBezTo>
                    <a:pt x="14" y="68"/>
                    <a:pt x="32" y="68"/>
                    <a:pt x="45" y="63"/>
                  </a:cubicBezTo>
                  <a:cubicBezTo>
                    <a:pt x="47" y="62"/>
                    <a:pt x="48" y="45"/>
                    <a:pt x="48" y="43"/>
                  </a:cubicBezTo>
                  <a:cubicBezTo>
                    <a:pt x="49" y="38"/>
                    <a:pt x="50" y="34"/>
                    <a:pt x="50" y="29"/>
                  </a:cubicBezTo>
                  <a:cubicBezTo>
                    <a:pt x="50" y="28"/>
                    <a:pt x="51" y="24"/>
                    <a:pt x="51" y="23"/>
                  </a:cubicBezTo>
                  <a:cubicBezTo>
                    <a:pt x="47" y="17"/>
                    <a:pt x="42" y="13"/>
                    <a:pt x="36" y="9"/>
                  </a:cubicBezTo>
                  <a:cubicBezTo>
                    <a:pt x="32" y="6"/>
                    <a:pt x="24" y="0"/>
                    <a:pt x="20" y="2"/>
                  </a:cubicBezTo>
                  <a:cubicBezTo>
                    <a:pt x="17" y="4"/>
                    <a:pt x="14" y="12"/>
                    <a:pt x="13" y="14"/>
                  </a:cubicBezTo>
                  <a:cubicBezTo>
                    <a:pt x="10" y="19"/>
                    <a:pt x="7" y="24"/>
                    <a:pt x="5" y="29"/>
                  </a:cubicBezTo>
                  <a:cubicBezTo>
                    <a:pt x="3" y="35"/>
                    <a:pt x="3" y="43"/>
                    <a:pt x="2" y="49"/>
                  </a:cubicBezTo>
                  <a:cubicBezTo>
                    <a:pt x="2" y="55"/>
                    <a:pt x="2" y="63"/>
                    <a:pt x="0" y="69"/>
                  </a:cubicBezTo>
                  <a:cubicBezTo>
                    <a:pt x="2" y="64"/>
                    <a:pt x="4" y="59"/>
                    <a:pt x="7" y="54"/>
                  </a:cubicBezTo>
                  <a:cubicBezTo>
                    <a:pt x="9" y="51"/>
                    <a:pt x="11" y="44"/>
                    <a:pt x="14" y="42"/>
                  </a:cubicBezTo>
                  <a:cubicBezTo>
                    <a:pt x="18" y="40"/>
                    <a:pt x="26" y="46"/>
                    <a:pt x="30" y="48"/>
                  </a:cubicBezTo>
                  <a:cubicBezTo>
                    <a:pt x="36" y="52"/>
                    <a:pt x="41" y="57"/>
                    <a:pt x="45" y="63"/>
                  </a:cubicBezTo>
                  <a:cubicBezTo>
                    <a:pt x="47" y="49"/>
                    <a:pt x="49" y="36"/>
                    <a:pt x="51" y="23"/>
                  </a:cubicBezTo>
                  <a:cubicBezTo>
                    <a:pt x="37" y="29"/>
                    <a:pt x="20" y="29"/>
                    <a:pt x="5" y="29"/>
                  </a:cubicBezTo>
                  <a:cubicBezTo>
                    <a:pt x="3" y="30"/>
                    <a:pt x="2" y="69"/>
                    <a:pt x="0" y="69"/>
                  </a:cubicBezTo>
                  <a:close/>
                </a:path>
              </a:pathLst>
            </a:custGeom>
            <a:solidFill>
              <a:srgbClr val="00B0F0"/>
            </a:solidFill>
            <a:ln w="9525">
              <a:noFill/>
              <a:round/>
              <a:headEnd/>
              <a:tailEnd/>
            </a:ln>
          </p:spPr>
          <p:txBody>
            <a:bodyPr/>
            <a:lstStyle/>
            <a:p>
              <a:endParaRPr lang="en-US"/>
            </a:p>
          </p:txBody>
        </p:sp>
        <p:sp>
          <p:nvSpPr>
            <p:cNvPr id="21692" name="Freeform 70"/>
            <p:cNvSpPr>
              <a:spLocks/>
            </p:cNvSpPr>
            <p:nvPr/>
          </p:nvSpPr>
          <p:spPr bwMode="auto">
            <a:xfrm>
              <a:off x="2214" y="1738"/>
              <a:ext cx="86" cy="78"/>
            </a:xfrm>
            <a:custGeom>
              <a:avLst/>
              <a:gdLst>
                <a:gd name="T0" fmla="*/ 3 w 66"/>
                <a:gd name="T1" fmla="*/ 52 h 60"/>
                <a:gd name="T2" fmla="*/ 14 w 66"/>
                <a:gd name="T3" fmla="*/ 77 h 60"/>
                <a:gd name="T4" fmla="*/ 31 w 66"/>
                <a:gd name="T5" fmla="*/ 74 h 60"/>
                <a:gd name="T6" fmla="*/ 77 w 66"/>
                <a:gd name="T7" fmla="*/ 64 h 60"/>
                <a:gd name="T8" fmla="*/ 85 w 66"/>
                <a:gd name="T9" fmla="*/ 12 h 60"/>
                <a:gd name="T10" fmla="*/ 47 w 66"/>
                <a:gd name="T11" fmla="*/ 3 h 60"/>
                <a:gd name="T12" fmla="*/ 10 w 66"/>
                <a:gd name="T13" fmla="*/ 0 h 60"/>
                <a:gd name="T14" fmla="*/ 3 w 66"/>
                <a:gd name="T15" fmla="*/ 52 h 60"/>
                <a:gd name="T16" fmla="*/ 40 w 66"/>
                <a:gd name="T17" fmla="*/ 55 h 60"/>
                <a:gd name="T18" fmla="*/ 77 w 66"/>
                <a:gd name="T19" fmla="*/ 64 h 60"/>
                <a:gd name="T20" fmla="*/ 85 w 66"/>
                <a:gd name="T21" fmla="*/ 12 h 60"/>
                <a:gd name="T22" fmla="*/ 39 w 66"/>
                <a:gd name="T23" fmla="*/ 22 h 60"/>
                <a:gd name="T24" fmla="*/ 23 w 66"/>
                <a:gd name="T25" fmla="*/ 25 h 60"/>
                <a:gd name="T26" fmla="*/ 10 w 66"/>
                <a:gd name="T27" fmla="*/ 0 h 60"/>
                <a:gd name="T28" fmla="*/ 7 w 66"/>
                <a:gd name="T29" fmla="*/ 26 h 60"/>
                <a:gd name="T30" fmla="*/ 3 w 66"/>
                <a:gd name="T31" fmla="*/ 52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60"/>
                <a:gd name="T50" fmla="*/ 66 w 6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60">
                  <a:moveTo>
                    <a:pt x="2" y="40"/>
                  </a:moveTo>
                  <a:cubicBezTo>
                    <a:pt x="4" y="43"/>
                    <a:pt x="8" y="57"/>
                    <a:pt x="11" y="59"/>
                  </a:cubicBezTo>
                  <a:cubicBezTo>
                    <a:pt x="14" y="60"/>
                    <a:pt x="21" y="57"/>
                    <a:pt x="24" y="57"/>
                  </a:cubicBezTo>
                  <a:cubicBezTo>
                    <a:pt x="36" y="55"/>
                    <a:pt x="48" y="52"/>
                    <a:pt x="59" y="49"/>
                  </a:cubicBezTo>
                  <a:cubicBezTo>
                    <a:pt x="61" y="48"/>
                    <a:pt x="66" y="9"/>
                    <a:pt x="65" y="9"/>
                  </a:cubicBezTo>
                  <a:cubicBezTo>
                    <a:pt x="57" y="4"/>
                    <a:pt x="45" y="4"/>
                    <a:pt x="36" y="2"/>
                  </a:cubicBezTo>
                  <a:cubicBezTo>
                    <a:pt x="27" y="1"/>
                    <a:pt x="18" y="0"/>
                    <a:pt x="8" y="0"/>
                  </a:cubicBezTo>
                  <a:cubicBezTo>
                    <a:pt x="6" y="0"/>
                    <a:pt x="4" y="40"/>
                    <a:pt x="2" y="40"/>
                  </a:cubicBezTo>
                  <a:cubicBezTo>
                    <a:pt x="12" y="40"/>
                    <a:pt x="21" y="40"/>
                    <a:pt x="31" y="42"/>
                  </a:cubicBezTo>
                  <a:cubicBezTo>
                    <a:pt x="40" y="43"/>
                    <a:pt x="51" y="44"/>
                    <a:pt x="59" y="49"/>
                  </a:cubicBezTo>
                  <a:cubicBezTo>
                    <a:pt x="61" y="35"/>
                    <a:pt x="63" y="22"/>
                    <a:pt x="65" y="9"/>
                  </a:cubicBezTo>
                  <a:cubicBezTo>
                    <a:pt x="53" y="12"/>
                    <a:pt x="42" y="15"/>
                    <a:pt x="30" y="17"/>
                  </a:cubicBezTo>
                  <a:cubicBezTo>
                    <a:pt x="27" y="18"/>
                    <a:pt x="20" y="20"/>
                    <a:pt x="18" y="19"/>
                  </a:cubicBezTo>
                  <a:cubicBezTo>
                    <a:pt x="14" y="18"/>
                    <a:pt x="10" y="4"/>
                    <a:pt x="8" y="0"/>
                  </a:cubicBezTo>
                  <a:cubicBezTo>
                    <a:pt x="10" y="4"/>
                    <a:pt x="6" y="16"/>
                    <a:pt x="5" y="20"/>
                  </a:cubicBezTo>
                  <a:cubicBezTo>
                    <a:pt x="4" y="25"/>
                    <a:pt x="0" y="35"/>
                    <a:pt x="2" y="40"/>
                  </a:cubicBezTo>
                  <a:close/>
                </a:path>
              </a:pathLst>
            </a:custGeom>
            <a:solidFill>
              <a:srgbClr val="00B0F0"/>
            </a:solidFill>
            <a:ln w="9525">
              <a:noFill/>
              <a:round/>
              <a:headEnd/>
              <a:tailEnd/>
            </a:ln>
          </p:spPr>
          <p:txBody>
            <a:bodyPr/>
            <a:lstStyle/>
            <a:p>
              <a:endParaRPr lang="en-US"/>
            </a:p>
          </p:txBody>
        </p:sp>
        <p:sp>
          <p:nvSpPr>
            <p:cNvPr id="21693" name="Freeform 71"/>
            <p:cNvSpPr>
              <a:spLocks/>
            </p:cNvSpPr>
            <p:nvPr/>
          </p:nvSpPr>
          <p:spPr bwMode="auto">
            <a:xfrm>
              <a:off x="1203" y="1618"/>
              <a:ext cx="82" cy="84"/>
            </a:xfrm>
            <a:custGeom>
              <a:avLst/>
              <a:gdLst>
                <a:gd name="T0" fmla="*/ 34 w 63"/>
                <a:gd name="T1" fmla="*/ 84 h 64"/>
                <a:gd name="T2" fmla="*/ 52 w 63"/>
                <a:gd name="T3" fmla="*/ 70 h 64"/>
                <a:gd name="T4" fmla="*/ 74 w 63"/>
                <a:gd name="T5" fmla="*/ 63 h 64"/>
                <a:gd name="T6" fmla="*/ 82 w 63"/>
                <a:gd name="T7" fmla="*/ 11 h 64"/>
                <a:gd name="T8" fmla="*/ 8 w 63"/>
                <a:gd name="T9" fmla="*/ 17 h 64"/>
                <a:gd name="T10" fmla="*/ 0 w 63"/>
                <a:gd name="T11" fmla="*/ 68 h 64"/>
                <a:gd name="T12" fmla="*/ 34 w 63"/>
                <a:gd name="T13" fmla="*/ 84 h 64"/>
                <a:gd name="T14" fmla="*/ 38 w 63"/>
                <a:gd name="T15" fmla="*/ 59 h 64"/>
                <a:gd name="T16" fmla="*/ 40 w 63"/>
                <a:gd name="T17" fmla="*/ 33 h 64"/>
                <a:gd name="T18" fmla="*/ 8 w 63"/>
                <a:gd name="T19" fmla="*/ 17 h 64"/>
                <a:gd name="T20" fmla="*/ 0 w 63"/>
                <a:gd name="T21" fmla="*/ 68 h 64"/>
                <a:gd name="T22" fmla="*/ 74 w 63"/>
                <a:gd name="T23" fmla="*/ 63 h 64"/>
                <a:gd name="T24" fmla="*/ 82 w 63"/>
                <a:gd name="T25" fmla="*/ 11 h 64"/>
                <a:gd name="T26" fmla="*/ 60 w 63"/>
                <a:gd name="T27" fmla="*/ 18 h 64"/>
                <a:gd name="T28" fmla="*/ 40 w 63"/>
                <a:gd name="T29" fmla="*/ 33 h 64"/>
                <a:gd name="T30" fmla="*/ 36 w 63"/>
                <a:gd name="T31" fmla="*/ 58 h 64"/>
                <a:gd name="T32" fmla="*/ 34 w 63"/>
                <a:gd name="T33" fmla="*/ 76 h 64"/>
                <a:gd name="T34" fmla="*/ 34 w 63"/>
                <a:gd name="T35" fmla="*/ 84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64"/>
                <a:gd name="T56" fmla="*/ 63 w 63"/>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64">
                  <a:moveTo>
                    <a:pt x="26" y="64"/>
                  </a:moveTo>
                  <a:cubicBezTo>
                    <a:pt x="30" y="60"/>
                    <a:pt x="35" y="56"/>
                    <a:pt x="40" y="53"/>
                  </a:cubicBezTo>
                  <a:cubicBezTo>
                    <a:pt x="46" y="51"/>
                    <a:pt x="52" y="51"/>
                    <a:pt x="57" y="48"/>
                  </a:cubicBezTo>
                  <a:cubicBezTo>
                    <a:pt x="60" y="47"/>
                    <a:pt x="63" y="9"/>
                    <a:pt x="63" y="8"/>
                  </a:cubicBezTo>
                  <a:cubicBezTo>
                    <a:pt x="48" y="1"/>
                    <a:pt x="19" y="0"/>
                    <a:pt x="6" y="13"/>
                  </a:cubicBezTo>
                  <a:cubicBezTo>
                    <a:pt x="4" y="15"/>
                    <a:pt x="1" y="52"/>
                    <a:pt x="0" y="52"/>
                  </a:cubicBezTo>
                  <a:cubicBezTo>
                    <a:pt x="10" y="55"/>
                    <a:pt x="18" y="58"/>
                    <a:pt x="26" y="64"/>
                  </a:cubicBezTo>
                  <a:cubicBezTo>
                    <a:pt x="25" y="64"/>
                    <a:pt x="28" y="47"/>
                    <a:pt x="29" y="45"/>
                  </a:cubicBezTo>
                  <a:cubicBezTo>
                    <a:pt x="29" y="42"/>
                    <a:pt x="33" y="26"/>
                    <a:pt x="31" y="25"/>
                  </a:cubicBezTo>
                  <a:cubicBezTo>
                    <a:pt x="23" y="19"/>
                    <a:pt x="16" y="16"/>
                    <a:pt x="6" y="13"/>
                  </a:cubicBezTo>
                  <a:cubicBezTo>
                    <a:pt x="4" y="26"/>
                    <a:pt x="2" y="39"/>
                    <a:pt x="0" y="52"/>
                  </a:cubicBezTo>
                  <a:cubicBezTo>
                    <a:pt x="14" y="40"/>
                    <a:pt x="42" y="41"/>
                    <a:pt x="57" y="48"/>
                  </a:cubicBezTo>
                  <a:cubicBezTo>
                    <a:pt x="59" y="35"/>
                    <a:pt x="61" y="22"/>
                    <a:pt x="63" y="8"/>
                  </a:cubicBezTo>
                  <a:cubicBezTo>
                    <a:pt x="58" y="11"/>
                    <a:pt x="51" y="11"/>
                    <a:pt x="46" y="14"/>
                  </a:cubicBezTo>
                  <a:cubicBezTo>
                    <a:pt x="40" y="16"/>
                    <a:pt x="36" y="20"/>
                    <a:pt x="31" y="25"/>
                  </a:cubicBezTo>
                  <a:cubicBezTo>
                    <a:pt x="29" y="27"/>
                    <a:pt x="29" y="41"/>
                    <a:pt x="28" y="44"/>
                  </a:cubicBezTo>
                  <a:cubicBezTo>
                    <a:pt x="28" y="49"/>
                    <a:pt x="27" y="54"/>
                    <a:pt x="26" y="58"/>
                  </a:cubicBezTo>
                  <a:cubicBezTo>
                    <a:pt x="26" y="60"/>
                    <a:pt x="26" y="64"/>
                    <a:pt x="26" y="64"/>
                  </a:cubicBezTo>
                  <a:close/>
                </a:path>
              </a:pathLst>
            </a:custGeom>
            <a:solidFill>
              <a:srgbClr val="00B0F0"/>
            </a:solidFill>
            <a:ln w="9525">
              <a:noFill/>
              <a:round/>
              <a:headEnd/>
              <a:tailEnd/>
            </a:ln>
          </p:spPr>
          <p:txBody>
            <a:bodyPr/>
            <a:lstStyle/>
            <a:p>
              <a:endParaRPr lang="en-US"/>
            </a:p>
          </p:txBody>
        </p:sp>
        <p:sp>
          <p:nvSpPr>
            <p:cNvPr id="21694" name="Freeform 72"/>
            <p:cNvSpPr>
              <a:spLocks/>
            </p:cNvSpPr>
            <p:nvPr/>
          </p:nvSpPr>
          <p:spPr bwMode="auto">
            <a:xfrm>
              <a:off x="1469" y="1725"/>
              <a:ext cx="63" cy="115"/>
            </a:xfrm>
            <a:custGeom>
              <a:avLst/>
              <a:gdLst>
                <a:gd name="T0" fmla="*/ 63 w 48"/>
                <a:gd name="T1" fmla="*/ 0 h 88"/>
                <a:gd name="T2" fmla="*/ 18 w 48"/>
                <a:gd name="T3" fmla="*/ 42 h 88"/>
                <a:gd name="T4" fmla="*/ 12 w 48"/>
                <a:gd name="T5" fmla="*/ 68 h 88"/>
                <a:gd name="T6" fmla="*/ 7 w 48"/>
                <a:gd name="T7" fmla="*/ 111 h 88"/>
                <a:gd name="T8" fmla="*/ 7 w 48"/>
                <a:gd name="T9" fmla="*/ 112 h 88"/>
                <a:gd name="T10" fmla="*/ 18 w 48"/>
                <a:gd name="T11" fmla="*/ 114 h 88"/>
                <a:gd name="T12" fmla="*/ 22 w 48"/>
                <a:gd name="T13" fmla="*/ 106 h 88"/>
                <a:gd name="T14" fmla="*/ 32 w 48"/>
                <a:gd name="T15" fmla="*/ 86 h 88"/>
                <a:gd name="T16" fmla="*/ 56 w 48"/>
                <a:gd name="T17" fmla="*/ 51 h 88"/>
                <a:gd name="T18" fmla="*/ 58 w 48"/>
                <a:gd name="T19" fmla="*/ 44 h 88"/>
                <a:gd name="T20" fmla="*/ 60 w 48"/>
                <a:gd name="T21" fmla="*/ 26 h 88"/>
                <a:gd name="T22" fmla="*/ 63 w 48"/>
                <a:gd name="T23" fmla="*/ 8 h 88"/>
                <a:gd name="T24" fmla="*/ 63 w 48"/>
                <a:gd name="T25" fmla="*/ 0 h 88"/>
                <a:gd name="T26" fmla="*/ 39 w 48"/>
                <a:gd name="T27" fmla="*/ 34 h 88"/>
                <a:gd name="T28" fmla="*/ 30 w 48"/>
                <a:gd name="T29" fmla="*/ 52 h 88"/>
                <a:gd name="T30" fmla="*/ 26 w 48"/>
                <a:gd name="T31" fmla="*/ 61 h 88"/>
                <a:gd name="T32" fmla="*/ 21 w 48"/>
                <a:gd name="T33" fmla="*/ 61 h 88"/>
                <a:gd name="T34" fmla="*/ 8 w 48"/>
                <a:gd name="T35" fmla="*/ 102 h 88"/>
                <a:gd name="T36" fmla="*/ 7 w 48"/>
                <a:gd name="T37" fmla="*/ 106 h 88"/>
                <a:gd name="T38" fmla="*/ 56 w 48"/>
                <a:gd name="T39" fmla="*/ 51 h 88"/>
                <a:gd name="T40" fmla="*/ 60 w 48"/>
                <a:gd name="T41" fmla="*/ 26 h 88"/>
                <a:gd name="T42" fmla="*/ 63 w 48"/>
                <a:gd name="T43" fmla="*/ 0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88"/>
                <a:gd name="T68" fmla="*/ 48 w 48"/>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88">
                  <a:moveTo>
                    <a:pt x="48" y="0"/>
                  </a:moveTo>
                  <a:cubicBezTo>
                    <a:pt x="34" y="3"/>
                    <a:pt x="20" y="18"/>
                    <a:pt x="14" y="32"/>
                  </a:cubicBezTo>
                  <a:cubicBezTo>
                    <a:pt x="11" y="38"/>
                    <a:pt x="10" y="45"/>
                    <a:pt x="9" y="52"/>
                  </a:cubicBezTo>
                  <a:cubicBezTo>
                    <a:pt x="8" y="63"/>
                    <a:pt x="6" y="74"/>
                    <a:pt x="5" y="85"/>
                  </a:cubicBezTo>
                  <a:cubicBezTo>
                    <a:pt x="5" y="86"/>
                    <a:pt x="5" y="86"/>
                    <a:pt x="5" y="86"/>
                  </a:cubicBezTo>
                  <a:cubicBezTo>
                    <a:pt x="6" y="86"/>
                    <a:pt x="13" y="88"/>
                    <a:pt x="14" y="87"/>
                  </a:cubicBezTo>
                  <a:cubicBezTo>
                    <a:pt x="15" y="86"/>
                    <a:pt x="16" y="82"/>
                    <a:pt x="17" y="81"/>
                  </a:cubicBezTo>
                  <a:cubicBezTo>
                    <a:pt x="19" y="76"/>
                    <a:pt x="21" y="71"/>
                    <a:pt x="24" y="66"/>
                  </a:cubicBezTo>
                  <a:cubicBezTo>
                    <a:pt x="29" y="56"/>
                    <a:pt x="36" y="48"/>
                    <a:pt x="43" y="39"/>
                  </a:cubicBezTo>
                  <a:cubicBezTo>
                    <a:pt x="43" y="39"/>
                    <a:pt x="44" y="34"/>
                    <a:pt x="44" y="34"/>
                  </a:cubicBezTo>
                  <a:cubicBezTo>
                    <a:pt x="44" y="29"/>
                    <a:pt x="45" y="24"/>
                    <a:pt x="46" y="20"/>
                  </a:cubicBezTo>
                  <a:cubicBezTo>
                    <a:pt x="47" y="15"/>
                    <a:pt x="47" y="10"/>
                    <a:pt x="48" y="6"/>
                  </a:cubicBezTo>
                  <a:cubicBezTo>
                    <a:pt x="48" y="4"/>
                    <a:pt x="48" y="1"/>
                    <a:pt x="48" y="0"/>
                  </a:cubicBezTo>
                  <a:cubicBezTo>
                    <a:pt x="42" y="8"/>
                    <a:pt x="35" y="17"/>
                    <a:pt x="30" y="26"/>
                  </a:cubicBezTo>
                  <a:cubicBezTo>
                    <a:pt x="27" y="31"/>
                    <a:pt x="25" y="35"/>
                    <a:pt x="23" y="40"/>
                  </a:cubicBezTo>
                  <a:cubicBezTo>
                    <a:pt x="22" y="42"/>
                    <a:pt x="21" y="47"/>
                    <a:pt x="20" y="47"/>
                  </a:cubicBezTo>
                  <a:cubicBezTo>
                    <a:pt x="19" y="47"/>
                    <a:pt x="18" y="47"/>
                    <a:pt x="16" y="47"/>
                  </a:cubicBezTo>
                  <a:cubicBezTo>
                    <a:pt x="4" y="45"/>
                    <a:pt x="0" y="55"/>
                    <a:pt x="6" y="78"/>
                  </a:cubicBezTo>
                  <a:cubicBezTo>
                    <a:pt x="6" y="79"/>
                    <a:pt x="5" y="80"/>
                    <a:pt x="5" y="81"/>
                  </a:cubicBezTo>
                  <a:cubicBezTo>
                    <a:pt x="9" y="64"/>
                    <a:pt x="25" y="44"/>
                    <a:pt x="43" y="39"/>
                  </a:cubicBezTo>
                  <a:cubicBezTo>
                    <a:pt x="44" y="39"/>
                    <a:pt x="46" y="21"/>
                    <a:pt x="46" y="20"/>
                  </a:cubicBezTo>
                  <a:cubicBezTo>
                    <a:pt x="46" y="18"/>
                    <a:pt x="47" y="0"/>
                    <a:pt x="48" y="0"/>
                  </a:cubicBezTo>
                  <a:close/>
                </a:path>
              </a:pathLst>
            </a:custGeom>
            <a:solidFill>
              <a:srgbClr val="00B0F0"/>
            </a:solidFill>
            <a:ln w="9525">
              <a:noFill/>
              <a:round/>
              <a:headEnd/>
              <a:tailEnd/>
            </a:ln>
          </p:spPr>
          <p:txBody>
            <a:bodyPr/>
            <a:lstStyle/>
            <a:p>
              <a:endParaRPr lang="en-US"/>
            </a:p>
          </p:txBody>
        </p:sp>
        <p:sp>
          <p:nvSpPr>
            <p:cNvPr id="21695" name="Freeform 73"/>
            <p:cNvSpPr>
              <a:spLocks/>
            </p:cNvSpPr>
            <p:nvPr/>
          </p:nvSpPr>
          <p:spPr bwMode="auto">
            <a:xfrm>
              <a:off x="1506" y="1631"/>
              <a:ext cx="43" cy="90"/>
            </a:xfrm>
            <a:custGeom>
              <a:avLst/>
              <a:gdLst>
                <a:gd name="T0" fmla="*/ 43 w 33"/>
                <a:gd name="T1" fmla="*/ 39 h 69"/>
                <a:gd name="T2" fmla="*/ 33 w 33"/>
                <a:gd name="T3" fmla="*/ 21 h 69"/>
                <a:gd name="T4" fmla="*/ 26 w 33"/>
                <a:gd name="T5" fmla="*/ 4 h 69"/>
                <a:gd name="T6" fmla="*/ 12 w 33"/>
                <a:gd name="T7" fmla="*/ 4 h 69"/>
                <a:gd name="T8" fmla="*/ 7 w 33"/>
                <a:gd name="T9" fmla="*/ 16 h 69"/>
                <a:gd name="T10" fmla="*/ 1 w 33"/>
                <a:gd name="T11" fmla="*/ 60 h 69"/>
                <a:gd name="T12" fmla="*/ 4 w 33"/>
                <a:gd name="T13" fmla="*/ 76 h 69"/>
                <a:gd name="T14" fmla="*/ 35 w 33"/>
                <a:gd name="T15" fmla="*/ 90 h 69"/>
                <a:gd name="T16" fmla="*/ 43 w 33"/>
                <a:gd name="T17" fmla="*/ 39 h 69"/>
                <a:gd name="T18" fmla="*/ 8 w 33"/>
                <a:gd name="T19" fmla="*/ 12 h 69"/>
                <a:gd name="T20" fmla="*/ 1 w 33"/>
                <a:gd name="T21" fmla="*/ 60 h 69"/>
                <a:gd name="T22" fmla="*/ 1 w 33"/>
                <a:gd name="T23" fmla="*/ 59 h 69"/>
                <a:gd name="T24" fmla="*/ 0 w 33"/>
                <a:gd name="T25" fmla="*/ 61 h 69"/>
                <a:gd name="T26" fmla="*/ 21 w 33"/>
                <a:gd name="T27" fmla="*/ 57 h 69"/>
                <a:gd name="T28" fmla="*/ 26 w 33"/>
                <a:gd name="T29" fmla="*/ 73 h 69"/>
                <a:gd name="T30" fmla="*/ 35 w 33"/>
                <a:gd name="T31" fmla="*/ 90 h 69"/>
                <a:gd name="T32" fmla="*/ 36 w 33"/>
                <a:gd name="T33" fmla="*/ 83 h 69"/>
                <a:gd name="T34" fmla="*/ 39 w 33"/>
                <a:gd name="T35" fmla="*/ 65 h 69"/>
                <a:gd name="T36" fmla="*/ 42 w 33"/>
                <a:gd name="T37" fmla="*/ 47 h 69"/>
                <a:gd name="T38" fmla="*/ 43 w 33"/>
                <a:gd name="T39" fmla="*/ 39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69"/>
                <a:gd name="T62" fmla="*/ 33 w 33"/>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69">
                  <a:moveTo>
                    <a:pt x="33" y="30"/>
                  </a:moveTo>
                  <a:cubicBezTo>
                    <a:pt x="30" y="25"/>
                    <a:pt x="27" y="21"/>
                    <a:pt x="25" y="16"/>
                  </a:cubicBezTo>
                  <a:cubicBezTo>
                    <a:pt x="24" y="11"/>
                    <a:pt x="24" y="6"/>
                    <a:pt x="20" y="3"/>
                  </a:cubicBezTo>
                  <a:cubicBezTo>
                    <a:pt x="17" y="0"/>
                    <a:pt x="12" y="1"/>
                    <a:pt x="9" y="3"/>
                  </a:cubicBezTo>
                  <a:cubicBezTo>
                    <a:pt x="6" y="5"/>
                    <a:pt x="6" y="8"/>
                    <a:pt x="5" y="12"/>
                  </a:cubicBezTo>
                  <a:cubicBezTo>
                    <a:pt x="4" y="23"/>
                    <a:pt x="2" y="35"/>
                    <a:pt x="1" y="46"/>
                  </a:cubicBezTo>
                  <a:cubicBezTo>
                    <a:pt x="0" y="50"/>
                    <a:pt x="0" y="54"/>
                    <a:pt x="3" y="58"/>
                  </a:cubicBezTo>
                  <a:cubicBezTo>
                    <a:pt x="8" y="66"/>
                    <a:pt x="18" y="68"/>
                    <a:pt x="27" y="69"/>
                  </a:cubicBezTo>
                  <a:cubicBezTo>
                    <a:pt x="28" y="69"/>
                    <a:pt x="33" y="30"/>
                    <a:pt x="33" y="30"/>
                  </a:cubicBezTo>
                  <a:cubicBezTo>
                    <a:pt x="21" y="28"/>
                    <a:pt x="5" y="23"/>
                    <a:pt x="6" y="9"/>
                  </a:cubicBezTo>
                  <a:cubicBezTo>
                    <a:pt x="4" y="22"/>
                    <a:pt x="2" y="34"/>
                    <a:pt x="1" y="46"/>
                  </a:cubicBezTo>
                  <a:cubicBezTo>
                    <a:pt x="1" y="46"/>
                    <a:pt x="1" y="45"/>
                    <a:pt x="1" y="45"/>
                  </a:cubicBezTo>
                  <a:cubicBezTo>
                    <a:pt x="1" y="46"/>
                    <a:pt x="1" y="47"/>
                    <a:pt x="0" y="47"/>
                  </a:cubicBezTo>
                  <a:cubicBezTo>
                    <a:pt x="2" y="41"/>
                    <a:pt x="11" y="38"/>
                    <a:pt x="16" y="44"/>
                  </a:cubicBezTo>
                  <a:cubicBezTo>
                    <a:pt x="19" y="47"/>
                    <a:pt x="19" y="52"/>
                    <a:pt x="20" y="56"/>
                  </a:cubicBezTo>
                  <a:cubicBezTo>
                    <a:pt x="22" y="61"/>
                    <a:pt x="24" y="65"/>
                    <a:pt x="27" y="69"/>
                  </a:cubicBezTo>
                  <a:cubicBezTo>
                    <a:pt x="27" y="69"/>
                    <a:pt x="28" y="63"/>
                    <a:pt x="28" y="64"/>
                  </a:cubicBezTo>
                  <a:cubicBezTo>
                    <a:pt x="29" y="59"/>
                    <a:pt x="29" y="54"/>
                    <a:pt x="30" y="50"/>
                  </a:cubicBezTo>
                  <a:cubicBezTo>
                    <a:pt x="31" y="45"/>
                    <a:pt x="31" y="40"/>
                    <a:pt x="32" y="36"/>
                  </a:cubicBezTo>
                  <a:cubicBezTo>
                    <a:pt x="32" y="34"/>
                    <a:pt x="33" y="31"/>
                    <a:pt x="33" y="30"/>
                  </a:cubicBezTo>
                  <a:close/>
                </a:path>
              </a:pathLst>
            </a:custGeom>
            <a:solidFill>
              <a:srgbClr val="00B0F0"/>
            </a:solidFill>
            <a:ln w="9525">
              <a:noFill/>
              <a:round/>
              <a:headEnd/>
              <a:tailEnd/>
            </a:ln>
          </p:spPr>
          <p:txBody>
            <a:bodyPr/>
            <a:lstStyle/>
            <a:p>
              <a:endParaRPr lang="en-US"/>
            </a:p>
          </p:txBody>
        </p:sp>
        <p:sp>
          <p:nvSpPr>
            <p:cNvPr id="21696" name="Freeform 74"/>
            <p:cNvSpPr>
              <a:spLocks/>
            </p:cNvSpPr>
            <p:nvPr/>
          </p:nvSpPr>
          <p:spPr bwMode="auto">
            <a:xfrm>
              <a:off x="1549" y="1375"/>
              <a:ext cx="45" cy="84"/>
            </a:xfrm>
            <a:custGeom>
              <a:avLst/>
              <a:gdLst>
                <a:gd name="T0" fmla="*/ 11 w 34"/>
                <a:gd name="T1" fmla="*/ 84 h 64"/>
                <a:gd name="T2" fmla="*/ 37 w 34"/>
                <a:gd name="T3" fmla="*/ 64 h 64"/>
                <a:gd name="T4" fmla="*/ 38 w 34"/>
                <a:gd name="T5" fmla="*/ 56 h 64"/>
                <a:gd name="T6" fmla="*/ 41 w 34"/>
                <a:gd name="T7" fmla="*/ 38 h 64"/>
                <a:gd name="T8" fmla="*/ 44 w 34"/>
                <a:gd name="T9" fmla="*/ 20 h 64"/>
                <a:gd name="T10" fmla="*/ 45 w 34"/>
                <a:gd name="T11" fmla="*/ 12 h 64"/>
                <a:gd name="T12" fmla="*/ 36 w 34"/>
                <a:gd name="T13" fmla="*/ 1 h 64"/>
                <a:gd name="T14" fmla="*/ 32 w 34"/>
                <a:gd name="T15" fmla="*/ 1 h 64"/>
                <a:gd name="T16" fmla="*/ 25 w 34"/>
                <a:gd name="T17" fmla="*/ 5 h 64"/>
                <a:gd name="T18" fmla="*/ 8 w 34"/>
                <a:gd name="T19" fmla="*/ 18 h 64"/>
                <a:gd name="T20" fmla="*/ 7 w 34"/>
                <a:gd name="T21" fmla="*/ 26 h 64"/>
                <a:gd name="T22" fmla="*/ 4 w 34"/>
                <a:gd name="T23" fmla="*/ 45 h 64"/>
                <a:gd name="T24" fmla="*/ 1 w 34"/>
                <a:gd name="T25" fmla="*/ 63 h 64"/>
                <a:gd name="T26" fmla="*/ 1 w 34"/>
                <a:gd name="T27" fmla="*/ 71 h 64"/>
                <a:gd name="T28" fmla="*/ 11 w 34"/>
                <a:gd name="T29" fmla="*/ 84 h 64"/>
                <a:gd name="T30" fmla="*/ 12 w 34"/>
                <a:gd name="T31" fmla="*/ 77 h 64"/>
                <a:gd name="T32" fmla="*/ 15 w 34"/>
                <a:gd name="T33" fmla="*/ 59 h 64"/>
                <a:gd name="T34" fmla="*/ 17 w 34"/>
                <a:gd name="T35" fmla="*/ 41 h 64"/>
                <a:gd name="T36" fmla="*/ 17 w 34"/>
                <a:gd name="T37" fmla="*/ 33 h 64"/>
                <a:gd name="T38" fmla="*/ 8 w 34"/>
                <a:gd name="T39" fmla="*/ 18 h 64"/>
                <a:gd name="T40" fmla="*/ 1 w 34"/>
                <a:gd name="T41" fmla="*/ 71 h 64"/>
                <a:gd name="T42" fmla="*/ 19 w 34"/>
                <a:gd name="T43" fmla="*/ 56 h 64"/>
                <a:gd name="T44" fmla="*/ 23 w 34"/>
                <a:gd name="T45" fmla="*/ 54 h 64"/>
                <a:gd name="T46" fmla="*/ 29 w 34"/>
                <a:gd name="T47" fmla="*/ 52 h 64"/>
                <a:gd name="T48" fmla="*/ 37 w 34"/>
                <a:gd name="T49" fmla="*/ 64 h 64"/>
                <a:gd name="T50" fmla="*/ 45 w 34"/>
                <a:gd name="T51" fmla="*/ 12 h 64"/>
                <a:gd name="T52" fmla="*/ 17 w 34"/>
                <a:gd name="T53" fmla="*/ 33 h 64"/>
                <a:gd name="T54" fmla="*/ 16 w 34"/>
                <a:gd name="T55" fmla="*/ 41 h 64"/>
                <a:gd name="T56" fmla="*/ 13 w 34"/>
                <a:gd name="T57" fmla="*/ 59 h 64"/>
                <a:gd name="T58" fmla="*/ 11 w 34"/>
                <a:gd name="T59" fmla="*/ 77 h 64"/>
                <a:gd name="T60" fmla="*/ 11 w 34"/>
                <a:gd name="T61" fmla="*/ 84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
                <a:gd name="T94" fmla="*/ 0 h 64"/>
                <a:gd name="T95" fmla="*/ 34 w 34"/>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 h="64">
                  <a:moveTo>
                    <a:pt x="8" y="64"/>
                  </a:moveTo>
                  <a:cubicBezTo>
                    <a:pt x="15" y="60"/>
                    <a:pt x="23" y="56"/>
                    <a:pt x="28" y="49"/>
                  </a:cubicBezTo>
                  <a:cubicBezTo>
                    <a:pt x="29" y="48"/>
                    <a:pt x="29" y="43"/>
                    <a:pt x="29" y="43"/>
                  </a:cubicBezTo>
                  <a:cubicBezTo>
                    <a:pt x="30" y="39"/>
                    <a:pt x="31" y="34"/>
                    <a:pt x="31" y="29"/>
                  </a:cubicBezTo>
                  <a:cubicBezTo>
                    <a:pt x="32" y="25"/>
                    <a:pt x="33" y="20"/>
                    <a:pt x="33" y="15"/>
                  </a:cubicBezTo>
                  <a:cubicBezTo>
                    <a:pt x="33" y="14"/>
                    <a:pt x="34" y="10"/>
                    <a:pt x="34" y="9"/>
                  </a:cubicBezTo>
                  <a:cubicBezTo>
                    <a:pt x="32" y="7"/>
                    <a:pt x="30" y="3"/>
                    <a:pt x="27" y="1"/>
                  </a:cubicBezTo>
                  <a:cubicBezTo>
                    <a:pt x="26" y="0"/>
                    <a:pt x="26" y="0"/>
                    <a:pt x="24" y="1"/>
                  </a:cubicBezTo>
                  <a:cubicBezTo>
                    <a:pt x="22" y="2"/>
                    <a:pt x="21" y="3"/>
                    <a:pt x="19" y="4"/>
                  </a:cubicBezTo>
                  <a:cubicBezTo>
                    <a:pt x="15" y="7"/>
                    <a:pt x="9" y="9"/>
                    <a:pt x="6" y="14"/>
                  </a:cubicBezTo>
                  <a:cubicBezTo>
                    <a:pt x="6" y="15"/>
                    <a:pt x="6" y="19"/>
                    <a:pt x="5" y="20"/>
                  </a:cubicBezTo>
                  <a:cubicBezTo>
                    <a:pt x="5" y="25"/>
                    <a:pt x="4" y="29"/>
                    <a:pt x="3" y="34"/>
                  </a:cubicBezTo>
                  <a:cubicBezTo>
                    <a:pt x="3" y="39"/>
                    <a:pt x="2" y="43"/>
                    <a:pt x="1" y="48"/>
                  </a:cubicBezTo>
                  <a:cubicBezTo>
                    <a:pt x="1" y="49"/>
                    <a:pt x="0" y="53"/>
                    <a:pt x="1" y="54"/>
                  </a:cubicBezTo>
                  <a:cubicBezTo>
                    <a:pt x="3" y="57"/>
                    <a:pt x="5" y="61"/>
                    <a:pt x="8" y="64"/>
                  </a:cubicBezTo>
                  <a:cubicBezTo>
                    <a:pt x="7" y="64"/>
                    <a:pt x="9" y="58"/>
                    <a:pt x="9" y="59"/>
                  </a:cubicBezTo>
                  <a:cubicBezTo>
                    <a:pt x="9" y="54"/>
                    <a:pt x="10" y="49"/>
                    <a:pt x="11" y="45"/>
                  </a:cubicBezTo>
                  <a:cubicBezTo>
                    <a:pt x="11" y="40"/>
                    <a:pt x="12" y="35"/>
                    <a:pt x="13" y="31"/>
                  </a:cubicBezTo>
                  <a:cubicBezTo>
                    <a:pt x="13" y="30"/>
                    <a:pt x="14" y="26"/>
                    <a:pt x="13" y="25"/>
                  </a:cubicBezTo>
                  <a:cubicBezTo>
                    <a:pt x="11" y="21"/>
                    <a:pt x="9" y="18"/>
                    <a:pt x="6" y="14"/>
                  </a:cubicBezTo>
                  <a:cubicBezTo>
                    <a:pt x="4" y="28"/>
                    <a:pt x="3" y="41"/>
                    <a:pt x="1" y="54"/>
                  </a:cubicBezTo>
                  <a:cubicBezTo>
                    <a:pt x="4" y="49"/>
                    <a:pt x="9" y="46"/>
                    <a:pt x="14" y="43"/>
                  </a:cubicBezTo>
                  <a:cubicBezTo>
                    <a:pt x="15" y="42"/>
                    <a:pt x="16" y="41"/>
                    <a:pt x="17" y="41"/>
                  </a:cubicBezTo>
                  <a:cubicBezTo>
                    <a:pt x="19" y="40"/>
                    <a:pt x="20" y="39"/>
                    <a:pt x="22" y="40"/>
                  </a:cubicBezTo>
                  <a:cubicBezTo>
                    <a:pt x="24" y="42"/>
                    <a:pt x="26" y="46"/>
                    <a:pt x="28" y="49"/>
                  </a:cubicBezTo>
                  <a:cubicBezTo>
                    <a:pt x="30" y="36"/>
                    <a:pt x="32" y="23"/>
                    <a:pt x="34" y="9"/>
                  </a:cubicBezTo>
                  <a:cubicBezTo>
                    <a:pt x="28" y="16"/>
                    <a:pt x="21" y="21"/>
                    <a:pt x="13" y="25"/>
                  </a:cubicBezTo>
                  <a:cubicBezTo>
                    <a:pt x="13" y="25"/>
                    <a:pt x="12" y="31"/>
                    <a:pt x="12" y="31"/>
                  </a:cubicBezTo>
                  <a:cubicBezTo>
                    <a:pt x="12" y="35"/>
                    <a:pt x="11" y="40"/>
                    <a:pt x="10" y="45"/>
                  </a:cubicBezTo>
                  <a:cubicBezTo>
                    <a:pt x="10" y="49"/>
                    <a:pt x="9" y="54"/>
                    <a:pt x="8" y="59"/>
                  </a:cubicBezTo>
                  <a:cubicBezTo>
                    <a:pt x="8" y="59"/>
                    <a:pt x="8" y="64"/>
                    <a:pt x="8" y="64"/>
                  </a:cubicBezTo>
                  <a:close/>
                </a:path>
              </a:pathLst>
            </a:custGeom>
            <a:solidFill>
              <a:srgbClr val="00B0F0"/>
            </a:solidFill>
            <a:ln w="9525">
              <a:noFill/>
              <a:round/>
              <a:headEnd/>
              <a:tailEnd/>
            </a:ln>
          </p:spPr>
          <p:txBody>
            <a:bodyPr/>
            <a:lstStyle/>
            <a:p>
              <a:endParaRPr lang="en-US"/>
            </a:p>
          </p:txBody>
        </p:sp>
        <p:sp>
          <p:nvSpPr>
            <p:cNvPr id="21697" name="Freeform 75"/>
            <p:cNvSpPr>
              <a:spLocks noEditPoints="1"/>
            </p:cNvSpPr>
            <p:nvPr/>
          </p:nvSpPr>
          <p:spPr bwMode="auto">
            <a:xfrm>
              <a:off x="2245" y="2414"/>
              <a:ext cx="780" cy="1292"/>
            </a:xfrm>
            <a:custGeom>
              <a:avLst/>
              <a:gdLst>
                <a:gd name="T0" fmla="*/ 775 w 597"/>
                <a:gd name="T1" fmla="*/ 908 h 989"/>
                <a:gd name="T2" fmla="*/ 709 w 597"/>
                <a:gd name="T3" fmla="*/ 1154 h 989"/>
                <a:gd name="T4" fmla="*/ 577 w 597"/>
                <a:gd name="T5" fmla="*/ 1283 h 989"/>
                <a:gd name="T6" fmla="*/ 412 w 597"/>
                <a:gd name="T7" fmla="*/ 1262 h 989"/>
                <a:gd name="T8" fmla="*/ 208 w 597"/>
                <a:gd name="T9" fmla="*/ 1086 h 989"/>
                <a:gd name="T10" fmla="*/ 22 w 597"/>
                <a:gd name="T11" fmla="*/ 671 h 989"/>
                <a:gd name="T12" fmla="*/ 1 w 597"/>
                <a:gd name="T13" fmla="*/ 449 h 989"/>
                <a:gd name="T14" fmla="*/ 118 w 597"/>
                <a:gd name="T15" fmla="*/ 91 h 989"/>
                <a:gd name="T16" fmla="*/ 324 w 597"/>
                <a:gd name="T17" fmla="*/ 4 h 989"/>
                <a:gd name="T18" fmla="*/ 605 w 597"/>
                <a:gd name="T19" fmla="*/ 217 h 989"/>
                <a:gd name="T20" fmla="*/ 759 w 597"/>
                <a:gd name="T21" fmla="*/ 607 h 989"/>
                <a:gd name="T22" fmla="*/ 780 w 597"/>
                <a:gd name="T23" fmla="*/ 803 h 989"/>
                <a:gd name="T24" fmla="*/ 460 w 597"/>
                <a:gd name="T25" fmla="*/ 376 h 989"/>
                <a:gd name="T26" fmla="*/ 455 w 597"/>
                <a:gd name="T27" fmla="*/ 307 h 989"/>
                <a:gd name="T28" fmla="*/ 440 w 597"/>
                <a:gd name="T29" fmla="*/ 303 h 989"/>
                <a:gd name="T30" fmla="*/ 366 w 597"/>
                <a:gd name="T31" fmla="*/ 319 h 989"/>
                <a:gd name="T32" fmla="*/ 357 w 597"/>
                <a:gd name="T33" fmla="*/ 383 h 989"/>
                <a:gd name="T34" fmla="*/ 374 w 597"/>
                <a:gd name="T35" fmla="*/ 431 h 989"/>
                <a:gd name="T36" fmla="*/ 421 w 597"/>
                <a:gd name="T37" fmla="*/ 483 h 989"/>
                <a:gd name="T38" fmla="*/ 429 w 597"/>
                <a:gd name="T39" fmla="*/ 576 h 989"/>
                <a:gd name="T40" fmla="*/ 461 w 597"/>
                <a:gd name="T41" fmla="*/ 709 h 989"/>
                <a:gd name="T42" fmla="*/ 444 w 597"/>
                <a:gd name="T43" fmla="*/ 749 h 989"/>
                <a:gd name="T44" fmla="*/ 446 w 597"/>
                <a:gd name="T45" fmla="*/ 824 h 989"/>
                <a:gd name="T46" fmla="*/ 466 w 597"/>
                <a:gd name="T47" fmla="*/ 867 h 989"/>
                <a:gd name="T48" fmla="*/ 538 w 597"/>
                <a:gd name="T49" fmla="*/ 843 h 989"/>
                <a:gd name="T50" fmla="*/ 545 w 597"/>
                <a:gd name="T51" fmla="*/ 833 h 989"/>
                <a:gd name="T52" fmla="*/ 537 w 597"/>
                <a:gd name="T53" fmla="*/ 776 h 989"/>
                <a:gd name="T54" fmla="*/ 559 w 597"/>
                <a:gd name="T55" fmla="*/ 702 h 989"/>
                <a:gd name="T56" fmla="*/ 559 w 597"/>
                <a:gd name="T57" fmla="*/ 662 h 989"/>
                <a:gd name="T58" fmla="*/ 528 w 597"/>
                <a:gd name="T59" fmla="*/ 474 h 989"/>
                <a:gd name="T60" fmla="*/ 510 w 597"/>
                <a:gd name="T61" fmla="*/ 413 h 989"/>
                <a:gd name="T62" fmla="*/ 460 w 597"/>
                <a:gd name="T63" fmla="*/ 384 h 989"/>
                <a:gd name="T64" fmla="*/ 489 w 597"/>
                <a:gd name="T65" fmla="*/ 1083 h 989"/>
                <a:gd name="T66" fmla="*/ 358 w 597"/>
                <a:gd name="T67" fmla="*/ 990 h 989"/>
                <a:gd name="T68" fmla="*/ 218 w 597"/>
                <a:gd name="T69" fmla="*/ 746 h 989"/>
                <a:gd name="T70" fmla="*/ 176 w 597"/>
                <a:gd name="T71" fmla="*/ 317 h 989"/>
                <a:gd name="T72" fmla="*/ 221 w 597"/>
                <a:gd name="T73" fmla="*/ 186 h 989"/>
                <a:gd name="T74" fmla="*/ 182 w 597"/>
                <a:gd name="T75" fmla="*/ 230 h 989"/>
                <a:gd name="T76" fmla="*/ 137 w 597"/>
                <a:gd name="T77" fmla="*/ 447 h 989"/>
                <a:gd name="T78" fmla="*/ 200 w 597"/>
                <a:gd name="T79" fmla="*/ 789 h 989"/>
                <a:gd name="T80" fmla="*/ 362 w 597"/>
                <a:gd name="T81" fmla="*/ 1027 h 989"/>
                <a:gd name="T82" fmla="*/ 349 w 597"/>
                <a:gd name="T83" fmla="*/ 395 h 989"/>
                <a:gd name="T84" fmla="*/ 355 w 597"/>
                <a:gd name="T85" fmla="*/ 550 h 989"/>
                <a:gd name="T86" fmla="*/ 417 w 597"/>
                <a:gd name="T87" fmla="*/ 759 h 989"/>
                <a:gd name="T88" fmla="*/ 421 w 597"/>
                <a:gd name="T89" fmla="*/ 759 h 989"/>
                <a:gd name="T90" fmla="*/ 406 w 597"/>
                <a:gd name="T91" fmla="*/ 611 h 989"/>
                <a:gd name="T92" fmla="*/ 351 w 597"/>
                <a:gd name="T93" fmla="*/ 400 h 9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7"/>
                <a:gd name="T142" fmla="*/ 0 h 989"/>
                <a:gd name="T143" fmla="*/ 597 w 597"/>
                <a:gd name="T144" fmla="*/ 989 h 9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7" h="989">
                  <a:moveTo>
                    <a:pt x="597" y="615"/>
                  </a:moveTo>
                  <a:cubicBezTo>
                    <a:pt x="597" y="644"/>
                    <a:pt x="596" y="670"/>
                    <a:pt x="593" y="695"/>
                  </a:cubicBezTo>
                  <a:cubicBezTo>
                    <a:pt x="589" y="732"/>
                    <a:pt x="582" y="770"/>
                    <a:pt x="572" y="806"/>
                  </a:cubicBezTo>
                  <a:cubicBezTo>
                    <a:pt x="565" y="833"/>
                    <a:pt x="556" y="858"/>
                    <a:pt x="543" y="883"/>
                  </a:cubicBezTo>
                  <a:cubicBezTo>
                    <a:pt x="531" y="907"/>
                    <a:pt x="515" y="929"/>
                    <a:pt x="495" y="948"/>
                  </a:cubicBezTo>
                  <a:cubicBezTo>
                    <a:pt x="479" y="962"/>
                    <a:pt x="462" y="974"/>
                    <a:pt x="442" y="982"/>
                  </a:cubicBezTo>
                  <a:cubicBezTo>
                    <a:pt x="426" y="987"/>
                    <a:pt x="410" y="989"/>
                    <a:pt x="394" y="988"/>
                  </a:cubicBezTo>
                  <a:cubicBezTo>
                    <a:pt x="366" y="986"/>
                    <a:pt x="340" y="978"/>
                    <a:pt x="315" y="966"/>
                  </a:cubicBezTo>
                  <a:cubicBezTo>
                    <a:pt x="288" y="953"/>
                    <a:pt x="263" y="936"/>
                    <a:pt x="240" y="918"/>
                  </a:cubicBezTo>
                  <a:cubicBezTo>
                    <a:pt x="208" y="893"/>
                    <a:pt x="182" y="863"/>
                    <a:pt x="159" y="831"/>
                  </a:cubicBezTo>
                  <a:cubicBezTo>
                    <a:pt x="124" y="783"/>
                    <a:pt x="96" y="732"/>
                    <a:pt x="72" y="679"/>
                  </a:cubicBezTo>
                  <a:cubicBezTo>
                    <a:pt x="48" y="626"/>
                    <a:pt x="29" y="571"/>
                    <a:pt x="17" y="514"/>
                  </a:cubicBezTo>
                  <a:cubicBezTo>
                    <a:pt x="12" y="490"/>
                    <a:pt x="8" y="465"/>
                    <a:pt x="5" y="441"/>
                  </a:cubicBezTo>
                  <a:cubicBezTo>
                    <a:pt x="1" y="409"/>
                    <a:pt x="0" y="377"/>
                    <a:pt x="1" y="344"/>
                  </a:cubicBezTo>
                  <a:cubicBezTo>
                    <a:pt x="3" y="292"/>
                    <a:pt x="10" y="240"/>
                    <a:pt x="26" y="190"/>
                  </a:cubicBezTo>
                  <a:cubicBezTo>
                    <a:pt x="40" y="146"/>
                    <a:pt x="60" y="105"/>
                    <a:pt x="90" y="70"/>
                  </a:cubicBezTo>
                  <a:cubicBezTo>
                    <a:pt x="114" y="39"/>
                    <a:pt x="146" y="18"/>
                    <a:pt x="184" y="7"/>
                  </a:cubicBezTo>
                  <a:cubicBezTo>
                    <a:pt x="205" y="1"/>
                    <a:pt x="226" y="0"/>
                    <a:pt x="248" y="3"/>
                  </a:cubicBezTo>
                  <a:cubicBezTo>
                    <a:pt x="293" y="8"/>
                    <a:pt x="332" y="27"/>
                    <a:pt x="366" y="56"/>
                  </a:cubicBezTo>
                  <a:cubicBezTo>
                    <a:pt x="403" y="89"/>
                    <a:pt x="436" y="126"/>
                    <a:pt x="463" y="166"/>
                  </a:cubicBezTo>
                  <a:cubicBezTo>
                    <a:pt x="497" y="217"/>
                    <a:pt x="523" y="271"/>
                    <a:pt x="543" y="328"/>
                  </a:cubicBezTo>
                  <a:cubicBezTo>
                    <a:pt x="559" y="373"/>
                    <a:pt x="572" y="419"/>
                    <a:pt x="581" y="465"/>
                  </a:cubicBezTo>
                  <a:cubicBezTo>
                    <a:pt x="586" y="491"/>
                    <a:pt x="590" y="517"/>
                    <a:pt x="593" y="542"/>
                  </a:cubicBezTo>
                  <a:cubicBezTo>
                    <a:pt x="596" y="568"/>
                    <a:pt x="597" y="593"/>
                    <a:pt x="597" y="615"/>
                  </a:cubicBezTo>
                  <a:close/>
                  <a:moveTo>
                    <a:pt x="352" y="294"/>
                  </a:moveTo>
                  <a:cubicBezTo>
                    <a:pt x="352" y="292"/>
                    <a:pt x="352" y="290"/>
                    <a:pt x="352" y="288"/>
                  </a:cubicBezTo>
                  <a:cubicBezTo>
                    <a:pt x="351" y="272"/>
                    <a:pt x="350" y="255"/>
                    <a:pt x="349" y="239"/>
                  </a:cubicBezTo>
                  <a:cubicBezTo>
                    <a:pt x="349" y="237"/>
                    <a:pt x="348" y="236"/>
                    <a:pt x="348" y="235"/>
                  </a:cubicBezTo>
                  <a:cubicBezTo>
                    <a:pt x="348" y="232"/>
                    <a:pt x="346" y="231"/>
                    <a:pt x="344" y="231"/>
                  </a:cubicBezTo>
                  <a:cubicBezTo>
                    <a:pt x="342" y="231"/>
                    <a:pt x="340" y="232"/>
                    <a:pt x="337" y="232"/>
                  </a:cubicBezTo>
                  <a:cubicBezTo>
                    <a:pt x="328" y="235"/>
                    <a:pt x="318" y="238"/>
                    <a:pt x="308" y="240"/>
                  </a:cubicBezTo>
                  <a:cubicBezTo>
                    <a:pt x="299" y="242"/>
                    <a:pt x="289" y="243"/>
                    <a:pt x="280" y="244"/>
                  </a:cubicBezTo>
                  <a:cubicBezTo>
                    <a:pt x="270" y="246"/>
                    <a:pt x="269" y="248"/>
                    <a:pt x="270" y="257"/>
                  </a:cubicBezTo>
                  <a:cubicBezTo>
                    <a:pt x="271" y="269"/>
                    <a:pt x="272" y="281"/>
                    <a:pt x="273" y="293"/>
                  </a:cubicBezTo>
                  <a:cubicBezTo>
                    <a:pt x="274" y="300"/>
                    <a:pt x="275" y="308"/>
                    <a:pt x="276" y="315"/>
                  </a:cubicBezTo>
                  <a:cubicBezTo>
                    <a:pt x="277" y="322"/>
                    <a:pt x="280" y="327"/>
                    <a:pt x="286" y="330"/>
                  </a:cubicBezTo>
                  <a:cubicBezTo>
                    <a:pt x="296" y="337"/>
                    <a:pt x="305" y="346"/>
                    <a:pt x="314" y="354"/>
                  </a:cubicBezTo>
                  <a:cubicBezTo>
                    <a:pt x="320" y="358"/>
                    <a:pt x="322" y="364"/>
                    <a:pt x="322" y="370"/>
                  </a:cubicBezTo>
                  <a:cubicBezTo>
                    <a:pt x="322" y="376"/>
                    <a:pt x="322" y="382"/>
                    <a:pt x="322" y="389"/>
                  </a:cubicBezTo>
                  <a:cubicBezTo>
                    <a:pt x="324" y="406"/>
                    <a:pt x="326" y="424"/>
                    <a:pt x="328" y="441"/>
                  </a:cubicBezTo>
                  <a:cubicBezTo>
                    <a:pt x="332" y="467"/>
                    <a:pt x="337" y="492"/>
                    <a:pt x="345" y="517"/>
                  </a:cubicBezTo>
                  <a:cubicBezTo>
                    <a:pt x="348" y="525"/>
                    <a:pt x="350" y="534"/>
                    <a:pt x="353" y="543"/>
                  </a:cubicBezTo>
                  <a:cubicBezTo>
                    <a:pt x="353" y="544"/>
                    <a:pt x="352" y="545"/>
                    <a:pt x="352" y="547"/>
                  </a:cubicBezTo>
                  <a:cubicBezTo>
                    <a:pt x="348" y="555"/>
                    <a:pt x="344" y="564"/>
                    <a:pt x="340" y="573"/>
                  </a:cubicBezTo>
                  <a:cubicBezTo>
                    <a:pt x="336" y="583"/>
                    <a:pt x="335" y="594"/>
                    <a:pt x="337" y="605"/>
                  </a:cubicBezTo>
                  <a:cubicBezTo>
                    <a:pt x="338" y="613"/>
                    <a:pt x="339" y="622"/>
                    <a:pt x="341" y="631"/>
                  </a:cubicBezTo>
                  <a:cubicBezTo>
                    <a:pt x="342" y="639"/>
                    <a:pt x="344" y="647"/>
                    <a:pt x="346" y="655"/>
                  </a:cubicBezTo>
                  <a:cubicBezTo>
                    <a:pt x="347" y="662"/>
                    <a:pt x="350" y="664"/>
                    <a:pt x="357" y="664"/>
                  </a:cubicBezTo>
                  <a:cubicBezTo>
                    <a:pt x="362" y="664"/>
                    <a:pt x="367" y="663"/>
                    <a:pt x="371" y="662"/>
                  </a:cubicBezTo>
                  <a:cubicBezTo>
                    <a:pt x="385" y="658"/>
                    <a:pt x="399" y="651"/>
                    <a:pt x="412" y="645"/>
                  </a:cubicBezTo>
                  <a:cubicBezTo>
                    <a:pt x="412" y="645"/>
                    <a:pt x="413" y="644"/>
                    <a:pt x="413" y="644"/>
                  </a:cubicBezTo>
                  <a:cubicBezTo>
                    <a:pt x="416" y="643"/>
                    <a:pt x="417" y="641"/>
                    <a:pt x="417" y="638"/>
                  </a:cubicBezTo>
                  <a:cubicBezTo>
                    <a:pt x="417" y="634"/>
                    <a:pt x="417" y="631"/>
                    <a:pt x="416" y="627"/>
                  </a:cubicBezTo>
                  <a:cubicBezTo>
                    <a:pt x="415" y="616"/>
                    <a:pt x="414" y="605"/>
                    <a:pt x="411" y="594"/>
                  </a:cubicBezTo>
                  <a:cubicBezTo>
                    <a:pt x="410" y="588"/>
                    <a:pt x="411" y="584"/>
                    <a:pt x="413" y="578"/>
                  </a:cubicBezTo>
                  <a:cubicBezTo>
                    <a:pt x="418" y="565"/>
                    <a:pt x="423" y="551"/>
                    <a:pt x="428" y="537"/>
                  </a:cubicBezTo>
                  <a:cubicBezTo>
                    <a:pt x="430" y="532"/>
                    <a:pt x="431" y="526"/>
                    <a:pt x="430" y="521"/>
                  </a:cubicBezTo>
                  <a:cubicBezTo>
                    <a:pt x="430" y="516"/>
                    <a:pt x="429" y="512"/>
                    <a:pt x="428" y="507"/>
                  </a:cubicBezTo>
                  <a:cubicBezTo>
                    <a:pt x="423" y="477"/>
                    <a:pt x="417" y="447"/>
                    <a:pt x="411" y="416"/>
                  </a:cubicBezTo>
                  <a:cubicBezTo>
                    <a:pt x="408" y="399"/>
                    <a:pt x="405" y="381"/>
                    <a:pt x="404" y="363"/>
                  </a:cubicBezTo>
                  <a:cubicBezTo>
                    <a:pt x="403" y="353"/>
                    <a:pt x="402" y="343"/>
                    <a:pt x="401" y="333"/>
                  </a:cubicBezTo>
                  <a:cubicBezTo>
                    <a:pt x="401" y="325"/>
                    <a:pt x="397" y="319"/>
                    <a:pt x="390" y="316"/>
                  </a:cubicBezTo>
                  <a:cubicBezTo>
                    <a:pt x="383" y="312"/>
                    <a:pt x="377" y="308"/>
                    <a:pt x="371" y="305"/>
                  </a:cubicBezTo>
                  <a:cubicBezTo>
                    <a:pt x="365" y="301"/>
                    <a:pt x="358" y="298"/>
                    <a:pt x="352" y="294"/>
                  </a:cubicBezTo>
                  <a:close/>
                  <a:moveTo>
                    <a:pt x="380" y="832"/>
                  </a:moveTo>
                  <a:cubicBezTo>
                    <a:pt x="377" y="831"/>
                    <a:pt x="376" y="830"/>
                    <a:pt x="374" y="829"/>
                  </a:cubicBezTo>
                  <a:cubicBezTo>
                    <a:pt x="368" y="826"/>
                    <a:pt x="362" y="823"/>
                    <a:pt x="356" y="820"/>
                  </a:cubicBezTo>
                  <a:cubicBezTo>
                    <a:pt x="324" y="804"/>
                    <a:pt x="297" y="784"/>
                    <a:pt x="274" y="758"/>
                  </a:cubicBezTo>
                  <a:cubicBezTo>
                    <a:pt x="264" y="747"/>
                    <a:pt x="256" y="737"/>
                    <a:pt x="247" y="726"/>
                  </a:cubicBezTo>
                  <a:cubicBezTo>
                    <a:pt x="211" y="679"/>
                    <a:pt x="185" y="627"/>
                    <a:pt x="167" y="571"/>
                  </a:cubicBezTo>
                  <a:cubicBezTo>
                    <a:pt x="144" y="502"/>
                    <a:pt x="132" y="432"/>
                    <a:pt x="129" y="360"/>
                  </a:cubicBezTo>
                  <a:cubicBezTo>
                    <a:pt x="128" y="321"/>
                    <a:pt x="129" y="282"/>
                    <a:pt x="135" y="243"/>
                  </a:cubicBezTo>
                  <a:cubicBezTo>
                    <a:pt x="139" y="221"/>
                    <a:pt x="144" y="200"/>
                    <a:pt x="152" y="180"/>
                  </a:cubicBezTo>
                  <a:cubicBezTo>
                    <a:pt x="157" y="167"/>
                    <a:pt x="163" y="154"/>
                    <a:pt x="169" y="142"/>
                  </a:cubicBezTo>
                  <a:cubicBezTo>
                    <a:pt x="170" y="141"/>
                    <a:pt x="172" y="139"/>
                    <a:pt x="170" y="138"/>
                  </a:cubicBezTo>
                  <a:cubicBezTo>
                    <a:pt x="157" y="149"/>
                    <a:pt x="147" y="161"/>
                    <a:pt x="139" y="176"/>
                  </a:cubicBezTo>
                  <a:cubicBezTo>
                    <a:pt x="127" y="198"/>
                    <a:pt x="119" y="221"/>
                    <a:pt x="115" y="245"/>
                  </a:cubicBezTo>
                  <a:cubicBezTo>
                    <a:pt x="108" y="277"/>
                    <a:pt x="105" y="309"/>
                    <a:pt x="105" y="342"/>
                  </a:cubicBezTo>
                  <a:cubicBezTo>
                    <a:pt x="104" y="381"/>
                    <a:pt x="107" y="419"/>
                    <a:pt x="113" y="458"/>
                  </a:cubicBezTo>
                  <a:cubicBezTo>
                    <a:pt x="121" y="508"/>
                    <a:pt x="134" y="557"/>
                    <a:pt x="153" y="604"/>
                  </a:cubicBezTo>
                  <a:cubicBezTo>
                    <a:pt x="170" y="648"/>
                    <a:pt x="192" y="689"/>
                    <a:pt x="221" y="726"/>
                  </a:cubicBezTo>
                  <a:cubicBezTo>
                    <a:pt x="237" y="748"/>
                    <a:pt x="255" y="769"/>
                    <a:pt x="277" y="786"/>
                  </a:cubicBezTo>
                  <a:cubicBezTo>
                    <a:pt x="306" y="811"/>
                    <a:pt x="340" y="826"/>
                    <a:pt x="380" y="832"/>
                  </a:cubicBezTo>
                  <a:close/>
                  <a:moveTo>
                    <a:pt x="267" y="302"/>
                  </a:moveTo>
                  <a:cubicBezTo>
                    <a:pt x="267" y="305"/>
                    <a:pt x="267" y="306"/>
                    <a:pt x="267" y="307"/>
                  </a:cubicBezTo>
                  <a:cubicBezTo>
                    <a:pt x="266" y="345"/>
                    <a:pt x="267" y="383"/>
                    <a:pt x="272" y="421"/>
                  </a:cubicBezTo>
                  <a:cubicBezTo>
                    <a:pt x="277" y="451"/>
                    <a:pt x="283" y="482"/>
                    <a:pt x="292" y="511"/>
                  </a:cubicBezTo>
                  <a:cubicBezTo>
                    <a:pt x="299" y="535"/>
                    <a:pt x="308" y="558"/>
                    <a:pt x="319" y="581"/>
                  </a:cubicBezTo>
                  <a:cubicBezTo>
                    <a:pt x="319" y="582"/>
                    <a:pt x="319" y="584"/>
                    <a:pt x="322" y="584"/>
                  </a:cubicBezTo>
                  <a:cubicBezTo>
                    <a:pt x="322" y="583"/>
                    <a:pt x="322" y="582"/>
                    <a:pt x="322" y="581"/>
                  </a:cubicBezTo>
                  <a:cubicBezTo>
                    <a:pt x="321" y="561"/>
                    <a:pt x="320" y="542"/>
                    <a:pt x="318" y="522"/>
                  </a:cubicBezTo>
                  <a:cubicBezTo>
                    <a:pt x="316" y="504"/>
                    <a:pt x="313" y="486"/>
                    <a:pt x="311" y="468"/>
                  </a:cubicBezTo>
                  <a:cubicBezTo>
                    <a:pt x="307" y="445"/>
                    <a:pt x="303" y="423"/>
                    <a:pt x="296" y="400"/>
                  </a:cubicBezTo>
                  <a:cubicBezTo>
                    <a:pt x="286" y="369"/>
                    <a:pt x="276" y="338"/>
                    <a:pt x="269" y="306"/>
                  </a:cubicBezTo>
                  <a:cubicBezTo>
                    <a:pt x="269" y="305"/>
                    <a:pt x="268" y="305"/>
                    <a:pt x="267" y="302"/>
                  </a:cubicBezTo>
                  <a:close/>
                </a:path>
              </a:pathLst>
            </a:custGeom>
            <a:solidFill>
              <a:srgbClr val="FFFFFF"/>
            </a:solidFill>
            <a:ln w="9525">
              <a:noFill/>
              <a:round/>
              <a:headEnd/>
              <a:tailEnd/>
            </a:ln>
          </p:spPr>
          <p:txBody>
            <a:bodyPr/>
            <a:lstStyle/>
            <a:p>
              <a:endParaRPr lang="en-US"/>
            </a:p>
          </p:txBody>
        </p:sp>
        <p:sp>
          <p:nvSpPr>
            <p:cNvPr id="21698" name="Freeform 76"/>
            <p:cNvSpPr>
              <a:spLocks noEditPoints="1"/>
            </p:cNvSpPr>
            <p:nvPr/>
          </p:nvSpPr>
          <p:spPr bwMode="auto">
            <a:xfrm>
              <a:off x="1054" y="2173"/>
              <a:ext cx="1275" cy="1552"/>
            </a:xfrm>
            <a:custGeom>
              <a:avLst/>
              <a:gdLst>
                <a:gd name="T0" fmla="*/ 13 w 976"/>
                <a:gd name="T1" fmla="*/ 5 h 1189"/>
                <a:gd name="T2" fmla="*/ 268 w 976"/>
                <a:gd name="T3" fmla="*/ 86 h 1189"/>
                <a:gd name="T4" fmla="*/ 470 w 976"/>
                <a:gd name="T5" fmla="*/ 123 h 1189"/>
                <a:gd name="T6" fmla="*/ 705 w 976"/>
                <a:gd name="T7" fmla="*/ 134 h 1189"/>
                <a:gd name="T8" fmla="*/ 856 w 976"/>
                <a:gd name="T9" fmla="*/ 124 h 1189"/>
                <a:gd name="T10" fmla="*/ 1180 w 976"/>
                <a:gd name="T11" fmla="*/ 50 h 1189"/>
                <a:gd name="T12" fmla="*/ 1271 w 976"/>
                <a:gd name="T13" fmla="*/ 9 h 1189"/>
                <a:gd name="T14" fmla="*/ 1274 w 976"/>
                <a:gd name="T15" fmla="*/ 10 h 1189"/>
                <a:gd name="T16" fmla="*/ 1274 w 976"/>
                <a:gd name="T17" fmla="*/ 20 h 1189"/>
                <a:gd name="T18" fmla="*/ 1263 w 976"/>
                <a:gd name="T19" fmla="*/ 67 h 1189"/>
                <a:gd name="T20" fmla="*/ 1208 w 976"/>
                <a:gd name="T21" fmla="*/ 145 h 1189"/>
                <a:gd name="T22" fmla="*/ 1208 w 976"/>
                <a:gd name="T23" fmla="*/ 295 h 1189"/>
                <a:gd name="T24" fmla="*/ 1189 w 976"/>
                <a:gd name="T25" fmla="*/ 309 h 1189"/>
                <a:gd name="T26" fmla="*/ 1178 w 976"/>
                <a:gd name="T27" fmla="*/ 308 h 1189"/>
                <a:gd name="T28" fmla="*/ 1176 w 976"/>
                <a:gd name="T29" fmla="*/ 162 h 1189"/>
                <a:gd name="T30" fmla="*/ 1035 w 976"/>
                <a:gd name="T31" fmla="*/ 161 h 1189"/>
                <a:gd name="T32" fmla="*/ 1032 w 976"/>
                <a:gd name="T33" fmla="*/ 191 h 1189"/>
                <a:gd name="T34" fmla="*/ 1031 w 976"/>
                <a:gd name="T35" fmla="*/ 882 h 1189"/>
                <a:gd name="T36" fmla="*/ 1028 w 976"/>
                <a:gd name="T37" fmla="*/ 1180 h 1189"/>
                <a:gd name="T38" fmla="*/ 1084 w 976"/>
                <a:gd name="T39" fmla="*/ 1364 h 1189"/>
                <a:gd name="T40" fmla="*/ 1108 w 976"/>
                <a:gd name="T41" fmla="*/ 1388 h 1189"/>
                <a:gd name="T42" fmla="*/ 941 w 976"/>
                <a:gd name="T43" fmla="*/ 1484 h 1189"/>
                <a:gd name="T44" fmla="*/ 703 w 976"/>
                <a:gd name="T45" fmla="*/ 1544 h 1189"/>
                <a:gd name="T46" fmla="*/ 525 w 976"/>
                <a:gd name="T47" fmla="*/ 1549 h 1189"/>
                <a:gd name="T48" fmla="*/ 137 w 976"/>
                <a:gd name="T49" fmla="*/ 1412 h 1189"/>
                <a:gd name="T50" fmla="*/ 71 w 976"/>
                <a:gd name="T51" fmla="*/ 1307 h 1189"/>
                <a:gd name="T52" fmla="*/ 54 w 976"/>
                <a:gd name="T53" fmla="*/ 1076 h 1189"/>
                <a:gd name="T54" fmla="*/ 43 w 976"/>
                <a:gd name="T55" fmla="*/ 795 h 1189"/>
                <a:gd name="T56" fmla="*/ 33 w 976"/>
                <a:gd name="T57" fmla="*/ 536 h 1189"/>
                <a:gd name="T58" fmla="*/ 25 w 976"/>
                <a:gd name="T59" fmla="*/ 394 h 1189"/>
                <a:gd name="T60" fmla="*/ 13 w 976"/>
                <a:gd name="T61" fmla="*/ 188 h 1189"/>
                <a:gd name="T62" fmla="*/ 0 w 976"/>
                <a:gd name="T63" fmla="*/ 10 h 1189"/>
                <a:gd name="T64" fmla="*/ 536 w 976"/>
                <a:gd name="T65" fmla="*/ 837 h 1189"/>
                <a:gd name="T66" fmla="*/ 536 w 976"/>
                <a:gd name="T67" fmla="*/ 1429 h 1189"/>
                <a:gd name="T68" fmla="*/ 686 w 976"/>
                <a:gd name="T69" fmla="*/ 1449 h 1189"/>
                <a:gd name="T70" fmla="*/ 690 w 976"/>
                <a:gd name="T71" fmla="*/ 1016 h 1189"/>
                <a:gd name="T72" fmla="*/ 688 w 976"/>
                <a:gd name="T73" fmla="*/ 236 h 1189"/>
                <a:gd name="T74" fmla="*/ 537 w 976"/>
                <a:gd name="T75" fmla="*/ 231 h 1189"/>
                <a:gd name="T76" fmla="*/ 536 w 976"/>
                <a:gd name="T77" fmla="*/ 837 h 1189"/>
                <a:gd name="T78" fmla="*/ 465 w 976"/>
                <a:gd name="T79" fmla="*/ 231 h 1189"/>
                <a:gd name="T80" fmla="*/ 464 w 976"/>
                <a:gd name="T81" fmla="*/ 206 h 1189"/>
                <a:gd name="T82" fmla="*/ 314 w 976"/>
                <a:gd name="T83" fmla="*/ 201 h 1189"/>
                <a:gd name="T84" fmla="*/ 312 w 976"/>
                <a:gd name="T85" fmla="*/ 1395 h 1189"/>
                <a:gd name="T86" fmla="*/ 389 w 976"/>
                <a:gd name="T87" fmla="*/ 1478 h 1189"/>
                <a:gd name="T88" fmla="*/ 465 w 976"/>
                <a:gd name="T89" fmla="*/ 1395 h 1189"/>
                <a:gd name="T90" fmla="*/ 935 w 976"/>
                <a:gd name="T91" fmla="*/ 809 h 1189"/>
                <a:gd name="T92" fmla="*/ 935 w 976"/>
                <a:gd name="T93" fmla="*/ 234 h 1189"/>
                <a:gd name="T94" fmla="*/ 866 w 976"/>
                <a:gd name="T95" fmla="*/ 155 h 1189"/>
                <a:gd name="T96" fmla="*/ 784 w 976"/>
                <a:gd name="T97" fmla="*/ 235 h 1189"/>
                <a:gd name="T98" fmla="*/ 784 w 976"/>
                <a:gd name="T99" fmla="*/ 1382 h 1189"/>
                <a:gd name="T100" fmla="*/ 857 w 976"/>
                <a:gd name="T101" fmla="*/ 1463 h 1189"/>
                <a:gd name="T102" fmla="*/ 935 w 976"/>
                <a:gd name="T103" fmla="*/ 1378 h 1189"/>
                <a:gd name="T104" fmla="*/ 80 w 976"/>
                <a:gd name="T105" fmla="*/ 724 h 1189"/>
                <a:gd name="T106" fmla="*/ 80 w 976"/>
                <a:gd name="T107" fmla="*/ 777 h 1189"/>
                <a:gd name="T108" fmla="*/ 82 w 976"/>
                <a:gd name="T109" fmla="*/ 1267 h 1189"/>
                <a:gd name="T110" fmla="*/ 142 w 976"/>
                <a:gd name="T111" fmla="*/ 1341 h 1189"/>
                <a:gd name="T112" fmla="*/ 225 w 976"/>
                <a:gd name="T113" fmla="*/ 1267 h 1189"/>
                <a:gd name="T114" fmla="*/ 223 w 976"/>
                <a:gd name="T115" fmla="*/ 841 h 1189"/>
                <a:gd name="T116" fmla="*/ 221 w 976"/>
                <a:gd name="T117" fmla="*/ 180 h 1189"/>
                <a:gd name="T118" fmla="*/ 149 w 976"/>
                <a:gd name="T119" fmla="*/ 103 h 1189"/>
                <a:gd name="T120" fmla="*/ 77 w 976"/>
                <a:gd name="T121" fmla="*/ 179 h 1189"/>
                <a:gd name="T122" fmla="*/ 80 w 976"/>
                <a:gd name="T123" fmla="*/ 724 h 1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6"/>
                <a:gd name="T187" fmla="*/ 0 h 1189"/>
                <a:gd name="T188" fmla="*/ 976 w 976"/>
                <a:gd name="T189" fmla="*/ 1189 h 11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6" h="1189">
                  <a:moveTo>
                    <a:pt x="0" y="0"/>
                  </a:moveTo>
                  <a:cubicBezTo>
                    <a:pt x="4" y="2"/>
                    <a:pt x="7" y="3"/>
                    <a:pt x="10" y="4"/>
                  </a:cubicBezTo>
                  <a:cubicBezTo>
                    <a:pt x="38" y="15"/>
                    <a:pt x="67" y="26"/>
                    <a:pt x="96" y="36"/>
                  </a:cubicBezTo>
                  <a:cubicBezTo>
                    <a:pt x="132" y="48"/>
                    <a:pt x="168" y="58"/>
                    <a:pt x="205" y="66"/>
                  </a:cubicBezTo>
                  <a:cubicBezTo>
                    <a:pt x="233" y="73"/>
                    <a:pt x="262" y="79"/>
                    <a:pt x="290" y="84"/>
                  </a:cubicBezTo>
                  <a:cubicBezTo>
                    <a:pt x="313" y="87"/>
                    <a:pt x="336" y="90"/>
                    <a:pt x="360" y="94"/>
                  </a:cubicBezTo>
                  <a:cubicBezTo>
                    <a:pt x="384" y="97"/>
                    <a:pt x="409" y="100"/>
                    <a:pt x="434" y="101"/>
                  </a:cubicBezTo>
                  <a:cubicBezTo>
                    <a:pt x="470" y="103"/>
                    <a:pt x="505" y="104"/>
                    <a:pt x="540" y="103"/>
                  </a:cubicBezTo>
                  <a:cubicBezTo>
                    <a:pt x="559" y="103"/>
                    <a:pt x="579" y="102"/>
                    <a:pt x="598" y="101"/>
                  </a:cubicBezTo>
                  <a:cubicBezTo>
                    <a:pt x="617" y="100"/>
                    <a:pt x="636" y="97"/>
                    <a:pt x="655" y="95"/>
                  </a:cubicBezTo>
                  <a:cubicBezTo>
                    <a:pt x="680" y="93"/>
                    <a:pt x="705" y="89"/>
                    <a:pt x="730" y="84"/>
                  </a:cubicBezTo>
                  <a:cubicBezTo>
                    <a:pt x="789" y="73"/>
                    <a:pt x="847" y="59"/>
                    <a:pt x="903" y="38"/>
                  </a:cubicBezTo>
                  <a:cubicBezTo>
                    <a:pt x="925" y="30"/>
                    <a:pt x="946" y="21"/>
                    <a:pt x="967" y="10"/>
                  </a:cubicBezTo>
                  <a:cubicBezTo>
                    <a:pt x="969" y="9"/>
                    <a:pt x="971" y="8"/>
                    <a:pt x="973" y="7"/>
                  </a:cubicBezTo>
                  <a:cubicBezTo>
                    <a:pt x="974" y="7"/>
                    <a:pt x="974" y="7"/>
                    <a:pt x="975" y="7"/>
                  </a:cubicBezTo>
                  <a:cubicBezTo>
                    <a:pt x="975" y="7"/>
                    <a:pt x="975" y="7"/>
                    <a:pt x="975" y="8"/>
                  </a:cubicBezTo>
                  <a:cubicBezTo>
                    <a:pt x="976" y="8"/>
                    <a:pt x="976" y="8"/>
                    <a:pt x="976" y="8"/>
                  </a:cubicBezTo>
                  <a:cubicBezTo>
                    <a:pt x="976" y="10"/>
                    <a:pt x="976" y="13"/>
                    <a:pt x="975" y="15"/>
                  </a:cubicBezTo>
                  <a:cubicBezTo>
                    <a:pt x="975" y="26"/>
                    <a:pt x="974" y="38"/>
                    <a:pt x="973" y="49"/>
                  </a:cubicBezTo>
                  <a:cubicBezTo>
                    <a:pt x="971" y="50"/>
                    <a:pt x="969" y="51"/>
                    <a:pt x="967" y="51"/>
                  </a:cubicBezTo>
                  <a:cubicBezTo>
                    <a:pt x="945" y="59"/>
                    <a:pt x="931" y="73"/>
                    <a:pt x="926" y="96"/>
                  </a:cubicBezTo>
                  <a:cubicBezTo>
                    <a:pt x="925" y="101"/>
                    <a:pt x="925" y="106"/>
                    <a:pt x="925" y="111"/>
                  </a:cubicBezTo>
                  <a:cubicBezTo>
                    <a:pt x="925" y="146"/>
                    <a:pt x="925" y="182"/>
                    <a:pt x="925" y="217"/>
                  </a:cubicBezTo>
                  <a:cubicBezTo>
                    <a:pt x="925" y="220"/>
                    <a:pt x="925" y="223"/>
                    <a:pt x="925" y="226"/>
                  </a:cubicBezTo>
                  <a:cubicBezTo>
                    <a:pt x="923" y="228"/>
                    <a:pt x="920" y="230"/>
                    <a:pt x="918" y="232"/>
                  </a:cubicBezTo>
                  <a:cubicBezTo>
                    <a:pt x="915" y="233"/>
                    <a:pt x="913" y="236"/>
                    <a:pt x="910" y="237"/>
                  </a:cubicBezTo>
                  <a:cubicBezTo>
                    <a:pt x="908" y="239"/>
                    <a:pt x="906" y="242"/>
                    <a:pt x="902" y="243"/>
                  </a:cubicBezTo>
                  <a:cubicBezTo>
                    <a:pt x="901" y="241"/>
                    <a:pt x="902" y="238"/>
                    <a:pt x="902" y="236"/>
                  </a:cubicBezTo>
                  <a:cubicBezTo>
                    <a:pt x="902" y="203"/>
                    <a:pt x="902" y="171"/>
                    <a:pt x="902" y="138"/>
                  </a:cubicBezTo>
                  <a:cubicBezTo>
                    <a:pt x="902" y="133"/>
                    <a:pt x="901" y="129"/>
                    <a:pt x="900" y="124"/>
                  </a:cubicBezTo>
                  <a:cubicBezTo>
                    <a:pt x="895" y="98"/>
                    <a:pt x="872" y="80"/>
                    <a:pt x="846" y="80"/>
                  </a:cubicBezTo>
                  <a:cubicBezTo>
                    <a:pt x="820" y="80"/>
                    <a:pt x="797" y="98"/>
                    <a:pt x="792" y="123"/>
                  </a:cubicBezTo>
                  <a:cubicBezTo>
                    <a:pt x="791" y="128"/>
                    <a:pt x="790" y="133"/>
                    <a:pt x="790" y="137"/>
                  </a:cubicBezTo>
                  <a:cubicBezTo>
                    <a:pt x="790" y="140"/>
                    <a:pt x="790" y="143"/>
                    <a:pt x="790" y="146"/>
                  </a:cubicBezTo>
                  <a:cubicBezTo>
                    <a:pt x="790" y="310"/>
                    <a:pt x="790" y="473"/>
                    <a:pt x="790" y="636"/>
                  </a:cubicBezTo>
                  <a:cubicBezTo>
                    <a:pt x="790" y="650"/>
                    <a:pt x="789" y="663"/>
                    <a:pt x="789" y="676"/>
                  </a:cubicBezTo>
                  <a:cubicBezTo>
                    <a:pt x="788" y="706"/>
                    <a:pt x="787" y="737"/>
                    <a:pt x="787" y="767"/>
                  </a:cubicBezTo>
                  <a:cubicBezTo>
                    <a:pt x="786" y="813"/>
                    <a:pt x="786" y="859"/>
                    <a:pt x="787" y="904"/>
                  </a:cubicBezTo>
                  <a:cubicBezTo>
                    <a:pt x="787" y="921"/>
                    <a:pt x="788" y="938"/>
                    <a:pt x="789" y="955"/>
                  </a:cubicBezTo>
                  <a:cubicBezTo>
                    <a:pt x="793" y="989"/>
                    <a:pt x="805" y="1020"/>
                    <a:pt x="830" y="1045"/>
                  </a:cubicBezTo>
                  <a:cubicBezTo>
                    <a:pt x="834" y="1049"/>
                    <a:pt x="839" y="1054"/>
                    <a:pt x="844" y="1059"/>
                  </a:cubicBezTo>
                  <a:cubicBezTo>
                    <a:pt x="845" y="1060"/>
                    <a:pt x="847" y="1062"/>
                    <a:pt x="848" y="1063"/>
                  </a:cubicBezTo>
                  <a:cubicBezTo>
                    <a:pt x="846" y="1065"/>
                    <a:pt x="845" y="1066"/>
                    <a:pt x="843" y="1068"/>
                  </a:cubicBezTo>
                  <a:cubicBezTo>
                    <a:pt x="806" y="1097"/>
                    <a:pt x="765" y="1119"/>
                    <a:pt x="720" y="1137"/>
                  </a:cubicBezTo>
                  <a:cubicBezTo>
                    <a:pt x="679" y="1153"/>
                    <a:pt x="636" y="1166"/>
                    <a:pt x="592" y="1174"/>
                  </a:cubicBezTo>
                  <a:cubicBezTo>
                    <a:pt x="574" y="1178"/>
                    <a:pt x="556" y="1181"/>
                    <a:pt x="538" y="1183"/>
                  </a:cubicBezTo>
                  <a:cubicBezTo>
                    <a:pt x="509" y="1187"/>
                    <a:pt x="479" y="1189"/>
                    <a:pt x="450" y="1188"/>
                  </a:cubicBezTo>
                  <a:cubicBezTo>
                    <a:pt x="434" y="1188"/>
                    <a:pt x="418" y="1188"/>
                    <a:pt x="402" y="1187"/>
                  </a:cubicBezTo>
                  <a:cubicBezTo>
                    <a:pt x="330" y="1181"/>
                    <a:pt x="261" y="1166"/>
                    <a:pt x="195" y="1136"/>
                  </a:cubicBezTo>
                  <a:cubicBezTo>
                    <a:pt x="163" y="1121"/>
                    <a:pt x="133" y="1104"/>
                    <a:pt x="105" y="1082"/>
                  </a:cubicBezTo>
                  <a:cubicBezTo>
                    <a:pt x="95" y="1074"/>
                    <a:pt x="86" y="1065"/>
                    <a:pt x="78" y="1055"/>
                  </a:cubicBezTo>
                  <a:cubicBezTo>
                    <a:pt x="66" y="1039"/>
                    <a:pt x="58" y="1021"/>
                    <a:pt x="54" y="1001"/>
                  </a:cubicBezTo>
                  <a:cubicBezTo>
                    <a:pt x="50" y="987"/>
                    <a:pt x="49" y="972"/>
                    <a:pt x="47" y="957"/>
                  </a:cubicBezTo>
                  <a:cubicBezTo>
                    <a:pt x="43" y="913"/>
                    <a:pt x="42" y="869"/>
                    <a:pt x="41" y="824"/>
                  </a:cubicBezTo>
                  <a:cubicBezTo>
                    <a:pt x="40" y="797"/>
                    <a:pt x="39" y="771"/>
                    <a:pt x="38" y="744"/>
                  </a:cubicBezTo>
                  <a:cubicBezTo>
                    <a:pt x="36" y="699"/>
                    <a:pt x="35" y="654"/>
                    <a:pt x="33" y="609"/>
                  </a:cubicBezTo>
                  <a:cubicBezTo>
                    <a:pt x="32" y="573"/>
                    <a:pt x="30" y="536"/>
                    <a:pt x="29" y="500"/>
                  </a:cubicBezTo>
                  <a:cubicBezTo>
                    <a:pt x="27" y="470"/>
                    <a:pt x="26" y="441"/>
                    <a:pt x="25" y="411"/>
                  </a:cubicBezTo>
                  <a:cubicBezTo>
                    <a:pt x="24" y="386"/>
                    <a:pt x="22" y="361"/>
                    <a:pt x="21" y="335"/>
                  </a:cubicBezTo>
                  <a:cubicBezTo>
                    <a:pt x="20" y="324"/>
                    <a:pt x="20" y="313"/>
                    <a:pt x="19" y="302"/>
                  </a:cubicBezTo>
                  <a:cubicBezTo>
                    <a:pt x="18" y="278"/>
                    <a:pt x="17" y="255"/>
                    <a:pt x="15" y="231"/>
                  </a:cubicBezTo>
                  <a:cubicBezTo>
                    <a:pt x="14" y="202"/>
                    <a:pt x="12" y="173"/>
                    <a:pt x="10" y="144"/>
                  </a:cubicBezTo>
                  <a:cubicBezTo>
                    <a:pt x="8" y="125"/>
                    <a:pt x="7" y="105"/>
                    <a:pt x="6" y="85"/>
                  </a:cubicBezTo>
                  <a:cubicBezTo>
                    <a:pt x="4" y="59"/>
                    <a:pt x="2" y="34"/>
                    <a:pt x="0" y="8"/>
                  </a:cubicBezTo>
                  <a:cubicBezTo>
                    <a:pt x="0" y="6"/>
                    <a:pt x="0" y="4"/>
                    <a:pt x="0" y="0"/>
                  </a:cubicBezTo>
                  <a:close/>
                  <a:moveTo>
                    <a:pt x="410" y="641"/>
                  </a:moveTo>
                  <a:cubicBezTo>
                    <a:pt x="410" y="789"/>
                    <a:pt x="410" y="937"/>
                    <a:pt x="410" y="1085"/>
                  </a:cubicBezTo>
                  <a:cubicBezTo>
                    <a:pt x="410" y="1088"/>
                    <a:pt x="410" y="1092"/>
                    <a:pt x="410" y="1095"/>
                  </a:cubicBezTo>
                  <a:cubicBezTo>
                    <a:pt x="411" y="1134"/>
                    <a:pt x="447" y="1158"/>
                    <a:pt x="478" y="1152"/>
                  </a:cubicBezTo>
                  <a:cubicBezTo>
                    <a:pt x="502" y="1147"/>
                    <a:pt x="518" y="1133"/>
                    <a:pt x="525" y="1110"/>
                  </a:cubicBezTo>
                  <a:cubicBezTo>
                    <a:pt x="528" y="1102"/>
                    <a:pt x="528" y="1095"/>
                    <a:pt x="528" y="1088"/>
                  </a:cubicBezTo>
                  <a:cubicBezTo>
                    <a:pt x="528" y="985"/>
                    <a:pt x="528" y="882"/>
                    <a:pt x="528" y="778"/>
                  </a:cubicBezTo>
                  <a:cubicBezTo>
                    <a:pt x="528" y="585"/>
                    <a:pt x="528" y="391"/>
                    <a:pt x="528" y="197"/>
                  </a:cubicBezTo>
                  <a:cubicBezTo>
                    <a:pt x="528" y="192"/>
                    <a:pt x="527" y="186"/>
                    <a:pt x="527" y="181"/>
                  </a:cubicBezTo>
                  <a:cubicBezTo>
                    <a:pt x="524" y="157"/>
                    <a:pt x="503" y="131"/>
                    <a:pt x="470" y="130"/>
                  </a:cubicBezTo>
                  <a:cubicBezTo>
                    <a:pt x="439" y="129"/>
                    <a:pt x="416" y="152"/>
                    <a:pt x="411" y="177"/>
                  </a:cubicBezTo>
                  <a:cubicBezTo>
                    <a:pt x="410" y="183"/>
                    <a:pt x="410" y="189"/>
                    <a:pt x="410" y="194"/>
                  </a:cubicBezTo>
                  <a:cubicBezTo>
                    <a:pt x="410" y="343"/>
                    <a:pt x="410" y="492"/>
                    <a:pt x="410" y="641"/>
                  </a:cubicBezTo>
                  <a:close/>
                  <a:moveTo>
                    <a:pt x="356" y="621"/>
                  </a:moveTo>
                  <a:cubicBezTo>
                    <a:pt x="356" y="473"/>
                    <a:pt x="356" y="325"/>
                    <a:pt x="356" y="177"/>
                  </a:cubicBezTo>
                  <a:cubicBezTo>
                    <a:pt x="356" y="173"/>
                    <a:pt x="356" y="170"/>
                    <a:pt x="356" y="166"/>
                  </a:cubicBezTo>
                  <a:cubicBezTo>
                    <a:pt x="356" y="163"/>
                    <a:pt x="356" y="160"/>
                    <a:pt x="355" y="158"/>
                  </a:cubicBezTo>
                  <a:cubicBezTo>
                    <a:pt x="350" y="129"/>
                    <a:pt x="326" y="111"/>
                    <a:pt x="300" y="110"/>
                  </a:cubicBezTo>
                  <a:cubicBezTo>
                    <a:pt x="272" y="108"/>
                    <a:pt x="247" y="127"/>
                    <a:pt x="240" y="154"/>
                  </a:cubicBezTo>
                  <a:cubicBezTo>
                    <a:pt x="239" y="160"/>
                    <a:pt x="239" y="166"/>
                    <a:pt x="239" y="173"/>
                  </a:cubicBezTo>
                  <a:cubicBezTo>
                    <a:pt x="239" y="471"/>
                    <a:pt x="239" y="770"/>
                    <a:pt x="239" y="1069"/>
                  </a:cubicBezTo>
                  <a:cubicBezTo>
                    <a:pt x="239" y="1071"/>
                    <a:pt x="239" y="1073"/>
                    <a:pt x="239" y="1076"/>
                  </a:cubicBezTo>
                  <a:cubicBezTo>
                    <a:pt x="239" y="1103"/>
                    <a:pt x="262" y="1133"/>
                    <a:pt x="298" y="1132"/>
                  </a:cubicBezTo>
                  <a:cubicBezTo>
                    <a:pt x="331" y="1132"/>
                    <a:pt x="349" y="1108"/>
                    <a:pt x="354" y="1088"/>
                  </a:cubicBezTo>
                  <a:cubicBezTo>
                    <a:pt x="356" y="1082"/>
                    <a:pt x="356" y="1075"/>
                    <a:pt x="356" y="1069"/>
                  </a:cubicBezTo>
                  <a:cubicBezTo>
                    <a:pt x="356" y="919"/>
                    <a:pt x="356" y="770"/>
                    <a:pt x="356" y="621"/>
                  </a:cubicBezTo>
                  <a:close/>
                  <a:moveTo>
                    <a:pt x="716" y="620"/>
                  </a:moveTo>
                  <a:cubicBezTo>
                    <a:pt x="716" y="476"/>
                    <a:pt x="716" y="331"/>
                    <a:pt x="716" y="187"/>
                  </a:cubicBezTo>
                  <a:cubicBezTo>
                    <a:pt x="716" y="184"/>
                    <a:pt x="716" y="181"/>
                    <a:pt x="716" y="179"/>
                  </a:cubicBezTo>
                  <a:cubicBezTo>
                    <a:pt x="715" y="174"/>
                    <a:pt x="715" y="170"/>
                    <a:pt x="714" y="165"/>
                  </a:cubicBezTo>
                  <a:cubicBezTo>
                    <a:pt x="709" y="138"/>
                    <a:pt x="686" y="121"/>
                    <a:pt x="663" y="119"/>
                  </a:cubicBezTo>
                  <a:cubicBezTo>
                    <a:pt x="633" y="117"/>
                    <a:pt x="610" y="136"/>
                    <a:pt x="603" y="158"/>
                  </a:cubicBezTo>
                  <a:cubicBezTo>
                    <a:pt x="600" y="166"/>
                    <a:pt x="600" y="173"/>
                    <a:pt x="600" y="180"/>
                  </a:cubicBezTo>
                  <a:cubicBezTo>
                    <a:pt x="600" y="314"/>
                    <a:pt x="600" y="448"/>
                    <a:pt x="600" y="582"/>
                  </a:cubicBezTo>
                  <a:cubicBezTo>
                    <a:pt x="600" y="741"/>
                    <a:pt x="600" y="900"/>
                    <a:pt x="600" y="1059"/>
                  </a:cubicBezTo>
                  <a:cubicBezTo>
                    <a:pt x="600" y="1064"/>
                    <a:pt x="600" y="1068"/>
                    <a:pt x="601" y="1073"/>
                  </a:cubicBezTo>
                  <a:cubicBezTo>
                    <a:pt x="604" y="1094"/>
                    <a:pt x="623" y="1120"/>
                    <a:pt x="656" y="1121"/>
                  </a:cubicBezTo>
                  <a:cubicBezTo>
                    <a:pt x="686" y="1122"/>
                    <a:pt x="707" y="1101"/>
                    <a:pt x="714" y="1078"/>
                  </a:cubicBezTo>
                  <a:cubicBezTo>
                    <a:pt x="716" y="1071"/>
                    <a:pt x="716" y="1063"/>
                    <a:pt x="716" y="1056"/>
                  </a:cubicBezTo>
                  <a:cubicBezTo>
                    <a:pt x="716" y="910"/>
                    <a:pt x="716" y="765"/>
                    <a:pt x="716" y="620"/>
                  </a:cubicBezTo>
                  <a:close/>
                  <a:moveTo>
                    <a:pt x="61" y="555"/>
                  </a:moveTo>
                  <a:cubicBezTo>
                    <a:pt x="61" y="555"/>
                    <a:pt x="61" y="555"/>
                    <a:pt x="61" y="555"/>
                  </a:cubicBezTo>
                  <a:cubicBezTo>
                    <a:pt x="61" y="568"/>
                    <a:pt x="61" y="582"/>
                    <a:pt x="61" y="595"/>
                  </a:cubicBezTo>
                  <a:cubicBezTo>
                    <a:pt x="62" y="682"/>
                    <a:pt x="62" y="769"/>
                    <a:pt x="62" y="856"/>
                  </a:cubicBezTo>
                  <a:cubicBezTo>
                    <a:pt x="62" y="895"/>
                    <a:pt x="63" y="933"/>
                    <a:pt x="63" y="971"/>
                  </a:cubicBezTo>
                  <a:cubicBezTo>
                    <a:pt x="63" y="975"/>
                    <a:pt x="63" y="978"/>
                    <a:pt x="64" y="982"/>
                  </a:cubicBezTo>
                  <a:cubicBezTo>
                    <a:pt x="68" y="1008"/>
                    <a:pt x="89" y="1024"/>
                    <a:pt x="109" y="1027"/>
                  </a:cubicBezTo>
                  <a:cubicBezTo>
                    <a:pt x="137" y="1031"/>
                    <a:pt x="159" y="1015"/>
                    <a:pt x="168" y="995"/>
                  </a:cubicBezTo>
                  <a:cubicBezTo>
                    <a:pt x="171" y="988"/>
                    <a:pt x="172" y="980"/>
                    <a:pt x="172" y="971"/>
                  </a:cubicBezTo>
                  <a:cubicBezTo>
                    <a:pt x="172" y="913"/>
                    <a:pt x="172" y="854"/>
                    <a:pt x="172" y="795"/>
                  </a:cubicBezTo>
                  <a:cubicBezTo>
                    <a:pt x="171" y="745"/>
                    <a:pt x="171" y="694"/>
                    <a:pt x="171" y="644"/>
                  </a:cubicBezTo>
                  <a:cubicBezTo>
                    <a:pt x="170" y="549"/>
                    <a:pt x="170" y="454"/>
                    <a:pt x="170" y="359"/>
                  </a:cubicBezTo>
                  <a:cubicBezTo>
                    <a:pt x="169" y="285"/>
                    <a:pt x="169" y="212"/>
                    <a:pt x="169" y="138"/>
                  </a:cubicBezTo>
                  <a:cubicBezTo>
                    <a:pt x="169" y="134"/>
                    <a:pt x="168" y="129"/>
                    <a:pt x="168" y="125"/>
                  </a:cubicBezTo>
                  <a:cubicBezTo>
                    <a:pt x="164" y="99"/>
                    <a:pt x="140" y="79"/>
                    <a:pt x="114" y="79"/>
                  </a:cubicBezTo>
                  <a:cubicBezTo>
                    <a:pt x="92" y="79"/>
                    <a:pt x="68" y="93"/>
                    <a:pt x="61" y="121"/>
                  </a:cubicBezTo>
                  <a:cubicBezTo>
                    <a:pt x="59" y="126"/>
                    <a:pt x="59" y="132"/>
                    <a:pt x="59" y="137"/>
                  </a:cubicBezTo>
                  <a:cubicBezTo>
                    <a:pt x="59" y="173"/>
                    <a:pt x="60" y="209"/>
                    <a:pt x="60" y="245"/>
                  </a:cubicBezTo>
                  <a:cubicBezTo>
                    <a:pt x="60" y="349"/>
                    <a:pt x="60" y="452"/>
                    <a:pt x="61" y="555"/>
                  </a:cubicBezTo>
                  <a:close/>
                </a:path>
              </a:pathLst>
            </a:custGeom>
            <a:solidFill>
              <a:srgbClr val="FFFFFF"/>
            </a:solidFill>
            <a:ln w="9525">
              <a:noFill/>
              <a:round/>
              <a:headEnd/>
              <a:tailEnd/>
            </a:ln>
          </p:spPr>
          <p:txBody>
            <a:bodyPr/>
            <a:lstStyle/>
            <a:p>
              <a:endParaRPr lang="en-US"/>
            </a:p>
          </p:txBody>
        </p:sp>
        <p:sp>
          <p:nvSpPr>
            <p:cNvPr id="21699" name="Freeform 77"/>
            <p:cNvSpPr>
              <a:spLocks/>
            </p:cNvSpPr>
            <p:nvPr/>
          </p:nvSpPr>
          <p:spPr bwMode="auto">
            <a:xfrm>
              <a:off x="978" y="1828"/>
              <a:ext cx="1363" cy="380"/>
            </a:xfrm>
            <a:custGeom>
              <a:avLst/>
              <a:gdLst>
                <a:gd name="T0" fmla="*/ 103 w 1043"/>
                <a:gd name="T1" fmla="*/ 232 h 291"/>
                <a:gd name="T2" fmla="*/ 114 w 1043"/>
                <a:gd name="T3" fmla="*/ 236 h 291"/>
                <a:gd name="T4" fmla="*/ 352 w 1043"/>
                <a:gd name="T5" fmla="*/ 306 h 291"/>
                <a:gd name="T6" fmla="*/ 459 w 1043"/>
                <a:gd name="T7" fmla="*/ 325 h 291"/>
                <a:gd name="T8" fmla="*/ 546 w 1043"/>
                <a:gd name="T9" fmla="*/ 336 h 291"/>
                <a:gd name="T10" fmla="*/ 686 w 1043"/>
                <a:gd name="T11" fmla="*/ 341 h 291"/>
                <a:gd name="T12" fmla="*/ 703 w 1043"/>
                <a:gd name="T13" fmla="*/ 340 h 291"/>
                <a:gd name="T14" fmla="*/ 711 w 1043"/>
                <a:gd name="T15" fmla="*/ 338 h 291"/>
                <a:gd name="T16" fmla="*/ 685 w 1043"/>
                <a:gd name="T17" fmla="*/ 336 h 291"/>
                <a:gd name="T18" fmla="*/ 609 w 1043"/>
                <a:gd name="T19" fmla="*/ 326 h 291"/>
                <a:gd name="T20" fmla="*/ 516 w 1043"/>
                <a:gd name="T21" fmla="*/ 312 h 291"/>
                <a:gd name="T22" fmla="*/ 371 w 1043"/>
                <a:gd name="T23" fmla="*/ 277 h 291"/>
                <a:gd name="T24" fmla="*/ 178 w 1043"/>
                <a:gd name="T25" fmla="*/ 206 h 291"/>
                <a:gd name="T26" fmla="*/ 52 w 1043"/>
                <a:gd name="T27" fmla="*/ 137 h 291"/>
                <a:gd name="T28" fmla="*/ 10 w 1043"/>
                <a:gd name="T29" fmla="*/ 107 h 291"/>
                <a:gd name="T30" fmla="*/ 5 w 1043"/>
                <a:gd name="T31" fmla="*/ 103 h 291"/>
                <a:gd name="T32" fmla="*/ 0 w 1043"/>
                <a:gd name="T33" fmla="*/ 0 h 291"/>
                <a:gd name="T34" fmla="*/ 8 w 1043"/>
                <a:gd name="T35" fmla="*/ 1 h 291"/>
                <a:gd name="T36" fmla="*/ 90 w 1043"/>
                <a:gd name="T37" fmla="*/ 25 h 291"/>
                <a:gd name="T38" fmla="*/ 218 w 1043"/>
                <a:gd name="T39" fmla="*/ 54 h 291"/>
                <a:gd name="T40" fmla="*/ 312 w 1043"/>
                <a:gd name="T41" fmla="*/ 69 h 291"/>
                <a:gd name="T42" fmla="*/ 387 w 1043"/>
                <a:gd name="T43" fmla="*/ 78 h 291"/>
                <a:gd name="T44" fmla="*/ 464 w 1043"/>
                <a:gd name="T45" fmla="*/ 86 h 291"/>
                <a:gd name="T46" fmla="*/ 512 w 1043"/>
                <a:gd name="T47" fmla="*/ 89 h 291"/>
                <a:gd name="T48" fmla="*/ 524 w 1043"/>
                <a:gd name="T49" fmla="*/ 89 h 291"/>
                <a:gd name="T50" fmla="*/ 596 w 1043"/>
                <a:gd name="T51" fmla="*/ 135 h 291"/>
                <a:gd name="T52" fmla="*/ 597 w 1043"/>
                <a:gd name="T53" fmla="*/ 128 h 291"/>
                <a:gd name="T54" fmla="*/ 599 w 1043"/>
                <a:gd name="T55" fmla="*/ 107 h 291"/>
                <a:gd name="T56" fmla="*/ 599 w 1043"/>
                <a:gd name="T57" fmla="*/ 97 h 291"/>
                <a:gd name="T58" fmla="*/ 608 w 1043"/>
                <a:gd name="T59" fmla="*/ 95 h 291"/>
                <a:gd name="T60" fmla="*/ 678 w 1043"/>
                <a:gd name="T61" fmla="*/ 97 h 291"/>
                <a:gd name="T62" fmla="*/ 800 w 1043"/>
                <a:gd name="T63" fmla="*/ 97 h 291"/>
                <a:gd name="T64" fmla="*/ 890 w 1043"/>
                <a:gd name="T65" fmla="*/ 93 h 291"/>
                <a:gd name="T66" fmla="*/ 957 w 1043"/>
                <a:gd name="T67" fmla="*/ 87 h 291"/>
                <a:gd name="T68" fmla="*/ 1028 w 1043"/>
                <a:gd name="T69" fmla="*/ 80 h 291"/>
                <a:gd name="T70" fmla="*/ 1103 w 1043"/>
                <a:gd name="T71" fmla="*/ 71 h 291"/>
                <a:gd name="T72" fmla="*/ 1163 w 1043"/>
                <a:gd name="T73" fmla="*/ 61 h 291"/>
                <a:gd name="T74" fmla="*/ 1264 w 1043"/>
                <a:gd name="T75" fmla="*/ 44 h 291"/>
                <a:gd name="T76" fmla="*/ 1356 w 1043"/>
                <a:gd name="T77" fmla="*/ 22 h 291"/>
                <a:gd name="T78" fmla="*/ 1363 w 1043"/>
                <a:gd name="T79" fmla="*/ 21 h 291"/>
                <a:gd name="T80" fmla="*/ 1363 w 1043"/>
                <a:gd name="T81" fmla="*/ 27 h 291"/>
                <a:gd name="T82" fmla="*/ 1358 w 1043"/>
                <a:gd name="T83" fmla="*/ 106 h 291"/>
                <a:gd name="T84" fmla="*/ 1355 w 1043"/>
                <a:gd name="T85" fmla="*/ 146 h 291"/>
                <a:gd name="T86" fmla="*/ 1349 w 1043"/>
                <a:gd name="T87" fmla="*/ 260 h 291"/>
                <a:gd name="T88" fmla="*/ 1349 w 1043"/>
                <a:gd name="T89" fmla="*/ 262 h 291"/>
                <a:gd name="T90" fmla="*/ 1339 w 1043"/>
                <a:gd name="T91" fmla="*/ 268 h 291"/>
                <a:gd name="T92" fmla="*/ 1209 w 1043"/>
                <a:gd name="T93" fmla="*/ 319 h 291"/>
                <a:gd name="T94" fmla="*/ 1061 w 1043"/>
                <a:gd name="T95" fmla="*/ 356 h 291"/>
                <a:gd name="T96" fmla="*/ 979 w 1043"/>
                <a:gd name="T97" fmla="*/ 371 h 291"/>
                <a:gd name="T98" fmla="*/ 853 w 1043"/>
                <a:gd name="T99" fmla="*/ 379 h 291"/>
                <a:gd name="T100" fmla="*/ 775 w 1043"/>
                <a:gd name="T101" fmla="*/ 380 h 291"/>
                <a:gd name="T102" fmla="*/ 673 w 1043"/>
                <a:gd name="T103" fmla="*/ 376 h 291"/>
                <a:gd name="T104" fmla="*/ 626 w 1043"/>
                <a:gd name="T105" fmla="*/ 373 h 291"/>
                <a:gd name="T106" fmla="*/ 571 w 1043"/>
                <a:gd name="T107" fmla="*/ 368 h 291"/>
                <a:gd name="T108" fmla="*/ 514 w 1043"/>
                <a:gd name="T109" fmla="*/ 360 h 291"/>
                <a:gd name="T110" fmla="*/ 417 w 1043"/>
                <a:gd name="T111" fmla="*/ 341 h 291"/>
                <a:gd name="T112" fmla="*/ 268 w 1043"/>
                <a:gd name="T113" fmla="*/ 302 h 291"/>
                <a:gd name="T114" fmla="*/ 112 w 1043"/>
                <a:gd name="T115" fmla="*/ 239 h 291"/>
                <a:gd name="T116" fmla="*/ 105 w 1043"/>
                <a:gd name="T117" fmla="*/ 235 h 291"/>
                <a:gd name="T118" fmla="*/ 105 w 1043"/>
                <a:gd name="T119" fmla="*/ 232 h 291"/>
                <a:gd name="T120" fmla="*/ 103 w 1043"/>
                <a:gd name="T121" fmla="*/ 232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3"/>
                <a:gd name="T184" fmla="*/ 0 h 291"/>
                <a:gd name="T185" fmla="*/ 1043 w 1043"/>
                <a:gd name="T186" fmla="*/ 291 h 2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3" h="291">
                  <a:moveTo>
                    <a:pt x="79" y="178"/>
                  </a:moveTo>
                  <a:cubicBezTo>
                    <a:pt x="82" y="179"/>
                    <a:pt x="84" y="180"/>
                    <a:pt x="87" y="181"/>
                  </a:cubicBezTo>
                  <a:cubicBezTo>
                    <a:pt x="146" y="203"/>
                    <a:pt x="207" y="221"/>
                    <a:pt x="269" y="234"/>
                  </a:cubicBezTo>
                  <a:cubicBezTo>
                    <a:pt x="296" y="240"/>
                    <a:pt x="323" y="245"/>
                    <a:pt x="351" y="249"/>
                  </a:cubicBezTo>
                  <a:cubicBezTo>
                    <a:pt x="373" y="252"/>
                    <a:pt x="396" y="254"/>
                    <a:pt x="418" y="257"/>
                  </a:cubicBezTo>
                  <a:cubicBezTo>
                    <a:pt x="454" y="260"/>
                    <a:pt x="489" y="262"/>
                    <a:pt x="525" y="261"/>
                  </a:cubicBezTo>
                  <a:cubicBezTo>
                    <a:pt x="529" y="261"/>
                    <a:pt x="534" y="261"/>
                    <a:pt x="538" y="260"/>
                  </a:cubicBezTo>
                  <a:cubicBezTo>
                    <a:pt x="540" y="260"/>
                    <a:pt x="541" y="260"/>
                    <a:pt x="544" y="259"/>
                  </a:cubicBezTo>
                  <a:cubicBezTo>
                    <a:pt x="536" y="258"/>
                    <a:pt x="530" y="257"/>
                    <a:pt x="524" y="257"/>
                  </a:cubicBezTo>
                  <a:cubicBezTo>
                    <a:pt x="505" y="255"/>
                    <a:pt x="485" y="253"/>
                    <a:pt x="466" y="250"/>
                  </a:cubicBezTo>
                  <a:cubicBezTo>
                    <a:pt x="442" y="248"/>
                    <a:pt x="419" y="244"/>
                    <a:pt x="395" y="239"/>
                  </a:cubicBezTo>
                  <a:cubicBezTo>
                    <a:pt x="358" y="232"/>
                    <a:pt x="321" y="223"/>
                    <a:pt x="284" y="212"/>
                  </a:cubicBezTo>
                  <a:cubicBezTo>
                    <a:pt x="234" y="197"/>
                    <a:pt x="184" y="180"/>
                    <a:pt x="136" y="158"/>
                  </a:cubicBezTo>
                  <a:cubicBezTo>
                    <a:pt x="102" y="143"/>
                    <a:pt x="70" y="127"/>
                    <a:pt x="40" y="105"/>
                  </a:cubicBezTo>
                  <a:cubicBezTo>
                    <a:pt x="29" y="98"/>
                    <a:pt x="19" y="90"/>
                    <a:pt x="8" y="82"/>
                  </a:cubicBezTo>
                  <a:cubicBezTo>
                    <a:pt x="7" y="81"/>
                    <a:pt x="6" y="80"/>
                    <a:pt x="4" y="79"/>
                  </a:cubicBezTo>
                  <a:cubicBezTo>
                    <a:pt x="3" y="53"/>
                    <a:pt x="1" y="27"/>
                    <a:pt x="0" y="0"/>
                  </a:cubicBezTo>
                  <a:cubicBezTo>
                    <a:pt x="3" y="0"/>
                    <a:pt x="5" y="1"/>
                    <a:pt x="6" y="1"/>
                  </a:cubicBezTo>
                  <a:cubicBezTo>
                    <a:pt x="27" y="7"/>
                    <a:pt x="48" y="14"/>
                    <a:pt x="69" y="19"/>
                  </a:cubicBezTo>
                  <a:cubicBezTo>
                    <a:pt x="101" y="28"/>
                    <a:pt x="134" y="35"/>
                    <a:pt x="167" y="41"/>
                  </a:cubicBezTo>
                  <a:cubicBezTo>
                    <a:pt x="191" y="45"/>
                    <a:pt x="215" y="50"/>
                    <a:pt x="239" y="53"/>
                  </a:cubicBezTo>
                  <a:cubicBezTo>
                    <a:pt x="258" y="56"/>
                    <a:pt x="277" y="58"/>
                    <a:pt x="296" y="60"/>
                  </a:cubicBezTo>
                  <a:cubicBezTo>
                    <a:pt x="315" y="62"/>
                    <a:pt x="335" y="64"/>
                    <a:pt x="355" y="66"/>
                  </a:cubicBezTo>
                  <a:cubicBezTo>
                    <a:pt x="367" y="67"/>
                    <a:pt x="380" y="67"/>
                    <a:pt x="392" y="68"/>
                  </a:cubicBezTo>
                  <a:cubicBezTo>
                    <a:pt x="395" y="68"/>
                    <a:pt x="398" y="68"/>
                    <a:pt x="401" y="68"/>
                  </a:cubicBezTo>
                  <a:cubicBezTo>
                    <a:pt x="413" y="89"/>
                    <a:pt x="432" y="99"/>
                    <a:pt x="456" y="103"/>
                  </a:cubicBezTo>
                  <a:cubicBezTo>
                    <a:pt x="456" y="101"/>
                    <a:pt x="457" y="100"/>
                    <a:pt x="457" y="98"/>
                  </a:cubicBezTo>
                  <a:cubicBezTo>
                    <a:pt x="458" y="93"/>
                    <a:pt x="458" y="87"/>
                    <a:pt x="458" y="82"/>
                  </a:cubicBezTo>
                  <a:cubicBezTo>
                    <a:pt x="458" y="79"/>
                    <a:pt x="458" y="77"/>
                    <a:pt x="458" y="74"/>
                  </a:cubicBezTo>
                  <a:cubicBezTo>
                    <a:pt x="461" y="72"/>
                    <a:pt x="463" y="73"/>
                    <a:pt x="465" y="73"/>
                  </a:cubicBezTo>
                  <a:cubicBezTo>
                    <a:pt x="483" y="73"/>
                    <a:pt x="501" y="74"/>
                    <a:pt x="519" y="74"/>
                  </a:cubicBezTo>
                  <a:cubicBezTo>
                    <a:pt x="550" y="74"/>
                    <a:pt x="581" y="74"/>
                    <a:pt x="612" y="74"/>
                  </a:cubicBezTo>
                  <a:cubicBezTo>
                    <a:pt x="635" y="73"/>
                    <a:pt x="658" y="72"/>
                    <a:pt x="681" y="71"/>
                  </a:cubicBezTo>
                  <a:cubicBezTo>
                    <a:pt x="698" y="70"/>
                    <a:pt x="715" y="68"/>
                    <a:pt x="732" y="67"/>
                  </a:cubicBezTo>
                  <a:cubicBezTo>
                    <a:pt x="751" y="65"/>
                    <a:pt x="769" y="63"/>
                    <a:pt x="787" y="61"/>
                  </a:cubicBezTo>
                  <a:cubicBezTo>
                    <a:pt x="806" y="59"/>
                    <a:pt x="825" y="57"/>
                    <a:pt x="844" y="54"/>
                  </a:cubicBezTo>
                  <a:cubicBezTo>
                    <a:pt x="859" y="52"/>
                    <a:pt x="875" y="50"/>
                    <a:pt x="890" y="47"/>
                  </a:cubicBezTo>
                  <a:cubicBezTo>
                    <a:pt x="916" y="43"/>
                    <a:pt x="941" y="39"/>
                    <a:pt x="967" y="34"/>
                  </a:cubicBezTo>
                  <a:cubicBezTo>
                    <a:pt x="991" y="29"/>
                    <a:pt x="1015" y="23"/>
                    <a:pt x="1038" y="17"/>
                  </a:cubicBezTo>
                  <a:cubicBezTo>
                    <a:pt x="1040" y="17"/>
                    <a:pt x="1041" y="16"/>
                    <a:pt x="1043" y="16"/>
                  </a:cubicBezTo>
                  <a:cubicBezTo>
                    <a:pt x="1043" y="18"/>
                    <a:pt x="1043" y="19"/>
                    <a:pt x="1043" y="21"/>
                  </a:cubicBezTo>
                  <a:cubicBezTo>
                    <a:pt x="1042" y="41"/>
                    <a:pt x="1041" y="61"/>
                    <a:pt x="1039" y="81"/>
                  </a:cubicBezTo>
                  <a:cubicBezTo>
                    <a:pt x="1039" y="92"/>
                    <a:pt x="1038" y="102"/>
                    <a:pt x="1037" y="112"/>
                  </a:cubicBezTo>
                  <a:cubicBezTo>
                    <a:pt x="1036" y="141"/>
                    <a:pt x="1034" y="170"/>
                    <a:pt x="1032" y="199"/>
                  </a:cubicBezTo>
                  <a:cubicBezTo>
                    <a:pt x="1032" y="199"/>
                    <a:pt x="1032" y="200"/>
                    <a:pt x="1032" y="201"/>
                  </a:cubicBezTo>
                  <a:cubicBezTo>
                    <a:pt x="1030" y="202"/>
                    <a:pt x="1027" y="204"/>
                    <a:pt x="1025" y="205"/>
                  </a:cubicBezTo>
                  <a:cubicBezTo>
                    <a:pt x="993" y="221"/>
                    <a:pt x="959" y="233"/>
                    <a:pt x="925" y="244"/>
                  </a:cubicBezTo>
                  <a:cubicBezTo>
                    <a:pt x="888" y="255"/>
                    <a:pt x="850" y="265"/>
                    <a:pt x="812" y="273"/>
                  </a:cubicBezTo>
                  <a:cubicBezTo>
                    <a:pt x="791" y="278"/>
                    <a:pt x="770" y="281"/>
                    <a:pt x="749" y="284"/>
                  </a:cubicBezTo>
                  <a:cubicBezTo>
                    <a:pt x="717" y="287"/>
                    <a:pt x="685" y="289"/>
                    <a:pt x="653" y="290"/>
                  </a:cubicBezTo>
                  <a:cubicBezTo>
                    <a:pt x="633" y="290"/>
                    <a:pt x="613" y="291"/>
                    <a:pt x="593" y="291"/>
                  </a:cubicBezTo>
                  <a:cubicBezTo>
                    <a:pt x="567" y="291"/>
                    <a:pt x="541" y="289"/>
                    <a:pt x="515" y="288"/>
                  </a:cubicBezTo>
                  <a:cubicBezTo>
                    <a:pt x="503" y="288"/>
                    <a:pt x="491" y="287"/>
                    <a:pt x="479" y="286"/>
                  </a:cubicBezTo>
                  <a:cubicBezTo>
                    <a:pt x="465" y="285"/>
                    <a:pt x="451" y="284"/>
                    <a:pt x="437" y="282"/>
                  </a:cubicBezTo>
                  <a:cubicBezTo>
                    <a:pt x="422" y="280"/>
                    <a:pt x="408" y="278"/>
                    <a:pt x="393" y="276"/>
                  </a:cubicBezTo>
                  <a:cubicBezTo>
                    <a:pt x="368" y="272"/>
                    <a:pt x="343" y="267"/>
                    <a:pt x="319" y="261"/>
                  </a:cubicBezTo>
                  <a:cubicBezTo>
                    <a:pt x="280" y="253"/>
                    <a:pt x="243" y="243"/>
                    <a:pt x="205" y="231"/>
                  </a:cubicBezTo>
                  <a:cubicBezTo>
                    <a:pt x="164" y="218"/>
                    <a:pt x="124" y="202"/>
                    <a:pt x="86" y="183"/>
                  </a:cubicBezTo>
                  <a:cubicBezTo>
                    <a:pt x="84" y="182"/>
                    <a:pt x="82" y="182"/>
                    <a:pt x="80" y="180"/>
                  </a:cubicBezTo>
                  <a:cubicBezTo>
                    <a:pt x="80" y="180"/>
                    <a:pt x="80" y="179"/>
                    <a:pt x="80" y="178"/>
                  </a:cubicBezTo>
                  <a:lnTo>
                    <a:pt x="79" y="178"/>
                  </a:lnTo>
                  <a:close/>
                </a:path>
              </a:pathLst>
            </a:custGeom>
            <a:solidFill>
              <a:srgbClr val="FFFFFF"/>
            </a:solidFill>
            <a:ln w="9525">
              <a:noFill/>
              <a:round/>
              <a:headEnd/>
              <a:tailEnd/>
            </a:ln>
          </p:spPr>
          <p:txBody>
            <a:bodyPr/>
            <a:lstStyle/>
            <a:p>
              <a:endParaRPr lang="en-US"/>
            </a:p>
          </p:txBody>
        </p:sp>
        <p:sp>
          <p:nvSpPr>
            <p:cNvPr id="21700" name="Freeform 78"/>
            <p:cNvSpPr>
              <a:spLocks/>
            </p:cNvSpPr>
            <p:nvPr/>
          </p:nvSpPr>
          <p:spPr bwMode="auto">
            <a:xfrm>
              <a:off x="2124" y="2469"/>
              <a:ext cx="593" cy="1288"/>
            </a:xfrm>
            <a:custGeom>
              <a:avLst/>
              <a:gdLst>
                <a:gd name="T0" fmla="*/ 593 w 454"/>
                <a:gd name="T1" fmla="*/ 1264 h 986"/>
                <a:gd name="T2" fmla="*/ 477 w 454"/>
                <a:gd name="T3" fmla="*/ 1284 h 986"/>
                <a:gd name="T4" fmla="*/ 448 w 454"/>
                <a:gd name="T5" fmla="*/ 1287 h 986"/>
                <a:gd name="T6" fmla="*/ 417 w 454"/>
                <a:gd name="T7" fmla="*/ 1281 h 986"/>
                <a:gd name="T8" fmla="*/ 384 w 454"/>
                <a:gd name="T9" fmla="*/ 1264 h 986"/>
                <a:gd name="T10" fmla="*/ 239 w 454"/>
                <a:gd name="T11" fmla="*/ 1148 h 986"/>
                <a:gd name="T12" fmla="*/ 149 w 454"/>
                <a:gd name="T13" fmla="*/ 1025 h 986"/>
                <a:gd name="T14" fmla="*/ 57 w 454"/>
                <a:gd name="T15" fmla="*/ 846 h 986"/>
                <a:gd name="T16" fmla="*/ 17 w 454"/>
                <a:gd name="T17" fmla="*/ 696 h 986"/>
                <a:gd name="T18" fmla="*/ 4 w 454"/>
                <a:gd name="T19" fmla="*/ 580 h 986"/>
                <a:gd name="T20" fmla="*/ 1 w 454"/>
                <a:gd name="T21" fmla="*/ 479 h 986"/>
                <a:gd name="T22" fmla="*/ 7 w 454"/>
                <a:gd name="T23" fmla="*/ 381 h 986"/>
                <a:gd name="T24" fmla="*/ 73 w 454"/>
                <a:gd name="T25" fmla="*/ 148 h 986"/>
                <a:gd name="T26" fmla="*/ 120 w 454"/>
                <a:gd name="T27" fmla="*/ 69 h 986"/>
                <a:gd name="T28" fmla="*/ 170 w 454"/>
                <a:gd name="T29" fmla="*/ 25 h 986"/>
                <a:gd name="T30" fmla="*/ 217 w 454"/>
                <a:gd name="T31" fmla="*/ 0 h 986"/>
                <a:gd name="T32" fmla="*/ 219 w 454"/>
                <a:gd name="T33" fmla="*/ 0 h 986"/>
                <a:gd name="T34" fmla="*/ 218 w 454"/>
                <a:gd name="T35" fmla="*/ 4 h 986"/>
                <a:gd name="T36" fmla="*/ 197 w 454"/>
                <a:gd name="T37" fmla="*/ 33 h 986"/>
                <a:gd name="T38" fmla="*/ 110 w 454"/>
                <a:gd name="T39" fmla="*/ 221 h 986"/>
                <a:gd name="T40" fmla="*/ 91 w 454"/>
                <a:gd name="T41" fmla="*/ 325 h 986"/>
                <a:gd name="T42" fmla="*/ 84 w 454"/>
                <a:gd name="T43" fmla="*/ 439 h 986"/>
                <a:gd name="T44" fmla="*/ 91 w 454"/>
                <a:gd name="T45" fmla="*/ 549 h 986"/>
                <a:gd name="T46" fmla="*/ 144 w 454"/>
                <a:gd name="T47" fmla="*/ 771 h 986"/>
                <a:gd name="T48" fmla="*/ 218 w 454"/>
                <a:gd name="T49" fmla="*/ 934 h 986"/>
                <a:gd name="T50" fmla="*/ 302 w 454"/>
                <a:gd name="T51" fmla="*/ 1061 h 986"/>
                <a:gd name="T52" fmla="*/ 421 w 454"/>
                <a:gd name="T53" fmla="*/ 1180 h 986"/>
                <a:gd name="T54" fmla="*/ 572 w 454"/>
                <a:gd name="T55" fmla="*/ 1255 h 986"/>
                <a:gd name="T56" fmla="*/ 588 w 454"/>
                <a:gd name="T57" fmla="*/ 1259 h 986"/>
                <a:gd name="T58" fmla="*/ 593 w 454"/>
                <a:gd name="T59" fmla="*/ 1262 h 986"/>
                <a:gd name="T60" fmla="*/ 593 w 454"/>
                <a:gd name="T61" fmla="*/ 1264 h 9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4"/>
                <a:gd name="T94" fmla="*/ 0 h 986"/>
                <a:gd name="T95" fmla="*/ 454 w 454"/>
                <a:gd name="T96" fmla="*/ 986 h 9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4" h="986">
                  <a:moveTo>
                    <a:pt x="454" y="968"/>
                  </a:moveTo>
                  <a:cubicBezTo>
                    <a:pt x="424" y="973"/>
                    <a:pt x="395" y="978"/>
                    <a:pt x="365" y="983"/>
                  </a:cubicBezTo>
                  <a:cubicBezTo>
                    <a:pt x="358" y="984"/>
                    <a:pt x="350" y="985"/>
                    <a:pt x="343" y="985"/>
                  </a:cubicBezTo>
                  <a:cubicBezTo>
                    <a:pt x="334" y="986"/>
                    <a:pt x="327" y="984"/>
                    <a:pt x="319" y="981"/>
                  </a:cubicBezTo>
                  <a:cubicBezTo>
                    <a:pt x="311" y="977"/>
                    <a:pt x="302" y="973"/>
                    <a:pt x="294" y="968"/>
                  </a:cubicBezTo>
                  <a:cubicBezTo>
                    <a:pt x="252" y="944"/>
                    <a:pt x="215" y="914"/>
                    <a:pt x="183" y="879"/>
                  </a:cubicBezTo>
                  <a:cubicBezTo>
                    <a:pt x="157" y="849"/>
                    <a:pt x="135" y="818"/>
                    <a:pt x="114" y="785"/>
                  </a:cubicBezTo>
                  <a:cubicBezTo>
                    <a:pt x="87" y="741"/>
                    <a:pt x="63" y="696"/>
                    <a:pt x="44" y="648"/>
                  </a:cubicBezTo>
                  <a:cubicBezTo>
                    <a:pt x="29" y="611"/>
                    <a:pt x="19" y="573"/>
                    <a:pt x="13" y="533"/>
                  </a:cubicBezTo>
                  <a:cubicBezTo>
                    <a:pt x="8" y="504"/>
                    <a:pt x="5" y="474"/>
                    <a:pt x="3" y="444"/>
                  </a:cubicBezTo>
                  <a:cubicBezTo>
                    <a:pt x="2" y="418"/>
                    <a:pt x="0" y="392"/>
                    <a:pt x="1" y="367"/>
                  </a:cubicBezTo>
                  <a:cubicBezTo>
                    <a:pt x="1" y="342"/>
                    <a:pt x="2" y="317"/>
                    <a:pt x="5" y="292"/>
                  </a:cubicBezTo>
                  <a:cubicBezTo>
                    <a:pt x="13" y="230"/>
                    <a:pt x="29" y="170"/>
                    <a:pt x="56" y="113"/>
                  </a:cubicBezTo>
                  <a:cubicBezTo>
                    <a:pt x="66" y="92"/>
                    <a:pt x="78" y="71"/>
                    <a:pt x="92" y="53"/>
                  </a:cubicBezTo>
                  <a:cubicBezTo>
                    <a:pt x="103" y="40"/>
                    <a:pt x="116" y="28"/>
                    <a:pt x="130" y="19"/>
                  </a:cubicBezTo>
                  <a:cubicBezTo>
                    <a:pt x="142" y="12"/>
                    <a:pt x="154" y="6"/>
                    <a:pt x="166" y="0"/>
                  </a:cubicBezTo>
                  <a:cubicBezTo>
                    <a:pt x="167" y="0"/>
                    <a:pt x="167" y="0"/>
                    <a:pt x="168" y="0"/>
                  </a:cubicBezTo>
                  <a:cubicBezTo>
                    <a:pt x="169" y="1"/>
                    <a:pt x="168" y="2"/>
                    <a:pt x="167" y="3"/>
                  </a:cubicBezTo>
                  <a:cubicBezTo>
                    <a:pt x="162" y="10"/>
                    <a:pt x="156" y="18"/>
                    <a:pt x="151" y="25"/>
                  </a:cubicBezTo>
                  <a:cubicBezTo>
                    <a:pt x="119" y="69"/>
                    <a:pt x="97" y="117"/>
                    <a:pt x="84" y="169"/>
                  </a:cubicBezTo>
                  <a:cubicBezTo>
                    <a:pt x="78" y="196"/>
                    <a:pt x="73" y="222"/>
                    <a:pt x="70" y="249"/>
                  </a:cubicBezTo>
                  <a:cubicBezTo>
                    <a:pt x="66" y="278"/>
                    <a:pt x="65" y="307"/>
                    <a:pt x="64" y="336"/>
                  </a:cubicBezTo>
                  <a:cubicBezTo>
                    <a:pt x="64" y="364"/>
                    <a:pt x="66" y="392"/>
                    <a:pt x="70" y="420"/>
                  </a:cubicBezTo>
                  <a:cubicBezTo>
                    <a:pt x="77" y="478"/>
                    <a:pt x="90" y="535"/>
                    <a:pt x="110" y="590"/>
                  </a:cubicBezTo>
                  <a:cubicBezTo>
                    <a:pt x="125" y="633"/>
                    <a:pt x="145" y="674"/>
                    <a:pt x="167" y="715"/>
                  </a:cubicBezTo>
                  <a:cubicBezTo>
                    <a:pt x="186" y="749"/>
                    <a:pt x="207" y="782"/>
                    <a:pt x="231" y="812"/>
                  </a:cubicBezTo>
                  <a:cubicBezTo>
                    <a:pt x="258" y="846"/>
                    <a:pt x="288" y="877"/>
                    <a:pt x="322" y="903"/>
                  </a:cubicBezTo>
                  <a:cubicBezTo>
                    <a:pt x="357" y="930"/>
                    <a:pt x="395" y="950"/>
                    <a:pt x="438" y="961"/>
                  </a:cubicBezTo>
                  <a:cubicBezTo>
                    <a:pt x="442" y="962"/>
                    <a:pt x="446" y="963"/>
                    <a:pt x="450" y="964"/>
                  </a:cubicBezTo>
                  <a:cubicBezTo>
                    <a:pt x="452" y="965"/>
                    <a:pt x="453" y="966"/>
                    <a:pt x="454" y="966"/>
                  </a:cubicBezTo>
                  <a:cubicBezTo>
                    <a:pt x="454" y="967"/>
                    <a:pt x="454" y="967"/>
                    <a:pt x="454" y="968"/>
                  </a:cubicBezTo>
                  <a:close/>
                </a:path>
              </a:pathLst>
            </a:custGeom>
            <a:solidFill>
              <a:srgbClr val="FFFFFF"/>
            </a:solidFill>
            <a:ln w="9525">
              <a:noFill/>
              <a:round/>
              <a:headEnd/>
              <a:tailEnd/>
            </a:ln>
          </p:spPr>
          <p:txBody>
            <a:bodyPr/>
            <a:lstStyle/>
            <a:p>
              <a:endParaRPr lang="en-US"/>
            </a:p>
          </p:txBody>
        </p:sp>
        <p:sp>
          <p:nvSpPr>
            <p:cNvPr id="21701" name="Freeform 79"/>
            <p:cNvSpPr>
              <a:spLocks/>
            </p:cNvSpPr>
            <p:nvPr/>
          </p:nvSpPr>
          <p:spPr bwMode="auto">
            <a:xfrm>
              <a:off x="1057" y="2105"/>
              <a:ext cx="1311" cy="174"/>
            </a:xfrm>
            <a:custGeom>
              <a:avLst/>
              <a:gdLst>
                <a:gd name="T0" fmla="*/ 1 w 1004"/>
                <a:gd name="T1" fmla="*/ 20 h 133"/>
                <a:gd name="T2" fmla="*/ 14 w 1004"/>
                <a:gd name="T3" fmla="*/ 24 h 133"/>
                <a:gd name="T4" fmla="*/ 184 w 1004"/>
                <a:gd name="T5" fmla="*/ 69 h 133"/>
                <a:gd name="T6" fmla="*/ 308 w 1004"/>
                <a:gd name="T7" fmla="*/ 96 h 133"/>
                <a:gd name="T8" fmla="*/ 413 w 1004"/>
                <a:gd name="T9" fmla="*/ 113 h 133"/>
                <a:gd name="T10" fmla="*/ 483 w 1004"/>
                <a:gd name="T11" fmla="*/ 122 h 133"/>
                <a:gd name="T12" fmla="*/ 560 w 1004"/>
                <a:gd name="T13" fmla="*/ 130 h 133"/>
                <a:gd name="T14" fmla="*/ 606 w 1004"/>
                <a:gd name="T15" fmla="*/ 132 h 133"/>
                <a:gd name="T16" fmla="*/ 688 w 1004"/>
                <a:gd name="T17" fmla="*/ 133 h 133"/>
                <a:gd name="T18" fmla="*/ 782 w 1004"/>
                <a:gd name="T19" fmla="*/ 131 h 133"/>
                <a:gd name="T20" fmla="*/ 850 w 1004"/>
                <a:gd name="T21" fmla="*/ 126 h 133"/>
                <a:gd name="T22" fmla="*/ 919 w 1004"/>
                <a:gd name="T23" fmla="*/ 116 h 133"/>
                <a:gd name="T24" fmla="*/ 1037 w 1004"/>
                <a:gd name="T25" fmla="*/ 92 h 133"/>
                <a:gd name="T26" fmla="*/ 1212 w 1004"/>
                <a:gd name="T27" fmla="*/ 37 h 133"/>
                <a:gd name="T28" fmla="*/ 1286 w 1004"/>
                <a:gd name="T29" fmla="*/ 7 h 133"/>
                <a:gd name="T30" fmla="*/ 1299 w 1004"/>
                <a:gd name="T31" fmla="*/ 3 h 133"/>
                <a:gd name="T32" fmla="*/ 1308 w 1004"/>
                <a:gd name="T33" fmla="*/ 14 h 133"/>
                <a:gd name="T34" fmla="*/ 1299 w 1004"/>
                <a:gd name="T35" fmla="*/ 25 h 133"/>
                <a:gd name="T36" fmla="*/ 1285 w 1004"/>
                <a:gd name="T37" fmla="*/ 35 h 133"/>
                <a:gd name="T38" fmla="*/ 1203 w 1004"/>
                <a:gd name="T39" fmla="*/ 77 h 133"/>
                <a:gd name="T40" fmla="*/ 1024 w 1004"/>
                <a:gd name="T41" fmla="*/ 135 h 133"/>
                <a:gd name="T42" fmla="*/ 917 w 1004"/>
                <a:gd name="T43" fmla="*/ 157 h 133"/>
                <a:gd name="T44" fmla="*/ 853 w 1004"/>
                <a:gd name="T45" fmla="*/ 166 h 133"/>
                <a:gd name="T46" fmla="*/ 661 w 1004"/>
                <a:gd name="T47" fmla="*/ 174 h 133"/>
                <a:gd name="T48" fmla="*/ 577 w 1004"/>
                <a:gd name="T49" fmla="*/ 171 h 133"/>
                <a:gd name="T50" fmla="*/ 507 w 1004"/>
                <a:gd name="T51" fmla="*/ 166 h 133"/>
                <a:gd name="T52" fmla="*/ 428 w 1004"/>
                <a:gd name="T53" fmla="*/ 157 h 133"/>
                <a:gd name="T54" fmla="*/ 240 w 1004"/>
                <a:gd name="T55" fmla="*/ 118 h 133"/>
                <a:gd name="T56" fmla="*/ 76 w 1004"/>
                <a:gd name="T57" fmla="*/ 60 h 133"/>
                <a:gd name="T58" fmla="*/ 4 w 1004"/>
                <a:gd name="T59" fmla="*/ 25 h 133"/>
                <a:gd name="T60" fmla="*/ 0 w 1004"/>
                <a:gd name="T61" fmla="*/ 22 h 133"/>
                <a:gd name="T62" fmla="*/ 1 w 1004"/>
                <a:gd name="T63" fmla="*/ 20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4"/>
                <a:gd name="T97" fmla="*/ 0 h 133"/>
                <a:gd name="T98" fmla="*/ 1004 w 1004"/>
                <a:gd name="T99" fmla="*/ 133 h 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4" h="133">
                  <a:moveTo>
                    <a:pt x="1" y="15"/>
                  </a:moveTo>
                  <a:cubicBezTo>
                    <a:pt x="4" y="16"/>
                    <a:pt x="7" y="17"/>
                    <a:pt x="11" y="18"/>
                  </a:cubicBezTo>
                  <a:cubicBezTo>
                    <a:pt x="54" y="31"/>
                    <a:pt x="98" y="43"/>
                    <a:pt x="141" y="53"/>
                  </a:cubicBezTo>
                  <a:cubicBezTo>
                    <a:pt x="173" y="60"/>
                    <a:pt x="204" y="67"/>
                    <a:pt x="236" y="73"/>
                  </a:cubicBezTo>
                  <a:cubicBezTo>
                    <a:pt x="262" y="77"/>
                    <a:pt x="289" y="82"/>
                    <a:pt x="316" y="86"/>
                  </a:cubicBezTo>
                  <a:cubicBezTo>
                    <a:pt x="334" y="89"/>
                    <a:pt x="352" y="91"/>
                    <a:pt x="370" y="93"/>
                  </a:cubicBezTo>
                  <a:cubicBezTo>
                    <a:pt x="390" y="96"/>
                    <a:pt x="409" y="97"/>
                    <a:pt x="429" y="99"/>
                  </a:cubicBezTo>
                  <a:cubicBezTo>
                    <a:pt x="441" y="100"/>
                    <a:pt x="452" y="101"/>
                    <a:pt x="464" y="101"/>
                  </a:cubicBezTo>
                  <a:cubicBezTo>
                    <a:pt x="485" y="102"/>
                    <a:pt x="506" y="102"/>
                    <a:pt x="527" y="102"/>
                  </a:cubicBezTo>
                  <a:cubicBezTo>
                    <a:pt x="551" y="102"/>
                    <a:pt x="575" y="102"/>
                    <a:pt x="599" y="100"/>
                  </a:cubicBezTo>
                  <a:cubicBezTo>
                    <a:pt x="616" y="99"/>
                    <a:pt x="634" y="98"/>
                    <a:pt x="651" y="96"/>
                  </a:cubicBezTo>
                  <a:cubicBezTo>
                    <a:pt x="669" y="94"/>
                    <a:pt x="686" y="91"/>
                    <a:pt x="704" y="89"/>
                  </a:cubicBezTo>
                  <a:cubicBezTo>
                    <a:pt x="734" y="84"/>
                    <a:pt x="764" y="78"/>
                    <a:pt x="794" y="70"/>
                  </a:cubicBezTo>
                  <a:cubicBezTo>
                    <a:pt x="839" y="59"/>
                    <a:pt x="884" y="44"/>
                    <a:pt x="928" y="28"/>
                  </a:cubicBezTo>
                  <a:cubicBezTo>
                    <a:pt x="947" y="20"/>
                    <a:pt x="966" y="12"/>
                    <a:pt x="985" y="5"/>
                  </a:cubicBezTo>
                  <a:cubicBezTo>
                    <a:pt x="988" y="4"/>
                    <a:pt x="991" y="2"/>
                    <a:pt x="995" y="2"/>
                  </a:cubicBezTo>
                  <a:cubicBezTo>
                    <a:pt x="1001" y="0"/>
                    <a:pt x="1004" y="5"/>
                    <a:pt x="1002" y="11"/>
                  </a:cubicBezTo>
                  <a:cubicBezTo>
                    <a:pt x="1000" y="14"/>
                    <a:pt x="998" y="17"/>
                    <a:pt x="995" y="19"/>
                  </a:cubicBezTo>
                  <a:cubicBezTo>
                    <a:pt x="991" y="22"/>
                    <a:pt x="987" y="24"/>
                    <a:pt x="984" y="27"/>
                  </a:cubicBezTo>
                  <a:cubicBezTo>
                    <a:pt x="964" y="40"/>
                    <a:pt x="943" y="50"/>
                    <a:pt x="921" y="59"/>
                  </a:cubicBezTo>
                  <a:cubicBezTo>
                    <a:pt x="876" y="77"/>
                    <a:pt x="831" y="92"/>
                    <a:pt x="784" y="103"/>
                  </a:cubicBezTo>
                  <a:cubicBezTo>
                    <a:pt x="757" y="109"/>
                    <a:pt x="730" y="115"/>
                    <a:pt x="702" y="120"/>
                  </a:cubicBezTo>
                  <a:cubicBezTo>
                    <a:pt x="686" y="123"/>
                    <a:pt x="670" y="125"/>
                    <a:pt x="653" y="127"/>
                  </a:cubicBezTo>
                  <a:cubicBezTo>
                    <a:pt x="604" y="133"/>
                    <a:pt x="555" y="133"/>
                    <a:pt x="506" y="133"/>
                  </a:cubicBezTo>
                  <a:cubicBezTo>
                    <a:pt x="485" y="133"/>
                    <a:pt x="463" y="132"/>
                    <a:pt x="442" y="131"/>
                  </a:cubicBezTo>
                  <a:cubicBezTo>
                    <a:pt x="424" y="130"/>
                    <a:pt x="406" y="129"/>
                    <a:pt x="388" y="127"/>
                  </a:cubicBezTo>
                  <a:cubicBezTo>
                    <a:pt x="368" y="125"/>
                    <a:pt x="348" y="123"/>
                    <a:pt x="328" y="120"/>
                  </a:cubicBezTo>
                  <a:cubicBezTo>
                    <a:pt x="280" y="113"/>
                    <a:pt x="231" y="103"/>
                    <a:pt x="184" y="90"/>
                  </a:cubicBezTo>
                  <a:cubicBezTo>
                    <a:pt x="141" y="78"/>
                    <a:pt x="99" y="64"/>
                    <a:pt x="58" y="46"/>
                  </a:cubicBezTo>
                  <a:cubicBezTo>
                    <a:pt x="39" y="38"/>
                    <a:pt x="21" y="29"/>
                    <a:pt x="3" y="19"/>
                  </a:cubicBezTo>
                  <a:cubicBezTo>
                    <a:pt x="2" y="19"/>
                    <a:pt x="1" y="18"/>
                    <a:pt x="0" y="17"/>
                  </a:cubicBezTo>
                  <a:cubicBezTo>
                    <a:pt x="0" y="16"/>
                    <a:pt x="0" y="16"/>
                    <a:pt x="1" y="15"/>
                  </a:cubicBezTo>
                  <a:close/>
                </a:path>
              </a:pathLst>
            </a:custGeom>
            <a:solidFill>
              <a:srgbClr val="FFFFFF"/>
            </a:solidFill>
            <a:ln w="9525">
              <a:noFill/>
              <a:round/>
              <a:headEnd/>
              <a:tailEnd/>
            </a:ln>
          </p:spPr>
          <p:txBody>
            <a:bodyPr/>
            <a:lstStyle/>
            <a:p>
              <a:endParaRPr lang="en-US"/>
            </a:p>
          </p:txBody>
        </p:sp>
        <p:sp>
          <p:nvSpPr>
            <p:cNvPr id="21702" name="Freeform 80"/>
            <p:cNvSpPr>
              <a:spLocks/>
            </p:cNvSpPr>
            <p:nvPr/>
          </p:nvSpPr>
          <p:spPr bwMode="auto">
            <a:xfrm>
              <a:off x="1577" y="1767"/>
              <a:ext cx="833" cy="140"/>
            </a:xfrm>
            <a:custGeom>
              <a:avLst/>
              <a:gdLst>
                <a:gd name="T0" fmla="*/ 580 w 638"/>
                <a:gd name="T1" fmla="*/ 59 h 107"/>
                <a:gd name="T2" fmla="*/ 578 w 638"/>
                <a:gd name="T3" fmla="*/ 92 h 107"/>
                <a:gd name="T4" fmla="*/ 597 w 638"/>
                <a:gd name="T5" fmla="*/ 85 h 107"/>
                <a:gd name="T6" fmla="*/ 612 w 638"/>
                <a:gd name="T7" fmla="*/ 72 h 107"/>
                <a:gd name="T8" fmla="*/ 621 w 638"/>
                <a:gd name="T9" fmla="*/ 54 h 107"/>
                <a:gd name="T10" fmla="*/ 631 w 638"/>
                <a:gd name="T11" fmla="*/ 51 h 107"/>
                <a:gd name="T12" fmla="*/ 762 w 638"/>
                <a:gd name="T13" fmla="*/ 20 h 107"/>
                <a:gd name="T14" fmla="*/ 825 w 638"/>
                <a:gd name="T15" fmla="*/ 1 h 107"/>
                <a:gd name="T16" fmla="*/ 830 w 638"/>
                <a:gd name="T17" fmla="*/ 0 h 107"/>
                <a:gd name="T18" fmla="*/ 833 w 638"/>
                <a:gd name="T19" fmla="*/ 5 h 107"/>
                <a:gd name="T20" fmla="*/ 820 w 638"/>
                <a:gd name="T21" fmla="*/ 31 h 107"/>
                <a:gd name="T22" fmla="*/ 795 w 638"/>
                <a:gd name="T23" fmla="*/ 50 h 107"/>
                <a:gd name="T24" fmla="*/ 756 w 638"/>
                <a:gd name="T25" fmla="*/ 65 h 107"/>
                <a:gd name="T26" fmla="*/ 636 w 638"/>
                <a:gd name="T27" fmla="*/ 94 h 107"/>
                <a:gd name="T28" fmla="*/ 550 w 638"/>
                <a:gd name="T29" fmla="*/ 109 h 107"/>
                <a:gd name="T30" fmla="*/ 477 w 638"/>
                <a:gd name="T31" fmla="*/ 118 h 107"/>
                <a:gd name="T32" fmla="*/ 406 w 638"/>
                <a:gd name="T33" fmla="*/ 126 h 107"/>
                <a:gd name="T34" fmla="*/ 343 w 638"/>
                <a:gd name="T35" fmla="*/ 130 h 107"/>
                <a:gd name="T36" fmla="*/ 296 w 638"/>
                <a:gd name="T37" fmla="*/ 133 h 107"/>
                <a:gd name="T38" fmla="*/ 252 w 638"/>
                <a:gd name="T39" fmla="*/ 136 h 107"/>
                <a:gd name="T40" fmla="*/ 24 w 638"/>
                <a:gd name="T41" fmla="*/ 137 h 107"/>
                <a:gd name="T42" fmla="*/ 3 w 638"/>
                <a:gd name="T43" fmla="*/ 136 h 107"/>
                <a:gd name="T44" fmla="*/ 12 w 638"/>
                <a:gd name="T45" fmla="*/ 85 h 107"/>
                <a:gd name="T46" fmla="*/ 29 w 638"/>
                <a:gd name="T47" fmla="*/ 85 h 107"/>
                <a:gd name="T48" fmla="*/ 155 w 638"/>
                <a:gd name="T49" fmla="*/ 88 h 107"/>
                <a:gd name="T50" fmla="*/ 256 w 638"/>
                <a:gd name="T51" fmla="*/ 85 h 107"/>
                <a:gd name="T52" fmla="*/ 313 w 638"/>
                <a:gd name="T53" fmla="*/ 82 h 107"/>
                <a:gd name="T54" fmla="*/ 364 w 638"/>
                <a:gd name="T55" fmla="*/ 79 h 107"/>
                <a:gd name="T56" fmla="*/ 398 w 638"/>
                <a:gd name="T57" fmla="*/ 76 h 107"/>
                <a:gd name="T58" fmla="*/ 466 w 638"/>
                <a:gd name="T59" fmla="*/ 72 h 107"/>
                <a:gd name="T60" fmla="*/ 567 w 638"/>
                <a:gd name="T61" fmla="*/ 60 h 107"/>
                <a:gd name="T62" fmla="*/ 580 w 638"/>
                <a:gd name="T63" fmla="*/ 59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8"/>
                <a:gd name="T97" fmla="*/ 0 h 107"/>
                <a:gd name="T98" fmla="*/ 638 w 638"/>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8" h="107">
                  <a:moveTo>
                    <a:pt x="444" y="45"/>
                  </a:moveTo>
                  <a:cubicBezTo>
                    <a:pt x="446" y="53"/>
                    <a:pt x="444" y="62"/>
                    <a:pt x="443" y="70"/>
                  </a:cubicBezTo>
                  <a:cubicBezTo>
                    <a:pt x="448" y="69"/>
                    <a:pt x="451" y="69"/>
                    <a:pt x="457" y="65"/>
                  </a:cubicBezTo>
                  <a:cubicBezTo>
                    <a:pt x="462" y="62"/>
                    <a:pt x="466" y="59"/>
                    <a:pt x="469" y="55"/>
                  </a:cubicBezTo>
                  <a:cubicBezTo>
                    <a:pt x="471" y="51"/>
                    <a:pt x="473" y="46"/>
                    <a:pt x="476" y="41"/>
                  </a:cubicBezTo>
                  <a:cubicBezTo>
                    <a:pt x="477" y="40"/>
                    <a:pt x="480" y="40"/>
                    <a:pt x="483" y="39"/>
                  </a:cubicBezTo>
                  <a:cubicBezTo>
                    <a:pt x="517" y="32"/>
                    <a:pt x="551" y="25"/>
                    <a:pt x="584" y="15"/>
                  </a:cubicBezTo>
                  <a:cubicBezTo>
                    <a:pt x="600" y="11"/>
                    <a:pt x="616" y="6"/>
                    <a:pt x="632" y="1"/>
                  </a:cubicBezTo>
                  <a:cubicBezTo>
                    <a:pt x="633" y="1"/>
                    <a:pt x="635" y="0"/>
                    <a:pt x="636" y="0"/>
                  </a:cubicBezTo>
                  <a:cubicBezTo>
                    <a:pt x="638" y="1"/>
                    <a:pt x="638" y="3"/>
                    <a:pt x="638" y="4"/>
                  </a:cubicBezTo>
                  <a:cubicBezTo>
                    <a:pt x="637" y="12"/>
                    <a:pt x="634" y="19"/>
                    <a:pt x="628" y="24"/>
                  </a:cubicBezTo>
                  <a:cubicBezTo>
                    <a:pt x="623" y="30"/>
                    <a:pt x="616" y="34"/>
                    <a:pt x="609" y="38"/>
                  </a:cubicBezTo>
                  <a:cubicBezTo>
                    <a:pt x="599" y="43"/>
                    <a:pt x="589" y="47"/>
                    <a:pt x="579" y="50"/>
                  </a:cubicBezTo>
                  <a:cubicBezTo>
                    <a:pt x="549" y="59"/>
                    <a:pt x="518" y="67"/>
                    <a:pt x="487" y="72"/>
                  </a:cubicBezTo>
                  <a:cubicBezTo>
                    <a:pt x="465" y="76"/>
                    <a:pt x="443" y="80"/>
                    <a:pt x="421" y="83"/>
                  </a:cubicBezTo>
                  <a:cubicBezTo>
                    <a:pt x="402" y="86"/>
                    <a:pt x="383" y="88"/>
                    <a:pt x="365" y="90"/>
                  </a:cubicBezTo>
                  <a:cubicBezTo>
                    <a:pt x="347" y="92"/>
                    <a:pt x="329" y="94"/>
                    <a:pt x="311" y="96"/>
                  </a:cubicBezTo>
                  <a:cubicBezTo>
                    <a:pt x="295" y="97"/>
                    <a:pt x="279" y="98"/>
                    <a:pt x="263" y="99"/>
                  </a:cubicBezTo>
                  <a:cubicBezTo>
                    <a:pt x="251" y="100"/>
                    <a:pt x="239" y="101"/>
                    <a:pt x="227" y="102"/>
                  </a:cubicBezTo>
                  <a:cubicBezTo>
                    <a:pt x="216" y="103"/>
                    <a:pt x="204" y="103"/>
                    <a:pt x="193" y="104"/>
                  </a:cubicBezTo>
                  <a:cubicBezTo>
                    <a:pt x="135" y="106"/>
                    <a:pt x="76" y="107"/>
                    <a:pt x="18" y="105"/>
                  </a:cubicBezTo>
                  <a:cubicBezTo>
                    <a:pt x="12" y="105"/>
                    <a:pt x="7" y="105"/>
                    <a:pt x="2" y="104"/>
                  </a:cubicBezTo>
                  <a:cubicBezTo>
                    <a:pt x="0" y="96"/>
                    <a:pt x="3" y="77"/>
                    <a:pt x="9" y="65"/>
                  </a:cubicBezTo>
                  <a:cubicBezTo>
                    <a:pt x="13" y="64"/>
                    <a:pt x="18" y="64"/>
                    <a:pt x="22" y="65"/>
                  </a:cubicBezTo>
                  <a:cubicBezTo>
                    <a:pt x="55" y="67"/>
                    <a:pt x="87" y="68"/>
                    <a:pt x="119" y="67"/>
                  </a:cubicBezTo>
                  <a:cubicBezTo>
                    <a:pt x="145" y="67"/>
                    <a:pt x="171" y="66"/>
                    <a:pt x="196" y="65"/>
                  </a:cubicBezTo>
                  <a:cubicBezTo>
                    <a:pt x="211" y="64"/>
                    <a:pt x="225" y="63"/>
                    <a:pt x="240" y="63"/>
                  </a:cubicBezTo>
                  <a:cubicBezTo>
                    <a:pt x="253" y="62"/>
                    <a:pt x="266" y="61"/>
                    <a:pt x="279" y="60"/>
                  </a:cubicBezTo>
                  <a:cubicBezTo>
                    <a:pt x="288" y="59"/>
                    <a:pt x="297" y="59"/>
                    <a:pt x="305" y="58"/>
                  </a:cubicBezTo>
                  <a:cubicBezTo>
                    <a:pt x="322" y="57"/>
                    <a:pt x="339" y="56"/>
                    <a:pt x="357" y="55"/>
                  </a:cubicBezTo>
                  <a:cubicBezTo>
                    <a:pt x="382" y="52"/>
                    <a:pt x="408" y="50"/>
                    <a:pt x="434" y="46"/>
                  </a:cubicBezTo>
                  <a:cubicBezTo>
                    <a:pt x="437" y="45"/>
                    <a:pt x="440" y="44"/>
                    <a:pt x="444" y="45"/>
                  </a:cubicBezTo>
                  <a:close/>
                </a:path>
              </a:pathLst>
            </a:custGeom>
            <a:solidFill>
              <a:srgbClr val="FFFFFF"/>
            </a:solidFill>
            <a:ln w="9525">
              <a:noFill/>
              <a:round/>
              <a:headEnd/>
              <a:tailEnd/>
            </a:ln>
          </p:spPr>
          <p:txBody>
            <a:bodyPr/>
            <a:lstStyle/>
            <a:p>
              <a:endParaRPr lang="en-US"/>
            </a:p>
          </p:txBody>
        </p:sp>
        <p:sp>
          <p:nvSpPr>
            <p:cNvPr id="21703" name="Freeform 81"/>
            <p:cNvSpPr>
              <a:spLocks/>
            </p:cNvSpPr>
            <p:nvPr/>
          </p:nvSpPr>
          <p:spPr bwMode="auto">
            <a:xfrm>
              <a:off x="1548" y="1376"/>
              <a:ext cx="261" cy="228"/>
            </a:xfrm>
            <a:custGeom>
              <a:avLst/>
              <a:gdLst>
                <a:gd name="T0" fmla="*/ 127 w 200"/>
                <a:gd name="T1" fmla="*/ 0 h 174"/>
                <a:gd name="T2" fmla="*/ 129 w 200"/>
                <a:gd name="T3" fmla="*/ 3 h 174"/>
                <a:gd name="T4" fmla="*/ 261 w 200"/>
                <a:gd name="T5" fmla="*/ 218 h 174"/>
                <a:gd name="T6" fmla="*/ 261 w 200"/>
                <a:gd name="T7" fmla="*/ 220 h 174"/>
                <a:gd name="T8" fmla="*/ 253 w 200"/>
                <a:gd name="T9" fmla="*/ 216 h 174"/>
                <a:gd name="T10" fmla="*/ 226 w 200"/>
                <a:gd name="T11" fmla="*/ 207 h 174"/>
                <a:gd name="T12" fmla="*/ 180 w 200"/>
                <a:gd name="T13" fmla="*/ 208 h 174"/>
                <a:gd name="T14" fmla="*/ 170 w 200"/>
                <a:gd name="T15" fmla="*/ 212 h 174"/>
                <a:gd name="T16" fmla="*/ 155 w 200"/>
                <a:gd name="T17" fmla="*/ 210 h 174"/>
                <a:gd name="T18" fmla="*/ 125 w 200"/>
                <a:gd name="T19" fmla="*/ 220 h 174"/>
                <a:gd name="T20" fmla="*/ 103 w 200"/>
                <a:gd name="T21" fmla="*/ 227 h 174"/>
                <a:gd name="T22" fmla="*/ 70 w 200"/>
                <a:gd name="T23" fmla="*/ 211 h 174"/>
                <a:gd name="T24" fmla="*/ 50 w 200"/>
                <a:gd name="T25" fmla="*/ 183 h 174"/>
                <a:gd name="T26" fmla="*/ 22 w 200"/>
                <a:gd name="T27" fmla="*/ 134 h 174"/>
                <a:gd name="T28" fmla="*/ 5 w 200"/>
                <a:gd name="T29" fmla="*/ 102 h 174"/>
                <a:gd name="T30" fmla="*/ 10 w 200"/>
                <a:gd name="T31" fmla="*/ 80 h 174"/>
                <a:gd name="T32" fmla="*/ 35 w 200"/>
                <a:gd name="T33" fmla="*/ 63 h 174"/>
                <a:gd name="T34" fmla="*/ 120 w 200"/>
                <a:gd name="T35" fmla="*/ 4 h 174"/>
                <a:gd name="T36" fmla="*/ 127 w 200"/>
                <a:gd name="T37" fmla="*/ 0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
                <a:gd name="T58" fmla="*/ 0 h 174"/>
                <a:gd name="T59" fmla="*/ 200 w 200"/>
                <a:gd name="T60" fmla="*/ 174 h 1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 h="174">
                  <a:moveTo>
                    <a:pt x="97" y="0"/>
                  </a:moveTo>
                  <a:cubicBezTo>
                    <a:pt x="98" y="1"/>
                    <a:pt x="99" y="1"/>
                    <a:pt x="99" y="2"/>
                  </a:cubicBezTo>
                  <a:cubicBezTo>
                    <a:pt x="133" y="56"/>
                    <a:pt x="166" y="111"/>
                    <a:pt x="200" y="166"/>
                  </a:cubicBezTo>
                  <a:cubicBezTo>
                    <a:pt x="200" y="166"/>
                    <a:pt x="200" y="167"/>
                    <a:pt x="200" y="168"/>
                  </a:cubicBezTo>
                  <a:cubicBezTo>
                    <a:pt x="198" y="168"/>
                    <a:pt x="196" y="166"/>
                    <a:pt x="194" y="165"/>
                  </a:cubicBezTo>
                  <a:cubicBezTo>
                    <a:pt x="187" y="163"/>
                    <a:pt x="180" y="159"/>
                    <a:pt x="173" y="158"/>
                  </a:cubicBezTo>
                  <a:cubicBezTo>
                    <a:pt x="161" y="155"/>
                    <a:pt x="150" y="155"/>
                    <a:pt x="138" y="159"/>
                  </a:cubicBezTo>
                  <a:cubicBezTo>
                    <a:pt x="135" y="160"/>
                    <a:pt x="132" y="161"/>
                    <a:pt x="130" y="162"/>
                  </a:cubicBezTo>
                  <a:cubicBezTo>
                    <a:pt x="126" y="161"/>
                    <a:pt x="122" y="160"/>
                    <a:pt x="119" y="160"/>
                  </a:cubicBezTo>
                  <a:cubicBezTo>
                    <a:pt x="110" y="159"/>
                    <a:pt x="102" y="162"/>
                    <a:pt x="96" y="168"/>
                  </a:cubicBezTo>
                  <a:cubicBezTo>
                    <a:pt x="91" y="174"/>
                    <a:pt x="86" y="174"/>
                    <a:pt x="79" y="173"/>
                  </a:cubicBezTo>
                  <a:cubicBezTo>
                    <a:pt x="70" y="172"/>
                    <a:pt x="61" y="168"/>
                    <a:pt x="54" y="161"/>
                  </a:cubicBezTo>
                  <a:cubicBezTo>
                    <a:pt x="48" y="155"/>
                    <a:pt x="43" y="148"/>
                    <a:pt x="38" y="140"/>
                  </a:cubicBezTo>
                  <a:cubicBezTo>
                    <a:pt x="31" y="128"/>
                    <a:pt x="24" y="115"/>
                    <a:pt x="17" y="102"/>
                  </a:cubicBezTo>
                  <a:cubicBezTo>
                    <a:pt x="13" y="94"/>
                    <a:pt x="9" y="86"/>
                    <a:pt x="4" y="78"/>
                  </a:cubicBezTo>
                  <a:cubicBezTo>
                    <a:pt x="0" y="69"/>
                    <a:pt x="0" y="67"/>
                    <a:pt x="8" y="61"/>
                  </a:cubicBezTo>
                  <a:cubicBezTo>
                    <a:pt x="14" y="57"/>
                    <a:pt x="21" y="53"/>
                    <a:pt x="27" y="48"/>
                  </a:cubicBezTo>
                  <a:cubicBezTo>
                    <a:pt x="49" y="33"/>
                    <a:pt x="70" y="18"/>
                    <a:pt x="92" y="3"/>
                  </a:cubicBezTo>
                  <a:cubicBezTo>
                    <a:pt x="94" y="2"/>
                    <a:pt x="95" y="1"/>
                    <a:pt x="97" y="0"/>
                  </a:cubicBezTo>
                  <a:close/>
                </a:path>
              </a:pathLst>
            </a:custGeom>
            <a:solidFill>
              <a:srgbClr val="FFFFFF"/>
            </a:solidFill>
            <a:ln w="9525">
              <a:noFill/>
              <a:round/>
              <a:headEnd/>
              <a:tailEnd/>
            </a:ln>
          </p:spPr>
          <p:txBody>
            <a:bodyPr/>
            <a:lstStyle/>
            <a:p>
              <a:endParaRPr lang="en-US"/>
            </a:p>
          </p:txBody>
        </p:sp>
        <p:sp>
          <p:nvSpPr>
            <p:cNvPr id="21704" name="Freeform 82"/>
            <p:cNvSpPr>
              <a:spLocks/>
            </p:cNvSpPr>
            <p:nvPr/>
          </p:nvSpPr>
          <p:spPr bwMode="auto">
            <a:xfrm>
              <a:off x="1947" y="1504"/>
              <a:ext cx="208" cy="316"/>
            </a:xfrm>
            <a:custGeom>
              <a:avLst/>
              <a:gdLst>
                <a:gd name="T0" fmla="*/ 208 w 159"/>
                <a:gd name="T1" fmla="*/ 33 h 242"/>
                <a:gd name="T2" fmla="*/ 203 w 159"/>
                <a:gd name="T3" fmla="*/ 42 h 242"/>
                <a:gd name="T4" fmla="*/ 166 w 159"/>
                <a:gd name="T5" fmla="*/ 94 h 242"/>
                <a:gd name="T6" fmla="*/ 161 w 159"/>
                <a:gd name="T7" fmla="*/ 108 h 242"/>
                <a:gd name="T8" fmla="*/ 156 w 159"/>
                <a:gd name="T9" fmla="*/ 178 h 242"/>
                <a:gd name="T10" fmla="*/ 145 w 159"/>
                <a:gd name="T11" fmla="*/ 222 h 242"/>
                <a:gd name="T12" fmla="*/ 130 w 159"/>
                <a:gd name="T13" fmla="*/ 253 h 242"/>
                <a:gd name="T14" fmla="*/ 99 w 159"/>
                <a:gd name="T15" fmla="*/ 307 h 242"/>
                <a:gd name="T16" fmla="*/ 94 w 159"/>
                <a:gd name="T17" fmla="*/ 313 h 242"/>
                <a:gd name="T18" fmla="*/ 10 w 159"/>
                <a:gd name="T19" fmla="*/ 316 h 242"/>
                <a:gd name="T20" fmla="*/ 26 w 159"/>
                <a:gd name="T21" fmla="*/ 287 h 242"/>
                <a:gd name="T22" fmla="*/ 42 w 159"/>
                <a:gd name="T23" fmla="*/ 259 h 242"/>
                <a:gd name="T24" fmla="*/ 59 w 159"/>
                <a:gd name="T25" fmla="*/ 230 h 242"/>
                <a:gd name="T26" fmla="*/ 75 w 159"/>
                <a:gd name="T27" fmla="*/ 202 h 242"/>
                <a:gd name="T28" fmla="*/ 90 w 159"/>
                <a:gd name="T29" fmla="*/ 174 h 242"/>
                <a:gd name="T30" fmla="*/ 0 w 159"/>
                <a:gd name="T31" fmla="*/ 127 h 242"/>
                <a:gd name="T32" fmla="*/ 10 w 159"/>
                <a:gd name="T33" fmla="*/ 115 h 242"/>
                <a:gd name="T34" fmla="*/ 27 w 159"/>
                <a:gd name="T35" fmla="*/ 107 h 242"/>
                <a:gd name="T36" fmla="*/ 98 w 159"/>
                <a:gd name="T37" fmla="*/ 78 h 242"/>
                <a:gd name="T38" fmla="*/ 114 w 159"/>
                <a:gd name="T39" fmla="*/ 65 h 242"/>
                <a:gd name="T40" fmla="*/ 152 w 159"/>
                <a:gd name="T41" fmla="*/ 8 h 242"/>
                <a:gd name="T42" fmla="*/ 157 w 159"/>
                <a:gd name="T43" fmla="*/ 0 h 242"/>
                <a:gd name="T44" fmla="*/ 183 w 159"/>
                <a:gd name="T45" fmla="*/ 16 h 242"/>
                <a:gd name="T46" fmla="*/ 208 w 159"/>
                <a:gd name="T47" fmla="*/ 33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
                <a:gd name="T73" fmla="*/ 0 h 242"/>
                <a:gd name="T74" fmla="*/ 159 w 159"/>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 h="242">
                  <a:moveTo>
                    <a:pt x="159" y="25"/>
                  </a:moveTo>
                  <a:cubicBezTo>
                    <a:pt x="158" y="28"/>
                    <a:pt x="157" y="30"/>
                    <a:pt x="155" y="32"/>
                  </a:cubicBezTo>
                  <a:cubicBezTo>
                    <a:pt x="146" y="45"/>
                    <a:pt x="137" y="58"/>
                    <a:pt x="127" y="72"/>
                  </a:cubicBezTo>
                  <a:cubicBezTo>
                    <a:pt x="124" y="75"/>
                    <a:pt x="123" y="79"/>
                    <a:pt x="123" y="83"/>
                  </a:cubicBezTo>
                  <a:cubicBezTo>
                    <a:pt x="121" y="101"/>
                    <a:pt x="119" y="118"/>
                    <a:pt x="119" y="136"/>
                  </a:cubicBezTo>
                  <a:cubicBezTo>
                    <a:pt x="119" y="148"/>
                    <a:pt x="116" y="160"/>
                    <a:pt x="111" y="170"/>
                  </a:cubicBezTo>
                  <a:cubicBezTo>
                    <a:pt x="107" y="178"/>
                    <a:pt x="103" y="186"/>
                    <a:pt x="99" y="194"/>
                  </a:cubicBezTo>
                  <a:cubicBezTo>
                    <a:pt x="91" y="208"/>
                    <a:pt x="84" y="221"/>
                    <a:pt x="76" y="235"/>
                  </a:cubicBezTo>
                  <a:cubicBezTo>
                    <a:pt x="75" y="236"/>
                    <a:pt x="74" y="238"/>
                    <a:pt x="72" y="240"/>
                  </a:cubicBezTo>
                  <a:cubicBezTo>
                    <a:pt x="52" y="240"/>
                    <a:pt x="30" y="242"/>
                    <a:pt x="8" y="242"/>
                  </a:cubicBezTo>
                  <a:cubicBezTo>
                    <a:pt x="12" y="234"/>
                    <a:pt x="16" y="227"/>
                    <a:pt x="20" y="220"/>
                  </a:cubicBezTo>
                  <a:cubicBezTo>
                    <a:pt x="24" y="213"/>
                    <a:pt x="28" y="206"/>
                    <a:pt x="32" y="198"/>
                  </a:cubicBezTo>
                  <a:cubicBezTo>
                    <a:pt x="36" y="191"/>
                    <a:pt x="40" y="184"/>
                    <a:pt x="45" y="176"/>
                  </a:cubicBezTo>
                  <a:cubicBezTo>
                    <a:pt x="49" y="169"/>
                    <a:pt x="53" y="162"/>
                    <a:pt x="57" y="155"/>
                  </a:cubicBezTo>
                  <a:cubicBezTo>
                    <a:pt x="61" y="148"/>
                    <a:pt x="65" y="141"/>
                    <a:pt x="69" y="133"/>
                  </a:cubicBezTo>
                  <a:cubicBezTo>
                    <a:pt x="46" y="121"/>
                    <a:pt x="23" y="109"/>
                    <a:pt x="0" y="97"/>
                  </a:cubicBezTo>
                  <a:cubicBezTo>
                    <a:pt x="2" y="93"/>
                    <a:pt x="5" y="90"/>
                    <a:pt x="8" y="88"/>
                  </a:cubicBezTo>
                  <a:cubicBezTo>
                    <a:pt x="12" y="86"/>
                    <a:pt x="17" y="84"/>
                    <a:pt x="21" y="82"/>
                  </a:cubicBezTo>
                  <a:cubicBezTo>
                    <a:pt x="39" y="74"/>
                    <a:pt x="57" y="67"/>
                    <a:pt x="75" y="60"/>
                  </a:cubicBezTo>
                  <a:cubicBezTo>
                    <a:pt x="80" y="58"/>
                    <a:pt x="84" y="55"/>
                    <a:pt x="87" y="50"/>
                  </a:cubicBezTo>
                  <a:cubicBezTo>
                    <a:pt x="96" y="35"/>
                    <a:pt x="106" y="21"/>
                    <a:pt x="116" y="6"/>
                  </a:cubicBezTo>
                  <a:cubicBezTo>
                    <a:pt x="117" y="4"/>
                    <a:pt x="118" y="2"/>
                    <a:pt x="120" y="0"/>
                  </a:cubicBezTo>
                  <a:cubicBezTo>
                    <a:pt x="127" y="3"/>
                    <a:pt x="134" y="8"/>
                    <a:pt x="140" y="12"/>
                  </a:cubicBezTo>
                  <a:cubicBezTo>
                    <a:pt x="146" y="16"/>
                    <a:pt x="153" y="21"/>
                    <a:pt x="159" y="25"/>
                  </a:cubicBezTo>
                  <a:close/>
                </a:path>
              </a:pathLst>
            </a:custGeom>
            <a:solidFill>
              <a:srgbClr val="FFFFFF"/>
            </a:solidFill>
            <a:ln w="9525">
              <a:noFill/>
              <a:round/>
              <a:headEnd/>
              <a:tailEnd/>
            </a:ln>
          </p:spPr>
          <p:txBody>
            <a:bodyPr/>
            <a:lstStyle/>
            <a:p>
              <a:endParaRPr lang="en-US"/>
            </a:p>
          </p:txBody>
        </p:sp>
        <p:sp>
          <p:nvSpPr>
            <p:cNvPr id="21705" name="Freeform 83"/>
            <p:cNvSpPr>
              <a:spLocks/>
            </p:cNvSpPr>
            <p:nvPr/>
          </p:nvSpPr>
          <p:spPr bwMode="auto">
            <a:xfrm>
              <a:off x="1206" y="3590"/>
              <a:ext cx="986" cy="198"/>
            </a:xfrm>
            <a:custGeom>
              <a:avLst/>
              <a:gdLst>
                <a:gd name="T0" fmla="*/ 1 w 755"/>
                <a:gd name="T1" fmla="*/ 55 h 152"/>
                <a:gd name="T2" fmla="*/ 12 w 755"/>
                <a:gd name="T3" fmla="*/ 59 h 152"/>
                <a:gd name="T4" fmla="*/ 111 w 755"/>
                <a:gd name="T5" fmla="*/ 104 h 152"/>
                <a:gd name="T6" fmla="*/ 279 w 755"/>
                <a:gd name="T7" fmla="*/ 154 h 152"/>
                <a:gd name="T8" fmla="*/ 354 w 755"/>
                <a:gd name="T9" fmla="*/ 164 h 152"/>
                <a:gd name="T10" fmla="*/ 492 w 755"/>
                <a:gd name="T11" fmla="*/ 167 h 152"/>
                <a:gd name="T12" fmla="*/ 594 w 755"/>
                <a:gd name="T13" fmla="*/ 155 h 152"/>
                <a:gd name="T14" fmla="*/ 773 w 755"/>
                <a:gd name="T15" fmla="*/ 108 h 152"/>
                <a:gd name="T16" fmla="*/ 972 w 755"/>
                <a:gd name="T17" fmla="*/ 5 h 152"/>
                <a:gd name="T18" fmla="*/ 981 w 755"/>
                <a:gd name="T19" fmla="*/ 0 h 152"/>
                <a:gd name="T20" fmla="*/ 982 w 755"/>
                <a:gd name="T21" fmla="*/ 8 h 152"/>
                <a:gd name="T22" fmla="*/ 947 w 755"/>
                <a:gd name="T23" fmla="*/ 40 h 152"/>
                <a:gd name="T24" fmla="*/ 708 w 755"/>
                <a:gd name="T25" fmla="*/ 165 h 152"/>
                <a:gd name="T26" fmla="*/ 611 w 755"/>
                <a:gd name="T27" fmla="*/ 188 h 152"/>
                <a:gd name="T28" fmla="*/ 547 w 755"/>
                <a:gd name="T29" fmla="*/ 194 h 152"/>
                <a:gd name="T30" fmla="*/ 427 w 755"/>
                <a:gd name="T31" fmla="*/ 197 h 152"/>
                <a:gd name="T32" fmla="*/ 87 w 755"/>
                <a:gd name="T33" fmla="*/ 109 h 152"/>
                <a:gd name="T34" fmla="*/ 7 w 755"/>
                <a:gd name="T35" fmla="*/ 60 h 152"/>
                <a:gd name="T36" fmla="*/ 0 w 755"/>
                <a:gd name="T37" fmla="*/ 56 h 152"/>
                <a:gd name="T38" fmla="*/ 1 w 755"/>
                <a:gd name="T39" fmla="*/ 55 h 1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5"/>
                <a:gd name="T61" fmla="*/ 0 h 152"/>
                <a:gd name="T62" fmla="*/ 755 w 755"/>
                <a:gd name="T63" fmla="*/ 152 h 1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5" h="152">
                  <a:moveTo>
                    <a:pt x="1" y="42"/>
                  </a:moveTo>
                  <a:cubicBezTo>
                    <a:pt x="4" y="43"/>
                    <a:pt x="6" y="44"/>
                    <a:pt x="9" y="45"/>
                  </a:cubicBezTo>
                  <a:cubicBezTo>
                    <a:pt x="34" y="58"/>
                    <a:pt x="59" y="69"/>
                    <a:pt x="85" y="80"/>
                  </a:cubicBezTo>
                  <a:cubicBezTo>
                    <a:pt x="126" y="97"/>
                    <a:pt x="169" y="110"/>
                    <a:pt x="214" y="118"/>
                  </a:cubicBezTo>
                  <a:cubicBezTo>
                    <a:pt x="233" y="121"/>
                    <a:pt x="252" y="124"/>
                    <a:pt x="271" y="126"/>
                  </a:cubicBezTo>
                  <a:cubicBezTo>
                    <a:pt x="306" y="129"/>
                    <a:pt x="342" y="130"/>
                    <a:pt x="377" y="128"/>
                  </a:cubicBezTo>
                  <a:cubicBezTo>
                    <a:pt x="403" y="127"/>
                    <a:pt x="429" y="124"/>
                    <a:pt x="455" y="119"/>
                  </a:cubicBezTo>
                  <a:cubicBezTo>
                    <a:pt x="502" y="111"/>
                    <a:pt x="548" y="99"/>
                    <a:pt x="592" y="83"/>
                  </a:cubicBezTo>
                  <a:cubicBezTo>
                    <a:pt x="646" y="63"/>
                    <a:pt x="697" y="37"/>
                    <a:pt x="744" y="4"/>
                  </a:cubicBezTo>
                  <a:cubicBezTo>
                    <a:pt x="747" y="3"/>
                    <a:pt x="749" y="1"/>
                    <a:pt x="751" y="0"/>
                  </a:cubicBezTo>
                  <a:cubicBezTo>
                    <a:pt x="755" y="3"/>
                    <a:pt x="755" y="4"/>
                    <a:pt x="752" y="6"/>
                  </a:cubicBezTo>
                  <a:cubicBezTo>
                    <a:pt x="743" y="14"/>
                    <a:pt x="735" y="23"/>
                    <a:pt x="725" y="31"/>
                  </a:cubicBezTo>
                  <a:cubicBezTo>
                    <a:pt x="672" y="76"/>
                    <a:pt x="610" y="108"/>
                    <a:pt x="542" y="127"/>
                  </a:cubicBezTo>
                  <a:cubicBezTo>
                    <a:pt x="518" y="134"/>
                    <a:pt x="493" y="140"/>
                    <a:pt x="468" y="144"/>
                  </a:cubicBezTo>
                  <a:cubicBezTo>
                    <a:pt x="452" y="147"/>
                    <a:pt x="435" y="148"/>
                    <a:pt x="419" y="149"/>
                  </a:cubicBezTo>
                  <a:cubicBezTo>
                    <a:pt x="389" y="152"/>
                    <a:pt x="358" y="151"/>
                    <a:pt x="327" y="151"/>
                  </a:cubicBezTo>
                  <a:cubicBezTo>
                    <a:pt x="236" y="149"/>
                    <a:pt x="149" y="126"/>
                    <a:pt x="67" y="84"/>
                  </a:cubicBezTo>
                  <a:cubicBezTo>
                    <a:pt x="45" y="73"/>
                    <a:pt x="25" y="61"/>
                    <a:pt x="5" y="46"/>
                  </a:cubicBezTo>
                  <a:cubicBezTo>
                    <a:pt x="3" y="45"/>
                    <a:pt x="2" y="44"/>
                    <a:pt x="0" y="43"/>
                  </a:cubicBezTo>
                  <a:cubicBezTo>
                    <a:pt x="0" y="42"/>
                    <a:pt x="1" y="42"/>
                    <a:pt x="1" y="42"/>
                  </a:cubicBezTo>
                  <a:close/>
                </a:path>
              </a:pathLst>
            </a:custGeom>
            <a:solidFill>
              <a:srgbClr val="FFFFFF"/>
            </a:solidFill>
            <a:ln w="9525">
              <a:noFill/>
              <a:round/>
              <a:headEnd/>
              <a:tailEnd/>
            </a:ln>
          </p:spPr>
          <p:txBody>
            <a:bodyPr/>
            <a:lstStyle/>
            <a:p>
              <a:endParaRPr lang="en-US"/>
            </a:p>
          </p:txBody>
        </p:sp>
        <p:sp>
          <p:nvSpPr>
            <p:cNvPr id="21706" name="Freeform 84"/>
            <p:cNvSpPr>
              <a:spLocks/>
            </p:cNvSpPr>
            <p:nvPr/>
          </p:nvSpPr>
          <p:spPr bwMode="auto">
            <a:xfrm>
              <a:off x="942" y="1739"/>
              <a:ext cx="550" cy="154"/>
            </a:xfrm>
            <a:custGeom>
              <a:avLst/>
              <a:gdLst>
                <a:gd name="T0" fmla="*/ 7 w 421"/>
                <a:gd name="T1" fmla="*/ 0 h 118"/>
                <a:gd name="T2" fmla="*/ 10 w 421"/>
                <a:gd name="T3" fmla="*/ 1 h 118"/>
                <a:gd name="T4" fmla="*/ 112 w 421"/>
                <a:gd name="T5" fmla="*/ 43 h 118"/>
                <a:gd name="T6" fmla="*/ 223 w 421"/>
                <a:gd name="T7" fmla="*/ 67 h 118"/>
                <a:gd name="T8" fmla="*/ 306 w 421"/>
                <a:gd name="T9" fmla="*/ 78 h 118"/>
                <a:gd name="T10" fmla="*/ 385 w 421"/>
                <a:gd name="T11" fmla="*/ 87 h 118"/>
                <a:gd name="T12" fmla="*/ 456 w 421"/>
                <a:gd name="T13" fmla="*/ 94 h 118"/>
                <a:gd name="T14" fmla="*/ 507 w 421"/>
                <a:gd name="T15" fmla="*/ 99 h 118"/>
                <a:gd name="T16" fmla="*/ 542 w 421"/>
                <a:gd name="T17" fmla="*/ 103 h 118"/>
                <a:gd name="T18" fmla="*/ 546 w 421"/>
                <a:gd name="T19" fmla="*/ 103 h 118"/>
                <a:gd name="T20" fmla="*/ 547 w 421"/>
                <a:gd name="T21" fmla="*/ 129 h 118"/>
                <a:gd name="T22" fmla="*/ 550 w 421"/>
                <a:gd name="T23" fmla="*/ 154 h 118"/>
                <a:gd name="T24" fmla="*/ 546 w 421"/>
                <a:gd name="T25" fmla="*/ 154 h 118"/>
                <a:gd name="T26" fmla="*/ 483 w 421"/>
                <a:gd name="T27" fmla="*/ 149 h 118"/>
                <a:gd name="T28" fmla="*/ 414 w 421"/>
                <a:gd name="T29" fmla="*/ 142 h 118"/>
                <a:gd name="T30" fmla="*/ 334 w 421"/>
                <a:gd name="T31" fmla="*/ 131 h 118"/>
                <a:gd name="T32" fmla="*/ 221 w 421"/>
                <a:gd name="T33" fmla="*/ 110 h 118"/>
                <a:gd name="T34" fmla="*/ 73 w 421"/>
                <a:gd name="T35" fmla="*/ 70 h 118"/>
                <a:gd name="T36" fmla="*/ 27 w 421"/>
                <a:gd name="T37" fmla="*/ 50 h 118"/>
                <a:gd name="T38" fmla="*/ 9 w 421"/>
                <a:gd name="T39" fmla="*/ 35 h 118"/>
                <a:gd name="T40" fmla="*/ 3 w 421"/>
                <a:gd name="T41" fmla="*/ 7 h 118"/>
                <a:gd name="T42" fmla="*/ 7 w 421"/>
                <a:gd name="T43" fmla="*/ 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1"/>
                <a:gd name="T67" fmla="*/ 0 h 118"/>
                <a:gd name="T68" fmla="*/ 421 w 421"/>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1" h="118">
                  <a:moveTo>
                    <a:pt x="5" y="0"/>
                  </a:moveTo>
                  <a:cubicBezTo>
                    <a:pt x="6" y="1"/>
                    <a:pt x="7" y="1"/>
                    <a:pt x="8" y="1"/>
                  </a:cubicBezTo>
                  <a:cubicBezTo>
                    <a:pt x="32" y="16"/>
                    <a:pt x="59" y="25"/>
                    <a:pt x="86" y="33"/>
                  </a:cubicBezTo>
                  <a:cubicBezTo>
                    <a:pt x="114" y="41"/>
                    <a:pt x="142" y="47"/>
                    <a:pt x="171" y="51"/>
                  </a:cubicBezTo>
                  <a:cubicBezTo>
                    <a:pt x="192" y="54"/>
                    <a:pt x="213" y="57"/>
                    <a:pt x="234" y="60"/>
                  </a:cubicBezTo>
                  <a:cubicBezTo>
                    <a:pt x="254" y="62"/>
                    <a:pt x="275" y="64"/>
                    <a:pt x="295" y="67"/>
                  </a:cubicBezTo>
                  <a:cubicBezTo>
                    <a:pt x="313" y="68"/>
                    <a:pt x="331" y="70"/>
                    <a:pt x="349" y="72"/>
                  </a:cubicBezTo>
                  <a:cubicBezTo>
                    <a:pt x="362" y="74"/>
                    <a:pt x="375" y="75"/>
                    <a:pt x="388" y="76"/>
                  </a:cubicBezTo>
                  <a:cubicBezTo>
                    <a:pt x="397" y="77"/>
                    <a:pt x="406" y="78"/>
                    <a:pt x="415" y="79"/>
                  </a:cubicBezTo>
                  <a:cubicBezTo>
                    <a:pt x="416" y="79"/>
                    <a:pt x="417" y="79"/>
                    <a:pt x="418" y="79"/>
                  </a:cubicBezTo>
                  <a:cubicBezTo>
                    <a:pt x="418" y="86"/>
                    <a:pt x="418" y="93"/>
                    <a:pt x="419" y="99"/>
                  </a:cubicBezTo>
                  <a:cubicBezTo>
                    <a:pt x="419" y="105"/>
                    <a:pt x="421" y="112"/>
                    <a:pt x="421" y="118"/>
                  </a:cubicBezTo>
                  <a:cubicBezTo>
                    <a:pt x="420" y="118"/>
                    <a:pt x="419" y="118"/>
                    <a:pt x="418" y="118"/>
                  </a:cubicBezTo>
                  <a:cubicBezTo>
                    <a:pt x="402" y="117"/>
                    <a:pt x="386" y="116"/>
                    <a:pt x="370" y="114"/>
                  </a:cubicBezTo>
                  <a:cubicBezTo>
                    <a:pt x="352" y="113"/>
                    <a:pt x="334" y="111"/>
                    <a:pt x="317" y="109"/>
                  </a:cubicBezTo>
                  <a:cubicBezTo>
                    <a:pt x="297" y="107"/>
                    <a:pt x="276" y="103"/>
                    <a:pt x="256" y="100"/>
                  </a:cubicBezTo>
                  <a:cubicBezTo>
                    <a:pt x="227" y="96"/>
                    <a:pt x="198" y="90"/>
                    <a:pt x="169" y="84"/>
                  </a:cubicBezTo>
                  <a:cubicBezTo>
                    <a:pt x="131" y="76"/>
                    <a:pt x="93" y="67"/>
                    <a:pt x="56" y="54"/>
                  </a:cubicBezTo>
                  <a:cubicBezTo>
                    <a:pt x="44" y="50"/>
                    <a:pt x="32" y="45"/>
                    <a:pt x="21" y="38"/>
                  </a:cubicBezTo>
                  <a:cubicBezTo>
                    <a:pt x="16" y="35"/>
                    <a:pt x="11" y="31"/>
                    <a:pt x="7" y="27"/>
                  </a:cubicBezTo>
                  <a:cubicBezTo>
                    <a:pt x="2" y="20"/>
                    <a:pt x="0" y="13"/>
                    <a:pt x="2" y="5"/>
                  </a:cubicBezTo>
                  <a:cubicBezTo>
                    <a:pt x="3" y="3"/>
                    <a:pt x="4" y="2"/>
                    <a:pt x="5" y="0"/>
                  </a:cubicBezTo>
                  <a:close/>
                </a:path>
              </a:pathLst>
            </a:custGeom>
            <a:solidFill>
              <a:srgbClr val="FFFFFF"/>
            </a:solidFill>
            <a:ln w="9525">
              <a:noFill/>
              <a:round/>
              <a:headEnd/>
              <a:tailEnd/>
            </a:ln>
          </p:spPr>
          <p:txBody>
            <a:bodyPr/>
            <a:lstStyle/>
            <a:p>
              <a:endParaRPr lang="en-US"/>
            </a:p>
          </p:txBody>
        </p:sp>
        <p:sp>
          <p:nvSpPr>
            <p:cNvPr id="21707" name="Freeform 85"/>
            <p:cNvSpPr>
              <a:spLocks/>
            </p:cNvSpPr>
            <p:nvPr/>
          </p:nvSpPr>
          <p:spPr bwMode="auto">
            <a:xfrm>
              <a:off x="1233" y="1682"/>
              <a:ext cx="233" cy="131"/>
            </a:xfrm>
            <a:custGeom>
              <a:avLst/>
              <a:gdLst>
                <a:gd name="T0" fmla="*/ 5 w 178"/>
                <a:gd name="T1" fmla="*/ 102 h 100"/>
                <a:gd name="T2" fmla="*/ 5 w 178"/>
                <a:gd name="T3" fmla="*/ 54 h 100"/>
                <a:gd name="T4" fmla="*/ 56 w 178"/>
                <a:gd name="T5" fmla="*/ 5 h 100"/>
                <a:gd name="T6" fmla="*/ 109 w 178"/>
                <a:gd name="T7" fmla="*/ 3 h 100"/>
                <a:gd name="T8" fmla="*/ 145 w 178"/>
                <a:gd name="T9" fmla="*/ 9 h 100"/>
                <a:gd name="T10" fmla="*/ 148 w 178"/>
                <a:gd name="T11" fmla="*/ 12 h 100"/>
                <a:gd name="T12" fmla="*/ 147 w 178"/>
                <a:gd name="T13" fmla="*/ 14 h 100"/>
                <a:gd name="T14" fmla="*/ 123 w 178"/>
                <a:gd name="T15" fmla="*/ 22 h 100"/>
                <a:gd name="T16" fmla="*/ 102 w 178"/>
                <a:gd name="T17" fmla="*/ 38 h 100"/>
                <a:gd name="T18" fmla="*/ 92 w 178"/>
                <a:gd name="T19" fmla="*/ 80 h 100"/>
                <a:gd name="T20" fmla="*/ 94 w 178"/>
                <a:gd name="T21" fmla="*/ 79 h 100"/>
                <a:gd name="T22" fmla="*/ 97 w 178"/>
                <a:gd name="T23" fmla="*/ 73 h 100"/>
                <a:gd name="T24" fmla="*/ 151 w 178"/>
                <a:gd name="T25" fmla="*/ 35 h 100"/>
                <a:gd name="T26" fmla="*/ 156 w 178"/>
                <a:gd name="T27" fmla="*/ 35 h 100"/>
                <a:gd name="T28" fmla="*/ 169 w 178"/>
                <a:gd name="T29" fmla="*/ 47 h 100"/>
                <a:gd name="T30" fmla="*/ 168 w 178"/>
                <a:gd name="T31" fmla="*/ 64 h 100"/>
                <a:gd name="T32" fmla="*/ 168 w 178"/>
                <a:gd name="T33" fmla="*/ 71 h 100"/>
                <a:gd name="T34" fmla="*/ 173 w 178"/>
                <a:gd name="T35" fmla="*/ 71 h 100"/>
                <a:gd name="T36" fmla="*/ 187 w 178"/>
                <a:gd name="T37" fmla="*/ 69 h 100"/>
                <a:gd name="T38" fmla="*/ 216 w 178"/>
                <a:gd name="T39" fmla="*/ 84 h 100"/>
                <a:gd name="T40" fmla="*/ 230 w 178"/>
                <a:gd name="T41" fmla="*/ 107 h 100"/>
                <a:gd name="T42" fmla="*/ 232 w 178"/>
                <a:gd name="T43" fmla="*/ 113 h 100"/>
                <a:gd name="T44" fmla="*/ 228 w 178"/>
                <a:gd name="T45" fmla="*/ 128 h 100"/>
                <a:gd name="T46" fmla="*/ 5 w 178"/>
                <a:gd name="T47" fmla="*/ 102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8"/>
                <a:gd name="T73" fmla="*/ 0 h 100"/>
                <a:gd name="T74" fmla="*/ 178 w 178"/>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8" h="100">
                  <a:moveTo>
                    <a:pt x="4" y="78"/>
                  </a:moveTo>
                  <a:cubicBezTo>
                    <a:pt x="1" y="66"/>
                    <a:pt x="0" y="53"/>
                    <a:pt x="4" y="41"/>
                  </a:cubicBezTo>
                  <a:cubicBezTo>
                    <a:pt x="10" y="22"/>
                    <a:pt x="24" y="10"/>
                    <a:pt x="43" y="4"/>
                  </a:cubicBezTo>
                  <a:cubicBezTo>
                    <a:pt x="56" y="1"/>
                    <a:pt x="70" y="0"/>
                    <a:pt x="83" y="2"/>
                  </a:cubicBezTo>
                  <a:cubicBezTo>
                    <a:pt x="93" y="3"/>
                    <a:pt x="102" y="4"/>
                    <a:pt x="111" y="7"/>
                  </a:cubicBezTo>
                  <a:cubicBezTo>
                    <a:pt x="112" y="8"/>
                    <a:pt x="113" y="8"/>
                    <a:pt x="113" y="9"/>
                  </a:cubicBezTo>
                  <a:cubicBezTo>
                    <a:pt x="114" y="10"/>
                    <a:pt x="113" y="11"/>
                    <a:pt x="112" y="11"/>
                  </a:cubicBezTo>
                  <a:cubicBezTo>
                    <a:pt x="106" y="13"/>
                    <a:pt x="100" y="15"/>
                    <a:pt x="94" y="17"/>
                  </a:cubicBezTo>
                  <a:cubicBezTo>
                    <a:pt x="88" y="20"/>
                    <a:pt x="82" y="24"/>
                    <a:pt x="78" y="29"/>
                  </a:cubicBezTo>
                  <a:cubicBezTo>
                    <a:pt x="69" y="38"/>
                    <a:pt x="67" y="49"/>
                    <a:pt x="70" y="61"/>
                  </a:cubicBezTo>
                  <a:cubicBezTo>
                    <a:pt x="72" y="62"/>
                    <a:pt x="72" y="61"/>
                    <a:pt x="72" y="60"/>
                  </a:cubicBezTo>
                  <a:cubicBezTo>
                    <a:pt x="73" y="59"/>
                    <a:pt x="73" y="57"/>
                    <a:pt x="74" y="56"/>
                  </a:cubicBezTo>
                  <a:cubicBezTo>
                    <a:pt x="81" y="38"/>
                    <a:pt x="96" y="30"/>
                    <a:pt x="115" y="27"/>
                  </a:cubicBezTo>
                  <a:cubicBezTo>
                    <a:pt x="116" y="27"/>
                    <a:pt x="118" y="27"/>
                    <a:pt x="119" y="27"/>
                  </a:cubicBezTo>
                  <a:cubicBezTo>
                    <a:pt x="125" y="28"/>
                    <a:pt x="128" y="30"/>
                    <a:pt x="129" y="36"/>
                  </a:cubicBezTo>
                  <a:cubicBezTo>
                    <a:pt x="129" y="40"/>
                    <a:pt x="128" y="45"/>
                    <a:pt x="128" y="49"/>
                  </a:cubicBezTo>
                  <a:cubicBezTo>
                    <a:pt x="128" y="51"/>
                    <a:pt x="128" y="52"/>
                    <a:pt x="128" y="54"/>
                  </a:cubicBezTo>
                  <a:cubicBezTo>
                    <a:pt x="129" y="54"/>
                    <a:pt x="131" y="54"/>
                    <a:pt x="132" y="54"/>
                  </a:cubicBezTo>
                  <a:cubicBezTo>
                    <a:pt x="136" y="54"/>
                    <a:pt x="139" y="53"/>
                    <a:pt x="143" y="53"/>
                  </a:cubicBezTo>
                  <a:cubicBezTo>
                    <a:pt x="152" y="53"/>
                    <a:pt x="159" y="57"/>
                    <a:pt x="165" y="64"/>
                  </a:cubicBezTo>
                  <a:cubicBezTo>
                    <a:pt x="169" y="70"/>
                    <a:pt x="173" y="76"/>
                    <a:pt x="176" y="82"/>
                  </a:cubicBezTo>
                  <a:cubicBezTo>
                    <a:pt x="177" y="83"/>
                    <a:pt x="178" y="85"/>
                    <a:pt x="177" y="86"/>
                  </a:cubicBezTo>
                  <a:cubicBezTo>
                    <a:pt x="177" y="90"/>
                    <a:pt x="177" y="94"/>
                    <a:pt x="174" y="98"/>
                  </a:cubicBezTo>
                  <a:cubicBezTo>
                    <a:pt x="160" y="100"/>
                    <a:pt x="47" y="87"/>
                    <a:pt x="4" y="78"/>
                  </a:cubicBezTo>
                  <a:close/>
                </a:path>
              </a:pathLst>
            </a:custGeom>
            <a:solidFill>
              <a:srgbClr val="FFFFFF"/>
            </a:solidFill>
            <a:ln w="9525">
              <a:noFill/>
              <a:round/>
              <a:headEnd/>
              <a:tailEnd/>
            </a:ln>
          </p:spPr>
          <p:txBody>
            <a:bodyPr/>
            <a:lstStyle/>
            <a:p>
              <a:endParaRPr lang="en-US"/>
            </a:p>
          </p:txBody>
        </p:sp>
        <p:sp>
          <p:nvSpPr>
            <p:cNvPr id="21708" name="Freeform 86"/>
            <p:cNvSpPr>
              <a:spLocks/>
            </p:cNvSpPr>
            <p:nvPr/>
          </p:nvSpPr>
          <p:spPr bwMode="auto">
            <a:xfrm>
              <a:off x="2109" y="2313"/>
              <a:ext cx="36" cy="466"/>
            </a:xfrm>
            <a:custGeom>
              <a:avLst/>
              <a:gdLst>
                <a:gd name="T0" fmla="*/ 36 w 27"/>
                <a:gd name="T1" fmla="*/ 0 h 357"/>
                <a:gd name="T2" fmla="*/ 36 w 27"/>
                <a:gd name="T3" fmla="*/ 9 h 357"/>
                <a:gd name="T4" fmla="*/ 36 w 27"/>
                <a:gd name="T5" fmla="*/ 307 h 357"/>
                <a:gd name="T6" fmla="*/ 35 w 27"/>
                <a:gd name="T7" fmla="*/ 320 h 357"/>
                <a:gd name="T8" fmla="*/ 11 w 27"/>
                <a:gd name="T9" fmla="*/ 414 h 357"/>
                <a:gd name="T10" fmla="*/ 3 w 27"/>
                <a:gd name="T11" fmla="*/ 461 h 357"/>
                <a:gd name="T12" fmla="*/ 0 w 27"/>
                <a:gd name="T13" fmla="*/ 466 h 357"/>
                <a:gd name="T14" fmla="*/ 0 w 27"/>
                <a:gd name="T15" fmla="*/ 453 h 357"/>
                <a:gd name="T16" fmla="*/ 1 w 27"/>
                <a:gd name="T17" fmla="*/ 50 h 357"/>
                <a:gd name="T18" fmla="*/ 3 w 27"/>
                <a:gd name="T19" fmla="*/ 33 h 357"/>
                <a:gd name="T20" fmla="*/ 32 w 27"/>
                <a:gd name="T21" fmla="*/ 0 h 357"/>
                <a:gd name="T22" fmla="*/ 36 w 27"/>
                <a:gd name="T23" fmla="*/ 0 h 3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357"/>
                <a:gd name="T38" fmla="*/ 27 w 27"/>
                <a:gd name="T39" fmla="*/ 357 h 3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357">
                  <a:moveTo>
                    <a:pt x="27" y="0"/>
                  </a:moveTo>
                  <a:cubicBezTo>
                    <a:pt x="27" y="2"/>
                    <a:pt x="27" y="4"/>
                    <a:pt x="27" y="7"/>
                  </a:cubicBezTo>
                  <a:cubicBezTo>
                    <a:pt x="27" y="83"/>
                    <a:pt x="27" y="159"/>
                    <a:pt x="27" y="235"/>
                  </a:cubicBezTo>
                  <a:cubicBezTo>
                    <a:pt x="27" y="238"/>
                    <a:pt x="27" y="241"/>
                    <a:pt x="26" y="245"/>
                  </a:cubicBezTo>
                  <a:cubicBezTo>
                    <a:pt x="18" y="268"/>
                    <a:pt x="13" y="293"/>
                    <a:pt x="8" y="317"/>
                  </a:cubicBezTo>
                  <a:cubicBezTo>
                    <a:pt x="6" y="329"/>
                    <a:pt x="4" y="341"/>
                    <a:pt x="2" y="353"/>
                  </a:cubicBezTo>
                  <a:cubicBezTo>
                    <a:pt x="2" y="354"/>
                    <a:pt x="1" y="355"/>
                    <a:pt x="0" y="357"/>
                  </a:cubicBezTo>
                  <a:cubicBezTo>
                    <a:pt x="0" y="352"/>
                    <a:pt x="0" y="350"/>
                    <a:pt x="0" y="347"/>
                  </a:cubicBezTo>
                  <a:cubicBezTo>
                    <a:pt x="0" y="244"/>
                    <a:pt x="0" y="141"/>
                    <a:pt x="1" y="38"/>
                  </a:cubicBezTo>
                  <a:cubicBezTo>
                    <a:pt x="1" y="34"/>
                    <a:pt x="1" y="29"/>
                    <a:pt x="2" y="25"/>
                  </a:cubicBezTo>
                  <a:cubicBezTo>
                    <a:pt x="5" y="13"/>
                    <a:pt x="13" y="5"/>
                    <a:pt x="24" y="0"/>
                  </a:cubicBezTo>
                  <a:cubicBezTo>
                    <a:pt x="25" y="0"/>
                    <a:pt x="26" y="0"/>
                    <a:pt x="27" y="0"/>
                  </a:cubicBezTo>
                  <a:close/>
                </a:path>
              </a:pathLst>
            </a:custGeom>
            <a:solidFill>
              <a:srgbClr val="FFFFFF"/>
            </a:solidFill>
            <a:ln w="9525">
              <a:noFill/>
              <a:round/>
              <a:headEnd/>
              <a:tailEnd/>
            </a:ln>
          </p:spPr>
          <p:txBody>
            <a:bodyPr/>
            <a:lstStyle/>
            <a:p>
              <a:endParaRPr lang="en-US"/>
            </a:p>
          </p:txBody>
        </p:sp>
        <p:sp>
          <p:nvSpPr>
            <p:cNvPr id="21709" name="Freeform 87"/>
            <p:cNvSpPr>
              <a:spLocks/>
            </p:cNvSpPr>
            <p:nvPr/>
          </p:nvSpPr>
          <p:spPr bwMode="auto">
            <a:xfrm>
              <a:off x="1510" y="1716"/>
              <a:ext cx="166" cy="228"/>
            </a:xfrm>
            <a:custGeom>
              <a:avLst/>
              <a:gdLst>
                <a:gd name="T0" fmla="*/ 84 w 127"/>
                <a:gd name="T1" fmla="*/ 31 h 175"/>
                <a:gd name="T2" fmla="*/ 112 w 127"/>
                <a:gd name="T3" fmla="*/ 9 h 175"/>
                <a:gd name="T4" fmla="*/ 129 w 127"/>
                <a:gd name="T5" fmla="*/ 4 h 175"/>
                <a:gd name="T6" fmla="*/ 149 w 127"/>
                <a:gd name="T7" fmla="*/ 1 h 175"/>
                <a:gd name="T8" fmla="*/ 163 w 127"/>
                <a:gd name="T9" fmla="*/ 1 h 175"/>
                <a:gd name="T10" fmla="*/ 166 w 127"/>
                <a:gd name="T11" fmla="*/ 3 h 175"/>
                <a:gd name="T12" fmla="*/ 161 w 127"/>
                <a:gd name="T13" fmla="*/ 8 h 175"/>
                <a:gd name="T14" fmla="*/ 125 w 127"/>
                <a:gd name="T15" fmla="*/ 35 h 175"/>
                <a:gd name="T16" fmla="*/ 81 w 127"/>
                <a:gd name="T17" fmla="*/ 81 h 175"/>
                <a:gd name="T18" fmla="*/ 48 w 127"/>
                <a:gd name="T19" fmla="*/ 162 h 175"/>
                <a:gd name="T20" fmla="*/ 48 w 127"/>
                <a:gd name="T21" fmla="*/ 219 h 175"/>
                <a:gd name="T22" fmla="*/ 48 w 127"/>
                <a:gd name="T23" fmla="*/ 228 h 175"/>
                <a:gd name="T24" fmla="*/ 26 w 127"/>
                <a:gd name="T25" fmla="*/ 215 h 175"/>
                <a:gd name="T26" fmla="*/ 14 w 127"/>
                <a:gd name="T27" fmla="*/ 195 h 175"/>
                <a:gd name="T28" fmla="*/ 3 w 127"/>
                <a:gd name="T29" fmla="*/ 152 h 175"/>
                <a:gd name="T30" fmla="*/ 21 w 127"/>
                <a:gd name="T31" fmla="*/ 61 h 175"/>
                <a:gd name="T32" fmla="*/ 50 w 127"/>
                <a:gd name="T33" fmla="*/ 26 h 175"/>
                <a:gd name="T34" fmla="*/ 65 w 127"/>
                <a:gd name="T35" fmla="*/ 14 h 175"/>
                <a:gd name="T36" fmla="*/ 72 w 127"/>
                <a:gd name="T37" fmla="*/ 12 h 175"/>
                <a:gd name="T38" fmla="*/ 84 w 127"/>
                <a:gd name="T39" fmla="*/ 20 h 175"/>
                <a:gd name="T40" fmla="*/ 84 w 127"/>
                <a:gd name="T41" fmla="*/ 31 h 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175"/>
                <a:gd name="T65" fmla="*/ 127 w 127"/>
                <a:gd name="T66" fmla="*/ 175 h 1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175">
                  <a:moveTo>
                    <a:pt x="64" y="24"/>
                  </a:moveTo>
                  <a:cubicBezTo>
                    <a:pt x="71" y="17"/>
                    <a:pt x="77" y="11"/>
                    <a:pt x="86" y="7"/>
                  </a:cubicBezTo>
                  <a:cubicBezTo>
                    <a:pt x="90" y="6"/>
                    <a:pt x="94" y="4"/>
                    <a:pt x="99" y="3"/>
                  </a:cubicBezTo>
                  <a:cubicBezTo>
                    <a:pt x="104" y="1"/>
                    <a:pt x="109" y="1"/>
                    <a:pt x="114" y="1"/>
                  </a:cubicBezTo>
                  <a:cubicBezTo>
                    <a:pt x="117" y="0"/>
                    <a:pt x="121" y="1"/>
                    <a:pt x="125" y="1"/>
                  </a:cubicBezTo>
                  <a:cubicBezTo>
                    <a:pt x="125" y="1"/>
                    <a:pt x="126" y="2"/>
                    <a:pt x="127" y="2"/>
                  </a:cubicBezTo>
                  <a:cubicBezTo>
                    <a:pt x="126" y="4"/>
                    <a:pt x="125" y="5"/>
                    <a:pt x="123" y="6"/>
                  </a:cubicBezTo>
                  <a:cubicBezTo>
                    <a:pt x="114" y="13"/>
                    <a:pt x="105" y="20"/>
                    <a:pt x="96" y="27"/>
                  </a:cubicBezTo>
                  <a:cubicBezTo>
                    <a:pt x="83" y="37"/>
                    <a:pt x="72" y="49"/>
                    <a:pt x="62" y="62"/>
                  </a:cubicBezTo>
                  <a:cubicBezTo>
                    <a:pt x="48" y="80"/>
                    <a:pt x="40" y="101"/>
                    <a:pt x="37" y="124"/>
                  </a:cubicBezTo>
                  <a:cubicBezTo>
                    <a:pt x="35" y="139"/>
                    <a:pt x="35" y="153"/>
                    <a:pt x="37" y="168"/>
                  </a:cubicBezTo>
                  <a:cubicBezTo>
                    <a:pt x="37" y="170"/>
                    <a:pt x="37" y="173"/>
                    <a:pt x="37" y="175"/>
                  </a:cubicBezTo>
                  <a:cubicBezTo>
                    <a:pt x="30" y="174"/>
                    <a:pt x="24" y="170"/>
                    <a:pt x="20" y="165"/>
                  </a:cubicBezTo>
                  <a:cubicBezTo>
                    <a:pt x="16" y="160"/>
                    <a:pt x="13" y="155"/>
                    <a:pt x="11" y="150"/>
                  </a:cubicBezTo>
                  <a:cubicBezTo>
                    <a:pt x="6" y="140"/>
                    <a:pt x="4" y="128"/>
                    <a:pt x="2" y="117"/>
                  </a:cubicBezTo>
                  <a:cubicBezTo>
                    <a:pt x="0" y="92"/>
                    <a:pt x="4" y="69"/>
                    <a:pt x="16" y="47"/>
                  </a:cubicBezTo>
                  <a:cubicBezTo>
                    <a:pt x="22" y="36"/>
                    <a:pt x="28" y="27"/>
                    <a:pt x="38" y="20"/>
                  </a:cubicBezTo>
                  <a:cubicBezTo>
                    <a:pt x="41" y="16"/>
                    <a:pt x="46" y="14"/>
                    <a:pt x="50" y="11"/>
                  </a:cubicBezTo>
                  <a:cubicBezTo>
                    <a:pt x="51" y="10"/>
                    <a:pt x="53" y="9"/>
                    <a:pt x="55" y="9"/>
                  </a:cubicBezTo>
                  <a:cubicBezTo>
                    <a:pt x="60" y="7"/>
                    <a:pt x="64" y="8"/>
                    <a:pt x="64" y="15"/>
                  </a:cubicBezTo>
                  <a:cubicBezTo>
                    <a:pt x="64" y="18"/>
                    <a:pt x="64" y="20"/>
                    <a:pt x="64" y="24"/>
                  </a:cubicBezTo>
                  <a:close/>
                </a:path>
              </a:pathLst>
            </a:custGeom>
            <a:solidFill>
              <a:srgbClr val="FFFFFF"/>
            </a:solidFill>
            <a:ln w="9525">
              <a:noFill/>
              <a:round/>
              <a:headEnd/>
              <a:tailEnd/>
            </a:ln>
          </p:spPr>
          <p:txBody>
            <a:bodyPr/>
            <a:lstStyle/>
            <a:p>
              <a:endParaRPr lang="en-US"/>
            </a:p>
          </p:txBody>
        </p:sp>
        <p:sp>
          <p:nvSpPr>
            <p:cNvPr id="21710" name="Freeform 88"/>
            <p:cNvSpPr>
              <a:spLocks/>
            </p:cNvSpPr>
            <p:nvPr/>
          </p:nvSpPr>
          <p:spPr bwMode="auto">
            <a:xfrm>
              <a:off x="1864" y="1649"/>
              <a:ext cx="145" cy="169"/>
            </a:xfrm>
            <a:custGeom>
              <a:avLst/>
              <a:gdLst>
                <a:gd name="T0" fmla="*/ 69 w 111"/>
                <a:gd name="T1" fmla="*/ 169 h 129"/>
                <a:gd name="T2" fmla="*/ 48 w 111"/>
                <a:gd name="T3" fmla="*/ 148 h 129"/>
                <a:gd name="T4" fmla="*/ 25 w 111"/>
                <a:gd name="T5" fmla="*/ 132 h 129"/>
                <a:gd name="T6" fmla="*/ 0 w 111"/>
                <a:gd name="T7" fmla="*/ 117 h 129"/>
                <a:gd name="T8" fmla="*/ 65 w 111"/>
                <a:gd name="T9" fmla="*/ 5 h 129"/>
                <a:gd name="T10" fmla="*/ 71 w 111"/>
                <a:gd name="T11" fmla="*/ 0 h 129"/>
                <a:gd name="T12" fmla="*/ 145 w 111"/>
                <a:gd name="T13" fmla="*/ 38 h 129"/>
                <a:gd name="T14" fmla="*/ 145 w 111"/>
                <a:gd name="T15" fmla="*/ 39 h 129"/>
                <a:gd name="T16" fmla="*/ 145 w 111"/>
                <a:gd name="T17" fmla="*/ 41 h 129"/>
                <a:gd name="T18" fmla="*/ 72 w 111"/>
                <a:gd name="T19" fmla="*/ 165 h 129"/>
                <a:gd name="T20" fmla="*/ 69 w 111"/>
                <a:gd name="T21" fmla="*/ 169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29"/>
                <a:gd name="T35" fmla="*/ 111 w 111"/>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29">
                  <a:moveTo>
                    <a:pt x="53" y="129"/>
                  </a:moveTo>
                  <a:cubicBezTo>
                    <a:pt x="47" y="123"/>
                    <a:pt x="42" y="118"/>
                    <a:pt x="37" y="113"/>
                  </a:cubicBezTo>
                  <a:cubicBezTo>
                    <a:pt x="31" y="109"/>
                    <a:pt x="25" y="104"/>
                    <a:pt x="19" y="101"/>
                  </a:cubicBezTo>
                  <a:cubicBezTo>
                    <a:pt x="13" y="97"/>
                    <a:pt x="7" y="93"/>
                    <a:pt x="0" y="89"/>
                  </a:cubicBezTo>
                  <a:cubicBezTo>
                    <a:pt x="17" y="60"/>
                    <a:pt x="33" y="31"/>
                    <a:pt x="50" y="4"/>
                  </a:cubicBezTo>
                  <a:cubicBezTo>
                    <a:pt x="51" y="2"/>
                    <a:pt x="53" y="1"/>
                    <a:pt x="54" y="0"/>
                  </a:cubicBezTo>
                  <a:cubicBezTo>
                    <a:pt x="63" y="3"/>
                    <a:pt x="106" y="26"/>
                    <a:pt x="111" y="29"/>
                  </a:cubicBezTo>
                  <a:cubicBezTo>
                    <a:pt x="111" y="30"/>
                    <a:pt x="111" y="30"/>
                    <a:pt x="111" y="30"/>
                  </a:cubicBezTo>
                  <a:cubicBezTo>
                    <a:pt x="111" y="30"/>
                    <a:pt x="111" y="31"/>
                    <a:pt x="111" y="31"/>
                  </a:cubicBezTo>
                  <a:cubicBezTo>
                    <a:pt x="92" y="63"/>
                    <a:pt x="74" y="95"/>
                    <a:pt x="55" y="126"/>
                  </a:cubicBezTo>
                  <a:cubicBezTo>
                    <a:pt x="55" y="127"/>
                    <a:pt x="54" y="128"/>
                    <a:pt x="53" y="129"/>
                  </a:cubicBezTo>
                  <a:close/>
                </a:path>
              </a:pathLst>
            </a:custGeom>
            <a:solidFill>
              <a:srgbClr val="FFFFFF"/>
            </a:solidFill>
            <a:ln w="9525">
              <a:noFill/>
              <a:round/>
              <a:headEnd/>
              <a:tailEnd/>
            </a:ln>
          </p:spPr>
          <p:txBody>
            <a:bodyPr/>
            <a:lstStyle/>
            <a:p>
              <a:endParaRPr lang="en-US"/>
            </a:p>
          </p:txBody>
        </p:sp>
        <p:sp>
          <p:nvSpPr>
            <p:cNvPr id="21711" name="Freeform 89"/>
            <p:cNvSpPr>
              <a:spLocks/>
            </p:cNvSpPr>
            <p:nvPr/>
          </p:nvSpPr>
          <p:spPr bwMode="auto">
            <a:xfrm>
              <a:off x="1746" y="1610"/>
              <a:ext cx="132" cy="149"/>
            </a:xfrm>
            <a:custGeom>
              <a:avLst/>
              <a:gdLst>
                <a:gd name="T0" fmla="*/ 73 w 101"/>
                <a:gd name="T1" fmla="*/ 0 h 114"/>
                <a:gd name="T2" fmla="*/ 132 w 101"/>
                <a:gd name="T3" fmla="*/ 94 h 114"/>
                <a:gd name="T4" fmla="*/ 98 w 101"/>
                <a:gd name="T5" fmla="*/ 148 h 114"/>
                <a:gd name="T6" fmla="*/ 65 w 101"/>
                <a:gd name="T7" fmla="*/ 144 h 114"/>
                <a:gd name="T8" fmla="*/ 33 w 101"/>
                <a:gd name="T9" fmla="*/ 144 h 114"/>
                <a:gd name="T10" fmla="*/ 0 w 101"/>
                <a:gd name="T11" fmla="*/ 149 h 114"/>
                <a:gd name="T12" fmla="*/ 73 w 101"/>
                <a:gd name="T13" fmla="*/ 0 h 114"/>
                <a:gd name="T14" fmla="*/ 0 60000 65536"/>
                <a:gd name="T15" fmla="*/ 0 60000 65536"/>
                <a:gd name="T16" fmla="*/ 0 60000 65536"/>
                <a:gd name="T17" fmla="*/ 0 60000 65536"/>
                <a:gd name="T18" fmla="*/ 0 60000 65536"/>
                <a:gd name="T19" fmla="*/ 0 60000 65536"/>
                <a:gd name="T20" fmla="*/ 0 60000 65536"/>
                <a:gd name="T21" fmla="*/ 0 w 101"/>
                <a:gd name="T22" fmla="*/ 0 h 114"/>
                <a:gd name="T23" fmla="*/ 101 w 101"/>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14">
                  <a:moveTo>
                    <a:pt x="56" y="0"/>
                  </a:moveTo>
                  <a:cubicBezTo>
                    <a:pt x="72" y="24"/>
                    <a:pt x="86" y="48"/>
                    <a:pt x="101" y="72"/>
                  </a:cubicBezTo>
                  <a:cubicBezTo>
                    <a:pt x="93" y="86"/>
                    <a:pt x="84" y="99"/>
                    <a:pt x="75" y="113"/>
                  </a:cubicBezTo>
                  <a:cubicBezTo>
                    <a:pt x="66" y="112"/>
                    <a:pt x="58" y="111"/>
                    <a:pt x="50" y="110"/>
                  </a:cubicBezTo>
                  <a:cubicBezTo>
                    <a:pt x="42" y="110"/>
                    <a:pt x="33" y="110"/>
                    <a:pt x="25" y="110"/>
                  </a:cubicBezTo>
                  <a:cubicBezTo>
                    <a:pt x="17" y="111"/>
                    <a:pt x="9" y="112"/>
                    <a:pt x="0" y="114"/>
                  </a:cubicBezTo>
                  <a:cubicBezTo>
                    <a:pt x="7" y="70"/>
                    <a:pt x="27" y="34"/>
                    <a:pt x="56" y="0"/>
                  </a:cubicBezTo>
                  <a:close/>
                </a:path>
              </a:pathLst>
            </a:custGeom>
            <a:solidFill>
              <a:srgbClr val="FFFFFF"/>
            </a:solidFill>
            <a:ln w="9525">
              <a:noFill/>
              <a:round/>
              <a:headEnd/>
              <a:tailEnd/>
            </a:ln>
          </p:spPr>
          <p:txBody>
            <a:bodyPr/>
            <a:lstStyle/>
            <a:p>
              <a:endParaRPr lang="en-US"/>
            </a:p>
          </p:txBody>
        </p:sp>
        <p:sp>
          <p:nvSpPr>
            <p:cNvPr id="21712" name="Freeform 90"/>
            <p:cNvSpPr>
              <a:spLocks/>
            </p:cNvSpPr>
            <p:nvPr/>
          </p:nvSpPr>
          <p:spPr bwMode="auto">
            <a:xfrm>
              <a:off x="1698" y="1375"/>
              <a:ext cx="210" cy="310"/>
            </a:xfrm>
            <a:custGeom>
              <a:avLst/>
              <a:gdLst>
                <a:gd name="T0" fmla="*/ 0 w 161"/>
                <a:gd name="T1" fmla="*/ 3 h 237"/>
                <a:gd name="T2" fmla="*/ 5 w 161"/>
                <a:gd name="T3" fmla="*/ 1 h 237"/>
                <a:gd name="T4" fmla="*/ 30 w 161"/>
                <a:gd name="T5" fmla="*/ 0 h 237"/>
                <a:gd name="T6" fmla="*/ 40 w 161"/>
                <a:gd name="T7" fmla="*/ 5 h 237"/>
                <a:gd name="T8" fmla="*/ 50 w 161"/>
                <a:gd name="T9" fmla="*/ 20 h 237"/>
                <a:gd name="T10" fmla="*/ 120 w 161"/>
                <a:gd name="T11" fmla="*/ 135 h 237"/>
                <a:gd name="T12" fmla="*/ 205 w 161"/>
                <a:gd name="T13" fmla="*/ 271 h 237"/>
                <a:gd name="T14" fmla="*/ 210 w 161"/>
                <a:gd name="T15" fmla="*/ 281 h 237"/>
                <a:gd name="T16" fmla="*/ 193 w 161"/>
                <a:gd name="T17" fmla="*/ 310 h 237"/>
                <a:gd name="T18" fmla="*/ 187 w 161"/>
                <a:gd name="T19" fmla="*/ 302 h 237"/>
                <a:gd name="T20" fmla="*/ 132 w 161"/>
                <a:gd name="T21" fmla="*/ 213 h 237"/>
                <a:gd name="T22" fmla="*/ 7 w 161"/>
                <a:gd name="T23" fmla="*/ 14 h 237"/>
                <a:gd name="T24" fmla="*/ 0 w 161"/>
                <a:gd name="T25" fmla="*/ 3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237"/>
                <a:gd name="T41" fmla="*/ 161 w 161"/>
                <a:gd name="T42" fmla="*/ 237 h 2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237">
                  <a:moveTo>
                    <a:pt x="0" y="2"/>
                  </a:moveTo>
                  <a:cubicBezTo>
                    <a:pt x="2" y="2"/>
                    <a:pt x="3" y="1"/>
                    <a:pt x="4" y="1"/>
                  </a:cubicBezTo>
                  <a:cubicBezTo>
                    <a:pt x="10" y="1"/>
                    <a:pt x="17" y="1"/>
                    <a:pt x="23" y="0"/>
                  </a:cubicBezTo>
                  <a:cubicBezTo>
                    <a:pt x="26" y="0"/>
                    <a:pt x="29" y="1"/>
                    <a:pt x="31" y="4"/>
                  </a:cubicBezTo>
                  <a:cubicBezTo>
                    <a:pt x="34" y="8"/>
                    <a:pt x="36" y="12"/>
                    <a:pt x="38" y="15"/>
                  </a:cubicBezTo>
                  <a:cubicBezTo>
                    <a:pt x="56" y="45"/>
                    <a:pt x="74" y="74"/>
                    <a:pt x="92" y="103"/>
                  </a:cubicBezTo>
                  <a:cubicBezTo>
                    <a:pt x="114" y="137"/>
                    <a:pt x="135" y="172"/>
                    <a:pt x="157" y="207"/>
                  </a:cubicBezTo>
                  <a:cubicBezTo>
                    <a:pt x="158" y="209"/>
                    <a:pt x="160" y="212"/>
                    <a:pt x="161" y="215"/>
                  </a:cubicBezTo>
                  <a:cubicBezTo>
                    <a:pt x="157" y="222"/>
                    <a:pt x="153" y="229"/>
                    <a:pt x="148" y="237"/>
                  </a:cubicBezTo>
                  <a:cubicBezTo>
                    <a:pt x="145" y="236"/>
                    <a:pt x="144" y="233"/>
                    <a:pt x="143" y="231"/>
                  </a:cubicBezTo>
                  <a:cubicBezTo>
                    <a:pt x="129" y="208"/>
                    <a:pt x="115" y="186"/>
                    <a:pt x="101" y="163"/>
                  </a:cubicBezTo>
                  <a:cubicBezTo>
                    <a:pt x="69" y="112"/>
                    <a:pt x="37" y="62"/>
                    <a:pt x="5" y="11"/>
                  </a:cubicBezTo>
                  <a:cubicBezTo>
                    <a:pt x="3" y="8"/>
                    <a:pt x="1" y="6"/>
                    <a:pt x="0" y="2"/>
                  </a:cubicBezTo>
                  <a:close/>
                </a:path>
              </a:pathLst>
            </a:custGeom>
            <a:solidFill>
              <a:srgbClr val="FFFFFF"/>
            </a:solidFill>
            <a:ln w="9525">
              <a:noFill/>
              <a:round/>
              <a:headEnd/>
              <a:tailEnd/>
            </a:ln>
          </p:spPr>
          <p:txBody>
            <a:bodyPr/>
            <a:lstStyle/>
            <a:p>
              <a:endParaRPr lang="en-US"/>
            </a:p>
          </p:txBody>
        </p:sp>
        <p:sp>
          <p:nvSpPr>
            <p:cNvPr id="21713" name="Freeform 91"/>
            <p:cNvSpPr>
              <a:spLocks/>
            </p:cNvSpPr>
            <p:nvPr/>
          </p:nvSpPr>
          <p:spPr bwMode="auto">
            <a:xfrm>
              <a:off x="1369" y="1632"/>
              <a:ext cx="205" cy="147"/>
            </a:xfrm>
            <a:custGeom>
              <a:avLst/>
              <a:gdLst>
                <a:gd name="T0" fmla="*/ 31 w 157"/>
                <a:gd name="T1" fmla="*/ 59 h 112"/>
                <a:gd name="T2" fmla="*/ 9 w 157"/>
                <a:gd name="T3" fmla="*/ 28 h 112"/>
                <a:gd name="T4" fmla="*/ 0 w 157"/>
                <a:gd name="T5" fmla="*/ 3 h 112"/>
                <a:gd name="T6" fmla="*/ 5 w 157"/>
                <a:gd name="T7" fmla="*/ 0 h 112"/>
                <a:gd name="T8" fmla="*/ 25 w 157"/>
                <a:gd name="T9" fmla="*/ 1 h 112"/>
                <a:gd name="T10" fmla="*/ 38 w 157"/>
                <a:gd name="T11" fmla="*/ 16 h 112"/>
                <a:gd name="T12" fmla="*/ 39 w 157"/>
                <a:gd name="T13" fmla="*/ 21 h 112"/>
                <a:gd name="T14" fmla="*/ 50 w 157"/>
                <a:gd name="T15" fmla="*/ 22 h 112"/>
                <a:gd name="T16" fmla="*/ 93 w 157"/>
                <a:gd name="T17" fmla="*/ 45 h 112"/>
                <a:gd name="T18" fmla="*/ 94 w 157"/>
                <a:gd name="T19" fmla="*/ 46 h 112"/>
                <a:gd name="T20" fmla="*/ 95 w 157"/>
                <a:gd name="T21" fmla="*/ 47 h 112"/>
                <a:gd name="T22" fmla="*/ 97 w 157"/>
                <a:gd name="T23" fmla="*/ 39 h 112"/>
                <a:gd name="T24" fmla="*/ 114 w 157"/>
                <a:gd name="T25" fmla="*/ 24 h 112"/>
                <a:gd name="T26" fmla="*/ 125 w 157"/>
                <a:gd name="T27" fmla="*/ 24 h 112"/>
                <a:gd name="T28" fmla="*/ 124 w 157"/>
                <a:gd name="T29" fmla="*/ 29 h 112"/>
                <a:gd name="T30" fmla="*/ 137 w 157"/>
                <a:gd name="T31" fmla="*/ 62 h 112"/>
                <a:gd name="T32" fmla="*/ 161 w 157"/>
                <a:gd name="T33" fmla="*/ 72 h 112"/>
                <a:gd name="T34" fmla="*/ 197 w 157"/>
                <a:gd name="T35" fmla="*/ 79 h 112"/>
                <a:gd name="T36" fmla="*/ 205 w 157"/>
                <a:gd name="T37" fmla="*/ 79 h 112"/>
                <a:gd name="T38" fmla="*/ 200 w 157"/>
                <a:gd name="T39" fmla="*/ 83 h 112"/>
                <a:gd name="T40" fmla="*/ 144 w 157"/>
                <a:gd name="T41" fmla="*/ 110 h 112"/>
                <a:gd name="T42" fmla="*/ 106 w 157"/>
                <a:gd name="T43" fmla="*/ 146 h 112"/>
                <a:gd name="T44" fmla="*/ 103 w 157"/>
                <a:gd name="T45" fmla="*/ 147 h 112"/>
                <a:gd name="T46" fmla="*/ 99 w 157"/>
                <a:gd name="T47" fmla="*/ 140 h 112"/>
                <a:gd name="T48" fmla="*/ 84 w 157"/>
                <a:gd name="T49" fmla="*/ 121 h 112"/>
                <a:gd name="T50" fmla="*/ 54 w 157"/>
                <a:gd name="T51" fmla="*/ 108 h 112"/>
                <a:gd name="T52" fmla="*/ 46 w 157"/>
                <a:gd name="T53" fmla="*/ 108 h 112"/>
                <a:gd name="T54" fmla="*/ 44 w 157"/>
                <a:gd name="T55" fmla="*/ 80 h 112"/>
                <a:gd name="T56" fmla="*/ 31 w 157"/>
                <a:gd name="T57" fmla="*/ 59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7"/>
                <a:gd name="T88" fmla="*/ 0 h 112"/>
                <a:gd name="T89" fmla="*/ 157 w 157"/>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7" h="112">
                  <a:moveTo>
                    <a:pt x="24" y="45"/>
                  </a:moveTo>
                  <a:cubicBezTo>
                    <a:pt x="26" y="34"/>
                    <a:pt x="25" y="26"/>
                    <a:pt x="7" y="21"/>
                  </a:cubicBezTo>
                  <a:cubicBezTo>
                    <a:pt x="8" y="14"/>
                    <a:pt x="5" y="7"/>
                    <a:pt x="0" y="2"/>
                  </a:cubicBezTo>
                  <a:cubicBezTo>
                    <a:pt x="1" y="0"/>
                    <a:pt x="2" y="0"/>
                    <a:pt x="4" y="0"/>
                  </a:cubicBezTo>
                  <a:cubicBezTo>
                    <a:pt x="9" y="0"/>
                    <a:pt x="14" y="0"/>
                    <a:pt x="19" y="1"/>
                  </a:cubicBezTo>
                  <a:cubicBezTo>
                    <a:pt x="25" y="2"/>
                    <a:pt x="28" y="5"/>
                    <a:pt x="29" y="12"/>
                  </a:cubicBezTo>
                  <a:cubicBezTo>
                    <a:pt x="29" y="13"/>
                    <a:pt x="30" y="14"/>
                    <a:pt x="30" y="16"/>
                  </a:cubicBezTo>
                  <a:cubicBezTo>
                    <a:pt x="33" y="16"/>
                    <a:pt x="35" y="17"/>
                    <a:pt x="38" y="17"/>
                  </a:cubicBezTo>
                  <a:cubicBezTo>
                    <a:pt x="51" y="18"/>
                    <a:pt x="63" y="23"/>
                    <a:pt x="71" y="34"/>
                  </a:cubicBezTo>
                  <a:cubicBezTo>
                    <a:pt x="71" y="35"/>
                    <a:pt x="72" y="35"/>
                    <a:pt x="72" y="35"/>
                  </a:cubicBezTo>
                  <a:cubicBezTo>
                    <a:pt x="72" y="36"/>
                    <a:pt x="73" y="36"/>
                    <a:pt x="73" y="36"/>
                  </a:cubicBezTo>
                  <a:cubicBezTo>
                    <a:pt x="74" y="34"/>
                    <a:pt x="74" y="32"/>
                    <a:pt x="74" y="30"/>
                  </a:cubicBezTo>
                  <a:cubicBezTo>
                    <a:pt x="76" y="23"/>
                    <a:pt x="80" y="19"/>
                    <a:pt x="87" y="18"/>
                  </a:cubicBezTo>
                  <a:cubicBezTo>
                    <a:pt x="90" y="17"/>
                    <a:pt x="93" y="17"/>
                    <a:pt x="96" y="18"/>
                  </a:cubicBezTo>
                  <a:cubicBezTo>
                    <a:pt x="96" y="19"/>
                    <a:pt x="95" y="21"/>
                    <a:pt x="95" y="22"/>
                  </a:cubicBezTo>
                  <a:cubicBezTo>
                    <a:pt x="93" y="33"/>
                    <a:pt x="96" y="41"/>
                    <a:pt x="105" y="47"/>
                  </a:cubicBezTo>
                  <a:cubicBezTo>
                    <a:pt x="111" y="51"/>
                    <a:pt x="117" y="53"/>
                    <a:pt x="123" y="55"/>
                  </a:cubicBezTo>
                  <a:cubicBezTo>
                    <a:pt x="132" y="58"/>
                    <a:pt x="142" y="59"/>
                    <a:pt x="151" y="60"/>
                  </a:cubicBezTo>
                  <a:cubicBezTo>
                    <a:pt x="153" y="60"/>
                    <a:pt x="155" y="60"/>
                    <a:pt x="157" y="60"/>
                  </a:cubicBezTo>
                  <a:cubicBezTo>
                    <a:pt x="157" y="62"/>
                    <a:pt x="155" y="62"/>
                    <a:pt x="153" y="63"/>
                  </a:cubicBezTo>
                  <a:cubicBezTo>
                    <a:pt x="138" y="69"/>
                    <a:pt x="124" y="76"/>
                    <a:pt x="110" y="84"/>
                  </a:cubicBezTo>
                  <a:cubicBezTo>
                    <a:pt x="99" y="91"/>
                    <a:pt x="88" y="99"/>
                    <a:pt x="81" y="111"/>
                  </a:cubicBezTo>
                  <a:cubicBezTo>
                    <a:pt x="80" y="111"/>
                    <a:pt x="80" y="112"/>
                    <a:pt x="79" y="112"/>
                  </a:cubicBezTo>
                  <a:cubicBezTo>
                    <a:pt x="78" y="110"/>
                    <a:pt x="77" y="109"/>
                    <a:pt x="76" y="107"/>
                  </a:cubicBezTo>
                  <a:cubicBezTo>
                    <a:pt x="73" y="102"/>
                    <a:pt x="69" y="96"/>
                    <a:pt x="64" y="92"/>
                  </a:cubicBezTo>
                  <a:cubicBezTo>
                    <a:pt x="58" y="86"/>
                    <a:pt x="50" y="82"/>
                    <a:pt x="41" y="82"/>
                  </a:cubicBezTo>
                  <a:cubicBezTo>
                    <a:pt x="39" y="82"/>
                    <a:pt x="37" y="82"/>
                    <a:pt x="35" y="82"/>
                  </a:cubicBezTo>
                  <a:cubicBezTo>
                    <a:pt x="35" y="75"/>
                    <a:pt x="36" y="68"/>
                    <a:pt x="34" y="61"/>
                  </a:cubicBezTo>
                  <a:cubicBezTo>
                    <a:pt x="33" y="54"/>
                    <a:pt x="28" y="50"/>
                    <a:pt x="24" y="45"/>
                  </a:cubicBezTo>
                  <a:close/>
                </a:path>
              </a:pathLst>
            </a:custGeom>
            <a:solidFill>
              <a:srgbClr val="FFFFFF"/>
            </a:solidFill>
            <a:ln w="9525">
              <a:noFill/>
              <a:round/>
              <a:headEnd/>
              <a:tailEnd/>
            </a:ln>
          </p:spPr>
          <p:txBody>
            <a:bodyPr/>
            <a:lstStyle/>
            <a:p>
              <a:endParaRPr lang="en-US"/>
            </a:p>
          </p:txBody>
        </p:sp>
        <p:sp>
          <p:nvSpPr>
            <p:cNvPr id="21714" name="Freeform 92"/>
            <p:cNvSpPr>
              <a:spLocks/>
            </p:cNvSpPr>
            <p:nvPr/>
          </p:nvSpPr>
          <p:spPr bwMode="auto">
            <a:xfrm>
              <a:off x="1677" y="1779"/>
              <a:ext cx="226" cy="56"/>
            </a:xfrm>
            <a:custGeom>
              <a:avLst/>
              <a:gdLst>
                <a:gd name="T0" fmla="*/ 0 w 173"/>
                <a:gd name="T1" fmla="*/ 55 h 43"/>
                <a:gd name="T2" fmla="*/ 4 w 173"/>
                <a:gd name="T3" fmla="*/ 49 h 43"/>
                <a:gd name="T4" fmla="*/ 56 w 173"/>
                <a:gd name="T5" fmla="*/ 10 h 43"/>
                <a:gd name="T6" fmla="*/ 129 w 173"/>
                <a:gd name="T7" fmla="*/ 4 h 43"/>
                <a:gd name="T8" fmla="*/ 165 w 173"/>
                <a:gd name="T9" fmla="*/ 10 h 43"/>
                <a:gd name="T10" fmla="*/ 223 w 173"/>
                <a:gd name="T11" fmla="*/ 44 h 43"/>
                <a:gd name="T12" fmla="*/ 226 w 173"/>
                <a:gd name="T13" fmla="*/ 47 h 43"/>
                <a:gd name="T14" fmla="*/ 219 w 173"/>
                <a:gd name="T15" fmla="*/ 49 h 43"/>
                <a:gd name="T16" fmla="*/ 192 w 173"/>
                <a:gd name="T17" fmla="*/ 51 h 43"/>
                <a:gd name="T18" fmla="*/ 5 w 173"/>
                <a:gd name="T19" fmla="*/ 56 h 43"/>
                <a:gd name="T20" fmla="*/ 0 w 173"/>
                <a:gd name="T21" fmla="*/ 55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
                <a:gd name="T34" fmla="*/ 0 h 43"/>
                <a:gd name="T35" fmla="*/ 173 w 173"/>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 h="43">
                  <a:moveTo>
                    <a:pt x="0" y="42"/>
                  </a:moveTo>
                  <a:cubicBezTo>
                    <a:pt x="1" y="40"/>
                    <a:pt x="2" y="39"/>
                    <a:pt x="3" y="38"/>
                  </a:cubicBezTo>
                  <a:cubicBezTo>
                    <a:pt x="13" y="24"/>
                    <a:pt x="27" y="14"/>
                    <a:pt x="43" y="8"/>
                  </a:cubicBezTo>
                  <a:cubicBezTo>
                    <a:pt x="62" y="2"/>
                    <a:pt x="80" y="0"/>
                    <a:pt x="99" y="3"/>
                  </a:cubicBezTo>
                  <a:cubicBezTo>
                    <a:pt x="108" y="4"/>
                    <a:pt x="117" y="5"/>
                    <a:pt x="126" y="8"/>
                  </a:cubicBezTo>
                  <a:cubicBezTo>
                    <a:pt x="143" y="13"/>
                    <a:pt x="158" y="22"/>
                    <a:pt x="171" y="34"/>
                  </a:cubicBezTo>
                  <a:cubicBezTo>
                    <a:pt x="172" y="34"/>
                    <a:pt x="172" y="35"/>
                    <a:pt x="173" y="36"/>
                  </a:cubicBezTo>
                  <a:cubicBezTo>
                    <a:pt x="172" y="38"/>
                    <a:pt x="170" y="38"/>
                    <a:pt x="168" y="38"/>
                  </a:cubicBezTo>
                  <a:cubicBezTo>
                    <a:pt x="161" y="38"/>
                    <a:pt x="154" y="39"/>
                    <a:pt x="147" y="39"/>
                  </a:cubicBezTo>
                  <a:cubicBezTo>
                    <a:pt x="99" y="42"/>
                    <a:pt x="52" y="43"/>
                    <a:pt x="4" y="43"/>
                  </a:cubicBezTo>
                  <a:cubicBezTo>
                    <a:pt x="3" y="43"/>
                    <a:pt x="2" y="42"/>
                    <a:pt x="0" y="42"/>
                  </a:cubicBezTo>
                  <a:close/>
                </a:path>
              </a:pathLst>
            </a:custGeom>
            <a:solidFill>
              <a:srgbClr val="FFFFFF"/>
            </a:solidFill>
            <a:ln w="9525">
              <a:noFill/>
              <a:round/>
              <a:headEnd/>
              <a:tailEnd/>
            </a:ln>
          </p:spPr>
          <p:txBody>
            <a:bodyPr/>
            <a:lstStyle/>
            <a:p>
              <a:endParaRPr lang="en-US"/>
            </a:p>
          </p:txBody>
        </p:sp>
        <p:sp>
          <p:nvSpPr>
            <p:cNvPr id="21715" name="Freeform 93"/>
            <p:cNvSpPr>
              <a:spLocks/>
            </p:cNvSpPr>
            <p:nvPr/>
          </p:nvSpPr>
          <p:spPr bwMode="auto">
            <a:xfrm>
              <a:off x="1449" y="1546"/>
              <a:ext cx="185" cy="149"/>
            </a:xfrm>
            <a:custGeom>
              <a:avLst/>
              <a:gdLst>
                <a:gd name="T0" fmla="*/ 185 w 142"/>
                <a:gd name="T1" fmla="*/ 141 h 114"/>
                <a:gd name="T2" fmla="*/ 147 w 142"/>
                <a:gd name="T3" fmla="*/ 149 h 114"/>
                <a:gd name="T4" fmla="*/ 145 w 142"/>
                <a:gd name="T5" fmla="*/ 142 h 114"/>
                <a:gd name="T6" fmla="*/ 119 w 142"/>
                <a:gd name="T7" fmla="*/ 89 h 114"/>
                <a:gd name="T8" fmla="*/ 64 w 142"/>
                <a:gd name="T9" fmla="*/ 38 h 114"/>
                <a:gd name="T10" fmla="*/ 7 w 142"/>
                <a:gd name="T11" fmla="*/ 22 h 114"/>
                <a:gd name="T12" fmla="*/ 0 w 142"/>
                <a:gd name="T13" fmla="*/ 22 h 114"/>
                <a:gd name="T14" fmla="*/ 4 w 142"/>
                <a:gd name="T15" fmla="*/ 18 h 114"/>
                <a:gd name="T16" fmla="*/ 93 w 142"/>
                <a:gd name="T17" fmla="*/ 12 h 114"/>
                <a:gd name="T18" fmla="*/ 125 w 142"/>
                <a:gd name="T19" fmla="*/ 33 h 114"/>
                <a:gd name="T20" fmla="*/ 164 w 142"/>
                <a:gd name="T21" fmla="*/ 85 h 114"/>
                <a:gd name="T22" fmla="*/ 184 w 142"/>
                <a:gd name="T23" fmla="*/ 135 h 114"/>
                <a:gd name="T24" fmla="*/ 185 w 142"/>
                <a:gd name="T25" fmla="*/ 141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114"/>
                <a:gd name="T41" fmla="*/ 142 w 14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114">
                  <a:moveTo>
                    <a:pt x="142" y="108"/>
                  </a:moveTo>
                  <a:cubicBezTo>
                    <a:pt x="131" y="107"/>
                    <a:pt x="122" y="108"/>
                    <a:pt x="113" y="114"/>
                  </a:cubicBezTo>
                  <a:cubicBezTo>
                    <a:pt x="112" y="112"/>
                    <a:pt x="111" y="110"/>
                    <a:pt x="111" y="109"/>
                  </a:cubicBezTo>
                  <a:cubicBezTo>
                    <a:pt x="106" y="94"/>
                    <a:pt x="100" y="81"/>
                    <a:pt x="91" y="68"/>
                  </a:cubicBezTo>
                  <a:cubicBezTo>
                    <a:pt x="81" y="51"/>
                    <a:pt x="66" y="38"/>
                    <a:pt x="49" y="29"/>
                  </a:cubicBezTo>
                  <a:cubicBezTo>
                    <a:pt x="35" y="21"/>
                    <a:pt x="21" y="18"/>
                    <a:pt x="5" y="17"/>
                  </a:cubicBezTo>
                  <a:cubicBezTo>
                    <a:pt x="3" y="17"/>
                    <a:pt x="2" y="17"/>
                    <a:pt x="0" y="17"/>
                  </a:cubicBezTo>
                  <a:cubicBezTo>
                    <a:pt x="0" y="15"/>
                    <a:pt x="2" y="14"/>
                    <a:pt x="3" y="14"/>
                  </a:cubicBezTo>
                  <a:cubicBezTo>
                    <a:pt x="25" y="2"/>
                    <a:pt x="48" y="0"/>
                    <a:pt x="71" y="9"/>
                  </a:cubicBezTo>
                  <a:cubicBezTo>
                    <a:pt x="81" y="12"/>
                    <a:pt x="89" y="18"/>
                    <a:pt x="96" y="25"/>
                  </a:cubicBezTo>
                  <a:cubicBezTo>
                    <a:pt x="108" y="37"/>
                    <a:pt x="118" y="51"/>
                    <a:pt x="126" y="65"/>
                  </a:cubicBezTo>
                  <a:cubicBezTo>
                    <a:pt x="132" y="77"/>
                    <a:pt x="137" y="90"/>
                    <a:pt x="141" y="103"/>
                  </a:cubicBezTo>
                  <a:cubicBezTo>
                    <a:pt x="141" y="104"/>
                    <a:pt x="141" y="106"/>
                    <a:pt x="142" y="108"/>
                  </a:cubicBezTo>
                  <a:close/>
                </a:path>
              </a:pathLst>
            </a:custGeom>
            <a:solidFill>
              <a:srgbClr val="FFFFFF"/>
            </a:solidFill>
            <a:ln w="9525">
              <a:noFill/>
              <a:round/>
              <a:headEnd/>
              <a:tailEnd/>
            </a:ln>
          </p:spPr>
          <p:txBody>
            <a:bodyPr/>
            <a:lstStyle/>
            <a:p>
              <a:endParaRPr lang="en-US"/>
            </a:p>
          </p:txBody>
        </p:sp>
        <p:sp>
          <p:nvSpPr>
            <p:cNvPr id="21716" name="Freeform 94"/>
            <p:cNvSpPr>
              <a:spLocks/>
            </p:cNvSpPr>
            <p:nvPr/>
          </p:nvSpPr>
          <p:spPr bwMode="auto">
            <a:xfrm>
              <a:off x="1648" y="1591"/>
              <a:ext cx="128" cy="100"/>
            </a:xfrm>
            <a:custGeom>
              <a:avLst/>
              <a:gdLst>
                <a:gd name="T0" fmla="*/ 80 w 98"/>
                <a:gd name="T1" fmla="*/ 100 h 77"/>
                <a:gd name="T2" fmla="*/ 52 w 98"/>
                <a:gd name="T3" fmla="*/ 92 h 77"/>
                <a:gd name="T4" fmla="*/ 14 w 98"/>
                <a:gd name="T5" fmla="*/ 96 h 77"/>
                <a:gd name="T6" fmla="*/ 0 w 98"/>
                <a:gd name="T7" fmla="*/ 97 h 77"/>
                <a:gd name="T8" fmla="*/ 0 w 98"/>
                <a:gd name="T9" fmla="*/ 92 h 77"/>
                <a:gd name="T10" fmla="*/ 24 w 98"/>
                <a:gd name="T11" fmla="*/ 34 h 77"/>
                <a:gd name="T12" fmla="*/ 34 w 98"/>
                <a:gd name="T13" fmla="*/ 19 h 77"/>
                <a:gd name="T14" fmla="*/ 44 w 98"/>
                <a:gd name="T15" fmla="*/ 10 h 77"/>
                <a:gd name="T16" fmla="*/ 61 w 98"/>
                <a:gd name="T17" fmla="*/ 10 h 77"/>
                <a:gd name="T18" fmla="*/ 68 w 98"/>
                <a:gd name="T19" fmla="*/ 13 h 77"/>
                <a:gd name="T20" fmla="*/ 128 w 98"/>
                <a:gd name="T21" fmla="*/ 12 h 77"/>
                <a:gd name="T22" fmla="*/ 106 w 98"/>
                <a:gd name="T23" fmla="*/ 38 h 77"/>
                <a:gd name="T24" fmla="*/ 89 w 98"/>
                <a:gd name="T25" fmla="*/ 68 h 77"/>
                <a:gd name="T26" fmla="*/ 80 w 98"/>
                <a:gd name="T27" fmla="*/ 10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7"/>
                <a:gd name="T44" fmla="*/ 98 w 98"/>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7">
                  <a:moveTo>
                    <a:pt x="61" y="77"/>
                  </a:moveTo>
                  <a:cubicBezTo>
                    <a:pt x="53" y="75"/>
                    <a:pt x="47" y="73"/>
                    <a:pt x="40" y="71"/>
                  </a:cubicBezTo>
                  <a:cubicBezTo>
                    <a:pt x="30" y="69"/>
                    <a:pt x="20" y="70"/>
                    <a:pt x="11" y="74"/>
                  </a:cubicBezTo>
                  <a:cubicBezTo>
                    <a:pt x="7" y="76"/>
                    <a:pt x="4" y="77"/>
                    <a:pt x="0" y="75"/>
                  </a:cubicBezTo>
                  <a:cubicBezTo>
                    <a:pt x="0" y="74"/>
                    <a:pt x="0" y="72"/>
                    <a:pt x="0" y="71"/>
                  </a:cubicBezTo>
                  <a:cubicBezTo>
                    <a:pt x="4" y="55"/>
                    <a:pt x="10" y="40"/>
                    <a:pt x="18" y="26"/>
                  </a:cubicBezTo>
                  <a:cubicBezTo>
                    <a:pt x="20" y="22"/>
                    <a:pt x="23" y="18"/>
                    <a:pt x="26" y="15"/>
                  </a:cubicBezTo>
                  <a:cubicBezTo>
                    <a:pt x="28" y="12"/>
                    <a:pt x="31" y="9"/>
                    <a:pt x="34" y="8"/>
                  </a:cubicBezTo>
                  <a:cubicBezTo>
                    <a:pt x="38" y="6"/>
                    <a:pt x="43" y="6"/>
                    <a:pt x="47" y="8"/>
                  </a:cubicBezTo>
                  <a:cubicBezTo>
                    <a:pt x="49" y="9"/>
                    <a:pt x="50" y="9"/>
                    <a:pt x="52" y="10"/>
                  </a:cubicBezTo>
                  <a:cubicBezTo>
                    <a:pt x="67" y="3"/>
                    <a:pt x="82" y="0"/>
                    <a:pt x="98" y="9"/>
                  </a:cubicBezTo>
                  <a:cubicBezTo>
                    <a:pt x="92" y="16"/>
                    <a:pt x="86" y="22"/>
                    <a:pt x="81" y="29"/>
                  </a:cubicBezTo>
                  <a:cubicBezTo>
                    <a:pt x="76" y="36"/>
                    <a:pt x="71" y="44"/>
                    <a:pt x="68" y="52"/>
                  </a:cubicBezTo>
                  <a:cubicBezTo>
                    <a:pt x="66" y="60"/>
                    <a:pt x="63" y="68"/>
                    <a:pt x="61" y="77"/>
                  </a:cubicBezTo>
                  <a:close/>
                </a:path>
              </a:pathLst>
            </a:custGeom>
            <a:solidFill>
              <a:srgbClr val="FFFFFF"/>
            </a:solidFill>
            <a:ln w="9525">
              <a:noFill/>
              <a:round/>
              <a:headEnd/>
              <a:tailEnd/>
            </a:ln>
          </p:spPr>
          <p:txBody>
            <a:bodyPr/>
            <a:lstStyle/>
            <a:p>
              <a:endParaRPr lang="en-US"/>
            </a:p>
          </p:txBody>
        </p:sp>
        <p:sp>
          <p:nvSpPr>
            <p:cNvPr id="21717" name="Freeform 95"/>
            <p:cNvSpPr>
              <a:spLocks/>
            </p:cNvSpPr>
            <p:nvPr/>
          </p:nvSpPr>
          <p:spPr bwMode="auto">
            <a:xfrm>
              <a:off x="1129" y="1672"/>
              <a:ext cx="103" cy="108"/>
            </a:xfrm>
            <a:custGeom>
              <a:avLst/>
              <a:gdLst>
                <a:gd name="T0" fmla="*/ 76 w 79"/>
                <a:gd name="T1" fmla="*/ 107 h 83"/>
                <a:gd name="T2" fmla="*/ 0 w 79"/>
                <a:gd name="T3" fmla="*/ 98 h 83"/>
                <a:gd name="T4" fmla="*/ 0 w 79"/>
                <a:gd name="T5" fmla="*/ 92 h 83"/>
                <a:gd name="T6" fmla="*/ 8 w 79"/>
                <a:gd name="T7" fmla="*/ 53 h 83"/>
                <a:gd name="T8" fmla="*/ 16 w 79"/>
                <a:gd name="T9" fmla="*/ 36 h 83"/>
                <a:gd name="T10" fmla="*/ 85 w 79"/>
                <a:gd name="T11" fmla="*/ 4 h 83"/>
                <a:gd name="T12" fmla="*/ 103 w 79"/>
                <a:gd name="T13" fmla="*/ 12 h 83"/>
                <a:gd name="T14" fmla="*/ 89 w 79"/>
                <a:gd name="T15" fmla="*/ 33 h 83"/>
                <a:gd name="T16" fmla="*/ 78 w 79"/>
                <a:gd name="T17" fmla="*/ 56 h 83"/>
                <a:gd name="T18" fmla="*/ 76 w 79"/>
                <a:gd name="T19" fmla="*/ 81 h 83"/>
                <a:gd name="T20" fmla="*/ 76 w 79"/>
                <a:gd name="T21" fmla="*/ 107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83"/>
                <a:gd name="T35" fmla="*/ 79 w 7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83">
                  <a:moveTo>
                    <a:pt x="58" y="82"/>
                  </a:moveTo>
                  <a:cubicBezTo>
                    <a:pt x="48" y="83"/>
                    <a:pt x="17" y="79"/>
                    <a:pt x="0" y="75"/>
                  </a:cubicBezTo>
                  <a:cubicBezTo>
                    <a:pt x="0" y="74"/>
                    <a:pt x="0" y="72"/>
                    <a:pt x="0" y="71"/>
                  </a:cubicBezTo>
                  <a:cubicBezTo>
                    <a:pt x="1" y="61"/>
                    <a:pt x="2" y="51"/>
                    <a:pt x="6" y="41"/>
                  </a:cubicBezTo>
                  <a:cubicBezTo>
                    <a:pt x="8" y="37"/>
                    <a:pt x="10" y="32"/>
                    <a:pt x="12" y="28"/>
                  </a:cubicBezTo>
                  <a:cubicBezTo>
                    <a:pt x="25" y="8"/>
                    <a:pt x="42" y="0"/>
                    <a:pt x="65" y="3"/>
                  </a:cubicBezTo>
                  <a:cubicBezTo>
                    <a:pt x="70" y="3"/>
                    <a:pt x="73" y="5"/>
                    <a:pt x="79" y="9"/>
                  </a:cubicBezTo>
                  <a:cubicBezTo>
                    <a:pt x="75" y="14"/>
                    <a:pt x="71" y="19"/>
                    <a:pt x="68" y="25"/>
                  </a:cubicBezTo>
                  <a:cubicBezTo>
                    <a:pt x="64" y="30"/>
                    <a:pt x="62" y="37"/>
                    <a:pt x="60" y="43"/>
                  </a:cubicBezTo>
                  <a:cubicBezTo>
                    <a:pt x="59" y="49"/>
                    <a:pt x="58" y="55"/>
                    <a:pt x="58" y="62"/>
                  </a:cubicBezTo>
                  <a:cubicBezTo>
                    <a:pt x="57" y="68"/>
                    <a:pt x="58" y="75"/>
                    <a:pt x="58" y="82"/>
                  </a:cubicBezTo>
                  <a:close/>
                </a:path>
              </a:pathLst>
            </a:custGeom>
            <a:solidFill>
              <a:srgbClr val="FFFFFF"/>
            </a:solidFill>
            <a:ln w="9525">
              <a:noFill/>
              <a:round/>
              <a:headEnd/>
              <a:tailEnd/>
            </a:ln>
          </p:spPr>
          <p:txBody>
            <a:bodyPr/>
            <a:lstStyle/>
            <a:p>
              <a:endParaRPr lang="en-US"/>
            </a:p>
          </p:txBody>
        </p:sp>
        <p:sp>
          <p:nvSpPr>
            <p:cNvPr id="21718" name="Freeform 96"/>
            <p:cNvSpPr>
              <a:spLocks/>
            </p:cNvSpPr>
            <p:nvPr/>
          </p:nvSpPr>
          <p:spPr bwMode="auto">
            <a:xfrm>
              <a:off x="2116" y="1694"/>
              <a:ext cx="106" cy="146"/>
            </a:xfrm>
            <a:custGeom>
              <a:avLst/>
              <a:gdLst>
                <a:gd name="T0" fmla="*/ 0 w 81"/>
                <a:gd name="T1" fmla="*/ 72 h 112"/>
                <a:gd name="T2" fmla="*/ 13 w 81"/>
                <a:gd name="T3" fmla="*/ 38 h 112"/>
                <a:gd name="T4" fmla="*/ 16 w 81"/>
                <a:gd name="T5" fmla="*/ 1 h 112"/>
                <a:gd name="T6" fmla="*/ 39 w 81"/>
                <a:gd name="T7" fmla="*/ 0 h 112"/>
                <a:gd name="T8" fmla="*/ 46 w 81"/>
                <a:gd name="T9" fmla="*/ 4 h 112"/>
                <a:gd name="T10" fmla="*/ 54 w 81"/>
                <a:gd name="T11" fmla="*/ 12 h 112"/>
                <a:gd name="T12" fmla="*/ 103 w 81"/>
                <a:gd name="T13" fmla="*/ 91 h 112"/>
                <a:gd name="T14" fmla="*/ 106 w 81"/>
                <a:gd name="T15" fmla="*/ 98 h 112"/>
                <a:gd name="T16" fmla="*/ 93 w 81"/>
                <a:gd name="T17" fmla="*/ 103 h 112"/>
                <a:gd name="T18" fmla="*/ 80 w 81"/>
                <a:gd name="T19" fmla="*/ 106 h 112"/>
                <a:gd name="T20" fmla="*/ 76 w 81"/>
                <a:gd name="T21" fmla="*/ 96 h 112"/>
                <a:gd name="T22" fmla="*/ 60 w 81"/>
                <a:gd name="T23" fmla="*/ 69 h 112"/>
                <a:gd name="T24" fmla="*/ 43 w 81"/>
                <a:gd name="T25" fmla="*/ 60 h 112"/>
                <a:gd name="T26" fmla="*/ 39 w 81"/>
                <a:gd name="T27" fmla="*/ 61 h 112"/>
                <a:gd name="T28" fmla="*/ 44 w 81"/>
                <a:gd name="T29" fmla="*/ 65 h 112"/>
                <a:gd name="T30" fmla="*/ 67 w 81"/>
                <a:gd name="T31" fmla="*/ 113 h 112"/>
                <a:gd name="T32" fmla="*/ 64 w 81"/>
                <a:gd name="T33" fmla="*/ 134 h 112"/>
                <a:gd name="T34" fmla="*/ 56 w 81"/>
                <a:gd name="T35" fmla="*/ 146 h 112"/>
                <a:gd name="T36" fmla="*/ 54 w 81"/>
                <a:gd name="T37" fmla="*/ 142 h 112"/>
                <a:gd name="T38" fmla="*/ 52 w 81"/>
                <a:gd name="T39" fmla="*/ 117 h 112"/>
                <a:gd name="T40" fmla="*/ 41 w 81"/>
                <a:gd name="T41" fmla="*/ 95 h 112"/>
                <a:gd name="T42" fmla="*/ 10 w 81"/>
                <a:gd name="T43" fmla="*/ 76 h 112"/>
                <a:gd name="T44" fmla="*/ 0 w 81"/>
                <a:gd name="T45" fmla="*/ 72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1"/>
                <a:gd name="T70" fmla="*/ 0 h 112"/>
                <a:gd name="T71" fmla="*/ 81 w 81"/>
                <a:gd name="T72" fmla="*/ 112 h 1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1" h="112">
                  <a:moveTo>
                    <a:pt x="0" y="55"/>
                  </a:moveTo>
                  <a:cubicBezTo>
                    <a:pt x="4" y="46"/>
                    <a:pt x="9" y="38"/>
                    <a:pt x="10" y="29"/>
                  </a:cubicBezTo>
                  <a:cubicBezTo>
                    <a:pt x="11" y="20"/>
                    <a:pt x="11" y="11"/>
                    <a:pt x="12" y="1"/>
                  </a:cubicBezTo>
                  <a:cubicBezTo>
                    <a:pt x="18" y="0"/>
                    <a:pt x="24" y="0"/>
                    <a:pt x="30" y="0"/>
                  </a:cubicBezTo>
                  <a:cubicBezTo>
                    <a:pt x="32" y="0"/>
                    <a:pt x="34" y="1"/>
                    <a:pt x="35" y="3"/>
                  </a:cubicBezTo>
                  <a:cubicBezTo>
                    <a:pt x="37" y="5"/>
                    <a:pt x="40" y="7"/>
                    <a:pt x="41" y="9"/>
                  </a:cubicBezTo>
                  <a:cubicBezTo>
                    <a:pt x="56" y="29"/>
                    <a:pt x="68" y="48"/>
                    <a:pt x="79" y="70"/>
                  </a:cubicBezTo>
                  <a:cubicBezTo>
                    <a:pt x="80" y="71"/>
                    <a:pt x="80" y="73"/>
                    <a:pt x="81" y="75"/>
                  </a:cubicBezTo>
                  <a:cubicBezTo>
                    <a:pt x="78" y="78"/>
                    <a:pt x="74" y="78"/>
                    <a:pt x="71" y="79"/>
                  </a:cubicBezTo>
                  <a:cubicBezTo>
                    <a:pt x="68" y="80"/>
                    <a:pt x="64" y="80"/>
                    <a:pt x="61" y="81"/>
                  </a:cubicBezTo>
                  <a:cubicBezTo>
                    <a:pt x="60" y="78"/>
                    <a:pt x="59" y="76"/>
                    <a:pt x="58" y="74"/>
                  </a:cubicBezTo>
                  <a:cubicBezTo>
                    <a:pt x="56" y="66"/>
                    <a:pt x="52" y="58"/>
                    <a:pt x="46" y="53"/>
                  </a:cubicBezTo>
                  <a:cubicBezTo>
                    <a:pt x="42" y="50"/>
                    <a:pt x="38" y="47"/>
                    <a:pt x="33" y="46"/>
                  </a:cubicBezTo>
                  <a:cubicBezTo>
                    <a:pt x="32" y="46"/>
                    <a:pt x="31" y="47"/>
                    <a:pt x="30" y="47"/>
                  </a:cubicBezTo>
                  <a:cubicBezTo>
                    <a:pt x="31" y="48"/>
                    <a:pt x="32" y="49"/>
                    <a:pt x="34" y="50"/>
                  </a:cubicBezTo>
                  <a:cubicBezTo>
                    <a:pt x="44" y="60"/>
                    <a:pt x="50" y="73"/>
                    <a:pt x="51" y="87"/>
                  </a:cubicBezTo>
                  <a:cubicBezTo>
                    <a:pt x="52" y="92"/>
                    <a:pt x="51" y="98"/>
                    <a:pt x="49" y="103"/>
                  </a:cubicBezTo>
                  <a:cubicBezTo>
                    <a:pt x="48" y="106"/>
                    <a:pt x="46" y="110"/>
                    <a:pt x="43" y="112"/>
                  </a:cubicBezTo>
                  <a:cubicBezTo>
                    <a:pt x="41" y="111"/>
                    <a:pt x="41" y="110"/>
                    <a:pt x="41" y="109"/>
                  </a:cubicBezTo>
                  <a:cubicBezTo>
                    <a:pt x="41" y="102"/>
                    <a:pt x="41" y="96"/>
                    <a:pt x="40" y="90"/>
                  </a:cubicBezTo>
                  <a:cubicBezTo>
                    <a:pt x="38" y="84"/>
                    <a:pt x="35" y="78"/>
                    <a:pt x="31" y="73"/>
                  </a:cubicBezTo>
                  <a:cubicBezTo>
                    <a:pt x="25" y="66"/>
                    <a:pt x="17" y="61"/>
                    <a:pt x="8" y="58"/>
                  </a:cubicBezTo>
                  <a:cubicBezTo>
                    <a:pt x="5" y="57"/>
                    <a:pt x="3" y="56"/>
                    <a:pt x="0" y="55"/>
                  </a:cubicBezTo>
                  <a:close/>
                </a:path>
              </a:pathLst>
            </a:custGeom>
            <a:solidFill>
              <a:srgbClr val="FFFFFF"/>
            </a:solidFill>
            <a:ln w="9525">
              <a:noFill/>
              <a:round/>
              <a:headEnd/>
              <a:tailEnd/>
            </a:ln>
          </p:spPr>
          <p:txBody>
            <a:bodyPr/>
            <a:lstStyle/>
            <a:p>
              <a:endParaRPr lang="en-US"/>
            </a:p>
          </p:txBody>
        </p:sp>
        <p:sp>
          <p:nvSpPr>
            <p:cNvPr id="21719" name="Freeform 97"/>
            <p:cNvSpPr>
              <a:spLocks/>
            </p:cNvSpPr>
            <p:nvPr/>
          </p:nvSpPr>
          <p:spPr bwMode="auto">
            <a:xfrm>
              <a:off x="1627" y="1715"/>
              <a:ext cx="96" cy="117"/>
            </a:xfrm>
            <a:custGeom>
              <a:avLst/>
              <a:gdLst>
                <a:gd name="T0" fmla="*/ 96 w 73"/>
                <a:gd name="T1" fmla="*/ 52 h 90"/>
                <a:gd name="T2" fmla="*/ 20 w 73"/>
                <a:gd name="T3" fmla="*/ 117 h 90"/>
                <a:gd name="T4" fmla="*/ 9 w 73"/>
                <a:gd name="T5" fmla="*/ 117 h 90"/>
                <a:gd name="T6" fmla="*/ 0 w 73"/>
                <a:gd name="T7" fmla="*/ 75 h 90"/>
                <a:gd name="T8" fmla="*/ 54 w 73"/>
                <a:gd name="T9" fmla="*/ 25 h 90"/>
                <a:gd name="T10" fmla="*/ 92 w 73"/>
                <a:gd name="T11" fmla="*/ 0 h 90"/>
                <a:gd name="T12" fmla="*/ 92 w 73"/>
                <a:gd name="T13" fmla="*/ 13 h 90"/>
                <a:gd name="T14" fmla="*/ 92 w 73"/>
                <a:gd name="T15" fmla="*/ 26 h 90"/>
                <a:gd name="T16" fmla="*/ 95 w 73"/>
                <a:gd name="T17" fmla="*/ 39 h 90"/>
                <a:gd name="T18" fmla="*/ 96 w 73"/>
                <a:gd name="T19" fmla="*/ 52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90"/>
                <a:gd name="T32" fmla="*/ 73 w 73"/>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90">
                  <a:moveTo>
                    <a:pt x="73" y="40"/>
                  </a:moveTo>
                  <a:cubicBezTo>
                    <a:pt x="49" y="52"/>
                    <a:pt x="28" y="66"/>
                    <a:pt x="15" y="90"/>
                  </a:cubicBezTo>
                  <a:cubicBezTo>
                    <a:pt x="12" y="90"/>
                    <a:pt x="10" y="90"/>
                    <a:pt x="7" y="90"/>
                  </a:cubicBezTo>
                  <a:cubicBezTo>
                    <a:pt x="5" y="79"/>
                    <a:pt x="2" y="69"/>
                    <a:pt x="0" y="58"/>
                  </a:cubicBezTo>
                  <a:cubicBezTo>
                    <a:pt x="12" y="43"/>
                    <a:pt x="26" y="31"/>
                    <a:pt x="41" y="19"/>
                  </a:cubicBezTo>
                  <a:cubicBezTo>
                    <a:pt x="58" y="6"/>
                    <a:pt x="63" y="2"/>
                    <a:pt x="70" y="0"/>
                  </a:cubicBezTo>
                  <a:cubicBezTo>
                    <a:pt x="70" y="4"/>
                    <a:pt x="70" y="7"/>
                    <a:pt x="70" y="10"/>
                  </a:cubicBezTo>
                  <a:cubicBezTo>
                    <a:pt x="70" y="14"/>
                    <a:pt x="70" y="17"/>
                    <a:pt x="70" y="20"/>
                  </a:cubicBezTo>
                  <a:cubicBezTo>
                    <a:pt x="71" y="23"/>
                    <a:pt x="71" y="27"/>
                    <a:pt x="72" y="30"/>
                  </a:cubicBezTo>
                  <a:cubicBezTo>
                    <a:pt x="72" y="33"/>
                    <a:pt x="73" y="36"/>
                    <a:pt x="73" y="40"/>
                  </a:cubicBezTo>
                  <a:close/>
                </a:path>
              </a:pathLst>
            </a:custGeom>
            <a:solidFill>
              <a:srgbClr val="FFFFFF"/>
            </a:solidFill>
            <a:ln w="9525">
              <a:noFill/>
              <a:round/>
              <a:headEnd/>
              <a:tailEnd/>
            </a:ln>
          </p:spPr>
          <p:txBody>
            <a:bodyPr/>
            <a:lstStyle/>
            <a:p>
              <a:endParaRPr lang="en-US"/>
            </a:p>
          </p:txBody>
        </p:sp>
        <p:sp>
          <p:nvSpPr>
            <p:cNvPr id="21720" name="Freeform 98"/>
            <p:cNvSpPr>
              <a:spLocks/>
            </p:cNvSpPr>
            <p:nvPr/>
          </p:nvSpPr>
          <p:spPr bwMode="auto">
            <a:xfrm>
              <a:off x="2287" y="2272"/>
              <a:ext cx="37" cy="179"/>
            </a:xfrm>
            <a:custGeom>
              <a:avLst/>
              <a:gdLst>
                <a:gd name="T0" fmla="*/ 25 w 28"/>
                <a:gd name="T1" fmla="*/ 167 h 137"/>
                <a:gd name="T2" fmla="*/ 3 w 28"/>
                <a:gd name="T3" fmla="*/ 179 h 137"/>
                <a:gd name="T4" fmla="*/ 0 w 28"/>
                <a:gd name="T5" fmla="*/ 174 h 137"/>
                <a:gd name="T6" fmla="*/ 0 w 28"/>
                <a:gd name="T7" fmla="*/ 48 h 137"/>
                <a:gd name="T8" fmla="*/ 30 w 28"/>
                <a:gd name="T9" fmla="*/ 1 h 137"/>
                <a:gd name="T10" fmla="*/ 34 w 28"/>
                <a:gd name="T11" fmla="*/ 0 h 137"/>
                <a:gd name="T12" fmla="*/ 36 w 28"/>
                <a:gd name="T13" fmla="*/ 1 h 137"/>
                <a:gd name="T14" fmla="*/ 34 w 28"/>
                <a:gd name="T15" fmla="*/ 34 h 137"/>
                <a:gd name="T16" fmla="*/ 32 w 28"/>
                <a:gd name="T17" fmla="*/ 67 h 137"/>
                <a:gd name="T18" fmla="*/ 29 w 28"/>
                <a:gd name="T19" fmla="*/ 101 h 137"/>
                <a:gd name="T20" fmla="*/ 28 w 28"/>
                <a:gd name="T21" fmla="*/ 133 h 137"/>
                <a:gd name="T22" fmla="*/ 25 w 28"/>
                <a:gd name="T23" fmla="*/ 167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37"/>
                <a:gd name="T38" fmla="*/ 28 w 28"/>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37">
                  <a:moveTo>
                    <a:pt x="19" y="128"/>
                  </a:moveTo>
                  <a:cubicBezTo>
                    <a:pt x="13" y="131"/>
                    <a:pt x="7" y="134"/>
                    <a:pt x="2" y="137"/>
                  </a:cubicBezTo>
                  <a:cubicBezTo>
                    <a:pt x="0" y="136"/>
                    <a:pt x="0" y="134"/>
                    <a:pt x="0" y="133"/>
                  </a:cubicBezTo>
                  <a:cubicBezTo>
                    <a:pt x="0" y="101"/>
                    <a:pt x="0" y="69"/>
                    <a:pt x="0" y="37"/>
                  </a:cubicBezTo>
                  <a:cubicBezTo>
                    <a:pt x="0" y="20"/>
                    <a:pt x="9" y="8"/>
                    <a:pt x="23" y="1"/>
                  </a:cubicBezTo>
                  <a:cubicBezTo>
                    <a:pt x="24" y="1"/>
                    <a:pt x="25" y="1"/>
                    <a:pt x="26" y="0"/>
                  </a:cubicBezTo>
                  <a:cubicBezTo>
                    <a:pt x="26" y="0"/>
                    <a:pt x="26" y="1"/>
                    <a:pt x="27" y="1"/>
                  </a:cubicBezTo>
                  <a:cubicBezTo>
                    <a:pt x="28" y="9"/>
                    <a:pt x="26" y="17"/>
                    <a:pt x="26" y="26"/>
                  </a:cubicBezTo>
                  <a:cubicBezTo>
                    <a:pt x="25" y="34"/>
                    <a:pt x="25" y="42"/>
                    <a:pt x="24" y="51"/>
                  </a:cubicBezTo>
                  <a:cubicBezTo>
                    <a:pt x="24" y="59"/>
                    <a:pt x="23" y="68"/>
                    <a:pt x="22" y="77"/>
                  </a:cubicBezTo>
                  <a:cubicBezTo>
                    <a:pt x="22" y="85"/>
                    <a:pt x="21" y="94"/>
                    <a:pt x="21" y="102"/>
                  </a:cubicBezTo>
                  <a:cubicBezTo>
                    <a:pt x="20" y="110"/>
                    <a:pt x="20" y="119"/>
                    <a:pt x="19" y="128"/>
                  </a:cubicBezTo>
                  <a:close/>
                </a:path>
              </a:pathLst>
            </a:custGeom>
            <a:solidFill>
              <a:srgbClr val="FFFFFF"/>
            </a:solidFill>
            <a:ln w="9525">
              <a:noFill/>
              <a:round/>
              <a:headEnd/>
              <a:tailEnd/>
            </a:ln>
          </p:spPr>
          <p:txBody>
            <a:bodyPr/>
            <a:lstStyle/>
            <a:p>
              <a:endParaRPr lang="en-US"/>
            </a:p>
          </p:txBody>
        </p:sp>
        <p:sp>
          <p:nvSpPr>
            <p:cNvPr id="21721" name="Freeform 99"/>
            <p:cNvSpPr>
              <a:spLocks/>
            </p:cNvSpPr>
            <p:nvPr/>
          </p:nvSpPr>
          <p:spPr bwMode="auto">
            <a:xfrm>
              <a:off x="1017" y="1728"/>
              <a:ext cx="100" cy="39"/>
            </a:xfrm>
            <a:custGeom>
              <a:avLst/>
              <a:gdLst>
                <a:gd name="T0" fmla="*/ 100 w 76"/>
                <a:gd name="T1" fmla="*/ 4 h 30"/>
                <a:gd name="T2" fmla="*/ 91 w 76"/>
                <a:gd name="T3" fmla="*/ 39 h 30"/>
                <a:gd name="T4" fmla="*/ 55 w 76"/>
                <a:gd name="T5" fmla="*/ 34 h 30"/>
                <a:gd name="T6" fmla="*/ 0 w 76"/>
                <a:gd name="T7" fmla="*/ 17 h 30"/>
                <a:gd name="T8" fmla="*/ 100 w 76"/>
                <a:gd name="T9" fmla="*/ 4 h 30"/>
                <a:gd name="T10" fmla="*/ 0 60000 65536"/>
                <a:gd name="T11" fmla="*/ 0 60000 65536"/>
                <a:gd name="T12" fmla="*/ 0 60000 65536"/>
                <a:gd name="T13" fmla="*/ 0 60000 65536"/>
                <a:gd name="T14" fmla="*/ 0 60000 65536"/>
                <a:gd name="T15" fmla="*/ 0 w 76"/>
                <a:gd name="T16" fmla="*/ 0 h 30"/>
                <a:gd name="T17" fmla="*/ 76 w 76"/>
                <a:gd name="T18" fmla="*/ 30 h 30"/>
              </a:gdLst>
              <a:ahLst/>
              <a:cxnLst>
                <a:cxn ang="T10">
                  <a:pos x="T0" y="T1"/>
                </a:cxn>
                <a:cxn ang="T11">
                  <a:pos x="T2" y="T3"/>
                </a:cxn>
                <a:cxn ang="T12">
                  <a:pos x="T4" y="T5"/>
                </a:cxn>
                <a:cxn ang="T13">
                  <a:pos x="T6" y="T7"/>
                </a:cxn>
                <a:cxn ang="T14">
                  <a:pos x="T8" y="T9"/>
                </a:cxn>
              </a:cxnLst>
              <a:rect l="T15" t="T16" r="T17" b="T18"/>
              <a:pathLst>
                <a:path w="76" h="30">
                  <a:moveTo>
                    <a:pt x="76" y="3"/>
                  </a:moveTo>
                  <a:cubicBezTo>
                    <a:pt x="74" y="12"/>
                    <a:pt x="71" y="21"/>
                    <a:pt x="69" y="30"/>
                  </a:cubicBezTo>
                  <a:cubicBezTo>
                    <a:pt x="59" y="30"/>
                    <a:pt x="51" y="28"/>
                    <a:pt x="42" y="26"/>
                  </a:cubicBezTo>
                  <a:cubicBezTo>
                    <a:pt x="28" y="23"/>
                    <a:pt x="14" y="19"/>
                    <a:pt x="0" y="13"/>
                  </a:cubicBezTo>
                  <a:cubicBezTo>
                    <a:pt x="13" y="7"/>
                    <a:pt x="61" y="0"/>
                    <a:pt x="76" y="3"/>
                  </a:cubicBezTo>
                  <a:close/>
                </a:path>
              </a:pathLst>
            </a:custGeom>
            <a:solidFill>
              <a:srgbClr val="FFFFFF"/>
            </a:solidFill>
            <a:ln w="9525">
              <a:noFill/>
              <a:round/>
              <a:headEnd/>
              <a:tailEnd/>
            </a:ln>
          </p:spPr>
          <p:txBody>
            <a:bodyPr/>
            <a:lstStyle/>
            <a:p>
              <a:endParaRPr lang="en-US"/>
            </a:p>
          </p:txBody>
        </p:sp>
        <p:sp>
          <p:nvSpPr>
            <p:cNvPr id="21722" name="Freeform 100"/>
            <p:cNvSpPr>
              <a:spLocks/>
            </p:cNvSpPr>
            <p:nvPr/>
          </p:nvSpPr>
          <p:spPr bwMode="auto">
            <a:xfrm>
              <a:off x="2116" y="1464"/>
              <a:ext cx="65" cy="56"/>
            </a:xfrm>
            <a:custGeom>
              <a:avLst/>
              <a:gdLst>
                <a:gd name="T0" fmla="*/ 65 w 50"/>
                <a:gd name="T1" fmla="*/ 35 h 43"/>
                <a:gd name="T2" fmla="*/ 51 w 50"/>
                <a:gd name="T3" fmla="*/ 56 h 43"/>
                <a:gd name="T4" fmla="*/ 48 w 50"/>
                <a:gd name="T5" fmla="*/ 56 h 43"/>
                <a:gd name="T6" fmla="*/ 3 w 50"/>
                <a:gd name="T7" fmla="*/ 25 h 43"/>
                <a:gd name="T8" fmla="*/ 0 w 50"/>
                <a:gd name="T9" fmla="*/ 22 h 43"/>
                <a:gd name="T10" fmla="*/ 16 w 50"/>
                <a:gd name="T11" fmla="*/ 0 h 43"/>
                <a:gd name="T12" fmla="*/ 33 w 50"/>
                <a:gd name="T13" fmla="*/ 12 h 43"/>
                <a:gd name="T14" fmla="*/ 48 w 50"/>
                <a:gd name="T15" fmla="*/ 22 h 43"/>
                <a:gd name="T16" fmla="*/ 65 w 50"/>
                <a:gd name="T17" fmla="*/ 35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3"/>
                <a:gd name="T29" fmla="*/ 50 w 5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3">
                  <a:moveTo>
                    <a:pt x="50" y="27"/>
                  </a:moveTo>
                  <a:cubicBezTo>
                    <a:pt x="47" y="33"/>
                    <a:pt x="43" y="38"/>
                    <a:pt x="39" y="43"/>
                  </a:cubicBezTo>
                  <a:cubicBezTo>
                    <a:pt x="38" y="43"/>
                    <a:pt x="37" y="43"/>
                    <a:pt x="37" y="43"/>
                  </a:cubicBezTo>
                  <a:cubicBezTo>
                    <a:pt x="25" y="35"/>
                    <a:pt x="14" y="27"/>
                    <a:pt x="2" y="19"/>
                  </a:cubicBezTo>
                  <a:cubicBezTo>
                    <a:pt x="2" y="18"/>
                    <a:pt x="1" y="18"/>
                    <a:pt x="0" y="17"/>
                  </a:cubicBezTo>
                  <a:cubicBezTo>
                    <a:pt x="4" y="11"/>
                    <a:pt x="7" y="5"/>
                    <a:pt x="12" y="0"/>
                  </a:cubicBezTo>
                  <a:cubicBezTo>
                    <a:pt x="17" y="2"/>
                    <a:pt x="21" y="6"/>
                    <a:pt x="25" y="9"/>
                  </a:cubicBezTo>
                  <a:cubicBezTo>
                    <a:pt x="29" y="11"/>
                    <a:pt x="33" y="14"/>
                    <a:pt x="37" y="17"/>
                  </a:cubicBezTo>
                  <a:cubicBezTo>
                    <a:pt x="42" y="20"/>
                    <a:pt x="46" y="22"/>
                    <a:pt x="50" y="27"/>
                  </a:cubicBezTo>
                  <a:close/>
                </a:path>
              </a:pathLst>
            </a:custGeom>
            <a:solidFill>
              <a:srgbClr val="FFFFFF"/>
            </a:solidFill>
            <a:ln w="9525">
              <a:noFill/>
              <a:round/>
              <a:headEnd/>
              <a:tailEnd/>
            </a:ln>
          </p:spPr>
          <p:txBody>
            <a:bodyPr/>
            <a:lstStyle/>
            <a:p>
              <a:endParaRPr lang="en-US"/>
            </a:p>
          </p:txBody>
        </p:sp>
        <p:sp>
          <p:nvSpPr>
            <p:cNvPr id="21723" name="Freeform 101"/>
            <p:cNvSpPr>
              <a:spLocks/>
            </p:cNvSpPr>
            <p:nvPr/>
          </p:nvSpPr>
          <p:spPr bwMode="auto">
            <a:xfrm>
              <a:off x="1279" y="1627"/>
              <a:ext cx="81" cy="28"/>
            </a:xfrm>
            <a:custGeom>
              <a:avLst/>
              <a:gdLst>
                <a:gd name="T0" fmla="*/ 0 w 62"/>
                <a:gd name="T1" fmla="*/ 15 h 21"/>
                <a:gd name="T2" fmla="*/ 16 w 62"/>
                <a:gd name="T3" fmla="*/ 5 h 21"/>
                <a:gd name="T4" fmla="*/ 52 w 62"/>
                <a:gd name="T5" fmla="*/ 3 h 21"/>
                <a:gd name="T6" fmla="*/ 80 w 62"/>
                <a:gd name="T7" fmla="*/ 24 h 21"/>
                <a:gd name="T8" fmla="*/ 81 w 62"/>
                <a:gd name="T9" fmla="*/ 28 h 21"/>
                <a:gd name="T10" fmla="*/ 71 w 62"/>
                <a:gd name="T11" fmla="*/ 28 h 21"/>
                <a:gd name="T12" fmla="*/ 29 w 62"/>
                <a:gd name="T13" fmla="*/ 27 h 21"/>
                <a:gd name="T14" fmla="*/ 14 w 62"/>
                <a:gd name="T15" fmla="*/ 23 h 21"/>
                <a:gd name="T16" fmla="*/ 0 w 62"/>
                <a:gd name="T17" fmla="*/ 1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21"/>
                <a:gd name="T29" fmla="*/ 62 w 62"/>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21">
                  <a:moveTo>
                    <a:pt x="0" y="11"/>
                  </a:moveTo>
                  <a:cubicBezTo>
                    <a:pt x="4" y="7"/>
                    <a:pt x="8" y="5"/>
                    <a:pt x="12" y="4"/>
                  </a:cubicBezTo>
                  <a:cubicBezTo>
                    <a:pt x="21" y="1"/>
                    <a:pt x="31" y="0"/>
                    <a:pt x="40" y="2"/>
                  </a:cubicBezTo>
                  <a:cubicBezTo>
                    <a:pt x="49" y="4"/>
                    <a:pt x="56" y="9"/>
                    <a:pt x="61" y="18"/>
                  </a:cubicBezTo>
                  <a:cubicBezTo>
                    <a:pt x="61" y="19"/>
                    <a:pt x="61" y="20"/>
                    <a:pt x="62" y="21"/>
                  </a:cubicBezTo>
                  <a:cubicBezTo>
                    <a:pt x="59" y="21"/>
                    <a:pt x="57" y="21"/>
                    <a:pt x="54" y="21"/>
                  </a:cubicBezTo>
                  <a:cubicBezTo>
                    <a:pt x="44" y="19"/>
                    <a:pt x="33" y="20"/>
                    <a:pt x="22" y="20"/>
                  </a:cubicBezTo>
                  <a:cubicBezTo>
                    <a:pt x="18" y="20"/>
                    <a:pt x="15" y="19"/>
                    <a:pt x="11" y="17"/>
                  </a:cubicBezTo>
                  <a:cubicBezTo>
                    <a:pt x="8" y="15"/>
                    <a:pt x="4" y="13"/>
                    <a:pt x="0" y="11"/>
                  </a:cubicBezTo>
                  <a:close/>
                </a:path>
              </a:pathLst>
            </a:custGeom>
            <a:solidFill>
              <a:srgbClr val="FFFFFF"/>
            </a:solidFill>
            <a:ln w="9525">
              <a:noFill/>
              <a:round/>
              <a:headEnd/>
              <a:tailEnd/>
            </a:ln>
          </p:spPr>
          <p:txBody>
            <a:bodyPr/>
            <a:lstStyle/>
            <a:p>
              <a:endParaRPr lang="en-US"/>
            </a:p>
          </p:txBody>
        </p:sp>
        <p:sp>
          <p:nvSpPr>
            <p:cNvPr id="21724" name="Freeform 102"/>
            <p:cNvSpPr>
              <a:spLocks/>
            </p:cNvSpPr>
            <p:nvPr/>
          </p:nvSpPr>
          <p:spPr bwMode="auto">
            <a:xfrm>
              <a:off x="2090" y="1779"/>
              <a:ext cx="59" cy="36"/>
            </a:xfrm>
            <a:custGeom>
              <a:avLst/>
              <a:gdLst>
                <a:gd name="T0" fmla="*/ 0 w 45"/>
                <a:gd name="T1" fmla="*/ 36 h 28"/>
                <a:gd name="T2" fmla="*/ 20 w 45"/>
                <a:gd name="T3" fmla="*/ 0 h 28"/>
                <a:gd name="T4" fmla="*/ 59 w 45"/>
                <a:gd name="T5" fmla="*/ 28 h 28"/>
                <a:gd name="T6" fmla="*/ 54 w 45"/>
                <a:gd name="T7" fmla="*/ 30 h 28"/>
                <a:gd name="T8" fmla="*/ 0 w 45"/>
                <a:gd name="T9" fmla="*/ 36 h 28"/>
                <a:gd name="T10" fmla="*/ 0 60000 65536"/>
                <a:gd name="T11" fmla="*/ 0 60000 65536"/>
                <a:gd name="T12" fmla="*/ 0 60000 65536"/>
                <a:gd name="T13" fmla="*/ 0 60000 65536"/>
                <a:gd name="T14" fmla="*/ 0 60000 65536"/>
                <a:gd name="T15" fmla="*/ 0 w 45"/>
                <a:gd name="T16" fmla="*/ 0 h 28"/>
                <a:gd name="T17" fmla="*/ 45 w 45"/>
                <a:gd name="T18" fmla="*/ 28 h 28"/>
              </a:gdLst>
              <a:ahLst/>
              <a:cxnLst>
                <a:cxn ang="T10">
                  <a:pos x="T0" y="T1"/>
                </a:cxn>
                <a:cxn ang="T11">
                  <a:pos x="T2" y="T3"/>
                </a:cxn>
                <a:cxn ang="T12">
                  <a:pos x="T4" y="T5"/>
                </a:cxn>
                <a:cxn ang="T13">
                  <a:pos x="T6" y="T7"/>
                </a:cxn>
                <a:cxn ang="T14">
                  <a:pos x="T8" y="T9"/>
                </a:cxn>
              </a:cxnLst>
              <a:rect l="T15" t="T16" r="T17" b="T18"/>
              <a:pathLst>
                <a:path w="45" h="28">
                  <a:moveTo>
                    <a:pt x="0" y="28"/>
                  </a:moveTo>
                  <a:cubicBezTo>
                    <a:pt x="2" y="21"/>
                    <a:pt x="11" y="5"/>
                    <a:pt x="15" y="0"/>
                  </a:cubicBezTo>
                  <a:cubicBezTo>
                    <a:pt x="26" y="4"/>
                    <a:pt x="39" y="13"/>
                    <a:pt x="45" y="22"/>
                  </a:cubicBezTo>
                  <a:cubicBezTo>
                    <a:pt x="44" y="22"/>
                    <a:pt x="42" y="23"/>
                    <a:pt x="41" y="23"/>
                  </a:cubicBezTo>
                  <a:cubicBezTo>
                    <a:pt x="27" y="26"/>
                    <a:pt x="14" y="27"/>
                    <a:pt x="0" y="28"/>
                  </a:cubicBezTo>
                  <a:close/>
                </a:path>
              </a:pathLst>
            </a:custGeom>
            <a:solidFill>
              <a:srgbClr val="FFFFFF"/>
            </a:solidFill>
            <a:ln w="9525">
              <a:noFill/>
              <a:round/>
              <a:headEnd/>
              <a:tailEnd/>
            </a:ln>
          </p:spPr>
          <p:txBody>
            <a:bodyPr/>
            <a:lstStyle/>
            <a:p>
              <a:endParaRPr lang="en-US"/>
            </a:p>
          </p:txBody>
        </p:sp>
        <p:sp>
          <p:nvSpPr>
            <p:cNvPr id="21725" name="Freeform 103"/>
            <p:cNvSpPr>
              <a:spLocks/>
            </p:cNvSpPr>
            <p:nvPr/>
          </p:nvSpPr>
          <p:spPr bwMode="auto">
            <a:xfrm>
              <a:off x="2220" y="1764"/>
              <a:ext cx="75" cy="25"/>
            </a:xfrm>
            <a:custGeom>
              <a:avLst/>
              <a:gdLst>
                <a:gd name="T0" fmla="*/ 0 w 57"/>
                <a:gd name="T1" fmla="*/ 0 h 19"/>
                <a:gd name="T2" fmla="*/ 21 w 57"/>
                <a:gd name="T3" fmla="*/ 0 h 19"/>
                <a:gd name="T4" fmla="*/ 71 w 57"/>
                <a:gd name="T5" fmla="*/ 9 h 19"/>
                <a:gd name="T6" fmla="*/ 75 w 57"/>
                <a:gd name="T7" fmla="*/ 12 h 19"/>
                <a:gd name="T8" fmla="*/ 12 w 57"/>
                <a:gd name="T9" fmla="*/ 25 h 19"/>
                <a:gd name="T10" fmla="*/ 0 w 57"/>
                <a:gd name="T11" fmla="*/ 0 h 19"/>
                <a:gd name="T12" fmla="*/ 0 60000 65536"/>
                <a:gd name="T13" fmla="*/ 0 60000 65536"/>
                <a:gd name="T14" fmla="*/ 0 60000 65536"/>
                <a:gd name="T15" fmla="*/ 0 60000 65536"/>
                <a:gd name="T16" fmla="*/ 0 60000 65536"/>
                <a:gd name="T17" fmla="*/ 0 60000 65536"/>
                <a:gd name="T18" fmla="*/ 0 w 57"/>
                <a:gd name="T19" fmla="*/ 0 h 19"/>
                <a:gd name="T20" fmla="*/ 57 w 5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7" h="19">
                  <a:moveTo>
                    <a:pt x="0" y="0"/>
                  </a:moveTo>
                  <a:cubicBezTo>
                    <a:pt x="6" y="0"/>
                    <a:pt x="11" y="0"/>
                    <a:pt x="16" y="0"/>
                  </a:cubicBezTo>
                  <a:cubicBezTo>
                    <a:pt x="29" y="2"/>
                    <a:pt x="41" y="4"/>
                    <a:pt x="54" y="7"/>
                  </a:cubicBezTo>
                  <a:cubicBezTo>
                    <a:pt x="55" y="7"/>
                    <a:pt x="56" y="8"/>
                    <a:pt x="57" y="9"/>
                  </a:cubicBezTo>
                  <a:cubicBezTo>
                    <a:pt x="43" y="13"/>
                    <a:pt x="16" y="19"/>
                    <a:pt x="9" y="19"/>
                  </a:cubicBezTo>
                  <a:cubicBezTo>
                    <a:pt x="6" y="13"/>
                    <a:pt x="3" y="7"/>
                    <a:pt x="0" y="0"/>
                  </a:cubicBezTo>
                  <a:close/>
                </a:path>
              </a:pathLst>
            </a:custGeom>
            <a:solidFill>
              <a:srgbClr val="FFFFFF"/>
            </a:solidFill>
            <a:ln w="9525">
              <a:noFill/>
              <a:round/>
              <a:headEnd/>
              <a:tailEnd/>
            </a:ln>
          </p:spPr>
          <p:txBody>
            <a:bodyPr/>
            <a:lstStyle/>
            <a:p>
              <a:endParaRPr lang="en-US"/>
            </a:p>
          </p:txBody>
        </p:sp>
        <p:sp>
          <p:nvSpPr>
            <p:cNvPr id="21726" name="Freeform 104"/>
            <p:cNvSpPr>
              <a:spLocks/>
            </p:cNvSpPr>
            <p:nvPr/>
          </p:nvSpPr>
          <p:spPr bwMode="auto">
            <a:xfrm>
              <a:off x="1207" y="1644"/>
              <a:ext cx="74" cy="33"/>
            </a:xfrm>
            <a:custGeom>
              <a:avLst/>
              <a:gdLst>
                <a:gd name="T0" fmla="*/ 34 w 57"/>
                <a:gd name="T1" fmla="*/ 33 h 25"/>
                <a:gd name="T2" fmla="*/ 0 w 57"/>
                <a:gd name="T3" fmla="*/ 17 h 25"/>
                <a:gd name="T4" fmla="*/ 74 w 57"/>
                <a:gd name="T5" fmla="*/ 11 h 25"/>
                <a:gd name="T6" fmla="*/ 68 w 57"/>
                <a:gd name="T7" fmla="*/ 13 h 25"/>
                <a:gd name="T8" fmla="*/ 62 w 57"/>
                <a:gd name="T9" fmla="*/ 15 h 25"/>
                <a:gd name="T10" fmla="*/ 55 w 57"/>
                <a:gd name="T11" fmla="*/ 16 h 25"/>
                <a:gd name="T12" fmla="*/ 49 w 57"/>
                <a:gd name="T13" fmla="*/ 18 h 25"/>
                <a:gd name="T14" fmla="*/ 43 w 57"/>
                <a:gd name="T15" fmla="*/ 22 h 25"/>
                <a:gd name="T16" fmla="*/ 39 w 57"/>
                <a:gd name="T17" fmla="*/ 26 h 25"/>
                <a:gd name="T18" fmla="*/ 34 w 57"/>
                <a:gd name="T19" fmla="*/ 3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5"/>
                <a:gd name="T32" fmla="*/ 57 w 5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5">
                  <a:moveTo>
                    <a:pt x="26" y="25"/>
                  </a:moveTo>
                  <a:cubicBezTo>
                    <a:pt x="16" y="17"/>
                    <a:pt x="16" y="17"/>
                    <a:pt x="0" y="13"/>
                  </a:cubicBezTo>
                  <a:cubicBezTo>
                    <a:pt x="9" y="3"/>
                    <a:pt x="41" y="0"/>
                    <a:pt x="57" y="8"/>
                  </a:cubicBezTo>
                  <a:cubicBezTo>
                    <a:pt x="56" y="10"/>
                    <a:pt x="54" y="10"/>
                    <a:pt x="52" y="10"/>
                  </a:cubicBezTo>
                  <a:cubicBezTo>
                    <a:pt x="51" y="10"/>
                    <a:pt x="49" y="10"/>
                    <a:pt x="48" y="11"/>
                  </a:cubicBezTo>
                  <a:cubicBezTo>
                    <a:pt x="46" y="11"/>
                    <a:pt x="44" y="12"/>
                    <a:pt x="42" y="12"/>
                  </a:cubicBezTo>
                  <a:cubicBezTo>
                    <a:pt x="41" y="13"/>
                    <a:pt x="39" y="14"/>
                    <a:pt x="38" y="14"/>
                  </a:cubicBezTo>
                  <a:cubicBezTo>
                    <a:pt x="37" y="15"/>
                    <a:pt x="35" y="16"/>
                    <a:pt x="33" y="17"/>
                  </a:cubicBezTo>
                  <a:cubicBezTo>
                    <a:pt x="32" y="18"/>
                    <a:pt x="31" y="19"/>
                    <a:pt x="30" y="20"/>
                  </a:cubicBezTo>
                  <a:cubicBezTo>
                    <a:pt x="28" y="22"/>
                    <a:pt x="27" y="23"/>
                    <a:pt x="26" y="25"/>
                  </a:cubicBezTo>
                  <a:close/>
                </a:path>
              </a:pathLst>
            </a:custGeom>
            <a:solidFill>
              <a:srgbClr val="FFFFFF"/>
            </a:solidFill>
            <a:ln w="9525">
              <a:noFill/>
              <a:round/>
              <a:headEnd/>
              <a:tailEnd/>
            </a:ln>
          </p:spPr>
          <p:txBody>
            <a:bodyPr/>
            <a:lstStyle/>
            <a:p>
              <a:endParaRPr lang="en-US"/>
            </a:p>
          </p:txBody>
        </p:sp>
        <p:sp>
          <p:nvSpPr>
            <p:cNvPr id="21727" name="Freeform 105"/>
            <p:cNvSpPr>
              <a:spLocks/>
            </p:cNvSpPr>
            <p:nvPr/>
          </p:nvSpPr>
          <p:spPr bwMode="auto">
            <a:xfrm>
              <a:off x="1479" y="1751"/>
              <a:ext cx="51" cy="62"/>
            </a:xfrm>
            <a:custGeom>
              <a:avLst/>
              <a:gdLst>
                <a:gd name="T0" fmla="*/ 51 w 39"/>
                <a:gd name="T1" fmla="*/ 0 h 47"/>
                <a:gd name="T2" fmla="*/ 35 w 39"/>
                <a:gd name="T3" fmla="*/ 18 h 47"/>
                <a:gd name="T4" fmla="*/ 24 w 39"/>
                <a:gd name="T5" fmla="*/ 40 h 47"/>
                <a:gd name="T6" fmla="*/ 13 w 39"/>
                <a:gd name="T7" fmla="*/ 62 h 47"/>
                <a:gd name="T8" fmla="*/ 0 w 39"/>
                <a:gd name="T9" fmla="*/ 61 h 47"/>
                <a:gd name="T10" fmla="*/ 20 w 39"/>
                <a:gd name="T11" fmla="*/ 21 h 47"/>
                <a:gd name="T12" fmla="*/ 51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39" y="0"/>
                  </a:moveTo>
                  <a:cubicBezTo>
                    <a:pt x="35" y="5"/>
                    <a:pt x="31" y="9"/>
                    <a:pt x="27" y="14"/>
                  </a:cubicBezTo>
                  <a:cubicBezTo>
                    <a:pt x="23" y="19"/>
                    <a:pt x="20" y="25"/>
                    <a:pt x="18" y="30"/>
                  </a:cubicBezTo>
                  <a:cubicBezTo>
                    <a:pt x="15" y="35"/>
                    <a:pt x="13" y="41"/>
                    <a:pt x="10" y="47"/>
                  </a:cubicBezTo>
                  <a:cubicBezTo>
                    <a:pt x="7" y="47"/>
                    <a:pt x="3" y="47"/>
                    <a:pt x="0" y="46"/>
                  </a:cubicBezTo>
                  <a:cubicBezTo>
                    <a:pt x="1" y="36"/>
                    <a:pt x="6" y="27"/>
                    <a:pt x="15" y="16"/>
                  </a:cubicBezTo>
                  <a:cubicBezTo>
                    <a:pt x="23" y="7"/>
                    <a:pt x="32" y="1"/>
                    <a:pt x="39" y="0"/>
                  </a:cubicBezTo>
                  <a:close/>
                </a:path>
              </a:pathLst>
            </a:custGeom>
            <a:solidFill>
              <a:srgbClr val="FFFFFF"/>
            </a:solidFill>
            <a:ln w="9525">
              <a:noFill/>
              <a:round/>
              <a:headEnd/>
              <a:tailEnd/>
            </a:ln>
          </p:spPr>
          <p:txBody>
            <a:bodyPr/>
            <a:lstStyle/>
            <a:p>
              <a:endParaRPr lang="en-US"/>
            </a:p>
          </p:txBody>
        </p:sp>
        <p:sp>
          <p:nvSpPr>
            <p:cNvPr id="21728" name="Freeform 106"/>
            <p:cNvSpPr>
              <a:spLocks/>
            </p:cNvSpPr>
            <p:nvPr/>
          </p:nvSpPr>
          <p:spPr bwMode="auto">
            <a:xfrm>
              <a:off x="1510" y="1657"/>
              <a:ext cx="35" cy="38"/>
            </a:xfrm>
            <a:custGeom>
              <a:avLst/>
              <a:gdLst>
                <a:gd name="T0" fmla="*/ 35 w 27"/>
                <a:gd name="T1" fmla="*/ 38 h 29"/>
                <a:gd name="T2" fmla="*/ 9 w 27"/>
                <a:gd name="T3" fmla="*/ 29 h 29"/>
                <a:gd name="T4" fmla="*/ 0 w 27"/>
                <a:gd name="T5" fmla="*/ 13 h 29"/>
                <a:gd name="T6" fmla="*/ 13 w 27"/>
                <a:gd name="T7" fmla="*/ 1 h 29"/>
                <a:gd name="T8" fmla="*/ 21 w 27"/>
                <a:gd name="T9" fmla="*/ 7 h 29"/>
                <a:gd name="T10" fmla="*/ 23 w 27"/>
                <a:gd name="T11" fmla="*/ 10 h 29"/>
                <a:gd name="T12" fmla="*/ 27 w 27"/>
                <a:gd name="T13" fmla="*/ 25 h 29"/>
                <a:gd name="T14" fmla="*/ 35 w 27"/>
                <a:gd name="T15" fmla="*/ 38 h 2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9"/>
                <a:gd name="T26" fmla="*/ 27 w 2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9">
                  <a:moveTo>
                    <a:pt x="27" y="29"/>
                  </a:moveTo>
                  <a:cubicBezTo>
                    <a:pt x="19" y="29"/>
                    <a:pt x="13" y="27"/>
                    <a:pt x="7" y="22"/>
                  </a:cubicBezTo>
                  <a:cubicBezTo>
                    <a:pt x="3" y="19"/>
                    <a:pt x="0" y="16"/>
                    <a:pt x="0" y="10"/>
                  </a:cubicBezTo>
                  <a:cubicBezTo>
                    <a:pt x="0" y="4"/>
                    <a:pt x="4" y="0"/>
                    <a:pt x="10" y="1"/>
                  </a:cubicBezTo>
                  <a:cubicBezTo>
                    <a:pt x="13" y="1"/>
                    <a:pt x="15" y="2"/>
                    <a:pt x="16" y="5"/>
                  </a:cubicBezTo>
                  <a:cubicBezTo>
                    <a:pt x="17" y="6"/>
                    <a:pt x="17" y="7"/>
                    <a:pt x="18" y="8"/>
                  </a:cubicBezTo>
                  <a:cubicBezTo>
                    <a:pt x="19" y="12"/>
                    <a:pt x="19" y="15"/>
                    <a:pt x="21" y="19"/>
                  </a:cubicBezTo>
                  <a:cubicBezTo>
                    <a:pt x="22" y="23"/>
                    <a:pt x="25" y="26"/>
                    <a:pt x="27" y="29"/>
                  </a:cubicBezTo>
                  <a:close/>
                </a:path>
              </a:pathLst>
            </a:custGeom>
            <a:solidFill>
              <a:srgbClr val="FFFFFF"/>
            </a:solidFill>
            <a:ln w="9525">
              <a:noFill/>
              <a:round/>
              <a:headEnd/>
              <a:tailEnd/>
            </a:ln>
          </p:spPr>
          <p:txBody>
            <a:bodyPr/>
            <a:lstStyle/>
            <a:p>
              <a:endParaRPr lang="en-US"/>
            </a:p>
          </p:txBody>
        </p:sp>
        <p:sp>
          <p:nvSpPr>
            <p:cNvPr id="21729" name="Freeform 107"/>
            <p:cNvSpPr>
              <a:spLocks/>
            </p:cNvSpPr>
            <p:nvPr/>
          </p:nvSpPr>
          <p:spPr bwMode="auto">
            <a:xfrm>
              <a:off x="1554" y="1401"/>
              <a:ext cx="36" cy="33"/>
            </a:xfrm>
            <a:custGeom>
              <a:avLst/>
              <a:gdLst>
                <a:gd name="T0" fmla="*/ 8 w 27"/>
                <a:gd name="T1" fmla="*/ 33 h 25"/>
                <a:gd name="T2" fmla="*/ 0 w 27"/>
                <a:gd name="T3" fmla="*/ 18 h 25"/>
                <a:gd name="T4" fmla="*/ 12 w 27"/>
                <a:gd name="T5" fmla="*/ 8 h 25"/>
                <a:gd name="T6" fmla="*/ 25 w 27"/>
                <a:gd name="T7" fmla="*/ 0 h 25"/>
                <a:gd name="T8" fmla="*/ 29 w 27"/>
                <a:gd name="T9" fmla="*/ 3 h 25"/>
                <a:gd name="T10" fmla="*/ 36 w 27"/>
                <a:gd name="T11" fmla="*/ 12 h 25"/>
                <a:gd name="T12" fmla="*/ 8 w 27"/>
                <a:gd name="T13" fmla="*/ 33 h 25"/>
                <a:gd name="T14" fmla="*/ 0 60000 65536"/>
                <a:gd name="T15" fmla="*/ 0 60000 65536"/>
                <a:gd name="T16" fmla="*/ 0 60000 65536"/>
                <a:gd name="T17" fmla="*/ 0 60000 65536"/>
                <a:gd name="T18" fmla="*/ 0 60000 65536"/>
                <a:gd name="T19" fmla="*/ 0 60000 65536"/>
                <a:gd name="T20" fmla="*/ 0 60000 65536"/>
                <a:gd name="T21" fmla="*/ 0 w 27"/>
                <a:gd name="T22" fmla="*/ 0 h 25"/>
                <a:gd name="T23" fmla="*/ 27 w 2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5">
                  <a:moveTo>
                    <a:pt x="6" y="25"/>
                  </a:moveTo>
                  <a:cubicBezTo>
                    <a:pt x="4" y="21"/>
                    <a:pt x="2" y="18"/>
                    <a:pt x="0" y="14"/>
                  </a:cubicBezTo>
                  <a:cubicBezTo>
                    <a:pt x="2" y="10"/>
                    <a:pt x="6" y="8"/>
                    <a:pt x="9" y="6"/>
                  </a:cubicBezTo>
                  <a:cubicBezTo>
                    <a:pt x="12" y="4"/>
                    <a:pt x="15" y="1"/>
                    <a:pt x="19" y="0"/>
                  </a:cubicBezTo>
                  <a:cubicBezTo>
                    <a:pt x="20" y="0"/>
                    <a:pt x="21" y="1"/>
                    <a:pt x="22" y="2"/>
                  </a:cubicBezTo>
                  <a:cubicBezTo>
                    <a:pt x="24" y="4"/>
                    <a:pt x="25" y="7"/>
                    <a:pt x="27" y="9"/>
                  </a:cubicBezTo>
                  <a:cubicBezTo>
                    <a:pt x="23" y="14"/>
                    <a:pt x="16" y="19"/>
                    <a:pt x="6" y="25"/>
                  </a:cubicBezTo>
                  <a:close/>
                </a:path>
              </a:pathLst>
            </a:custGeom>
            <a:solidFill>
              <a:srgbClr val="FFFFFF"/>
            </a:solidFill>
            <a:ln w="9525">
              <a:noFill/>
              <a:round/>
              <a:headEnd/>
              <a:tailEnd/>
            </a:ln>
          </p:spPr>
          <p:txBody>
            <a:bodyPr/>
            <a:lstStyle/>
            <a:p>
              <a:endParaRPr lang="en-US"/>
            </a:p>
          </p:txBody>
        </p:sp>
        <p:sp>
          <p:nvSpPr>
            <p:cNvPr id="21730" name="Freeform 108"/>
            <p:cNvSpPr>
              <a:spLocks/>
            </p:cNvSpPr>
            <p:nvPr/>
          </p:nvSpPr>
          <p:spPr bwMode="auto">
            <a:xfrm>
              <a:off x="1079" y="2061"/>
              <a:ext cx="4" cy="1"/>
            </a:xfrm>
            <a:custGeom>
              <a:avLst/>
              <a:gdLst>
                <a:gd name="T0" fmla="*/ 4 w 3"/>
                <a:gd name="T1" fmla="*/ 0 h 1"/>
                <a:gd name="T2" fmla="*/ 0 w 3"/>
                <a:gd name="T3" fmla="*/ 0 h 1"/>
                <a:gd name="T4" fmla="*/ 3 w 3"/>
                <a:gd name="T5" fmla="*/ 0 h 1"/>
                <a:gd name="T6" fmla="*/ 4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3" y="0"/>
                  </a:moveTo>
                  <a:cubicBezTo>
                    <a:pt x="2" y="0"/>
                    <a:pt x="1" y="1"/>
                    <a:pt x="0" y="0"/>
                  </a:cubicBezTo>
                  <a:cubicBezTo>
                    <a:pt x="1" y="0"/>
                    <a:pt x="2" y="0"/>
                    <a:pt x="2" y="0"/>
                  </a:cubicBezTo>
                  <a:cubicBezTo>
                    <a:pt x="2" y="0"/>
                    <a:pt x="3" y="0"/>
                    <a:pt x="3" y="0"/>
                  </a:cubicBezTo>
                  <a:close/>
                </a:path>
              </a:pathLst>
            </a:custGeom>
            <a:solidFill>
              <a:srgbClr val="FFFFFF"/>
            </a:solidFill>
            <a:ln w="9525">
              <a:noFill/>
              <a:round/>
              <a:headEnd/>
              <a:tailEnd/>
            </a:ln>
          </p:spPr>
          <p:txBody>
            <a:bodyPr/>
            <a:lstStyle/>
            <a:p>
              <a:endParaRPr lang="en-US"/>
            </a:p>
          </p:txBody>
        </p:sp>
        <p:sp>
          <p:nvSpPr>
            <p:cNvPr id="21731" name="Freeform 109"/>
            <p:cNvSpPr>
              <a:spLocks/>
            </p:cNvSpPr>
            <p:nvPr/>
          </p:nvSpPr>
          <p:spPr bwMode="auto">
            <a:xfrm>
              <a:off x="1055" y="2125"/>
              <a:ext cx="3" cy="1"/>
            </a:xfrm>
            <a:custGeom>
              <a:avLst/>
              <a:gdLst>
                <a:gd name="T0" fmla="*/ 3 w 2"/>
                <a:gd name="T1" fmla="*/ 0 h 1"/>
                <a:gd name="T2" fmla="*/ 0 w 2"/>
                <a:gd name="T3" fmla="*/ 0 h 1"/>
                <a:gd name="T4" fmla="*/ 0 w 2"/>
                <a:gd name="T5" fmla="*/ 1 h 1"/>
                <a:gd name="T6" fmla="*/ 0 w 2"/>
                <a:gd name="T7" fmla="*/ 0 h 1"/>
                <a:gd name="T8" fmla="*/ 3 w 2"/>
                <a:gd name="T9" fmla="*/ 0 h 1"/>
                <a:gd name="T10" fmla="*/ 3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1" y="0"/>
                    <a:pt x="1" y="0"/>
                    <a:pt x="0" y="0"/>
                  </a:cubicBezTo>
                  <a:cubicBezTo>
                    <a:pt x="0" y="0"/>
                    <a:pt x="0" y="0"/>
                    <a:pt x="0" y="1"/>
                  </a:cubicBezTo>
                  <a:cubicBezTo>
                    <a:pt x="0" y="0"/>
                    <a:pt x="0" y="0"/>
                    <a:pt x="0" y="0"/>
                  </a:cubicBezTo>
                  <a:cubicBezTo>
                    <a:pt x="1" y="0"/>
                    <a:pt x="1" y="0"/>
                    <a:pt x="2" y="0"/>
                  </a:cubicBezTo>
                  <a:cubicBezTo>
                    <a:pt x="2" y="0"/>
                    <a:pt x="2" y="0"/>
                    <a:pt x="2" y="0"/>
                  </a:cubicBezTo>
                  <a:close/>
                </a:path>
              </a:pathLst>
            </a:custGeom>
            <a:solidFill>
              <a:srgbClr val="FFFFFF"/>
            </a:solidFill>
            <a:ln w="9525">
              <a:noFill/>
              <a:round/>
              <a:headEnd/>
              <a:tailEnd/>
            </a:ln>
          </p:spPr>
          <p:txBody>
            <a:bodyPr/>
            <a:lstStyle/>
            <a:p>
              <a:endParaRPr lang="en-US"/>
            </a:p>
          </p:txBody>
        </p:sp>
        <p:sp>
          <p:nvSpPr>
            <p:cNvPr id="21732" name="Freeform 110"/>
            <p:cNvSpPr>
              <a:spLocks/>
            </p:cNvSpPr>
            <p:nvPr/>
          </p:nvSpPr>
          <p:spPr bwMode="auto">
            <a:xfrm>
              <a:off x="1942" y="1371"/>
              <a:ext cx="3" cy="4"/>
            </a:xfrm>
            <a:custGeom>
              <a:avLst/>
              <a:gdLst>
                <a:gd name="T0" fmla="*/ 3 w 2"/>
                <a:gd name="T1" fmla="*/ 0 h 3"/>
                <a:gd name="T2" fmla="*/ 3 w 2"/>
                <a:gd name="T3" fmla="*/ 4 h 3"/>
                <a:gd name="T4" fmla="*/ 3 w 2"/>
                <a:gd name="T5" fmla="*/ 0 h 3"/>
                <a:gd name="T6" fmla="*/ 3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cubicBezTo>
                    <a:pt x="2" y="1"/>
                    <a:pt x="2" y="2"/>
                    <a:pt x="2" y="3"/>
                  </a:cubicBezTo>
                  <a:cubicBezTo>
                    <a:pt x="0" y="2"/>
                    <a:pt x="1" y="1"/>
                    <a:pt x="2" y="0"/>
                  </a:cubicBezTo>
                  <a:cubicBezTo>
                    <a:pt x="2" y="0"/>
                    <a:pt x="2" y="0"/>
                    <a:pt x="2" y="0"/>
                  </a:cubicBezTo>
                  <a:close/>
                </a:path>
              </a:pathLst>
            </a:custGeom>
            <a:solidFill>
              <a:srgbClr val="FFFFFF"/>
            </a:solidFill>
            <a:ln w="9525">
              <a:noFill/>
              <a:round/>
              <a:headEnd/>
              <a:tailEnd/>
            </a:ln>
          </p:spPr>
          <p:txBody>
            <a:bodyPr/>
            <a:lstStyle/>
            <a:p>
              <a:endParaRPr lang="en-US"/>
            </a:p>
          </p:txBody>
        </p:sp>
        <p:sp>
          <p:nvSpPr>
            <p:cNvPr id="21733" name="Freeform 111"/>
            <p:cNvSpPr>
              <a:spLocks noEditPoints="1"/>
            </p:cNvSpPr>
            <p:nvPr/>
          </p:nvSpPr>
          <p:spPr bwMode="auto">
            <a:xfrm>
              <a:off x="2597" y="2716"/>
              <a:ext cx="211" cy="565"/>
            </a:xfrm>
            <a:custGeom>
              <a:avLst/>
              <a:gdLst>
                <a:gd name="T0" fmla="*/ 133 w 162"/>
                <a:gd name="T1" fmla="*/ 97 h 433"/>
                <a:gd name="T2" fmla="*/ 172 w 162"/>
                <a:gd name="T3" fmla="*/ 133 h 433"/>
                <a:gd name="T4" fmla="*/ 185 w 162"/>
                <a:gd name="T5" fmla="*/ 241 h 433"/>
                <a:gd name="T6" fmla="*/ 210 w 162"/>
                <a:gd name="T7" fmla="*/ 378 h 433"/>
                <a:gd name="T8" fmla="*/ 188 w 162"/>
                <a:gd name="T9" fmla="*/ 453 h 433"/>
                <a:gd name="T10" fmla="*/ 191 w 162"/>
                <a:gd name="T11" fmla="*/ 517 h 433"/>
                <a:gd name="T12" fmla="*/ 188 w 162"/>
                <a:gd name="T13" fmla="*/ 539 h 433"/>
                <a:gd name="T14" fmla="*/ 133 w 162"/>
                <a:gd name="T15" fmla="*/ 562 h 433"/>
                <a:gd name="T16" fmla="*/ 100 w 162"/>
                <a:gd name="T17" fmla="*/ 553 h 433"/>
                <a:gd name="T18" fmla="*/ 89 w 162"/>
                <a:gd name="T19" fmla="*/ 488 h 433"/>
                <a:gd name="T20" fmla="*/ 108 w 162"/>
                <a:gd name="T21" fmla="*/ 412 h 433"/>
                <a:gd name="T22" fmla="*/ 99 w 162"/>
                <a:gd name="T23" fmla="*/ 373 h 433"/>
                <a:gd name="T24" fmla="*/ 69 w 162"/>
                <a:gd name="T25" fmla="*/ 206 h 433"/>
                <a:gd name="T26" fmla="*/ 59 w 162"/>
                <a:gd name="T27" fmla="*/ 160 h 433"/>
                <a:gd name="T28" fmla="*/ 9 w 162"/>
                <a:gd name="T29" fmla="*/ 110 h 433"/>
                <a:gd name="T30" fmla="*/ 1 w 162"/>
                <a:gd name="T31" fmla="*/ 34 h 433"/>
                <a:gd name="T32" fmla="*/ 51 w 162"/>
                <a:gd name="T33" fmla="*/ 12 h 433"/>
                <a:gd name="T34" fmla="*/ 98 w 162"/>
                <a:gd name="T35" fmla="*/ 0 h 433"/>
                <a:gd name="T36" fmla="*/ 104 w 162"/>
                <a:gd name="T37" fmla="*/ 10 h 433"/>
                <a:gd name="T38" fmla="*/ 108 w 162"/>
                <a:gd name="T39" fmla="*/ 82 h 433"/>
                <a:gd name="T40" fmla="*/ 104 w 162"/>
                <a:gd name="T41" fmla="*/ 172 h 433"/>
                <a:gd name="T42" fmla="*/ 154 w 162"/>
                <a:gd name="T43" fmla="*/ 388 h 433"/>
                <a:gd name="T44" fmla="*/ 193 w 162"/>
                <a:gd name="T45" fmla="*/ 367 h 433"/>
                <a:gd name="T46" fmla="*/ 158 w 162"/>
                <a:gd name="T47" fmla="*/ 174 h 433"/>
                <a:gd name="T48" fmla="*/ 22 w 162"/>
                <a:gd name="T49" fmla="*/ 94 h 433"/>
                <a:gd name="T50" fmla="*/ 92 w 162"/>
                <a:gd name="T51" fmla="*/ 80 h 433"/>
                <a:gd name="T52" fmla="*/ 94 w 162"/>
                <a:gd name="T53" fmla="*/ 29 h 433"/>
                <a:gd name="T54" fmla="*/ 78 w 162"/>
                <a:gd name="T55" fmla="*/ 25 h 433"/>
                <a:gd name="T56" fmla="*/ 31 w 162"/>
                <a:gd name="T57" fmla="*/ 33 h 433"/>
                <a:gd name="T58" fmla="*/ 18 w 162"/>
                <a:gd name="T59" fmla="*/ 44 h 433"/>
                <a:gd name="T60" fmla="*/ 22 w 162"/>
                <a:gd name="T61" fmla="*/ 94 h 433"/>
                <a:gd name="T62" fmla="*/ 138 w 162"/>
                <a:gd name="T63" fmla="*/ 485 h 433"/>
                <a:gd name="T64" fmla="*/ 108 w 162"/>
                <a:gd name="T65" fmla="*/ 512 h 433"/>
                <a:gd name="T66" fmla="*/ 124 w 162"/>
                <a:gd name="T67" fmla="*/ 549 h 433"/>
                <a:gd name="T68" fmla="*/ 165 w 162"/>
                <a:gd name="T69" fmla="*/ 538 h 433"/>
                <a:gd name="T70" fmla="*/ 178 w 162"/>
                <a:gd name="T71" fmla="*/ 527 h 433"/>
                <a:gd name="T72" fmla="*/ 172 w 162"/>
                <a:gd name="T73" fmla="*/ 472 h 433"/>
                <a:gd name="T74" fmla="*/ 43 w 162"/>
                <a:gd name="T75" fmla="*/ 124 h 433"/>
                <a:gd name="T76" fmla="*/ 95 w 162"/>
                <a:gd name="T77" fmla="*/ 154 h 433"/>
                <a:gd name="T78" fmla="*/ 150 w 162"/>
                <a:gd name="T79" fmla="*/ 129 h 433"/>
                <a:gd name="T80" fmla="*/ 34 w 162"/>
                <a:gd name="T81" fmla="*/ 116 h 433"/>
                <a:gd name="T82" fmla="*/ 173 w 162"/>
                <a:gd name="T83" fmla="*/ 405 h 433"/>
                <a:gd name="T84" fmla="*/ 135 w 162"/>
                <a:gd name="T85" fmla="*/ 410 h 433"/>
                <a:gd name="T86" fmla="*/ 106 w 162"/>
                <a:gd name="T87" fmla="*/ 474 h 433"/>
                <a:gd name="T88" fmla="*/ 107 w 162"/>
                <a:gd name="T89" fmla="*/ 478 h 433"/>
                <a:gd name="T90" fmla="*/ 171 w 162"/>
                <a:gd name="T91" fmla="*/ 455 h 433"/>
                <a:gd name="T92" fmla="*/ 193 w 162"/>
                <a:gd name="T93" fmla="*/ 401 h 4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2"/>
                <a:gd name="T142" fmla="*/ 0 h 433"/>
                <a:gd name="T143" fmla="*/ 162 w 162"/>
                <a:gd name="T144" fmla="*/ 433 h 4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2" h="433">
                  <a:moveTo>
                    <a:pt x="83" y="63"/>
                  </a:moveTo>
                  <a:cubicBezTo>
                    <a:pt x="89" y="67"/>
                    <a:pt x="96" y="70"/>
                    <a:pt x="102" y="74"/>
                  </a:cubicBezTo>
                  <a:cubicBezTo>
                    <a:pt x="108" y="77"/>
                    <a:pt x="114" y="81"/>
                    <a:pt x="121" y="85"/>
                  </a:cubicBezTo>
                  <a:cubicBezTo>
                    <a:pt x="128" y="88"/>
                    <a:pt x="132" y="94"/>
                    <a:pt x="132" y="102"/>
                  </a:cubicBezTo>
                  <a:cubicBezTo>
                    <a:pt x="133" y="112"/>
                    <a:pt x="134" y="122"/>
                    <a:pt x="135" y="132"/>
                  </a:cubicBezTo>
                  <a:cubicBezTo>
                    <a:pt x="136" y="150"/>
                    <a:pt x="139" y="168"/>
                    <a:pt x="142" y="185"/>
                  </a:cubicBezTo>
                  <a:cubicBezTo>
                    <a:pt x="148" y="216"/>
                    <a:pt x="154" y="246"/>
                    <a:pt x="159" y="276"/>
                  </a:cubicBezTo>
                  <a:cubicBezTo>
                    <a:pt x="160" y="281"/>
                    <a:pt x="161" y="285"/>
                    <a:pt x="161" y="290"/>
                  </a:cubicBezTo>
                  <a:cubicBezTo>
                    <a:pt x="162" y="295"/>
                    <a:pt x="161" y="301"/>
                    <a:pt x="159" y="306"/>
                  </a:cubicBezTo>
                  <a:cubicBezTo>
                    <a:pt x="154" y="320"/>
                    <a:pt x="149" y="334"/>
                    <a:pt x="144" y="347"/>
                  </a:cubicBezTo>
                  <a:cubicBezTo>
                    <a:pt x="142" y="353"/>
                    <a:pt x="141" y="357"/>
                    <a:pt x="142" y="363"/>
                  </a:cubicBezTo>
                  <a:cubicBezTo>
                    <a:pt x="145" y="374"/>
                    <a:pt x="146" y="385"/>
                    <a:pt x="147" y="396"/>
                  </a:cubicBezTo>
                  <a:cubicBezTo>
                    <a:pt x="148" y="400"/>
                    <a:pt x="148" y="403"/>
                    <a:pt x="148" y="407"/>
                  </a:cubicBezTo>
                  <a:cubicBezTo>
                    <a:pt x="148" y="410"/>
                    <a:pt x="147" y="412"/>
                    <a:pt x="144" y="413"/>
                  </a:cubicBezTo>
                  <a:cubicBezTo>
                    <a:pt x="144" y="413"/>
                    <a:pt x="143" y="414"/>
                    <a:pt x="143" y="414"/>
                  </a:cubicBezTo>
                  <a:cubicBezTo>
                    <a:pt x="130" y="420"/>
                    <a:pt x="116" y="427"/>
                    <a:pt x="102" y="431"/>
                  </a:cubicBezTo>
                  <a:cubicBezTo>
                    <a:pt x="98" y="432"/>
                    <a:pt x="93" y="433"/>
                    <a:pt x="88" y="433"/>
                  </a:cubicBezTo>
                  <a:cubicBezTo>
                    <a:pt x="81" y="433"/>
                    <a:pt x="78" y="431"/>
                    <a:pt x="77" y="424"/>
                  </a:cubicBezTo>
                  <a:cubicBezTo>
                    <a:pt x="75" y="416"/>
                    <a:pt x="73" y="408"/>
                    <a:pt x="72" y="400"/>
                  </a:cubicBezTo>
                  <a:cubicBezTo>
                    <a:pt x="70" y="391"/>
                    <a:pt x="69" y="382"/>
                    <a:pt x="68" y="374"/>
                  </a:cubicBezTo>
                  <a:cubicBezTo>
                    <a:pt x="66" y="363"/>
                    <a:pt x="67" y="352"/>
                    <a:pt x="71" y="342"/>
                  </a:cubicBezTo>
                  <a:cubicBezTo>
                    <a:pt x="75" y="333"/>
                    <a:pt x="79" y="324"/>
                    <a:pt x="83" y="316"/>
                  </a:cubicBezTo>
                  <a:cubicBezTo>
                    <a:pt x="83" y="314"/>
                    <a:pt x="84" y="313"/>
                    <a:pt x="84" y="312"/>
                  </a:cubicBezTo>
                  <a:cubicBezTo>
                    <a:pt x="81" y="303"/>
                    <a:pt x="79" y="294"/>
                    <a:pt x="76" y="286"/>
                  </a:cubicBezTo>
                  <a:cubicBezTo>
                    <a:pt x="68" y="261"/>
                    <a:pt x="63" y="236"/>
                    <a:pt x="59" y="210"/>
                  </a:cubicBezTo>
                  <a:cubicBezTo>
                    <a:pt x="57" y="193"/>
                    <a:pt x="55" y="175"/>
                    <a:pt x="53" y="158"/>
                  </a:cubicBezTo>
                  <a:cubicBezTo>
                    <a:pt x="53" y="151"/>
                    <a:pt x="53" y="145"/>
                    <a:pt x="53" y="139"/>
                  </a:cubicBezTo>
                  <a:cubicBezTo>
                    <a:pt x="53" y="133"/>
                    <a:pt x="51" y="127"/>
                    <a:pt x="45" y="123"/>
                  </a:cubicBezTo>
                  <a:cubicBezTo>
                    <a:pt x="36" y="115"/>
                    <a:pt x="27" y="106"/>
                    <a:pt x="17" y="99"/>
                  </a:cubicBezTo>
                  <a:cubicBezTo>
                    <a:pt x="11" y="96"/>
                    <a:pt x="8" y="91"/>
                    <a:pt x="7" y="84"/>
                  </a:cubicBezTo>
                  <a:cubicBezTo>
                    <a:pt x="6" y="77"/>
                    <a:pt x="5" y="69"/>
                    <a:pt x="4" y="62"/>
                  </a:cubicBezTo>
                  <a:cubicBezTo>
                    <a:pt x="3" y="50"/>
                    <a:pt x="2" y="38"/>
                    <a:pt x="1" y="26"/>
                  </a:cubicBezTo>
                  <a:cubicBezTo>
                    <a:pt x="0" y="17"/>
                    <a:pt x="1" y="15"/>
                    <a:pt x="11" y="13"/>
                  </a:cubicBezTo>
                  <a:cubicBezTo>
                    <a:pt x="20" y="12"/>
                    <a:pt x="30" y="11"/>
                    <a:pt x="39" y="9"/>
                  </a:cubicBezTo>
                  <a:cubicBezTo>
                    <a:pt x="49" y="7"/>
                    <a:pt x="59" y="4"/>
                    <a:pt x="68" y="1"/>
                  </a:cubicBezTo>
                  <a:cubicBezTo>
                    <a:pt x="71" y="1"/>
                    <a:pt x="73" y="0"/>
                    <a:pt x="75" y="0"/>
                  </a:cubicBezTo>
                  <a:cubicBezTo>
                    <a:pt x="77" y="0"/>
                    <a:pt x="79" y="1"/>
                    <a:pt x="79" y="4"/>
                  </a:cubicBezTo>
                  <a:cubicBezTo>
                    <a:pt x="79" y="5"/>
                    <a:pt x="80" y="6"/>
                    <a:pt x="80" y="8"/>
                  </a:cubicBezTo>
                  <a:cubicBezTo>
                    <a:pt x="81" y="24"/>
                    <a:pt x="82" y="41"/>
                    <a:pt x="83" y="57"/>
                  </a:cubicBezTo>
                  <a:cubicBezTo>
                    <a:pt x="83" y="59"/>
                    <a:pt x="83" y="61"/>
                    <a:pt x="83" y="63"/>
                  </a:cubicBezTo>
                  <a:close/>
                  <a:moveTo>
                    <a:pt x="118" y="118"/>
                  </a:moveTo>
                  <a:cubicBezTo>
                    <a:pt x="105" y="125"/>
                    <a:pt x="93" y="129"/>
                    <a:pt x="80" y="132"/>
                  </a:cubicBezTo>
                  <a:cubicBezTo>
                    <a:pt x="78" y="157"/>
                    <a:pt x="98" y="271"/>
                    <a:pt x="110" y="298"/>
                  </a:cubicBezTo>
                  <a:cubicBezTo>
                    <a:pt x="112" y="298"/>
                    <a:pt x="115" y="298"/>
                    <a:pt x="118" y="297"/>
                  </a:cubicBezTo>
                  <a:cubicBezTo>
                    <a:pt x="126" y="296"/>
                    <a:pt x="133" y="295"/>
                    <a:pt x="140" y="293"/>
                  </a:cubicBezTo>
                  <a:cubicBezTo>
                    <a:pt x="147" y="291"/>
                    <a:pt x="149" y="288"/>
                    <a:pt x="148" y="281"/>
                  </a:cubicBezTo>
                  <a:cubicBezTo>
                    <a:pt x="148" y="276"/>
                    <a:pt x="147" y="270"/>
                    <a:pt x="145" y="265"/>
                  </a:cubicBezTo>
                  <a:cubicBezTo>
                    <a:pt x="135" y="222"/>
                    <a:pt x="127" y="178"/>
                    <a:pt x="121" y="133"/>
                  </a:cubicBezTo>
                  <a:cubicBezTo>
                    <a:pt x="120" y="129"/>
                    <a:pt x="119" y="124"/>
                    <a:pt x="118" y="118"/>
                  </a:cubicBezTo>
                  <a:close/>
                  <a:moveTo>
                    <a:pt x="17" y="72"/>
                  </a:moveTo>
                  <a:cubicBezTo>
                    <a:pt x="19" y="72"/>
                    <a:pt x="21" y="72"/>
                    <a:pt x="22" y="72"/>
                  </a:cubicBezTo>
                  <a:cubicBezTo>
                    <a:pt x="39" y="72"/>
                    <a:pt x="55" y="68"/>
                    <a:pt x="71" y="61"/>
                  </a:cubicBezTo>
                  <a:cubicBezTo>
                    <a:pt x="72" y="61"/>
                    <a:pt x="73" y="60"/>
                    <a:pt x="74" y="59"/>
                  </a:cubicBezTo>
                  <a:cubicBezTo>
                    <a:pt x="74" y="47"/>
                    <a:pt x="73" y="34"/>
                    <a:pt x="72" y="22"/>
                  </a:cubicBezTo>
                  <a:cubicBezTo>
                    <a:pt x="71" y="18"/>
                    <a:pt x="70" y="16"/>
                    <a:pt x="66" y="18"/>
                  </a:cubicBezTo>
                  <a:cubicBezTo>
                    <a:pt x="64" y="18"/>
                    <a:pt x="62" y="19"/>
                    <a:pt x="60" y="19"/>
                  </a:cubicBezTo>
                  <a:cubicBezTo>
                    <a:pt x="57" y="20"/>
                    <a:pt x="54" y="22"/>
                    <a:pt x="51" y="22"/>
                  </a:cubicBezTo>
                  <a:cubicBezTo>
                    <a:pt x="42" y="24"/>
                    <a:pt x="33" y="25"/>
                    <a:pt x="24" y="25"/>
                  </a:cubicBezTo>
                  <a:cubicBezTo>
                    <a:pt x="21" y="25"/>
                    <a:pt x="18" y="25"/>
                    <a:pt x="16" y="26"/>
                  </a:cubicBezTo>
                  <a:cubicBezTo>
                    <a:pt x="14" y="29"/>
                    <a:pt x="14" y="31"/>
                    <a:pt x="14" y="34"/>
                  </a:cubicBezTo>
                  <a:cubicBezTo>
                    <a:pt x="15" y="46"/>
                    <a:pt x="16" y="57"/>
                    <a:pt x="17" y="69"/>
                  </a:cubicBezTo>
                  <a:cubicBezTo>
                    <a:pt x="17" y="69"/>
                    <a:pt x="17" y="70"/>
                    <a:pt x="17" y="72"/>
                  </a:cubicBezTo>
                  <a:close/>
                  <a:moveTo>
                    <a:pt x="132" y="362"/>
                  </a:moveTo>
                  <a:cubicBezTo>
                    <a:pt x="123" y="367"/>
                    <a:pt x="115" y="370"/>
                    <a:pt x="106" y="372"/>
                  </a:cubicBezTo>
                  <a:cubicBezTo>
                    <a:pt x="98" y="373"/>
                    <a:pt x="89" y="375"/>
                    <a:pt x="80" y="376"/>
                  </a:cubicBezTo>
                  <a:cubicBezTo>
                    <a:pt x="81" y="382"/>
                    <a:pt x="82" y="387"/>
                    <a:pt x="83" y="392"/>
                  </a:cubicBezTo>
                  <a:cubicBezTo>
                    <a:pt x="84" y="400"/>
                    <a:pt x="86" y="408"/>
                    <a:pt x="88" y="416"/>
                  </a:cubicBezTo>
                  <a:cubicBezTo>
                    <a:pt x="89" y="421"/>
                    <a:pt x="91" y="422"/>
                    <a:pt x="95" y="421"/>
                  </a:cubicBezTo>
                  <a:cubicBezTo>
                    <a:pt x="98" y="420"/>
                    <a:pt x="102" y="419"/>
                    <a:pt x="106" y="418"/>
                  </a:cubicBezTo>
                  <a:cubicBezTo>
                    <a:pt x="113" y="415"/>
                    <a:pt x="120" y="413"/>
                    <a:pt x="127" y="412"/>
                  </a:cubicBezTo>
                  <a:cubicBezTo>
                    <a:pt x="129" y="411"/>
                    <a:pt x="131" y="411"/>
                    <a:pt x="133" y="410"/>
                  </a:cubicBezTo>
                  <a:cubicBezTo>
                    <a:pt x="135" y="409"/>
                    <a:pt x="137" y="407"/>
                    <a:pt x="137" y="404"/>
                  </a:cubicBezTo>
                  <a:cubicBezTo>
                    <a:pt x="137" y="403"/>
                    <a:pt x="138" y="401"/>
                    <a:pt x="137" y="400"/>
                  </a:cubicBezTo>
                  <a:cubicBezTo>
                    <a:pt x="136" y="387"/>
                    <a:pt x="134" y="375"/>
                    <a:pt x="132" y="362"/>
                  </a:cubicBezTo>
                  <a:close/>
                  <a:moveTo>
                    <a:pt x="26" y="89"/>
                  </a:moveTo>
                  <a:cubicBezTo>
                    <a:pt x="29" y="92"/>
                    <a:pt x="31" y="93"/>
                    <a:pt x="33" y="95"/>
                  </a:cubicBezTo>
                  <a:cubicBezTo>
                    <a:pt x="40" y="101"/>
                    <a:pt x="48" y="106"/>
                    <a:pt x="56" y="113"/>
                  </a:cubicBezTo>
                  <a:cubicBezTo>
                    <a:pt x="61" y="118"/>
                    <a:pt x="66" y="119"/>
                    <a:pt x="73" y="118"/>
                  </a:cubicBezTo>
                  <a:cubicBezTo>
                    <a:pt x="84" y="115"/>
                    <a:pt x="95" y="112"/>
                    <a:pt x="105" y="106"/>
                  </a:cubicBezTo>
                  <a:cubicBezTo>
                    <a:pt x="109" y="104"/>
                    <a:pt x="112" y="102"/>
                    <a:pt x="115" y="99"/>
                  </a:cubicBezTo>
                  <a:cubicBezTo>
                    <a:pt x="111" y="95"/>
                    <a:pt x="89" y="79"/>
                    <a:pt x="78" y="73"/>
                  </a:cubicBezTo>
                  <a:cubicBezTo>
                    <a:pt x="63" y="83"/>
                    <a:pt x="45" y="86"/>
                    <a:pt x="26" y="89"/>
                  </a:cubicBezTo>
                  <a:close/>
                  <a:moveTo>
                    <a:pt x="148" y="307"/>
                  </a:moveTo>
                  <a:cubicBezTo>
                    <a:pt x="142" y="307"/>
                    <a:pt x="138" y="310"/>
                    <a:pt x="133" y="310"/>
                  </a:cubicBezTo>
                  <a:cubicBezTo>
                    <a:pt x="128" y="311"/>
                    <a:pt x="124" y="312"/>
                    <a:pt x="119" y="313"/>
                  </a:cubicBezTo>
                  <a:cubicBezTo>
                    <a:pt x="114" y="313"/>
                    <a:pt x="109" y="314"/>
                    <a:pt x="104" y="314"/>
                  </a:cubicBezTo>
                  <a:cubicBezTo>
                    <a:pt x="103" y="315"/>
                    <a:pt x="103" y="316"/>
                    <a:pt x="102" y="317"/>
                  </a:cubicBezTo>
                  <a:cubicBezTo>
                    <a:pt x="95" y="332"/>
                    <a:pt x="88" y="347"/>
                    <a:pt x="81" y="363"/>
                  </a:cubicBezTo>
                  <a:cubicBezTo>
                    <a:pt x="81" y="363"/>
                    <a:pt x="81" y="364"/>
                    <a:pt x="80" y="365"/>
                  </a:cubicBezTo>
                  <a:cubicBezTo>
                    <a:pt x="81" y="365"/>
                    <a:pt x="81" y="366"/>
                    <a:pt x="82" y="366"/>
                  </a:cubicBezTo>
                  <a:cubicBezTo>
                    <a:pt x="98" y="365"/>
                    <a:pt x="113" y="361"/>
                    <a:pt x="127" y="354"/>
                  </a:cubicBezTo>
                  <a:cubicBezTo>
                    <a:pt x="129" y="352"/>
                    <a:pt x="130" y="351"/>
                    <a:pt x="131" y="349"/>
                  </a:cubicBezTo>
                  <a:cubicBezTo>
                    <a:pt x="136" y="336"/>
                    <a:pt x="141" y="324"/>
                    <a:pt x="147" y="311"/>
                  </a:cubicBezTo>
                  <a:cubicBezTo>
                    <a:pt x="147" y="310"/>
                    <a:pt x="147" y="309"/>
                    <a:pt x="148" y="307"/>
                  </a:cubicBezTo>
                  <a:close/>
                </a:path>
              </a:pathLst>
            </a:custGeom>
            <a:solidFill>
              <a:srgbClr val="00B0F0"/>
            </a:solidFill>
            <a:ln w="9525">
              <a:noFill/>
              <a:round/>
              <a:headEnd/>
              <a:tailEnd/>
            </a:ln>
          </p:spPr>
          <p:txBody>
            <a:bodyPr/>
            <a:lstStyle/>
            <a:p>
              <a:endParaRPr lang="en-US"/>
            </a:p>
          </p:txBody>
        </p:sp>
        <p:sp>
          <p:nvSpPr>
            <p:cNvPr id="21734" name="Freeform 112"/>
            <p:cNvSpPr>
              <a:spLocks/>
            </p:cNvSpPr>
            <p:nvPr/>
          </p:nvSpPr>
          <p:spPr bwMode="auto">
            <a:xfrm>
              <a:off x="2381" y="2595"/>
              <a:ext cx="361" cy="906"/>
            </a:xfrm>
            <a:custGeom>
              <a:avLst/>
              <a:gdLst>
                <a:gd name="T0" fmla="*/ 361 w 276"/>
                <a:gd name="T1" fmla="*/ 906 h 694"/>
                <a:gd name="T2" fmla="*/ 226 w 276"/>
                <a:gd name="T3" fmla="*/ 846 h 694"/>
                <a:gd name="T4" fmla="*/ 153 w 276"/>
                <a:gd name="T5" fmla="*/ 768 h 694"/>
                <a:gd name="T6" fmla="*/ 64 w 276"/>
                <a:gd name="T7" fmla="*/ 608 h 694"/>
                <a:gd name="T8" fmla="*/ 12 w 276"/>
                <a:gd name="T9" fmla="*/ 418 h 694"/>
                <a:gd name="T10" fmla="*/ 1 w 276"/>
                <a:gd name="T11" fmla="*/ 266 h 694"/>
                <a:gd name="T12" fmla="*/ 14 w 276"/>
                <a:gd name="T13" fmla="*/ 140 h 694"/>
                <a:gd name="T14" fmla="*/ 46 w 276"/>
                <a:gd name="T15" fmla="*/ 50 h 694"/>
                <a:gd name="T16" fmla="*/ 86 w 276"/>
                <a:gd name="T17" fmla="*/ 0 h 694"/>
                <a:gd name="T18" fmla="*/ 85 w 276"/>
                <a:gd name="T19" fmla="*/ 5 h 694"/>
                <a:gd name="T20" fmla="*/ 63 w 276"/>
                <a:gd name="T21" fmla="*/ 55 h 694"/>
                <a:gd name="T22" fmla="*/ 41 w 276"/>
                <a:gd name="T23" fmla="*/ 137 h 694"/>
                <a:gd name="T24" fmla="*/ 33 w 276"/>
                <a:gd name="T25" fmla="*/ 290 h 694"/>
                <a:gd name="T26" fmla="*/ 82 w 276"/>
                <a:gd name="T27" fmla="*/ 565 h 694"/>
                <a:gd name="T28" fmla="*/ 187 w 276"/>
                <a:gd name="T29" fmla="*/ 768 h 694"/>
                <a:gd name="T30" fmla="*/ 222 w 276"/>
                <a:gd name="T31" fmla="*/ 809 h 694"/>
                <a:gd name="T32" fmla="*/ 330 w 276"/>
                <a:gd name="T33" fmla="*/ 890 h 694"/>
                <a:gd name="T34" fmla="*/ 353 w 276"/>
                <a:gd name="T35" fmla="*/ 902 h 694"/>
                <a:gd name="T36" fmla="*/ 361 w 276"/>
                <a:gd name="T37" fmla="*/ 906 h 6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694"/>
                <a:gd name="T59" fmla="*/ 276 w 276"/>
                <a:gd name="T60" fmla="*/ 694 h 6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694">
                  <a:moveTo>
                    <a:pt x="276" y="694"/>
                  </a:moveTo>
                  <a:cubicBezTo>
                    <a:pt x="236" y="688"/>
                    <a:pt x="202" y="673"/>
                    <a:pt x="173" y="648"/>
                  </a:cubicBezTo>
                  <a:cubicBezTo>
                    <a:pt x="151" y="631"/>
                    <a:pt x="133" y="610"/>
                    <a:pt x="117" y="588"/>
                  </a:cubicBezTo>
                  <a:cubicBezTo>
                    <a:pt x="88" y="551"/>
                    <a:pt x="66" y="510"/>
                    <a:pt x="49" y="466"/>
                  </a:cubicBezTo>
                  <a:cubicBezTo>
                    <a:pt x="30" y="419"/>
                    <a:pt x="17" y="370"/>
                    <a:pt x="9" y="320"/>
                  </a:cubicBezTo>
                  <a:cubicBezTo>
                    <a:pt x="3" y="281"/>
                    <a:pt x="0" y="243"/>
                    <a:pt x="1" y="204"/>
                  </a:cubicBezTo>
                  <a:cubicBezTo>
                    <a:pt x="1" y="171"/>
                    <a:pt x="4" y="139"/>
                    <a:pt x="11" y="107"/>
                  </a:cubicBezTo>
                  <a:cubicBezTo>
                    <a:pt x="15" y="83"/>
                    <a:pt x="23" y="60"/>
                    <a:pt x="35" y="38"/>
                  </a:cubicBezTo>
                  <a:cubicBezTo>
                    <a:pt x="43" y="23"/>
                    <a:pt x="53" y="11"/>
                    <a:pt x="66" y="0"/>
                  </a:cubicBezTo>
                  <a:cubicBezTo>
                    <a:pt x="68" y="1"/>
                    <a:pt x="66" y="3"/>
                    <a:pt x="65" y="4"/>
                  </a:cubicBezTo>
                  <a:cubicBezTo>
                    <a:pt x="59" y="16"/>
                    <a:pt x="53" y="29"/>
                    <a:pt x="48" y="42"/>
                  </a:cubicBezTo>
                  <a:cubicBezTo>
                    <a:pt x="40" y="62"/>
                    <a:pt x="35" y="83"/>
                    <a:pt x="31" y="105"/>
                  </a:cubicBezTo>
                  <a:cubicBezTo>
                    <a:pt x="25" y="144"/>
                    <a:pt x="24" y="183"/>
                    <a:pt x="25" y="222"/>
                  </a:cubicBezTo>
                  <a:cubicBezTo>
                    <a:pt x="28" y="294"/>
                    <a:pt x="40" y="364"/>
                    <a:pt x="63" y="433"/>
                  </a:cubicBezTo>
                  <a:cubicBezTo>
                    <a:pt x="81" y="489"/>
                    <a:pt x="107" y="541"/>
                    <a:pt x="143" y="588"/>
                  </a:cubicBezTo>
                  <a:cubicBezTo>
                    <a:pt x="152" y="599"/>
                    <a:pt x="160" y="609"/>
                    <a:pt x="170" y="620"/>
                  </a:cubicBezTo>
                  <a:cubicBezTo>
                    <a:pt x="193" y="646"/>
                    <a:pt x="220" y="666"/>
                    <a:pt x="252" y="682"/>
                  </a:cubicBezTo>
                  <a:cubicBezTo>
                    <a:pt x="258" y="685"/>
                    <a:pt x="264" y="688"/>
                    <a:pt x="270" y="691"/>
                  </a:cubicBezTo>
                  <a:cubicBezTo>
                    <a:pt x="272" y="692"/>
                    <a:pt x="273" y="693"/>
                    <a:pt x="276" y="694"/>
                  </a:cubicBezTo>
                  <a:close/>
                </a:path>
              </a:pathLst>
            </a:custGeom>
            <a:solidFill>
              <a:srgbClr val="00B0F0"/>
            </a:solidFill>
            <a:ln w="9525">
              <a:noFill/>
              <a:round/>
              <a:headEnd/>
              <a:tailEnd/>
            </a:ln>
          </p:spPr>
          <p:txBody>
            <a:bodyPr/>
            <a:lstStyle/>
            <a:p>
              <a:endParaRPr lang="en-US"/>
            </a:p>
          </p:txBody>
        </p:sp>
        <p:sp>
          <p:nvSpPr>
            <p:cNvPr id="21735" name="Freeform 113"/>
            <p:cNvSpPr>
              <a:spLocks/>
            </p:cNvSpPr>
            <p:nvPr/>
          </p:nvSpPr>
          <p:spPr bwMode="auto">
            <a:xfrm>
              <a:off x="2593" y="2809"/>
              <a:ext cx="73" cy="368"/>
            </a:xfrm>
            <a:custGeom>
              <a:avLst/>
              <a:gdLst>
                <a:gd name="T0" fmla="*/ 1 w 56"/>
                <a:gd name="T1" fmla="*/ 0 h 282"/>
                <a:gd name="T2" fmla="*/ 4 w 56"/>
                <a:gd name="T3" fmla="*/ 5 h 282"/>
                <a:gd name="T4" fmla="*/ 39 w 56"/>
                <a:gd name="T5" fmla="*/ 128 h 282"/>
                <a:gd name="T6" fmla="*/ 59 w 56"/>
                <a:gd name="T7" fmla="*/ 217 h 282"/>
                <a:gd name="T8" fmla="*/ 68 w 56"/>
                <a:gd name="T9" fmla="*/ 287 h 282"/>
                <a:gd name="T10" fmla="*/ 73 w 56"/>
                <a:gd name="T11" fmla="*/ 364 h 282"/>
                <a:gd name="T12" fmla="*/ 73 w 56"/>
                <a:gd name="T13" fmla="*/ 368 h 282"/>
                <a:gd name="T14" fmla="*/ 69 w 56"/>
                <a:gd name="T15" fmla="*/ 364 h 282"/>
                <a:gd name="T16" fmla="*/ 34 w 56"/>
                <a:gd name="T17" fmla="*/ 273 h 282"/>
                <a:gd name="T18" fmla="*/ 8 w 56"/>
                <a:gd name="T19" fmla="*/ 155 h 282"/>
                <a:gd name="T20" fmla="*/ 1 w 56"/>
                <a:gd name="T21" fmla="*/ 7 h 282"/>
                <a:gd name="T22" fmla="*/ 1 w 56"/>
                <a:gd name="T23" fmla="*/ 0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282"/>
                <a:gd name="T38" fmla="*/ 56 w 56"/>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282">
                  <a:moveTo>
                    <a:pt x="1" y="0"/>
                  </a:moveTo>
                  <a:cubicBezTo>
                    <a:pt x="2" y="3"/>
                    <a:pt x="3" y="3"/>
                    <a:pt x="3" y="4"/>
                  </a:cubicBezTo>
                  <a:cubicBezTo>
                    <a:pt x="10" y="36"/>
                    <a:pt x="20" y="67"/>
                    <a:pt x="30" y="98"/>
                  </a:cubicBezTo>
                  <a:cubicBezTo>
                    <a:pt x="37" y="121"/>
                    <a:pt x="41" y="143"/>
                    <a:pt x="45" y="166"/>
                  </a:cubicBezTo>
                  <a:cubicBezTo>
                    <a:pt x="47" y="184"/>
                    <a:pt x="50" y="202"/>
                    <a:pt x="52" y="220"/>
                  </a:cubicBezTo>
                  <a:cubicBezTo>
                    <a:pt x="54" y="240"/>
                    <a:pt x="55" y="259"/>
                    <a:pt x="56" y="279"/>
                  </a:cubicBezTo>
                  <a:cubicBezTo>
                    <a:pt x="56" y="280"/>
                    <a:pt x="56" y="281"/>
                    <a:pt x="56" y="282"/>
                  </a:cubicBezTo>
                  <a:cubicBezTo>
                    <a:pt x="53" y="282"/>
                    <a:pt x="53" y="280"/>
                    <a:pt x="53" y="279"/>
                  </a:cubicBezTo>
                  <a:cubicBezTo>
                    <a:pt x="42" y="256"/>
                    <a:pt x="33" y="233"/>
                    <a:pt x="26" y="209"/>
                  </a:cubicBezTo>
                  <a:cubicBezTo>
                    <a:pt x="17" y="180"/>
                    <a:pt x="11" y="149"/>
                    <a:pt x="6" y="119"/>
                  </a:cubicBezTo>
                  <a:cubicBezTo>
                    <a:pt x="1" y="81"/>
                    <a:pt x="0" y="43"/>
                    <a:pt x="1" y="5"/>
                  </a:cubicBezTo>
                  <a:cubicBezTo>
                    <a:pt x="1" y="4"/>
                    <a:pt x="1" y="3"/>
                    <a:pt x="1" y="0"/>
                  </a:cubicBezTo>
                  <a:close/>
                </a:path>
              </a:pathLst>
            </a:custGeom>
            <a:solidFill>
              <a:srgbClr val="00B0F0"/>
            </a:solidFill>
            <a:ln w="9525">
              <a:noFill/>
              <a:round/>
              <a:headEnd/>
              <a:tailEnd/>
            </a:ln>
          </p:spPr>
          <p:txBody>
            <a:bodyPr/>
            <a:lstStyle/>
            <a:p>
              <a:endParaRPr lang="en-US"/>
            </a:p>
          </p:txBody>
        </p:sp>
        <p:sp>
          <p:nvSpPr>
            <p:cNvPr id="21736" name="Freeform 114"/>
            <p:cNvSpPr>
              <a:spLocks noEditPoints="1"/>
            </p:cNvSpPr>
            <p:nvPr/>
          </p:nvSpPr>
          <p:spPr bwMode="auto">
            <a:xfrm>
              <a:off x="1590" y="2341"/>
              <a:ext cx="154" cy="1344"/>
            </a:xfrm>
            <a:custGeom>
              <a:avLst/>
              <a:gdLst>
                <a:gd name="T0" fmla="*/ 0 w 118"/>
                <a:gd name="T1" fmla="*/ 669 h 1029"/>
                <a:gd name="T2" fmla="*/ 0 w 118"/>
                <a:gd name="T3" fmla="*/ 85 h 1029"/>
                <a:gd name="T4" fmla="*/ 1 w 118"/>
                <a:gd name="T5" fmla="*/ 63 h 1029"/>
                <a:gd name="T6" fmla="*/ 78 w 118"/>
                <a:gd name="T7" fmla="*/ 1 h 1029"/>
                <a:gd name="T8" fmla="*/ 153 w 118"/>
                <a:gd name="T9" fmla="*/ 68 h 1029"/>
                <a:gd name="T10" fmla="*/ 154 w 118"/>
                <a:gd name="T11" fmla="*/ 89 h 1029"/>
                <a:gd name="T12" fmla="*/ 154 w 118"/>
                <a:gd name="T13" fmla="*/ 848 h 1029"/>
                <a:gd name="T14" fmla="*/ 154 w 118"/>
                <a:gd name="T15" fmla="*/ 1253 h 1029"/>
                <a:gd name="T16" fmla="*/ 150 w 118"/>
                <a:gd name="T17" fmla="*/ 1281 h 1029"/>
                <a:gd name="T18" fmla="*/ 89 w 118"/>
                <a:gd name="T19" fmla="*/ 1336 h 1029"/>
                <a:gd name="T20" fmla="*/ 0 w 118"/>
                <a:gd name="T21" fmla="*/ 1262 h 1029"/>
                <a:gd name="T22" fmla="*/ 0 w 118"/>
                <a:gd name="T23" fmla="*/ 1249 h 1029"/>
                <a:gd name="T24" fmla="*/ 0 w 118"/>
                <a:gd name="T25" fmla="*/ 669 h 1029"/>
                <a:gd name="T26" fmla="*/ 61 w 118"/>
                <a:gd name="T27" fmla="*/ 38 h 1029"/>
                <a:gd name="T28" fmla="*/ 56 w 118"/>
                <a:gd name="T29" fmla="*/ 39 h 1029"/>
                <a:gd name="T30" fmla="*/ 26 w 118"/>
                <a:gd name="T31" fmla="*/ 76 h 1029"/>
                <a:gd name="T32" fmla="*/ 25 w 118"/>
                <a:gd name="T33" fmla="*/ 93 h 1029"/>
                <a:gd name="T34" fmla="*/ 25 w 118"/>
                <a:gd name="T35" fmla="*/ 1246 h 1029"/>
                <a:gd name="T36" fmla="*/ 25 w 118"/>
                <a:gd name="T37" fmla="*/ 1254 h 1029"/>
                <a:gd name="T38" fmla="*/ 55 w 118"/>
                <a:gd name="T39" fmla="*/ 1300 h 1029"/>
                <a:gd name="T40" fmla="*/ 61 w 118"/>
                <a:gd name="T41" fmla="*/ 1301 h 1029"/>
                <a:gd name="T42" fmla="*/ 61 w 118"/>
                <a:gd name="T43" fmla="*/ 38 h 10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8"/>
                <a:gd name="T67" fmla="*/ 0 h 1029"/>
                <a:gd name="T68" fmla="*/ 118 w 118"/>
                <a:gd name="T69" fmla="*/ 1029 h 10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8" h="1029">
                  <a:moveTo>
                    <a:pt x="0" y="512"/>
                  </a:moveTo>
                  <a:cubicBezTo>
                    <a:pt x="0" y="363"/>
                    <a:pt x="0" y="214"/>
                    <a:pt x="0" y="65"/>
                  </a:cubicBezTo>
                  <a:cubicBezTo>
                    <a:pt x="0" y="60"/>
                    <a:pt x="0" y="54"/>
                    <a:pt x="1" y="48"/>
                  </a:cubicBezTo>
                  <a:cubicBezTo>
                    <a:pt x="6" y="23"/>
                    <a:pt x="29" y="0"/>
                    <a:pt x="60" y="1"/>
                  </a:cubicBezTo>
                  <a:cubicBezTo>
                    <a:pt x="93" y="2"/>
                    <a:pt x="114" y="28"/>
                    <a:pt x="117" y="52"/>
                  </a:cubicBezTo>
                  <a:cubicBezTo>
                    <a:pt x="117" y="57"/>
                    <a:pt x="118" y="63"/>
                    <a:pt x="118" y="68"/>
                  </a:cubicBezTo>
                  <a:cubicBezTo>
                    <a:pt x="118" y="262"/>
                    <a:pt x="118" y="456"/>
                    <a:pt x="118" y="649"/>
                  </a:cubicBezTo>
                  <a:cubicBezTo>
                    <a:pt x="118" y="753"/>
                    <a:pt x="118" y="856"/>
                    <a:pt x="118" y="959"/>
                  </a:cubicBezTo>
                  <a:cubicBezTo>
                    <a:pt x="118" y="966"/>
                    <a:pt x="118" y="973"/>
                    <a:pt x="115" y="981"/>
                  </a:cubicBezTo>
                  <a:cubicBezTo>
                    <a:pt x="108" y="1004"/>
                    <a:pt x="92" y="1018"/>
                    <a:pt x="68" y="1023"/>
                  </a:cubicBezTo>
                  <a:cubicBezTo>
                    <a:pt x="37" y="1029"/>
                    <a:pt x="1" y="1005"/>
                    <a:pt x="0" y="966"/>
                  </a:cubicBezTo>
                  <a:cubicBezTo>
                    <a:pt x="0" y="963"/>
                    <a:pt x="0" y="959"/>
                    <a:pt x="0" y="956"/>
                  </a:cubicBezTo>
                  <a:cubicBezTo>
                    <a:pt x="0" y="808"/>
                    <a:pt x="0" y="660"/>
                    <a:pt x="0" y="512"/>
                  </a:cubicBezTo>
                  <a:close/>
                  <a:moveTo>
                    <a:pt x="47" y="29"/>
                  </a:moveTo>
                  <a:cubicBezTo>
                    <a:pt x="45" y="29"/>
                    <a:pt x="44" y="29"/>
                    <a:pt x="43" y="30"/>
                  </a:cubicBezTo>
                  <a:cubicBezTo>
                    <a:pt x="31" y="36"/>
                    <a:pt x="23" y="45"/>
                    <a:pt x="20" y="58"/>
                  </a:cubicBezTo>
                  <a:cubicBezTo>
                    <a:pt x="19" y="62"/>
                    <a:pt x="19" y="67"/>
                    <a:pt x="19" y="71"/>
                  </a:cubicBezTo>
                  <a:cubicBezTo>
                    <a:pt x="19" y="365"/>
                    <a:pt x="19" y="660"/>
                    <a:pt x="19" y="954"/>
                  </a:cubicBezTo>
                  <a:cubicBezTo>
                    <a:pt x="19" y="956"/>
                    <a:pt x="19" y="958"/>
                    <a:pt x="19" y="960"/>
                  </a:cubicBezTo>
                  <a:cubicBezTo>
                    <a:pt x="20" y="976"/>
                    <a:pt x="28" y="988"/>
                    <a:pt x="42" y="995"/>
                  </a:cubicBezTo>
                  <a:cubicBezTo>
                    <a:pt x="44" y="996"/>
                    <a:pt x="45" y="996"/>
                    <a:pt x="47" y="996"/>
                  </a:cubicBezTo>
                  <a:cubicBezTo>
                    <a:pt x="48" y="989"/>
                    <a:pt x="48" y="36"/>
                    <a:pt x="47" y="29"/>
                  </a:cubicBezTo>
                  <a:close/>
                </a:path>
              </a:pathLst>
            </a:custGeom>
            <a:solidFill>
              <a:srgbClr val="00B0F0"/>
            </a:solidFill>
            <a:ln w="9525">
              <a:noFill/>
              <a:round/>
              <a:headEnd/>
              <a:tailEnd/>
            </a:ln>
          </p:spPr>
          <p:txBody>
            <a:bodyPr/>
            <a:lstStyle/>
            <a:p>
              <a:endParaRPr lang="en-US"/>
            </a:p>
          </p:txBody>
        </p:sp>
        <p:sp>
          <p:nvSpPr>
            <p:cNvPr id="21737" name="Freeform 115"/>
            <p:cNvSpPr>
              <a:spLocks noEditPoints="1"/>
            </p:cNvSpPr>
            <p:nvPr/>
          </p:nvSpPr>
          <p:spPr bwMode="auto">
            <a:xfrm>
              <a:off x="1366" y="2314"/>
              <a:ext cx="153" cy="1338"/>
            </a:xfrm>
            <a:custGeom>
              <a:avLst/>
              <a:gdLst>
                <a:gd name="T0" fmla="*/ 153 w 117"/>
                <a:gd name="T1" fmla="*/ 670 h 1025"/>
                <a:gd name="T2" fmla="*/ 153 w 117"/>
                <a:gd name="T3" fmla="*/ 1254 h 1025"/>
                <a:gd name="T4" fmla="*/ 150 w 117"/>
                <a:gd name="T5" fmla="*/ 1279 h 1025"/>
                <a:gd name="T6" fmla="*/ 77 w 117"/>
                <a:gd name="T7" fmla="*/ 1337 h 1025"/>
                <a:gd name="T8" fmla="*/ 0 w 117"/>
                <a:gd name="T9" fmla="*/ 1264 h 1025"/>
                <a:gd name="T10" fmla="*/ 0 w 117"/>
                <a:gd name="T11" fmla="*/ 1254 h 1025"/>
                <a:gd name="T12" fmla="*/ 0 w 117"/>
                <a:gd name="T13" fmla="*/ 85 h 1025"/>
                <a:gd name="T14" fmla="*/ 1 w 117"/>
                <a:gd name="T15" fmla="*/ 60 h 1025"/>
                <a:gd name="T16" fmla="*/ 80 w 117"/>
                <a:gd name="T17" fmla="*/ 3 h 1025"/>
                <a:gd name="T18" fmla="*/ 152 w 117"/>
                <a:gd name="T19" fmla="*/ 65 h 1025"/>
                <a:gd name="T20" fmla="*/ 153 w 117"/>
                <a:gd name="T21" fmla="*/ 76 h 1025"/>
                <a:gd name="T22" fmla="*/ 153 w 117"/>
                <a:gd name="T23" fmla="*/ 90 h 1025"/>
                <a:gd name="T24" fmla="*/ 153 w 117"/>
                <a:gd name="T25" fmla="*/ 670 h 1025"/>
                <a:gd name="T26" fmla="*/ 61 w 117"/>
                <a:gd name="T27" fmla="*/ 39 h 1025"/>
                <a:gd name="T28" fmla="*/ 59 w 117"/>
                <a:gd name="T29" fmla="*/ 38 h 1025"/>
                <a:gd name="T30" fmla="*/ 56 w 117"/>
                <a:gd name="T31" fmla="*/ 39 h 1025"/>
                <a:gd name="T32" fmla="*/ 26 w 117"/>
                <a:gd name="T33" fmla="*/ 72 h 1025"/>
                <a:gd name="T34" fmla="*/ 25 w 117"/>
                <a:gd name="T35" fmla="*/ 93 h 1025"/>
                <a:gd name="T36" fmla="*/ 25 w 117"/>
                <a:gd name="T37" fmla="*/ 1245 h 1025"/>
                <a:gd name="T38" fmla="*/ 25 w 117"/>
                <a:gd name="T39" fmla="*/ 1254 h 1025"/>
                <a:gd name="T40" fmla="*/ 56 w 117"/>
                <a:gd name="T41" fmla="*/ 1300 h 1025"/>
                <a:gd name="T42" fmla="*/ 61 w 117"/>
                <a:gd name="T43" fmla="*/ 1300 h 1025"/>
                <a:gd name="T44" fmla="*/ 61 w 117"/>
                <a:gd name="T45" fmla="*/ 1296 h 1025"/>
                <a:gd name="T46" fmla="*/ 61 w 117"/>
                <a:gd name="T47" fmla="*/ 39 h 10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025"/>
                <a:gd name="T74" fmla="*/ 117 w 117"/>
                <a:gd name="T75" fmla="*/ 1025 h 10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025">
                  <a:moveTo>
                    <a:pt x="117" y="513"/>
                  </a:moveTo>
                  <a:cubicBezTo>
                    <a:pt x="117" y="662"/>
                    <a:pt x="117" y="811"/>
                    <a:pt x="117" y="961"/>
                  </a:cubicBezTo>
                  <a:cubicBezTo>
                    <a:pt x="117" y="967"/>
                    <a:pt x="117" y="974"/>
                    <a:pt x="115" y="980"/>
                  </a:cubicBezTo>
                  <a:cubicBezTo>
                    <a:pt x="110" y="1000"/>
                    <a:pt x="92" y="1024"/>
                    <a:pt x="59" y="1024"/>
                  </a:cubicBezTo>
                  <a:cubicBezTo>
                    <a:pt x="23" y="1025"/>
                    <a:pt x="0" y="995"/>
                    <a:pt x="0" y="968"/>
                  </a:cubicBezTo>
                  <a:cubicBezTo>
                    <a:pt x="0" y="965"/>
                    <a:pt x="0" y="963"/>
                    <a:pt x="0" y="961"/>
                  </a:cubicBezTo>
                  <a:cubicBezTo>
                    <a:pt x="0" y="662"/>
                    <a:pt x="0" y="363"/>
                    <a:pt x="0" y="65"/>
                  </a:cubicBezTo>
                  <a:cubicBezTo>
                    <a:pt x="0" y="58"/>
                    <a:pt x="0" y="52"/>
                    <a:pt x="1" y="46"/>
                  </a:cubicBezTo>
                  <a:cubicBezTo>
                    <a:pt x="8" y="19"/>
                    <a:pt x="33" y="0"/>
                    <a:pt x="61" y="2"/>
                  </a:cubicBezTo>
                  <a:cubicBezTo>
                    <a:pt x="87" y="3"/>
                    <a:pt x="111" y="21"/>
                    <a:pt x="116" y="50"/>
                  </a:cubicBezTo>
                  <a:cubicBezTo>
                    <a:pt x="117" y="52"/>
                    <a:pt x="117" y="55"/>
                    <a:pt x="117" y="58"/>
                  </a:cubicBezTo>
                  <a:cubicBezTo>
                    <a:pt x="117" y="62"/>
                    <a:pt x="117" y="65"/>
                    <a:pt x="117" y="69"/>
                  </a:cubicBezTo>
                  <a:cubicBezTo>
                    <a:pt x="117" y="217"/>
                    <a:pt x="117" y="365"/>
                    <a:pt x="117" y="513"/>
                  </a:cubicBezTo>
                  <a:close/>
                  <a:moveTo>
                    <a:pt x="47" y="30"/>
                  </a:moveTo>
                  <a:cubicBezTo>
                    <a:pt x="46" y="30"/>
                    <a:pt x="45" y="29"/>
                    <a:pt x="45" y="29"/>
                  </a:cubicBezTo>
                  <a:cubicBezTo>
                    <a:pt x="44" y="30"/>
                    <a:pt x="43" y="30"/>
                    <a:pt x="43" y="30"/>
                  </a:cubicBezTo>
                  <a:cubicBezTo>
                    <a:pt x="31" y="35"/>
                    <a:pt x="24" y="44"/>
                    <a:pt x="20" y="55"/>
                  </a:cubicBezTo>
                  <a:cubicBezTo>
                    <a:pt x="19" y="60"/>
                    <a:pt x="19" y="66"/>
                    <a:pt x="19" y="71"/>
                  </a:cubicBezTo>
                  <a:cubicBezTo>
                    <a:pt x="19" y="365"/>
                    <a:pt x="19" y="660"/>
                    <a:pt x="19" y="954"/>
                  </a:cubicBezTo>
                  <a:cubicBezTo>
                    <a:pt x="19" y="957"/>
                    <a:pt x="19" y="959"/>
                    <a:pt x="19" y="961"/>
                  </a:cubicBezTo>
                  <a:cubicBezTo>
                    <a:pt x="20" y="977"/>
                    <a:pt x="28" y="989"/>
                    <a:pt x="43" y="996"/>
                  </a:cubicBezTo>
                  <a:cubicBezTo>
                    <a:pt x="44" y="996"/>
                    <a:pt x="45" y="996"/>
                    <a:pt x="47" y="996"/>
                  </a:cubicBezTo>
                  <a:cubicBezTo>
                    <a:pt x="47" y="995"/>
                    <a:pt x="47" y="994"/>
                    <a:pt x="47" y="993"/>
                  </a:cubicBezTo>
                  <a:cubicBezTo>
                    <a:pt x="47" y="672"/>
                    <a:pt x="47" y="351"/>
                    <a:pt x="47" y="30"/>
                  </a:cubicBezTo>
                  <a:close/>
                </a:path>
              </a:pathLst>
            </a:custGeom>
            <a:solidFill>
              <a:srgbClr val="00B0F0"/>
            </a:solidFill>
            <a:ln w="9525">
              <a:noFill/>
              <a:round/>
              <a:headEnd/>
              <a:tailEnd/>
            </a:ln>
          </p:spPr>
          <p:txBody>
            <a:bodyPr/>
            <a:lstStyle/>
            <a:p>
              <a:endParaRPr lang="en-US"/>
            </a:p>
          </p:txBody>
        </p:sp>
        <p:sp>
          <p:nvSpPr>
            <p:cNvPr id="21738" name="Freeform 116"/>
            <p:cNvSpPr>
              <a:spLocks noEditPoints="1"/>
            </p:cNvSpPr>
            <p:nvPr/>
          </p:nvSpPr>
          <p:spPr bwMode="auto">
            <a:xfrm>
              <a:off x="1838" y="2326"/>
              <a:ext cx="151" cy="1312"/>
            </a:xfrm>
            <a:custGeom>
              <a:avLst/>
              <a:gdLst>
                <a:gd name="T0" fmla="*/ 151 w 116"/>
                <a:gd name="T1" fmla="*/ 657 h 1005"/>
                <a:gd name="T2" fmla="*/ 151 w 116"/>
                <a:gd name="T3" fmla="*/ 1226 h 1005"/>
                <a:gd name="T4" fmla="*/ 148 w 116"/>
                <a:gd name="T5" fmla="*/ 1255 h 1005"/>
                <a:gd name="T6" fmla="*/ 73 w 116"/>
                <a:gd name="T7" fmla="*/ 1311 h 1005"/>
                <a:gd name="T8" fmla="*/ 1 w 116"/>
                <a:gd name="T9" fmla="*/ 1248 h 1005"/>
                <a:gd name="T10" fmla="*/ 0 w 116"/>
                <a:gd name="T11" fmla="*/ 1230 h 1005"/>
                <a:gd name="T12" fmla="*/ 0 w 116"/>
                <a:gd name="T13" fmla="*/ 607 h 1005"/>
                <a:gd name="T14" fmla="*/ 0 w 116"/>
                <a:gd name="T15" fmla="*/ 82 h 1005"/>
                <a:gd name="T16" fmla="*/ 4 w 116"/>
                <a:gd name="T17" fmla="*/ 54 h 1005"/>
                <a:gd name="T18" fmla="*/ 82 w 116"/>
                <a:gd name="T19" fmla="*/ 3 h 1005"/>
                <a:gd name="T20" fmla="*/ 148 w 116"/>
                <a:gd name="T21" fmla="*/ 63 h 1005"/>
                <a:gd name="T22" fmla="*/ 151 w 116"/>
                <a:gd name="T23" fmla="*/ 81 h 1005"/>
                <a:gd name="T24" fmla="*/ 151 w 116"/>
                <a:gd name="T25" fmla="*/ 91 h 1005"/>
                <a:gd name="T26" fmla="*/ 151 w 116"/>
                <a:gd name="T27" fmla="*/ 657 h 1005"/>
                <a:gd name="T28" fmla="*/ 61 w 116"/>
                <a:gd name="T29" fmla="*/ 1275 h 1005"/>
                <a:gd name="T30" fmla="*/ 61 w 116"/>
                <a:gd name="T31" fmla="*/ 1268 h 1005"/>
                <a:gd name="T32" fmla="*/ 61 w 116"/>
                <a:gd name="T33" fmla="*/ 39 h 1005"/>
                <a:gd name="T34" fmla="*/ 60 w 116"/>
                <a:gd name="T35" fmla="*/ 39 h 1005"/>
                <a:gd name="T36" fmla="*/ 60 w 116"/>
                <a:gd name="T37" fmla="*/ 38 h 1005"/>
                <a:gd name="T38" fmla="*/ 59 w 116"/>
                <a:gd name="T39" fmla="*/ 38 h 1005"/>
                <a:gd name="T40" fmla="*/ 56 w 116"/>
                <a:gd name="T41" fmla="*/ 38 h 1005"/>
                <a:gd name="T42" fmla="*/ 26 w 116"/>
                <a:gd name="T43" fmla="*/ 73 h 1005"/>
                <a:gd name="T44" fmla="*/ 25 w 116"/>
                <a:gd name="T45" fmla="*/ 91 h 1005"/>
                <a:gd name="T46" fmla="*/ 25 w 116"/>
                <a:gd name="T47" fmla="*/ 1221 h 1005"/>
                <a:gd name="T48" fmla="*/ 25 w 116"/>
                <a:gd name="T49" fmla="*/ 1230 h 1005"/>
                <a:gd name="T50" fmla="*/ 53 w 116"/>
                <a:gd name="T51" fmla="*/ 1274 h 1005"/>
                <a:gd name="T52" fmla="*/ 61 w 116"/>
                <a:gd name="T53" fmla="*/ 1275 h 10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1005"/>
                <a:gd name="T83" fmla="*/ 116 w 116"/>
                <a:gd name="T84" fmla="*/ 1005 h 10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1005">
                  <a:moveTo>
                    <a:pt x="116" y="503"/>
                  </a:moveTo>
                  <a:cubicBezTo>
                    <a:pt x="116" y="648"/>
                    <a:pt x="116" y="793"/>
                    <a:pt x="116" y="939"/>
                  </a:cubicBezTo>
                  <a:cubicBezTo>
                    <a:pt x="116" y="946"/>
                    <a:pt x="116" y="954"/>
                    <a:pt x="114" y="961"/>
                  </a:cubicBezTo>
                  <a:cubicBezTo>
                    <a:pt x="107" y="984"/>
                    <a:pt x="86" y="1005"/>
                    <a:pt x="56" y="1004"/>
                  </a:cubicBezTo>
                  <a:cubicBezTo>
                    <a:pt x="23" y="1003"/>
                    <a:pt x="4" y="977"/>
                    <a:pt x="1" y="956"/>
                  </a:cubicBezTo>
                  <a:cubicBezTo>
                    <a:pt x="0" y="951"/>
                    <a:pt x="0" y="947"/>
                    <a:pt x="0" y="942"/>
                  </a:cubicBezTo>
                  <a:cubicBezTo>
                    <a:pt x="0" y="783"/>
                    <a:pt x="0" y="624"/>
                    <a:pt x="0" y="465"/>
                  </a:cubicBezTo>
                  <a:cubicBezTo>
                    <a:pt x="0" y="331"/>
                    <a:pt x="0" y="197"/>
                    <a:pt x="0" y="63"/>
                  </a:cubicBezTo>
                  <a:cubicBezTo>
                    <a:pt x="0" y="56"/>
                    <a:pt x="0" y="49"/>
                    <a:pt x="3" y="41"/>
                  </a:cubicBezTo>
                  <a:cubicBezTo>
                    <a:pt x="10" y="19"/>
                    <a:pt x="33" y="0"/>
                    <a:pt x="63" y="2"/>
                  </a:cubicBezTo>
                  <a:cubicBezTo>
                    <a:pt x="86" y="4"/>
                    <a:pt x="109" y="21"/>
                    <a:pt x="114" y="48"/>
                  </a:cubicBezTo>
                  <a:cubicBezTo>
                    <a:pt x="115" y="53"/>
                    <a:pt x="115" y="57"/>
                    <a:pt x="116" y="62"/>
                  </a:cubicBezTo>
                  <a:cubicBezTo>
                    <a:pt x="116" y="64"/>
                    <a:pt x="116" y="67"/>
                    <a:pt x="116" y="70"/>
                  </a:cubicBezTo>
                  <a:cubicBezTo>
                    <a:pt x="116" y="214"/>
                    <a:pt x="116" y="359"/>
                    <a:pt x="116" y="503"/>
                  </a:cubicBezTo>
                  <a:close/>
                  <a:moveTo>
                    <a:pt x="47" y="977"/>
                  </a:moveTo>
                  <a:cubicBezTo>
                    <a:pt x="47" y="974"/>
                    <a:pt x="47" y="973"/>
                    <a:pt x="47" y="971"/>
                  </a:cubicBezTo>
                  <a:cubicBezTo>
                    <a:pt x="47" y="657"/>
                    <a:pt x="47" y="344"/>
                    <a:pt x="47" y="30"/>
                  </a:cubicBezTo>
                  <a:cubicBezTo>
                    <a:pt x="47" y="30"/>
                    <a:pt x="46" y="30"/>
                    <a:pt x="46" y="30"/>
                  </a:cubicBezTo>
                  <a:cubicBezTo>
                    <a:pt x="46" y="29"/>
                    <a:pt x="46" y="29"/>
                    <a:pt x="46" y="29"/>
                  </a:cubicBezTo>
                  <a:cubicBezTo>
                    <a:pt x="45" y="29"/>
                    <a:pt x="45" y="29"/>
                    <a:pt x="45" y="29"/>
                  </a:cubicBezTo>
                  <a:cubicBezTo>
                    <a:pt x="44" y="29"/>
                    <a:pt x="44" y="29"/>
                    <a:pt x="43" y="29"/>
                  </a:cubicBezTo>
                  <a:cubicBezTo>
                    <a:pt x="31" y="34"/>
                    <a:pt x="23" y="43"/>
                    <a:pt x="20" y="56"/>
                  </a:cubicBezTo>
                  <a:cubicBezTo>
                    <a:pt x="19" y="61"/>
                    <a:pt x="19" y="65"/>
                    <a:pt x="19" y="70"/>
                  </a:cubicBezTo>
                  <a:cubicBezTo>
                    <a:pt x="19" y="359"/>
                    <a:pt x="19" y="647"/>
                    <a:pt x="19" y="935"/>
                  </a:cubicBezTo>
                  <a:cubicBezTo>
                    <a:pt x="19" y="938"/>
                    <a:pt x="19" y="940"/>
                    <a:pt x="19" y="942"/>
                  </a:cubicBezTo>
                  <a:cubicBezTo>
                    <a:pt x="20" y="957"/>
                    <a:pt x="27" y="969"/>
                    <a:pt x="41" y="976"/>
                  </a:cubicBezTo>
                  <a:cubicBezTo>
                    <a:pt x="42" y="976"/>
                    <a:pt x="44" y="977"/>
                    <a:pt x="47" y="977"/>
                  </a:cubicBezTo>
                  <a:close/>
                </a:path>
              </a:pathLst>
            </a:custGeom>
            <a:solidFill>
              <a:srgbClr val="00B0F0"/>
            </a:solidFill>
            <a:ln w="9525">
              <a:noFill/>
              <a:round/>
              <a:headEnd/>
              <a:tailEnd/>
            </a:ln>
          </p:spPr>
          <p:txBody>
            <a:bodyPr/>
            <a:lstStyle/>
            <a:p>
              <a:endParaRPr lang="en-US"/>
            </a:p>
          </p:txBody>
        </p:sp>
        <p:sp>
          <p:nvSpPr>
            <p:cNvPr id="21739" name="Freeform 117"/>
            <p:cNvSpPr>
              <a:spLocks noEditPoints="1"/>
            </p:cNvSpPr>
            <p:nvPr/>
          </p:nvSpPr>
          <p:spPr bwMode="auto">
            <a:xfrm>
              <a:off x="1131" y="2276"/>
              <a:ext cx="148" cy="1243"/>
            </a:xfrm>
            <a:custGeom>
              <a:avLst/>
              <a:gdLst>
                <a:gd name="T0" fmla="*/ 3 w 113"/>
                <a:gd name="T1" fmla="*/ 622 h 952"/>
                <a:gd name="T2" fmla="*/ 1 w 113"/>
                <a:gd name="T3" fmla="*/ 217 h 952"/>
                <a:gd name="T4" fmla="*/ 0 w 113"/>
                <a:gd name="T5" fmla="*/ 76 h 952"/>
                <a:gd name="T6" fmla="*/ 3 w 113"/>
                <a:gd name="T7" fmla="*/ 55 h 952"/>
                <a:gd name="T8" fmla="*/ 72 w 113"/>
                <a:gd name="T9" fmla="*/ 0 h 952"/>
                <a:gd name="T10" fmla="*/ 143 w 113"/>
                <a:gd name="T11" fmla="*/ 60 h 952"/>
                <a:gd name="T12" fmla="*/ 144 w 113"/>
                <a:gd name="T13" fmla="*/ 77 h 952"/>
                <a:gd name="T14" fmla="*/ 145 w 113"/>
                <a:gd name="T15" fmla="*/ 366 h 952"/>
                <a:gd name="T16" fmla="*/ 147 w 113"/>
                <a:gd name="T17" fmla="*/ 738 h 952"/>
                <a:gd name="T18" fmla="*/ 148 w 113"/>
                <a:gd name="T19" fmla="*/ 935 h 952"/>
                <a:gd name="T20" fmla="*/ 148 w 113"/>
                <a:gd name="T21" fmla="*/ 1165 h 952"/>
                <a:gd name="T22" fmla="*/ 143 w 113"/>
                <a:gd name="T23" fmla="*/ 1196 h 952"/>
                <a:gd name="T24" fmla="*/ 65 w 113"/>
                <a:gd name="T25" fmla="*/ 1238 h 952"/>
                <a:gd name="T26" fmla="*/ 7 w 113"/>
                <a:gd name="T27" fmla="*/ 1179 h 952"/>
                <a:gd name="T28" fmla="*/ 5 w 113"/>
                <a:gd name="T29" fmla="*/ 1165 h 952"/>
                <a:gd name="T30" fmla="*/ 4 w 113"/>
                <a:gd name="T31" fmla="*/ 1015 h 952"/>
                <a:gd name="T32" fmla="*/ 3 w 113"/>
                <a:gd name="T33" fmla="*/ 674 h 952"/>
                <a:gd name="T34" fmla="*/ 3 w 113"/>
                <a:gd name="T35" fmla="*/ 622 h 952"/>
                <a:gd name="T36" fmla="*/ 3 w 113"/>
                <a:gd name="T37" fmla="*/ 622 h 952"/>
                <a:gd name="T38" fmla="*/ 63 w 113"/>
                <a:gd name="T39" fmla="*/ 1205 h 952"/>
                <a:gd name="T40" fmla="*/ 63 w 113"/>
                <a:gd name="T41" fmla="*/ 1195 h 952"/>
                <a:gd name="T42" fmla="*/ 62 w 113"/>
                <a:gd name="T43" fmla="*/ 928 h 952"/>
                <a:gd name="T44" fmla="*/ 60 w 113"/>
                <a:gd name="T45" fmla="*/ 470 h 952"/>
                <a:gd name="T46" fmla="*/ 59 w 113"/>
                <a:gd name="T47" fmla="*/ 112 h 952"/>
                <a:gd name="T48" fmla="*/ 58 w 113"/>
                <a:gd name="T49" fmla="*/ 40 h 952"/>
                <a:gd name="T50" fmla="*/ 58 w 113"/>
                <a:gd name="T51" fmla="*/ 34 h 952"/>
                <a:gd name="T52" fmla="*/ 55 w 113"/>
                <a:gd name="T53" fmla="*/ 34 h 952"/>
                <a:gd name="T54" fmla="*/ 25 w 113"/>
                <a:gd name="T55" fmla="*/ 69 h 952"/>
                <a:gd name="T56" fmla="*/ 24 w 113"/>
                <a:gd name="T57" fmla="*/ 84 h 952"/>
                <a:gd name="T58" fmla="*/ 26 w 113"/>
                <a:gd name="T59" fmla="*/ 482 h 952"/>
                <a:gd name="T60" fmla="*/ 28 w 113"/>
                <a:gd name="T61" fmla="*/ 902 h 952"/>
                <a:gd name="T62" fmla="*/ 29 w 113"/>
                <a:gd name="T63" fmla="*/ 1085 h 952"/>
                <a:gd name="T64" fmla="*/ 29 w 113"/>
                <a:gd name="T65" fmla="*/ 1158 h 952"/>
                <a:gd name="T66" fmla="*/ 56 w 113"/>
                <a:gd name="T67" fmla="*/ 1204 h 952"/>
                <a:gd name="T68" fmla="*/ 63 w 113"/>
                <a:gd name="T69" fmla="*/ 1205 h 9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952"/>
                <a:gd name="T107" fmla="*/ 113 w 113"/>
                <a:gd name="T108" fmla="*/ 952 h 9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952">
                  <a:moveTo>
                    <a:pt x="2" y="476"/>
                  </a:moveTo>
                  <a:cubicBezTo>
                    <a:pt x="1" y="373"/>
                    <a:pt x="1" y="270"/>
                    <a:pt x="1" y="166"/>
                  </a:cubicBezTo>
                  <a:cubicBezTo>
                    <a:pt x="1" y="130"/>
                    <a:pt x="0" y="94"/>
                    <a:pt x="0" y="58"/>
                  </a:cubicBezTo>
                  <a:cubicBezTo>
                    <a:pt x="0" y="53"/>
                    <a:pt x="0" y="47"/>
                    <a:pt x="2" y="42"/>
                  </a:cubicBezTo>
                  <a:cubicBezTo>
                    <a:pt x="9" y="14"/>
                    <a:pt x="33" y="0"/>
                    <a:pt x="55" y="0"/>
                  </a:cubicBezTo>
                  <a:cubicBezTo>
                    <a:pt x="81" y="0"/>
                    <a:pt x="105" y="20"/>
                    <a:pt x="109" y="46"/>
                  </a:cubicBezTo>
                  <a:cubicBezTo>
                    <a:pt x="109" y="50"/>
                    <a:pt x="110" y="55"/>
                    <a:pt x="110" y="59"/>
                  </a:cubicBezTo>
                  <a:cubicBezTo>
                    <a:pt x="110" y="133"/>
                    <a:pt x="110" y="206"/>
                    <a:pt x="111" y="280"/>
                  </a:cubicBezTo>
                  <a:cubicBezTo>
                    <a:pt x="111" y="375"/>
                    <a:pt x="111" y="470"/>
                    <a:pt x="112" y="565"/>
                  </a:cubicBezTo>
                  <a:cubicBezTo>
                    <a:pt x="112" y="615"/>
                    <a:pt x="112" y="666"/>
                    <a:pt x="113" y="716"/>
                  </a:cubicBezTo>
                  <a:cubicBezTo>
                    <a:pt x="113" y="775"/>
                    <a:pt x="113" y="834"/>
                    <a:pt x="113" y="892"/>
                  </a:cubicBezTo>
                  <a:cubicBezTo>
                    <a:pt x="113" y="901"/>
                    <a:pt x="112" y="909"/>
                    <a:pt x="109" y="916"/>
                  </a:cubicBezTo>
                  <a:cubicBezTo>
                    <a:pt x="100" y="936"/>
                    <a:pt x="78" y="952"/>
                    <a:pt x="50" y="948"/>
                  </a:cubicBezTo>
                  <a:cubicBezTo>
                    <a:pt x="30" y="945"/>
                    <a:pt x="9" y="929"/>
                    <a:pt x="5" y="903"/>
                  </a:cubicBezTo>
                  <a:cubicBezTo>
                    <a:pt x="4" y="899"/>
                    <a:pt x="4" y="896"/>
                    <a:pt x="4" y="892"/>
                  </a:cubicBezTo>
                  <a:cubicBezTo>
                    <a:pt x="4" y="854"/>
                    <a:pt x="3" y="816"/>
                    <a:pt x="3" y="777"/>
                  </a:cubicBezTo>
                  <a:cubicBezTo>
                    <a:pt x="3" y="690"/>
                    <a:pt x="3" y="603"/>
                    <a:pt x="2" y="516"/>
                  </a:cubicBezTo>
                  <a:cubicBezTo>
                    <a:pt x="2" y="503"/>
                    <a:pt x="2" y="489"/>
                    <a:pt x="2" y="476"/>
                  </a:cubicBezTo>
                  <a:cubicBezTo>
                    <a:pt x="2" y="476"/>
                    <a:pt x="2" y="476"/>
                    <a:pt x="2" y="476"/>
                  </a:cubicBezTo>
                  <a:close/>
                  <a:moveTo>
                    <a:pt x="48" y="923"/>
                  </a:moveTo>
                  <a:cubicBezTo>
                    <a:pt x="48" y="920"/>
                    <a:pt x="48" y="917"/>
                    <a:pt x="48" y="915"/>
                  </a:cubicBezTo>
                  <a:cubicBezTo>
                    <a:pt x="48" y="847"/>
                    <a:pt x="48" y="779"/>
                    <a:pt x="47" y="711"/>
                  </a:cubicBezTo>
                  <a:cubicBezTo>
                    <a:pt x="47" y="594"/>
                    <a:pt x="46" y="477"/>
                    <a:pt x="46" y="360"/>
                  </a:cubicBezTo>
                  <a:cubicBezTo>
                    <a:pt x="45" y="269"/>
                    <a:pt x="45" y="177"/>
                    <a:pt x="45" y="86"/>
                  </a:cubicBezTo>
                  <a:cubicBezTo>
                    <a:pt x="45" y="68"/>
                    <a:pt x="44" y="49"/>
                    <a:pt x="44" y="31"/>
                  </a:cubicBezTo>
                  <a:cubicBezTo>
                    <a:pt x="44" y="29"/>
                    <a:pt x="44" y="28"/>
                    <a:pt x="44" y="26"/>
                  </a:cubicBezTo>
                  <a:cubicBezTo>
                    <a:pt x="43" y="26"/>
                    <a:pt x="42" y="26"/>
                    <a:pt x="42" y="26"/>
                  </a:cubicBezTo>
                  <a:cubicBezTo>
                    <a:pt x="29" y="31"/>
                    <a:pt x="22" y="40"/>
                    <a:pt x="19" y="53"/>
                  </a:cubicBezTo>
                  <a:cubicBezTo>
                    <a:pt x="18" y="57"/>
                    <a:pt x="18" y="61"/>
                    <a:pt x="18" y="64"/>
                  </a:cubicBezTo>
                  <a:cubicBezTo>
                    <a:pt x="19" y="166"/>
                    <a:pt x="19" y="267"/>
                    <a:pt x="20" y="369"/>
                  </a:cubicBezTo>
                  <a:cubicBezTo>
                    <a:pt x="20" y="476"/>
                    <a:pt x="21" y="583"/>
                    <a:pt x="21" y="691"/>
                  </a:cubicBezTo>
                  <a:cubicBezTo>
                    <a:pt x="21" y="737"/>
                    <a:pt x="21" y="784"/>
                    <a:pt x="22" y="831"/>
                  </a:cubicBezTo>
                  <a:cubicBezTo>
                    <a:pt x="22" y="850"/>
                    <a:pt x="22" y="869"/>
                    <a:pt x="22" y="887"/>
                  </a:cubicBezTo>
                  <a:cubicBezTo>
                    <a:pt x="22" y="903"/>
                    <a:pt x="29" y="915"/>
                    <a:pt x="43" y="922"/>
                  </a:cubicBezTo>
                  <a:cubicBezTo>
                    <a:pt x="45" y="922"/>
                    <a:pt x="46" y="922"/>
                    <a:pt x="48" y="923"/>
                  </a:cubicBezTo>
                  <a:close/>
                </a:path>
              </a:pathLst>
            </a:custGeom>
            <a:solidFill>
              <a:srgbClr val="00B0F0"/>
            </a:solidFill>
            <a:ln w="9525">
              <a:noFill/>
              <a:round/>
              <a:headEnd/>
              <a:tailEnd/>
            </a:ln>
          </p:spPr>
          <p:txBody>
            <a:bodyPr/>
            <a:lstStyle/>
            <a:p>
              <a:endParaRPr lang="en-US"/>
            </a:p>
          </p:txBody>
        </p:sp>
        <p:sp>
          <p:nvSpPr>
            <p:cNvPr id="21740" name="Freeform 118"/>
            <p:cNvSpPr>
              <a:spLocks/>
            </p:cNvSpPr>
            <p:nvPr/>
          </p:nvSpPr>
          <p:spPr bwMode="auto">
            <a:xfrm>
              <a:off x="2699" y="2870"/>
              <a:ext cx="92" cy="235"/>
            </a:xfrm>
            <a:custGeom>
              <a:avLst/>
              <a:gdLst>
                <a:gd name="T0" fmla="*/ 52 w 71"/>
                <a:gd name="T1" fmla="*/ 0 h 180"/>
                <a:gd name="T2" fmla="*/ 56 w 71"/>
                <a:gd name="T3" fmla="*/ 20 h 180"/>
                <a:gd name="T4" fmla="*/ 87 w 71"/>
                <a:gd name="T5" fmla="*/ 192 h 180"/>
                <a:gd name="T6" fmla="*/ 91 w 71"/>
                <a:gd name="T7" fmla="*/ 213 h 180"/>
                <a:gd name="T8" fmla="*/ 80 w 71"/>
                <a:gd name="T9" fmla="*/ 228 h 180"/>
                <a:gd name="T10" fmla="*/ 52 w 71"/>
                <a:gd name="T11" fmla="*/ 234 h 180"/>
                <a:gd name="T12" fmla="*/ 41 w 71"/>
                <a:gd name="T13" fmla="*/ 235 h 180"/>
                <a:gd name="T14" fmla="*/ 3 w 71"/>
                <a:gd name="T15" fmla="*/ 18 h 180"/>
                <a:gd name="T16" fmla="*/ 52 w 71"/>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80"/>
                <a:gd name="T29" fmla="*/ 71 w 71"/>
                <a:gd name="T30" fmla="*/ 180 h 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80">
                  <a:moveTo>
                    <a:pt x="40" y="0"/>
                  </a:moveTo>
                  <a:cubicBezTo>
                    <a:pt x="41" y="6"/>
                    <a:pt x="42" y="11"/>
                    <a:pt x="43" y="15"/>
                  </a:cubicBezTo>
                  <a:cubicBezTo>
                    <a:pt x="49" y="60"/>
                    <a:pt x="57" y="104"/>
                    <a:pt x="67" y="147"/>
                  </a:cubicBezTo>
                  <a:cubicBezTo>
                    <a:pt x="69" y="152"/>
                    <a:pt x="70" y="158"/>
                    <a:pt x="70" y="163"/>
                  </a:cubicBezTo>
                  <a:cubicBezTo>
                    <a:pt x="71" y="170"/>
                    <a:pt x="69" y="173"/>
                    <a:pt x="62" y="175"/>
                  </a:cubicBezTo>
                  <a:cubicBezTo>
                    <a:pt x="55" y="177"/>
                    <a:pt x="48" y="178"/>
                    <a:pt x="40" y="179"/>
                  </a:cubicBezTo>
                  <a:cubicBezTo>
                    <a:pt x="37" y="180"/>
                    <a:pt x="34" y="180"/>
                    <a:pt x="32" y="180"/>
                  </a:cubicBezTo>
                  <a:cubicBezTo>
                    <a:pt x="20" y="153"/>
                    <a:pt x="0" y="39"/>
                    <a:pt x="2" y="14"/>
                  </a:cubicBezTo>
                  <a:cubicBezTo>
                    <a:pt x="15" y="11"/>
                    <a:pt x="27" y="7"/>
                    <a:pt x="40" y="0"/>
                  </a:cubicBezTo>
                  <a:close/>
                </a:path>
              </a:pathLst>
            </a:custGeom>
            <a:solidFill>
              <a:srgbClr val="FFFFFF"/>
            </a:solidFill>
            <a:ln w="9525">
              <a:noFill/>
              <a:round/>
              <a:headEnd/>
              <a:tailEnd/>
            </a:ln>
          </p:spPr>
          <p:txBody>
            <a:bodyPr/>
            <a:lstStyle/>
            <a:p>
              <a:endParaRPr lang="en-US"/>
            </a:p>
          </p:txBody>
        </p:sp>
        <p:sp>
          <p:nvSpPr>
            <p:cNvPr id="21741" name="Freeform 119"/>
            <p:cNvSpPr>
              <a:spLocks/>
            </p:cNvSpPr>
            <p:nvPr/>
          </p:nvSpPr>
          <p:spPr bwMode="auto">
            <a:xfrm>
              <a:off x="2615" y="2737"/>
              <a:ext cx="78" cy="73"/>
            </a:xfrm>
            <a:custGeom>
              <a:avLst/>
              <a:gdLst>
                <a:gd name="T0" fmla="*/ 4 w 60"/>
                <a:gd name="T1" fmla="*/ 73 h 56"/>
                <a:gd name="T2" fmla="*/ 4 w 60"/>
                <a:gd name="T3" fmla="*/ 69 h 56"/>
                <a:gd name="T4" fmla="*/ 0 w 60"/>
                <a:gd name="T5" fmla="*/ 23 h 56"/>
                <a:gd name="T6" fmla="*/ 3 w 60"/>
                <a:gd name="T7" fmla="*/ 13 h 56"/>
                <a:gd name="T8" fmla="*/ 13 w 60"/>
                <a:gd name="T9" fmla="*/ 12 h 56"/>
                <a:gd name="T10" fmla="*/ 48 w 60"/>
                <a:gd name="T11" fmla="*/ 8 h 56"/>
                <a:gd name="T12" fmla="*/ 60 w 60"/>
                <a:gd name="T13" fmla="*/ 4 h 56"/>
                <a:gd name="T14" fmla="*/ 68 w 60"/>
                <a:gd name="T15" fmla="*/ 3 h 56"/>
                <a:gd name="T16" fmla="*/ 75 w 60"/>
                <a:gd name="T17" fmla="*/ 8 h 56"/>
                <a:gd name="T18" fmla="*/ 78 w 60"/>
                <a:gd name="T19" fmla="*/ 56 h 56"/>
                <a:gd name="T20" fmla="*/ 74 w 60"/>
                <a:gd name="T21" fmla="*/ 59 h 56"/>
                <a:gd name="T22" fmla="*/ 10 w 60"/>
                <a:gd name="T23" fmla="*/ 73 h 56"/>
                <a:gd name="T24" fmla="*/ 4 w 60"/>
                <a:gd name="T25" fmla="*/ 73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6"/>
                <a:gd name="T41" fmla="*/ 60 w 6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6">
                  <a:moveTo>
                    <a:pt x="3" y="56"/>
                  </a:moveTo>
                  <a:cubicBezTo>
                    <a:pt x="3" y="54"/>
                    <a:pt x="3" y="53"/>
                    <a:pt x="3" y="53"/>
                  </a:cubicBezTo>
                  <a:cubicBezTo>
                    <a:pt x="2" y="41"/>
                    <a:pt x="1" y="30"/>
                    <a:pt x="0" y="18"/>
                  </a:cubicBezTo>
                  <a:cubicBezTo>
                    <a:pt x="0" y="15"/>
                    <a:pt x="0" y="13"/>
                    <a:pt x="2" y="10"/>
                  </a:cubicBezTo>
                  <a:cubicBezTo>
                    <a:pt x="4" y="9"/>
                    <a:pt x="7" y="9"/>
                    <a:pt x="10" y="9"/>
                  </a:cubicBezTo>
                  <a:cubicBezTo>
                    <a:pt x="19" y="9"/>
                    <a:pt x="28" y="8"/>
                    <a:pt x="37" y="6"/>
                  </a:cubicBezTo>
                  <a:cubicBezTo>
                    <a:pt x="40" y="6"/>
                    <a:pt x="43" y="4"/>
                    <a:pt x="46" y="3"/>
                  </a:cubicBezTo>
                  <a:cubicBezTo>
                    <a:pt x="48" y="3"/>
                    <a:pt x="50" y="2"/>
                    <a:pt x="52" y="2"/>
                  </a:cubicBezTo>
                  <a:cubicBezTo>
                    <a:pt x="56" y="0"/>
                    <a:pt x="57" y="2"/>
                    <a:pt x="58" y="6"/>
                  </a:cubicBezTo>
                  <a:cubicBezTo>
                    <a:pt x="59" y="18"/>
                    <a:pt x="60" y="31"/>
                    <a:pt x="60" y="43"/>
                  </a:cubicBezTo>
                  <a:cubicBezTo>
                    <a:pt x="59" y="44"/>
                    <a:pt x="58" y="45"/>
                    <a:pt x="57" y="45"/>
                  </a:cubicBezTo>
                  <a:cubicBezTo>
                    <a:pt x="41" y="52"/>
                    <a:pt x="25" y="56"/>
                    <a:pt x="8" y="56"/>
                  </a:cubicBezTo>
                  <a:cubicBezTo>
                    <a:pt x="7" y="56"/>
                    <a:pt x="5" y="56"/>
                    <a:pt x="3" y="56"/>
                  </a:cubicBezTo>
                  <a:close/>
                </a:path>
              </a:pathLst>
            </a:custGeom>
            <a:solidFill>
              <a:srgbClr val="FFFFFF"/>
            </a:solidFill>
            <a:ln w="9525">
              <a:noFill/>
              <a:round/>
              <a:headEnd/>
              <a:tailEnd/>
            </a:ln>
          </p:spPr>
          <p:txBody>
            <a:bodyPr/>
            <a:lstStyle/>
            <a:p>
              <a:endParaRPr lang="en-US"/>
            </a:p>
          </p:txBody>
        </p:sp>
        <p:sp>
          <p:nvSpPr>
            <p:cNvPr id="21742" name="Freeform 120"/>
            <p:cNvSpPr>
              <a:spLocks/>
            </p:cNvSpPr>
            <p:nvPr/>
          </p:nvSpPr>
          <p:spPr bwMode="auto">
            <a:xfrm>
              <a:off x="2701" y="3189"/>
              <a:ext cx="76" cy="78"/>
            </a:xfrm>
            <a:custGeom>
              <a:avLst/>
              <a:gdLst>
                <a:gd name="T0" fmla="*/ 68 w 58"/>
                <a:gd name="T1" fmla="*/ 0 h 60"/>
                <a:gd name="T2" fmla="*/ 75 w 58"/>
                <a:gd name="T3" fmla="*/ 49 h 60"/>
                <a:gd name="T4" fmla="*/ 75 w 58"/>
                <a:gd name="T5" fmla="*/ 55 h 60"/>
                <a:gd name="T6" fmla="*/ 69 w 58"/>
                <a:gd name="T7" fmla="*/ 62 h 60"/>
                <a:gd name="T8" fmla="*/ 62 w 58"/>
                <a:gd name="T9" fmla="*/ 65 h 60"/>
                <a:gd name="T10" fmla="*/ 34 w 58"/>
                <a:gd name="T11" fmla="*/ 73 h 60"/>
                <a:gd name="T12" fmla="*/ 20 w 58"/>
                <a:gd name="T13" fmla="*/ 77 h 60"/>
                <a:gd name="T14" fmla="*/ 10 w 58"/>
                <a:gd name="T15" fmla="*/ 70 h 60"/>
                <a:gd name="T16" fmla="*/ 4 w 58"/>
                <a:gd name="T17" fmla="*/ 39 h 60"/>
                <a:gd name="T18" fmla="*/ 0 w 58"/>
                <a:gd name="T19" fmla="*/ 18 h 60"/>
                <a:gd name="T20" fmla="*/ 34 w 58"/>
                <a:gd name="T21" fmla="*/ 13 h 60"/>
                <a:gd name="T22" fmla="*/ 68 w 58"/>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60"/>
                <a:gd name="T38" fmla="*/ 58 w 58"/>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60">
                  <a:moveTo>
                    <a:pt x="52" y="0"/>
                  </a:moveTo>
                  <a:cubicBezTo>
                    <a:pt x="54" y="13"/>
                    <a:pt x="56" y="25"/>
                    <a:pt x="57" y="38"/>
                  </a:cubicBezTo>
                  <a:cubicBezTo>
                    <a:pt x="58" y="39"/>
                    <a:pt x="57" y="41"/>
                    <a:pt x="57" y="42"/>
                  </a:cubicBezTo>
                  <a:cubicBezTo>
                    <a:pt x="57" y="45"/>
                    <a:pt x="55" y="47"/>
                    <a:pt x="53" y="48"/>
                  </a:cubicBezTo>
                  <a:cubicBezTo>
                    <a:pt x="51" y="49"/>
                    <a:pt x="49" y="49"/>
                    <a:pt x="47" y="50"/>
                  </a:cubicBezTo>
                  <a:cubicBezTo>
                    <a:pt x="40" y="51"/>
                    <a:pt x="33" y="53"/>
                    <a:pt x="26" y="56"/>
                  </a:cubicBezTo>
                  <a:cubicBezTo>
                    <a:pt x="22" y="57"/>
                    <a:pt x="18" y="58"/>
                    <a:pt x="15" y="59"/>
                  </a:cubicBezTo>
                  <a:cubicBezTo>
                    <a:pt x="11" y="60"/>
                    <a:pt x="9" y="59"/>
                    <a:pt x="8" y="54"/>
                  </a:cubicBezTo>
                  <a:cubicBezTo>
                    <a:pt x="6" y="46"/>
                    <a:pt x="4" y="38"/>
                    <a:pt x="3" y="30"/>
                  </a:cubicBezTo>
                  <a:cubicBezTo>
                    <a:pt x="2" y="25"/>
                    <a:pt x="1" y="20"/>
                    <a:pt x="0" y="14"/>
                  </a:cubicBezTo>
                  <a:cubicBezTo>
                    <a:pt x="9" y="13"/>
                    <a:pt x="18" y="11"/>
                    <a:pt x="26" y="10"/>
                  </a:cubicBezTo>
                  <a:cubicBezTo>
                    <a:pt x="35" y="8"/>
                    <a:pt x="43" y="5"/>
                    <a:pt x="52" y="0"/>
                  </a:cubicBezTo>
                  <a:close/>
                </a:path>
              </a:pathLst>
            </a:custGeom>
            <a:solidFill>
              <a:srgbClr val="FFFFFF"/>
            </a:solidFill>
            <a:ln w="9525">
              <a:noFill/>
              <a:round/>
              <a:headEnd/>
              <a:tailEnd/>
            </a:ln>
          </p:spPr>
          <p:txBody>
            <a:bodyPr/>
            <a:lstStyle/>
            <a:p>
              <a:endParaRPr lang="en-US"/>
            </a:p>
          </p:txBody>
        </p:sp>
        <p:sp>
          <p:nvSpPr>
            <p:cNvPr id="21743" name="Freeform 121"/>
            <p:cNvSpPr>
              <a:spLocks/>
            </p:cNvSpPr>
            <p:nvPr/>
          </p:nvSpPr>
          <p:spPr bwMode="auto">
            <a:xfrm>
              <a:off x="2631" y="2811"/>
              <a:ext cx="116" cy="60"/>
            </a:xfrm>
            <a:custGeom>
              <a:avLst/>
              <a:gdLst>
                <a:gd name="T0" fmla="*/ 0 w 89"/>
                <a:gd name="T1" fmla="*/ 21 h 46"/>
                <a:gd name="T2" fmla="*/ 68 w 89"/>
                <a:gd name="T3" fmla="*/ 0 h 46"/>
                <a:gd name="T4" fmla="*/ 116 w 89"/>
                <a:gd name="T5" fmla="*/ 34 h 46"/>
                <a:gd name="T6" fmla="*/ 103 w 89"/>
                <a:gd name="T7" fmla="*/ 43 h 46"/>
                <a:gd name="T8" fmla="*/ 61 w 89"/>
                <a:gd name="T9" fmla="*/ 59 h 46"/>
                <a:gd name="T10" fmla="*/ 39 w 89"/>
                <a:gd name="T11" fmla="*/ 52 h 46"/>
                <a:gd name="T12" fmla="*/ 9 w 89"/>
                <a:gd name="T13" fmla="*/ 29 h 46"/>
                <a:gd name="T14" fmla="*/ 0 w 89"/>
                <a:gd name="T15" fmla="*/ 21 h 46"/>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46"/>
                <a:gd name="T26" fmla="*/ 89 w 8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46">
                  <a:moveTo>
                    <a:pt x="0" y="16"/>
                  </a:moveTo>
                  <a:cubicBezTo>
                    <a:pt x="19" y="13"/>
                    <a:pt x="37" y="10"/>
                    <a:pt x="52" y="0"/>
                  </a:cubicBezTo>
                  <a:cubicBezTo>
                    <a:pt x="63" y="6"/>
                    <a:pt x="85" y="22"/>
                    <a:pt x="89" y="26"/>
                  </a:cubicBezTo>
                  <a:cubicBezTo>
                    <a:pt x="86" y="29"/>
                    <a:pt x="83" y="31"/>
                    <a:pt x="79" y="33"/>
                  </a:cubicBezTo>
                  <a:cubicBezTo>
                    <a:pt x="69" y="39"/>
                    <a:pt x="58" y="42"/>
                    <a:pt x="47" y="45"/>
                  </a:cubicBezTo>
                  <a:cubicBezTo>
                    <a:pt x="40" y="46"/>
                    <a:pt x="35" y="45"/>
                    <a:pt x="30" y="40"/>
                  </a:cubicBezTo>
                  <a:cubicBezTo>
                    <a:pt x="22" y="33"/>
                    <a:pt x="14" y="28"/>
                    <a:pt x="7" y="22"/>
                  </a:cubicBezTo>
                  <a:cubicBezTo>
                    <a:pt x="5" y="20"/>
                    <a:pt x="3" y="19"/>
                    <a:pt x="0" y="16"/>
                  </a:cubicBezTo>
                  <a:close/>
                </a:path>
              </a:pathLst>
            </a:custGeom>
            <a:solidFill>
              <a:srgbClr val="FFFFFF"/>
            </a:solidFill>
            <a:ln w="9525">
              <a:noFill/>
              <a:round/>
              <a:headEnd/>
              <a:tailEnd/>
            </a:ln>
          </p:spPr>
          <p:txBody>
            <a:bodyPr/>
            <a:lstStyle/>
            <a:p>
              <a:endParaRPr lang="en-US"/>
            </a:p>
          </p:txBody>
        </p:sp>
        <p:sp>
          <p:nvSpPr>
            <p:cNvPr id="21744" name="Freeform 122"/>
            <p:cNvSpPr>
              <a:spLocks/>
            </p:cNvSpPr>
            <p:nvPr/>
          </p:nvSpPr>
          <p:spPr bwMode="auto">
            <a:xfrm>
              <a:off x="2701" y="3117"/>
              <a:ext cx="89" cy="77"/>
            </a:xfrm>
            <a:custGeom>
              <a:avLst/>
              <a:gdLst>
                <a:gd name="T0" fmla="*/ 89 w 68"/>
                <a:gd name="T1" fmla="*/ 0 h 59"/>
                <a:gd name="T2" fmla="*/ 88 w 68"/>
                <a:gd name="T3" fmla="*/ 5 h 59"/>
                <a:gd name="T4" fmla="*/ 67 w 68"/>
                <a:gd name="T5" fmla="*/ 55 h 59"/>
                <a:gd name="T6" fmla="*/ 62 w 68"/>
                <a:gd name="T7" fmla="*/ 61 h 59"/>
                <a:gd name="T8" fmla="*/ 3 w 68"/>
                <a:gd name="T9" fmla="*/ 77 h 59"/>
                <a:gd name="T10" fmla="*/ 0 w 68"/>
                <a:gd name="T11" fmla="*/ 76 h 59"/>
                <a:gd name="T12" fmla="*/ 1 w 68"/>
                <a:gd name="T13" fmla="*/ 73 h 59"/>
                <a:gd name="T14" fmla="*/ 29 w 68"/>
                <a:gd name="T15" fmla="*/ 13 h 59"/>
                <a:gd name="T16" fmla="*/ 31 w 68"/>
                <a:gd name="T17" fmla="*/ 9 h 59"/>
                <a:gd name="T18" fmla="*/ 51 w 68"/>
                <a:gd name="T19" fmla="*/ 8 h 59"/>
                <a:gd name="T20" fmla="*/ 69 w 68"/>
                <a:gd name="T21" fmla="*/ 4 h 59"/>
                <a:gd name="T22" fmla="*/ 89 w 68"/>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59"/>
                <a:gd name="T38" fmla="*/ 68 w 68"/>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59">
                  <a:moveTo>
                    <a:pt x="68" y="0"/>
                  </a:moveTo>
                  <a:cubicBezTo>
                    <a:pt x="67" y="2"/>
                    <a:pt x="67" y="3"/>
                    <a:pt x="67" y="4"/>
                  </a:cubicBezTo>
                  <a:cubicBezTo>
                    <a:pt x="61" y="17"/>
                    <a:pt x="56" y="29"/>
                    <a:pt x="51" y="42"/>
                  </a:cubicBezTo>
                  <a:cubicBezTo>
                    <a:pt x="50" y="44"/>
                    <a:pt x="49" y="45"/>
                    <a:pt x="47" y="47"/>
                  </a:cubicBezTo>
                  <a:cubicBezTo>
                    <a:pt x="33" y="54"/>
                    <a:pt x="18" y="58"/>
                    <a:pt x="2" y="59"/>
                  </a:cubicBezTo>
                  <a:cubicBezTo>
                    <a:pt x="1" y="59"/>
                    <a:pt x="1" y="58"/>
                    <a:pt x="0" y="58"/>
                  </a:cubicBezTo>
                  <a:cubicBezTo>
                    <a:pt x="1" y="57"/>
                    <a:pt x="1" y="56"/>
                    <a:pt x="1" y="56"/>
                  </a:cubicBezTo>
                  <a:cubicBezTo>
                    <a:pt x="8" y="40"/>
                    <a:pt x="15" y="25"/>
                    <a:pt x="22" y="10"/>
                  </a:cubicBezTo>
                  <a:cubicBezTo>
                    <a:pt x="23" y="9"/>
                    <a:pt x="23" y="8"/>
                    <a:pt x="24" y="7"/>
                  </a:cubicBezTo>
                  <a:cubicBezTo>
                    <a:pt x="29" y="7"/>
                    <a:pt x="34" y="6"/>
                    <a:pt x="39" y="6"/>
                  </a:cubicBezTo>
                  <a:cubicBezTo>
                    <a:pt x="44" y="5"/>
                    <a:pt x="48" y="4"/>
                    <a:pt x="53" y="3"/>
                  </a:cubicBezTo>
                  <a:cubicBezTo>
                    <a:pt x="58" y="3"/>
                    <a:pt x="62" y="0"/>
                    <a:pt x="68" y="0"/>
                  </a:cubicBezTo>
                  <a:close/>
                </a:path>
              </a:pathLst>
            </a:custGeom>
            <a:solidFill>
              <a:srgbClr val="FFFFFF"/>
            </a:solidFill>
            <a:ln w="9525">
              <a:noFill/>
              <a:round/>
              <a:headEnd/>
              <a:tailEnd/>
            </a:ln>
          </p:spPr>
          <p:txBody>
            <a:bodyPr/>
            <a:lstStyle/>
            <a:p>
              <a:endParaRPr lang="en-US"/>
            </a:p>
          </p:txBody>
        </p:sp>
        <p:sp>
          <p:nvSpPr>
            <p:cNvPr id="21745" name="Freeform 123"/>
            <p:cNvSpPr>
              <a:spLocks/>
            </p:cNvSpPr>
            <p:nvPr/>
          </p:nvSpPr>
          <p:spPr bwMode="auto">
            <a:xfrm>
              <a:off x="1614" y="2379"/>
              <a:ext cx="38" cy="1263"/>
            </a:xfrm>
            <a:custGeom>
              <a:avLst/>
              <a:gdLst>
                <a:gd name="T0" fmla="*/ 37 w 29"/>
                <a:gd name="T1" fmla="*/ 0 h 967"/>
                <a:gd name="T2" fmla="*/ 37 w 29"/>
                <a:gd name="T3" fmla="*/ 1263 h 967"/>
                <a:gd name="T4" fmla="*/ 30 w 29"/>
                <a:gd name="T5" fmla="*/ 1262 h 967"/>
                <a:gd name="T6" fmla="*/ 0 w 29"/>
                <a:gd name="T7" fmla="*/ 1216 h 967"/>
                <a:gd name="T8" fmla="*/ 0 w 29"/>
                <a:gd name="T9" fmla="*/ 1208 h 967"/>
                <a:gd name="T10" fmla="*/ 0 w 29"/>
                <a:gd name="T11" fmla="*/ 55 h 967"/>
                <a:gd name="T12" fmla="*/ 1 w 29"/>
                <a:gd name="T13" fmla="*/ 38 h 967"/>
                <a:gd name="T14" fmla="*/ 31 w 29"/>
                <a:gd name="T15" fmla="*/ 1 h 967"/>
                <a:gd name="T16" fmla="*/ 37 w 29"/>
                <a:gd name="T17" fmla="*/ 0 h 9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967"/>
                <a:gd name="T29" fmla="*/ 29 w 29"/>
                <a:gd name="T30" fmla="*/ 967 h 9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967">
                  <a:moveTo>
                    <a:pt x="28" y="0"/>
                  </a:moveTo>
                  <a:cubicBezTo>
                    <a:pt x="29" y="7"/>
                    <a:pt x="29" y="960"/>
                    <a:pt x="28" y="967"/>
                  </a:cubicBezTo>
                  <a:cubicBezTo>
                    <a:pt x="26" y="967"/>
                    <a:pt x="25" y="967"/>
                    <a:pt x="23" y="966"/>
                  </a:cubicBezTo>
                  <a:cubicBezTo>
                    <a:pt x="9" y="959"/>
                    <a:pt x="1" y="947"/>
                    <a:pt x="0" y="931"/>
                  </a:cubicBezTo>
                  <a:cubicBezTo>
                    <a:pt x="0" y="929"/>
                    <a:pt x="0" y="927"/>
                    <a:pt x="0" y="925"/>
                  </a:cubicBezTo>
                  <a:cubicBezTo>
                    <a:pt x="0" y="631"/>
                    <a:pt x="0" y="336"/>
                    <a:pt x="0" y="42"/>
                  </a:cubicBezTo>
                  <a:cubicBezTo>
                    <a:pt x="0" y="38"/>
                    <a:pt x="0" y="33"/>
                    <a:pt x="1" y="29"/>
                  </a:cubicBezTo>
                  <a:cubicBezTo>
                    <a:pt x="4" y="16"/>
                    <a:pt x="12" y="7"/>
                    <a:pt x="24" y="1"/>
                  </a:cubicBezTo>
                  <a:cubicBezTo>
                    <a:pt x="25" y="0"/>
                    <a:pt x="26" y="0"/>
                    <a:pt x="28" y="0"/>
                  </a:cubicBezTo>
                  <a:close/>
                </a:path>
              </a:pathLst>
            </a:custGeom>
            <a:solidFill>
              <a:srgbClr val="FFFFFF"/>
            </a:solidFill>
            <a:ln w="9525">
              <a:noFill/>
              <a:round/>
              <a:headEnd/>
              <a:tailEnd/>
            </a:ln>
          </p:spPr>
          <p:txBody>
            <a:bodyPr/>
            <a:lstStyle/>
            <a:p>
              <a:endParaRPr lang="en-US"/>
            </a:p>
          </p:txBody>
        </p:sp>
        <p:sp>
          <p:nvSpPr>
            <p:cNvPr id="21746" name="Freeform 124"/>
            <p:cNvSpPr>
              <a:spLocks/>
            </p:cNvSpPr>
            <p:nvPr/>
          </p:nvSpPr>
          <p:spPr bwMode="auto">
            <a:xfrm>
              <a:off x="1391" y="2352"/>
              <a:ext cx="37" cy="1262"/>
            </a:xfrm>
            <a:custGeom>
              <a:avLst/>
              <a:gdLst>
                <a:gd name="T0" fmla="*/ 37 w 28"/>
                <a:gd name="T1" fmla="*/ 1 h 967"/>
                <a:gd name="T2" fmla="*/ 37 w 28"/>
                <a:gd name="T3" fmla="*/ 1258 h 967"/>
                <a:gd name="T4" fmla="*/ 37 w 28"/>
                <a:gd name="T5" fmla="*/ 1262 h 967"/>
                <a:gd name="T6" fmla="*/ 32 w 28"/>
                <a:gd name="T7" fmla="*/ 1262 h 967"/>
                <a:gd name="T8" fmla="*/ 0 w 28"/>
                <a:gd name="T9" fmla="*/ 1216 h 967"/>
                <a:gd name="T10" fmla="*/ 0 w 28"/>
                <a:gd name="T11" fmla="*/ 1207 h 967"/>
                <a:gd name="T12" fmla="*/ 0 w 28"/>
                <a:gd name="T13" fmla="*/ 55 h 967"/>
                <a:gd name="T14" fmla="*/ 1 w 28"/>
                <a:gd name="T15" fmla="*/ 34 h 967"/>
                <a:gd name="T16" fmla="*/ 32 w 28"/>
                <a:gd name="T17" fmla="*/ 1 h 967"/>
                <a:gd name="T18" fmla="*/ 34 w 28"/>
                <a:gd name="T19" fmla="*/ 0 h 967"/>
                <a:gd name="T20" fmla="*/ 37 w 28"/>
                <a:gd name="T21" fmla="*/ 1 h 9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967"/>
                <a:gd name="T35" fmla="*/ 28 w 28"/>
                <a:gd name="T36" fmla="*/ 967 h 9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967">
                  <a:moveTo>
                    <a:pt x="28" y="1"/>
                  </a:moveTo>
                  <a:cubicBezTo>
                    <a:pt x="28" y="322"/>
                    <a:pt x="28" y="643"/>
                    <a:pt x="28" y="964"/>
                  </a:cubicBezTo>
                  <a:cubicBezTo>
                    <a:pt x="28" y="965"/>
                    <a:pt x="28" y="966"/>
                    <a:pt x="28" y="967"/>
                  </a:cubicBezTo>
                  <a:cubicBezTo>
                    <a:pt x="26" y="967"/>
                    <a:pt x="25" y="967"/>
                    <a:pt x="24" y="967"/>
                  </a:cubicBezTo>
                  <a:cubicBezTo>
                    <a:pt x="9" y="960"/>
                    <a:pt x="1" y="948"/>
                    <a:pt x="0" y="932"/>
                  </a:cubicBezTo>
                  <a:cubicBezTo>
                    <a:pt x="0" y="930"/>
                    <a:pt x="0" y="928"/>
                    <a:pt x="0" y="925"/>
                  </a:cubicBezTo>
                  <a:cubicBezTo>
                    <a:pt x="0" y="631"/>
                    <a:pt x="0" y="336"/>
                    <a:pt x="0" y="42"/>
                  </a:cubicBezTo>
                  <a:cubicBezTo>
                    <a:pt x="0" y="37"/>
                    <a:pt x="0" y="31"/>
                    <a:pt x="1" y="26"/>
                  </a:cubicBezTo>
                  <a:cubicBezTo>
                    <a:pt x="5" y="15"/>
                    <a:pt x="12" y="6"/>
                    <a:pt x="24" y="1"/>
                  </a:cubicBezTo>
                  <a:cubicBezTo>
                    <a:pt x="24" y="1"/>
                    <a:pt x="25" y="1"/>
                    <a:pt x="26" y="0"/>
                  </a:cubicBezTo>
                  <a:cubicBezTo>
                    <a:pt x="26" y="0"/>
                    <a:pt x="27" y="1"/>
                    <a:pt x="28" y="1"/>
                  </a:cubicBezTo>
                  <a:close/>
                </a:path>
              </a:pathLst>
            </a:custGeom>
            <a:solidFill>
              <a:srgbClr val="FFFFFF"/>
            </a:solidFill>
            <a:ln w="9525">
              <a:noFill/>
              <a:round/>
              <a:headEnd/>
              <a:tailEnd/>
            </a:ln>
          </p:spPr>
          <p:txBody>
            <a:bodyPr/>
            <a:lstStyle/>
            <a:p>
              <a:endParaRPr lang="en-US"/>
            </a:p>
          </p:txBody>
        </p:sp>
        <p:sp>
          <p:nvSpPr>
            <p:cNvPr id="21747" name="Freeform 125"/>
            <p:cNvSpPr>
              <a:spLocks/>
            </p:cNvSpPr>
            <p:nvPr/>
          </p:nvSpPr>
          <p:spPr bwMode="auto">
            <a:xfrm>
              <a:off x="1863" y="2364"/>
              <a:ext cx="36" cy="1237"/>
            </a:xfrm>
            <a:custGeom>
              <a:avLst/>
              <a:gdLst>
                <a:gd name="T0" fmla="*/ 36 w 28"/>
                <a:gd name="T1" fmla="*/ 1237 h 948"/>
                <a:gd name="T2" fmla="*/ 28 w 28"/>
                <a:gd name="T3" fmla="*/ 1236 h 948"/>
                <a:gd name="T4" fmla="*/ 0 w 28"/>
                <a:gd name="T5" fmla="*/ 1191 h 948"/>
                <a:gd name="T6" fmla="*/ 0 w 28"/>
                <a:gd name="T7" fmla="*/ 1182 h 948"/>
                <a:gd name="T8" fmla="*/ 0 w 28"/>
                <a:gd name="T9" fmla="*/ 53 h 948"/>
                <a:gd name="T10" fmla="*/ 1 w 28"/>
                <a:gd name="T11" fmla="*/ 35 h 948"/>
                <a:gd name="T12" fmla="*/ 31 w 28"/>
                <a:gd name="T13" fmla="*/ 0 h 948"/>
                <a:gd name="T14" fmla="*/ 33 w 28"/>
                <a:gd name="T15" fmla="*/ 0 h 948"/>
                <a:gd name="T16" fmla="*/ 35 w 28"/>
                <a:gd name="T17" fmla="*/ 0 h 948"/>
                <a:gd name="T18" fmla="*/ 35 w 28"/>
                <a:gd name="T19" fmla="*/ 1 h 948"/>
                <a:gd name="T20" fmla="*/ 36 w 28"/>
                <a:gd name="T21" fmla="*/ 1 h 948"/>
                <a:gd name="T22" fmla="*/ 36 w 28"/>
                <a:gd name="T23" fmla="*/ 1229 h 948"/>
                <a:gd name="T24" fmla="*/ 36 w 28"/>
                <a:gd name="T25" fmla="*/ 1237 h 9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948"/>
                <a:gd name="T41" fmla="*/ 28 w 28"/>
                <a:gd name="T42" fmla="*/ 948 h 9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948">
                  <a:moveTo>
                    <a:pt x="28" y="948"/>
                  </a:moveTo>
                  <a:cubicBezTo>
                    <a:pt x="25" y="948"/>
                    <a:pt x="23" y="947"/>
                    <a:pt x="22" y="947"/>
                  </a:cubicBezTo>
                  <a:cubicBezTo>
                    <a:pt x="8" y="940"/>
                    <a:pt x="1" y="928"/>
                    <a:pt x="0" y="913"/>
                  </a:cubicBezTo>
                  <a:cubicBezTo>
                    <a:pt x="0" y="911"/>
                    <a:pt x="0" y="909"/>
                    <a:pt x="0" y="906"/>
                  </a:cubicBezTo>
                  <a:cubicBezTo>
                    <a:pt x="0" y="618"/>
                    <a:pt x="0" y="330"/>
                    <a:pt x="0" y="41"/>
                  </a:cubicBezTo>
                  <a:cubicBezTo>
                    <a:pt x="0" y="36"/>
                    <a:pt x="0" y="32"/>
                    <a:pt x="1" y="27"/>
                  </a:cubicBezTo>
                  <a:cubicBezTo>
                    <a:pt x="4" y="14"/>
                    <a:pt x="12" y="5"/>
                    <a:pt x="24" y="0"/>
                  </a:cubicBezTo>
                  <a:cubicBezTo>
                    <a:pt x="25" y="0"/>
                    <a:pt x="25" y="0"/>
                    <a:pt x="26" y="0"/>
                  </a:cubicBezTo>
                  <a:cubicBezTo>
                    <a:pt x="26" y="0"/>
                    <a:pt x="26" y="0"/>
                    <a:pt x="27" y="0"/>
                  </a:cubicBezTo>
                  <a:cubicBezTo>
                    <a:pt x="27" y="0"/>
                    <a:pt x="27" y="0"/>
                    <a:pt x="27" y="1"/>
                  </a:cubicBezTo>
                  <a:cubicBezTo>
                    <a:pt x="27" y="1"/>
                    <a:pt x="28" y="1"/>
                    <a:pt x="28" y="1"/>
                  </a:cubicBezTo>
                  <a:cubicBezTo>
                    <a:pt x="28" y="315"/>
                    <a:pt x="28" y="628"/>
                    <a:pt x="28" y="942"/>
                  </a:cubicBezTo>
                  <a:cubicBezTo>
                    <a:pt x="28" y="944"/>
                    <a:pt x="28" y="945"/>
                    <a:pt x="28" y="948"/>
                  </a:cubicBezTo>
                  <a:close/>
                </a:path>
              </a:pathLst>
            </a:custGeom>
            <a:solidFill>
              <a:srgbClr val="FFFFFF"/>
            </a:solidFill>
            <a:ln w="9525">
              <a:noFill/>
              <a:round/>
              <a:headEnd/>
              <a:tailEnd/>
            </a:ln>
          </p:spPr>
          <p:txBody>
            <a:bodyPr/>
            <a:lstStyle/>
            <a:p>
              <a:endParaRPr lang="en-US"/>
            </a:p>
          </p:txBody>
        </p:sp>
        <p:sp>
          <p:nvSpPr>
            <p:cNvPr id="21748" name="Freeform 126"/>
            <p:cNvSpPr>
              <a:spLocks/>
            </p:cNvSpPr>
            <p:nvPr/>
          </p:nvSpPr>
          <p:spPr bwMode="auto">
            <a:xfrm>
              <a:off x="1155" y="2310"/>
              <a:ext cx="39" cy="1171"/>
            </a:xfrm>
            <a:custGeom>
              <a:avLst/>
              <a:gdLst>
                <a:gd name="T0" fmla="*/ 39 w 30"/>
                <a:gd name="T1" fmla="*/ 1171 h 897"/>
                <a:gd name="T2" fmla="*/ 33 w 30"/>
                <a:gd name="T3" fmla="*/ 1170 h 897"/>
                <a:gd name="T4" fmla="*/ 5 w 30"/>
                <a:gd name="T5" fmla="*/ 1124 h 897"/>
                <a:gd name="T6" fmla="*/ 5 w 30"/>
                <a:gd name="T7" fmla="*/ 1051 h 897"/>
                <a:gd name="T8" fmla="*/ 4 w 30"/>
                <a:gd name="T9" fmla="*/ 868 h 897"/>
                <a:gd name="T10" fmla="*/ 3 w 30"/>
                <a:gd name="T11" fmla="*/ 448 h 897"/>
                <a:gd name="T12" fmla="*/ 0 w 30"/>
                <a:gd name="T13" fmla="*/ 50 h 897"/>
                <a:gd name="T14" fmla="*/ 1 w 30"/>
                <a:gd name="T15" fmla="*/ 35 h 897"/>
                <a:gd name="T16" fmla="*/ 31 w 30"/>
                <a:gd name="T17" fmla="*/ 0 h 897"/>
                <a:gd name="T18" fmla="*/ 34 w 30"/>
                <a:gd name="T19" fmla="*/ 0 h 897"/>
                <a:gd name="T20" fmla="*/ 34 w 30"/>
                <a:gd name="T21" fmla="*/ 7 h 897"/>
                <a:gd name="T22" fmla="*/ 35 w 30"/>
                <a:gd name="T23" fmla="*/ 78 h 897"/>
                <a:gd name="T24" fmla="*/ 36 w 30"/>
                <a:gd name="T25" fmla="*/ 436 h 897"/>
                <a:gd name="T26" fmla="*/ 38 w 30"/>
                <a:gd name="T27" fmla="*/ 894 h 897"/>
                <a:gd name="T28" fmla="*/ 39 w 30"/>
                <a:gd name="T29" fmla="*/ 1161 h 897"/>
                <a:gd name="T30" fmla="*/ 39 w 30"/>
                <a:gd name="T31" fmla="*/ 1171 h 8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897"/>
                <a:gd name="T50" fmla="*/ 30 w 30"/>
                <a:gd name="T51" fmla="*/ 897 h 8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897">
                  <a:moveTo>
                    <a:pt x="30" y="897"/>
                  </a:moveTo>
                  <a:cubicBezTo>
                    <a:pt x="28" y="896"/>
                    <a:pt x="27" y="896"/>
                    <a:pt x="25" y="896"/>
                  </a:cubicBezTo>
                  <a:cubicBezTo>
                    <a:pt x="11" y="889"/>
                    <a:pt x="4" y="877"/>
                    <a:pt x="4" y="861"/>
                  </a:cubicBezTo>
                  <a:cubicBezTo>
                    <a:pt x="4" y="843"/>
                    <a:pt x="4" y="824"/>
                    <a:pt x="4" y="805"/>
                  </a:cubicBezTo>
                  <a:cubicBezTo>
                    <a:pt x="3" y="758"/>
                    <a:pt x="3" y="711"/>
                    <a:pt x="3" y="665"/>
                  </a:cubicBezTo>
                  <a:cubicBezTo>
                    <a:pt x="3" y="557"/>
                    <a:pt x="2" y="450"/>
                    <a:pt x="2" y="343"/>
                  </a:cubicBezTo>
                  <a:cubicBezTo>
                    <a:pt x="1" y="241"/>
                    <a:pt x="1" y="140"/>
                    <a:pt x="0" y="38"/>
                  </a:cubicBezTo>
                  <a:cubicBezTo>
                    <a:pt x="0" y="35"/>
                    <a:pt x="0" y="31"/>
                    <a:pt x="1" y="27"/>
                  </a:cubicBezTo>
                  <a:cubicBezTo>
                    <a:pt x="4" y="14"/>
                    <a:pt x="11" y="5"/>
                    <a:pt x="24" y="0"/>
                  </a:cubicBezTo>
                  <a:cubicBezTo>
                    <a:pt x="24" y="0"/>
                    <a:pt x="25" y="0"/>
                    <a:pt x="26" y="0"/>
                  </a:cubicBezTo>
                  <a:cubicBezTo>
                    <a:pt x="26" y="2"/>
                    <a:pt x="26" y="3"/>
                    <a:pt x="26" y="5"/>
                  </a:cubicBezTo>
                  <a:cubicBezTo>
                    <a:pt x="26" y="23"/>
                    <a:pt x="27" y="42"/>
                    <a:pt x="27" y="60"/>
                  </a:cubicBezTo>
                  <a:cubicBezTo>
                    <a:pt x="27" y="151"/>
                    <a:pt x="27" y="243"/>
                    <a:pt x="28" y="334"/>
                  </a:cubicBezTo>
                  <a:cubicBezTo>
                    <a:pt x="28" y="451"/>
                    <a:pt x="29" y="568"/>
                    <a:pt x="29" y="685"/>
                  </a:cubicBezTo>
                  <a:cubicBezTo>
                    <a:pt x="30" y="753"/>
                    <a:pt x="30" y="821"/>
                    <a:pt x="30" y="889"/>
                  </a:cubicBezTo>
                  <a:cubicBezTo>
                    <a:pt x="30" y="891"/>
                    <a:pt x="30" y="894"/>
                    <a:pt x="30" y="897"/>
                  </a:cubicBezTo>
                  <a:close/>
                </a:path>
              </a:pathLst>
            </a:custGeom>
            <a:solidFill>
              <a:srgbClr val="FFFFFF"/>
            </a:solidFill>
            <a:ln w="9525">
              <a:noFill/>
              <a:round/>
              <a:headEnd/>
              <a:tailEnd/>
            </a:ln>
          </p:spPr>
          <p:txBody>
            <a:bodyPr/>
            <a:lstStyle/>
            <a:p>
              <a:endParaRPr lang="en-US"/>
            </a:p>
          </p:txBody>
        </p:sp>
      </p:grpSp>
      <p:sp>
        <p:nvSpPr>
          <p:cNvPr id="610" name="Freeform 7"/>
          <p:cNvSpPr>
            <a:spLocks/>
          </p:cNvSpPr>
          <p:nvPr/>
        </p:nvSpPr>
        <p:spPr bwMode="auto">
          <a:xfrm rot="18175816" flipV="1">
            <a:off x="4229894" y="4764881"/>
            <a:ext cx="473075" cy="18256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1510" name="Freeform 8"/>
          <p:cNvSpPr>
            <a:spLocks/>
          </p:cNvSpPr>
          <p:nvPr/>
        </p:nvSpPr>
        <p:spPr bwMode="auto">
          <a:xfrm rot="-483715">
            <a:off x="4316413" y="470693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21511" name="Freeform 20"/>
          <p:cNvSpPr>
            <a:spLocks/>
          </p:cNvSpPr>
          <p:nvPr/>
        </p:nvSpPr>
        <p:spPr bwMode="auto">
          <a:xfrm rot="-483715">
            <a:off x="4451350" y="3865563"/>
            <a:ext cx="1325563" cy="1706562"/>
          </a:xfrm>
          <a:custGeom>
            <a:avLst/>
            <a:gdLst>
              <a:gd name="T0" fmla="*/ 955505 w 1490"/>
              <a:gd name="T1" fmla="*/ 92520 h 1919"/>
              <a:gd name="T2" fmla="*/ 79181 w 1490"/>
              <a:gd name="T3" fmla="*/ 734821 h 1919"/>
              <a:gd name="T4" fmla="*/ 843406 w 1490"/>
              <a:gd name="T5" fmla="*/ 1578174 h 1919"/>
              <a:gd name="T6" fmla="*/ 932373 w 1490"/>
              <a:gd name="T7" fmla="*/ 1090666 h 1919"/>
              <a:gd name="T8" fmla="*/ 969739 w 1490"/>
              <a:gd name="T9" fmla="*/ 608496 h 1919"/>
              <a:gd name="T10" fmla="*/ 955505 w 1490"/>
              <a:gd name="T11" fmla="*/ 92520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21512" name="Freeform 21"/>
          <p:cNvSpPr>
            <a:spLocks/>
          </p:cNvSpPr>
          <p:nvPr/>
        </p:nvSpPr>
        <p:spPr bwMode="auto">
          <a:xfrm rot="-483715">
            <a:off x="5110163" y="4495800"/>
            <a:ext cx="336550" cy="147638"/>
          </a:xfrm>
          <a:custGeom>
            <a:avLst/>
            <a:gdLst>
              <a:gd name="T0" fmla="*/ 321195 w 379"/>
              <a:gd name="T1" fmla="*/ 49044 h 165"/>
              <a:gd name="T2" fmla="*/ 312297 w 379"/>
              <a:gd name="T3" fmla="*/ 39235 h 165"/>
              <a:gd name="T4" fmla="*/ 40038 w 379"/>
              <a:gd name="T5" fmla="*/ 13376 h 165"/>
              <a:gd name="T6" fmla="*/ 11567 w 379"/>
              <a:gd name="T7" fmla="*/ 45477 h 165"/>
              <a:gd name="T8" fmla="*/ 285605 w 379"/>
              <a:gd name="T9" fmla="*/ 121273 h 165"/>
              <a:gd name="T10" fmla="*/ 321195 w 379"/>
              <a:gd name="T11" fmla="*/ 49044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21513" name="Freeform 22"/>
          <p:cNvSpPr>
            <a:spLocks/>
          </p:cNvSpPr>
          <p:nvPr/>
        </p:nvSpPr>
        <p:spPr bwMode="auto">
          <a:xfrm rot="-483715">
            <a:off x="5018088" y="4843463"/>
            <a:ext cx="371475" cy="242887"/>
          </a:xfrm>
          <a:custGeom>
            <a:avLst/>
            <a:gdLst>
              <a:gd name="T0" fmla="*/ 177761 w 419"/>
              <a:gd name="T1" fmla="*/ 96972 h 273"/>
              <a:gd name="T2" fmla="*/ 0 w 419"/>
              <a:gd name="T3" fmla="*/ 130779 h 273"/>
              <a:gd name="T4" fmla="*/ 316414 w 419"/>
              <a:gd name="T5" fmla="*/ 99641 h 273"/>
              <a:gd name="T6" fmla="*/ 368854 w 419"/>
              <a:gd name="T7" fmla="*/ 202841 h 273"/>
              <a:gd name="T8" fmla="*/ 348411 w 419"/>
              <a:gd name="T9" fmla="*/ 242876 h 273"/>
              <a:gd name="T10" fmla="*/ 177761 w 419"/>
              <a:gd name="T11" fmla="*/ 96972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21514" name="Freeform 23"/>
          <p:cNvSpPr>
            <a:spLocks/>
          </p:cNvSpPr>
          <p:nvPr/>
        </p:nvSpPr>
        <p:spPr bwMode="auto">
          <a:xfrm rot="-483715">
            <a:off x="5089525" y="3897313"/>
            <a:ext cx="373063" cy="350837"/>
          </a:xfrm>
          <a:custGeom>
            <a:avLst/>
            <a:gdLst>
              <a:gd name="T0" fmla="*/ 155757 w 420"/>
              <a:gd name="T1" fmla="*/ 328167 h 395"/>
              <a:gd name="T2" fmla="*/ 373817 w 420"/>
              <a:gd name="T3" fmla="*/ 149409 h 395"/>
              <a:gd name="T4" fmla="*/ 228740 w 420"/>
              <a:gd name="T5" fmla="*/ 32016 h 395"/>
              <a:gd name="T6" fmla="*/ 41832 w 420"/>
              <a:gd name="T7" fmla="*/ 1779 h 395"/>
              <a:gd name="T8" fmla="*/ 155757 w 420"/>
              <a:gd name="T9" fmla="*/ 328167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21515" name="Freeform 24"/>
          <p:cNvSpPr>
            <a:spLocks/>
          </p:cNvSpPr>
          <p:nvPr/>
        </p:nvSpPr>
        <p:spPr bwMode="auto">
          <a:xfrm rot="-483715">
            <a:off x="4710113" y="3971925"/>
            <a:ext cx="322262" cy="309563"/>
          </a:xfrm>
          <a:custGeom>
            <a:avLst/>
            <a:gdLst>
              <a:gd name="T0" fmla="*/ 90902 w 361"/>
              <a:gd name="T1" fmla="*/ 274315 h 347"/>
              <a:gd name="T2" fmla="*/ 228146 w 361"/>
              <a:gd name="T3" fmla="*/ 282331 h 347"/>
              <a:gd name="T4" fmla="*/ 303007 w 361"/>
              <a:gd name="T5" fmla="*/ 0 h 347"/>
              <a:gd name="T6" fmla="*/ 0 w 361"/>
              <a:gd name="T7" fmla="*/ 145173 h 347"/>
              <a:gd name="T8" fmla="*/ 90902 w 361"/>
              <a:gd name="T9" fmla="*/ 274315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21516" name="Freeform 25"/>
          <p:cNvSpPr>
            <a:spLocks/>
          </p:cNvSpPr>
          <p:nvPr/>
        </p:nvSpPr>
        <p:spPr bwMode="auto">
          <a:xfrm rot="-483715">
            <a:off x="4530725" y="4194175"/>
            <a:ext cx="254000" cy="588963"/>
          </a:xfrm>
          <a:custGeom>
            <a:avLst/>
            <a:gdLst>
              <a:gd name="T0" fmla="*/ 13339 w 285"/>
              <a:gd name="T1" fmla="*/ 404227 h 661"/>
              <a:gd name="T2" fmla="*/ 5335 w 285"/>
              <a:gd name="T3" fmla="*/ 588533 h 661"/>
              <a:gd name="T4" fmla="*/ 22231 w 285"/>
              <a:gd name="T5" fmla="*/ 529769 h 661"/>
              <a:gd name="T6" fmla="*/ 150282 w 285"/>
              <a:gd name="T7" fmla="*/ 176293 h 661"/>
              <a:gd name="T8" fmla="*/ 253435 w 285"/>
              <a:gd name="T9" fmla="*/ 66778 h 661"/>
              <a:gd name="T10" fmla="*/ 223201 w 285"/>
              <a:gd name="T11" fmla="*/ 0 h 661"/>
              <a:gd name="T12" fmla="*/ 13339 w 285"/>
              <a:gd name="T13" fmla="*/ 404227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21517" name="Freeform 26"/>
          <p:cNvSpPr>
            <a:spLocks/>
          </p:cNvSpPr>
          <p:nvPr/>
        </p:nvSpPr>
        <p:spPr bwMode="auto">
          <a:xfrm rot="-483715">
            <a:off x="5033963" y="4002088"/>
            <a:ext cx="50800" cy="55562"/>
          </a:xfrm>
          <a:custGeom>
            <a:avLst/>
            <a:gdLst>
              <a:gd name="T0" fmla="*/ 47305 w 56"/>
              <a:gd name="T1" fmla="*/ 0 h 61"/>
              <a:gd name="T2" fmla="*/ 7140 w 56"/>
              <a:gd name="T3" fmla="*/ 2701 h 61"/>
              <a:gd name="T4" fmla="*/ 0 w 56"/>
              <a:gd name="T5" fmla="*/ 54911 h 61"/>
              <a:gd name="T6" fmla="*/ 49983 w 56"/>
              <a:gd name="T7" fmla="*/ 46809 h 61"/>
              <a:gd name="T8" fmla="*/ 47305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21518" name="Freeform 27"/>
          <p:cNvSpPr>
            <a:spLocks/>
          </p:cNvSpPr>
          <p:nvPr/>
        </p:nvSpPr>
        <p:spPr bwMode="auto">
          <a:xfrm rot="-483715">
            <a:off x="4629150" y="4875213"/>
            <a:ext cx="1042988" cy="663575"/>
          </a:xfrm>
          <a:custGeom>
            <a:avLst/>
            <a:gdLst>
              <a:gd name="T0" fmla="*/ 822875 w 1172"/>
              <a:gd name="T1" fmla="*/ 80958 h 747"/>
              <a:gd name="T2" fmla="*/ 825544 w 1172"/>
              <a:gd name="T3" fmla="*/ 77399 h 747"/>
              <a:gd name="T4" fmla="*/ 708117 w 1172"/>
              <a:gd name="T5" fmla="*/ 22241 h 747"/>
              <a:gd name="T6" fmla="*/ 678761 w 1172"/>
              <a:gd name="T7" fmla="*/ 10676 h 747"/>
              <a:gd name="T8" fmla="*/ 607593 w 1172"/>
              <a:gd name="T9" fmla="*/ 0 h 747"/>
              <a:gd name="T10" fmla="*/ 774837 w 1172"/>
              <a:gd name="T11" fmla="*/ 81847 h 747"/>
              <a:gd name="T12" fmla="*/ 785512 w 1172"/>
              <a:gd name="T13" fmla="*/ 146791 h 747"/>
              <a:gd name="T14" fmla="*/ 793518 w 1172"/>
              <a:gd name="T15" fmla="*/ 346961 h 747"/>
              <a:gd name="T16" fmla="*/ 408324 w 1172"/>
              <a:gd name="T17" fmla="*/ 434146 h 747"/>
              <a:gd name="T18" fmla="*/ 0 w 1172"/>
              <a:gd name="T19" fmla="*/ 122771 h 747"/>
              <a:gd name="T20" fmla="*/ 733916 w 1172"/>
              <a:gd name="T21" fmla="*/ 568482 h 747"/>
              <a:gd name="T22" fmla="*/ 822875 w 1172"/>
              <a:gd name="T23" fmla="*/ 80958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21519" name="Freeform 28"/>
          <p:cNvSpPr>
            <a:spLocks/>
          </p:cNvSpPr>
          <p:nvPr/>
        </p:nvSpPr>
        <p:spPr bwMode="auto">
          <a:xfrm rot="-483715">
            <a:off x="4818063" y="4922838"/>
            <a:ext cx="855662" cy="568325"/>
          </a:xfrm>
          <a:custGeom>
            <a:avLst/>
            <a:gdLst>
              <a:gd name="T0" fmla="*/ 635500 w 961"/>
              <a:gd name="T1" fmla="*/ 19584 h 639"/>
              <a:gd name="T2" fmla="*/ 638170 w 961"/>
              <a:gd name="T3" fmla="*/ 16023 h 639"/>
              <a:gd name="T4" fmla="*/ 609689 w 961"/>
              <a:gd name="T5" fmla="*/ 0 h 639"/>
              <a:gd name="T6" fmla="*/ 687123 w 961"/>
              <a:gd name="T7" fmla="*/ 170023 h 639"/>
              <a:gd name="T8" fmla="*/ 506442 w 961"/>
              <a:gd name="T9" fmla="*/ 482474 h 639"/>
              <a:gd name="T10" fmla="*/ 0 w 961"/>
              <a:gd name="T11" fmla="*/ 367642 h 639"/>
              <a:gd name="T12" fmla="*/ 546495 w 961"/>
              <a:gd name="T13" fmla="*/ 507399 h 639"/>
              <a:gd name="T14" fmla="*/ 635500 w 961"/>
              <a:gd name="T15" fmla="*/ 19584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21520" name="Freeform 29"/>
          <p:cNvSpPr>
            <a:spLocks/>
          </p:cNvSpPr>
          <p:nvPr/>
        </p:nvSpPr>
        <p:spPr bwMode="auto">
          <a:xfrm rot="-483715">
            <a:off x="5164138" y="4681538"/>
            <a:ext cx="331787" cy="241300"/>
          </a:xfrm>
          <a:custGeom>
            <a:avLst/>
            <a:gdLst>
              <a:gd name="T0" fmla="*/ 118230 w 373"/>
              <a:gd name="T1" fmla="*/ 185681 h 271"/>
              <a:gd name="T2" fmla="*/ 235572 w 373"/>
              <a:gd name="T3" fmla="*/ 240764 h 271"/>
              <a:gd name="T4" fmla="*/ 331578 w 373"/>
              <a:gd name="T5" fmla="*/ 0 h 271"/>
              <a:gd name="T6" fmla="*/ 195569 w 373"/>
              <a:gd name="T7" fmla="*/ 143925 h 271"/>
              <a:gd name="T8" fmla="*/ 0 w 373"/>
              <a:gd name="T9" fmla="*/ 158140 h 271"/>
              <a:gd name="T10" fmla="*/ 17779 w 373"/>
              <a:gd name="T11" fmla="*/ 163471 h 271"/>
              <a:gd name="T12" fmla="*/ 88895 w 373"/>
              <a:gd name="T13" fmla="*/ 174132 h 271"/>
              <a:gd name="T14" fmla="*/ 118230 w 373"/>
              <a:gd name="T15" fmla="*/ 185681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21521" name="Freeform 31"/>
          <p:cNvSpPr>
            <a:spLocks/>
          </p:cNvSpPr>
          <p:nvPr/>
        </p:nvSpPr>
        <p:spPr bwMode="auto">
          <a:xfrm rot="-483715">
            <a:off x="5181600" y="4030663"/>
            <a:ext cx="407988" cy="479425"/>
          </a:xfrm>
          <a:custGeom>
            <a:avLst/>
            <a:gdLst>
              <a:gd name="T0" fmla="*/ 308680 w 459"/>
              <a:gd name="T1" fmla="*/ 0 h 539"/>
              <a:gd name="T2" fmla="*/ 265981 w 459"/>
              <a:gd name="T3" fmla="*/ 195680 h 539"/>
              <a:gd name="T4" fmla="*/ 0 w 459"/>
              <a:gd name="T5" fmla="*/ 448284 h 539"/>
              <a:gd name="T6" fmla="*/ 214386 w 459"/>
              <a:gd name="T7" fmla="*/ 461626 h 539"/>
              <a:gd name="T8" fmla="*/ 179693 w 459"/>
              <a:gd name="T9" fmla="*/ 401143 h 539"/>
              <a:gd name="T10" fmla="*/ 308680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21522" name="Freeform 32"/>
          <p:cNvSpPr>
            <a:spLocks/>
          </p:cNvSpPr>
          <p:nvPr/>
        </p:nvSpPr>
        <p:spPr bwMode="auto">
          <a:xfrm rot="-483715">
            <a:off x="5297488" y="4368800"/>
            <a:ext cx="141287" cy="104775"/>
          </a:xfrm>
          <a:custGeom>
            <a:avLst/>
            <a:gdLst>
              <a:gd name="T0" fmla="*/ 97133 w 158"/>
              <a:gd name="T1" fmla="*/ 87115 h 118"/>
              <a:gd name="T2" fmla="*/ 84657 w 158"/>
              <a:gd name="T3" fmla="*/ 66670 h 118"/>
              <a:gd name="T4" fmla="*/ 140798 w 158"/>
              <a:gd name="T5" fmla="*/ 0 h 118"/>
              <a:gd name="T6" fmla="*/ 0 w 158"/>
              <a:gd name="T7" fmla="*/ 99560 h 118"/>
              <a:gd name="T8" fmla="*/ 97133 w 158"/>
              <a:gd name="T9" fmla="*/ 87115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21523" name="Freeform 33"/>
          <p:cNvSpPr>
            <a:spLocks noEditPoints="1"/>
          </p:cNvSpPr>
          <p:nvPr/>
        </p:nvSpPr>
        <p:spPr bwMode="auto">
          <a:xfrm rot="-483715">
            <a:off x="4510088" y="3930650"/>
            <a:ext cx="1068387" cy="1552575"/>
          </a:xfrm>
          <a:custGeom>
            <a:avLst/>
            <a:gdLst>
              <a:gd name="T0" fmla="*/ 667027 w 1200"/>
              <a:gd name="T1" fmla="*/ 4449 h 1746"/>
              <a:gd name="T2" fmla="*/ 382429 w 1200"/>
              <a:gd name="T3" fmla="*/ 91656 h 1746"/>
              <a:gd name="T4" fmla="*/ 149414 w 1200"/>
              <a:gd name="T5" fmla="*/ 306113 h 1746"/>
              <a:gd name="T6" fmla="*/ 12451 w 1200"/>
              <a:gd name="T7" fmla="*/ 678965 h 1746"/>
              <a:gd name="T8" fmla="*/ 7115 w 1200"/>
              <a:gd name="T9" fmla="*/ 902321 h 1746"/>
              <a:gd name="T10" fmla="*/ 50694 w 1200"/>
              <a:gd name="T11" fmla="*/ 1103430 h 1746"/>
              <a:gd name="T12" fmla="*/ 257917 w 1200"/>
              <a:gd name="T13" fmla="*/ 1411322 h 1746"/>
              <a:gd name="T14" fmla="*/ 373535 w 1200"/>
              <a:gd name="T15" fmla="*/ 1490520 h 1746"/>
              <a:gd name="T16" fmla="*/ 502494 w 1200"/>
              <a:gd name="T17" fmla="*/ 1538572 h 1746"/>
              <a:gd name="T18" fmla="*/ 640346 w 1200"/>
              <a:gd name="T19" fmla="*/ 1551920 h 1746"/>
              <a:gd name="T20" fmla="*/ 783535 w 1200"/>
              <a:gd name="T21" fmla="*/ 1528784 h 1746"/>
              <a:gd name="T22" fmla="*/ 978307 w 1200"/>
              <a:gd name="T23" fmla="*/ 1322336 h 1746"/>
              <a:gd name="T24" fmla="*/ 980975 w 1200"/>
              <a:gd name="T25" fmla="*/ 1282292 h 1746"/>
              <a:gd name="T26" fmla="*/ 953405 w 1200"/>
              <a:gd name="T27" fmla="*/ 1144363 h 1746"/>
              <a:gd name="T28" fmla="*/ 877808 w 1200"/>
              <a:gd name="T29" fmla="*/ 1034910 h 1746"/>
              <a:gd name="T30" fmla="*/ 956073 w 1200"/>
              <a:gd name="T31" fmla="*/ 879184 h 1746"/>
              <a:gd name="T32" fmla="*/ 977418 w 1200"/>
              <a:gd name="T33" fmla="*/ 747485 h 1746"/>
              <a:gd name="T34" fmla="*/ 976528 w 1200"/>
              <a:gd name="T35" fmla="*/ 721679 h 1746"/>
              <a:gd name="T36" fmla="*/ 915162 w 1200"/>
              <a:gd name="T37" fmla="*/ 553495 h 1746"/>
              <a:gd name="T38" fmla="*/ 999652 w 1200"/>
              <a:gd name="T39" fmla="*/ 444931 h 1746"/>
              <a:gd name="T40" fmla="*/ 1053014 w 1200"/>
              <a:gd name="T41" fmla="*/ 333698 h 1746"/>
              <a:gd name="T42" fmla="*/ 1067244 w 1200"/>
              <a:gd name="T43" fmla="*/ 248272 h 1746"/>
              <a:gd name="T44" fmla="*/ 1063687 w 1200"/>
              <a:gd name="T45" fmla="*/ 208228 h 1746"/>
              <a:gd name="T46" fmla="*/ 896485 w 1200"/>
              <a:gd name="T47" fmla="*/ 32925 h 1746"/>
              <a:gd name="T48" fmla="*/ 794207 w 1200"/>
              <a:gd name="T49" fmla="*/ 6229 h 1746"/>
              <a:gd name="T50" fmla="*/ 667027 w 1200"/>
              <a:gd name="T51" fmla="*/ 4449 h 1746"/>
              <a:gd name="T52" fmla="*/ 505162 w 1200"/>
              <a:gd name="T53" fmla="*/ 1527894 h 1746"/>
              <a:gd name="T54" fmla="*/ 378872 w 1200"/>
              <a:gd name="T55" fmla="*/ 1480731 h 1746"/>
              <a:gd name="T56" fmla="*/ 265032 w 1200"/>
              <a:gd name="T57" fmla="*/ 1403313 h 1746"/>
              <a:gd name="T58" fmla="*/ 61367 w 1200"/>
              <a:gd name="T59" fmla="*/ 1099870 h 1746"/>
              <a:gd name="T60" fmla="*/ 17787 w 1200"/>
              <a:gd name="T61" fmla="*/ 901431 h 1746"/>
              <a:gd name="T62" fmla="*/ 23124 w 1200"/>
              <a:gd name="T63" fmla="*/ 680745 h 1746"/>
              <a:gd name="T64" fmla="*/ 387765 w 1200"/>
              <a:gd name="T65" fmla="*/ 101444 h 1746"/>
              <a:gd name="T66" fmla="*/ 667917 w 1200"/>
              <a:gd name="T67" fmla="*/ 15128 h 1746"/>
              <a:gd name="T68" fmla="*/ 892038 w 1200"/>
              <a:gd name="T69" fmla="*/ 42713 h 1746"/>
              <a:gd name="T70" fmla="*/ 1053014 w 1200"/>
              <a:gd name="T71" fmla="*/ 210897 h 1746"/>
              <a:gd name="T72" fmla="*/ 1043231 w 1200"/>
              <a:gd name="T73" fmla="*/ 330139 h 1746"/>
              <a:gd name="T74" fmla="*/ 990758 w 1200"/>
              <a:gd name="T75" fmla="*/ 438702 h 1746"/>
              <a:gd name="T76" fmla="*/ 904489 w 1200"/>
              <a:gd name="T77" fmla="*/ 549045 h 1746"/>
              <a:gd name="T78" fmla="*/ 903600 w 1200"/>
              <a:gd name="T79" fmla="*/ 556164 h 1746"/>
              <a:gd name="T80" fmla="*/ 965856 w 1200"/>
              <a:gd name="T81" fmla="*/ 721679 h 1746"/>
              <a:gd name="T82" fmla="*/ 945400 w 1200"/>
              <a:gd name="T83" fmla="*/ 875625 h 1746"/>
              <a:gd name="T84" fmla="*/ 866246 w 1200"/>
              <a:gd name="T85" fmla="*/ 1033131 h 1746"/>
              <a:gd name="T86" fmla="*/ 865357 w 1200"/>
              <a:gd name="T87" fmla="*/ 1036690 h 1746"/>
              <a:gd name="T88" fmla="*/ 867136 w 1200"/>
              <a:gd name="T89" fmla="*/ 1040249 h 1746"/>
              <a:gd name="T90" fmla="*/ 967635 w 1200"/>
              <a:gd name="T91" fmla="*/ 1321446 h 1746"/>
              <a:gd name="T92" fmla="*/ 916051 w 1200"/>
              <a:gd name="T93" fmla="*/ 1436238 h 1746"/>
              <a:gd name="T94" fmla="*/ 779977 w 1200"/>
              <a:gd name="T95" fmla="*/ 1518106 h 1746"/>
              <a:gd name="T96" fmla="*/ 505162 w 1200"/>
              <a:gd name="T97" fmla="*/ 1527894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21524" name="Freeform 34"/>
          <p:cNvSpPr>
            <a:spLocks/>
          </p:cNvSpPr>
          <p:nvPr/>
        </p:nvSpPr>
        <p:spPr bwMode="auto">
          <a:xfrm rot="-483715">
            <a:off x="4648200" y="3687763"/>
            <a:ext cx="217488" cy="127000"/>
          </a:xfrm>
          <a:custGeom>
            <a:avLst/>
            <a:gdLst>
              <a:gd name="T0" fmla="*/ 0 w 245"/>
              <a:gd name="T1" fmla="*/ 127422 h 143"/>
              <a:gd name="T2" fmla="*/ 95004 w 245"/>
              <a:gd name="T3" fmla="*/ 26732 h 143"/>
              <a:gd name="T4" fmla="*/ 200662 w 245"/>
              <a:gd name="T5" fmla="*/ 65939 h 143"/>
              <a:gd name="T6" fmla="*/ 0 w 245"/>
              <a:gd name="T7" fmla="*/ 12742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1525" name="Freeform 35"/>
          <p:cNvSpPr>
            <a:spLocks/>
          </p:cNvSpPr>
          <p:nvPr/>
        </p:nvSpPr>
        <p:spPr bwMode="auto">
          <a:xfrm rot="-483715">
            <a:off x="5176838" y="3616325"/>
            <a:ext cx="217487" cy="130175"/>
          </a:xfrm>
          <a:custGeom>
            <a:avLst/>
            <a:gdLst>
              <a:gd name="T0" fmla="*/ 216124 w 243"/>
              <a:gd name="T1" fmla="*/ 128829 h 145"/>
              <a:gd name="T2" fmla="*/ 123627 w 243"/>
              <a:gd name="T3" fmla="*/ 27543 h 145"/>
              <a:gd name="T4" fmla="*/ 16899 w 243"/>
              <a:gd name="T5" fmla="*/ 63970 h 145"/>
              <a:gd name="T6" fmla="*/ 216124 w 243"/>
              <a:gd name="T7" fmla="*/ 128829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1526" name="Freeform 36"/>
          <p:cNvSpPr>
            <a:spLocks/>
          </p:cNvSpPr>
          <p:nvPr/>
        </p:nvSpPr>
        <p:spPr bwMode="auto">
          <a:xfrm rot="-483715">
            <a:off x="4710113" y="3843338"/>
            <a:ext cx="284162" cy="409575"/>
          </a:xfrm>
          <a:custGeom>
            <a:avLst/>
            <a:gdLst>
              <a:gd name="T0" fmla="*/ 8894 w 319"/>
              <a:gd name="T1" fmla="*/ 216957 h 460"/>
              <a:gd name="T2" fmla="*/ 158306 w 319"/>
              <a:gd name="T3" fmla="*/ 401904 h 460"/>
              <a:gd name="T4" fmla="*/ 274812 w 319"/>
              <a:gd name="T5" fmla="*/ 192060 h 460"/>
              <a:gd name="T6" fmla="*/ 125400 w 319"/>
              <a:gd name="T7" fmla="*/ 7113 h 460"/>
              <a:gd name="T8" fmla="*/ 8894 w 319"/>
              <a:gd name="T9" fmla="*/ 216957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1527" name="Freeform 37"/>
          <p:cNvSpPr>
            <a:spLocks/>
          </p:cNvSpPr>
          <p:nvPr/>
        </p:nvSpPr>
        <p:spPr bwMode="auto">
          <a:xfrm rot="-483715">
            <a:off x="4762500" y="3902075"/>
            <a:ext cx="174625" cy="300038"/>
          </a:xfrm>
          <a:custGeom>
            <a:avLst/>
            <a:gdLst>
              <a:gd name="T0" fmla="*/ 8025 w 195"/>
              <a:gd name="T1" fmla="*/ 159097 h 339"/>
              <a:gd name="T2" fmla="*/ 101655 w 195"/>
              <a:gd name="T3" fmla="*/ 296863 h 339"/>
              <a:gd name="T4" fmla="*/ 164967 w 195"/>
              <a:gd name="T5" fmla="*/ 143099 h 339"/>
              <a:gd name="T6" fmla="*/ 71337 w 195"/>
              <a:gd name="T7" fmla="*/ 4444 h 339"/>
              <a:gd name="T8" fmla="*/ 8025 w 195"/>
              <a:gd name="T9" fmla="*/ 159097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1528" name="Freeform 38"/>
          <p:cNvSpPr>
            <a:spLocks/>
          </p:cNvSpPr>
          <p:nvPr/>
        </p:nvSpPr>
        <p:spPr bwMode="auto">
          <a:xfrm rot="-483715">
            <a:off x="4816475" y="3957638"/>
            <a:ext cx="61913" cy="195262"/>
          </a:xfrm>
          <a:custGeom>
            <a:avLst/>
            <a:gdLst>
              <a:gd name="T0" fmla="*/ 7080 w 70"/>
              <a:gd name="T1" fmla="*/ 101412 h 220"/>
              <a:gd name="T2" fmla="*/ 44251 w 70"/>
              <a:gd name="T3" fmla="*/ 193039 h 220"/>
              <a:gd name="T4" fmla="*/ 54871 w 70"/>
              <a:gd name="T5" fmla="*/ 94296 h 220"/>
              <a:gd name="T6" fmla="*/ 17700 w 70"/>
              <a:gd name="T7" fmla="*/ 2669 h 220"/>
              <a:gd name="T8" fmla="*/ 7080 w 70"/>
              <a:gd name="T9" fmla="*/ 101412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1529" name="Freeform 39"/>
          <p:cNvSpPr>
            <a:spLocks/>
          </p:cNvSpPr>
          <p:nvPr/>
        </p:nvSpPr>
        <p:spPr bwMode="auto">
          <a:xfrm rot="-483715">
            <a:off x="4732338" y="4013200"/>
            <a:ext cx="273050" cy="239713"/>
          </a:xfrm>
          <a:custGeom>
            <a:avLst/>
            <a:gdLst>
              <a:gd name="T0" fmla="*/ 188623 w 307"/>
              <a:gd name="T1" fmla="*/ 197535 h 269"/>
              <a:gd name="T2" fmla="*/ 261581 w 307"/>
              <a:gd name="T3" fmla="*/ 0 h 269"/>
              <a:gd name="T4" fmla="*/ 264250 w 307"/>
              <a:gd name="T5" fmla="*/ 21355 h 269"/>
              <a:gd name="T6" fmla="*/ 147695 w 307"/>
              <a:gd name="T7" fmla="*/ 231348 h 269"/>
              <a:gd name="T8" fmla="*/ 0 w 307"/>
              <a:gd name="T9" fmla="*/ 57837 h 269"/>
              <a:gd name="T10" fmla="*/ 188623 w 307"/>
              <a:gd name="T11" fmla="*/ 19753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1530" name="Freeform 40"/>
          <p:cNvSpPr>
            <a:spLocks noEditPoints="1"/>
          </p:cNvSpPr>
          <p:nvPr/>
        </p:nvSpPr>
        <p:spPr bwMode="auto">
          <a:xfrm rot="-483715">
            <a:off x="4705350" y="3840163"/>
            <a:ext cx="293688" cy="419100"/>
          </a:xfrm>
          <a:custGeom>
            <a:avLst/>
            <a:gdLst>
              <a:gd name="T0" fmla="*/ 129879 w 330"/>
              <a:gd name="T1" fmla="*/ 7115 h 471"/>
              <a:gd name="T2" fmla="*/ 8896 w 330"/>
              <a:gd name="T3" fmla="*/ 222331 h 471"/>
              <a:gd name="T4" fmla="*/ 8896 w 330"/>
              <a:gd name="T5" fmla="*/ 222331 h 471"/>
              <a:gd name="T6" fmla="*/ 162793 w 330"/>
              <a:gd name="T7" fmla="*/ 411757 h 471"/>
              <a:gd name="T8" fmla="*/ 283777 w 330"/>
              <a:gd name="T9" fmla="*/ 196541 h 471"/>
              <a:gd name="T10" fmla="*/ 129879 w 330"/>
              <a:gd name="T11" fmla="*/ 7115 h 471"/>
              <a:gd name="T12" fmla="*/ 19571 w 330"/>
              <a:gd name="T13" fmla="*/ 220553 h 471"/>
              <a:gd name="T14" fmla="*/ 19571 w 330"/>
              <a:gd name="T15" fmla="*/ 220553 h 471"/>
              <a:gd name="T16" fmla="*/ 130769 w 330"/>
              <a:gd name="T17" fmla="*/ 17786 h 471"/>
              <a:gd name="T18" fmla="*/ 273102 w 330"/>
              <a:gd name="T19" fmla="*/ 197430 h 471"/>
              <a:gd name="T20" fmla="*/ 161904 w 330"/>
              <a:gd name="T21" fmla="*/ 400196 h 471"/>
              <a:gd name="T22" fmla="*/ 19571 w 330"/>
              <a:gd name="T23" fmla="*/ 22055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1531" name="Freeform 41"/>
          <p:cNvSpPr>
            <a:spLocks/>
          </p:cNvSpPr>
          <p:nvPr/>
        </p:nvSpPr>
        <p:spPr bwMode="auto">
          <a:xfrm rot="-483715">
            <a:off x="5106988" y="3771900"/>
            <a:ext cx="315912" cy="441325"/>
          </a:xfrm>
          <a:custGeom>
            <a:avLst/>
            <a:gdLst>
              <a:gd name="T0" fmla="*/ 16027 w 355"/>
              <a:gd name="T1" fmla="*/ 194892 h 496"/>
              <a:gd name="T2" fmla="*/ 127326 w 355"/>
              <a:gd name="T3" fmla="*/ 427161 h 496"/>
              <a:gd name="T4" fmla="*/ 299173 w 355"/>
              <a:gd name="T5" fmla="*/ 246508 h 496"/>
              <a:gd name="T6" fmla="*/ 187873 w 355"/>
              <a:gd name="T7" fmla="*/ 14239 h 496"/>
              <a:gd name="T8" fmla="*/ 16027 w 355"/>
              <a:gd name="T9" fmla="*/ 194892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1532" name="Freeform 42"/>
          <p:cNvSpPr>
            <a:spLocks/>
          </p:cNvSpPr>
          <p:nvPr/>
        </p:nvSpPr>
        <p:spPr bwMode="auto">
          <a:xfrm rot="-483715">
            <a:off x="5176838" y="3865563"/>
            <a:ext cx="177800" cy="307975"/>
          </a:xfrm>
          <a:custGeom>
            <a:avLst/>
            <a:gdLst>
              <a:gd name="T0" fmla="*/ 8915 w 199"/>
              <a:gd name="T1" fmla="*/ 141373 h 346"/>
              <a:gd name="T2" fmla="*/ 72210 w 199"/>
              <a:gd name="T3" fmla="*/ 300529 h 346"/>
              <a:gd name="T4" fmla="*/ 167598 w 199"/>
              <a:gd name="T5" fmla="*/ 167158 h 346"/>
              <a:gd name="T6" fmla="*/ 105194 w 199"/>
              <a:gd name="T7" fmla="*/ 7113 h 346"/>
              <a:gd name="T8" fmla="*/ 8915 w 199"/>
              <a:gd name="T9" fmla="*/ 141373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1533" name="Freeform 43"/>
          <p:cNvSpPr>
            <a:spLocks/>
          </p:cNvSpPr>
          <p:nvPr/>
        </p:nvSpPr>
        <p:spPr bwMode="auto">
          <a:xfrm rot="-483715">
            <a:off x="5248275" y="3959225"/>
            <a:ext cx="39688" cy="174625"/>
          </a:xfrm>
          <a:custGeom>
            <a:avLst/>
            <a:gdLst>
              <a:gd name="T0" fmla="*/ 900 w 43"/>
              <a:gd name="T1" fmla="*/ 87201 h 197"/>
              <a:gd name="T2" fmla="*/ 16208 w 43"/>
              <a:gd name="T3" fmla="*/ 174402 h 197"/>
              <a:gd name="T4" fmla="*/ 36918 w 43"/>
              <a:gd name="T5" fmla="*/ 88091 h 197"/>
              <a:gd name="T6" fmla="*/ 21611 w 43"/>
              <a:gd name="T7" fmla="*/ 0 h 197"/>
              <a:gd name="T8" fmla="*/ 900 w 43"/>
              <a:gd name="T9" fmla="*/ 87201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1534" name="Freeform 44"/>
          <p:cNvSpPr>
            <a:spLocks/>
          </p:cNvSpPr>
          <p:nvPr/>
        </p:nvSpPr>
        <p:spPr bwMode="auto">
          <a:xfrm rot="-483715">
            <a:off x="5127625" y="3895725"/>
            <a:ext cx="292100" cy="317500"/>
          </a:xfrm>
          <a:custGeom>
            <a:avLst/>
            <a:gdLst>
              <a:gd name="T0" fmla="*/ 0 w 328"/>
              <a:gd name="T1" fmla="*/ 130811 h 356"/>
              <a:gd name="T2" fmla="*/ 133607 w 328"/>
              <a:gd name="T3" fmla="*/ 276750 h 356"/>
              <a:gd name="T4" fmla="*/ 277904 w 328"/>
              <a:gd name="T5" fmla="*/ 0 h 356"/>
              <a:gd name="T6" fmla="*/ 285920 w 328"/>
              <a:gd name="T7" fmla="*/ 121912 h 356"/>
              <a:gd name="T8" fmla="*/ 114012 w 328"/>
              <a:gd name="T9" fmla="*/ 302556 h 356"/>
              <a:gd name="T10" fmla="*/ 0 w 328"/>
              <a:gd name="T11" fmla="*/ 130811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1535" name="Freeform 45"/>
          <p:cNvSpPr>
            <a:spLocks noEditPoints="1"/>
          </p:cNvSpPr>
          <p:nvPr/>
        </p:nvSpPr>
        <p:spPr bwMode="auto">
          <a:xfrm rot="-483715">
            <a:off x="5102225" y="3775075"/>
            <a:ext cx="325438" cy="442913"/>
          </a:xfrm>
          <a:custGeom>
            <a:avLst/>
            <a:gdLst>
              <a:gd name="T0" fmla="*/ 99584 w 365"/>
              <a:gd name="T1" fmla="*/ 32024 h 497"/>
              <a:gd name="T2" fmla="*/ 16894 w 365"/>
              <a:gd name="T3" fmla="*/ 191252 h 497"/>
              <a:gd name="T4" fmla="*/ 16894 w 365"/>
              <a:gd name="T5" fmla="*/ 191252 h 497"/>
              <a:gd name="T6" fmla="*/ 131593 w 365"/>
              <a:gd name="T7" fmla="*/ 427871 h 497"/>
              <a:gd name="T8" fmla="*/ 307643 w 365"/>
              <a:gd name="T9" fmla="*/ 243735 h 497"/>
              <a:gd name="T10" fmla="*/ 192944 w 365"/>
              <a:gd name="T11" fmla="*/ 6227 h 497"/>
              <a:gd name="T12" fmla="*/ 99584 w 365"/>
              <a:gd name="T13" fmla="*/ 32024 h 497"/>
              <a:gd name="T14" fmla="*/ 133371 w 365"/>
              <a:gd name="T15" fmla="*/ 415418 h 497"/>
              <a:gd name="T16" fmla="*/ 27563 w 365"/>
              <a:gd name="T17" fmla="*/ 193031 h 497"/>
              <a:gd name="T18" fmla="*/ 27563 w 365"/>
              <a:gd name="T19" fmla="*/ 193031 h 497"/>
              <a:gd name="T20" fmla="*/ 105808 w 365"/>
              <a:gd name="T21" fmla="*/ 42698 h 497"/>
              <a:gd name="T22" fmla="*/ 191166 w 365"/>
              <a:gd name="T23" fmla="*/ 18680 h 497"/>
              <a:gd name="T24" fmla="*/ 296974 w 365"/>
              <a:gd name="T25" fmla="*/ 241067 h 497"/>
              <a:gd name="T26" fmla="*/ 133371 w 365"/>
              <a:gd name="T27" fmla="*/ 415418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1536" name="Freeform 46"/>
          <p:cNvSpPr>
            <a:spLocks/>
          </p:cNvSpPr>
          <p:nvPr/>
        </p:nvSpPr>
        <p:spPr bwMode="auto">
          <a:xfrm rot="-483715">
            <a:off x="5170488" y="3943350"/>
            <a:ext cx="122237" cy="188913"/>
          </a:xfrm>
          <a:custGeom>
            <a:avLst/>
            <a:gdLst>
              <a:gd name="T0" fmla="*/ 5356 w 138"/>
              <a:gd name="T1" fmla="*/ 88104 h 212"/>
              <a:gd name="T2" fmla="*/ 51779 w 138"/>
              <a:gd name="T3" fmla="*/ 185108 h 212"/>
              <a:gd name="T4" fmla="*/ 117842 w 138"/>
              <a:gd name="T5" fmla="*/ 100564 h 212"/>
              <a:gd name="T6" fmla="*/ 71419 w 138"/>
              <a:gd name="T7" fmla="*/ 3560 h 212"/>
              <a:gd name="T8" fmla="*/ 5356 w 138"/>
              <a:gd name="T9" fmla="*/ 88104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1537" name="Freeform 47"/>
          <p:cNvSpPr>
            <a:spLocks/>
          </p:cNvSpPr>
          <p:nvPr/>
        </p:nvSpPr>
        <p:spPr bwMode="auto">
          <a:xfrm rot="-483715">
            <a:off x="5227638" y="3979863"/>
            <a:ext cx="47625" cy="60325"/>
          </a:xfrm>
          <a:custGeom>
            <a:avLst/>
            <a:gdLst>
              <a:gd name="T0" fmla="*/ 1780 w 53"/>
              <a:gd name="T1" fmla="*/ 27687 h 67"/>
              <a:gd name="T2" fmla="*/ 20469 w 53"/>
              <a:gd name="T3" fmla="*/ 58053 h 67"/>
              <a:gd name="T4" fmla="*/ 45387 w 53"/>
              <a:gd name="T5" fmla="*/ 32152 h 67"/>
              <a:gd name="T6" fmla="*/ 26698 w 53"/>
              <a:gd name="T7" fmla="*/ 1786 h 67"/>
              <a:gd name="T8" fmla="*/ 1780 w 53"/>
              <a:gd name="T9" fmla="*/ 27687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1538" name="Freeform 48"/>
          <p:cNvSpPr>
            <a:spLocks/>
          </p:cNvSpPr>
          <p:nvPr/>
        </p:nvSpPr>
        <p:spPr bwMode="auto">
          <a:xfrm rot="-483715">
            <a:off x="4821238" y="3990975"/>
            <a:ext cx="123825" cy="187325"/>
          </a:xfrm>
          <a:custGeom>
            <a:avLst/>
            <a:gdLst>
              <a:gd name="T0" fmla="*/ 5348 w 139"/>
              <a:gd name="T1" fmla="*/ 99399 h 211"/>
              <a:gd name="T2" fmla="*/ 71310 w 139"/>
              <a:gd name="T3" fmla="*/ 183711 h 211"/>
              <a:gd name="T4" fmla="*/ 118554 w 139"/>
              <a:gd name="T5" fmla="*/ 87862 h 211"/>
              <a:gd name="T6" fmla="*/ 52591 w 139"/>
              <a:gd name="T7" fmla="*/ 3550 h 211"/>
              <a:gd name="T8" fmla="*/ 5348 w 139"/>
              <a:gd name="T9" fmla="*/ 99399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1539" name="Freeform 49"/>
          <p:cNvSpPr>
            <a:spLocks/>
          </p:cNvSpPr>
          <p:nvPr/>
        </p:nvSpPr>
        <p:spPr bwMode="auto">
          <a:xfrm rot="-483715">
            <a:off x="4873625" y="4024313"/>
            <a:ext cx="46038" cy="58737"/>
          </a:xfrm>
          <a:custGeom>
            <a:avLst/>
            <a:gdLst>
              <a:gd name="T0" fmla="*/ 1780 w 53"/>
              <a:gd name="T1" fmla="*/ 32255 h 66"/>
              <a:gd name="T2" fmla="*/ 26698 w 53"/>
              <a:gd name="T3" fmla="*/ 58239 h 66"/>
              <a:gd name="T4" fmla="*/ 45387 w 53"/>
              <a:gd name="T5" fmla="*/ 26880 h 66"/>
              <a:gd name="T6" fmla="*/ 20469 w 53"/>
              <a:gd name="T7" fmla="*/ 896 h 66"/>
              <a:gd name="T8" fmla="*/ 1780 w 53"/>
              <a:gd name="T9" fmla="*/ 32255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21540" name="Freeform 50"/>
          <p:cNvSpPr>
            <a:spLocks/>
          </p:cNvSpPr>
          <p:nvPr/>
        </p:nvSpPr>
        <p:spPr bwMode="auto">
          <a:xfrm rot="-483715">
            <a:off x="5070475" y="4198938"/>
            <a:ext cx="58738" cy="82550"/>
          </a:xfrm>
          <a:custGeom>
            <a:avLst/>
            <a:gdLst>
              <a:gd name="T0" fmla="*/ 5312 w 66"/>
              <a:gd name="T1" fmla="*/ 886 h 93"/>
              <a:gd name="T2" fmla="*/ 0 w 66"/>
              <a:gd name="T3" fmla="*/ 6200 h 93"/>
              <a:gd name="T4" fmla="*/ 5312 w 66"/>
              <a:gd name="T5" fmla="*/ 11514 h 93"/>
              <a:gd name="T6" fmla="*/ 45151 w 66"/>
              <a:gd name="T7" fmla="*/ 36312 h 93"/>
              <a:gd name="T8" fmla="*/ 17706 w 66"/>
              <a:gd name="T9" fmla="*/ 69968 h 93"/>
              <a:gd name="T10" fmla="*/ 13280 w 66"/>
              <a:gd name="T11" fmla="*/ 77053 h 93"/>
              <a:gd name="T12" fmla="*/ 19477 w 66"/>
              <a:gd name="T13" fmla="*/ 81481 h 93"/>
              <a:gd name="T14" fmla="*/ 51348 w 66"/>
              <a:gd name="T15" fmla="*/ 61997 h 93"/>
              <a:gd name="T16" fmla="*/ 56660 w 66"/>
              <a:gd name="T17" fmla="*/ 34541 h 93"/>
              <a:gd name="T18" fmla="*/ 5312 w 66"/>
              <a:gd name="T19" fmla="*/ 886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21541" name="Picture 51"/>
          <p:cNvPicPr>
            <a:picLocks noChangeAspect="1" noChangeArrowheads="1"/>
          </p:cNvPicPr>
          <p:nvPr/>
        </p:nvPicPr>
        <p:blipFill>
          <a:blip r:embed="rId3"/>
          <a:srcRect/>
          <a:stretch>
            <a:fillRect/>
          </a:stretch>
        </p:blipFill>
        <p:spPr bwMode="auto">
          <a:xfrm rot="-483715">
            <a:off x="4954588" y="4297363"/>
            <a:ext cx="325437" cy="147637"/>
          </a:xfrm>
          <a:prstGeom prst="rect">
            <a:avLst/>
          </a:prstGeom>
          <a:noFill/>
          <a:ln w="9525">
            <a:noFill/>
            <a:miter lim="800000"/>
            <a:headEnd/>
            <a:tailEnd/>
          </a:ln>
        </p:spPr>
      </p:pic>
      <p:pic>
        <p:nvPicPr>
          <p:cNvPr id="21542" name="Picture 52"/>
          <p:cNvPicPr>
            <a:picLocks noChangeAspect="1" noChangeArrowheads="1"/>
          </p:cNvPicPr>
          <p:nvPr/>
        </p:nvPicPr>
        <p:blipFill>
          <a:blip r:embed="rId4"/>
          <a:srcRect/>
          <a:stretch>
            <a:fillRect/>
          </a:stretch>
        </p:blipFill>
        <p:spPr bwMode="auto">
          <a:xfrm rot="-483715">
            <a:off x="4983163" y="4316413"/>
            <a:ext cx="300037" cy="242887"/>
          </a:xfrm>
          <a:prstGeom prst="rect">
            <a:avLst/>
          </a:prstGeom>
          <a:noFill/>
          <a:ln w="9525">
            <a:noFill/>
            <a:miter lim="800000"/>
            <a:headEnd/>
            <a:tailEnd/>
          </a:ln>
        </p:spPr>
      </p:pic>
      <p:sp>
        <p:nvSpPr>
          <p:cNvPr id="21543" name="Freeform 53"/>
          <p:cNvSpPr>
            <a:spLocks/>
          </p:cNvSpPr>
          <p:nvPr/>
        </p:nvSpPr>
        <p:spPr bwMode="auto">
          <a:xfrm rot="-483715">
            <a:off x="4975225" y="4316413"/>
            <a:ext cx="296863" cy="214312"/>
          </a:xfrm>
          <a:custGeom>
            <a:avLst/>
            <a:gdLst>
              <a:gd name="T0" fmla="*/ 297082 w 334"/>
              <a:gd name="T1" fmla="*/ 0 h 242"/>
              <a:gd name="T2" fmla="*/ 0 w 334"/>
              <a:gd name="T3" fmla="*/ 4451 h 242"/>
              <a:gd name="T4" fmla="*/ 105847 w 334"/>
              <a:gd name="T5" fmla="*/ 180704 h 242"/>
              <a:gd name="T6" fmla="*/ 29708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21544" name="Freeform 54"/>
          <p:cNvSpPr>
            <a:spLocks/>
          </p:cNvSpPr>
          <p:nvPr/>
        </p:nvSpPr>
        <p:spPr bwMode="auto">
          <a:xfrm rot="-483715">
            <a:off x="4968875" y="4316413"/>
            <a:ext cx="292100" cy="85725"/>
          </a:xfrm>
          <a:custGeom>
            <a:avLst/>
            <a:gdLst>
              <a:gd name="T0" fmla="*/ 155402 w 329"/>
              <a:gd name="T1" fmla="*/ 77196 h 96"/>
              <a:gd name="T2" fmla="*/ 0 w 329"/>
              <a:gd name="T3" fmla="*/ 5324 h 96"/>
              <a:gd name="T4" fmla="*/ 292155 w 329"/>
              <a:gd name="T5" fmla="*/ 0 h 96"/>
              <a:gd name="T6" fmla="*/ 155402 w 329"/>
              <a:gd name="T7" fmla="*/ 77196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21545" name="Freeform 55"/>
          <p:cNvSpPr>
            <a:spLocks noEditPoints="1"/>
          </p:cNvSpPr>
          <p:nvPr/>
        </p:nvSpPr>
        <p:spPr bwMode="auto">
          <a:xfrm rot="-483715">
            <a:off x="4962525" y="4310063"/>
            <a:ext cx="304800" cy="98425"/>
          </a:xfrm>
          <a:custGeom>
            <a:avLst/>
            <a:gdLst>
              <a:gd name="T0" fmla="*/ 295939 w 343"/>
              <a:gd name="T1" fmla="*/ 890 h 110"/>
              <a:gd name="T2" fmla="*/ 8887 w 343"/>
              <a:gd name="T3" fmla="*/ 6227 h 110"/>
              <a:gd name="T4" fmla="*/ 1777 w 343"/>
              <a:gd name="T5" fmla="*/ 8006 h 110"/>
              <a:gd name="T6" fmla="*/ 1777 w 343"/>
              <a:gd name="T7" fmla="*/ 16012 h 110"/>
              <a:gd name="T8" fmla="*/ 161744 w 343"/>
              <a:gd name="T9" fmla="*/ 89848 h 110"/>
              <a:gd name="T10" fmla="*/ 303049 w 343"/>
              <a:gd name="T11" fmla="*/ 9785 h 110"/>
              <a:gd name="T12" fmla="*/ 303049 w 343"/>
              <a:gd name="T13" fmla="*/ 2669 h 110"/>
              <a:gd name="T14" fmla="*/ 295939 w 343"/>
              <a:gd name="T15" fmla="*/ 890 h 110"/>
              <a:gd name="T16" fmla="*/ 33771 w 343"/>
              <a:gd name="T17" fmla="*/ 31135 h 110"/>
              <a:gd name="T18" fmla="*/ 278165 w 343"/>
              <a:gd name="T19" fmla="*/ 23129 h 110"/>
              <a:gd name="T20" fmla="*/ 161744 w 343"/>
              <a:gd name="T21" fmla="*/ 77394 h 110"/>
              <a:gd name="T22" fmla="*/ 33771 w 343"/>
              <a:gd name="T23" fmla="*/ 31135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21546" name="Freeform 56"/>
          <p:cNvSpPr>
            <a:spLocks/>
          </p:cNvSpPr>
          <p:nvPr/>
        </p:nvSpPr>
        <p:spPr bwMode="auto">
          <a:xfrm rot="-483715">
            <a:off x="5037138" y="4392613"/>
            <a:ext cx="176212" cy="125412"/>
          </a:xfrm>
          <a:custGeom>
            <a:avLst/>
            <a:gdLst>
              <a:gd name="T0" fmla="*/ 89776 w 198"/>
              <a:gd name="T1" fmla="*/ 40157 h 142"/>
              <a:gd name="T2" fmla="*/ 175996 w 198"/>
              <a:gd name="T3" fmla="*/ 51758 h 142"/>
              <a:gd name="T4" fmla="*/ 47999 w 198"/>
              <a:gd name="T5" fmla="*/ 104408 h 142"/>
              <a:gd name="T6" fmla="*/ 0 w 198"/>
              <a:gd name="T7" fmla="*/ 60682 h 142"/>
              <a:gd name="T8" fmla="*/ 89776 w 198"/>
              <a:gd name="T9" fmla="*/ 401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21547" name="Freeform 57"/>
          <p:cNvSpPr>
            <a:spLocks/>
          </p:cNvSpPr>
          <p:nvPr/>
        </p:nvSpPr>
        <p:spPr bwMode="auto">
          <a:xfrm rot="-483715">
            <a:off x="5026025" y="4394200"/>
            <a:ext cx="188913" cy="68263"/>
          </a:xfrm>
          <a:custGeom>
            <a:avLst/>
            <a:gdLst>
              <a:gd name="T0" fmla="*/ 186888 w 212"/>
              <a:gd name="T1" fmla="*/ 45352 h 76"/>
              <a:gd name="T2" fmla="*/ 97004 w 212"/>
              <a:gd name="T3" fmla="*/ 31124 h 76"/>
              <a:gd name="T4" fmla="*/ 40047 w 212"/>
              <a:gd name="T5" fmla="*/ 21342 h 76"/>
              <a:gd name="T6" fmla="*/ 1780 w 212"/>
              <a:gd name="T7" fmla="*/ 56912 h 76"/>
              <a:gd name="T8" fmla="*/ 1780 w 212"/>
              <a:gd name="T9" fmla="*/ 63137 h 76"/>
              <a:gd name="T10" fmla="*/ 4450 w 212"/>
              <a:gd name="T11" fmla="*/ 67583 h 76"/>
              <a:gd name="T12" fmla="*/ 16909 w 212"/>
              <a:gd name="T13" fmla="*/ 62248 h 76"/>
              <a:gd name="T14" fmla="*/ 14239 w 212"/>
              <a:gd name="T15" fmla="*/ 57801 h 76"/>
              <a:gd name="T16" fmla="*/ 41827 w 212"/>
              <a:gd name="T17" fmla="*/ 33792 h 76"/>
              <a:gd name="T18" fmla="*/ 93444 w 212"/>
              <a:gd name="T19" fmla="*/ 42684 h 76"/>
              <a:gd name="T20" fmla="*/ 99674 w 212"/>
              <a:gd name="T21" fmla="*/ 42684 h 76"/>
              <a:gd name="T22" fmla="*/ 174429 w 212"/>
              <a:gd name="T23" fmla="*/ 51576 h 76"/>
              <a:gd name="T24" fmla="*/ 169979 w 212"/>
              <a:gd name="T25" fmla="*/ 56912 h 76"/>
              <a:gd name="T26" fmla="*/ 183328 w 212"/>
              <a:gd name="T27" fmla="*/ 58691 h 76"/>
              <a:gd name="T28" fmla="*/ 186888 w 212"/>
              <a:gd name="T29" fmla="*/ 53355 h 76"/>
              <a:gd name="T30" fmla="*/ 186888 w 212"/>
              <a:gd name="T31" fmla="*/ 45352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21548" name="Freeform 58"/>
          <p:cNvSpPr>
            <a:spLocks noEditPoints="1"/>
          </p:cNvSpPr>
          <p:nvPr/>
        </p:nvSpPr>
        <p:spPr bwMode="auto">
          <a:xfrm rot="-483715">
            <a:off x="4967288" y="4310063"/>
            <a:ext cx="309562" cy="204787"/>
          </a:xfrm>
          <a:custGeom>
            <a:avLst/>
            <a:gdLst>
              <a:gd name="T0" fmla="*/ 301743 w 348"/>
              <a:gd name="T1" fmla="*/ 890 h 231"/>
              <a:gd name="T2" fmla="*/ 8901 w 348"/>
              <a:gd name="T3" fmla="*/ 4449 h 231"/>
              <a:gd name="T4" fmla="*/ 2670 w 348"/>
              <a:gd name="T5" fmla="*/ 6229 h 231"/>
              <a:gd name="T6" fmla="*/ 890 w 348"/>
              <a:gd name="T7" fmla="*/ 12458 h 231"/>
              <a:gd name="T8" fmla="*/ 109482 w 348"/>
              <a:gd name="T9" fmla="*/ 193106 h 231"/>
              <a:gd name="T10" fmla="*/ 186921 w 348"/>
              <a:gd name="T11" fmla="*/ 193106 h 231"/>
              <a:gd name="T12" fmla="*/ 308864 w 348"/>
              <a:gd name="T13" fmla="*/ 8009 h 231"/>
              <a:gd name="T14" fmla="*/ 307974 w 348"/>
              <a:gd name="T15" fmla="*/ 1780 h 231"/>
              <a:gd name="T16" fmla="*/ 301743 w 348"/>
              <a:gd name="T17" fmla="*/ 890 h 231"/>
              <a:gd name="T18" fmla="*/ 115713 w 348"/>
              <a:gd name="T19" fmla="*/ 181537 h 231"/>
              <a:gd name="T20" fmla="*/ 15132 w 348"/>
              <a:gd name="T21" fmla="*/ 21357 h 231"/>
              <a:gd name="T22" fmla="*/ 293732 w 348"/>
              <a:gd name="T23" fmla="*/ 18688 h 231"/>
              <a:gd name="T24" fmla="*/ 183360 w 348"/>
              <a:gd name="T25" fmla="*/ 181537 h 231"/>
              <a:gd name="T26" fmla="*/ 115713 w 348"/>
              <a:gd name="T27" fmla="*/ 181537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21549" name="Freeform 59"/>
          <p:cNvSpPr>
            <a:spLocks/>
          </p:cNvSpPr>
          <p:nvPr/>
        </p:nvSpPr>
        <p:spPr bwMode="auto">
          <a:xfrm rot="-483715">
            <a:off x="4918075" y="4311650"/>
            <a:ext cx="49213" cy="55563"/>
          </a:xfrm>
          <a:custGeom>
            <a:avLst/>
            <a:gdLst>
              <a:gd name="T0" fmla="*/ 47871 w 54"/>
              <a:gd name="T1" fmla="*/ 30293 h 64"/>
              <a:gd name="T2" fmla="*/ 8865 w 54"/>
              <a:gd name="T3" fmla="*/ 891 h 64"/>
              <a:gd name="T4" fmla="*/ 3546 w 54"/>
              <a:gd name="T5" fmla="*/ 9801 h 64"/>
              <a:gd name="T6" fmla="*/ 42552 w 54"/>
              <a:gd name="T7" fmla="*/ 57023 h 64"/>
              <a:gd name="T8" fmla="*/ 47871 w 54"/>
              <a:gd name="T9" fmla="*/ 3029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21550" name="Freeform 60"/>
          <p:cNvSpPr>
            <a:spLocks/>
          </p:cNvSpPr>
          <p:nvPr/>
        </p:nvSpPr>
        <p:spPr bwMode="auto">
          <a:xfrm rot="-483715">
            <a:off x="5249863" y="4260850"/>
            <a:ext cx="46037" cy="53975"/>
          </a:xfrm>
          <a:custGeom>
            <a:avLst/>
            <a:gdLst>
              <a:gd name="T0" fmla="*/ 1760 w 52"/>
              <a:gd name="T1" fmla="*/ 27548 h 61"/>
              <a:gd name="T2" fmla="*/ 38719 w 52"/>
              <a:gd name="T3" fmla="*/ 1777 h 61"/>
              <a:gd name="T4" fmla="*/ 42239 w 52"/>
              <a:gd name="T5" fmla="*/ 10664 h 61"/>
              <a:gd name="T6" fmla="*/ 0 w 52"/>
              <a:gd name="T7" fmla="*/ 54207 h 61"/>
              <a:gd name="T8" fmla="*/ 1760 w 52"/>
              <a:gd name="T9" fmla="*/ 27548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21551" name="Freeform 61"/>
          <p:cNvSpPr>
            <a:spLocks/>
          </p:cNvSpPr>
          <p:nvPr/>
        </p:nvSpPr>
        <p:spPr bwMode="auto">
          <a:xfrm rot="-483715">
            <a:off x="5099050" y="4548188"/>
            <a:ext cx="79375" cy="42862"/>
          </a:xfrm>
          <a:custGeom>
            <a:avLst/>
            <a:gdLst>
              <a:gd name="T0" fmla="*/ 0 w 89"/>
              <a:gd name="T1" fmla="*/ 7126 h 49"/>
              <a:gd name="T2" fmla="*/ 79551 w 89"/>
              <a:gd name="T3" fmla="*/ 0 h 49"/>
              <a:gd name="T4" fmla="*/ 0 w 89"/>
              <a:gd name="T5" fmla="*/ 7126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21552" name="Freeform 62"/>
          <p:cNvSpPr>
            <a:spLocks/>
          </p:cNvSpPr>
          <p:nvPr/>
        </p:nvSpPr>
        <p:spPr bwMode="auto">
          <a:xfrm rot="-483715">
            <a:off x="5135563" y="4845050"/>
            <a:ext cx="319087" cy="134938"/>
          </a:xfrm>
          <a:custGeom>
            <a:avLst/>
            <a:gdLst>
              <a:gd name="T0" fmla="*/ 4442 w 359"/>
              <a:gd name="T1" fmla="*/ 889 h 152"/>
              <a:gd name="T2" fmla="*/ 0 w 359"/>
              <a:gd name="T3" fmla="*/ 5335 h 152"/>
              <a:gd name="T4" fmla="*/ 4442 w 359"/>
              <a:gd name="T5" fmla="*/ 10671 h 152"/>
              <a:gd name="T6" fmla="*/ 123476 w 359"/>
              <a:gd name="T7" fmla="*/ 24899 h 152"/>
              <a:gd name="T8" fmla="*/ 223856 w 359"/>
              <a:gd name="T9" fmla="*/ 60469 h 152"/>
              <a:gd name="T10" fmla="*/ 309135 w 359"/>
              <a:gd name="T11" fmla="*/ 131609 h 152"/>
              <a:gd name="T12" fmla="*/ 316241 w 359"/>
              <a:gd name="T13" fmla="*/ 133388 h 152"/>
              <a:gd name="T14" fmla="*/ 318018 w 359"/>
              <a:gd name="T15" fmla="*/ 126274 h 152"/>
              <a:gd name="T16" fmla="*/ 229186 w 359"/>
              <a:gd name="T17" fmla="*/ 51576 h 152"/>
              <a:gd name="T18" fmla="*/ 126141 w 359"/>
              <a:gd name="T19" fmla="*/ 15117 h 152"/>
              <a:gd name="T20" fmla="*/ 4442 w 359"/>
              <a:gd name="T21" fmla="*/ 889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21553" name="Freeform 63"/>
          <p:cNvSpPr>
            <a:spLocks/>
          </p:cNvSpPr>
          <p:nvPr/>
        </p:nvSpPr>
        <p:spPr bwMode="auto">
          <a:xfrm rot="-483715">
            <a:off x="5267325" y="4403725"/>
            <a:ext cx="149225" cy="77788"/>
          </a:xfrm>
          <a:custGeom>
            <a:avLst/>
            <a:gdLst>
              <a:gd name="T0" fmla="*/ 137150 w 166"/>
              <a:gd name="T1" fmla="*/ 2664 h 88"/>
              <a:gd name="T2" fmla="*/ 5344 w 166"/>
              <a:gd name="T3" fmla="*/ 67487 h 88"/>
              <a:gd name="T4" fmla="*/ 891 w 166"/>
              <a:gd name="T5" fmla="*/ 72815 h 88"/>
              <a:gd name="T6" fmla="*/ 6234 w 166"/>
              <a:gd name="T7" fmla="*/ 78143 h 88"/>
              <a:gd name="T8" fmla="*/ 59669 w 166"/>
              <a:gd name="T9" fmla="*/ 66599 h 88"/>
              <a:gd name="T10" fmla="*/ 146056 w 166"/>
              <a:gd name="T11" fmla="*/ 8880 h 88"/>
              <a:gd name="T12" fmla="*/ 144275 w 166"/>
              <a:gd name="T13" fmla="*/ 1776 h 88"/>
              <a:gd name="T14" fmla="*/ 137150 w 166"/>
              <a:gd name="T15" fmla="*/ 266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pic>
        <p:nvPicPr>
          <p:cNvPr id="21554" name="Picture 1"/>
          <p:cNvPicPr>
            <a:picLocks noChangeAspect="1"/>
          </p:cNvPicPr>
          <p:nvPr/>
        </p:nvPicPr>
        <p:blipFill>
          <a:blip r:embed="rId5"/>
          <a:srcRect/>
          <a:stretch>
            <a:fillRect/>
          </a:stretch>
        </p:blipFill>
        <p:spPr bwMode="auto">
          <a:xfrm>
            <a:off x="3440113" y="4200525"/>
            <a:ext cx="3530600" cy="1824038"/>
          </a:xfrm>
          <a:prstGeom prst="rect">
            <a:avLst/>
          </a:prstGeom>
          <a:noFill/>
          <a:ln w="9525">
            <a:noFill/>
            <a:miter lim="800000"/>
            <a:headEnd/>
            <a:tailEnd/>
          </a:ln>
        </p:spPr>
      </p:pic>
      <p:grpSp>
        <p:nvGrpSpPr>
          <p:cNvPr id="21555" name="Group 369"/>
          <p:cNvGrpSpPr>
            <a:grpSpLocks/>
          </p:cNvGrpSpPr>
          <p:nvPr/>
        </p:nvGrpSpPr>
        <p:grpSpPr bwMode="auto">
          <a:xfrm rot="21116285" flipH="1">
            <a:off x="4376738" y="4956175"/>
            <a:ext cx="460375" cy="373063"/>
            <a:chOff x="4685110" y="2165637"/>
            <a:chExt cx="368228" cy="294017"/>
          </a:xfrm>
        </p:grpSpPr>
        <p:sp>
          <p:nvSpPr>
            <p:cNvPr id="21617" name="Freeform 30"/>
            <p:cNvSpPr>
              <a:spLocks/>
            </p:cNvSpPr>
            <p:nvPr/>
          </p:nvSpPr>
          <p:spPr bwMode="auto">
            <a:xfrm>
              <a:off x="4685110" y="2174825"/>
              <a:ext cx="118031" cy="157610"/>
            </a:xfrm>
            <a:custGeom>
              <a:avLst/>
              <a:gdLst>
                <a:gd name="T0" fmla="*/ 0 w 132"/>
                <a:gd name="T1" fmla="*/ 135349 h 177"/>
                <a:gd name="T2" fmla="*/ 39344 w 132"/>
                <a:gd name="T3" fmla="*/ 157610 h 177"/>
                <a:gd name="T4" fmla="*/ 118031 w 132"/>
                <a:gd name="T5" fmla="*/ 0 h 177"/>
                <a:gd name="T6" fmla="*/ 0 w 132"/>
                <a:gd name="T7" fmla="*/ 135349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21618" name="Freeform 64"/>
            <p:cNvSpPr>
              <a:spLocks/>
            </p:cNvSpPr>
            <p:nvPr/>
          </p:nvSpPr>
          <p:spPr bwMode="auto">
            <a:xfrm>
              <a:off x="4685110" y="2165637"/>
              <a:ext cx="368228" cy="294017"/>
            </a:xfrm>
            <a:custGeom>
              <a:avLst/>
              <a:gdLst>
                <a:gd name="T0" fmla="*/ 232377 w 412"/>
                <a:gd name="T1" fmla="*/ 47364 h 329"/>
                <a:gd name="T2" fmla="*/ 300302 w 412"/>
                <a:gd name="T3" fmla="*/ 23235 h 329"/>
                <a:gd name="T4" fmla="*/ 352140 w 412"/>
                <a:gd name="T5" fmla="*/ 144774 h 329"/>
                <a:gd name="T6" fmla="*/ 300302 w 412"/>
                <a:gd name="T7" fmla="*/ 167116 h 329"/>
                <a:gd name="T8" fmla="*/ 252040 w 412"/>
                <a:gd name="T9" fmla="*/ 211799 h 329"/>
                <a:gd name="T10" fmla="*/ 249358 w 412"/>
                <a:gd name="T11" fmla="*/ 250227 h 329"/>
                <a:gd name="T12" fmla="*/ 191264 w 412"/>
                <a:gd name="T13" fmla="*/ 261845 h 329"/>
                <a:gd name="T14" fmla="*/ 135851 w 412"/>
                <a:gd name="T15" fmla="*/ 267207 h 329"/>
                <a:gd name="T16" fmla="*/ 95632 w 412"/>
                <a:gd name="T17" fmla="*/ 272569 h 329"/>
                <a:gd name="T18" fmla="*/ 60776 w 412"/>
                <a:gd name="T19" fmla="*/ 235035 h 329"/>
                <a:gd name="T20" fmla="*/ 17875 w 412"/>
                <a:gd name="T21" fmla="*/ 218055 h 329"/>
                <a:gd name="T22" fmla="*/ 232377 w 412"/>
                <a:gd name="T23" fmla="*/ 47364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21619" name="Freeform 65"/>
            <p:cNvSpPr>
              <a:spLocks/>
            </p:cNvSpPr>
            <p:nvPr/>
          </p:nvSpPr>
          <p:spPr bwMode="auto">
            <a:xfrm>
              <a:off x="4695005" y="2266705"/>
              <a:ext cx="349145" cy="192949"/>
            </a:xfrm>
            <a:custGeom>
              <a:avLst/>
              <a:gdLst>
                <a:gd name="T0" fmla="*/ 12501 w 391"/>
                <a:gd name="T1" fmla="*/ 45557 h 216"/>
                <a:gd name="T2" fmla="*/ 200915 w 391"/>
                <a:gd name="T3" fmla="*/ 122380 h 216"/>
                <a:gd name="T4" fmla="*/ 186627 w 391"/>
                <a:gd name="T5" fmla="*/ 83969 h 216"/>
                <a:gd name="T6" fmla="*/ 277709 w 391"/>
                <a:gd name="T7" fmla="*/ 893 h 216"/>
                <a:gd name="T8" fmla="*/ 346466 w 391"/>
                <a:gd name="T9" fmla="*/ 0 h 216"/>
                <a:gd name="T10" fmla="*/ 342001 w 391"/>
                <a:gd name="T11" fmla="*/ 43771 h 216"/>
                <a:gd name="T12" fmla="*/ 290210 w 391"/>
                <a:gd name="T13" fmla="*/ 66103 h 216"/>
                <a:gd name="T14" fmla="*/ 241991 w 391"/>
                <a:gd name="T15" fmla="*/ 110767 h 216"/>
                <a:gd name="T16" fmla="*/ 239312 w 391"/>
                <a:gd name="T17" fmla="*/ 149178 h 216"/>
                <a:gd name="T18" fmla="*/ 181270 w 391"/>
                <a:gd name="T19" fmla="*/ 160791 h 216"/>
                <a:gd name="T20" fmla="*/ 125907 w 391"/>
                <a:gd name="T21" fmla="*/ 166151 h 216"/>
                <a:gd name="T22" fmla="*/ 85724 w 391"/>
                <a:gd name="T23" fmla="*/ 171510 h 216"/>
                <a:gd name="T24" fmla="*/ 50898 w 391"/>
                <a:gd name="T25" fmla="*/ 133992 h 216"/>
                <a:gd name="T26" fmla="*/ 8037 w 391"/>
                <a:gd name="T27" fmla="*/ 117020 h 216"/>
                <a:gd name="T28" fmla="*/ 12501 w 391"/>
                <a:gd name="T29" fmla="*/ 45557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21620" name="Freeform 66"/>
            <p:cNvSpPr>
              <a:spLocks noEditPoints="1"/>
            </p:cNvSpPr>
            <p:nvPr/>
          </p:nvSpPr>
          <p:spPr bwMode="auto">
            <a:xfrm>
              <a:off x="4688644" y="2174825"/>
              <a:ext cx="361867" cy="274934"/>
            </a:xfrm>
            <a:custGeom>
              <a:avLst/>
              <a:gdLst>
                <a:gd name="T0" fmla="*/ 253754 w 405"/>
                <a:gd name="T1" fmla="*/ 5356 h 308"/>
                <a:gd name="T2" fmla="*/ 225162 w 405"/>
                <a:gd name="T3" fmla="*/ 32135 h 308"/>
                <a:gd name="T4" fmla="*/ 25018 w 405"/>
                <a:gd name="T5" fmla="*/ 110688 h 308"/>
                <a:gd name="T6" fmla="*/ 9828 w 405"/>
                <a:gd name="T7" fmla="*/ 212449 h 308"/>
                <a:gd name="T8" fmla="*/ 53610 w 405"/>
                <a:gd name="T9" fmla="*/ 232087 h 308"/>
                <a:gd name="T10" fmla="*/ 90243 w 405"/>
                <a:gd name="T11" fmla="*/ 268686 h 308"/>
                <a:gd name="T12" fmla="*/ 131344 w 405"/>
                <a:gd name="T13" fmla="*/ 264222 h 308"/>
                <a:gd name="T14" fmla="*/ 159043 w 405"/>
                <a:gd name="T15" fmla="*/ 274041 h 308"/>
                <a:gd name="T16" fmla="*/ 189422 w 405"/>
                <a:gd name="T17" fmla="*/ 258866 h 308"/>
                <a:gd name="T18" fmla="*/ 250180 w 405"/>
                <a:gd name="T19" fmla="*/ 244584 h 308"/>
                <a:gd name="T20" fmla="*/ 259115 w 405"/>
                <a:gd name="T21" fmla="*/ 220483 h 308"/>
                <a:gd name="T22" fmla="*/ 256434 w 405"/>
                <a:gd name="T23" fmla="*/ 205308 h 308"/>
                <a:gd name="T24" fmla="*/ 298429 w 405"/>
                <a:gd name="T25" fmla="*/ 166032 h 308"/>
                <a:gd name="T26" fmla="*/ 317192 w 405"/>
                <a:gd name="T27" fmla="*/ 168709 h 308"/>
                <a:gd name="T28" fmla="*/ 353826 w 405"/>
                <a:gd name="T29" fmla="*/ 138360 h 308"/>
                <a:gd name="T30" fmla="*/ 353826 w 405"/>
                <a:gd name="T31" fmla="*/ 73197 h 308"/>
                <a:gd name="T32" fmla="*/ 299322 w 405"/>
                <a:gd name="T33" fmla="*/ 9819 h 308"/>
                <a:gd name="T34" fmla="*/ 253754 w 405"/>
                <a:gd name="T35" fmla="*/ 5356 h 308"/>
                <a:gd name="T36" fmla="*/ 300216 w 405"/>
                <a:gd name="T37" fmla="*/ 154427 h 308"/>
                <a:gd name="T38" fmla="*/ 295748 w 405"/>
                <a:gd name="T39" fmla="*/ 152642 h 308"/>
                <a:gd name="T40" fmla="*/ 291281 w 405"/>
                <a:gd name="T41" fmla="*/ 155320 h 308"/>
                <a:gd name="T42" fmla="*/ 246606 w 405"/>
                <a:gd name="T43" fmla="*/ 196381 h 308"/>
                <a:gd name="T44" fmla="*/ 243032 w 405"/>
                <a:gd name="T45" fmla="*/ 199952 h 308"/>
                <a:gd name="T46" fmla="*/ 243925 w 405"/>
                <a:gd name="T47" fmla="*/ 205308 h 308"/>
                <a:gd name="T48" fmla="*/ 241245 w 405"/>
                <a:gd name="T49" fmla="*/ 237443 h 308"/>
                <a:gd name="T50" fmla="*/ 188528 w 405"/>
                <a:gd name="T51" fmla="*/ 247262 h 308"/>
                <a:gd name="T52" fmla="*/ 183167 w 405"/>
                <a:gd name="T53" fmla="*/ 249047 h 308"/>
                <a:gd name="T54" fmla="*/ 158149 w 405"/>
                <a:gd name="T55" fmla="*/ 262437 h 308"/>
                <a:gd name="T56" fmla="*/ 135812 w 405"/>
                <a:gd name="T57" fmla="*/ 253511 h 308"/>
                <a:gd name="T58" fmla="*/ 129557 w 405"/>
                <a:gd name="T59" fmla="*/ 252618 h 308"/>
                <a:gd name="T60" fmla="*/ 93817 w 405"/>
                <a:gd name="T61" fmla="*/ 257974 h 308"/>
                <a:gd name="T62" fmla="*/ 62545 w 405"/>
                <a:gd name="T63" fmla="*/ 224946 h 308"/>
                <a:gd name="T64" fmla="*/ 56290 w 405"/>
                <a:gd name="T65" fmla="*/ 220483 h 308"/>
                <a:gd name="T66" fmla="*/ 18763 w 405"/>
                <a:gd name="T67" fmla="*/ 205308 h 308"/>
                <a:gd name="T68" fmla="*/ 34846 w 405"/>
                <a:gd name="T69" fmla="*/ 116044 h 308"/>
                <a:gd name="T70" fmla="*/ 227842 w 405"/>
                <a:gd name="T71" fmla="*/ 43739 h 308"/>
                <a:gd name="T72" fmla="*/ 234097 w 405"/>
                <a:gd name="T73" fmla="*/ 40169 h 308"/>
                <a:gd name="T74" fmla="*/ 258221 w 405"/>
                <a:gd name="T75" fmla="*/ 16068 h 308"/>
                <a:gd name="T76" fmla="*/ 293961 w 405"/>
                <a:gd name="T77" fmla="*/ 19638 h 308"/>
                <a:gd name="T78" fmla="*/ 343104 w 405"/>
                <a:gd name="T79" fmla="*/ 76767 h 308"/>
                <a:gd name="T80" fmla="*/ 343997 w 405"/>
                <a:gd name="T81" fmla="*/ 133896 h 308"/>
                <a:gd name="T82" fmla="*/ 315405 w 405"/>
                <a:gd name="T83" fmla="*/ 157998 h 308"/>
                <a:gd name="T84" fmla="*/ 300216 w 405"/>
                <a:gd name="T85" fmla="*/ 154427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sp>
          <p:nvSpPr>
            <p:cNvPr id="21621" name="Freeform 67"/>
            <p:cNvSpPr>
              <a:spLocks/>
            </p:cNvSpPr>
            <p:nvPr/>
          </p:nvSpPr>
          <p:spPr bwMode="auto">
            <a:xfrm>
              <a:off x="4911984" y="2207336"/>
              <a:ext cx="39579" cy="26151"/>
            </a:xfrm>
            <a:custGeom>
              <a:avLst/>
              <a:gdLst>
                <a:gd name="T0" fmla="*/ 37780 w 44"/>
                <a:gd name="T1" fmla="*/ 16232 h 29"/>
                <a:gd name="T2" fmla="*/ 37780 w 44"/>
                <a:gd name="T3" fmla="*/ 24347 h 29"/>
                <a:gd name="T4" fmla="*/ 29684 w 44"/>
                <a:gd name="T5" fmla="*/ 24347 h 29"/>
                <a:gd name="T6" fmla="*/ 5397 w 44"/>
                <a:gd name="T7" fmla="*/ 10821 h 29"/>
                <a:gd name="T8" fmla="*/ 0 w 44"/>
                <a:gd name="T9" fmla="*/ 5411 h 29"/>
                <a:gd name="T10" fmla="*/ 5397 w 44"/>
                <a:gd name="T11" fmla="*/ 0 h 29"/>
                <a:gd name="T12" fmla="*/ 37780 w 44"/>
                <a:gd name="T13" fmla="*/ 16232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21622" name="Freeform 68"/>
            <p:cNvSpPr>
              <a:spLocks/>
            </p:cNvSpPr>
            <p:nvPr/>
          </p:nvSpPr>
          <p:spPr bwMode="auto">
            <a:xfrm>
              <a:off x="4978421" y="2274480"/>
              <a:ext cx="26151" cy="64316"/>
            </a:xfrm>
            <a:custGeom>
              <a:avLst/>
              <a:gdLst>
                <a:gd name="T0" fmla="*/ 12204 w 30"/>
                <a:gd name="T1" fmla="*/ 3573 h 72"/>
                <a:gd name="T2" fmla="*/ 11332 w 30"/>
                <a:gd name="T3" fmla="*/ 60743 h 72"/>
                <a:gd name="T4" fmla="*/ 4359 w 30"/>
                <a:gd name="T5" fmla="*/ 63423 h 72"/>
                <a:gd name="T6" fmla="*/ 1743 w 30"/>
                <a:gd name="T7" fmla="*/ 55383 h 72"/>
                <a:gd name="T8" fmla="*/ 2615 w 30"/>
                <a:gd name="T9" fmla="*/ 9826 h 72"/>
                <a:gd name="T10" fmla="*/ 4359 w 30"/>
                <a:gd name="T11" fmla="*/ 1787 h 72"/>
                <a:gd name="T12" fmla="*/ 12204 w 30"/>
                <a:gd name="T13" fmla="*/ 3573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21623" name="Freeform 69"/>
            <p:cNvSpPr>
              <a:spLocks/>
            </p:cNvSpPr>
            <p:nvPr/>
          </p:nvSpPr>
          <p:spPr bwMode="auto">
            <a:xfrm>
              <a:off x="4898555" y="2369894"/>
              <a:ext cx="44527" cy="13429"/>
            </a:xfrm>
            <a:custGeom>
              <a:avLst/>
              <a:gdLst>
                <a:gd name="T0" fmla="*/ 6234 w 50"/>
                <a:gd name="T1" fmla="*/ 895 h 15"/>
                <a:gd name="T2" fmla="*/ 38293 w 50"/>
                <a:gd name="T3" fmla="*/ 895 h 15"/>
                <a:gd name="T4" fmla="*/ 43636 w 50"/>
                <a:gd name="T5" fmla="*/ 6267 h 15"/>
                <a:gd name="T6" fmla="*/ 38293 w 50"/>
                <a:gd name="T7" fmla="*/ 12534 h 15"/>
                <a:gd name="T8" fmla="*/ 5343 w 50"/>
                <a:gd name="T9" fmla="*/ 11638 h 15"/>
                <a:gd name="T10" fmla="*/ 0 w 50"/>
                <a:gd name="T11" fmla="*/ 5372 h 15"/>
                <a:gd name="T12" fmla="*/ 6234 w 50"/>
                <a:gd name="T13" fmla="*/ 895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21624" name="Freeform 70"/>
            <p:cNvSpPr>
              <a:spLocks/>
            </p:cNvSpPr>
            <p:nvPr/>
          </p:nvSpPr>
          <p:spPr bwMode="auto">
            <a:xfrm>
              <a:off x="4823638" y="2366360"/>
              <a:ext cx="58662" cy="67143"/>
            </a:xfrm>
            <a:custGeom>
              <a:avLst/>
              <a:gdLst>
                <a:gd name="T0" fmla="*/ 11555 w 66"/>
                <a:gd name="T1" fmla="*/ 4476 h 75"/>
                <a:gd name="T2" fmla="*/ 54218 w 66"/>
                <a:gd name="T3" fmla="*/ 55505 h 75"/>
                <a:gd name="T4" fmla="*/ 57773 w 66"/>
                <a:gd name="T5" fmla="*/ 62667 h 75"/>
                <a:gd name="T6" fmla="*/ 50663 w 66"/>
                <a:gd name="T7" fmla="*/ 66248 h 75"/>
                <a:gd name="T8" fmla="*/ 0 w 66"/>
                <a:gd name="T9" fmla="*/ 8057 h 75"/>
                <a:gd name="T10" fmla="*/ 4444 w 66"/>
                <a:gd name="T11" fmla="*/ 895 h 75"/>
                <a:gd name="T12" fmla="*/ 11555 w 66"/>
                <a:gd name="T13" fmla="*/ 4476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21625" name="Freeform 71"/>
            <p:cNvSpPr>
              <a:spLocks/>
            </p:cNvSpPr>
            <p:nvPr/>
          </p:nvSpPr>
          <p:spPr bwMode="auto">
            <a:xfrm>
              <a:off x="4777697" y="2355052"/>
              <a:ext cx="49474" cy="84106"/>
            </a:xfrm>
            <a:custGeom>
              <a:avLst/>
              <a:gdLst>
                <a:gd name="T0" fmla="*/ 12593 w 55"/>
                <a:gd name="T1" fmla="*/ 895 h 94"/>
                <a:gd name="T2" fmla="*/ 17991 w 55"/>
                <a:gd name="T3" fmla="*/ 7158 h 94"/>
                <a:gd name="T4" fmla="*/ 45876 w 55"/>
                <a:gd name="T5" fmla="*/ 72474 h 94"/>
                <a:gd name="T6" fmla="*/ 47675 w 55"/>
                <a:gd name="T7" fmla="*/ 80527 h 94"/>
                <a:gd name="T8" fmla="*/ 39579 w 55"/>
                <a:gd name="T9" fmla="*/ 82317 h 94"/>
                <a:gd name="T10" fmla="*/ 6297 w 55"/>
                <a:gd name="T11" fmla="*/ 5368 h 94"/>
                <a:gd name="T12" fmla="*/ 12593 w 55"/>
                <a:gd name="T13" fmla="*/ 895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21626" name="Freeform 72"/>
            <p:cNvSpPr>
              <a:spLocks/>
            </p:cNvSpPr>
            <p:nvPr/>
          </p:nvSpPr>
          <p:spPr bwMode="auto">
            <a:xfrm>
              <a:off x="4730344" y="2326074"/>
              <a:ext cx="28271" cy="80572"/>
            </a:xfrm>
            <a:custGeom>
              <a:avLst/>
              <a:gdLst>
                <a:gd name="T0" fmla="*/ 23711 w 31"/>
                <a:gd name="T1" fmla="*/ 1790 h 90"/>
                <a:gd name="T2" fmla="*/ 27359 w 31"/>
                <a:gd name="T3" fmla="*/ 8952 h 90"/>
                <a:gd name="T4" fmla="*/ 20975 w 31"/>
                <a:gd name="T5" fmla="*/ 72515 h 90"/>
                <a:gd name="T6" fmla="*/ 17327 w 31"/>
                <a:gd name="T7" fmla="*/ 79677 h 90"/>
                <a:gd name="T8" fmla="*/ 10032 w 31"/>
                <a:gd name="T9" fmla="*/ 76096 h 90"/>
                <a:gd name="T10" fmla="*/ 16415 w 31"/>
                <a:gd name="T11" fmla="*/ 4476 h 90"/>
                <a:gd name="T12" fmla="*/ 23711 w 31"/>
                <a:gd name="T13" fmla="*/ 1790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grpSp>
        <p:nvGrpSpPr>
          <p:cNvPr id="21556" name="Group 4"/>
          <p:cNvGrpSpPr>
            <a:grpSpLocks/>
          </p:cNvGrpSpPr>
          <p:nvPr/>
        </p:nvGrpSpPr>
        <p:grpSpPr bwMode="auto">
          <a:xfrm rot="-568123">
            <a:off x="5313363" y="4610100"/>
            <a:ext cx="406400" cy="525463"/>
            <a:chOff x="4957569" y="2469032"/>
            <a:chExt cx="479186" cy="618760"/>
          </a:xfrm>
        </p:grpSpPr>
        <p:sp>
          <p:nvSpPr>
            <p:cNvPr id="665" name="Freeform 664"/>
            <p:cNvSpPr>
              <a:spLocks/>
            </p:cNvSpPr>
            <p:nvPr/>
          </p:nvSpPr>
          <p:spPr bwMode="auto">
            <a:xfrm rot="981612">
              <a:off x="5078413" y="2493363"/>
              <a:ext cx="357518" cy="49912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nvGrpSpPr>
            <p:cNvPr id="21605" name="Group 3"/>
            <p:cNvGrpSpPr>
              <a:grpSpLocks/>
            </p:cNvGrpSpPr>
            <p:nvPr/>
          </p:nvGrpSpPr>
          <p:grpSpPr bwMode="auto">
            <a:xfrm rot="1465327">
              <a:off x="4957569" y="2469032"/>
              <a:ext cx="463690" cy="618760"/>
              <a:chOff x="5016292" y="2320186"/>
              <a:chExt cx="463690" cy="618760"/>
            </a:xfrm>
          </p:grpSpPr>
          <p:sp>
            <p:nvSpPr>
              <p:cNvPr id="21606" name="Freeform 6"/>
              <p:cNvSpPr>
                <a:spLocks noEditPoints="1"/>
              </p:cNvSpPr>
              <p:nvPr/>
            </p:nvSpPr>
            <p:spPr bwMode="auto">
              <a:xfrm rot="-483715">
                <a:off x="5110617" y="2320186"/>
                <a:ext cx="369365" cy="513791"/>
              </a:xfrm>
              <a:custGeom>
                <a:avLst/>
                <a:gdLst>
                  <a:gd name="T0" fmla="*/ 2099 w 352"/>
                  <a:gd name="T1" fmla="*/ 58719 h 490"/>
                  <a:gd name="T2" fmla="*/ 2099 w 352"/>
                  <a:gd name="T3" fmla="*/ 58719 h 490"/>
                  <a:gd name="T4" fmla="*/ 2099 w 352"/>
                  <a:gd name="T5" fmla="*/ 80739 h 490"/>
                  <a:gd name="T6" fmla="*/ 55615 w 352"/>
                  <a:gd name="T7" fmla="*/ 130021 h 490"/>
                  <a:gd name="T8" fmla="*/ 55615 w 352"/>
                  <a:gd name="T9" fmla="*/ 130021 h 490"/>
                  <a:gd name="T10" fmla="*/ 151104 w 352"/>
                  <a:gd name="T11" fmla="*/ 159380 h 490"/>
                  <a:gd name="T12" fmla="*/ 211965 w 352"/>
                  <a:gd name="T13" fmla="*/ 198177 h 490"/>
                  <a:gd name="T14" fmla="*/ 237149 w 352"/>
                  <a:gd name="T15" fmla="*/ 241167 h 490"/>
                  <a:gd name="T16" fmla="*/ 238198 w 352"/>
                  <a:gd name="T17" fmla="*/ 245361 h 490"/>
                  <a:gd name="T18" fmla="*/ 204620 w 352"/>
                  <a:gd name="T19" fmla="*/ 330294 h 490"/>
                  <a:gd name="T20" fmla="*/ 142709 w 352"/>
                  <a:gd name="T21" fmla="*/ 389013 h 490"/>
                  <a:gd name="T22" fmla="*/ 141660 w 352"/>
                  <a:gd name="T23" fmla="*/ 389013 h 490"/>
                  <a:gd name="T24" fmla="*/ 116476 w 352"/>
                  <a:gd name="T25" fmla="*/ 454023 h 490"/>
                  <a:gd name="T26" fmla="*/ 125920 w 352"/>
                  <a:gd name="T27" fmla="*/ 477092 h 490"/>
                  <a:gd name="T28" fmla="*/ 214064 w 352"/>
                  <a:gd name="T29" fmla="*/ 493868 h 490"/>
                  <a:gd name="T30" fmla="*/ 293813 w 352"/>
                  <a:gd name="T31" fmla="*/ 421518 h 490"/>
                  <a:gd name="T32" fmla="*/ 347329 w 352"/>
                  <a:gd name="T33" fmla="*/ 338683 h 490"/>
                  <a:gd name="T34" fmla="*/ 364118 w 352"/>
                  <a:gd name="T35" fmla="*/ 225439 h 490"/>
                  <a:gd name="T36" fmla="*/ 200422 w 352"/>
                  <a:gd name="T37" fmla="*/ 41942 h 490"/>
                  <a:gd name="T38" fmla="*/ 73453 w 352"/>
                  <a:gd name="T39" fmla="*/ 4194 h 490"/>
                  <a:gd name="T40" fmla="*/ 2099 w 352"/>
                  <a:gd name="T41" fmla="*/ 58719 h 490"/>
                  <a:gd name="T42" fmla="*/ 16789 w 352"/>
                  <a:gd name="T43" fmla="*/ 77593 h 490"/>
                  <a:gd name="T44" fmla="*/ 15740 w 352"/>
                  <a:gd name="T45" fmla="*/ 60816 h 490"/>
                  <a:gd name="T46" fmla="*/ 15740 w 352"/>
                  <a:gd name="T47" fmla="*/ 60816 h 490"/>
                  <a:gd name="T48" fmla="*/ 71355 w 352"/>
                  <a:gd name="T49" fmla="*/ 18874 h 490"/>
                  <a:gd name="T50" fmla="*/ 194126 w 352"/>
                  <a:gd name="T51" fmla="*/ 54525 h 490"/>
                  <a:gd name="T52" fmla="*/ 349428 w 352"/>
                  <a:gd name="T53" fmla="*/ 227536 h 490"/>
                  <a:gd name="T54" fmla="*/ 334737 w 352"/>
                  <a:gd name="T55" fmla="*/ 333440 h 490"/>
                  <a:gd name="T56" fmla="*/ 283320 w 352"/>
                  <a:gd name="T57" fmla="*/ 412081 h 490"/>
                  <a:gd name="T58" fmla="*/ 206718 w 352"/>
                  <a:gd name="T59" fmla="*/ 481286 h 490"/>
                  <a:gd name="T60" fmla="*/ 137463 w 352"/>
                  <a:gd name="T61" fmla="*/ 468703 h 490"/>
                  <a:gd name="T62" fmla="*/ 130117 w 352"/>
                  <a:gd name="T63" fmla="*/ 450878 h 490"/>
                  <a:gd name="T64" fmla="*/ 150055 w 352"/>
                  <a:gd name="T65" fmla="*/ 400547 h 490"/>
                  <a:gd name="T66" fmla="*/ 150055 w 352"/>
                  <a:gd name="T67" fmla="*/ 400547 h 490"/>
                  <a:gd name="T68" fmla="*/ 216162 w 352"/>
                  <a:gd name="T69" fmla="*/ 338683 h 490"/>
                  <a:gd name="T70" fmla="*/ 251840 w 352"/>
                  <a:gd name="T71" fmla="*/ 243264 h 490"/>
                  <a:gd name="T72" fmla="*/ 251840 w 352"/>
                  <a:gd name="T73" fmla="*/ 238022 h 490"/>
                  <a:gd name="T74" fmla="*/ 221409 w 352"/>
                  <a:gd name="T75" fmla="*/ 187691 h 490"/>
                  <a:gd name="T76" fmla="*/ 156351 w 352"/>
                  <a:gd name="T77" fmla="*/ 145749 h 490"/>
                  <a:gd name="T78" fmla="*/ 57713 w 352"/>
                  <a:gd name="T79" fmla="*/ 116389 h 490"/>
                  <a:gd name="T80" fmla="*/ 57713 w 352"/>
                  <a:gd name="T81" fmla="*/ 116389 h 490"/>
                  <a:gd name="T82" fmla="*/ 16789 w 352"/>
                  <a:gd name="T83" fmla="*/ 77593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490"/>
                  <a:gd name="T128" fmla="*/ 352 w 352"/>
                  <a:gd name="T129" fmla="*/ 490 h 4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w="9525">
                <a:noFill/>
                <a:round/>
                <a:headEnd/>
                <a:tailEnd/>
              </a:ln>
            </p:spPr>
            <p:txBody>
              <a:bodyPr/>
              <a:lstStyle/>
              <a:p>
                <a:endParaRPr lang="en-US"/>
              </a:p>
            </p:txBody>
          </p:sp>
          <p:sp>
            <p:nvSpPr>
              <p:cNvPr id="21607" name="Freeform 30"/>
              <p:cNvSpPr>
                <a:spLocks/>
              </p:cNvSpPr>
              <p:nvPr/>
            </p:nvSpPr>
            <p:spPr bwMode="auto">
              <a:xfrm rot="-483715">
                <a:off x="5016292" y="2625731"/>
                <a:ext cx="138616" cy="185098"/>
              </a:xfrm>
              <a:custGeom>
                <a:avLst/>
                <a:gdLst>
                  <a:gd name="T0" fmla="*/ 0 w 132"/>
                  <a:gd name="T1" fmla="*/ 158954 h 177"/>
                  <a:gd name="T2" fmla="*/ 46205 w 132"/>
                  <a:gd name="T3" fmla="*/ 185098 h 177"/>
                  <a:gd name="T4" fmla="*/ 138616 w 132"/>
                  <a:gd name="T5" fmla="*/ 0 h 177"/>
                  <a:gd name="T6" fmla="*/ 0 w 132"/>
                  <a:gd name="T7" fmla="*/ 158954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21608" name="Freeform 64"/>
              <p:cNvSpPr>
                <a:spLocks/>
              </p:cNvSpPr>
              <p:nvPr/>
            </p:nvSpPr>
            <p:spPr bwMode="auto">
              <a:xfrm rot="-483715">
                <a:off x="5024560" y="2593652"/>
                <a:ext cx="432447" cy="345294"/>
              </a:xfrm>
              <a:custGeom>
                <a:avLst/>
                <a:gdLst>
                  <a:gd name="T0" fmla="*/ 272903 w 412"/>
                  <a:gd name="T1" fmla="*/ 55625 h 329"/>
                  <a:gd name="T2" fmla="*/ 352675 w 412"/>
                  <a:gd name="T3" fmla="*/ 27288 h 329"/>
                  <a:gd name="T4" fmla="*/ 413554 w 412"/>
                  <a:gd name="T5" fmla="*/ 170023 h 329"/>
                  <a:gd name="T6" fmla="*/ 352675 w 412"/>
                  <a:gd name="T7" fmla="*/ 196261 h 329"/>
                  <a:gd name="T8" fmla="*/ 295995 w 412"/>
                  <a:gd name="T9" fmla="*/ 248738 h 329"/>
                  <a:gd name="T10" fmla="*/ 292846 w 412"/>
                  <a:gd name="T11" fmla="*/ 293867 h 329"/>
                  <a:gd name="T12" fmla="*/ 224621 w 412"/>
                  <a:gd name="T13" fmla="*/ 307511 h 329"/>
                  <a:gd name="T14" fmla="*/ 159544 w 412"/>
                  <a:gd name="T15" fmla="*/ 313808 h 329"/>
                  <a:gd name="T16" fmla="*/ 112310 w 412"/>
                  <a:gd name="T17" fmla="*/ 320105 h 329"/>
                  <a:gd name="T18" fmla="*/ 71375 w 412"/>
                  <a:gd name="T19" fmla="*/ 276025 h 329"/>
                  <a:gd name="T20" fmla="*/ 20993 w 412"/>
                  <a:gd name="T21" fmla="*/ 256084 h 329"/>
                  <a:gd name="T22" fmla="*/ 272903 w 412"/>
                  <a:gd name="T23" fmla="*/ 55625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21609" name="Freeform 65"/>
              <p:cNvSpPr>
                <a:spLocks/>
              </p:cNvSpPr>
              <p:nvPr/>
            </p:nvSpPr>
            <p:spPr bwMode="auto">
              <a:xfrm rot="-483715">
                <a:off x="5044499" y="2711702"/>
                <a:ext cx="410037" cy="226599"/>
              </a:xfrm>
              <a:custGeom>
                <a:avLst/>
                <a:gdLst>
                  <a:gd name="T0" fmla="*/ 14682 w 391"/>
                  <a:gd name="T1" fmla="*/ 53503 h 216"/>
                  <a:gd name="T2" fmla="*/ 235955 w 391"/>
                  <a:gd name="T3" fmla="*/ 143723 h 216"/>
                  <a:gd name="T4" fmla="*/ 219176 w 391"/>
                  <a:gd name="T5" fmla="*/ 98613 h 216"/>
                  <a:gd name="T6" fmla="*/ 326142 w 391"/>
                  <a:gd name="T7" fmla="*/ 1049 h 216"/>
                  <a:gd name="T8" fmla="*/ 406891 w 391"/>
                  <a:gd name="T9" fmla="*/ 0 h 216"/>
                  <a:gd name="T10" fmla="*/ 401647 w 391"/>
                  <a:gd name="T11" fmla="*/ 51404 h 216"/>
                  <a:gd name="T12" fmla="*/ 340824 w 391"/>
                  <a:gd name="T13" fmla="*/ 77631 h 216"/>
                  <a:gd name="T14" fmla="*/ 284194 w 391"/>
                  <a:gd name="T15" fmla="*/ 130085 h 216"/>
                  <a:gd name="T16" fmla="*/ 281048 w 391"/>
                  <a:gd name="T17" fmla="*/ 175195 h 216"/>
                  <a:gd name="T18" fmla="*/ 212884 w 391"/>
                  <a:gd name="T19" fmla="*/ 188833 h 216"/>
                  <a:gd name="T20" fmla="*/ 147865 w 391"/>
                  <a:gd name="T21" fmla="*/ 195127 h 216"/>
                  <a:gd name="T22" fmla="*/ 100674 w 391"/>
                  <a:gd name="T23" fmla="*/ 201421 h 216"/>
                  <a:gd name="T24" fmla="*/ 59775 w 391"/>
                  <a:gd name="T25" fmla="*/ 157360 h 216"/>
                  <a:gd name="T26" fmla="*/ 9438 w 391"/>
                  <a:gd name="T27" fmla="*/ 137428 h 216"/>
                  <a:gd name="T28" fmla="*/ 14682 w 391"/>
                  <a:gd name="T29" fmla="*/ 53503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21610" name="Freeform 66"/>
              <p:cNvSpPr>
                <a:spLocks noEditPoints="1"/>
              </p:cNvSpPr>
              <p:nvPr/>
            </p:nvSpPr>
            <p:spPr bwMode="auto">
              <a:xfrm rot="-483715">
                <a:off x="5028648" y="2604388"/>
                <a:ext cx="424977" cy="322883"/>
              </a:xfrm>
              <a:custGeom>
                <a:avLst/>
                <a:gdLst>
                  <a:gd name="T0" fmla="*/ 298009 w 405"/>
                  <a:gd name="T1" fmla="*/ 6290 h 308"/>
                  <a:gd name="T2" fmla="*/ 264430 w 405"/>
                  <a:gd name="T3" fmla="*/ 37740 h 308"/>
                  <a:gd name="T4" fmla="*/ 29381 w 405"/>
                  <a:gd name="T5" fmla="*/ 129992 h 308"/>
                  <a:gd name="T6" fmla="*/ 11543 w 405"/>
                  <a:gd name="T7" fmla="*/ 249500 h 308"/>
                  <a:gd name="T8" fmla="*/ 62960 w 405"/>
                  <a:gd name="T9" fmla="*/ 272564 h 308"/>
                  <a:gd name="T10" fmla="*/ 105982 w 405"/>
                  <a:gd name="T11" fmla="*/ 315545 h 308"/>
                  <a:gd name="T12" fmla="*/ 154251 w 405"/>
                  <a:gd name="T13" fmla="*/ 310303 h 308"/>
                  <a:gd name="T14" fmla="*/ 186780 w 405"/>
                  <a:gd name="T15" fmla="*/ 321835 h 308"/>
                  <a:gd name="T16" fmla="*/ 222457 w 405"/>
                  <a:gd name="T17" fmla="*/ 304013 h 308"/>
                  <a:gd name="T18" fmla="*/ 293811 w 405"/>
                  <a:gd name="T19" fmla="*/ 287240 h 308"/>
                  <a:gd name="T20" fmla="*/ 304305 w 405"/>
                  <a:gd name="T21" fmla="*/ 258935 h 308"/>
                  <a:gd name="T22" fmla="*/ 301157 w 405"/>
                  <a:gd name="T23" fmla="*/ 241114 h 308"/>
                  <a:gd name="T24" fmla="*/ 350475 w 405"/>
                  <a:gd name="T25" fmla="*/ 194988 h 308"/>
                  <a:gd name="T26" fmla="*/ 372511 w 405"/>
                  <a:gd name="T27" fmla="*/ 198133 h 308"/>
                  <a:gd name="T28" fmla="*/ 415533 w 405"/>
                  <a:gd name="T29" fmla="*/ 162490 h 308"/>
                  <a:gd name="T30" fmla="*/ 415533 w 405"/>
                  <a:gd name="T31" fmla="*/ 85962 h 308"/>
                  <a:gd name="T32" fmla="*/ 351524 w 405"/>
                  <a:gd name="T33" fmla="*/ 11532 h 308"/>
                  <a:gd name="T34" fmla="*/ 298009 w 405"/>
                  <a:gd name="T35" fmla="*/ 6290 h 308"/>
                  <a:gd name="T36" fmla="*/ 352574 w 405"/>
                  <a:gd name="T37" fmla="*/ 181360 h 308"/>
                  <a:gd name="T38" fmla="*/ 347327 w 405"/>
                  <a:gd name="T39" fmla="*/ 179263 h 308"/>
                  <a:gd name="T40" fmla="*/ 342080 w 405"/>
                  <a:gd name="T41" fmla="*/ 182408 h 308"/>
                  <a:gd name="T42" fmla="*/ 289614 w 405"/>
                  <a:gd name="T43" fmla="*/ 230631 h 308"/>
                  <a:gd name="T44" fmla="*/ 285417 w 405"/>
                  <a:gd name="T45" fmla="*/ 234824 h 308"/>
                  <a:gd name="T46" fmla="*/ 286466 w 405"/>
                  <a:gd name="T47" fmla="*/ 241114 h 308"/>
                  <a:gd name="T48" fmla="*/ 283318 w 405"/>
                  <a:gd name="T49" fmla="*/ 278854 h 308"/>
                  <a:gd name="T50" fmla="*/ 221408 w 405"/>
                  <a:gd name="T51" fmla="*/ 290385 h 308"/>
                  <a:gd name="T52" fmla="*/ 215112 w 405"/>
                  <a:gd name="T53" fmla="*/ 292482 h 308"/>
                  <a:gd name="T54" fmla="*/ 185731 w 405"/>
                  <a:gd name="T55" fmla="*/ 308207 h 308"/>
                  <a:gd name="T56" fmla="*/ 159498 w 405"/>
                  <a:gd name="T57" fmla="*/ 297723 h 308"/>
                  <a:gd name="T58" fmla="*/ 152152 w 405"/>
                  <a:gd name="T59" fmla="*/ 296675 h 308"/>
                  <a:gd name="T60" fmla="*/ 110179 w 405"/>
                  <a:gd name="T61" fmla="*/ 302965 h 308"/>
                  <a:gd name="T62" fmla="*/ 73453 w 405"/>
                  <a:gd name="T63" fmla="*/ 264177 h 308"/>
                  <a:gd name="T64" fmla="*/ 66108 w 405"/>
                  <a:gd name="T65" fmla="*/ 258935 h 308"/>
                  <a:gd name="T66" fmla="*/ 22036 w 405"/>
                  <a:gd name="T67" fmla="*/ 241114 h 308"/>
                  <a:gd name="T68" fmla="*/ 40924 w 405"/>
                  <a:gd name="T69" fmla="*/ 136282 h 308"/>
                  <a:gd name="T70" fmla="*/ 267578 w 405"/>
                  <a:gd name="T71" fmla="*/ 51368 h 308"/>
                  <a:gd name="T72" fmla="*/ 274923 w 405"/>
                  <a:gd name="T73" fmla="*/ 47174 h 308"/>
                  <a:gd name="T74" fmla="*/ 303255 w 405"/>
                  <a:gd name="T75" fmla="*/ 18870 h 308"/>
                  <a:gd name="T76" fmla="*/ 345228 w 405"/>
                  <a:gd name="T77" fmla="*/ 23063 h 308"/>
                  <a:gd name="T78" fmla="*/ 402941 w 405"/>
                  <a:gd name="T79" fmla="*/ 90156 h 308"/>
                  <a:gd name="T80" fmla="*/ 403990 w 405"/>
                  <a:gd name="T81" fmla="*/ 157248 h 308"/>
                  <a:gd name="T82" fmla="*/ 370412 w 405"/>
                  <a:gd name="T83" fmla="*/ 185553 h 308"/>
                  <a:gd name="T84" fmla="*/ 352574 w 405"/>
                  <a:gd name="T85" fmla="*/ 18136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sp>
            <p:nvSpPr>
              <p:cNvPr id="21611" name="Freeform 67"/>
              <p:cNvSpPr>
                <a:spLocks/>
              </p:cNvSpPr>
              <p:nvPr/>
            </p:nvSpPr>
            <p:spPr bwMode="auto">
              <a:xfrm rot="-483715">
                <a:off x="5275084" y="2633392"/>
                <a:ext cx="46482" cy="30711"/>
              </a:xfrm>
              <a:custGeom>
                <a:avLst/>
                <a:gdLst>
                  <a:gd name="T0" fmla="*/ 44369 w 44"/>
                  <a:gd name="T1" fmla="*/ 19062 h 29"/>
                  <a:gd name="T2" fmla="*/ 44369 w 44"/>
                  <a:gd name="T3" fmla="*/ 28593 h 29"/>
                  <a:gd name="T4" fmla="*/ 34862 w 44"/>
                  <a:gd name="T5" fmla="*/ 28593 h 29"/>
                  <a:gd name="T6" fmla="*/ 6338 w 44"/>
                  <a:gd name="T7" fmla="*/ 12708 h 29"/>
                  <a:gd name="T8" fmla="*/ 0 w 44"/>
                  <a:gd name="T9" fmla="*/ 6354 h 29"/>
                  <a:gd name="T10" fmla="*/ 6338 w 44"/>
                  <a:gd name="T11" fmla="*/ 0 h 29"/>
                  <a:gd name="T12" fmla="*/ 44369 w 44"/>
                  <a:gd name="T13" fmla="*/ 19062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21612" name="Freeform 68"/>
              <p:cNvSpPr>
                <a:spLocks/>
              </p:cNvSpPr>
              <p:nvPr/>
            </p:nvSpPr>
            <p:spPr bwMode="auto">
              <a:xfrm rot="-483715">
                <a:off x="5366615" y="2701409"/>
                <a:ext cx="30711" cy="75533"/>
              </a:xfrm>
              <a:custGeom>
                <a:avLst/>
                <a:gdLst>
                  <a:gd name="T0" fmla="*/ 14332 w 30"/>
                  <a:gd name="T1" fmla="*/ 4196 h 72"/>
                  <a:gd name="T2" fmla="*/ 13308 w 30"/>
                  <a:gd name="T3" fmla="*/ 71337 h 72"/>
                  <a:gd name="T4" fmla="*/ 5119 w 30"/>
                  <a:gd name="T5" fmla="*/ 74484 h 72"/>
                  <a:gd name="T6" fmla="*/ 2047 w 30"/>
                  <a:gd name="T7" fmla="*/ 65042 h 72"/>
                  <a:gd name="T8" fmla="*/ 3071 w 30"/>
                  <a:gd name="T9" fmla="*/ 11540 h 72"/>
                  <a:gd name="T10" fmla="*/ 5119 w 30"/>
                  <a:gd name="T11" fmla="*/ 2098 h 72"/>
                  <a:gd name="T12" fmla="*/ 14332 w 30"/>
                  <a:gd name="T13" fmla="*/ 4196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21613" name="Freeform 69"/>
              <p:cNvSpPr>
                <a:spLocks/>
              </p:cNvSpPr>
              <p:nvPr/>
            </p:nvSpPr>
            <p:spPr bwMode="auto">
              <a:xfrm rot="-483715">
                <a:off x="5285166" y="2824292"/>
                <a:ext cx="52292" cy="15771"/>
              </a:xfrm>
              <a:custGeom>
                <a:avLst/>
                <a:gdLst>
                  <a:gd name="T0" fmla="*/ 7321 w 50"/>
                  <a:gd name="T1" fmla="*/ 1051 h 15"/>
                  <a:gd name="T2" fmla="*/ 44971 w 50"/>
                  <a:gd name="T3" fmla="*/ 1051 h 15"/>
                  <a:gd name="T4" fmla="*/ 51246 w 50"/>
                  <a:gd name="T5" fmla="*/ 7360 h 15"/>
                  <a:gd name="T6" fmla="*/ 44971 w 50"/>
                  <a:gd name="T7" fmla="*/ 14720 h 15"/>
                  <a:gd name="T8" fmla="*/ 6275 w 50"/>
                  <a:gd name="T9" fmla="*/ 13668 h 15"/>
                  <a:gd name="T10" fmla="*/ 0 w 50"/>
                  <a:gd name="T11" fmla="*/ 6308 h 15"/>
                  <a:gd name="T12" fmla="*/ 7321 w 50"/>
                  <a:gd name="T13" fmla="*/ 1051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21614" name="Freeform 70"/>
              <p:cNvSpPr>
                <a:spLocks/>
              </p:cNvSpPr>
              <p:nvPr/>
            </p:nvSpPr>
            <p:spPr bwMode="auto">
              <a:xfrm rot="-483715">
                <a:off x="5201811" y="2831046"/>
                <a:ext cx="68893" cy="78853"/>
              </a:xfrm>
              <a:custGeom>
                <a:avLst/>
                <a:gdLst>
                  <a:gd name="T0" fmla="*/ 13570 w 66"/>
                  <a:gd name="T1" fmla="*/ 5257 h 75"/>
                  <a:gd name="T2" fmla="*/ 63674 w 66"/>
                  <a:gd name="T3" fmla="*/ 65185 h 75"/>
                  <a:gd name="T4" fmla="*/ 67849 w 66"/>
                  <a:gd name="T5" fmla="*/ 73596 h 75"/>
                  <a:gd name="T6" fmla="*/ 59498 w 66"/>
                  <a:gd name="T7" fmla="*/ 77802 h 75"/>
                  <a:gd name="T8" fmla="*/ 0 w 66"/>
                  <a:gd name="T9" fmla="*/ 9462 h 75"/>
                  <a:gd name="T10" fmla="*/ 5219 w 66"/>
                  <a:gd name="T11" fmla="*/ 1051 h 75"/>
                  <a:gd name="T12" fmla="*/ 13570 w 66"/>
                  <a:gd name="T13" fmla="*/ 5257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21615" name="Freeform 71"/>
              <p:cNvSpPr>
                <a:spLocks/>
              </p:cNvSpPr>
              <p:nvPr/>
            </p:nvSpPr>
            <p:spPr bwMode="auto">
              <a:xfrm rot="-483715">
                <a:off x="5147980" y="2826121"/>
                <a:ext cx="58102" cy="98774"/>
              </a:xfrm>
              <a:custGeom>
                <a:avLst/>
                <a:gdLst>
                  <a:gd name="T0" fmla="*/ 14790 w 55"/>
                  <a:gd name="T1" fmla="*/ 1051 h 94"/>
                  <a:gd name="T2" fmla="*/ 21128 w 55"/>
                  <a:gd name="T3" fmla="*/ 8406 h 94"/>
                  <a:gd name="T4" fmla="*/ 53876 w 55"/>
                  <a:gd name="T5" fmla="*/ 85114 h 94"/>
                  <a:gd name="T6" fmla="*/ 55989 w 55"/>
                  <a:gd name="T7" fmla="*/ 94571 h 94"/>
                  <a:gd name="T8" fmla="*/ 46482 w 55"/>
                  <a:gd name="T9" fmla="*/ 96672 h 94"/>
                  <a:gd name="T10" fmla="*/ 7395 w 55"/>
                  <a:gd name="T11" fmla="*/ 6305 h 94"/>
                  <a:gd name="T12" fmla="*/ 14790 w 55"/>
                  <a:gd name="T13" fmla="*/ 1051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21616" name="Freeform 72"/>
              <p:cNvSpPr>
                <a:spLocks/>
              </p:cNvSpPr>
              <p:nvPr/>
            </p:nvSpPr>
            <p:spPr bwMode="auto">
              <a:xfrm rot="-483715">
                <a:off x="5087977" y="2801992"/>
                <a:ext cx="33201" cy="94624"/>
              </a:xfrm>
              <a:custGeom>
                <a:avLst/>
                <a:gdLst>
                  <a:gd name="T0" fmla="*/ 27846 w 31"/>
                  <a:gd name="T1" fmla="*/ 2103 h 90"/>
                  <a:gd name="T2" fmla="*/ 32130 w 31"/>
                  <a:gd name="T3" fmla="*/ 10514 h 90"/>
                  <a:gd name="T4" fmla="*/ 24633 w 31"/>
                  <a:gd name="T5" fmla="*/ 85162 h 90"/>
                  <a:gd name="T6" fmla="*/ 20349 w 31"/>
                  <a:gd name="T7" fmla="*/ 93573 h 90"/>
                  <a:gd name="T8" fmla="*/ 11781 w 31"/>
                  <a:gd name="T9" fmla="*/ 89367 h 90"/>
                  <a:gd name="T10" fmla="*/ 19278 w 31"/>
                  <a:gd name="T11" fmla="*/ 5257 h 90"/>
                  <a:gd name="T12" fmla="*/ 27846 w 31"/>
                  <a:gd name="T13" fmla="*/ 2103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grpSp>
      <p:sp>
        <p:nvSpPr>
          <p:cNvPr id="6" name="Freeform 5"/>
          <p:cNvSpPr/>
          <p:nvPr/>
        </p:nvSpPr>
        <p:spPr>
          <a:xfrm>
            <a:off x="5351463" y="4600575"/>
            <a:ext cx="141287" cy="193675"/>
          </a:xfrm>
          <a:custGeom>
            <a:avLst/>
            <a:gdLst>
              <a:gd name="connsiteX0" fmla="*/ 76200 w 166786"/>
              <a:gd name="connsiteY0" fmla="*/ 228600 h 228600"/>
              <a:gd name="connsiteX1" fmla="*/ 154781 w 166786"/>
              <a:gd name="connsiteY1" fmla="*/ 150019 h 228600"/>
              <a:gd name="connsiteX2" fmla="*/ 161925 w 166786"/>
              <a:gd name="connsiteY2" fmla="*/ 95250 h 228600"/>
              <a:gd name="connsiteX3" fmla="*/ 166687 w 166786"/>
              <a:gd name="connsiteY3" fmla="*/ 57150 h 228600"/>
              <a:gd name="connsiteX4" fmla="*/ 154781 w 166786"/>
              <a:gd name="connsiteY4" fmla="*/ 21431 h 228600"/>
              <a:gd name="connsiteX5" fmla="*/ 147637 w 166786"/>
              <a:gd name="connsiteY5" fmla="*/ 0 h 228600"/>
              <a:gd name="connsiteX6" fmla="*/ 50006 w 166786"/>
              <a:gd name="connsiteY6" fmla="*/ 47625 h 228600"/>
              <a:gd name="connsiteX7" fmla="*/ 0 w 166786"/>
              <a:gd name="connsiteY7" fmla="*/ 150019 h 228600"/>
              <a:gd name="connsiteX8" fmla="*/ 76200 w 166786"/>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86" h="228600">
                <a:moveTo>
                  <a:pt x="76200" y="228600"/>
                </a:moveTo>
                <a:lnTo>
                  <a:pt x="154781" y="150019"/>
                </a:lnTo>
                <a:lnTo>
                  <a:pt x="161925" y="95250"/>
                </a:lnTo>
                <a:cubicBezTo>
                  <a:pt x="167892" y="68395"/>
                  <a:pt x="166687" y="81137"/>
                  <a:pt x="166687" y="57150"/>
                </a:cubicBezTo>
                <a:lnTo>
                  <a:pt x="154781" y="21431"/>
                </a:lnTo>
                <a:lnTo>
                  <a:pt x="147637" y="0"/>
                </a:lnTo>
                <a:lnTo>
                  <a:pt x="50006" y="47625"/>
                </a:lnTo>
                <a:lnTo>
                  <a:pt x="0" y="150019"/>
                </a:lnTo>
                <a:lnTo>
                  <a:pt x="76200" y="22860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1558" name="Group 6224"/>
          <p:cNvGrpSpPr>
            <a:grpSpLocks/>
          </p:cNvGrpSpPr>
          <p:nvPr/>
        </p:nvGrpSpPr>
        <p:grpSpPr bwMode="auto">
          <a:xfrm>
            <a:off x="5599113" y="5546725"/>
            <a:ext cx="1082675" cy="993775"/>
            <a:chOff x="6605589" y="1736725"/>
            <a:chExt cx="931863" cy="855663"/>
          </a:xfrm>
        </p:grpSpPr>
        <p:sp>
          <p:nvSpPr>
            <p:cNvPr id="21587" name="Freeform 152"/>
            <p:cNvSpPr>
              <a:spLocks noEditPoints="1"/>
            </p:cNvSpPr>
            <p:nvPr/>
          </p:nvSpPr>
          <p:spPr bwMode="auto">
            <a:xfrm>
              <a:off x="6618289" y="1809750"/>
              <a:ext cx="654050" cy="757238"/>
            </a:xfrm>
            <a:custGeom>
              <a:avLst/>
              <a:gdLst>
                <a:gd name="T0" fmla="*/ 3634 w 360"/>
                <a:gd name="T1" fmla="*/ 41867 h 416"/>
                <a:gd name="T2" fmla="*/ 10901 w 360"/>
                <a:gd name="T3" fmla="*/ 16383 h 416"/>
                <a:gd name="T4" fmla="*/ 16351 w 360"/>
                <a:gd name="T5" fmla="*/ 10922 h 416"/>
                <a:gd name="T6" fmla="*/ 110825 w 360"/>
                <a:gd name="T7" fmla="*/ 92834 h 416"/>
                <a:gd name="T8" fmla="*/ 412415 w 360"/>
                <a:gd name="T9" fmla="*/ 229356 h 416"/>
                <a:gd name="T10" fmla="*/ 465102 w 360"/>
                <a:gd name="T11" fmla="*/ 274863 h 416"/>
                <a:gd name="T12" fmla="*/ 472370 w 360"/>
                <a:gd name="T13" fmla="*/ 327651 h 416"/>
                <a:gd name="T14" fmla="*/ 535958 w 360"/>
                <a:gd name="T15" fmla="*/ 340393 h 416"/>
                <a:gd name="T16" fmla="*/ 585011 w 360"/>
                <a:gd name="T17" fmla="*/ 345854 h 416"/>
                <a:gd name="T18" fmla="*/ 621348 w 360"/>
                <a:gd name="T19" fmla="*/ 369518 h 416"/>
                <a:gd name="T20" fmla="*/ 650416 w 360"/>
                <a:gd name="T21" fmla="*/ 451430 h 416"/>
                <a:gd name="T22" fmla="*/ 650416 w 360"/>
                <a:gd name="T23" fmla="*/ 509679 h 416"/>
                <a:gd name="T24" fmla="*/ 632248 w 360"/>
                <a:gd name="T25" fmla="*/ 598873 h 416"/>
                <a:gd name="T26" fmla="*/ 637699 w 360"/>
                <a:gd name="T27" fmla="*/ 611615 h 416"/>
                <a:gd name="T28" fmla="*/ 608630 w 360"/>
                <a:gd name="T29" fmla="*/ 678966 h 416"/>
                <a:gd name="T30" fmla="*/ 639516 w 360"/>
                <a:gd name="T31" fmla="*/ 728113 h 416"/>
                <a:gd name="T32" fmla="*/ 541408 w 360"/>
                <a:gd name="T33" fmla="*/ 688067 h 416"/>
                <a:gd name="T34" fmla="*/ 376079 w 360"/>
                <a:gd name="T35" fmla="*/ 571569 h 416"/>
                <a:gd name="T36" fmla="*/ 210749 w 360"/>
                <a:gd name="T37" fmla="*/ 458711 h 416"/>
                <a:gd name="T38" fmla="*/ 103558 w 360"/>
                <a:gd name="T39" fmla="*/ 364057 h 416"/>
                <a:gd name="T40" fmla="*/ 12718 w 360"/>
                <a:gd name="T41" fmla="*/ 165646 h 416"/>
                <a:gd name="T42" fmla="*/ 408781 w 360"/>
                <a:gd name="T43" fmla="*/ 484196 h 416"/>
                <a:gd name="T44" fmla="*/ 437850 w 360"/>
                <a:gd name="T45" fmla="*/ 509679 h 416"/>
                <a:gd name="T46" fmla="*/ 468736 w 360"/>
                <a:gd name="T47" fmla="*/ 469633 h 416"/>
                <a:gd name="T48" fmla="*/ 437850 w 360"/>
                <a:gd name="T49" fmla="*/ 445969 h 416"/>
                <a:gd name="T50" fmla="*/ 408781 w 360"/>
                <a:gd name="T51" fmla="*/ 484196 h 416"/>
                <a:gd name="T52" fmla="*/ 339743 w 360"/>
                <a:gd name="T53" fmla="*/ 243918 h 416"/>
                <a:gd name="T54" fmla="*/ 281605 w 360"/>
                <a:gd name="T55" fmla="*/ 280324 h 416"/>
                <a:gd name="T56" fmla="*/ 339743 w 360"/>
                <a:gd name="T57" fmla="*/ 329471 h 416"/>
                <a:gd name="T58" fmla="*/ 365178 w 360"/>
                <a:gd name="T59" fmla="*/ 283964 h 416"/>
                <a:gd name="T60" fmla="*/ 183497 w 360"/>
                <a:gd name="T61" fmla="*/ 329471 h 416"/>
                <a:gd name="T62" fmla="*/ 125360 w 360"/>
                <a:gd name="T63" fmla="*/ 296706 h 416"/>
                <a:gd name="T64" fmla="*/ 127176 w 360"/>
                <a:gd name="T65" fmla="*/ 369518 h 416"/>
                <a:gd name="T66" fmla="*/ 194398 w 360"/>
                <a:gd name="T67" fmla="*/ 382260 h 416"/>
                <a:gd name="T68" fmla="*/ 183497 w 360"/>
                <a:gd name="T69" fmla="*/ 329471 h 416"/>
                <a:gd name="T70" fmla="*/ 158062 w 360"/>
                <a:gd name="T71" fmla="*/ 247559 h 416"/>
                <a:gd name="T72" fmla="*/ 136260 w 360"/>
                <a:gd name="T73" fmla="*/ 223895 h 416"/>
                <a:gd name="T74" fmla="*/ 112642 w 360"/>
                <a:gd name="T75" fmla="*/ 254840 h 416"/>
                <a:gd name="T76" fmla="*/ 136260 w 360"/>
                <a:gd name="T77" fmla="*/ 278503 h 416"/>
                <a:gd name="T78" fmla="*/ 579561 w 360"/>
                <a:gd name="T79" fmla="*/ 566108 h 416"/>
                <a:gd name="T80" fmla="*/ 510522 w 360"/>
                <a:gd name="T81" fmla="*/ 566108 h 416"/>
                <a:gd name="T82" fmla="*/ 501438 w 360"/>
                <a:gd name="T83" fmla="*/ 629818 h 416"/>
                <a:gd name="T84" fmla="*/ 588645 w 360"/>
                <a:gd name="T85" fmla="*/ 629818 h 416"/>
                <a:gd name="T86" fmla="*/ 579561 w 360"/>
                <a:gd name="T87" fmla="*/ 566108 h 4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0"/>
                <a:gd name="T133" fmla="*/ 0 h 416"/>
                <a:gd name="T134" fmla="*/ 360 w 360"/>
                <a:gd name="T135" fmla="*/ 416 h 4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0" h="416">
                  <a:moveTo>
                    <a:pt x="0" y="42"/>
                  </a:moveTo>
                  <a:cubicBezTo>
                    <a:pt x="0" y="39"/>
                    <a:pt x="1" y="33"/>
                    <a:pt x="2" y="23"/>
                  </a:cubicBezTo>
                  <a:cubicBezTo>
                    <a:pt x="2" y="22"/>
                    <a:pt x="2" y="21"/>
                    <a:pt x="2" y="20"/>
                  </a:cubicBezTo>
                  <a:cubicBezTo>
                    <a:pt x="3" y="18"/>
                    <a:pt x="4" y="14"/>
                    <a:pt x="6" y="9"/>
                  </a:cubicBezTo>
                  <a:cubicBezTo>
                    <a:pt x="8" y="5"/>
                    <a:pt x="9" y="2"/>
                    <a:pt x="11" y="0"/>
                  </a:cubicBezTo>
                  <a:cubicBezTo>
                    <a:pt x="10" y="2"/>
                    <a:pt x="9" y="4"/>
                    <a:pt x="9" y="6"/>
                  </a:cubicBezTo>
                  <a:cubicBezTo>
                    <a:pt x="8" y="9"/>
                    <a:pt x="7" y="12"/>
                    <a:pt x="7" y="14"/>
                  </a:cubicBezTo>
                  <a:cubicBezTo>
                    <a:pt x="7" y="21"/>
                    <a:pt x="25" y="34"/>
                    <a:pt x="61" y="51"/>
                  </a:cubicBezTo>
                  <a:cubicBezTo>
                    <a:pt x="89" y="64"/>
                    <a:pt x="113" y="75"/>
                    <a:pt x="133" y="82"/>
                  </a:cubicBezTo>
                  <a:cubicBezTo>
                    <a:pt x="168" y="94"/>
                    <a:pt x="199" y="108"/>
                    <a:pt x="227" y="126"/>
                  </a:cubicBezTo>
                  <a:cubicBezTo>
                    <a:pt x="240" y="133"/>
                    <a:pt x="249" y="140"/>
                    <a:pt x="256" y="145"/>
                  </a:cubicBezTo>
                  <a:cubicBezTo>
                    <a:pt x="256" y="147"/>
                    <a:pt x="256" y="149"/>
                    <a:pt x="256" y="151"/>
                  </a:cubicBezTo>
                  <a:cubicBezTo>
                    <a:pt x="255" y="154"/>
                    <a:pt x="255" y="158"/>
                    <a:pt x="255" y="163"/>
                  </a:cubicBezTo>
                  <a:cubicBezTo>
                    <a:pt x="255" y="168"/>
                    <a:pt x="257" y="174"/>
                    <a:pt x="260" y="180"/>
                  </a:cubicBezTo>
                  <a:cubicBezTo>
                    <a:pt x="266" y="189"/>
                    <a:pt x="273" y="194"/>
                    <a:pt x="283" y="194"/>
                  </a:cubicBezTo>
                  <a:cubicBezTo>
                    <a:pt x="286" y="194"/>
                    <a:pt x="290" y="191"/>
                    <a:pt x="295" y="187"/>
                  </a:cubicBezTo>
                  <a:cubicBezTo>
                    <a:pt x="298" y="184"/>
                    <a:pt x="300" y="182"/>
                    <a:pt x="302" y="180"/>
                  </a:cubicBezTo>
                  <a:cubicBezTo>
                    <a:pt x="307" y="182"/>
                    <a:pt x="313" y="186"/>
                    <a:pt x="322" y="190"/>
                  </a:cubicBezTo>
                  <a:cubicBezTo>
                    <a:pt x="330" y="195"/>
                    <a:pt x="337" y="198"/>
                    <a:pt x="342" y="201"/>
                  </a:cubicBezTo>
                  <a:cubicBezTo>
                    <a:pt x="342" y="202"/>
                    <a:pt x="342" y="202"/>
                    <a:pt x="342" y="203"/>
                  </a:cubicBezTo>
                  <a:cubicBezTo>
                    <a:pt x="342" y="205"/>
                    <a:pt x="344" y="212"/>
                    <a:pt x="349" y="224"/>
                  </a:cubicBezTo>
                  <a:cubicBezTo>
                    <a:pt x="353" y="234"/>
                    <a:pt x="356" y="241"/>
                    <a:pt x="358" y="248"/>
                  </a:cubicBezTo>
                  <a:cubicBezTo>
                    <a:pt x="358" y="248"/>
                    <a:pt x="358" y="249"/>
                    <a:pt x="359" y="253"/>
                  </a:cubicBezTo>
                  <a:cubicBezTo>
                    <a:pt x="360" y="256"/>
                    <a:pt x="359" y="265"/>
                    <a:pt x="358" y="280"/>
                  </a:cubicBezTo>
                  <a:cubicBezTo>
                    <a:pt x="358" y="281"/>
                    <a:pt x="356" y="289"/>
                    <a:pt x="352" y="304"/>
                  </a:cubicBezTo>
                  <a:cubicBezTo>
                    <a:pt x="350" y="316"/>
                    <a:pt x="348" y="324"/>
                    <a:pt x="348" y="329"/>
                  </a:cubicBezTo>
                  <a:cubicBezTo>
                    <a:pt x="348" y="330"/>
                    <a:pt x="349" y="332"/>
                    <a:pt x="350" y="335"/>
                  </a:cubicBezTo>
                  <a:cubicBezTo>
                    <a:pt x="350" y="335"/>
                    <a:pt x="350" y="336"/>
                    <a:pt x="351" y="336"/>
                  </a:cubicBezTo>
                  <a:cubicBezTo>
                    <a:pt x="348" y="338"/>
                    <a:pt x="345" y="344"/>
                    <a:pt x="341" y="352"/>
                  </a:cubicBezTo>
                  <a:cubicBezTo>
                    <a:pt x="337" y="362"/>
                    <a:pt x="335" y="369"/>
                    <a:pt x="335" y="373"/>
                  </a:cubicBezTo>
                  <a:cubicBezTo>
                    <a:pt x="335" y="376"/>
                    <a:pt x="337" y="379"/>
                    <a:pt x="340" y="384"/>
                  </a:cubicBezTo>
                  <a:cubicBezTo>
                    <a:pt x="348" y="394"/>
                    <a:pt x="352" y="399"/>
                    <a:pt x="352" y="400"/>
                  </a:cubicBezTo>
                  <a:cubicBezTo>
                    <a:pt x="353" y="401"/>
                    <a:pt x="354" y="407"/>
                    <a:pt x="354" y="416"/>
                  </a:cubicBezTo>
                  <a:cubicBezTo>
                    <a:pt x="338" y="407"/>
                    <a:pt x="320" y="394"/>
                    <a:pt x="298" y="378"/>
                  </a:cubicBezTo>
                  <a:cubicBezTo>
                    <a:pt x="265" y="352"/>
                    <a:pt x="246" y="338"/>
                    <a:pt x="241" y="335"/>
                  </a:cubicBezTo>
                  <a:cubicBezTo>
                    <a:pt x="232" y="329"/>
                    <a:pt x="221" y="322"/>
                    <a:pt x="207" y="314"/>
                  </a:cubicBezTo>
                  <a:cubicBezTo>
                    <a:pt x="192" y="306"/>
                    <a:pt x="181" y="299"/>
                    <a:pt x="173" y="295"/>
                  </a:cubicBezTo>
                  <a:cubicBezTo>
                    <a:pt x="148" y="280"/>
                    <a:pt x="129" y="266"/>
                    <a:pt x="116" y="252"/>
                  </a:cubicBezTo>
                  <a:cubicBezTo>
                    <a:pt x="109" y="245"/>
                    <a:pt x="100" y="236"/>
                    <a:pt x="88" y="226"/>
                  </a:cubicBezTo>
                  <a:cubicBezTo>
                    <a:pt x="74" y="214"/>
                    <a:pt x="64" y="206"/>
                    <a:pt x="57" y="200"/>
                  </a:cubicBezTo>
                  <a:cubicBezTo>
                    <a:pt x="34" y="179"/>
                    <a:pt x="21" y="163"/>
                    <a:pt x="20" y="151"/>
                  </a:cubicBezTo>
                  <a:cubicBezTo>
                    <a:pt x="17" y="132"/>
                    <a:pt x="13" y="112"/>
                    <a:pt x="7" y="91"/>
                  </a:cubicBezTo>
                  <a:cubicBezTo>
                    <a:pt x="2" y="76"/>
                    <a:pt x="0" y="59"/>
                    <a:pt x="0" y="42"/>
                  </a:cubicBezTo>
                  <a:close/>
                  <a:moveTo>
                    <a:pt x="225" y="266"/>
                  </a:moveTo>
                  <a:cubicBezTo>
                    <a:pt x="225" y="270"/>
                    <a:pt x="226" y="272"/>
                    <a:pt x="226" y="274"/>
                  </a:cubicBezTo>
                  <a:cubicBezTo>
                    <a:pt x="229" y="278"/>
                    <a:pt x="233" y="280"/>
                    <a:pt x="241" y="280"/>
                  </a:cubicBezTo>
                  <a:cubicBezTo>
                    <a:pt x="246" y="280"/>
                    <a:pt x="250" y="277"/>
                    <a:pt x="254" y="270"/>
                  </a:cubicBezTo>
                  <a:cubicBezTo>
                    <a:pt x="257" y="265"/>
                    <a:pt x="258" y="261"/>
                    <a:pt x="258" y="258"/>
                  </a:cubicBezTo>
                  <a:cubicBezTo>
                    <a:pt x="258" y="253"/>
                    <a:pt x="257" y="249"/>
                    <a:pt x="253" y="246"/>
                  </a:cubicBezTo>
                  <a:cubicBezTo>
                    <a:pt x="250" y="244"/>
                    <a:pt x="246" y="244"/>
                    <a:pt x="241" y="245"/>
                  </a:cubicBezTo>
                  <a:cubicBezTo>
                    <a:pt x="237" y="246"/>
                    <a:pt x="233" y="248"/>
                    <a:pt x="230" y="252"/>
                  </a:cubicBezTo>
                  <a:cubicBezTo>
                    <a:pt x="227" y="256"/>
                    <a:pt x="225" y="260"/>
                    <a:pt x="225" y="266"/>
                  </a:cubicBezTo>
                  <a:close/>
                  <a:moveTo>
                    <a:pt x="197" y="145"/>
                  </a:moveTo>
                  <a:cubicBezTo>
                    <a:pt x="195" y="138"/>
                    <a:pt x="191" y="134"/>
                    <a:pt x="187" y="134"/>
                  </a:cubicBezTo>
                  <a:cubicBezTo>
                    <a:pt x="174" y="134"/>
                    <a:pt x="165" y="135"/>
                    <a:pt x="161" y="138"/>
                  </a:cubicBezTo>
                  <a:cubicBezTo>
                    <a:pt x="157" y="140"/>
                    <a:pt x="155" y="146"/>
                    <a:pt x="155" y="154"/>
                  </a:cubicBezTo>
                  <a:cubicBezTo>
                    <a:pt x="155" y="158"/>
                    <a:pt x="157" y="163"/>
                    <a:pt x="160" y="168"/>
                  </a:cubicBezTo>
                  <a:cubicBezTo>
                    <a:pt x="166" y="177"/>
                    <a:pt x="175" y="181"/>
                    <a:pt x="187" y="181"/>
                  </a:cubicBezTo>
                  <a:cubicBezTo>
                    <a:pt x="193" y="181"/>
                    <a:pt x="197" y="178"/>
                    <a:pt x="199" y="171"/>
                  </a:cubicBezTo>
                  <a:cubicBezTo>
                    <a:pt x="200" y="167"/>
                    <a:pt x="201" y="163"/>
                    <a:pt x="201" y="156"/>
                  </a:cubicBezTo>
                  <a:cubicBezTo>
                    <a:pt x="200" y="153"/>
                    <a:pt x="199" y="149"/>
                    <a:pt x="197" y="145"/>
                  </a:cubicBezTo>
                  <a:close/>
                  <a:moveTo>
                    <a:pt x="101" y="181"/>
                  </a:moveTo>
                  <a:cubicBezTo>
                    <a:pt x="97" y="174"/>
                    <a:pt x="92" y="169"/>
                    <a:pt x="85" y="165"/>
                  </a:cubicBezTo>
                  <a:cubicBezTo>
                    <a:pt x="79" y="161"/>
                    <a:pt x="73" y="161"/>
                    <a:pt x="69" y="163"/>
                  </a:cubicBezTo>
                  <a:cubicBezTo>
                    <a:pt x="64" y="166"/>
                    <a:pt x="62" y="174"/>
                    <a:pt x="62" y="185"/>
                  </a:cubicBezTo>
                  <a:cubicBezTo>
                    <a:pt x="62" y="190"/>
                    <a:pt x="65" y="196"/>
                    <a:pt x="70" y="203"/>
                  </a:cubicBezTo>
                  <a:cubicBezTo>
                    <a:pt x="77" y="212"/>
                    <a:pt x="85" y="216"/>
                    <a:pt x="95" y="216"/>
                  </a:cubicBezTo>
                  <a:cubicBezTo>
                    <a:pt x="101" y="216"/>
                    <a:pt x="105" y="214"/>
                    <a:pt x="107" y="210"/>
                  </a:cubicBezTo>
                  <a:cubicBezTo>
                    <a:pt x="108" y="208"/>
                    <a:pt x="109" y="205"/>
                    <a:pt x="109" y="201"/>
                  </a:cubicBezTo>
                  <a:cubicBezTo>
                    <a:pt x="109" y="194"/>
                    <a:pt x="106" y="188"/>
                    <a:pt x="101" y="181"/>
                  </a:cubicBezTo>
                  <a:close/>
                  <a:moveTo>
                    <a:pt x="85" y="146"/>
                  </a:moveTo>
                  <a:cubicBezTo>
                    <a:pt x="87" y="144"/>
                    <a:pt x="87" y="140"/>
                    <a:pt x="87" y="136"/>
                  </a:cubicBezTo>
                  <a:cubicBezTo>
                    <a:pt x="87" y="130"/>
                    <a:pt x="86" y="126"/>
                    <a:pt x="83" y="124"/>
                  </a:cubicBezTo>
                  <a:cubicBezTo>
                    <a:pt x="81" y="122"/>
                    <a:pt x="78" y="121"/>
                    <a:pt x="75" y="123"/>
                  </a:cubicBezTo>
                  <a:cubicBezTo>
                    <a:pt x="72" y="124"/>
                    <a:pt x="69" y="126"/>
                    <a:pt x="66" y="129"/>
                  </a:cubicBezTo>
                  <a:cubicBezTo>
                    <a:pt x="64" y="132"/>
                    <a:pt x="62" y="136"/>
                    <a:pt x="62" y="140"/>
                  </a:cubicBezTo>
                  <a:cubicBezTo>
                    <a:pt x="62" y="140"/>
                    <a:pt x="63" y="142"/>
                    <a:pt x="64" y="147"/>
                  </a:cubicBezTo>
                  <a:cubicBezTo>
                    <a:pt x="66" y="151"/>
                    <a:pt x="70" y="153"/>
                    <a:pt x="75" y="153"/>
                  </a:cubicBezTo>
                  <a:cubicBezTo>
                    <a:pt x="80" y="153"/>
                    <a:pt x="84" y="151"/>
                    <a:pt x="85" y="146"/>
                  </a:cubicBezTo>
                  <a:close/>
                  <a:moveTo>
                    <a:pt x="319" y="311"/>
                  </a:moveTo>
                  <a:cubicBezTo>
                    <a:pt x="314" y="306"/>
                    <a:pt x="308" y="304"/>
                    <a:pt x="300" y="304"/>
                  </a:cubicBezTo>
                  <a:cubicBezTo>
                    <a:pt x="292" y="304"/>
                    <a:pt x="286" y="306"/>
                    <a:pt x="281" y="311"/>
                  </a:cubicBezTo>
                  <a:cubicBezTo>
                    <a:pt x="275" y="316"/>
                    <a:pt x="272" y="323"/>
                    <a:pt x="272" y="332"/>
                  </a:cubicBezTo>
                  <a:cubicBezTo>
                    <a:pt x="272" y="338"/>
                    <a:pt x="273" y="343"/>
                    <a:pt x="276" y="346"/>
                  </a:cubicBezTo>
                  <a:cubicBezTo>
                    <a:pt x="281" y="353"/>
                    <a:pt x="292" y="356"/>
                    <a:pt x="307" y="356"/>
                  </a:cubicBezTo>
                  <a:cubicBezTo>
                    <a:pt x="314" y="356"/>
                    <a:pt x="320" y="353"/>
                    <a:pt x="324" y="346"/>
                  </a:cubicBezTo>
                  <a:cubicBezTo>
                    <a:pt x="327" y="341"/>
                    <a:pt x="328" y="335"/>
                    <a:pt x="328" y="330"/>
                  </a:cubicBezTo>
                  <a:cubicBezTo>
                    <a:pt x="328" y="322"/>
                    <a:pt x="325" y="316"/>
                    <a:pt x="319" y="311"/>
                  </a:cubicBezTo>
                  <a:close/>
                </a:path>
              </a:pathLst>
            </a:custGeom>
            <a:solidFill>
              <a:srgbClr val="F7941E"/>
            </a:solidFill>
            <a:ln w="9525">
              <a:noFill/>
              <a:round/>
              <a:headEnd/>
              <a:tailEnd/>
            </a:ln>
          </p:spPr>
          <p:txBody>
            <a:bodyPr/>
            <a:lstStyle/>
            <a:p>
              <a:endParaRPr lang="en-US"/>
            </a:p>
          </p:txBody>
        </p:sp>
        <p:sp>
          <p:nvSpPr>
            <p:cNvPr id="21588" name="Freeform 153"/>
            <p:cNvSpPr>
              <a:spLocks noEditPoints="1"/>
            </p:cNvSpPr>
            <p:nvPr/>
          </p:nvSpPr>
          <p:spPr bwMode="auto">
            <a:xfrm>
              <a:off x="6638926" y="1754188"/>
              <a:ext cx="873125" cy="406400"/>
            </a:xfrm>
            <a:custGeom>
              <a:avLst/>
              <a:gdLst>
                <a:gd name="T0" fmla="*/ 223738 w 480"/>
                <a:gd name="T1" fmla="*/ 107043 h 224"/>
                <a:gd name="T2" fmla="*/ 221919 w 480"/>
                <a:gd name="T3" fmla="*/ 123371 h 224"/>
                <a:gd name="T4" fmla="*/ 292861 w 480"/>
                <a:gd name="T5" fmla="*/ 154214 h 224"/>
                <a:gd name="T6" fmla="*/ 338336 w 480"/>
                <a:gd name="T7" fmla="*/ 128814 h 224"/>
                <a:gd name="T8" fmla="*/ 231014 w 480"/>
                <a:gd name="T9" fmla="*/ 97971 h 224"/>
                <a:gd name="T10" fmla="*/ 183720 w 480"/>
                <a:gd name="T11" fmla="*/ 45357 h 224"/>
                <a:gd name="T12" fmla="*/ 227376 w 480"/>
                <a:gd name="T13" fmla="*/ 30843 h 224"/>
                <a:gd name="T14" fmla="*/ 491133 w 480"/>
                <a:gd name="T15" fmla="*/ 12700 h 224"/>
                <a:gd name="T16" fmla="*/ 551160 w 480"/>
                <a:gd name="T17" fmla="*/ 21771 h 224"/>
                <a:gd name="T18" fmla="*/ 602093 w 480"/>
                <a:gd name="T19" fmla="*/ 27214 h 224"/>
                <a:gd name="T20" fmla="*/ 669396 w 480"/>
                <a:gd name="T21" fmla="*/ 0 h 224"/>
                <a:gd name="T22" fmla="*/ 762165 w 480"/>
                <a:gd name="T23" fmla="*/ 3629 h 224"/>
                <a:gd name="T24" fmla="*/ 771260 w 480"/>
                <a:gd name="T25" fmla="*/ 12700 h 224"/>
                <a:gd name="T26" fmla="*/ 838564 w 480"/>
                <a:gd name="T27" fmla="*/ 10886 h 224"/>
                <a:gd name="T28" fmla="*/ 873125 w 480"/>
                <a:gd name="T29" fmla="*/ 3629 h 224"/>
                <a:gd name="T30" fmla="*/ 869487 w 480"/>
                <a:gd name="T31" fmla="*/ 19957 h 224"/>
                <a:gd name="T32" fmla="*/ 838564 w 480"/>
                <a:gd name="T33" fmla="*/ 32657 h 224"/>
                <a:gd name="T34" fmla="*/ 827650 w 480"/>
                <a:gd name="T35" fmla="*/ 50800 h 224"/>
                <a:gd name="T36" fmla="*/ 840383 w 480"/>
                <a:gd name="T37" fmla="*/ 79829 h 224"/>
                <a:gd name="T38" fmla="*/ 731242 w 480"/>
                <a:gd name="T39" fmla="*/ 255814 h 224"/>
                <a:gd name="T40" fmla="*/ 674853 w 480"/>
                <a:gd name="T41" fmla="*/ 366486 h 224"/>
                <a:gd name="T42" fmla="*/ 645749 w 480"/>
                <a:gd name="T43" fmla="*/ 393700 h 224"/>
                <a:gd name="T44" fmla="*/ 609369 w 480"/>
                <a:gd name="T45" fmla="*/ 406400 h 224"/>
                <a:gd name="T46" fmla="*/ 529332 w 480"/>
                <a:gd name="T47" fmla="*/ 370114 h 224"/>
                <a:gd name="T48" fmla="*/ 567531 w 480"/>
                <a:gd name="T49" fmla="*/ 322943 h 224"/>
                <a:gd name="T50" fmla="*/ 522056 w 480"/>
                <a:gd name="T51" fmla="*/ 293914 h 224"/>
                <a:gd name="T52" fmla="*/ 449296 w 480"/>
                <a:gd name="T53" fmla="*/ 306614 h 224"/>
                <a:gd name="T54" fmla="*/ 345612 w 480"/>
                <a:gd name="T55" fmla="*/ 237671 h 224"/>
                <a:gd name="T56" fmla="*/ 200091 w 480"/>
                <a:gd name="T57" fmla="*/ 181429 h 224"/>
                <a:gd name="T58" fmla="*/ 63665 w 480"/>
                <a:gd name="T59" fmla="*/ 127000 h 224"/>
                <a:gd name="T60" fmla="*/ 70941 w 480"/>
                <a:gd name="T61" fmla="*/ 36286 h 224"/>
                <a:gd name="T62" fmla="*/ 154616 w 480"/>
                <a:gd name="T63" fmla="*/ 39914 h 224"/>
                <a:gd name="T64" fmla="*/ 618464 w 480"/>
                <a:gd name="T65" fmla="*/ 235857 h 224"/>
                <a:gd name="T66" fmla="*/ 718509 w 480"/>
                <a:gd name="T67" fmla="*/ 208643 h 224"/>
                <a:gd name="T68" fmla="*/ 665758 w 480"/>
                <a:gd name="T69" fmla="*/ 185057 h 224"/>
                <a:gd name="T70" fmla="*/ 613007 w 480"/>
                <a:gd name="T71" fmla="*/ 221343 h 224"/>
                <a:gd name="T72" fmla="*/ 613007 w 480"/>
                <a:gd name="T73" fmla="*/ 132443 h 224"/>
                <a:gd name="T74" fmla="*/ 673034 w 480"/>
                <a:gd name="T75" fmla="*/ 148771 h 224"/>
                <a:gd name="T76" fmla="*/ 754889 w 480"/>
                <a:gd name="T77" fmla="*/ 119743 h 224"/>
                <a:gd name="T78" fmla="*/ 743975 w 480"/>
                <a:gd name="T79" fmla="*/ 99786 h 224"/>
                <a:gd name="T80" fmla="*/ 643930 w 480"/>
                <a:gd name="T81" fmla="*/ 101600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0"/>
                <a:gd name="T124" fmla="*/ 0 h 224"/>
                <a:gd name="T125" fmla="*/ 480 w 480"/>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0" h="224">
                  <a:moveTo>
                    <a:pt x="127" y="54"/>
                  </a:moveTo>
                  <a:cubicBezTo>
                    <a:pt x="126" y="55"/>
                    <a:pt x="125" y="56"/>
                    <a:pt x="123" y="59"/>
                  </a:cubicBezTo>
                  <a:cubicBezTo>
                    <a:pt x="121" y="61"/>
                    <a:pt x="120" y="63"/>
                    <a:pt x="120" y="64"/>
                  </a:cubicBezTo>
                  <a:cubicBezTo>
                    <a:pt x="120" y="64"/>
                    <a:pt x="121" y="66"/>
                    <a:pt x="122" y="68"/>
                  </a:cubicBezTo>
                  <a:cubicBezTo>
                    <a:pt x="124" y="71"/>
                    <a:pt x="127" y="73"/>
                    <a:pt x="130" y="75"/>
                  </a:cubicBezTo>
                  <a:cubicBezTo>
                    <a:pt x="138" y="82"/>
                    <a:pt x="149" y="85"/>
                    <a:pt x="161" y="85"/>
                  </a:cubicBezTo>
                  <a:cubicBezTo>
                    <a:pt x="169" y="85"/>
                    <a:pt x="176" y="83"/>
                    <a:pt x="181" y="80"/>
                  </a:cubicBezTo>
                  <a:cubicBezTo>
                    <a:pt x="185" y="78"/>
                    <a:pt x="186" y="74"/>
                    <a:pt x="186" y="71"/>
                  </a:cubicBezTo>
                  <a:cubicBezTo>
                    <a:pt x="186" y="66"/>
                    <a:pt x="184" y="63"/>
                    <a:pt x="179" y="60"/>
                  </a:cubicBezTo>
                  <a:cubicBezTo>
                    <a:pt x="170" y="55"/>
                    <a:pt x="152" y="53"/>
                    <a:pt x="127" y="54"/>
                  </a:cubicBezTo>
                  <a:close/>
                  <a:moveTo>
                    <a:pt x="85" y="22"/>
                  </a:moveTo>
                  <a:cubicBezTo>
                    <a:pt x="89" y="24"/>
                    <a:pt x="95" y="25"/>
                    <a:pt x="101" y="25"/>
                  </a:cubicBezTo>
                  <a:cubicBezTo>
                    <a:pt x="103" y="25"/>
                    <a:pt x="106" y="24"/>
                    <a:pt x="109" y="23"/>
                  </a:cubicBezTo>
                  <a:cubicBezTo>
                    <a:pt x="115" y="20"/>
                    <a:pt x="120" y="18"/>
                    <a:pt x="125" y="17"/>
                  </a:cubicBezTo>
                  <a:cubicBezTo>
                    <a:pt x="146" y="11"/>
                    <a:pt x="179" y="8"/>
                    <a:pt x="222" y="8"/>
                  </a:cubicBezTo>
                  <a:cubicBezTo>
                    <a:pt x="270" y="7"/>
                    <a:pt x="270" y="7"/>
                    <a:pt x="270" y="7"/>
                  </a:cubicBezTo>
                  <a:cubicBezTo>
                    <a:pt x="274" y="6"/>
                    <a:pt x="277" y="6"/>
                    <a:pt x="279" y="6"/>
                  </a:cubicBezTo>
                  <a:cubicBezTo>
                    <a:pt x="288" y="6"/>
                    <a:pt x="296" y="8"/>
                    <a:pt x="303" y="12"/>
                  </a:cubicBezTo>
                  <a:cubicBezTo>
                    <a:pt x="311" y="16"/>
                    <a:pt x="316" y="18"/>
                    <a:pt x="320" y="18"/>
                  </a:cubicBezTo>
                  <a:cubicBezTo>
                    <a:pt x="325" y="18"/>
                    <a:pt x="328" y="17"/>
                    <a:pt x="331" y="15"/>
                  </a:cubicBezTo>
                  <a:cubicBezTo>
                    <a:pt x="333" y="14"/>
                    <a:pt x="335" y="12"/>
                    <a:pt x="339" y="9"/>
                  </a:cubicBezTo>
                  <a:cubicBezTo>
                    <a:pt x="346" y="3"/>
                    <a:pt x="356" y="0"/>
                    <a:pt x="368" y="0"/>
                  </a:cubicBezTo>
                  <a:cubicBezTo>
                    <a:pt x="370" y="0"/>
                    <a:pt x="373" y="0"/>
                    <a:pt x="376" y="1"/>
                  </a:cubicBezTo>
                  <a:cubicBezTo>
                    <a:pt x="419" y="2"/>
                    <a:pt x="419" y="2"/>
                    <a:pt x="419" y="2"/>
                  </a:cubicBezTo>
                  <a:cubicBezTo>
                    <a:pt x="421" y="2"/>
                    <a:pt x="422" y="3"/>
                    <a:pt x="423" y="4"/>
                  </a:cubicBezTo>
                  <a:cubicBezTo>
                    <a:pt x="423" y="5"/>
                    <a:pt x="424" y="6"/>
                    <a:pt x="424" y="7"/>
                  </a:cubicBezTo>
                  <a:cubicBezTo>
                    <a:pt x="426" y="9"/>
                    <a:pt x="432" y="10"/>
                    <a:pt x="441" y="10"/>
                  </a:cubicBezTo>
                  <a:cubicBezTo>
                    <a:pt x="449" y="10"/>
                    <a:pt x="456" y="9"/>
                    <a:pt x="461" y="6"/>
                  </a:cubicBezTo>
                  <a:cubicBezTo>
                    <a:pt x="467" y="3"/>
                    <a:pt x="473" y="2"/>
                    <a:pt x="480" y="1"/>
                  </a:cubicBezTo>
                  <a:cubicBezTo>
                    <a:pt x="480" y="1"/>
                    <a:pt x="480" y="2"/>
                    <a:pt x="480" y="2"/>
                  </a:cubicBezTo>
                  <a:cubicBezTo>
                    <a:pt x="480" y="2"/>
                    <a:pt x="480" y="3"/>
                    <a:pt x="480" y="4"/>
                  </a:cubicBezTo>
                  <a:cubicBezTo>
                    <a:pt x="480" y="6"/>
                    <a:pt x="479" y="8"/>
                    <a:pt x="478" y="11"/>
                  </a:cubicBezTo>
                  <a:cubicBezTo>
                    <a:pt x="477" y="13"/>
                    <a:pt x="476" y="15"/>
                    <a:pt x="475" y="18"/>
                  </a:cubicBezTo>
                  <a:cubicBezTo>
                    <a:pt x="461" y="18"/>
                    <a:pt x="461" y="18"/>
                    <a:pt x="461" y="18"/>
                  </a:cubicBezTo>
                  <a:cubicBezTo>
                    <a:pt x="458" y="19"/>
                    <a:pt x="456" y="21"/>
                    <a:pt x="455" y="23"/>
                  </a:cubicBezTo>
                  <a:cubicBezTo>
                    <a:pt x="455" y="24"/>
                    <a:pt x="455" y="25"/>
                    <a:pt x="455" y="28"/>
                  </a:cubicBezTo>
                  <a:cubicBezTo>
                    <a:pt x="455" y="29"/>
                    <a:pt x="456" y="33"/>
                    <a:pt x="458" y="37"/>
                  </a:cubicBezTo>
                  <a:cubicBezTo>
                    <a:pt x="460" y="40"/>
                    <a:pt x="461" y="42"/>
                    <a:pt x="462" y="44"/>
                  </a:cubicBezTo>
                  <a:cubicBezTo>
                    <a:pt x="462" y="48"/>
                    <a:pt x="453" y="63"/>
                    <a:pt x="435" y="91"/>
                  </a:cubicBezTo>
                  <a:cubicBezTo>
                    <a:pt x="413" y="123"/>
                    <a:pt x="402" y="140"/>
                    <a:pt x="402" y="141"/>
                  </a:cubicBezTo>
                  <a:cubicBezTo>
                    <a:pt x="394" y="155"/>
                    <a:pt x="386" y="171"/>
                    <a:pt x="376" y="190"/>
                  </a:cubicBezTo>
                  <a:cubicBezTo>
                    <a:pt x="375" y="193"/>
                    <a:pt x="373" y="197"/>
                    <a:pt x="371" y="202"/>
                  </a:cubicBezTo>
                  <a:cubicBezTo>
                    <a:pt x="369" y="207"/>
                    <a:pt x="366" y="211"/>
                    <a:pt x="363" y="214"/>
                  </a:cubicBezTo>
                  <a:cubicBezTo>
                    <a:pt x="362" y="215"/>
                    <a:pt x="359" y="216"/>
                    <a:pt x="355" y="217"/>
                  </a:cubicBezTo>
                  <a:cubicBezTo>
                    <a:pt x="349" y="218"/>
                    <a:pt x="345" y="219"/>
                    <a:pt x="344" y="219"/>
                  </a:cubicBezTo>
                  <a:cubicBezTo>
                    <a:pt x="340" y="221"/>
                    <a:pt x="338" y="222"/>
                    <a:pt x="335" y="224"/>
                  </a:cubicBezTo>
                  <a:cubicBezTo>
                    <a:pt x="332" y="221"/>
                    <a:pt x="329" y="219"/>
                    <a:pt x="324" y="217"/>
                  </a:cubicBezTo>
                  <a:cubicBezTo>
                    <a:pt x="318" y="214"/>
                    <a:pt x="307" y="210"/>
                    <a:pt x="291" y="204"/>
                  </a:cubicBezTo>
                  <a:cubicBezTo>
                    <a:pt x="298" y="199"/>
                    <a:pt x="304" y="194"/>
                    <a:pt x="309" y="190"/>
                  </a:cubicBezTo>
                  <a:cubicBezTo>
                    <a:pt x="311" y="188"/>
                    <a:pt x="312" y="184"/>
                    <a:pt x="312" y="178"/>
                  </a:cubicBezTo>
                  <a:cubicBezTo>
                    <a:pt x="312" y="173"/>
                    <a:pt x="311" y="170"/>
                    <a:pt x="310" y="169"/>
                  </a:cubicBezTo>
                  <a:cubicBezTo>
                    <a:pt x="307" y="164"/>
                    <a:pt x="299" y="162"/>
                    <a:pt x="287" y="162"/>
                  </a:cubicBezTo>
                  <a:cubicBezTo>
                    <a:pt x="280" y="162"/>
                    <a:pt x="272" y="163"/>
                    <a:pt x="264" y="165"/>
                  </a:cubicBezTo>
                  <a:cubicBezTo>
                    <a:pt x="256" y="167"/>
                    <a:pt x="251" y="169"/>
                    <a:pt x="247" y="169"/>
                  </a:cubicBezTo>
                  <a:cubicBezTo>
                    <a:pt x="246" y="169"/>
                    <a:pt x="237" y="163"/>
                    <a:pt x="219" y="151"/>
                  </a:cubicBezTo>
                  <a:cubicBezTo>
                    <a:pt x="203" y="140"/>
                    <a:pt x="193" y="134"/>
                    <a:pt x="190" y="131"/>
                  </a:cubicBezTo>
                  <a:cubicBezTo>
                    <a:pt x="185" y="127"/>
                    <a:pt x="174" y="122"/>
                    <a:pt x="157" y="117"/>
                  </a:cubicBezTo>
                  <a:cubicBezTo>
                    <a:pt x="131" y="108"/>
                    <a:pt x="115" y="102"/>
                    <a:pt x="110" y="100"/>
                  </a:cubicBezTo>
                  <a:cubicBezTo>
                    <a:pt x="93" y="93"/>
                    <a:pt x="80" y="89"/>
                    <a:pt x="72" y="85"/>
                  </a:cubicBezTo>
                  <a:cubicBezTo>
                    <a:pt x="56" y="79"/>
                    <a:pt x="44" y="74"/>
                    <a:pt x="35" y="70"/>
                  </a:cubicBezTo>
                  <a:cubicBezTo>
                    <a:pt x="12" y="57"/>
                    <a:pt x="0" y="44"/>
                    <a:pt x="1" y="29"/>
                  </a:cubicBezTo>
                  <a:cubicBezTo>
                    <a:pt x="8" y="24"/>
                    <a:pt x="20" y="21"/>
                    <a:pt x="39" y="20"/>
                  </a:cubicBezTo>
                  <a:cubicBezTo>
                    <a:pt x="47" y="19"/>
                    <a:pt x="59" y="18"/>
                    <a:pt x="74" y="18"/>
                  </a:cubicBezTo>
                  <a:cubicBezTo>
                    <a:pt x="78" y="18"/>
                    <a:pt x="81" y="20"/>
                    <a:pt x="85" y="22"/>
                  </a:cubicBezTo>
                  <a:close/>
                  <a:moveTo>
                    <a:pt x="337" y="122"/>
                  </a:moveTo>
                  <a:cubicBezTo>
                    <a:pt x="337" y="125"/>
                    <a:pt x="338" y="128"/>
                    <a:pt x="340" y="130"/>
                  </a:cubicBezTo>
                  <a:cubicBezTo>
                    <a:pt x="344" y="135"/>
                    <a:pt x="353" y="137"/>
                    <a:pt x="366" y="137"/>
                  </a:cubicBezTo>
                  <a:cubicBezTo>
                    <a:pt x="386" y="137"/>
                    <a:pt x="395" y="130"/>
                    <a:pt x="395" y="115"/>
                  </a:cubicBezTo>
                  <a:cubicBezTo>
                    <a:pt x="395" y="112"/>
                    <a:pt x="392" y="109"/>
                    <a:pt x="386" y="106"/>
                  </a:cubicBezTo>
                  <a:cubicBezTo>
                    <a:pt x="381" y="103"/>
                    <a:pt x="374" y="102"/>
                    <a:pt x="366" y="102"/>
                  </a:cubicBezTo>
                  <a:cubicBezTo>
                    <a:pt x="358" y="101"/>
                    <a:pt x="352" y="103"/>
                    <a:pt x="347" y="106"/>
                  </a:cubicBezTo>
                  <a:cubicBezTo>
                    <a:pt x="341" y="109"/>
                    <a:pt x="337" y="114"/>
                    <a:pt x="337" y="122"/>
                  </a:cubicBezTo>
                  <a:close/>
                  <a:moveTo>
                    <a:pt x="336" y="71"/>
                  </a:moveTo>
                  <a:cubicBezTo>
                    <a:pt x="336" y="72"/>
                    <a:pt x="337" y="73"/>
                    <a:pt x="337" y="73"/>
                  </a:cubicBezTo>
                  <a:cubicBezTo>
                    <a:pt x="337" y="75"/>
                    <a:pt x="338" y="76"/>
                    <a:pt x="340" y="77"/>
                  </a:cubicBezTo>
                  <a:cubicBezTo>
                    <a:pt x="345" y="80"/>
                    <a:pt x="355" y="82"/>
                    <a:pt x="370" y="82"/>
                  </a:cubicBezTo>
                  <a:cubicBezTo>
                    <a:pt x="392" y="82"/>
                    <a:pt x="405" y="79"/>
                    <a:pt x="411" y="74"/>
                  </a:cubicBezTo>
                  <a:cubicBezTo>
                    <a:pt x="413" y="72"/>
                    <a:pt x="414" y="69"/>
                    <a:pt x="415" y="66"/>
                  </a:cubicBezTo>
                  <a:cubicBezTo>
                    <a:pt x="415" y="63"/>
                    <a:pt x="414" y="60"/>
                    <a:pt x="414" y="59"/>
                  </a:cubicBezTo>
                  <a:cubicBezTo>
                    <a:pt x="414" y="58"/>
                    <a:pt x="413" y="57"/>
                    <a:pt x="409" y="55"/>
                  </a:cubicBezTo>
                  <a:cubicBezTo>
                    <a:pt x="406" y="53"/>
                    <a:pt x="403" y="52"/>
                    <a:pt x="402" y="52"/>
                  </a:cubicBezTo>
                  <a:cubicBezTo>
                    <a:pt x="380" y="52"/>
                    <a:pt x="364" y="53"/>
                    <a:pt x="354" y="56"/>
                  </a:cubicBezTo>
                  <a:cubicBezTo>
                    <a:pt x="342" y="59"/>
                    <a:pt x="336" y="64"/>
                    <a:pt x="336" y="71"/>
                  </a:cubicBezTo>
                  <a:close/>
                </a:path>
              </a:pathLst>
            </a:custGeom>
            <a:solidFill>
              <a:srgbClr val="FFF200"/>
            </a:solidFill>
            <a:ln w="9525">
              <a:noFill/>
              <a:round/>
              <a:headEnd/>
              <a:tailEnd/>
            </a:ln>
          </p:spPr>
          <p:txBody>
            <a:bodyPr/>
            <a:lstStyle/>
            <a:p>
              <a:endParaRPr lang="en-US"/>
            </a:p>
          </p:txBody>
        </p:sp>
        <p:sp>
          <p:nvSpPr>
            <p:cNvPr id="21589" name="Freeform 154"/>
            <p:cNvSpPr>
              <a:spLocks/>
            </p:cNvSpPr>
            <p:nvPr/>
          </p:nvSpPr>
          <p:spPr bwMode="auto">
            <a:xfrm>
              <a:off x="6869114" y="1862138"/>
              <a:ext cx="100013" cy="34925"/>
            </a:xfrm>
            <a:custGeom>
              <a:avLst/>
              <a:gdLst>
                <a:gd name="T0" fmla="*/ 0 w 55"/>
                <a:gd name="T1" fmla="*/ 5514 h 19"/>
                <a:gd name="T2" fmla="*/ 3637 w 55"/>
                <a:gd name="T3" fmla="*/ 0 h 19"/>
                <a:gd name="T4" fmla="*/ 7274 w 55"/>
                <a:gd name="T5" fmla="*/ 0 h 19"/>
                <a:gd name="T6" fmla="*/ 87284 w 55"/>
                <a:gd name="T7" fmla="*/ 7353 h 19"/>
                <a:gd name="T8" fmla="*/ 100013 w 55"/>
                <a:gd name="T9" fmla="*/ 18382 h 19"/>
                <a:gd name="T10" fmla="*/ 94558 w 55"/>
                <a:gd name="T11" fmla="*/ 27572 h 19"/>
                <a:gd name="T12" fmla="*/ 61826 w 55"/>
                <a:gd name="T13" fmla="*/ 34925 h 19"/>
                <a:gd name="T14" fmla="*/ 18184 w 55"/>
                <a:gd name="T15" fmla="*/ 23896 h 19"/>
                <a:gd name="T16" fmla="*/ 0 w 55"/>
                <a:gd name="T17" fmla="*/ 551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9"/>
                <a:gd name="T29" fmla="*/ 55 w 5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9">
                  <a:moveTo>
                    <a:pt x="0" y="3"/>
                  </a:moveTo>
                  <a:cubicBezTo>
                    <a:pt x="0" y="2"/>
                    <a:pt x="0" y="1"/>
                    <a:pt x="2" y="0"/>
                  </a:cubicBezTo>
                  <a:cubicBezTo>
                    <a:pt x="2" y="0"/>
                    <a:pt x="3" y="0"/>
                    <a:pt x="4" y="0"/>
                  </a:cubicBezTo>
                  <a:cubicBezTo>
                    <a:pt x="26" y="0"/>
                    <a:pt x="41" y="2"/>
                    <a:pt x="48" y="4"/>
                  </a:cubicBezTo>
                  <a:cubicBezTo>
                    <a:pt x="53" y="5"/>
                    <a:pt x="55" y="8"/>
                    <a:pt x="55" y="10"/>
                  </a:cubicBezTo>
                  <a:cubicBezTo>
                    <a:pt x="55" y="12"/>
                    <a:pt x="54" y="13"/>
                    <a:pt x="52" y="15"/>
                  </a:cubicBezTo>
                  <a:cubicBezTo>
                    <a:pt x="48" y="18"/>
                    <a:pt x="42" y="19"/>
                    <a:pt x="34" y="19"/>
                  </a:cubicBezTo>
                  <a:cubicBezTo>
                    <a:pt x="25" y="19"/>
                    <a:pt x="17" y="17"/>
                    <a:pt x="10" y="13"/>
                  </a:cubicBezTo>
                  <a:cubicBezTo>
                    <a:pt x="3" y="10"/>
                    <a:pt x="0" y="6"/>
                    <a:pt x="0" y="3"/>
                  </a:cubicBezTo>
                  <a:close/>
                </a:path>
              </a:pathLst>
            </a:custGeom>
            <a:solidFill>
              <a:srgbClr val="FBB040"/>
            </a:solidFill>
            <a:ln w="9525">
              <a:noFill/>
              <a:round/>
              <a:headEnd/>
              <a:tailEnd/>
            </a:ln>
          </p:spPr>
          <p:txBody>
            <a:bodyPr/>
            <a:lstStyle/>
            <a:p>
              <a:endParaRPr lang="en-US"/>
            </a:p>
          </p:txBody>
        </p:sp>
        <p:sp>
          <p:nvSpPr>
            <p:cNvPr id="21590" name="Freeform 155"/>
            <p:cNvSpPr>
              <a:spLocks/>
            </p:cNvSpPr>
            <p:nvPr/>
          </p:nvSpPr>
          <p:spPr bwMode="auto">
            <a:xfrm>
              <a:off x="7088189" y="2066925"/>
              <a:ext cx="100013" cy="80963"/>
            </a:xfrm>
            <a:custGeom>
              <a:avLst/>
              <a:gdLst>
                <a:gd name="T0" fmla="*/ 100013 w 55"/>
                <a:gd name="T1" fmla="*/ 14393 h 45"/>
                <a:gd name="T2" fmla="*/ 83647 w 55"/>
                <a:gd name="T3" fmla="*/ 39582 h 45"/>
                <a:gd name="T4" fmla="*/ 65463 w 55"/>
                <a:gd name="T5" fmla="*/ 61172 h 45"/>
                <a:gd name="T6" fmla="*/ 65463 w 55"/>
                <a:gd name="T7" fmla="*/ 62971 h 45"/>
                <a:gd name="T8" fmla="*/ 60008 w 55"/>
                <a:gd name="T9" fmla="*/ 70168 h 45"/>
                <a:gd name="T10" fmla="*/ 43642 w 55"/>
                <a:gd name="T11" fmla="*/ 80963 h 45"/>
                <a:gd name="T12" fmla="*/ 1818 w 55"/>
                <a:gd name="T13" fmla="*/ 44979 h 45"/>
                <a:gd name="T14" fmla="*/ 0 w 55"/>
                <a:gd name="T15" fmla="*/ 17992 h 45"/>
                <a:gd name="T16" fmla="*/ 0 w 55"/>
                <a:gd name="T17" fmla="*/ 12594 h 45"/>
                <a:gd name="T18" fmla="*/ 25458 w 55"/>
                <a:gd name="T19" fmla="*/ 5398 h 45"/>
                <a:gd name="T20" fmla="*/ 70918 w 55"/>
                <a:gd name="T21" fmla="*/ 0 h 45"/>
                <a:gd name="T22" fmla="*/ 98195 w 55"/>
                <a:gd name="T23" fmla="*/ 3598 h 45"/>
                <a:gd name="T24" fmla="*/ 100013 w 55"/>
                <a:gd name="T25" fmla="*/ 14393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45"/>
                <a:gd name="T41" fmla="*/ 55 w 5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45">
                  <a:moveTo>
                    <a:pt x="55" y="8"/>
                  </a:moveTo>
                  <a:cubicBezTo>
                    <a:pt x="55" y="11"/>
                    <a:pt x="52" y="16"/>
                    <a:pt x="46" y="22"/>
                  </a:cubicBezTo>
                  <a:cubicBezTo>
                    <a:pt x="40" y="29"/>
                    <a:pt x="37" y="33"/>
                    <a:pt x="36" y="34"/>
                  </a:cubicBezTo>
                  <a:cubicBezTo>
                    <a:pt x="36" y="35"/>
                    <a:pt x="36" y="35"/>
                    <a:pt x="36" y="35"/>
                  </a:cubicBezTo>
                  <a:cubicBezTo>
                    <a:pt x="35" y="36"/>
                    <a:pt x="34" y="37"/>
                    <a:pt x="33" y="39"/>
                  </a:cubicBezTo>
                  <a:cubicBezTo>
                    <a:pt x="30" y="43"/>
                    <a:pt x="27" y="45"/>
                    <a:pt x="24" y="45"/>
                  </a:cubicBezTo>
                  <a:cubicBezTo>
                    <a:pt x="11" y="45"/>
                    <a:pt x="3" y="38"/>
                    <a:pt x="1" y="25"/>
                  </a:cubicBezTo>
                  <a:cubicBezTo>
                    <a:pt x="0" y="21"/>
                    <a:pt x="0" y="16"/>
                    <a:pt x="0" y="10"/>
                  </a:cubicBezTo>
                  <a:cubicBezTo>
                    <a:pt x="0" y="8"/>
                    <a:pt x="0" y="7"/>
                    <a:pt x="0" y="7"/>
                  </a:cubicBezTo>
                  <a:cubicBezTo>
                    <a:pt x="3" y="7"/>
                    <a:pt x="8" y="5"/>
                    <a:pt x="14" y="3"/>
                  </a:cubicBezTo>
                  <a:cubicBezTo>
                    <a:pt x="22" y="1"/>
                    <a:pt x="30" y="0"/>
                    <a:pt x="39" y="0"/>
                  </a:cubicBezTo>
                  <a:cubicBezTo>
                    <a:pt x="47" y="0"/>
                    <a:pt x="52" y="0"/>
                    <a:pt x="54" y="2"/>
                  </a:cubicBezTo>
                  <a:cubicBezTo>
                    <a:pt x="55" y="3"/>
                    <a:pt x="55" y="5"/>
                    <a:pt x="55" y="8"/>
                  </a:cubicBezTo>
                  <a:close/>
                </a:path>
              </a:pathLst>
            </a:custGeom>
            <a:solidFill>
              <a:srgbClr val="FBB040"/>
            </a:solidFill>
            <a:ln w="9525">
              <a:noFill/>
              <a:round/>
              <a:headEnd/>
              <a:tailEnd/>
            </a:ln>
          </p:spPr>
          <p:txBody>
            <a:bodyPr/>
            <a:lstStyle/>
            <a:p>
              <a:endParaRPr lang="en-US"/>
            </a:p>
          </p:txBody>
        </p:sp>
        <p:sp>
          <p:nvSpPr>
            <p:cNvPr id="21591" name="Freeform 156"/>
            <p:cNvSpPr>
              <a:spLocks/>
            </p:cNvSpPr>
            <p:nvPr/>
          </p:nvSpPr>
          <p:spPr bwMode="auto">
            <a:xfrm>
              <a:off x="6908801" y="2058988"/>
              <a:ext cx="61913" cy="68263"/>
            </a:xfrm>
            <a:custGeom>
              <a:avLst/>
              <a:gdLst>
                <a:gd name="T0" fmla="*/ 30957 w 34"/>
                <a:gd name="T1" fmla="*/ 1845 h 37"/>
                <a:gd name="T2" fmla="*/ 50987 w 34"/>
                <a:gd name="T3" fmla="*/ 14760 h 37"/>
                <a:gd name="T4" fmla="*/ 61913 w 34"/>
                <a:gd name="T5" fmla="*/ 36899 h 37"/>
                <a:gd name="T6" fmla="*/ 58271 w 34"/>
                <a:gd name="T7" fmla="*/ 51658 h 37"/>
                <a:gd name="T8" fmla="*/ 47345 w 34"/>
                <a:gd name="T9" fmla="*/ 68263 h 37"/>
                <a:gd name="T10" fmla="*/ 10926 w 34"/>
                <a:gd name="T11" fmla="*/ 53503 h 37"/>
                <a:gd name="T12" fmla="*/ 0 w 34"/>
                <a:gd name="T13" fmla="*/ 31364 h 37"/>
                <a:gd name="T14" fmla="*/ 9105 w 34"/>
                <a:gd name="T15" fmla="*/ 5535 h 37"/>
                <a:gd name="T16" fmla="*/ 30957 w 34"/>
                <a:gd name="T17" fmla="*/ 184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37"/>
                <a:gd name="T29" fmla="*/ 34 w 3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37">
                  <a:moveTo>
                    <a:pt x="17" y="1"/>
                  </a:moveTo>
                  <a:cubicBezTo>
                    <a:pt x="21" y="2"/>
                    <a:pt x="25" y="4"/>
                    <a:pt x="28" y="8"/>
                  </a:cubicBezTo>
                  <a:cubicBezTo>
                    <a:pt x="32" y="12"/>
                    <a:pt x="34" y="15"/>
                    <a:pt x="34" y="20"/>
                  </a:cubicBezTo>
                  <a:cubicBezTo>
                    <a:pt x="34" y="20"/>
                    <a:pt x="33" y="23"/>
                    <a:pt x="32" y="28"/>
                  </a:cubicBezTo>
                  <a:cubicBezTo>
                    <a:pt x="31" y="34"/>
                    <a:pt x="29" y="37"/>
                    <a:pt x="26" y="37"/>
                  </a:cubicBezTo>
                  <a:cubicBezTo>
                    <a:pt x="18" y="37"/>
                    <a:pt x="11" y="34"/>
                    <a:pt x="6" y="29"/>
                  </a:cubicBezTo>
                  <a:cubicBezTo>
                    <a:pt x="2" y="25"/>
                    <a:pt x="0" y="21"/>
                    <a:pt x="0" y="17"/>
                  </a:cubicBezTo>
                  <a:cubicBezTo>
                    <a:pt x="0" y="10"/>
                    <a:pt x="2" y="5"/>
                    <a:pt x="5" y="3"/>
                  </a:cubicBezTo>
                  <a:cubicBezTo>
                    <a:pt x="9" y="0"/>
                    <a:pt x="12" y="0"/>
                    <a:pt x="17" y="1"/>
                  </a:cubicBezTo>
                  <a:close/>
                </a:path>
              </a:pathLst>
            </a:custGeom>
            <a:solidFill>
              <a:srgbClr val="FBB040"/>
            </a:solidFill>
            <a:ln w="9525">
              <a:noFill/>
              <a:round/>
              <a:headEnd/>
              <a:tailEnd/>
            </a:ln>
          </p:spPr>
          <p:txBody>
            <a:bodyPr/>
            <a:lstStyle/>
            <a:p>
              <a:endParaRPr lang="en-US"/>
            </a:p>
          </p:txBody>
        </p:sp>
        <p:sp>
          <p:nvSpPr>
            <p:cNvPr id="21592" name="Freeform 157"/>
            <p:cNvSpPr>
              <a:spLocks/>
            </p:cNvSpPr>
            <p:nvPr/>
          </p:nvSpPr>
          <p:spPr bwMode="auto">
            <a:xfrm>
              <a:off x="7035801" y="2266950"/>
              <a:ext cx="39688" cy="41275"/>
            </a:xfrm>
            <a:custGeom>
              <a:avLst/>
              <a:gdLst>
                <a:gd name="T0" fmla="*/ 3608 w 22"/>
                <a:gd name="T1" fmla="*/ 37686 h 23"/>
                <a:gd name="T2" fmla="*/ 0 w 22"/>
                <a:gd name="T3" fmla="*/ 28713 h 23"/>
                <a:gd name="T4" fmla="*/ 19844 w 22"/>
                <a:gd name="T5" fmla="*/ 3589 h 23"/>
                <a:gd name="T6" fmla="*/ 34276 w 22"/>
                <a:gd name="T7" fmla="*/ 1795 h 23"/>
                <a:gd name="T8" fmla="*/ 39688 w 22"/>
                <a:gd name="T9" fmla="*/ 12562 h 23"/>
                <a:gd name="T10" fmla="*/ 34276 w 22"/>
                <a:gd name="T11" fmla="*/ 26918 h 23"/>
                <a:gd name="T12" fmla="*/ 18040 w 22"/>
                <a:gd name="T13" fmla="*/ 41275 h 23"/>
                <a:gd name="T14" fmla="*/ 3608 w 22"/>
                <a:gd name="T15" fmla="*/ 37686 h 2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3"/>
                <a:gd name="T26" fmla="*/ 22 w 2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3">
                  <a:moveTo>
                    <a:pt x="2" y="21"/>
                  </a:moveTo>
                  <a:cubicBezTo>
                    <a:pt x="1" y="20"/>
                    <a:pt x="0" y="18"/>
                    <a:pt x="0" y="16"/>
                  </a:cubicBezTo>
                  <a:cubicBezTo>
                    <a:pt x="0" y="9"/>
                    <a:pt x="4" y="4"/>
                    <a:pt x="11" y="2"/>
                  </a:cubicBezTo>
                  <a:cubicBezTo>
                    <a:pt x="14" y="1"/>
                    <a:pt x="17" y="0"/>
                    <a:pt x="19" y="1"/>
                  </a:cubicBezTo>
                  <a:cubicBezTo>
                    <a:pt x="21" y="2"/>
                    <a:pt x="22" y="4"/>
                    <a:pt x="22" y="7"/>
                  </a:cubicBezTo>
                  <a:cubicBezTo>
                    <a:pt x="21" y="9"/>
                    <a:pt x="20" y="12"/>
                    <a:pt x="19" y="15"/>
                  </a:cubicBezTo>
                  <a:cubicBezTo>
                    <a:pt x="16" y="20"/>
                    <a:pt x="13" y="23"/>
                    <a:pt x="10" y="23"/>
                  </a:cubicBezTo>
                  <a:cubicBezTo>
                    <a:pt x="6" y="23"/>
                    <a:pt x="3" y="22"/>
                    <a:pt x="2" y="21"/>
                  </a:cubicBezTo>
                  <a:close/>
                </a:path>
              </a:pathLst>
            </a:custGeom>
            <a:solidFill>
              <a:srgbClr val="FBB040"/>
            </a:solidFill>
            <a:ln w="9525">
              <a:noFill/>
              <a:round/>
              <a:headEnd/>
              <a:tailEnd/>
            </a:ln>
          </p:spPr>
          <p:txBody>
            <a:bodyPr/>
            <a:lstStyle/>
            <a:p>
              <a:endParaRPr lang="en-US"/>
            </a:p>
          </p:txBody>
        </p:sp>
        <p:sp>
          <p:nvSpPr>
            <p:cNvPr id="21593" name="Freeform 158"/>
            <p:cNvSpPr>
              <a:spLocks/>
            </p:cNvSpPr>
            <p:nvPr/>
          </p:nvSpPr>
          <p:spPr bwMode="auto">
            <a:xfrm>
              <a:off x="6738939" y="2111375"/>
              <a:ext cx="66675" cy="79375"/>
            </a:xfrm>
            <a:custGeom>
              <a:avLst/>
              <a:gdLst>
                <a:gd name="T0" fmla="*/ 66675 w 36"/>
                <a:gd name="T1" fmla="*/ 71991 h 43"/>
                <a:gd name="T2" fmla="*/ 53710 w 36"/>
                <a:gd name="T3" fmla="*/ 79375 h 43"/>
                <a:gd name="T4" fmla="*/ 16669 w 36"/>
                <a:gd name="T5" fmla="*/ 62762 h 43"/>
                <a:gd name="T6" fmla="*/ 0 w 36"/>
                <a:gd name="T7" fmla="*/ 33227 h 43"/>
                <a:gd name="T8" fmla="*/ 11112 w 36"/>
                <a:gd name="T9" fmla="*/ 3692 h 43"/>
                <a:gd name="T10" fmla="*/ 33338 w 36"/>
                <a:gd name="T11" fmla="*/ 7384 h 43"/>
                <a:gd name="T12" fmla="*/ 55562 w 36"/>
                <a:gd name="T13" fmla="*/ 33227 h 43"/>
                <a:gd name="T14" fmla="*/ 66675 w 36"/>
                <a:gd name="T15" fmla="*/ 64608 h 43"/>
                <a:gd name="T16" fmla="*/ 66675 w 36"/>
                <a:gd name="T17" fmla="*/ 7199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3"/>
                <a:gd name="T29" fmla="*/ 36 w 36"/>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3">
                  <a:moveTo>
                    <a:pt x="36" y="39"/>
                  </a:moveTo>
                  <a:cubicBezTo>
                    <a:pt x="35" y="42"/>
                    <a:pt x="33" y="43"/>
                    <a:pt x="29" y="43"/>
                  </a:cubicBezTo>
                  <a:cubicBezTo>
                    <a:pt x="22" y="43"/>
                    <a:pt x="15" y="40"/>
                    <a:pt x="9" y="34"/>
                  </a:cubicBezTo>
                  <a:cubicBezTo>
                    <a:pt x="3" y="29"/>
                    <a:pt x="0" y="23"/>
                    <a:pt x="0" y="18"/>
                  </a:cubicBezTo>
                  <a:cubicBezTo>
                    <a:pt x="0" y="10"/>
                    <a:pt x="2" y="4"/>
                    <a:pt x="6" y="2"/>
                  </a:cubicBezTo>
                  <a:cubicBezTo>
                    <a:pt x="9" y="0"/>
                    <a:pt x="13" y="1"/>
                    <a:pt x="18" y="4"/>
                  </a:cubicBezTo>
                  <a:cubicBezTo>
                    <a:pt x="23" y="7"/>
                    <a:pt x="27" y="12"/>
                    <a:pt x="30" y="18"/>
                  </a:cubicBezTo>
                  <a:cubicBezTo>
                    <a:pt x="34" y="24"/>
                    <a:pt x="36" y="29"/>
                    <a:pt x="36" y="35"/>
                  </a:cubicBezTo>
                  <a:cubicBezTo>
                    <a:pt x="36" y="35"/>
                    <a:pt x="36" y="36"/>
                    <a:pt x="36" y="39"/>
                  </a:cubicBezTo>
                  <a:close/>
                </a:path>
              </a:pathLst>
            </a:custGeom>
            <a:solidFill>
              <a:srgbClr val="FBB040"/>
            </a:solidFill>
            <a:ln w="9525">
              <a:noFill/>
              <a:round/>
              <a:headEnd/>
              <a:tailEnd/>
            </a:ln>
          </p:spPr>
          <p:txBody>
            <a:bodyPr/>
            <a:lstStyle/>
            <a:p>
              <a:endParaRPr lang="en-US"/>
            </a:p>
          </p:txBody>
        </p:sp>
        <p:sp>
          <p:nvSpPr>
            <p:cNvPr id="21594" name="Freeform 159"/>
            <p:cNvSpPr>
              <a:spLocks/>
            </p:cNvSpPr>
            <p:nvPr/>
          </p:nvSpPr>
          <p:spPr bwMode="auto">
            <a:xfrm>
              <a:off x="6738939" y="2043113"/>
              <a:ext cx="28575" cy="36513"/>
            </a:xfrm>
            <a:custGeom>
              <a:avLst/>
              <a:gdLst>
                <a:gd name="T0" fmla="*/ 0 w 15"/>
                <a:gd name="T1" fmla="*/ 21908 h 20"/>
                <a:gd name="T2" fmla="*/ 5715 w 15"/>
                <a:gd name="T3" fmla="*/ 7303 h 20"/>
                <a:gd name="T4" fmla="*/ 24765 w 15"/>
                <a:gd name="T5" fmla="*/ 1826 h 20"/>
                <a:gd name="T6" fmla="*/ 26670 w 15"/>
                <a:gd name="T7" fmla="*/ 9128 h 20"/>
                <a:gd name="T8" fmla="*/ 28575 w 15"/>
                <a:gd name="T9" fmla="*/ 16431 h 20"/>
                <a:gd name="T10" fmla="*/ 24765 w 15"/>
                <a:gd name="T11" fmla="*/ 27385 h 20"/>
                <a:gd name="T12" fmla="*/ 9525 w 15"/>
                <a:gd name="T13" fmla="*/ 36513 h 20"/>
                <a:gd name="T14" fmla="*/ 1905 w 15"/>
                <a:gd name="T15" fmla="*/ 31036 h 20"/>
                <a:gd name="T16" fmla="*/ 0 w 15"/>
                <a:gd name="T17" fmla="*/ 2190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0" y="12"/>
                  </a:moveTo>
                  <a:cubicBezTo>
                    <a:pt x="0" y="9"/>
                    <a:pt x="1" y="6"/>
                    <a:pt x="3" y="4"/>
                  </a:cubicBezTo>
                  <a:cubicBezTo>
                    <a:pt x="5" y="1"/>
                    <a:pt x="9" y="0"/>
                    <a:pt x="13" y="1"/>
                  </a:cubicBezTo>
                  <a:cubicBezTo>
                    <a:pt x="13" y="2"/>
                    <a:pt x="14" y="3"/>
                    <a:pt x="14" y="5"/>
                  </a:cubicBezTo>
                  <a:cubicBezTo>
                    <a:pt x="15" y="6"/>
                    <a:pt x="15" y="7"/>
                    <a:pt x="15" y="9"/>
                  </a:cubicBezTo>
                  <a:cubicBezTo>
                    <a:pt x="15" y="10"/>
                    <a:pt x="14" y="12"/>
                    <a:pt x="13" y="15"/>
                  </a:cubicBezTo>
                  <a:cubicBezTo>
                    <a:pt x="11" y="18"/>
                    <a:pt x="9" y="20"/>
                    <a:pt x="5" y="20"/>
                  </a:cubicBezTo>
                  <a:cubicBezTo>
                    <a:pt x="3" y="20"/>
                    <a:pt x="2" y="19"/>
                    <a:pt x="1" y="17"/>
                  </a:cubicBezTo>
                  <a:cubicBezTo>
                    <a:pt x="0" y="15"/>
                    <a:pt x="0" y="14"/>
                    <a:pt x="0" y="12"/>
                  </a:cubicBezTo>
                  <a:close/>
                </a:path>
              </a:pathLst>
            </a:custGeom>
            <a:solidFill>
              <a:srgbClr val="FBB040"/>
            </a:solidFill>
            <a:ln w="9525">
              <a:noFill/>
              <a:round/>
              <a:headEnd/>
              <a:tailEnd/>
            </a:ln>
          </p:spPr>
          <p:txBody>
            <a:bodyPr/>
            <a:lstStyle/>
            <a:p>
              <a:endParaRPr lang="en-US"/>
            </a:p>
          </p:txBody>
        </p:sp>
        <p:sp>
          <p:nvSpPr>
            <p:cNvPr id="21595" name="Freeform 160"/>
            <p:cNvSpPr>
              <a:spLocks/>
            </p:cNvSpPr>
            <p:nvPr/>
          </p:nvSpPr>
          <p:spPr bwMode="auto">
            <a:xfrm>
              <a:off x="7123114" y="2371725"/>
              <a:ext cx="79375" cy="73025"/>
            </a:xfrm>
            <a:custGeom>
              <a:avLst/>
              <a:gdLst>
                <a:gd name="T0" fmla="*/ 66747 w 44"/>
                <a:gd name="T1" fmla="*/ 12779 h 40"/>
                <a:gd name="T2" fmla="*/ 79375 w 44"/>
                <a:gd name="T3" fmla="*/ 40164 h 40"/>
                <a:gd name="T4" fmla="*/ 73963 w 44"/>
                <a:gd name="T5" fmla="*/ 56594 h 40"/>
                <a:gd name="T6" fmla="*/ 52315 w 44"/>
                <a:gd name="T7" fmla="*/ 73025 h 40"/>
                <a:gd name="T8" fmla="*/ 9020 w 44"/>
                <a:gd name="T9" fmla="*/ 62071 h 40"/>
                <a:gd name="T10" fmla="*/ 0 w 44"/>
                <a:gd name="T11" fmla="*/ 40164 h 40"/>
                <a:gd name="T12" fmla="*/ 12628 w 44"/>
                <a:gd name="T13" fmla="*/ 9128 h 40"/>
                <a:gd name="T14" fmla="*/ 39688 w 44"/>
                <a:gd name="T15" fmla="*/ 1826 h 40"/>
                <a:gd name="T16" fmla="*/ 66747 w 44"/>
                <a:gd name="T17" fmla="*/ 1277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0"/>
                <a:gd name="T29" fmla="*/ 44 w 4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0">
                  <a:moveTo>
                    <a:pt x="37" y="7"/>
                  </a:moveTo>
                  <a:cubicBezTo>
                    <a:pt x="42" y="11"/>
                    <a:pt x="44" y="16"/>
                    <a:pt x="44" y="22"/>
                  </a:cubicBezTo>
                  <a:cubicBezTo>
                    <a:pt x="44" y="25"/>
                    <a:pt x="43" y="28"/>
                    <a:pt x="41" y="31"/>
                  </a:cubicBezTo>
                  <a:cubicBezTo>
                    <a:pt x="38" y="37"/>
                    <a:pt x="34" y="40"/>
                    <a:pt x="29" y="40"/>
                  </a:cubicBezTo>
                  <a:cubicBezTo>
                    <a:pt x="17" y="40"/>
                    <a:pt x="9" y="38"/>
                    <a:pt x="5" y="34"/>
                  </a:cubicBezTo>
                  <a:cubicBezTo>
                    <a:pt x="1" y="31"/>
                    <a:pt x="0" y="27"/>
                    <a:pt x="0" y="22"/>
                  </a:cubicBezTo>
                  <a:cubicBezTo>
                    <a:pt x="0" y="15"/>
                    <a:pt x="2" y="9"/>
                    <a:pt x="7" y="5"/>
                  </a:cubicBezTo>
                  <a:cubicBezTo>
                    <a:pt x="11" y="2"/>
                    <a:pt x="16" y="0"/>
                    <a:pt x="22" y="1"/>
                  </a:cubicBezTo>
                  <a:cubicBezTo>
                    <a:pt x="28" y="1"/>
                    <a:pt x="33" y="3"/>
                    <a:pt x="37" y="7"/>
                  </a:cubicBezTo>
                  <a:close/>
                </a:path>
              </a:pathLst>
            </a:custGeom>
            <a:solidFill>
              <a:srgbClr val="FBB040"/>
            </a:solidFill>
            <a:ln w="9525">
              <a:noFill/>
              <a:round/>
              <a:headEnd/>
              <a:tailEnd/>
            </a:ln>
          </p:spPr>
          <p:txBody>
            <a:bodyPr/>
            <a:lstStyle/>
            <a:p>
              <a:endParaRPr lang="en-US"/>
            </a:p>
          </p:txBody>
        </p:sp>
        <p:sp>
          <p:nvSpPr>
            <p:cNvPr id="21596" name="Freeform 161"/>
            <p:cNvSpPr>
              <a:spLocks noEditPoints="1"/>
            </p:cNvSpPr>
            <p:nvPr/>
          </p:nvSpPr>
          <p:spPr bwMode="auto">
            <a:xfrm>
              <a:off x="7261226" y="1798638"/>
              <a:ext cx="260350" cy="766763"/>
            </a:xfrm>
            <a:custGeom>
              <a:avLst/>
              <a:gdLst>
                <a:gd name="T0" fmla="*/ 216655 w 143"/>
                <a:gd name="T1" fmla="*/ 9106 h 421"/>
                <a:gd name="T2" fmla="*/ 218475 w 143"/>
                <a:gd name="T3" fmla="*/ 3643 h 421"/>
                <a:gd name="T4" fmla="*/ 218475 w 143"/>
                <a:gd name="T5" fmla="*/ 1821 h 421"/>
                <a:gd name="T6" fmla="*/ 253067 w 143"/>
                <a:gd name="T7" fmla="*/ 0 h 421"/>
                <a:gd name="T8" fmla="*/ 256709 w 143"/>
                <a:gd name="T9" fmla="*/ 47354 h 421"/>
                <a:gd name="T10" fmla="*/ 260350 w 143"/>
                <a:gd name="T11" fmla="*/ 101992 h 421"/>
                <a:gd name="T12" fmla="*/ 258529 w 143"/>
                <a:gd name="T13" fmla="*/ 193057 h 421"/>
                <a:gd name="T14" fmla="*/ 249426 w 143"/>
                <a:gd name="T15" fmla="*/ 245874 h 421"/>
                <a:gd name="T16" fmla="*/ 222117 w 143"/>
                <a:gd name="T17" fmla="*/ 311441 h 421"/>
                <a:gd name="T18" fmla="*/ 171139 w 143"/>
                <a:gd name="T19" fmla="*/ 433467 h 421"/>
                <a:gd name="T20" fmla="*/ 92852 w 143"/>
                <a:gd name="T21" fmla="*/ 599204 h 421"/>
                <a:gd name="T22" fmla="*/ 18206 w 143"/>
                <a:gd name="T23" fmla="*/ 766763 h 421"/>
                <a:gd name="T24" fmla="*/ 16386 w 143"/>
                <a:gd name="T25" fmla="*/ 766763 h 421"/>
                <a:gd name="T26" fmla="*/ 14565 w 143"/>
                <a:gd name="T27" fmla="*/ 754014 h 421"/>
                <a:gd name="T28" fmla="*/ 12744 w 143"/>
                <a:gd name="T29" fmla="*/ 741265 h 421"/>
                <a:gd name="T30" fmla="*/ 25489 w 143"/>
                <a:gd name="T31" fmla="*/ 726695 h 421"/>
                <a:gd name="T32" fmla="*/ 36413 w 143"/>
                <a:gd name="T33" fmla="*/ 693911 h 421"/>
                <a:gd name="T34" fmla="*/ 27309 w 143"/>
                <a:gd name="T35" fmla="*/ 655664 h 421"/>
                <a:gd name="T36" fmla="*/ 3641 w 143"/>
                <a:gd name="T37" fmla="*/ 621060 h 421"/>
                <a:gd name="T38" fmla="*/ 3641 w 143"/>
                <a:gd name="T39" fmla="*/ 619239 h 421"/>
                <a:gd name="T40" fmla="*/ 0 w 143"/>
                <a:gd name="T41" fmla="*/ 610132 h 421"/>
                <a:gd name="T42" fmla="*/ 3641 w 143"/>
                <a:gd name="T43" fmla="*/ 582813 h 421"/>
                <a:gd name="T44" fmla="*/ 12744 w 143"/>
                <a:gd name="T45" fmla="*/ 551851 h 421"/>
                <a:gd name="T46" fmla="*/ 21848 w 143"/>
                <a:gd name="T47" fmla="*/ 477178 h 421"/>
                <a:gd name="T48" fmla="*/ 20027 w 143"/>
                <a:gd name="T49" fmla="*/ 448037 h 421"/>
                <a:gd name="T50" fmla="*/ 30951 w 143"/>
                <a:gd name="T51" fmla="*/ 429824 h 421"/>
                <a:gd name="T52" fmla="*/ 52798 w 143"/>
                <a:gd name="T53" fmla="*/ 369722 h 421"/>
                <a:gd name="T54" fmla="*/ 100135 w 143"/>
                <a:gd name="T55" fmla="*/ 249517 h 421"/>
                <a:gd name="T56" fmla="*/ 174780 w 143"/>
                <a:gd name="T57" fmla="*/ 129312 h 421"/>
                <a:gd name="T58" fmla="*/ 231220 w 143"/>
                <a:gd name="T59" fmla="*/ 36426 h 421"/>
                <a:gd name="T60" fmla="*/ 223937 w 143"/>
                <a:gd name="T61" fmla="*/ 21855 h 421"/>
                <a:gd name="T62" fmla="*/ 216655 w 143"/>
                <a:gd name="T63" fmla="*/ 9106 h 421"/>
                <a:gd name="T64" fmla="*/ 136547 w 143"/>
                <a:gd name="T65" fmla="*/ 373364 h 421"/>
                <a:gd name="T66" fmla="*/ 131085 w 143"/>
                <a:gd name="T67" fmla="*/ 395220 h 421"/>
                <a:gd name="T68" fmla="*/ 131085 w 143"/>
                <a:gd name="T69" fmla="*/ 404326 h 421"/>
                <a:gd name="T70" fmla="*/ 143830 w 143"/>
                <a:gd name="T71" fmla="*/ 415254 h 421"/>
                <a:gd name="T72" fmla="*/ 163857 w 143"/>
                <a:gd name="T73" fmla="*/ 395220 h 421"/>
                <a:gd name="T74" fmla="*/ 158395 w 143"/>
                <a:gd name="T75" fmla="*/ 375186 h 421"/>
                <a:gd name="T76" fmla="*/ 147471 w 143"/>
                <a:gd name="T77" fmla="*/ 367901 h 421"/>
                <a:gd name="T78" fmla="*/ 136547 w 143"/>
                <a:gd name="T79" fmla="*/ 373364 h 421"/>
                <a:gd name="T80" fmla="*/ 183884 w 143"/>
                <a:gd name="T81" fmla="*/ 295049 h 421"/>
                <a:gd name="T82" fmla="*/ 207552 w 143"/>
                <a:gd name="T83" fmla="*/ 280479 h 421"/>
                <a:gd name="T84" fmla="*/ 214834 w 143"/>
                <a:gd name="T85" fmla="*/ 256802 h 421"/>
                <a:gd name="T86" fmla="*/ 207552 w 143"/>
                <a:gd name="T87" fmla="*/ 229483 h 421"/>
                <a:gd name="T88" fmla="*/ 176601 w 143"/>
                <a:gd name="T89" fmla="*/ 216733 h 421"/>
                <a:gd name="T90" fmla="*/ 162036 w 143"/>
                <a:gd name="T91" fmla="*/ 267730 h 421"/>
                <a:gd name="T92" fmla="*/ 163857 w 143"/>
                <a:gd name="T93" fmla="*/ 280479 h 421"/>
                <a:gd name="T94" fmla="*/ 183884 w 143"/>
                <a:gd name="T95" fmla="*/ 295049 h 4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3"/>
                <a:gd name="T145" fmla="*/ 0 h 421"/>
                <a:gd name="T146" fmla="*/ 143 w 143"/>
                <a:gd name="T147" fmla="*/ 421 h 4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3" h="421">
                  <a:moveTo>
                    <a:pt x="119" y="5"/>
                  </a:moveTo>
                  <a:cubicBezTo>
                    <a:pt x="119" y="4"/>
                    <a:pt x="120" y="3"/>
                    <a:pt x="120" y="2"/>
                  </a:cubicBezTo>
                  <a:cubicBezTo>
                    <a:pt x="120" y="1"/>
                    <a:pt x="120" y="1"/>
                    <a:pt x="120" y="1"/>
                  </a:cubicBezTo>
                  <a:cubicBezTo>
                    <a:pt x="128" y="4"/>
                    <a:pt x="135" y="4"/>
                    <a:pt x="139" y="0"/>
                  </a:cubicBezTo>
                  <a:cubicBezTo>
                    <a:pt x="140" y="4"/>
                    <a:pt x="140" y="13"/>
                    <a:pt x="141" y="26"/>
                  </a:cubicBezTo>
                  <a:cubicBezTo>
                    <a:pt x="142" y="45"/>
                    <a:pt x="143" y="55"/>
                    <a:pt x="143" y="56"/>
                  </a:cubicBezTo>
                  <a:cubicBezTo>
                    <a:pt x="143" y="81"/>
                    <a:pt x="143" y="98"/>
                    <a:pt x="142" y="106"/>
                  </a:cubicBezTo>
                  <a:cubicBezTo>
                    <a:pt x="141" y="117"/>
                    <a:pt x="140" y="127"/>
                    <a:pt x="137" y="135"/>
                  </a:cubicBezTo>
                  <a:cubicBezTo>
                    <a:pt x="135" y="141"/>
                    <a:pt x="130" y="153"/>
                    <a:pt x="122" y="171"/>
                  </a:cubicBezTo>
                  <a:cubicBezTo>
                    <a:pt x="112" y="194"/>
                    <a:pt x="103" y="217"/>
                    <a:pt x="94" y="238"/>
                  </a:cubicBezTo>
                  <a:cubicBezTo>
                    <a:pt x="88" y="254"/>
                    <a:pt x="74" y="284"/>
                    <a:pt x="51" y="329"/>
                  </a:cubicBezTo>
                  <a:cubicBezTo>
                    <a:pt x="30" y="369"/>
                    <a:pt x="17" y="400"/>
                    <a:pt x="10" y="421"/>
                  </a:cubicBezTo>
                  <a:cubicBezTo>
                    <a:pt x="9" y="421"/>
                    <a:pt x="9" y="421"/>
                    <a:pt x="9" y="421"/>
                  </a:cubicBezTo>
                  <a:cubicBezTo>
                    <a:pt x="9" y="419"/>
                    <a:pt x="8" y="417"/>
                    <a:pt x="8" y="414"/>
                  </a:cubicBezTo>
                  <a:cubicBezTo>
                    <a:pt x="7" y="411"/>
                    <a:pt x="7" y="409"/>
                    <a:pt x="7" y="407"/>
                  </a:cubicBezTo>
                  <a:cubicBezTo>
                    <a:pt x="9" y="405"/>
                    <a:pt x="12" y="402"/>
                    <a:pt x="14" y="399"/>
                  </a:cubicBezTo>
                  <a:cubicBezTo>
                    <a:pt x="18" y="393"/>
                    <a:pt x="20" y="387"/>
                    <a:pt x="20" y="381"/>
                  </a:cubicBezTo>
                  <a:cubicBezTo>
                    <a:pt x="19" y="374"/>
                    <a:pt x="18" y="367"/>
                    <a:pt x="15" y="360"/>
                  </a:cubicBezTo>
                  <a:cubicBezTo>
                    <a:pt x="11" y="349"/>
                    <a:pt x="7" y="342"/>
                    <a:pt x="2" y="341"/>
                  </a:cubicBezTo>
                  <a:cubicBezTo>
                    <a:pt x="2" y="340"/>
                    <a:pt x="2" y="340"/>
                    <a:pt x="2" y="340"/>
                  </a:cubicBezTo>
                  <a:cubicBezTo>
                    <a:pt x="1" y="338"/>
                    <a:pt x="0" y="336"/>
                    <a:pt x="0" y="335"/>
                  </a:cubicBezTo>
                  <a:cubicBezTo>
                    <a:pt x="0" y="331"/>
                    <a:pt x="1" y="326"/>
                    <a:pt x="2" y="320"/>
                  </a:cubicBezTo>
                  <a:cubicBezTo>
                    <a:pt x="5" y="313"/>
                    <a:pt x="6" y="307"/>
                    <a:pt x="7" y="303"/>
                  </a:cubicBezTo>
                  <a:cubicBezTo>
                    <a:pt x="12" y="285"/>
                    <a:pt x="14" y="271"/>
                    <a:pt x="12" y="262"/>
                  </a:cubicBezTo>
                  <a:cubicBezTo>
                    <a:pt x="10" y="253"/>
                    <a:pt x="10" y="248"/>
                    <a:pt x="11" y="246"/>
                  </a:cubicBezTo>
                  <a:cubicBezTo>
                    <a:pt x="13" y="244"/>
                    <a:pt x="15" y="241"/>
                    <a:pt x="17" y="236"/>
                  </a:cubicBezTo>
                  <a:cubicBezTo>
                    <a:pt x="19" y="231"/>
                    <a:pt x="23" y="220"/>
                    <a:pt x="29" y="203"/>
                  </a:cubicBezTo>
                  <a:cubicBezTo>
                    <a:pt x="39" y="172"/>
                    <a:pt x="48" y="150"/>
                    <a:pt x="55" y="137"/>
                  </a:cubicBezTo>
                  <a:cubicBezTo>
                    <a:pt x="59" y="128"/>
                    <a:pt x="73" y="107"/>
                    <a:pt x="96" y="71"/>
                  </a:cubicBezTo>
                  <a:cubicBezTo>
                    <a:pt x="116" y="40"/>
                    <a:pt x="127" y="23"/>
                    <a:pt x="127" y="20"/>
                  </a:cubicBezTo>
                  <a:cubicBezTo>
                    <a:pt x="127" y="18"/>
                    <a:pt x="125" y="15"/>
                    <a:pt x="123" y="12"/>
                  </a:cubicBezTo>
                  <a:cubicBezTo>
                    <a:pt x="121" y="9"/>
                    <a:pt x="119" y="7"/>
                    <a:pt x="119" y="5"/>
                  </a:cubicBezTo>
                  <a:close/>
                  <a:moveTo>
                    <a:pt x="75" y="205"/>
                  </a:moveTo>
                  <a:cubicBezTo>
                    <a:pt x="73" y="207"/>
                    <a:pt x="72" y="211"/>
                    <a:pt x="72" y="217"/>
                  </a:cubicBezTo>
                  <a:cubicBezTo>
                    <a:pt x="72" y="217"/>
                    <a:pt x="72" y="219"/>
                    <a:pt x="72" y="222"/>
                  </a:cubicBezTo>
                  <a:cubicBezTo>
                    <a:pt x="73" y="226"/>
                    <a:pt x="75" y="228"/>
                    <a:pt x="79" y="228"/>
                  </a:cubicBezTo>
                  <a:cubicBezTo>
                    <a:pt x="87" y="228"/>
                    <a:pt x="90" y="224"/>
                    <a:pt x="90" y="217"/>
                  </a:cubicBezTo>
                  <a:cubicBezTo>
                    <a:pt x="90" y="213"/>
                    <a:pt x="89" y="209"/>
                    <a:pt x="87" y="206"/>
                  </a:cubicBezTo>
                  <a:cubicBezTo>
                    <a:pt x="86" y="204"/>
                    <a:pt x="84" y="202"/>
                    <a:pt x="81" y="202"/>
                  </a:cubicBezTo>
                  <a:cubicBezTo>
                    <a:pt x="79" y="201"/>
                    <a:pt x="77" y="202"/>
                    <a:pt x="75" y="205"/>
                  </a:cubicBezTo>
                  <a:close/>
                  <a:moveTo>
                    <a:pt x="101" y="162"/>
                  </a:moveTo>
                  <a:cubicBezTo>
                    <a:pt x="107" y="162"/>
                    <a:pt x="112" y="159"/>
                    <a:pt x="114" y="154"/>
                  </a:cubicBezTo>
                  <a:cubicBezTo>
                    <a:pt x="117" y="150"/>
                    <a:pt x="118" y="146"/>
                    <a:pt x="118" y="141"/>
                  </a:cubicBezTo>
                  <a:cubicBezTo>
                    <a:pt x="118" y="136"/>
                    <a:pt x="116" y="131"/>
                    <a:pt x="114" y="126"/>
                  </a:cubicBezTo>
                  <a:cubicBezTo>
                    <a:pt x="110" y="117"/>
                    <a:pt x="104" y="115"/>
                    <a:pt x="97" y="119"/>
                  </a:cubicBezTo>
                  <a:cubicBezTo>
                    <a:pt x="92" y="134"/>
                    <a:pt x="89" y="143"/>
                    <a:pt x="89" y="147"/>
                  </a:cubicBezTo>
                  <a:cubicBezTo>
                    <a:pt x="89" y="147"/>
                    <a:pt x="90" y="149"/>
                    <a:pt x="90" y="154"/>
                  </a:cubicBezTo>
                  <a:cubicBezTo>
                    <a:pt x="92" y="160"/>
                    <a:pt x="96" y="162"/>
                    <a:pt x="101" y="162"/>
                  </a:cubicBezTo>
                  <a:close/>
                </a:path>
              </a:pathLst>
            </a:custGeom>
            <a:solidFill>
              <a:srgbClr val="FBB040"/>
            </a:solidFill>
            <a:ln w="9525">
              <a:noFill/>
              <a:round/>
              <a:headEnd/>
              <a:tailEnd/>
            </a:ln>
          </p:spPr>
          <p:txBody>
            <a:bodyPr/>
            <a:lstStyle/>
            <a:p>
              <a:endParaRPr lang="en-US"/>
            </a:p>
          </p:txBody>
        </p:sp>
        <p:sp>
          <p:nvSpPr>
            <p:cNvPr id="21597" name="Freeform 162"/>
            <p:cNvSpPr>
              <a:spLocks/>
            </p:cNvSpPr>
            <p:nvPr/>
          </p:nvSpPr>
          <p:spPr bwMode="auto">
            <a:xfrm>
              <a:off x="7261226" y="1852613"/>
              <a:ext cx="120650" cy="39688"/>
            </a:xfrm>
            <a:custGeom>
              <a:avLst/>
              <a:gdLst>
                <a:gd name="T0" fmla="*/ 49357 w 66"/>
                <a:gd name="T1" fmla="*/ 39688 h 22"/>
                <a:gd name="T2" fmla="*/ 31077 w 66"/>
                <a:gd name="T3" fmla="*/ 37884 h 22"/>
                <a:gd name="T4" fmla="*/ 0 w 66"/>
                <a:gd name="T5" fmla="*/ 30668 h 22"/>
                <a:gd name="T6" fmla="*/ 0 w 66"/>
                <a:gd name="T7" fmla="*/ 28864 h 22"/>
                <a:gd name="T8" fmla="*/ 80433 w 66"/>
                <a:gd name="T9" fmla="*/ 1804 h 22"/>
                <a:gd name="T10" fmla="*/ 109682 w 66"/>
                <a:gd name="T11" fmla="*/ 7216 h 22"/>
                <a:gd name="T12" fmla="*/ 120650 w 66"/>
                <a:gd name="T13" fmla="*/ 19844 h 22"/>
                <a:gd name="T14" fmla="*/ 111510 w 66"/>
                <a:gd name="T15" fmla="*/ 30668 h 22"/>
                <a:gd name="T16" fmla="*/ 49357 w 66"/>
                <a:gd name="T17" fmla="*/ 3968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22"/>
                <a:gd name="T29" fmla="*/ 66 w 66"/>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22">
                  <a:moveTo>
                    <a:pt x="27" y="22"/>
                  </a:moveTo>
                  <a:cubicBezTo>
                    <a:pt x="24" y="22"/>
                    <a:pt x="21" y="22"/>
                    <a:pt x="17" y="21"/>
                  </a:cubicBezTo>
                  <a:cubicBezTo>
                    <a:pt x="10" y="21"/>
                    <a:pt x="4" y="19"/>
                    <a:pt x="0" y="17"/>
                  </a:cubicBezTo>
                  <a:cubicBezTo>
                    <a:pt x="0" y="16"/>
                    <a:pt x="0" y="16"/>
                    <a:pt x="0" y="16"/>
                  </a:cubicBezTo>
                  <a:cubicBezTo>
                    <a:pt x="14" y="5"/>
                    <a:pt x="28" y="0"/>
                    <a:pt x="44" y="1"/>
                  </a:cubicBezTo>
                  <a:cubicBezTo>
                    <a:pt x="50" y="1"/>
                    <a:pt x="56" y="2"/>
                    <a:pt x="60" y="4"/>
                  </a:cubicBezTo>
                  <a:cubicBezTo>
                    <a:pt x="64" y="6"/>
                    <a:pt x="66" y="8"/>
                    <a:pt x="66" y="11"/>
                  </a:cubicBezTo>
                  <a:cubicBezTo>
                    <a:pt x="66" y="13"/>
                    <a:pt x="64" y="15"/>
                    <a:pt x="61" y="17"/>
                  </a:cubicBezTo>
                  <a:cubicBezTo>
                    <a:pt x="55" y="20"/>
                    <a:pt x="44" y="22"/>
                    <a:pt x="27" y="22"/>
                  </a:cubicBezTo>
                  <a:close/>
                </a:path>
              </a:pathLst>
            </a:custGeom>
            <a:solidFill>
              <a:srgbClr val="FBB040"/>
            </a:solidFill>
            <a:ln w="9525">
              <a:noFill/>
              <a:round/>
              <a:headEnd/>
              <a:tailEnd/>
            </a:ln>
          </p:spPr>
          <p:txBody>
            <a:bodyPr/>
            <a:lstStyle/>
            <a:p>
              <a:endParaRPr lang="en-US"/>
            </a:p>
          </p:txBody>
        </p:sp>
        <p:sp>
          <p:nvSpPr>
            <p:cNvPr id="21598" name="Freeform 163"/>
            <p:cNvSpPr>
              <a:spLocks/>
            </p:cNvSpPr>
            <p:nvPr/>
          </p:nvSpPr>
          <p:spPr bwMode="auto">
            <a:xfrm>
              <a:off x="7264401" y="1946275"/>
              <a:ext cx="82550" cy="44450"/>
            </a:xfrm>
            <a:custGeom>
              <a:avLst/>
              <a:gdLst>
                <a:gd name="T0" fmla="*/ 0 w 45"/>
                <a:gd name="T1" fmla="*/ 27781 h 24"/>
                <a:gd name="T2" fmla="*/ 7338 w 45"/>
                <a:gd name="T3" fmla="*/ 11113 h 24"/>
                <a:gd name="T4" fmla="*/ 55033 w 45"/>
                <a:gd name="T5" fmla="*/ 0 h 24"/>
                <a:gd name="T6" fmla="*/ 69709 w 45"/>
                <a:gd name="T7" fmla="*/ 7408 h 24"/>
                <a:gd name="T8" fmla="*/ 82550 w 45"/>
                <a:gd name="T9" fmla="*/ 14817 h 24"/>
                <a:gd name="T10" fmla="*/ 78881 w 45"/>
                <a:gd name="T11" fmla="*/ 29633 h 24"/>
                <a:gd name="T12" fmla="*/ 66040 w 45"/>
                <a:gd name="T13" fmla="*/ 44450 h 24"/>
                <a:gd name="T14" fmla="*/ 14676 w 45"/>
                <a:gd name="T15" fmla="*/ 44450 h 24"/>
                <a:gd name="T16" fmla="*/ 0 w 45"/>
                <a:gd name="T17" fmla="*/ 37042 h 24"/>
                <a:gd name="T18" fmla="*/ 0 w 45"/>
                <a:gd name="T19" fmla="*/ 2778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4"/>
                <a:gd name="T32" fmla="*/ 45 w 4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4">
                  <a:moveTo>
                    <a:pt x="0" y="15"/>
                  </a:moveTo>
                  <a:cubicBezTo>
                    <a:pt x="0" y="11"/>
                    <a:pt x="1" y="8"/>
                    <a:pt x="4" y="6"/>
                  </a:cubicBezTo>
                  <a:cubicBezTo>
                    <a:pt x="9" y="2"/>
                    <a:pt x="18" y="0"/>
                    <a:pt x="30" y="0"/>
                  </a:cubicBezTo>
                  <a:cubicBezTo>
                    <a:pt x="31" y="0"/>
                    <a:pt x="34" y="2"/>
                    <a:pt x="38" y="4"/>
                  </a:cubicBezTo>
                  <a:cubicBezTo>
                    <a:pt x="43" y="6"/>
                    <a:pt x="45" y="8"/>
                    <a:pt x="45" y="8"/>
                  </a:cubicBezTo>
                  <a:cubicBezTo>
                    <a:pt x="45" y="9"/>
                    <a:pt x="44" y="12"/>
                    <a:pt x="43" y="16"/>
                  </a:cubicBezTo>
                  <a:cubicBezTo>
                    <a:pt x="42" y="19"/>
                    <a:pt x="39" y="22"/>
                    <a:pt x="36" y="24"/>
                  </a:cubicBezTo>
                  <a:cubicBezTo>
                    <a:pt x="8" y="24"/>
                    <a:pt x="8" y="24"/>
                    <a:pt x="8" y="24"/>
                  </a:cubicBezTo>
                  <a:cubicBezTo>
                    <a:pt x="3" y="22"/>
                    <a:pt x="1" y="21"/>
                    <a:pt x="0" y="20"/>
                  </a:cubicBezTo>
                  <a:cubicBezTo>
                    <a:pt x="0" y="19"/>
                    <a:pt x="0" y="18"/>
                    <a:pt x="0" y="15"/>
                  </a:cubicBezTo>
                  <a:close/>
                </a:path>
              </a:pathLst>
            </a:custGeom>
            <a:solidFill>
              <a:srgbClr val="FBB040"/>
            </a:solidFill>
            <a:ln w="9525">
              <a:noFill/>
              <a:round/>
              <a:headEnd/>
              <a:tailEnd/>
            </a:ln>
          </p:spPr>
          <p:txBody>
            <a:bodyPr/>
            <a:lstStyle/>
            <a:p>
              <a:endParaRPr lang="en-US"/>
            </a:p>
          </p:txBody>
        </p:sp>
        <p:pic>
          <p:nvPicPr>
            <p:cNvPr id="21599" name="Picture 164"/>
            <p:cNvPicPr>
              <a:picLocks noChangeAspect="1" noChangeArrowheads="1"/>
            </p:cNvPicPr>
            <p:nvPr/>
          </p:nvPicPr>
          <p:blipFill>
            <a:blip r:embed="rId6"/>
            <a:srcRect/>
            <a:stretch>
              <a:fillRect/>
            </a:stretch>
          </p:blipFill>
          <p:spPr bwMode="auto">
            <a:xfrm>
              <a:off x="7424739" y="2019300"/>
              <a:ext cx="44450" cy="71438"/>
            </a:xfrm>
            <a:prstGeom prst="rect">
              <a:avLst/>
            </a:prstGeom>
            <a:noFill/>
            <a:ln w="9525">
              <a:noFill/>
              <a:miter lim="800000"/>
              <a:headEnd/>
              <a:tailEnd/>
            </a:ln>
          </p:spPr>
        </p:pic>
        <p:pic>
          <p:nvPicPr>
            <p:cNvPr id="21600" name="Picture 165"/>
            <p:cNvPicPr>
              <a:picLocks noChangeAspect="1" noChangeArrowheads="1"/>
            </p:cNvPicPr>
            <p:nvPr/>
          </p:nvPicPr>
          <p:blipFill>
            <a:blip r:embed="rId7"/>
            <a:srcRect/>
            <a:stretch>
              <a:fillRect/>
            </a:stretch>
          </p:blipFill>
          <p:spPr bwMode="auto">
            <a:xfrm>
              <a:off x="7394576" y="2171700"/>
              <a:ext cx="26988" cy="38100"/>
            </a:xfrm>
            <a:prstGeom prst="rect">
              <a:avLst/>
            </a:prstGeom>
            <a:noFill/>
            <a:ln w="9525">
              <a:noFill/>
              <a:miter lim="800000"/>
              <a:headEnd/>
              <a:tailEnd/>
            </a:ln>
          </p:spPr>
        </p:pic>
        <p:sp>
          <p:nvSpPr>
            <p:cNvPr id="21601" name="Freeform 166"/>
            <p:cNvSpPr>
              <a:spLocks/>
            </p:cNvSpPr>
            <p:nvPr/>
          </p:nvSpPr>
          <p:spPr bwMode="auto">
            <a:xfrm>
              <a:off x="7251701" y="2157413"/>
              <a:ext cx="50800" cy="84138"/>
            </a:xfrm>
            <a:custGeom>
              <a:avLst/>
              <a:gdLst>
                <a:gd name="T0" fmla="*/ 0 w 28"/>
                <a:gd name="T1" fmla="*/ 25607 h 46"/>
                <a:gd name="T2" fmla="*/ 10886 w 28"/>
                <a:gd name="T3" fmla="*/ 7316 h 46"/>
                <a:gd name="T4" fmla="*/ 50800 w 28"/>
                <a:gd name="T5" fmla="*/ 0 h 46"/>
                <a:gd name="T6" fmla="*/ 50800 w 28"/>
                <a:gd name="T7" fmla="*/ 1829 h 46"/>
                <a:gd name="T8" fmla="*/ 39914 w 28"/>
                <a:gd name="T9" fmla="*/ 43898 h 46"/>
                <a:gd name="T10" fmla="*/ 23586 w 28"/>
                <a:gd name="T11" fmla="*/ 84138 h 46"/>
                <a:gd name="T12" fmla="*/ 9071 w 28"/>
                <a:gd name="T13" fmla="*/ 53044 h 46"/>
                <a:gd name="T14" fmla="*/ 0 w 28"/>
                <a:gd name="T15" fmla="*/ 25607 h 46"/>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6"/>
                <a:gd name="T26" fmla="*/ 28 w 28"/>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6">
                  <a:moveTo>
                    <a:pt x="0" y="14"/>
                  </a:moveTo>
                  <a:cubicBezTo>
                    <a:pt x="0" y="8"/>
                    <a:pt x="2" y="5"/>
                    <a:pt x="6" y="4"/>
                  </a:cubicBezTo>
                  <a:cubicBezTo>
                    <a:pt x="9" y="3"/>
                    <a:pt x="16" y="2"/>
                    <a:pt x="28" y="0"/>
                  </a:cubicBezTo>
                  <a:cubicBezTo>
                    <a:pt x="28" y="1"/>
                    <a:pt x="28" y="1"/>
                    <a:pt x="28" y="1"/>
                  </a:cubicBezTo>
                  <a:cubicBezTo>
                    <a:pt x="28" y="6"/>
                    <a:pt x="26" y="14"/>
                    <a:pt x="22" y="24"/>
                  </a:cubicBezTo>
                  <a:cubicBezTo>
                    <a:pt x="20" y="29"/>
                    <a:pt x="17" y="37"/>
                    <a:pt x="13" y="46"/>
                  </a:cubicBezTo>
                  <a:cubicBezTo>
                    <a:pt x="12" y="44"/>
                    <a:pt x="9" y="38"/>
                    <a:pt x="5" y="29"/>
                  </a:cubicBezTo>
                  <a:cubicBezTo>
                    <a:pt x="2" y="20"/>
                    <a:pt x="0" y="15"/>
                    <a:pt x="0" y="14"/>
                  </a:cubicBezTo>
                  <a:close/>
                </a:path>
              </a:pathLst>
            </a:custGeom>
            <a:solidFill>
              <a:srgbClr val="FBB040"/>
            </a:solidFill>
            <a:ln w="9525">
              <a:noFill/>
              <a:round/>
              <a:headEnd/>
              <a:tailEnd/>
            </a:ln>
          </p:spPr>
          <p:txBody>
            <a:bodyPr/>
            <a:lstStyle/>
            <a:p>
              <a:endParaRPr lang="en-US"/>
            </a:p>
          </p:txBody>
        </p:sp>
        <p:pic>
          <p:nvPicPr>
            <p:cNvPr id="21602" name="Picture 167"/>
            <p:cNvPicPr>
              <a:picLocks noChangeAspect="1" noChangeArrowheads="1"/>
            </p:cNvPicPr>
            <p:nvPr/>
          </p:nvPicPr>
          <p:blipFill>
            <a:blip r:embed="rId8"/>
            <a:srcRect/>
            <a:stretch>
              <a:fillRect/>
            </a:stretch>
          </p:blipFill>
          <p:spPr bwMode="auto">
            <a:xfrm>
              <a:off x="7234239" y="2435225"/>
              <a:ext cx="60325" cy="96838"/>
            </a:xfrm>
            <a:prstGeom prst="rect">
              <a:avLst/>
            </a:prstGeom>
            <a:noFill/>
            <a:ln w="9525">
              <a:noFill/>
              <a:miter lim="800000"/>
              <a:headEnd/>
              <a:tailEnd/>
            </a:ln>
          </p:spPr>
        </p:pic>
        <p:sp>
          <p:nvSpPr>
            <p:cNvPr id="21603" name="Freeform 168"/>
            <p:cNvSpPr>
              <a:spLocks noEditPoints="1"/>
            </p:cNvSpPr>
            <p:nvPr/>
          </p:nvSpPr>
          <p:spPr bwMode="auto">
            <a:xfrm>
              <a:off x="6605589" y="1736725"/>
              <a:ext cx="931863" cy="855663"/>
            </a:xfrm>
            <a:custGeom>
              <a:avLst/>
              <a:gdLst>
                <a:gd name="T0" fmla="*/ 147136 w 513"/>
                <a:gd name="T1" fmla="*/ 380497 h 470"/>
                <a:gd name="T2" fmla="*/ 212530 w 513"/>
                <a:gd name="T3" fmla="*/ 438755 h 470"/>
                <a:gd name="T4" fmla="*/ 136237 w 513"/>
                <a:gd name="T5" fmla="*/ 327701 h 470"/>
                <a:gd name="T6" fmla="*/ 141687 w 513"/>
                <a:gd name="T7" fmla="*/ 314957 h 470"/>
                <a:gd name="T8" fmla="*/ 127155 w 513"/>
                <a:gd name="T9" fmla="*/ 340445 h 470"/>
                <a:gd name="T10" fmla="*/ 612159 w 513"/>
                <a:gd name="T11" fmla="*/ 673607 h 470"/>
                <a:gd name="T12" fmla="*/ 557665 w 513"/>
                <a:gd name="T13" fmla="*/ 639016 h 470"/>
                <a:gd name="T14" fmla="*/ 595811 w 513"/>
                <a:gd name="T15" fmla="*/ 675428 h 470"/>
                <a:gd name="T16" fmla="*/ 468656 w 513"/>
                <a:gd name="T17" fmla="*/ 542527 h 470"/>
                <a:gd name="T18" fmla="*/ 474106 w 513"/>
                <a:gd name="T19" fmla="*/ 518860 h 470"/>
                <a:gd name="T20" fmla="*/ 428693 w 513"/>
                <a:gd name="T21" fmla="*/ 529783 h 470"/>
                <a:gd name="T22" fmla="*/ 359666 w 513"/>
                <a:gd name="T23" fmla="*/ 373215 h 470"/>
                <a:gd name="T24" fmla="*/ 379648 w 513"/>
                <a:gd name="T25" fmla="*/ 356830 h 470"/>
                <a:gd name="T26" fmla="*/ 510436 w 513"/>
                <a:gd name="T27" fmla="*/ 336804 h 470"/>
                <a:gd name="T28" fmla="*/ 546766 w 513"/>
                <a:gd name="T29" fmla="*/ 391420 h 470"/>
                <a:gd name="T30" fmla="*/ 672104 w 513"/>
                <a:gd name="T31" fmla="*/ 728224 h 470"/>
                <a:gd name="T32" fmla="*/ 673920 w 513"/>
                <a:gd name="T33" fmla="*/ 771917 h 470"/>
                <a:gd name="T34" fmla="*/ 801075 w 513"/>
                <a:gd name="T35" fmla="*/ 462422 h 470"/>
                <a:gd name="T36" fmla="*/ 801075 w 513"/>
                <a:gd name="T37" fmla="*/ 478807 h 470"/>
                <a:gd name="T38" fmla="*/ 657572 w 513"/>
                <a:gd name="T39" fmla="*/ 429652 h 470"/>
                <a:gd name="T40" fmla="*/ 728415 w 513"/>
                <a:gd name="T41" fmla="*/ 218467 h 470"/>
                <a:gd name="T42" fmla="*/ 855570 w 513"/>
                <a:gd name="T43" fmla="*/ 316777 h 470"/>
                <a:gd name="T44" fmla="*/ 853753 w 513"/>
                <a:gd name="T45" fmla="*/ 331342 h 470"/>
                <a:gd name="T46" fmla="*/ 817424 w 513"/>
                <a:gd name="T47" fmla="*/ 344086 h 470"/>
                <a:gd name="T48" fmla="*/ 864652 w 513"/>
                <a:gd name="T49" fmla="*/ 289469 h 470"/>
                <a:gd name="T50" fmla="*/ 688452 w 513"/>
                <a:gd name="T51" fmla="*/ 491551 h 470"/>
                <a:gd name="T52" fmla="*/ 686636 w 513"/>
                <a:gd name="T53" fmla="*/ 717301 h 470"/>
                <a:gd name="T54" fmla="*/ 673920 w 513"/>
                <a:gd name="T55" fmla="*/ 821072 h 470"/>
                <a:gd name="T56" fmla="*/ 906432 w 513"/>
                <a:gd name="T57" fmla="*/ 65540 h 470"/>
                <a:gd name="T58" fmla="*/ 699351 w 513"/>
                <a:gd name="T59" fmla="*/ 269443 h 470"/>
                <a:gd name="T60" fmla="*/ 790176 w 513"/>
                <a:gd name="T61" fmla="*/ 123798 h 470"/>
                <a:gd name="T62" fmla="*/ 643040 w 513"/>
                <a:gd name="T63" fmla="*/ 145645 h 470"/>
                <a:gd name="T64" fmla="*/ 659388 w 513"/>
                <a:gd name="T65" fmla="*/ 143824 h 470"/>
                <a:gd name="T66" fmla="*/ 376015 w 513"/>
                <a:gd name="T67" fmla="*/ 145645 h 470"/>
                <a:gd name="T68" fmla="*/ 265209 w 513"/>
                <a:gd name="T69" fmla="*/ 112875 h 470"/>
                <a:gd name="T70" fmla="*/ 361483 w 513"/>
                <a:gd name="T71" fmla="*/ 143824 h 470"/>
                <a:gd name="T72" fmla="*/ 105357 w 513"/>
                <a:gd name="T73" fmla="*/ 54617 h 470"/>
                <a:gd name="T74" fmla="*/ 381464 w 513"/>
                <a:gd name="T75" fmla="*/ 253058 h 470"/>
                <a:gd name="T76" fmla="*/ 603077 w 513"/>
                <a:gd name="T77" fmla="*/ 340445 h 470"/>
                <a:gd name="T78" fmla="*/ 659388 w 513"/>
                <a:gd name="T79" fmla="*/ 413267 h 470"/>
                <a:gd name="T80" fmla="*/ 762929 w 513"/>
                <a:gd name="T81" fmla="*/ 271263 h 470"/>
                <a:gd name="T82" fmla="*/ 859203 w 513"/>
                <a:gd name="T83" fmla="*/ 56437 h 470"/>
                <a:gd name="T84" fmla="*/ 873735 w 513"/>
                <a:gd name="T85" fmla="*/ 29129 h 470"/>
                <a:gd name="T86" fmla="*/ 795626 w 513"/>
                <a:gd name="T87" fmla="*/ 21847 h 470"/>
                <a:gd name="T88" fmla="*/ 541316 w 513"/>
                <a:gd name="T89" fmla="*/ 30950 h 470"/>
                <a:gd name="T90" fmla="*/ 172567 w 513"/>
                <a:gd name="T91" fmla="*/ 32770 h 470"/>
                <a:gd name="T92" fmla="*/ 524968 w 513"/>
                <a:gd name="T93" fmla="*/ 10923 h 470"/>
                <a:gd name="T94" fmla="*/ 657572 w 513"/>
                <a:gd name="T95" fmla="*/ 14564 h 470"/>
                <a:gd name="T96" fmla="*/ 868285 w 513"/>
                <a:gd name="T97" fmla="*/ 9103 h 470"/>
                <a:gd name="T98" fmla="*/ 920964 w 513"/>
                <a:gd name="T99" fmla="*/ 43693 h 470"/>
                <a:gd name="T100" fmla="*/ 881001 w 513"/>
                <a:gd name="T101" fmla="*/ 402344 h 470"/>
                <a:gd name="T102" fmla="*/ 659388 w 513"/>
                <a:gd name="T103" fmla="*/ 852022 h 470"/>
                <a:gd name="T104" fmla="*/ 96274 w 513"/>
                <a:gd name="T105" fmla="*/ 440575 h 470"/>
                <a:gd name="T106" fmla="*/ 10899 w 513"/>
                <a:gd name="T107" fmla="*/ 112875 h 470"/>
                <a:gd name="T108" fmla="*/ 18165 w 513"/>
                <a:gd name="T109" fmla="*/ 109234 h 470"/>
                <a:gd name="T110" fmla="*/ 225246 w 513"/>
                <a:gd name="T111" fmla="*/ 529783 h 470"/>
                <a:gd name="T112" fmla="*/ 630324 w 513"/>
                <a:gd name="T113" fmla="*/ 773738 h 470"/>
                <a:gd name="T114" fmla="*/ 650306 w 513"/>
                <a:gd name="T115" fmla="*/ 626273 h 470"/>
                <a:gd name="T116" fmla="*/ 644856 w 513"/>
                <a:gd name="T117" fmla="*/ 482448 h 470"/>
                <a:gd name="T118" fmla="*/ 474106 w 513"/>
                <a:gd name="T119" fmla="*/ 369574 h 4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3"/>
                <a:gd name="T181" fmla="*/ 0 h 470"/>
                <a:gd name="T182" fmla="*/ 513 w 513"/>
                <a:gd name="T183" fmla="*/ 470 h 4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3" h="470">
                  <a:moveTo>
                    <a:pt x="75" y="224"/>
                  </a:moveTo>
                  <a:cubicBezTo>
                    <a:pt x="76" y="229"/>
                    <a:pt x="78" y="234"/>
                    <a:pt x="84" y="239"/>
                  </a:cubicBezTo>
                  <a:cubicBezTo>
                    <a:pt x="90" y="245"/>
                    <a:pt x="96" y="248"/>
                    <a:pt x="103" y="248"/>
                  </a:cubicBezTo>
                  <a:cubicBezTo>
                    <a:pt x="106" y="248"/>
                    <a:pt x="108" y="247"/>
                    <a:pt x="109" y="245"/>
                  </a:cubicBezTo>
                  <a:cubicBezTo>
                    <a:pt x="109" y="242"/>
                    <a:pt x="109" y="241"/>
                    <a:pt x="109" y="241"/>
                  </a:cubicBezTo>
                  <a:cubicBezTo>
                    <a:pt x="109" y="236"/>
                    <a:pt x="107" y="230"/>
                    <a:pt x="103" y="224"/>
                  </a:cubicBezTo>
                  <a:cubicBezTo>
                    <a:pt x="100" y="219"/>
                    <a:pt x="96" y="214"/>
                    <a:pt x="91" y="211"/>
                  </a:cubicBezTo>
                  <a:cubicBezTo>
                    <a:pt x="87" y="209"/>
                    <a:pt x="83" y="208"/>
                    <a:pt x="81" y="209"/>
                  </a:cubicBezTo>
                  <a:cubicBezTo>
                    <a:pt x="81" y="209"/>
                    <a:pt x="81" y="209"/>
                    <a:pt x="81" y="209"/>
                  </a:cubicBezTo>
                  <a:cubicBezTo>
                    <a:pt x="77" y="211"/>
                    <a:pt x="75" y="216"/>
                    <a:pt x="75" y="224"/>
                  </a:cubicBezTo>
                  <a:close/>
                  <a:moveTo>
                    <a:pt x="76" y="202"/>
                  </a:moveTo>
                  <a:cubicBezTo>
                    <a:pt x="76" y="202"/>
                    <a:pt x="76" y="202"/>
                    <a:pt x="76" y="202"/>
                  </a:cubicBezTo>
                  <a:cubicBezTo>
                    <a:pt x="80" y="200"/>
                    <a:pt x="86" y="200"/>
                    <a:pt x="93" y="204"/>
                  </a:cubicBezTo>
                  <a:cubicBezTo>
                    <a:pt x="99" y="208"/>
                    <a:pt x="105" y="213"/>
                    <a:pt x="110" y="220"/>
                  </a:cubicBezTo>
                  <a:cubicBezTo>
                    <a:pt x="110" y="220"/>
                    <a:pt x="110" y="220"/>
                    <a:pt x="110" y="220"/>
                  </a:cubicBezTo>
                  <a:cubicBezTo>
                    <a:pt x="115" y="227"/>
                    <a:pt x="117" y="234"/>
                    <a:pt x="117" y="241"/>
                  </a:cubicBezTo>
                  <a:cubicBezTo>
                    <a:pt x="117" y="245"/>
                    <a:pt x="117" y="249"/>
                    <a:pt x="116" y="251"/>
                  </a:cubicBezTo>
                  <a:cubicBezTo>
                    <a:pt x="113" y="255"/>
                    <a:pt x="109" y="257"/>
                    <a:pt x="102" y="257"/>
                  </a:cubicBezTo>
                  <a:cubicBezTo>
                    <a:pt x="92" y="257"/>
                    <a:pt x="83" y="253"/>
                    <a:pt x="76" y="243"/>
                  </a:cubicBezTo>
                  <a:cubicBezTo>
                    <a:pt x="71" y="236"/>
                    <a:pt x="68" y="230"/>
                    <a:pt x="68" y="225"/>
                  </a:cubicBezTo>
                  <a:cubicBezTo>
                    <a:pt x="68" y="213"/>
                    <a:pt x="70" y="206"/>
                    <a:pt x="76" y="202"/>
                  </a:cubicBezTo>
                  <a:close/>
                  <a:moveTo>
                    <a:pt x="78" y="173"/>
                  </a:moveTo>
                  <a:cubicBezTo>
                    <a:pt x="78" y="173"/>
                    <a:pt x="78" y="173"/>
                    <a:pt x="78" y="173"/>
                  </a:cubicBezTo>
                  <a:cubicBezTo>
                    <a:pt x="76" y="175"/>
                    <a:pt x="75" y="177"/>
                    <a:pt x="75" y="180"/>
                  </a:cubicBezTo>
                  <a:cubicBezTo>
                    <a:pt x="75" y="181"/>
                    <a:pt x="76" y="183"/>
                    <a:pt x="76" y="184"/>
                  </a:cubicBezTo>
                  <a:cubicBezTo>
                    <a:pt x="77" y="186"/>
                    <a:pt x="78" y="187"/>
                    <a:pt x="79" y="187"/>
                  </a:cubicBezTo>
                  <a:cubicBezTo>
                    <a:pt x="82" y="187"/>
                    <a:pt x="85" y="185"/>
                    <a:pt x="86" y="182"/>
                  </a:cubicBezTo>
                  <a:cubicBezTo>
                    <a:pt x="87" y="180"/>
                    <a:pt x="88" y="178"/>
                    <a:pt x="88" y="177"/>
                  </a:cubicBezTo>
                  <a:cubicBezTo>
                    <a:pt x="88" y="176"/>
                    <a:pt x="87" y="174"/>
                    <a:pt x="87" y="173"/>
                  </a:cubicBezTo>
                  <a:cubicBezTo>
                    <a:pt x="87" y="173"/>
                    <a:pt x="87" y="173"/>
                    <a:pt x="87" y="173"/>
                  </a:cubicBezTo>
                  <a:cubicBezTo>
                    <a:pt x="87" y="172"/>
                    <a:pt x="86" y="171"/>
                    <a:pt x="86" y="170"/>
                  </a:cubicBezTo>
                  <a:cubicBezTo>
                    <a:pt x="82" y="170"/>
                    <a:pt x="80" y="170"/>
                    <a:pt x="78" y="173"/>
                  </a:cubicBezTo>
                  <a:close/>
                  <a:moveTo>
                    <a:pt x="91" y="163"/>
                  </a:moveTo>
                  <a:cubicBezTo>
                    <a:pt x="94" y="165"/>
                    <a:pt x="95" y="170"/>
                    <a:pt x="95" y="176"/>
                  </a:cubicBezTo>
                  <a:cubicBezTo>
                    <a:pt x="95" y="181"/>
                    <a:pt x="95" y="184"/>
                    <a:pt x="94" y="187"/>
                  </a:cubicBezTo>
                  <a:cubicBezTo>
                    <a:pt x="94" y="187"/>
                    <a:pt x="94" y="187"/>
                    <a:pt x="94" y="187"/>
                  </a:cubicBezTo>
                  <a:cubicBezTo>
                    <a:pt x="92" y="192"/>
                    <a:pt x="88" y="194"/>
                    <a:pt x="82" y="194"/>
                  </a:cubicBezTo>
                  <a:cubicBezTo>
                    <a:pt x="76" y="194"/>
                    <a:pt x="72" y="192"/>
                    <a:pt x="70" y="187"/>
                  </a:cubicBezTo>
                  <a:cubicBezTo>
                    <a:pt x="70" y="187"/>
                    <a:pt x="70" y="187"/>
                    <a:pt x="70" y="187"/>
                  </a:cubicBezTo>
                  <a:cubicBezTo>
                    <a:pt x="70" y="187"/>
                    <a:pt x="70" y="187"/>
                    <a:pt x="70" y="187"/>
                  </a:cubicBezTo>
                  <a:cubicBezTo>
                    <a:pt x="69" y="182"/>
                    <a:pt x="68" y="180"/>
                    <a:pt x="68" y="180"/>
                  </a:cubicBezTo>
                  <a:cubicBezTo>
                    <a:pt x="68" y="176"/>
                    <a:pt x="69" y="172"/>
                    <a:pt x="72" y="168"/>
                  </a:cubicBezTo>
                  <a:cubicBezTo>
                    <a:pt x="75" y="165"/>
                    <a:pt x="78" y="163"/>
                    <a:pt x="81" y="161"/>
                  </a:cubicBezTo>
                  <a:cubicBezTo>
                    <a:pt x="85" y="160"/>
                    <a:pt x="89" y="161"/>
                    <a:pt x="91" y="163"/>
                  </a:cubicBezTo>
                  <a:close/>
                  <a:moveTo>
                    <a:pt x="307" y="343"/>
                  </a:moveTo>
                  <a:cubicBezTo>
                    <a:pt x="307" y="343"/>
                    <a:pt x="307" y="343"/>
                    <a:pt x="307" y="343"/>
                  </a:cubicBezTo>
                  <a:cubicBezTo>
                    <a:pt x="315" y="343"/>
                    <a:pt x="322" y="345"/>
                    <a:pt x="327" y="350"/>
                  </a:cubicBezTo>
                  <a:cubicBezTo>
                    <a:pt x="334" y="355"/>
                    <a:pt x="337" y="362"/>
                    <a:pt x="337" y="370"/>
                  </a:cubicBezTo>
                  <a:cubicBezTo>
                    <a:pt x="337" y="376"/>
                    <a:pt x="335" y="381"/>
                    <a:pt x="332" y="387"/>
                  </a:cubicBezTo>
                  <a:cubicBezTo>
                    <a:pt x="328" y="394"/>
                    <a:pt x="322" y="397"/>
                    <a:pt x="314" y="397"/>
                  </a:cubicBezTo>
                  <a:cubicBezTo>
                    <a:pt x="298" y="397"/>
                    <a:pt x="288" y="394"/>
                    <a:pt x="282" y="387"/>
                  </a:cubicBezTo>
                  <a:cubicBezTo>
                    <a:pt x="282" y="387"/>
                    <a:pt x="282" y="387"/>
                    <a:pt x="282" y="387"/>
                  </a:cubicBezTo>
                  <a:cubicBezTo>
                    <a:pt x="279" y="383"/>
                    <a:pt x="278" y="378"/>
                    <a:pt x="278" y="372"/>
                  </a:cubicBezTo>
                  <a:cubicBezTo>
                    <a:pt x="278" y="362"/>
                    <a:pt x="281" y="355"/>
                    <a:pt x="287" y="350"/>
                  </a:cubicBezTo>
                  <a:cubicBezTo>
                    <a:pt x="292" y="345"/>
                    <a:pt x="299" y="343"/>
                    <a:pt x="307" y="343"/>
                  </a:cubicBezTo>
                  <a:close/>
                  <a:moveTo>
                    <a:pt x="307" y="351"/>
                  </a:moveTo>
                  <a:cubicBezTo>
                    <a:pt x="307" y="351"/>
                    <a:pt x="307" y="351"/>
                    <a:pt x="307" y="351"/>
                  </a:cubicBezTo>
                  <a:cubicBezTo>
                    <a:pt x="301" y="350"/>
                    <a:pt x="297" y="352"/>
                    <a:pt x="293" y="355"/>
                  </a:cubicBezTo>
                  <a:cubicBezTo>
                    <a:pt x="288" y="359"/>
                    <a:pt x="286" y="364"/>
                    <a:pt x="286" y="371"/>
                  </a:cubicBezTo>
                  <a:cubicBezTo>
                    <a:pt x="286" y="376"/>
                    <a:pt x="288" y="379"/>
                    <a:pt x="291" y="382"/>
                  </a:cubicBezTo>
                  <a:cubicBezTo>
                    <a:pt x="291" y="382"/>
                    <a:pt x="291" y="382"/>
                    <a:pt x="291" y="382"/>
                  </a:cubicBezTo>
                  <a:cubicBezTo>
                    <a:pt x="295" y="386"/>
                    <a:pt x="303" y="388"/>
                    <a:pt x="314" y="388"/>
                  </a:cubicBezTo>
                  <a:cubicBezTo>
                    <a:pt x="319" y="388"/>
                    <a:pt x="322" y="385"/>
                    <a:pt x="325" y="379"/>
                  </a:cubicBezTo>
                  <a:cubicBezTo>
                    <a:pt x="327" y="376"/>
                    <a:pt x="328" y="374"/>
                    <a:pt x="328" y="371"/>
                  </a:cubicBezTo>
                  <a:cubicBezTo>
                    <a:pt x="328" y="365"/>
                    <a:pt x="326" y="361"/>
                    <a:pt x="322" y="357"/>
                  </a:cubicBezTo>
                  <a:cubicBezTo>
                    <a:pt x="321" y="357"/>
                    <a:pt x="321" y="357"/>
                    <a:pt x="321" y="357"/>
                  </a:cubicBezTo>
                  <a:cubicBezTo>
                    <a:pt x="318" y="353"/>
                    <a:pt x="313" y="351"/>
                    <a:pt x="307" y="351"/>
                  </a:cubicBezTo>
                  <a:close/>
                  <a:moveTo>
                    <a:pt x="240" y="311"/>
                  </a:moveTo>
                  <a:cubicBezTo>
                    <a:pt x="240" y="311"/>
                    <a:pt x="240" y="311"/>
                    <a:pt x="240" y="311"/>
                  </a:cubicBezTo>
                  <a:cubicBezTo>
                    <a:pt x="241" y="312"/>
                    <a:pt x="244" y="313"/>
                    <a:pt x="247" y="313"/>
                  </a:cubicBezTo>
                  <a:cubicBezTo>
                    <a:pt x="250" y="312"/>
                    <a:pt x="253" y="310"/>
                    <a:pt x="255" y="305"/>
                  </a:cubicBezTo>
                  <a:cubicBezTo>
                    <a:pt x="256" y="303"/>
                    <a:pt x="257" y="300"/>
                    <a:pt x="258" y="298"/>
                  </a:cubicBezTo>
                  <a:cubicBezTo>
                    <a:pt x="258" y="296"/>
                    <a:pt x="257" y="294"/>
                    <a:pt x="255" y="293"/>
                  </a:cubicBezTo>
                  <a:cubicBezTo>
                    <a:pt x="255" y="293"/>
                    <a:pt x="255" y="293"/>
                    <a:pt x="255" y="293"/>
                  </a:cubicBezTo>
                  <a:cubicBezTo>
                    <a:pt x="254" y="293"/>
                    <a:pt x="251" y="293"/>
                    <a:pt x="249" y="294"/>
                  </a:cubicBezTo>
                  <a:cubicBezTo>
                    <a:pt x="242" y="296"/>
                    <a:pt x="239" y="301"/>
                    <a:pt x="239" y="307"/>
                  </a:cubicBezTo>
                  <a:cubicBezTo>
                    <a:pt x="239" y="309"/>
                    <a:pt x="239" y="310"/>
                    <a:pt x="240" y="311"/>
                  </a:cubicBezTo>
                  <a:close/>
                  <a:moveTo>
                    <a:pt x="236" y="291"/>
                  </a:moveTo>
                  <a:cubicBezTo>
                    <a:pt x="240" y="287"/>
                    <a:pt x="244" y="285"/>
                    <a:pt x="248" y="284"/>
                  </a:cubicBezTo>
                  <a:cubicBezTo>
                    <a:pt x="253" y="283"/>
                    <a:pt x="257" y="283"/>
                    <a:pt x="261" y="285"/>
                  </a:cubicBezTo>
                  <a:cubicBezTo>
                    <a:pt x="261" y="285"/>
                    <a:pt x="261" y="285"/>
                    <a:pt x="261" y="285"/>
                  </a:cubicBezTo>
                  <a:cubicBezTo>
                    <a:pt x="265" y="288"/>
                    <a:pt x="267" y="292"/>
                    <a:pt x="267" y="298"/>
                  </a:cubicBezTo>
                  <a:cubicBezTo>
                    <a:pt x="267" y="301"/>
                    <a:pt x="265" y="306"/>
                    <a:pt x="262" y="311"/>
                  </a:cubicBezTo>
                  <a:cubicBezTo>
                    <a:pt x="258" y="318"/>
                    <a:pt x="253" y="321"/>
                    <a:pt x="248" y="321"/>
                  </a:cubicBezTo>
                  <a:cubicBezTo>
                    <a:pt x="240" y="321"/>
                    <a:pt x="235" y="319"/>
                    <a:pt x="232" y="314"/>
                  </a:cubicBezTo>
                  <a:cubicBezTo>
                    <a:pt x="232" y="314"/>
                    <a:pt x="232" y="314"/>
                    <a:pt x="232" y="314"/>
                  </a:cubicBezTo>
                  <a:cubicBezTo>
                    <a:pt x="231" y="313"/>
                    <a:pt x="231" y="310"/>
                    <a:pt x="231" y="306"/>
                  </a:cubicBezTo>
                  <a:cubicBezTo>
                    <a:pt x="231" y="300"/>
                    <a:pt x="233" y="295"/>
                    <a:pt x="236" y="291"/>
                  </a:cubicBezTo>
                  <a:close/>
                  <a:moveTo>
                    <a:pt x="195" y="186"/>
                  </a:moveTo>
                  <a:cubicBezTo>
                    <a:pt x="191" y="182"/>
                    <a:pt x="188" y="180"/>
                    <a:pt x="184" y="179"/>
                  </a:cubicBezTo>
                  <a:cubicBezTo>
                    <a:pt x="180" y="178"/>
                    <a:pt x="176" y="179"/>
                    <a:pt x="173" y="181"/>
                  </a:cubicBezTo>
                  <a:cubicBezTo>
                    <a:pt x="170" y="183"/>
                    <a:pt x="169" y="188"/>
                    <a:pt x="169" y="194"/>
                  </a:cubicBezTo>
                  <a:cubicBezTo>
                    <a:pt x="169" y="198"/>
                    <a:pt x="170" y="202"/>
                    <a:pt x="174" y="206"/>
                  </a:cubicBezTo>
                  <a:cubicBezTo>
                    <a:pt x="179" y="210"/>
                    <a:pt x="185" y="212"/>
                    <a:pt x="193" y="212"/>
                  </a:cubicBezTo>
                  <a:cubicBezTo>
                    <a:pt x="195" y="212"/>
                    <a:pt x="197" y="210"/>
                    <a:pt x="198" y="205"/>
                  </a:cubicBezTo>
                  <a:cubicBezTo>
                    <a:pt x="198" y="205"/>
                    <a:pt x="198" y="205"/>
                    <a:pt x="198" y="205"/>
                  </a:cubicBezTo>
                  <a:cubicBezTo>
                    <a:pt x="199" y="200"/>
                    <a:pt x="200" y="197"/>
                    <a:pt x="200" y="197"/>
                  </a:cubicBezTo>
                  <a:cubicBezTo>
                    <a:pt x="200" y="193"/>
                    <a:pt x="198" y="189"/>
                    <a:pt x="195" y="186"/>
                  </a:cubicBezTo>
                  <a:close/>
                  <a:moveTo>
                    <a:pt x="168" y="177"/>
                  </a:moveTo>
                  <a:cubicBezTo>
                    <a:pt x="172" y="174"/>
                    <a:pt x="180" y="173"/>
                    <a:pt x="194" y="173"/>
                  </a:cubicBezTo>
                  <a:cubicBezTo>
                    <a:pt x="199" y="173"/>
                    <a:pt x="203" y="177"/>
                    <a:pt x="206" y="185"/>
                  </a:cubicBezTo>
                  <a:cubicBezTo>
                    <a:pt x="206" y="185"/>
                    <a:pt x="206" y="185"/>
                    <a:pt x="206" y="185"/>
                  </a:cubicBezTo>
                  <a:cubicBezTo>
                    <a:pt x="207" y="188"/>
                    <a:pt x="208" y="192"/>
                    <a:pt x="209" y="196"/>
                  </a:cubicBezTo>
                  <a:cubicBezTo>
                    <a:pt x="209" y="196"/>
                    <a:pt x="209" y="196"/>
                    <a:pt x="209" y="196"/>
                  </a:cubicBezTo>
                  <a:cubicBezTo>
                    <a:pt x="209" y="203"/>
                    <a:pt x="208" y="208"/>
                    <a:pt x="207" y="211"/>
                  </a:cubicBezTo>
                  <a:cubicBezTo>
                    <a:pt x="207" y="211"/>
                    <a:pt x="207" y="211"/>
                    <a:pt x="207" y="211"/>
                  </a:cubicBezTo>
                  <a:cubicBezTo>
                    <a:pt x="205" y="219"/>
                    <a:pt x="200" y="223"/>
                    <a:pt x="194" y="223"/>
                  </a:cubicBezTo>
                  <a:cubicBezTo>
                    <a:pt x="181" y="223"/>
                    <a:pt x="172" y="218"/>
                    <a:pt x="166" y="209"/>
                  </a:cubicBezTo>
                  <a:cubicBezTo>
                    <a:pt x="163" y="204"/>
                    <a:pt x="161" y="199"/>
                    <a:pt x="161" y="194"/>
                  </a:cubicBezTo>
                  <a:cubicBezTo>
                    <a:pt x="161" y="185"/>
                    <a:pt x="163" y="179"/>
                    <a:pt x="168" y="177"/>
                  </a:cubicBezTo>
                  <a:close/>
                  <a:moveTo>
                    <a:pt x="281" y="185"/>
                  </a:moveTo>
                  <a:cubicBezTo>
                    <a:pt x="281" y="185"/>
                    <a:pt x="281" y="185"/>
                    <a:pt x="281" y="185"/>
                  </a:cubicBezTo>
                  <a:cubicBezTo>
                    <a:pt x="275" y="187"/>
                    <a:pt x="270" y="189"/>
                    <a:pt x="267" y="189"/>
                  </a:cubicBezTo>
                  <a:cubicBezTo>
                    <a:pt x="267" y="189"/>
                    <a:pt x="267" y="190"/>
                    <a:pt x="267" y="191"/>
                  </a:cubicBezTo>
                  <a:cubicBezTo>
                    <a:pt x="267" y="191"/>
                    <a:pt x="267" y="191"/>
                    <a:pt x="267" y="191"/>
                  </a:cubicBezTo>
                  <a:cubicBezTo>
                    <a:pt x="267" y="197"/>
                    <a:pt x="267" y="202"/>
                    <a:pt x="268" y="205"/>
                  </a:cubicBezTo>
                  <a:cubicBezTo>
                    <a:pt x="268" y="205"/>
                    <a:pt x="268" y="205"/>
                    <a:pt x="268" y="205"/>
                  </a:cubicBezTo>
                  <a:cubicBezTo>
                    <a:pt x="270" y="218"/>
                    <a:pt x="277" y="225"/>
                    <a:pt x="290" y="225"/>
                  </a:cubicBezTo>
                  <a:cubicBezTo>
                    <a:pt x="293" y="225"/>
                    <a:pt x="296" y="223"/>
                    <a:pt x="298" y="219"/>
                  </a:cubicBezTo>
                  <a:cubicBezTo>
                    <a:pt x="299" y="218"/>
                    <a:pt x="300" y="216"/>
                    <a:pt x="301" y="215"/>
                  </a:cubicBezTo>
                  <a:cubicBezTo>
                    <a:pt x="302" y="214"/>
                    <a:pt x="302" y="214"/>
                    <a:pt x="302" y="214"/>
                  </a:cubicBezTo>
                  <a:cubicBezTo>
                    <a:pt x="302" y="213"/>
                    <a:pt x="306" y="209"/>
                    <a:pt x="312" y="203"/>
                  </a:cubicBezTo>
                  <a:cubicBezTo>
                    <a:pt x="317" y="196"/>
                    <a:pt x="320" y="191"/>
                    <a:pt x="320" y="189"/>
                  </a:cubicBezTo>
                  <a:cubicBezTo>
                    <a:pt x="320" y="186"/>
                    <a:pt x="320" y="185"/>
                    <a:pt x="319" y="184"/>
                  </a:cubicBezTo>
                  <a:cubicBezTo>
                    <a:pt x="319" y="184"/>
                    <a:pt x="319" y="184"/>
                    <a:pt x="319" y="184"/>
                  </a:cubicBezTo>
                  <a:cubicBezTo>
                    <a:pt x="317" y="182"/>
                    <a:pt x="313" y="182"/>
                    <a:pt x="305" y="182"/>
                  </a:cubicBezTo>
                  <a:cubicBezTo>
                    <a:pt x="296" y="182"/>
                    <a:pt x="288" y="183"/>
                    <a:pt x="281" y="185"/>
                  </a:cubicBezTo>
                  <a:close/>
                  <a:moveTo>
                    <a:pt x="370" y="400"/>
                  </a:moveTo>
                  <a:cubicBezTo>
                    <a:pt x="370" y="400"/>
                    <a:pt x="370" y="400"/>
                    <a:pt x="370" y="400"/>
                  </a:cubicBezTo>
                  <a:cubicBezTo>
                    <a:pt x="367" y="394"/>
                    <a:pt x="365" y="390"/>
                    <a:pt x="362" y="388"/>
                  </a:cubicBezTo>
                  <a:cubicBezTo>
                    <a:pt x="360" y="392"/>
                    <a:pt x="358" y="396"/>
                    <a:pt x="356" y="399"/>
                  </a:cubicBezTo>
                  <a:cubicBezTo>
                    <a:pt x="353" y="405"/>
                    <a:pt x="351" y="410"/>
                    <a:pt x="351" y="413"/>
                  </a:cubicBezTo>
                  <a:cubicBezTo>
                    <a:pt x="351" y="416"/>
                    <a:pt x="353" y="418"/>
                    <a:pt x="356" y="421"/>
                  </a:cubicBezTo>
                  <a:cubicBezTo>
                    <a:pt x="366" y="431"/>
                    <a:pt x="366" y="431"/>
                    <a:pt x="366" y="431"/>
                  </a:cubicBezTo>
                  <a:cubicBezTo>
                    <a:pt x="367" y="430"/>
                    <a:pt x="369" y="427"/>
                    <a:pt x="371" y="424"/>
                  </a:cubicBezTo>
                  <a:cubicBezTo>
                    <a:pt x="371" y="424"/>
                    <a:pt x="371" y="424"/>
                    <a:pt x="371" y="424"/>
                  </a:cubicBezTo>
                  <a:cubicBezTo>
                    <a:pt x="372" y="420"/>
                    <a:pt x="373" y="418"/>
                    <a:pt x="373" y="415"/>
                  </a:cubicBezTo>
                  <a:cubicBezTo>
                    <a:pt x="373" y="411"/>
                    <a:pt x="372" y="406"/>
                    <a:pt x="370" y="400"/>
                  </a:cubicBezTo>
                  <a:close/>
                  <a:moveTo>
                    <a:pt x="441" y="247"/>
                  </a:moveTo>
                  <a:cubicBezTo>
                    <a:pt x="442" y="247"/>
                    <a:pt x="442" y="247"/>
                    <a:pt x="442" y="247"/>
                  </a:cubicBezTo>
                  <a:cubicBezTo>
                    <a:pt x="441" y="246"/>
                    <a:pt x="440" y="245"/>
                    <a:pt x="440" y="245"/>
                  </a:cubicBezTo>
                  <a:cubicBezTo>
                    <a:pt x="440" y="253"/>
                    <a:pt x="440" y="253"/>
                    <a:pt x="440" y="253"/>
                  </a:cubicBezTo>
                  <a:cubicBezTo>
                    <a:pt x="440" y="253"/>
                    <a:pt x="440" y="254"/>
                    <a:pt x="440" y="254"/>
                  </a:cubicBezTo>
                  <a:cubicBezTo>
                    <a:pt x="441" y="254"/>
                    <a:pt x="441" y="254"/>
                    <a:pt x="441" y="254"/>
                  </a:cubicBezTo>
                  <a:cubicBezTo>
                    <a:pt x="441" y="254"/>
                    <a:pt x="442" y="254"/>
                    <a:pt x="443" y="254"/>
                  </a:cubicBezTo>
                  <a:cubicBezTo>
                    <a:pt x="443" y="254"/>
                    <a:pt x="443" y="254"/>
                    <a:pt x="443" y="254"/>
                  </a:cubicBezTo>
                  <a:cubicBezTo>
                    <a:pt x="444" y="253"/>
                    <a:pt x="444" y="252"/>
                    <a:pt x="444" y="251"/>
                  </a:cubicBezTo>
                  <a:cubicBezTo>
                    <a:pt x="444" y="250"/>
                    <a:pt x="443" y="249"/>
                    <a:pt x="441" y="247"/>
                  </a:cubicBezTo>
                  <a:close/>
                  <a:moveTo>
                    <a:pt x="443" y="234"/>
                  </a:moveTo>
                  <a:cubicBezTo>
                    <a:pt x="445" y="235"/>
                    <a:pt x="448" y="237"/>
                    <a:pt x="449" y="240"/>
                  </a:cubicBezTo>
                  <a:cubicBezTo>
                    <a:pt x="451" y="243"/>
                    <a:pt x="452" y="247"/>
                    <a:pt x="452" y="251"/>
                  </a:cubicBezTo>
                  <a:cubicBezTo>
                    <a:pt x="452" y="259"/>
                    <a:pt x="449" y="263"/>
                    <a:pt x="441" y="263"/>
                  </a:cubicBezTo>
                  <a:cubicBezTo>
                    <a:pt x="436" y="263"/>
                    <a:pt x="433" y="261"/>
                    <a:pt x="432" y="257"/>
                  </a:cubicBezTo>
                  <a:cubicBezTo>
                    <a:pt x="432" y="256"/>
                    <a:pt x="432" y="256"/>
                    <a:pt x="432" y="256"/>
                  </a:cubicBezTo>
                  <a:cubicBezTo>
                    <a:pt x="432" y="256"/>
                    <a:pt x="432" y="256"/>
                    <a:pt x="432" y="256"/>
                  </a:cubicBezTo>
                  <a:cubicBezTo>
                    <a:pt x="432" y="253"/>
                    <a:pt x="432" y="251"/>
                    <a:pt x="432" y="251"/>
                  </a:cubicBezTo>
                  <a:cubicBezTo>
                    <a:pt x="432" y="245"/>
                    <a:pt x="433" y="241"/>
                    <a:pt x="435" y="238"/>
                  </a:cubicBezTo>
                  <a:cubicBezTo>
                    <a:pt x="437" y="235"/>
                    <a:pt x="439" y="234"/>
                    <a:pt x="443" y="234"/>
                  </a:cubicBezTo>
                  <a:close/>
                  <a:moveTo>
                    <a:pt x="383" y="232"/>
                  </a:moveTo>
                  <a:cubicBezTo>
                    <a:pt x="372" y="234"/>
                    <a:pt x="365" y="236"/>
                    <a:pt x="362" y="236"/>
                  </a:cubicBezTo>
                  <a:cubicBezTo>
                    <a:pt x="359" y="237"/>
                    <a:pt x="358" y="240"/>
                    <a:pt x="357" y="244"/>
                  </a:cubicBezTo>
                  <a:cubicBezTo>
                    <a:pt x="357" y="246"/>
                    <a:pt x="359" y="251"/>
                    <a:pt x="363" y="259"/>
                  </a:cubicBezTo>
                  <a:cubicBezTo>
                    <a:pt x="365" y="266"/>
                    <a:pt x="367" y="271"/>
                    <a:pt x="369" y="274"/>
                  </a:cubicBezTo>
                  <a:cubicBezTo>
                    <a:pt x="372" y="266"/>
                    <a:pt x="375" y="259"/>
                    <a:pt x="377" y="254"/>
                  </a:cubicBezTo>
                  <a:cubicBezTo>
                    <a:pt x="380" y="245"/>
                    <a:pt x="382" y="238"/>
                    <a:pt x="383" y="232"/>
                  </a:cubicBezTo>
                  <a:close/>
                  <a:moveTo>
                    <a:pt x="405" y="130"/>
                  </a:moveTo>
                  <a:cubicBezTo>
                    <a:pt x="406" y="127"/>
                    <a:pt x="406" y="125"/>
                    <a:pt x="407" y="123"/>
                  </a:cubicBezTo>
                  <a:cubicBezTo>
                    <a:pt x="406" y="123"/>
                    <a:pt x="404" y="122"/>
                    <a:pt x="401" y="120"/>
                  </a:cubicBezTo>
                  <a:cubicBezTo>
                    <a:pt x="396" y="118"/>
                    <a:pt x="394" y="117"/>
                    <a:pt x="393" y="117"/>
                  </a:cubicBezTo>
                  <a:cubicBezTo>
                    <a:pt x="381" y="117"/>
                    <a:pt x="373" y="119"/>
                    <a:pt x="368" y="122"/>
                  </a:cubicBezTo>
                  <a:cubicBezTo>
                    <a:pt x="365" y="124"/>
                    <a:pt x="364" y="126"/>
                    <a:pt x="364" y="130"/>
                  </a:cubicBezTo>
                  <a:cubicBezTo>
                    <a:pt x="364" y="132"/>
                    <a:pt x="364" y="134"/>
                    <a:pt x="364" y="134"/>
                  </a:cubicBezTo>
                  <a:cubicBezTo>
                    <a:pt x="365" y="135"/>
                    <a:pt x="367" y="136"/>
                    <a:pt x="371" y="138"/>
                  </a:cubicBezTo>
                  <a:cubicBezTo>
                    <a:pt x="399" y="138"/>
                    <a:pt x="399" y="138"/>
                    <a:pt x="399" y="138"/>
                  </a:cubicBezTo>
                  <a:cubicBezTo>
                    <a:pt x="402" y="136"/>
                    <a:pt x="404" y="133"/>
                    <a:pt x="405" y="130"/>
                  </a:cubicBezTo>
                  <a:close/>
                  <a:moveTo>
                    <a:pt x="471" y="174"/>
                  </a:moveTo>
                  <a:cubicBezTo>
                    <a:pt x="471" y="172"/>
                    <a:pt x="471" y="170"/>
                    <a:pt x="470" y="167"/>
                  </a:cubicBezTo>
                  <a:cubicBezTo>
                    <a:pt x="470" y="167"/>
                    <a:pt x="470" y="167"/>
                    <a:pt x="470" y="167"/>
                  </a:cubicBezTo>
                  <a:cubicBezTo>
                    <a:pt x="469" y="165"/>
                    <a:pt x="468" y="162"/>
                    <a:pt x="466" y="161"/>
                  </a:cubicBezTo>
                  <a:cubicBezTo>
                    <a:pt x="464" y="162"/>
                    <a:pt x="462" y="166"/>
                    <a:pt x="460" y="170"/>
                  </a:cubicBezTo>
                  <a:cubicBezTo>
                    <a:pt x="458" y="176"/>
                    <a:pt x="457" y="179"/>
                    <a:pt x="457" y="181"/>
                  </a:cubicBezTo>
                  <a:cubicBezTo>
                    <a:pt x="457" y="183"/>
                    <a:pt x="457" y="185"/>
                    <a:pt x="458" y="186"/>
                  </a:cubicBezTo>
                  <a:cubicBezTo>
                    <a:pt x="459" y="188"/>
                    <a:pt x="461" y="189"/>
                    <a:pt x="463" y="189"/>
                  </a:cubicBezTo>
                  <a:cubicBezTo>
                    <a:pt x="465" y="189"/>
                    <a:pt x="468" y="186"/>
                    <a:pt x="470" y="182"/>
                  </a:cubicBezTo>
                  <a:cubicBezTo>
                    <a:pt x="470" y="182"/>
                    <a:pt x="470" y="182"/>
                    <a:pt x="470" y="182"/>
                  </a:cubicBezTo>
                  <a:cubicBezTo>
                    <a:pt x="471" y="177"/>
                    <a:pt x="471" y="174"/>
                    <a:pt x="471" y="174"/>
                  </a:cubicBezTo>
                  <a:close/>
                  <a:moveTo>
                    <a:pt x="476" y="159"/>
                  </a:moveTo>
                  <a:cubicBezTo>
                    <a:pt x="476" y="159"/>
                    <a:pt x="476" y="159"/>
                    <a:pt x="476" y="159"/>
                  </a:cubicBezTo>
                  <a:cubicBezTo>
                    <a:pt x="479" y="165"/>
                    <a:pt x="480" y="170"/>
                    <a:pt x="480" y="175"/>
                  </a:cubicBezTo>
                  <a:cubicBezTo>
                    <a:pt x="480" y="180"/>
                    <a:pt x="479" y="184"/>
                    <a:pt x="477" y="188"/>
                  </a:cubicBezTo>
                  <a:cubicBezTo>
                    <a:pt x="473" y="195"/>
                    <a:pt x="469" y="198"/>
                    <a:pt x="462" y="198"/>
                  </a:cubicBezTo>
                  <a:cubicBezTo>
                    <a:pt x="456" y="198"/>
                    <a:pt x="453" y="195"/>
                    <a:pt x="450" y="189"/>
                  </a:cubicBezTo>
                  <a:cubicBezTo>
                    <a:pt x="450" y="189"/>
                    <a:pt x="450" y="189"/>
                    <a:pt x="450" y="189"/>
                  </a:cubicBezTo>
                  <a:cubicBezTo>
                    <a:pt x="450" y="189"/>
                    <a:pt x="450" y="189"/>
                    <a:pt x="450" y="189"/>
                  </a:cubicBezTo>
                  <a:cubicBezTo>
                    <a:pt x="449" y="184"/>
                    <a:pt x="449" y="181"/>
                    <a:pt x="449" y="181"/>
                  </a:cubicBezTo>
                  <a:cubicBezTo>
                    <a:pt x="449" y="177"/>
                    <a:pt x="452" y="167"/>
                    <a:pt x="457" y="153"/>
                  </a:cubicBezTo>
                  <a:cubicBezTo>
                    <a:pt x="457" y="152"/>
                    <a:pt x="457" y="152"/>
                    <a:pt x="457" y="152"/>
                  </a:cubicBezTo>
                  <a:cubicBezTo>
                    <a:pt x="458" y="152"/>
                    <a:pt x="458" y="152"/>
                    <a:pt x="458" y="152"/>
                  </a:cubicBezTo>
                  <a:cubicBezTo>
                    <a:pt x="462" y="150"/>
                    <a:pt x="465" y="149"/>
                    <a:pt x="468" y="150"/>
                  </a:cubicBezTo>
                  <a:cubicBezTo>
                    <a:pt x="471" y="152"/>
                    <a:pt x="474" y="155"/>
                    <a:pt x="476" y="159"/>
                  </a:cubicBezTo>
                  <a:close/>
                  <a:moveTo>
                    <a:pt x="482" y="39"/>
                  </a:moveTo>
                  <a:cubicBezTo>
                    <a:pt x="482" y="41"/>
                    <a:pt x="483" y="43"/>
                    <a:pt x="485" y="45"/>
                  </a:cubicBezTo>
                  <a:cubicBezTo>
                    <a:pt x="488" y="49"/>
                    <a:pt x="489" y="52"/>
                    <a:pt x="489" y="54"/>
                  </a:cubicBezTo>
                  <a:cubicBezTo>
                    <a:pt x="489" y="57"/>
                    <a:pt x="479" y="74"/>
                    <a:pt x="458" y="106"/>
                  </a:cubicBezTo>
                  <a:cubicBezTo>
                    <a:pt x="435" y="141"/>
                    <a:pt x="421" y="163"/>
                    <a:pt x="417" y="171"/>
                  </a:cubicBezTo>
                  <a:cubicBezTo>
                    <a:pt x="410" y="185"/>
                    <a:pt x="402" y="207"/>
                    <a:pt x="391" y="237"/>
                  </a:cubicBezTo>
                  <a:cubicBezTo>
                    <a:pt x="386" y="254"/>
                    <a:pt x="381" y="265"/>
                    <a:pt x="379" y="270"/>
                  </a:cubicBezTo>
                  <a:cubicBezTo>
                    <a:pt x="379" y="270"/>
                    <a:pt x="379" y="270"/>
                    <a:pt x="379" y="270"/>
                  </a:cubicBezTo>
                  <a:cubicBezTo>
                    <a:pt x="377" y="275"/>
                    <a:pt x="375" y="279"/>
                    <a:pt x="373" y="281"/>
                  </a:cubicBezTo>
                  <a:cubicBezTo>
                    <a:pt x="372" y="282"/>
                    <a:pt x="373" y="288"/>
                    <a:pt x="374" y="296"/>
                  </a:cubicBezTo>
                  <a:cubicBezTo>
                    <a:pt x="376" y="305"/>
                    <a:pt x="375" y="319"/>
                    <a:pt x="370" y="337"/>
                  </a:cubicBezTo>
                  <a:cubicBezTo>
                    <a:pt x="369" y="342"/>
                    <a:pt x="367" y="347"/>
                    <a:pt x="365" y="355"/>
                  </a:cubicBezTo>
                  <a:cubicBezTo>
                    <a:pt x="363" y="360"/>
                    <a:pt x="363" y="365"/>
                    <a:pt x="363" y="369"/>
                  </a:cubicBezTo>
                  <a:cubicBezTo>
                    <a:pt x="363" y="370"/>
                    <a:pt x="363" y="371"/>
                    <a:pt x="364" y="373"/>
                  </a:cubicBezTo>
                  <a:cubicBezTo>
                    <a:pt x="364" y="373"/>
                    <a:pt x="364" y="374"/>
                    <a:pt x="364" y="374"/>
                  </a:cubicBezTo>
                  <a:cubicBezTo>
                    <a:pt x="369" y="376"/>
                    <a:pt x="373" y="382"/>
                    <a:pt x="378" y="394"/>
                  </a:cubicBezTo>
                  <a:cubicBezTo>
                    <a:pt x="378" y="394"/>
                    <a:pt x="378" y="394"/>
                    <a:pt x="378" y="394"/>
                  </a:cubicBezTo>
                  <a:cubicBezTo>
                    <a:pt x="380" y="401"/>
                    <a:pt x="382" y="408"/>
                    <a:pt x="383" y="415"/>
                  </a:cubicBezTo>
                  <a:cubicBezTo>
                    <a:pt x="383" y="415"/>
                    <a:pt x="383" y="415"/>
                    <a:pt x="383" y="415"/>
                  </a:cubicBezTo>
                  <a:cubicBezTo>
                    <a:pt x="383" y="421"/>
                    <a:pt x="381" y="427"/>
                    <a:pt x="376" y="434"/>
                  </a:cubicBezTo>
                  <a:cubicBezTo>
                    <a:pt x="374" y="437"/>
                    <a:pt x="372" y="439"/>
                    <a:pt x="369" y="442"/>
                  </a:cubicBezTo>
                  <a:cubicBezTo>
                    <a:pt x="370" y="443"/>
                    <a:pt x="370" y="445"/>
                    <a:pt x="370" y="447"/>
                  </a:cubicBezTo>
                  <a:cubicBezTo>
                    <a:pt x="370" y="447"/>
                    <a:pt x="370" y="447"/>
                    <a:pt x="370" y="447"/>
                  </a:cubicBezTo>
                  <a:cubicBezTo>
                    <a:pt x="371" y="449"/>
                    <a:pt x="371" y="450"/>
                    <a:pt x="371" y="451"/>
                  </a:cubicBezTo>
                  <a:cubicBezTo>
                    <a:pt x="378" y="431"/>
                    <a:pt x="391" y="401"/>
                    <a:pt x="411" y="362"/>
                  </a:cubicBezTo>
                  <a:cubicBezTo>
                    <a:pt x="434" y="317"/>
                    <a:pt x="448" y="287"/>
                    <a:pt x="454" y="271"/>
                  </a:cubicBezTo>
                  <a:cubicBezTo>
                    <a:pt x="463" y="250"/>
                    <a:pt x="472" y="228"/>
                    <a:pt x="482" y="204"/>
                  </a:cubicBezTo>
                  <a:cubicBezTo>
                    <a:pt x="490" y="187"/>
                    <a:pt x="495" y="175"/>
                    <a:pt x="497" y="169"/>
                  </a:cubicBezTo>
                  <a:cubicBezTo>
                    <a:pt x="499" y="160"/>
                    <a:pt x="501" y="151"/>
                    <a:pt x="502" y="140"/>
                  </a:cubicBezTo>
                  <a:cubicBezTo>
                    <a:pt x="502" y="132"/>
                    <a:pt x="503" y="115"/>
                    <a:pt x="503" y="90"/>
                  </a:cubicBezTo>
                  <a:cubicBezTo>
                    <a:pt x="503" y="89"/>
                    <a:pt x="502" y="79"/>
                    <a:pt x="501" y="60"/>
                  </a:cubicBezTo>
                  <a:cubicBezTo>
                    <a:pt x="500" y="49"/>
                    <a:pt x="500" y="41"/>
                    <a:pt x="499" y="36"/>
                  </a:cubicBezTo>
                  <a:cubicBezTo>
                    <a:pt x="495" y="39"/>
                    <a:pt x="489" y="39"/>
                    <a:pt x="482" y="36"/>
                  </a:cubicBezTo>
                  <a:cubicBezTo>
                    <a:pt x="482" y="37"/>
                    <a:pt x="482" y="38"/>
                    <a:pt x="482" y="39"/>
                  </a:cubicBezTo>
                  <a:close/>
                  <a:moveTo>
                    <a:pt x="365" y="113"/>
                  </a:moveTo>
                  <a:cubicBezTo>
                    <a:pt x="370" y="110"/>
                    <a:pt x="377" y="109"/>
                    <a:pt x="386" y="109"/>
                  </a:cubicBezTo>
                  <a:cubicBezTo>
                    <a:pt x="393" y="110"/>
                    <a:pt x="400" y="111"/>
                    <a:pt x="406" y="114"/>
                  </a:cubicBezTo>
                  <a:cubicBezTo>
                    <a:pt x="406" y="114"/>
                    <a:pt x="406" y="114"/>
                    <a:pt x="406" y="114"/>
                  </a:cubicBezTo>
                  <a:cubicBezTo>
                    <a:pt x="413" y="117"/>
                    <a:pt x="416" y="120"/>
                    <a:pt x="416" y="124"/>
                  </a:cubicBezTo>
                  <a:cubicBezTo>
                    <a:pt x="416" y="140"/>
                    <a:pt x="406" y="148"/>
                    <a:pt x="385" y="148"/>
                  </a:cubicBezTo>
                  <a:cubicBezTo>
                    <a:pt x="371" y="148"/>
                    <a:pt x="362" y="145"/>
                    <a:pt x="358" y="140"/>
                  </a:cubicBezTo>
                  <a:cubicBezTo>
                    <a:pt x="356" y="138"/>
                    <a:pt x="355" y="135"/>
                    <a:pt x="355" y="131"/>
                  </a:cubicBezTo>
                  <a:cubicBezTo>
                    <a:pt x="355" y="123"/>
                    <a:pt x="359" y="117"/>
                    <a:pt x="365" y="113"/>
                  </a:cubicBezTo>
                  <a:close/>
                  <a:moveTo>
                    <a:pt x="354" y="80"/>
                  </a:moveTo>
                  <a:cubicBezTo>
                    <a:pt x="354" y="72"/>
                    <a:pt x="360" y="67"/>
                    <a:pt x="373" y="63"/>
                  </a:cubicBezTo>
                  <a:cubicBezTo>
                    <a:pt x="383" y="61"/>
                    <a:pt x="399" y="60"/>
                    <a:pt x="421" y="60"/>
                  </a:cubicBezTo>
                  <a:cubicBezTo>
                    <a:pt x="422" y="60"/>
                    <a:pt x="425" y="61"/>
                    <a:pt x="429" y="63"/>
                  </a:cubicBezTo>
                  <a:cubicBezTo>
                    <a:pt x="433" y="65"/>
                    <a:pt x="435" y="67"/>
                    <a:pt x="435" y="68"/>
                  </a:cubicBezTo>
                  <a:cubicBezTo>
                    <a:pt x="435" y="69"/>
                    <a:pt x="435" y="72"/>
                    <a:pt x="435" y="75"/>
                  </a:cubicBezTo>
                  <a:cubicBezTo>
                    <a:pt x="435" y="75"/>
                    <a:pt x="435" y="75"/>
                    <a:pt x="435" y="75"/>
                  </a:cubicBezTo>
                  <a:cubicBezTo>
                    <a:pt x="435" y="79"/>
                    <a:pt x="433" y="81"/>
                    <a:pt x="431" y="84"/>
                  </a:cubicBezTo>
                  <a:cubicBezTo>
                    <a:pt x="425" y="89"/>
                    <a:pt x="411" y="92"/>
                    <a:pt x="389" y="92"/>
                  </a:cubicBezTo>
                  <a:cubicBezTo>
                    <a:pt x="374" y="92"/>
                    <a:pt x="364" y="91"/>
                    <a:pt x="358" y="87"/>
                  </a:cubicBezTo>
                  <a:cubicBezTo>
                    <a:pt x="358" y="87"/>
                    <a:pt x="358" y="87"/>
                    <a:pt x="358" y="87"/>
                  </a:cubicBezTo>
                  <a:cubicBezTo>
                    <a:pt x="356" y="86"/>
                    <a:pt x="355" y="84"/>
                    <a:pt x="355" y="83"/>
                  </a:cubicBezTo>
                  <a:cubicBezTo>
                    <a:pt x="354" y="82"/>
                    <a:pt x="354" y="81"/>
                    <a:pt x="354" y="80"/>
                  </a:cubicBezTo>
                  <a:close/>
                  <a:moveTo>
                    <a:pt x="388" y="84"/>
                  </a:moveTo>
                  <a:cubicBezTo>
                    <a:pt x="388" y="84"/>
                    <a:pt x="388" y="84"/>
                    <a:pt x="388" y="84"/>
                  </a:cubicBezTo>
                  <a:cubicBezTo>
                    <a:pt x="404" y="84"/>
                    <a:pt x="416" y="82"/>
                    <a:pt x="422" y="79"/>
                  </a:cubicBezTo>
                  <a:cubicBezTo>
                    <a:pt x="422" y="79"/>
                    <a:pt x="422" y="79"/>
                    <a:pt x="422" y="79"/>
                  </a:cubicBezTo>
                  <a:cubicBezTo>
                    <a:pt x="424" y="78"/>
                    <a:pt x="425" y="76"/>
                    <a:pt x="425" y="74"/>
                  </a:cubicBezTo>
                  <a:cubicBezTo>
                    <a:pt x="425" y="72"/>
                    <a:pt x="424" y="70"/>
                    <a:pt x="420" y="68"/>
                  </a:cubicBezTo>
                  <a:cubicBezTo>
                    <a:pt x="416" y="66"/>
                    <a:pt x="411" y="65"/>
                    <a:pt x="405" y="65"/>
                  </a:cubicBezTo>
                  <a:cubicBezTo>
                    <a:pt x="390" y="64"/>
                    <a:pt x="376" y="69"/>
                    <a:pt x="363" y="79"/>
                  </a:cubicBezTo>
                  <a:cubicBezTo>
                    <a:pt x="367" y="81"/>
                    <a:pt x="372" y="83"/>
                    <a:pt x="378" y="83"/>
                  </a:cubicBezTo>
                  <a:cubicBezTo>
                    <a:pt x="378" y="83"/>
                    <a:pt x="378" y="83"/>
                    <a:pt x="378" y="83"/>
                  </a:cubicBezTo>
                  <a:cubicBezTo>
                    <a:pt x="382" y="84"/>
                    <a:pt x="385" y="84"/>
                    <a:pt x="388" y="84"/>
                  </a:cubicBezTo>
                  <a:close/>
                  <a:moveTo>
                    <a:pt x="146" y="62"/>
                  </a:moveTo>
                  <a:cubicBezTo>
                    <a:pt x="146" y="61"/>
                    <a:pt x="146" y="61"/>
                    <a:pt x="146" y="61"/>
                  </a:cubicBezTo>
                  <a:cubicBezTo>
                    <a:pt x="146" y="61"/>
                    <a:pt x="146" y="61"/>
                    <a:pt x="146" y="61"/>
                  </a:cubicBezTo>
                  <a:cubicBezTo>
                    <a:pt x="172" y="60"/>
                    <a:pt x="189" y="63"/>
                    <a:pt x="198" y="68"/>
                  </a:cubicBezTo>
                  <a:cubicBezTo>
                    <a:pt x="204" y="71"/>
                    <a:pt x="207" y="75"/>
                    <a:pt x="207" y="80"/>
                  </a:cubicBezTo>
                  <a:cubicBezTo>
                    <a:pt x="207" y="84"/>
                    <a:pt x="205" y="87"/>
                    <a:pt x="200" y="90"/>
                  </a:cubicBezTo>
                  <a:cubicBezTo>
                    <a:pt x="196" y="94"/>
                    <a:pt x="189" y="95"/>
                    <a:pt x="180" y="95"/>
                  </a:cubicBezTo>
                  <a:cubicBezTo>
                    <a:pt x="167" y="95"/>
                    <a:pt x="157" y="92"/>
                    <a:pt x="148" y="85"/>
                  </a:cubicBezTo>
                  <a:cubicBezTo>
                    <a:pt x="145" y="83"/>
                    <a:pt x="142" y="80"/>
                    <a:pt x="141" y="78"/>
                  </a:cubicBezTo>
                  <a:cubicBezTo>
                    <a:pt x="139" y="75"/>
                    <a:pt x="138" y="74"/>
                    <a:pt x="138" y="73"/>
                  </a:cubicBezTo>
                  <a:cubicBezTo>
                    <a:pt x="138" y="72"/>
                    <a:pt x="139" y="70"/>
                    <a:pt x="141" y="67"/>
                  </a:cubicBezTo>
                  <a:cubicBezTo>
                    <a:pt x="141" y="67"/>
                    <a:pt x="141" y="67"/>
                    <a:pt x="141" y="67"/>
                  </a:cubicBezTo>
                  <a:cubicBezTo>
                    <a:pt x="143" y="65"/>
                    <a:pt x="144" y="63"/>
                    <a:pt x="146" y="62"/>
                  </a:cubicBezTo>
                  <a:close/>
                  <a:moveTo>
                    <a:pt x="147" y="70"/>
                  </a:moveTo>
                  <a:cubicBezTo>
                    <a:pt x="147" y="70"/>
                    <a:pt x="147" y="70"/>
                    <a:pt x="147" y="70"/>
                  </a:cubicBezTo>
                  <a:cubicBezTo>
                    <a:pt x="147" y="71"/>
                    <a:pt x="146" y="71"/>
                    <a:pt x="146" y="72"/>
                  </a:cubicBezTo>
                  <a:cubicBezTo>
                    <a:pt x="146" y="75"/>
                    <a:pt x="149" y="78"/>
                    <a:pt x="155" y="81"/>
                  </a:cubicBezTo>
                  <a:cubicBezTo>
                    <a:pt x="155" y="81"/>
                    <a:pt x="155" y="81"/>
                    <a:pt x="155" y="81"/>
                  </a:cubicBezTo>
                  <a:cubicBezTo>
                    <a:pt x="162" y="85"/>
                    <a:pt x="170" y="87"/>
                    <a:pt x="179" y="87"/>
                  </a:cubicBezTo>
                  <a:cubicBezTo>
                    <a:pt x="187" y="87"/>
                    <a:pt x="193" y="86"/>
                    <a:pt x="196" y="83"/>
                  </a:cubicBezTo>
                  <a:cubicBezTo>
                    <a:pt x="198" y="82"/>
                    <a:pt x="199" y="80"/>
                    <a:pt x="199" y="79"/>
                  </a:cubicBezTo>
                  <a:cubicBezTo>
                    <a:pt x="199" y="77"/>
                    <a:pt x="197" y="75"/>
                    <a:pt x="193" y="74"/>
                  </a:cubicBezTo>
                  <a:cubicBezTo>
                    <a:pt x="185" y="72"/>
                    <a:pt x="171" y="71"/>
                    <a:pt x="149" y="70"/>
                  </a:cubicBezTo>
                  <a:cubicBezTo>
                    <a:pt x="149" y="70"/>
                    <a:pt x="149" y="70"/>
                    <a:pt x="149" y="70"/>
                  </a:cubicBezTo>
                  <a:cubicBezTo>
                    <a:pt x="148" y="70"/>
                    <a:pt x="148" y="70"/>
                    <a:pt x="147" y="70"/>
                  </a:cubicBezTo>
                  <a:close/>
                  <a:moveTo>
                    <a:pt x="120" y="35"/>
                  </a:moveTo>
                  <a:cubicBezTo>
                    <a:pt x="113" y="35"/>
                    <a:pt x="108" y="34"/>
                    <a:pt x="104" y="32"/>
                  </a:cubicBezTo>
                  <a:cubicBezTo>
                    <a:pt x="100" y="30"/>
                    <a:pt x="97" y="29"/>
                    <a:pt x="94" y="29"/>
                  </a:cubicBezTo>
                  <a:cubicBezTo>
                    <a:pt x="78" y="29"/>
                    <a:pt x="66" y="29"/>
                    <a:pt x="58" y="30"/>
                  </a:cubicBezTo>
                  <a:cubicBezTo>
                    <a:pt x="40" y="31"/>
                    <a:pt x="28" y="34"/>
                    <a:pt x="21" y="39"/>
                  </a:cubicBezTo>
                  <a:cubicBezTo>
                    <a:pt x="21" y="53"/>
                    <a:pt x="32" y="66"/>
                    <a:pt x="55" y="77"/>
                  </a:cubicBezTo>
                  <a:cubicBezTo>
                    <a:pt x="64" y="82"/>
                    <a:pt x="76" y="87"/>
                    <a:pt x="91" y="93"/>
                  </a:cubicBezTo>
                  <a:cubicBezTo>
                    <a:pt x="100" y="96"/>
                    <a:pt x="112" y="101"/>
                    <a:pt x="129" y="108"/>
                  </a:cubicBezTo>
                  <a:cubicBezTo>
                    <a:pt x="135" y="110"/>
                    <a:pt x="151" y="115"/>
                    <a:pt x="177" y="125"/>
                  </a:cubicBezTo>
                  <a:cubicBezTo>
                    <a:pt x="177" y="125"/>
                    <a:pt x="177" y="125"/>
                    <a:pt x="177" y="125"/>
                  </a:cubicBezTo>
                  <a:cubicBezTo>
                    <a:pt x="194" y="130"/>
                    <a:pt x="205" y="135"/>
                    <a:pt x="210" y="139"/>
                  </a:cubicBezTo>
                  <a:cubicBezTo>
                    <a:pt x="210" y="139"/>
                    <a:pt x="210" y="139"/>
                    <a:pt x="210" y="139"/>
                  </a:cubicBezTo>
                  <a:cubicBezTo>
                    <a:pt x="213" y="142"/>
                    <a:pt x="223" y="148"/>
                    <a:pt x="239" y="159"/>
                  </a:cubicBezTo>
                  <a:cubicBezTo>
                    <a:pt x="256" y="171"/>
                    <a:pt x="265" y="176"/>
                    <a:pt x="267" y="176"/>
                  </a:cubicBezTo>
                  <a:cubicBezTo>
                    <a:pt x="270" y="176"/>
                    <a:pt x="275" y="175"/>
                    <a:pt x="283" y="173"/>
                  </a:cubicBezTo>
                  <a:cubicBezTo>
                    <a:pt x="283" y="173"/>
                    <a:pt x="283" y="173"/>
                    <a:pt x="283" y="173"/>
                  </a:cubicBezTo>
                  <a:cubicBezTo>
                    <a:pt x="291" y="171"/>
                    <a:pt x="299" y="169"/>
                    <a:pt x="306" y="169"/>
                  </a:cubicBezTo>
                  <a:cubicBezTo>
                    <a:pt x="319" y="169"/>
                    <a:pt x="327" y="172"/>
                    <a:pt x="330" y="177"/>
                  </a:cubicBezTo>
                  <a:cubicBezTo>
                    <a:pt x="330" y="177"/>
                    <a:pt x="330" y="177"/>
                    <a:pt x="330" y="177"/>
                  </a:cubicBezTo>
                  <a:cubicBezTo>
                    <a:pt x="331" y="179"/>
                    <a:pt x="332" y="182"/>
                    <a:pt x="332" y="187"/>
                  </a:cubicBezTo>
                  <a:cubicBezTo>
                    <a:pt x="332" y="194"/>
                    <a:pt x="331" y="198"/>
                    <a:pt x="329" y="200"/>
                  </a:cubicBezTo>
                  <a:cubicBezTo>
                    <a:pt x="329" y="200"/>
                    <a:pt x="329" y="200"/>
                    <a:pt x="329" y="200"/>
                  </a:cubicBezTo>
                  <a:cubicBezTo>
                    <a:pt x="324" y="204"/>
                    <a:pt x="319" y="208"/>
                    <a:pt x="313" y="213"/>
                  </a:cubicBezTo>
                  <a:cubicBezTo>
                    <a:pt x="328" y="218"/>
                    <a:pt x="338" y="222"/>
                    <a:pt x="344" y="225"/>
                  </a:cubicBezTo>
                  <a:cubicBezTo>
                    <a:pt x="348" y="227"/>
                    <a:pt x="352" y="229"/>
                    <a:pt x="355" y="231"/>
                  </a:cubicBezTo>
                  <a:cubicBezTo>
                    <a:pt x="357" y="230"/>
                    <a:pt x="359" y="228"/>
                    <a:pt x="363" y="227"/>
                  </a:cubicBezTo>
                  <a:cubicBezTo>
                    <a:pt x="363" y="227"/>
                    <a:pt x="363" y="227"/>
                    <a:pt x="363" y="227"/>
                  </a:cubicBezTo>
                  <a:cubicBezTo>
                    <a:pt x="363" y="227"/>
                    <a:pt x="363" y="227"/>
                    <a:pt x="363" y="227"/>
                  </a:cubicBezTo>
                  <a:cubicBezTo>
                    <a:pt x="364" y="227"/>
                    <a:pt x="368" y="226"/>
                    <a:pt x="374" y="225"/>
                  </a:cubicBezTo>
                  <a:cubicBezTo>
                    <a:pt x="378" y="224"/>
                    <a:pt x="380" y="223"/>
                    <a:pt x="381" y="222"/>
                  </a:cubicBezTo>
                  <a:cubicBezTo>
                    <a:pt x="381" y="222"/>
                    <a:pt x="381" y="222"/>
                    <a:pt x="381" y="222"/>
                  </a:cubicBezTo>
                  <a:cubicBezTo>
                    <a:pt x="385" y="219"/>
                    <a:pt x="387" y="215"/>
                    <a:pt x="389" y="211"/>
                  </a:cubicBezTo>
                  <a:cubicBezTo>
                    <a:pt x="389" y="211"/>
                    <a:pt x="389" y="211"/>
                    <a:pt x="389" y="211"/>
                  </a:cubicBezTo>
                  <a:cubicBezTo>
                    <a:pt x="391" y="205"/>
                    <a:pt x="393" y="201"/>
                    <a:pt x="394" y="198"/>
                  </a:cubicBezTo>
                  <a:cubicBezTo>
                    <a:pt x="394" y="198"/>
                    <a:pt x="394" y="198"/>
                    <a:pt x="394" y="198"/>
                  </a:cubicBezTo>
                  <a:cubicBezTo>
                    <a:pt x="403" y="179"/>
                    <a:pt x="412" y="163"/>
                    <a:pt x="420" y="149"/>
                  </a:cubicBezTo>
                  <a:cubicBezTo>
                    <a:pt x="420" y="149"/>
                    <a:pt x="420" y="149"/>
                    <a:pt x="420" y="149"/>
                  </a:cubicBezTo>
                  <a:cubicBezTo>
                    <a:pt x="420" y="149"/>
                    <a:pt x="431" y="132"/>
                    <a:pt x="453" y="99"/>
                  </a:cubicBezTo>
                  <a:cubicBezTo>
                    <a:pt x="470" y="73"/>
                    <a:pt x="480" y="57"/>
                    <a:pt x="480" y="53"/>
                  </a:cubicBezTo>
                  <a:cubicBezTo>
                    <a:pt x="479" y="51"/>
                    <a:pt x="478" y="49"/>
                    <a:pt x="476" y="47"/>
                  </a:cubicBezTo>
                  <a:cubicBezTo>
                    <a:pt x="477" y="47"/>
                    <a:pt x="477" y="47"/>
                    <a:pt x="477" y="47"/>
                  </a:cubicBezTo>
                  <a:cubicBezTo>
                    <a:pt x="474" y="42"/>
                    <a:pt x="472" y="39"/>
                    <a:pt x="472" y="37"/>
                  </a:cubicBezTo>
                  <a:cubicBezTo>
                    <a:pt x="472" y="34"/>
                    <a:pt x="473" y="32"/>
                    <a:pt x="473" y="31"/>
                  </a:cubicBezTo>
                  <a:cubicBezTo>
                    <a:pt x="473" y="31"/>
                    <a:pt x="473" y="31"/>
                    <a:pt x="473" y="31"/>
                  </a:cubicBezTo>
                  <a:cubicBezTo>
                    <a:pt x="474" y="29"/>
                    <a:pt x="476" y="27"/>
                    <a:pt x="480" y="26"/>
                  </a:cubicBezTo>
                  <a:cubicBezTo>
                    <a:pt x="480" y="26"/>
                    <a:pt x="480" y="26"/>
                    <a:pt x="480" y="26"/>
                  </a:cubicBezTo>
                  <a:cubicBezTo>
                    <a:pt x="493" y="25"/>
                    <a:pt x="493" y="25"/>
                    <a:pt x="493" y="25"/>
                  </a:cubicBezTo>
                  <a:cubicBezTo>
                    <a:pt x="495" y="23"/>
                    <a:pt x="495" y="21"/>
                    <a:pt x="496" y="20"/>
                  </a:cubicBezTo>
                  <a:cubicBezTo>
                    <a:pt x="496" y="20"/>
                    <a:pt x="496" y="20"/>
                    <a:pt x="496" y="20"/>
                  </a:cubicBezTo>
                  <a:cubicBezTo>
                    <a:pt x="497" y="17"/>
                    <a:pt x="498" y="15"/>
                    <a:pt x="498" y="13"/>
                  </a:cubicBezTo>
                  <a:cubicBezTo>
                    <a:pt x="498" y="13"/>
                    <a:pt x="498" y="12"/>
                    <a:pt x="498" y="12"/>
                  </a:cubicBezTo>
                  <a:cubicBezTo>
                    <a:pt x="492" y="12"/>
                    <a:pt x="486" y="14"/>
                    <a:pt x="481" y="16"/>
                  </a:cubicBezTo>
                  <a:cubicBezTo>
                    <a:pt x="481" y="16"/>
                    <a:pt x="481" y="16"/>
                    <a:pt x="481" y="16"/>
                  </a:cubicBezTo>
                  <a:cubicBezTo>
                    <a:pt x="475" y="19"/>
                    <a:pt x="468" y="20"/>
                    <a:pt x="460" y="20"/>
                  </a:cubicBezTo>
                  <a:cubicBezTo>
                    <a:pt x="450" y="20"/>
                    <a:pt x="444" y="19"/>
                    <a:pt x="443" y="17"/>
                  </a:cubicBezTo>
                  <a:cubicBezTo>
                    <a:pt x="443" y="16"/>
                    <a:pt x="443" y="16"/>
                    <a:pt x="443" y="16"/>
                  </a:cubicBezTo>
                  <a:cubicBezTo>
                    <a:pt x="442" y="16"/>
                    <a:pt x="442" y="16"/>
                    <a:pt x="442" y="16"/>
                  </a:cubicBezTo>
                  <a:cubicBezTo>
                    <a:pt x="442" y="15"/>
                    <a:pt x="441" y="15"/>
                    <a:pt x="441" y="14"/>
                  </a:cubicBezTo>
                  <a:cubicBezTo>
                    <a:pt x="441" y="14"/>
                    <a:pt x="441" y="14"/>
                    <a:pt x="441" y="14"/>
                  </a:cubicBezTo>
                  <a:cubicBezTo>
                    <a:pt x="440" y="13"/>
                    <a:pt x="439" y="12"/>
                    <a:pt x="438" y="12"/>
                  </a:cubicBezTo>
                  <a:cubicBezTo>
                    <a:pt x="394" y="11"/>
                    <a:pt x="394" y="11"/>
                    <a:pt x="394" y="11"/>
                  </a:cubicBezTo>
                  <a:cubicBezTo>
                    <a:pt x="392" y="11"/>
                    <a:pt x="389" y="10"/>
                    <a:pt x="387" y="10"/>
                  </a:cubicBezTo>
                  <a:cubicBezTo>
                    <a:pt x="375" y="10"/>
                    <a:pt x="366" y="13"/>
                    <a:pt x="359" y="19"/>
                  </a:cubicBezTo>
                  <a:cubicBezTo>
                    <a:pt x="355" y="22"/>
                    <a:pt x="352" y="24"/>
                    <a:pt x="351" y="25"/>
                  </a:cubicBezTo>
                  <a:cubicBezTo>
                    <a:pt x="351" y="25"/>
                    <a:pt x="351" y="25"/>
                    <a:pt x="351" y="25"/>
                  </a:cubicBezTo>
                  <a:cubicBezTo>
                    <a:pt x="348" y="27"/>
                    <a:pt x="344" y="28"/>
                    <a:pt x="339" y="28"/>
                  </a:cubicBezTo>
                  <a:cubicBezTo>
                    <a:pt x="335" y="28"/>
                    <a:pt x="329" y="26"/>
                    <a:pt x="322" y="22"/>
                  </a:cubicBezTo>
                  <a:cubicBezTo>
                    <a:pt x="315" y="18"/>
                    <a:pt x="307" y="17"/>
                    <a:pt x="298" y="17"/>
                  </a:cubicBezTo>
                  <a:cubicBezTo>
                    <a:pt x="296" y="17"/>
                    <a:pt x="293" y="17"/>
                    <a:pt x="289" y="17"/>
                  </a:cubicBezTo>
                  <a:cubicBezTo>
                    <a:pt x="241" y="18"/>
                    <a:pt x="241" y="18"/>
                    <a:pt x="241" y="18"/>
                  </a:cubicBezTo>
                  <a:cubicBezTo>
                    <a:pt x="198" y="19"/>
                    <a:pt x="166" y="22"/>
                    <a:pt x="145" y="27"/>
                  </a:cubicBezTo>
                  <a:cubicBezTo>
                    <a:pt x="139" y="29"/>
                    <a:pt x="134" y="31"/>
                    <a:pt x="129" y="33"/>
                  </a:cubicBezTo>
                  <a:cubicBezTo>
                    <a:pt x="125" y="35"/>
                    <a:pt x="122" y="35"/>
                    <a:pt x="120" y="35"/>
                  </a:cubicBezTo>
                  <a:close/>
                  <a:moveTo>
                    <a:pt x="15" y="36"/>
                  </a:moveTo>
                  <a:cubicBezTo>
                    <a:pt x="15" y="36"/>
                    <a:pt x="15" y="36"/>
                    <a:pt x="15" y="36"/>
                  </a:cubicBezTo>
                  <a:cubicBezTo>
                    <a:pt x="27" y="24"/>
                    <a:pt x="54" y="18"/>
                    <a:pt x="95" y="18"/>
                  </a:cubicBezTo>
                  <a:cubicBezTo>
                    <a:pt x="100" y="18"/>
                    <a:pt x="105" y="19"/>
                    <a:pt x="109" y="21"/>
                  </a:cubicBezTo>
                  <a:cubicBezTo>
                    <a:pt x="112" y="24"/>
                    <a:pt x="116" y="25"/>
                    <a:pt x="120" y="25"/>
                  </a:cubicBezTo>
                  <a:cubicBezTo>
                    <a:pt x="123" y="25"/>
                    <a:pt x="126" y="23"/>
                    <a:pt x="129" y="20"/>
                  </a:cubicBezTo>
                  <a:cubicBezTo>
                    <a:pt x="133" y="17"/>
                    <a:pt x="136" y="15"/>
                    <a:pt x="137" y="15"/>
                  </a:cubicBezTo>
                  <a:cubicBezTo>
                    <a:pt x="137" y="15"/>
                    <a:pt x="137" y="15"/>
                    <a:pt x="137" y="15"/>
                  </a:cubicBezTo>
                  <a:cubicBezTo>
                    <a:pt x="205" y="10"/>
                    <a:pt x="239" y="8"/>
                    <a:pt x="240" y="7"/>
                  </a:cubicBezTo>
                  <a:cubicBezTo>
                    <a:pt x="241" y="7"/>
                    <a:pt x="241" y="7"/>
                    <a:pt x="241" y="7"/>
                  </a:cubicBezTo>
                  <a:cubicBezTo>
                    <a:pt x="289" y="6"/>
                    <a:pt x="289" y="6"/>
                    <a:pt x="289" y="6"/>
                  </a:cubicBezTo>
                  <a:cubicBezTo>
                    <a:pt x="294" y="6"/>
                    <a:pt x="297" y="6"/>
                    <a:pt x="299" y="6"/>
                  </a:cubicBezTo>
                  <a:cubicBezTo>
                    <a:pt x="310" y="6"/>
                    <a:pt x="319" y="8"/>
                    <a:pt x="325" y="12"/>
                  </a:cubicBezTo>
                  <a:cubicBezTo>
                    <a:pt x="328" y="14"/>
                    <a:pt x="330" y="15"/>
                    <a:pt x="331" y="15"/>
                  </a:cubicBezTo>
                  <a:cubicBezTo>
                    <a:pt x="333" y="17"/>
                    <a:pt x="336" y="17"/>
                    <a:pt x="339" y="17"/>
                  </a:cubicBezTo>
                  <a:cubicBezTo>
                    <a:pt x="343" y="17"/>
                    <a:pt x="347" y="16"/>
                    <a:pt x="351" y="15"/>
                  </a:cubicBezTo>
                  <a:cubicBezTo>
                    <a:pt x="351" y="14"/>
                    <a:pt x="351" y="14"/>
                    <a:pt x="351" y="14"/>
                  </a:cubicBezTo>
                  <a:cubicBezTo>
                    <a:pt x="352" y="14"/>
                    <a:pt x="355" y="12"/>
                    <a:pt x="362" y="8"/>
                  </a:cubicBezTo>
                  <a:cubicBezTo>
                    <a:pt x="362" y="8"/>
                    <a:pt x="362" y="8"/>
                    <a:pt x="362" y="8"/>
                  </a:cubicBezTo>
                  <a:cubicBezTo>
                    <a:pt x="362" y="8"/>
                    <a:pt x="362" y="8"/>
                    <a:pt x="362" y="8"/>
                  </a:cubicBezTo>
                  <a:cubicBezTo>
                    <a:pt x="372" y="3"/>
                    <a:pt x="384" y="0"/>
                    <a:pt x="395" y="0"/>
                  </a:cubicBezTo>
                  <a:cubicBezTo>
                    <a:pt x="439" y="1"/>
                    <a:pt x="439" y="1"/>
                    <a:pt x="439" y="1"/>
                  </a:cubicBezTo>
                  <a:cubicBezTo>
                    <a:pt x="443" y="2"/>
                    <a:pt x="446" y="3"/>
                    <a:pt x="448" y="5"/>
                  </a:cubicBezTo>
                  <a:cubicBezTo>
                    <a:pt x="448" y="5"/>
                    <a:pt x="448" y="5"/>
                    <a:pt x="448" y="5"/>
                  </a:cubicBezTo>
                  <a:cubicBezTo>
                    <a:pt x="450" y="6"/>
                    <a:pt x="451" y="8"/>
                    <a:pt x="453" y="10"/>
                  </a:cubicBezTo>
                  <a:cubicBezTo>
                    <a:pt x="466" y="8"/>
                    <a:pt x="474" y="7"/>
                    <a:pt x="478" y="5"/>
                  </a:cubicBezTo>
                  <a:cubicBezTo>
                    <a:pt x="478" y="5"/>
                    <a:pt x="478" y="5"/>
                    <a:pt x="478" y="5"/>
                  </a:cubicBezTo>
                  <a:cubicBezTo>
                    <a:pt x="485" y="3"/>
                    <a:pt x="489" y="2"/>
                    <a:pt x="491" y="1"/>
                  </a:cubicBezTo>
                  <a:cubicBezTo>
                    <a:pt x="502" y="1"/>
                    <a:pt x="502" y="1"/>
                    <a:pt x="502" y="1"/>
                  </a:cubicBezTo>
                  <a:cubicBezTo>
                    <a:pt x="505" y="2"/>
                    <a:pt x="507" y="4"/>
                    <a:pt x="508" y="7"/>
                  </a:cubicBezTo>
                  <a:cubicBezTo>
                    <a:pt x="508" y="7"/>
                    <a:pt x="508" y="7"/>
                    <a:pt x="508" y="7"/>
                  </a:cubicBezTo>
                  <a:cubicBezTo>
                    <a:pt x="508" y="7"/>
                    <a:pt x="508" y="7"/>
                    <a:pt x="508" y="7"/>
                  </a:cubicBezTo>
                  <a:cubicBezTo>
                    <a:pt x="508" y="8"/>
                    <a:pt x="508" y="10"/>
                    <a:pt x="508" y="14"/>
                  </a:cubicBezTo>
                  <a:cubicBezTo>
                    <a:pt x="508" y="14"/>
                    <a:pt x="508" y="14"/>
                    <a:pt x="508" y="14"/>
                  </a:cubicBezTo>
                  <a:cubicBezTo>
                    <a:pt x="508" y="18"/>
                    <a:pt x="508" y="21"/>
                    <a:pt x="507" y="24"/>
                  </a:cubicBezTo>
                  <a:cubicBezTo>
                    <a:pt x="509" y="44"/>
                    <a:pt x="510" y="62"/>
                    <a:pt x="512" y="78"/>
                  </a:cubicBezTo>
                  <a:cubicBezTo>
                    <a:pt x="513" y="88"/>
                    <a:pt x="513" y="107"/>
                    <a:pt x="513" y="135"/>
                  </a:cubicBezTo>
                  <a:cubicBezTo>
                    <a:pt x="513" y="150"/>
                    <a:pt x="513" y="158"/>
                    <a:pt x="513" y="159"/>
                  </a:cubicBezTo>
                  <a:cubicBezTo>
                    <a:pt x="513" y="159"/>
                    <a:pt x="513" y="159"/>
                    <a:pt x="513" y="159"/>
                  </a:cubicBezTo>
                  <a:cubicBezTo>
                    <a:pt x="513" y="163"/>
                    <a:pt x="512" y="167"/>
                    <a:pt x="510" y="170"/>
                  </a:cubicBezTo>
                  <a:cubicBezTo>
                    <a:pt x="510" y="170"/>
                    <a:pt x="510" y="170"/>
                    <a:pt x="510" y="170"/>
                  </a:cubicBezTo>
                  <a:cubicBezTo>
                    <a:pt x="508" y="175"/>
                    <a:pt x="505" y="180"/>
                    <a:pt x="502" y="185"/>
                  </a:cubicBezTo>
                  <a:cubicBezTo>
                    <a:pt x="497" y="194"/>
                    <a:pt x="491" y="206"/>
                    <a:pt x="485" y="221"/>
                  </a:cubicBezTo>
                  <a:cubicBezTo>
                    <a:pt x="481" y="230"/>
                    <a:pt x="475" y="244"/>
                    <a:pt x="469" y="262"/>
                  </a:cubicBezTo>
                  <a:cubicBezTo>
                    <a:pt x="461" y="285"/>
                    <a:pt x="456" y="299"/>
                    <a:pt x="454" y="304"/>
                  </a:cubicBezTo>
                  <a:cubicBezTo>
                    <a:pt x="449" y="315"/>
                    <a:pt x="442" y="329"/>
                    <a:pt x="433" y="345"/>
                  </a:cubicBezTo>
                  <a:cubicBezTo>
                    <a:pt x="429" y="352"/>
                    <a:pt x="421" y="366"/>
                    <a:pt x="408" y="388"/>
                  </a:cubicBezTo>
                  <a:cubicBezTo>
                    <a:pt x="404" y="393"/>
                    <a:pt x="398" y="409"/>
                    <a:pt x="388" y="435"/>
                  </a:cubicBezTo>
                  <a:cubicBezTo>
                    <a:pt x="379" y="459"/>
                    <a:pt x="374" y="470"/>
                    <a:pt x="371" y="470"/>
                  </a:cubicBezTo>
                  <a:cubicBezTo>
                    <a:pt x="368" y="470"/>
                    <a:pt x="366" y="469"/>
                    <a:pt x="364" y="468"/>
                  </a:cubicBezTo>
                  <a:cubicBezTo>
                    <a:pt x="364" y="468"/>
                    <a:pt x="364" y="468"/>
                    <a:pt x="363" y="468"/>
                  </a:cubicBezTo>
                  <a:cubicBezTo>
                    <a:pt x="355" y="468"/>
                    <a:pt x="335" y="455"/>
                    <a:pt x="302" y="430"/>
                  </a:cubicBezTo>
                  <a:cubicBezTo>
                    <a:pt x="285" y="417"/>
                    <a:pt x="273" y="407"/>
                    <a:pt x="265" y="401"/>
                  </a:cubicBezTo>
                  <a:cubicBezTo>
                    <a:pt x="252" y="391"/>
                    <a:pt x="243" y="385"/>
                    <a:pt x="238" y="381"/>
                  </a:cubicBezTo>
                  <a:cubicBezTo>
                    <a:pt x="206" y="363"/>
                    <a:pt x="184" y="350"/>
                    <a:pt x="170" y="341"/>
                  </a:cubicBezTo>
                  <a:cubicBezTo>
                    <a:pt x="146" y="326"/>
                    <a:pt x="126" y="310"/>
                    <a:pt x="112" y="293"/>
                  </a:cubicBezTo>
                  <a:cubicBezTo>
                    <a:pt x="105" y="286"/>
                    <a:pt x="96" y="277"/>
                    <a:pt x="84" y="267"/>
                  </a:cubicBezTo>
                  <a:cubicBezTo>
                    <a:pt x="84" y="267"/>
                    <a:pt x="84" y="267"/>
                    <a:pt x="84" y="267"/>
                  </a:cubicBezTo>
                  <a:cubicBezTo>
                    <a:pt x="70" y="256"/>
                    <a:pt x="59" y="247"/>
                    <a:pt x="53" y="242"/>
                  </a:cubicBezTo>
                  <a:cubicBezTo>
                    <a:pt x="42" y="232"/>
                    <a:pt x="34" y="224"/>
                    <a:pt x="28" y="217"/>
                  </a:cubicBezTo>
                  <a:cubicBezTo>
                    <a:pt x="21" y="209"/>
                    <a:pt x="18" y="200"/>
                    <a:pt x="18" y="193"/>
                  </a:cubicBezTo>
                  <a:cubicBezTo>
                    <a:pt x="18" y="175"/>
                    <a:pt x="14" y="156"/>
                    <a:pt x="9" y="137"/>
                  </a:cubicBezTo>
                  <a:cubicBezTo>
                    <a:pt x="3" y="119"/>
                    <a:pt x="0" y="103"/>
                    <a:pt x="0" y="88"/>
                  </a:cubicBezTo>
                  <a:cubicBezTo>
                    <a:pt x="0" y="85"/>
                    <a:pt x="2" y="77"/>
                    <a:pt x="5" y="64"/>
                  </a:cubicBezTo>
                  <a:cubicBezTo>
                    <a:pt x="5" y="64"/>
                    <a:pt x="5" y="64"/>
                    <a:pt x="5" y="64"/>
                  </a:cubicBezTo>
                  <a:cubicBezTo>
                    <a:pt x="5" y="64"/>
                    <a:pt x="5" y="64"/>
                    <a:pt x="5" y="64"/>
                  </a:cubicBezTo>
                  <a:cubicBezTo>
                    <a:pt x="5" y="64"/>
                    <a:pt x="6" y="63"/>
                    <a:pt x="6" y="62"/>
                  </a:cubicBezTo>
                  <a:cubicBezTo>
                    <a:pt x="5" y="60"/>
                    <a:pt x="5" y="60"/>
                    <a:pt x="5" y="60"/>
                  </a:cubicBezTo>
                  <a:cubicBezTo>
                    <a:pt x="5" y="60"/>
                    <a:pt x="5" y="60"/>
                    <a:pt x="5" y="60"/>
                  </a:cubicBezTo>
                  <a:cubicBezTo>
                    <a:pt x="6" y="56"/>
                    <a:pt x="6" y="53"/>
                    <a:pt x="7" y="50"/>
                  </a:cubicBezTo>
                  <a:cubicBezTo>
                    <a:pt x="7" y="50"/>
                    <a:pt x="7" y="50"/>
                    <a:pt x="7" y="50"/>
                  </a:cubicBezTo>
                  <a:cubicBezTo>
                    <a:pt x="8" y="44"/>
                    <a:pt x="11" y="40"/>
                    <a:pt x="15" y="36"/>
                  </a:cubicBezTo>
                  <a:close/>
                  <a:moveTo>
                    <a:pt x="13" y="54"/>
                  </a:moveTo>
                  <a:cubicBezTo>
                    <a:pt x="13" y="53"/>
                    <a:pt x="13" y="53"/>
                    <a:pt x="13" y="52"/>
                  </a:cubicBezTo>
                  <a:cubicBezTo>
                    <a:pt x="12" y="55"/>
                    <a:pt x="11" y="58"/>
                    <a:pt x="10" y="60"/>
                  </a:cubicBezTo>
                  <a:cubicBezTo>
                    <a:pt x="10" y="61"/>
                    <a:pt x="10" y="62"/>
                    <a:pt x="10" y="64"/>
                  </a:cubicBezTo>
                  <a:cubicBezTo>
                    <a:pt x="9" y="73"/>
                    <a:pt x="9" y="79"/>
                    <a:pt x="9" y="82"/>
                  </a:cubicBezTo>
                  <a:cubicBezTo>
                    <a:pt x="9" y="99"/>
                    <a:pt x="11" y="115"/>
                    <a:pt x="15" y="131"/>
                  </a:cubicBezTo>
                  <a:cubicBezTo>
                    <a:pt x="21" y="152"/>
                    <a:pt x="26" y="172"/>
                    <a:pt x="28" y="191"/>
                  </a:cubicBezTo>
                  <a:cubicBezTo>
                    <a:pt x="30" y="203"/>
                    <a:pt x="42" y="219"/>
                    <a:pt x="65" y="239"/>
                  </a:cubicBezTo>
                  <a:cubicBezTo>
                    <a:pt x="71" y="245"/>
                    <a:pt x="82" y="253"/>
                    <a:pt x="96" y="265"/>
                  </a:cubicBezTo>
                  <a:cubicBezTo>
                    <a:pt x="108" y="275"/>
                    <a:pt x="117" y="284"/>
                    <a:pt x="124" y="291"/>
                  </a:cubicBezTo>
                  <a:cubicBezTo>
                    <a:pt x="124" y="291"/>
                    <a:pt x="124" y="291"/>
                    <a:pt x="124" y="291"/>
                  </a:cubicBezTo>
                  <a:cubicBezTo>
                    <a:pt x="137" y="305"/>
                    <a:pt x="156" y="319"/>
                    <a:pt x="181" y="334"/>
                  </a:cubicBezTo>
                  <a:cubicBezTo>
                    <a:pt x="188" y="338"/>
                    <a:pt x="200" y="344"/>
                    <a:pt x="215" y="353"/>
                  </a:cubicBezTo>
                  <a:cubicBezTo>
                    <a:pt x="228" y="361"/>
                    <a:pt x="240" y="368"/>
                    <a:pt x="249" y="374"/>
                  </a:cubicBezTo>
                  <a:cubicBezTo>
                    <a:pt x="254" y="377"/>
                    <a:pt x="273" y="391"/>
                    <a:pt x="306" y="417"/>
                  </a:cubicBezTo>
                  <a:cubicBezTo>
                    <a:pt x="326" y="432"/>
                    <a:pt x="344" y="445"/>
                    <a:pt x="360" y="453"/>
                  </a:cubicBezTo>
                  <a:cubicBezTo>
                    <a:pt x="359" y="446"/>
                    <a:pt x="359" y="442"/>
                    <a:pt x="358" y="440"/>
                  </a:cubicBezTo>
                  <a:cubicBezTo>
                    <a:pt x="358" y="440"/>
                    <a:pt x="358" y="440"/>
                    <a:pt x="358" y="440"/>
                  </a:cubicBezTo>
                  <a:cubicBezTo>
                    <a:pt x="358" y="440"/>
                    <a:pt x="354" y="434"/>
                    <a:pt x="347" y="425"/>
                  </a:cubicBezTo>
                  <a:cubicBezTo>
                    <a:pt x="343" y="420"/>
                    <a:pt x="341" y="416"/>
                    <a:pt x="341" y="413"/>
                  </a:cubicBezTo>
                  <a:cubicBezTo>
                    <a:pt x="341" y="409"/>
                    <a:pt x="343" y="402"/>
                    <a:pt x="347" y="392"/>
                  </a:cubicBezTo>
                  <a:cubicBezTo>
                    <a:pt x="350" y="384"/>
                    <a:pt x="353" y="379"/>
                    <a:pt x="356" y="376"/>
                  </a:cubicBezTo>
                  <a:cubicBezTo>
                    <a:pt x="356" y="376"/>
                    <a:pt x="356" y="376"/>
                    <a:pt x="356" y="376"/>
                  </a:cubicBezTo>
                  <a:cubicBezTo>
                    <a:pt x="356" y="375"/>
                    <a:pt x="356" y="375"/>
                    <a:pt x="356" y="375"/>
                  </a:cubicBezTo>
                  <a:cubicBezTo>
                    <a:pt x="356" y="375"/>
                    <a:pt x="356" y="375"/>
                    <a:pt x="356" y="375"/>
                  </a:cubicBezTo>
                  <a:cubicBezTo>
                    <a:pt x="354" y="373"/>
                    <a:pt x="354" y="370"/>
                    <a:pt x="354" y="369"/>
                  </a:cubicBezTo>
                  <a:cubicBezTo>
                    <a:pt x="354" y="364"/>
                    <a:pt x="355" y="356"/>
                    <a:pt x="358" y="344"/>
                  </a:cubicBezTo>
                  <a:cubicBezTo>
                    <a:pt x="362" y="329"/>
                    <a:pt x="364" y="321"/>
                    <a:pt x="364" y="320"/>
                  </a:cubicBezTo>
                  <a:cubicBezTo>
                    <a:pt x="364" y="320"/>
                    <a:pt x="364" y="320"/>
                    <a:pt x="364" y="320"/>
                  </a:cubicBezTo>
                  <a:cubicBezTo>
                    <a:pt x="365" y="305"/>
                    <a:pt x="365" y="296"/>
                    <a:pt x="365" y="293"/>
                  </a:cubicBezTo>
                  <a:cubicBezTo>
                    <a:pt x="365" y="293"/>
                    <a:pt x="365" y="293"/>
                    <a:pt x="365" y="293"/>
                  </a:cubicBezTo>
                  <a:cubicBezTo>
                    <a:pt x="364" y="291"/>
                    <a:pt x="364" y="290"/>
                    <a:pt x="364" y="289"/>
                  </a:cubicBezTo>
                  <a:cubicBezTo>
                    <a:pt x="364" y="289"/>
                    <a:pt x="364" y="288"/>
                    <a:pt x="364" y="288"/>
                  </a:cubicBezTo>
                  <a:cubicBezTo>
                    <a:pt x="364" y="288"/>
                    <a:pt x="364" y="288"/>
                    <a:pt x="364" y="288"/>
                  </a:cubicBezTo>
                  <a:cubicBezTo>
                    <a:pt x="362" y="281"/>
                    <a:pt x="359" y="274"/>
                    <a:pt x="355" y="265"/>
                  </a:cubicBezTo>
                  <a:cubicBezTo>
                    <a:pt x="350" y="253"/>
                    <a:pt x="347" y="245"/>
                    <a:pt x="347" y="243"/>
                  </a:cubicBezTo>
                  <a:cubicBezTo>
                    <a:pt x="347" y="243"/>
                    <a:pt x="347" y="242"/>
                    <a:pt x="348" y="242"/>
                  </a:cubicBezTo>
                  <a:cubicBezTo>
                    <a:pt x="343" y="239"/>
                    <a:pt x="336" y="236"/>
                    <a:pt x="328" y="232"/>
                  </a:cubicBezTo>
                  <a:cubicBezTo>
                    <a:pt x="320" y="227"/>
                    <a:pt x="314" y="224"/>
                    <a:pt x="309" y="221"/>
                  </a:cubicBezTo>
                  <a:cubicBezTo>
                    <a:pt x="308" y="223"/>
                    <a:pt x="306" y="226"/>
                    <a:pt x="303" y="228"/>
                  </a:cubicBezTo>
                  <a:cubicBezTo>
                    <a:pt x="298" y="233"/>
                    <a:pt x="293" y="235"/>
                    <a:pt x="290" y="235"/>
                  </a:cubicBezTo>
                  <a:cubicBezTo>
                    <a:pt x="280" y="235"/>
                    <a:pt x="272" y="230"/>
                    <a:pt x="267" y="221"/>
                  </a:cubicBezTo>
                  <a:cubicBezTo>
                    <a:pt x="263" y="214"/>
                    <a:pt x="261" y="208"/>
                    <a:pt x="261" y="203"/>
                  </a:cubicBezTo>
                  <a:cubicBezTo>
                    <a:pt x="261" y="198"/>
                    <a:pt x="261" y="194"/>
                    <a:pt x="262" y="191"/>
                  </a:cubicBezTo>
                  <a:cubicBezTo>
                    <a:pt x="262" y="189"/>
                    <a:pt x="262" y="187"/>
                    <a:pt x="262" y="186"/>
                  </a:cubicBezTo>
                  <a:cubicBezTo>
                    <a:pt x="255" y="180"/>
                    <a:pt x="246" y="174"/>
                    <a:pt x="234" y="167"/>
                  </a:cubicBezTo>
                  <a:cubicBezTo>
                    <a:pt x="206" y="150"/>
                    <a:pt x="175" y="135"/>
                    <a:pt x="140" y="123"/>
                  </a:cubicBezTo>
                  <a:cubicBezTo>
                    <a:pt x="140" y="123"/>
                    <a:pt x="140" y="123"/>
                    <a:pt x="140" y="123"/>
                  </a:cubicBezTo>
                  <a:cubicBezTo>
                    <a:pt x="119" y="116"/>
                    <a:pt x="95" y="106"/>
                    <a:pt x="67" y="92"/>
                  </a:cubicBezTo>
                  <a:cubicBezTo>
                    <a:pt x="31" y="75"/>
                    <a:pt x="13" y="62"/>
                    <a:pt x="13" y="54"/>
                  </a:cubicBezTo>
                  <a:close/>
                </a:path>
              </a:pathLst>
            </a:custGeom>
            <a:solidFill>
              <a:srgbClr val="000000"/>
            </a:solidFill>
            <a:ln w="9525">
              <a:noFill/>
              <a:round/>
              <a:headEnd/>
              <a:tailEnd/>
            </a:ln>
          </p:spPr>
          <p:txBody>
            <a:bodyPr/>
            <a:lstStyle/>
            <a:p>
              <a:endParaRPr lang="en-US"/>
            </a:p>
          </p:txBody>
        </p:sp>
      </p:grpSp>
      <p:pic>
        <p:nvPicPr>
          <p:cNvPr id="21559" name="Picture 6226"/>
          <p:cNvPicPr>
            <a:picLocks noChangeAspect="1"/>
          </p:cNvPicPr>
          <p:nvPr/>
        </p:nvPicPr>
        <p:blipFill>
          <a:blip r:embed="rId9"/>
          <a:srcRect/>
          <a:stretch>
            <a:fillRect/>
          </a:stretch>
        </p:blipFill>
        <p:spPr bwMode="auto">
          <a:xfrm>
            <a:off x="2033588" y="5235575"/>
            <a:ext cx="2432050" cy="1381125"/>
          </a:xfrm>
          <a:prstGeom prst="rect">
            <a:avLst/>
          </a:prstGeom>
          <a:noFill/>
          <a:ln w="9525">
            <a:noFill/>
            <a:miter lim="800000"/>
            <a:headEnd/>
            <a:tailEnd/>
          </a:ln>
        </p:spPr>
      </p:pic>
      <p:grpSp>
        <p:nvGrpSpPr>
          <p:cNvPr id="3" name="Group 2"/>
          <p:cNvGrpSpPr>
            <a:grpSpLocks/>
          </p:cNvGrpSpPr>
          <p:nvPr/>
        </p:nvGrpSpPr>
        <p:grpSpPr bwMode="auto">
          <a:xfrm>
            <a:off x="1949450" y="1606550"/>
            <a:ext cx="3405188" cy="1563688"/>
            <a:chOff x="1949768" y="1605916"/>
            <a:chExt cx="3405188" cy="1563687"/>
          </a:xfrm>
        </p:grpSpPr>
        <p:grpSp>
          <p:nvGrpSpPr>
            <p:cNvPr id="6243" name="Group 205"/>
            <p:cNvGrpSpPr>
              <a:grpSpLocks noChangeAspect="1"/>
            </p:cNvGrpSpPr>
            <p:nvPr/>
          </p:nvGrpSpPr>
          <p:grpSpPr bwMode="auto">
            <a:xfrm rot="552337">
              <a:off x="1949768" y="1605916"/>
              <a:ext cx="3405188" cy="1563687"/>
              <a:chOff x="1245" y="354"/>
              <a:chExt cx="2145" cy="985"/>
            </a:xfrm>
            <a:solidFill>
              <a:schemeClr val="accent4"/>
            </a:solidFill>
          </p:grpSpPr>
          <p:sp>
            <p:nvSpPr>
              <p:cNvPr id="6245" name="Freeform 206"/>
              <p:cNvSpPr>
                <a:spLocks/>
              </p:cNvSpPr>
              <p:nvPr/>
            </p:nvSpPr>
            <p:spPr bwMode="auto">
              <a:xfrm>
                <a:off x="1506" y="354"/>
                <a:ext cx="1884" cy="985"/>
              </a:xfrm>
              <a:custGeom>
                <a:avLst/>
                <a:gdLst>
                  <a:gd name="T0" fmla="*/ 793 w 795"/>
                  <a:gd name="T1" fmla="*/ 399 h 414"/>
                  <a:gd name="T2" fmla="*/ 515 w 795"/>
                  <a:gd name="T3" fmla="*/ 23 h 414"/>
                  <a:gd name="T4" fmla="*/ 296 w 795"/>
                  <a:gd name="T5" fmla="*/ 9 h 414"/>
                  <a:gd name="T6" fmla="*/ 91 w 795"/>
                  <a:gd name="T7" fmla="*/ 83 h 414"/>
                  <a:gd name="T8" fmla="*/ 14 w 795"/>
                  <a:gd name="T9" fmla="*/ 337 h 414"/>
                  <a:gd name="T10" fmla="*/ 47 w 795"/>
                  <a:gd name="T11" fmla="*/ 329 h 414"/>
                  <a:gd name="T12" fmla="*/ 99 w 795"/>
                  <a:gd name="T13" fmla="*/ 98 h 414"/>
                  <a:gd name="T14" fmla="*/ 282 w 795"/>
                  <a:gd name="T15" fmla="*/ 21 h 414"/>
                  <a:gd name="T16" fmla="*/ 651 w 795"/>
                  <a:gd name="T17" fmla="*/ 147 h 414"/>
                  <a:gd name="T18" fmla="*/ 761 w 795"/>
                  <a:gd name="T19" fmla="*/ 408 h 414"/>
                  <a:gd name="T20" fmla="*/ 793 w 795"/>
                  <a:gd name="T21" fmla="*/ 39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5" h="414">
                    <a:moveTo>
                      <a:pt x="793" y="399"/>
                    </a:moveTo>
                    <a:cubicBezTo>
                      <a:pt x="761" y="238"/>
                      <a:pt x="683" y="74"/>
                      <a:pt x="515" y="23"/>
                    </a:cubicBezTo>
                    <a:cubicBezTo>
                      <a:pt x="444" y="1"/>
                      <a:pt x="369" y="0"/>
                      <a:pt x="296" y="9"/>
                    </a:cubicBezTo>
                    <a:cubicBezTo>
                      <a:pt x="224" y="17"/>
                      <a:pt x="149" y="37"/>
                      <a:pt x="91" y="83"/>
                    </a:cubicBezTo>
                    <a:cubicBezTo>
                      <a:pt x="13" y="145"/>
                      <a:pt x="0" y="244"/>
                      <a:pt x="14" y="337"/>
                    </a:cubicBezTo>
                    <a:cubicBezTo>
                      <a:pt x="15" y="343"/>
                      <a:pt x="48" y="336"/>
                      <a:pt x="47" y="329"/>
                    </a:cubicBezTo>
                    <a:cubicBezTo>
                      <a:pt x="34" y="248"/>
                      <a:pt x="40" y="160"/>
                      <a:pt x="99" y="98"/>
                    </a:cubicBezTo>
                    <a:cubicBezTo>
                      <a:pt x="147" y="49"/>
                      <a:pt x="215" y="28"/>
                      <a:pt x="282" y="21"/>
                    </a:cubicBezTo>
                    <a:cubicBezTo>
                      <a:pt x="419" y="4"/>
                      <a:pt x="560" y="34"/>
                      <a:pt x="651" y="147"/>
                    </a:cubicBezTo>
                    <a:cubicBezTo>
                      <a:pt x="711" y="221"/>
                      <a:pt x="742" y="315"/>
                      <a:pt x="761" y="408"/>
                    </a:cubicBezTo>
                    <a:cubicBezTo>
                      <a:pt x="762" y="414"/>
                      <a:pt x="795" y="406"/>
                      <a:pt x="793" y="399"/>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6246" name="Freeform 207"/>
              <p:cNvSpPr>
                <a:spLocks/>
              </p:cNvSpPr>
              <p:nvPr/>
            </p:nvSpPr>
            <p:spPr bwMode="auto">
              <a:xfrm>
                <a:off x="1245" y="825"/>
                <a:ext cx="668" cy="366"/>
              </a:xfrm>
              <a:custGeom>
                <a:avLst/>
                <a:gdLst>
                  <a:gd name="T0" fmla="*/ 242 w 282"/>
                  <a:gd name="T1" fmla="*/ 52 h 154"/>
                  <a:gd name="T2" fmla="*/ 128 w 282"/>
                  <a:gd name="T3" fmla="*/ 132 h 154"/>
                  <a:gd name="T4" fmla="*/ 154 w 282"/>
                  <a:gd name="T5" fmla="*/ 132 h 154"/>
                  <a:gd name="T6" fmla="*/ 42 w 282"/>
                  <a:gd name="T7" fmla="*/ 11 h 154"/>
                  <a:gd name="T8" fmla="*/ 12 w 282"/>
                  <a:gd name="T9" fmla="*/ 26 h 154"/>
                  <a:gd name="T10" fmla="*/ 124 w 282"/>
                  <a:gd name="T11" fmla="*/ 147 h 154"/>
                  <a:gd name="T12" fmla="*/ 150 w 282"/>
                  <a:gd name="T13" fmla="*/ 148 h 154"/>
                  <a:gd name="T14" fmla="*/ 263 w 282"/>
                  <a:gd name="T15" fmla="*/ 68 h 154"/>
                  <a:gd name="T16" fmla="*/ 242 w 282"/>
                  <a:gd name="T17"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154">
                    <a:moveTo>
                      <a:pt x="242" y="52"/>
                    </a:moveTo>
                    <a:cubicBezTo>
                      <a:pt x="204" y="79"/>
                      <a:pt x="166" y="105"/>
                      <a:pt x="128" y="132"/>
                    </a:cubicBezTo>
                    <a:cubicBezTo>
                      <a:pt x="137" y="132"/>
                      <a:pt x="145" y="132"/>
                      <a:pt x="154" y="132"/>
                    </a:cubicBezTo>
                    <a:cubicBezTo>
                      <a:pt x="117" y="92"/>
                      <a:pt x="79" y="51"/>
                      <a:pt x="42" y="11"/>
                    </a:cubicBezTo>
                    <a:cubicBezTo>
                      <a:pt x="31" y="0"/>
                      <a:pt x="0" y="13"/>
                      <a:pt x="12" y="26"/>
                    </a:cubicBezTo>
                    <a:cubicBezTo>
                      <a:pt x="49" y="66"/>
                      <a:pt x="87" y="107"/>
                      <a:pt x="124" y="147"/>
                    </a:cubicBezTo>
                    <a:cubicBezTo>
                      <a:pt x="131" y="154"/>
                      <a:pt x="142" y="153"/>
                      <a:pt x="150" y="148"/>
                    </a:cubicBezTo>
                    <a:cubicBezTo>
                      <a:pt x="188" y="121"/>
                      <a:pt x="226" y="94"/>
                      <a:pt x="263" y="68"/>
                    </a:cubicBezTo>
                    <a:cubicBezTo>
                      <a:pt x="282" y="55"/>
                      <a:pt x="255" y="43"/>
                      <a:pt x="242" y="52"/>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21576" name="Group 6246"/>
            <p:cNvGrpSpPr>
              <a:grpSpLocks/>
            </p:cNvGrpSpPr>
            <p:nvPr/>
          </p:nvGrpSpPr>
          <p:grpSpPr bwMode="auto">
            <a:xfrm>
              <a:off x="3144419" y="1931645"/>
              <a:ext cx="693737" cy="987425"/>
              <a:chOff x="6866624" y="135168"/>
              <a:chExt cx="693737" cy="987425"/>
            </a:xfrm>
          </p:grpSpPr>
          <p:sp>
            <p:nvSpPr>
              <p:cNvPr id="21577" name="Freeform 8"/>
              <p:cNvSpPr>
                <a:spLocks/>
              </p:cNvSpPr>
              <p:nvPr/>
            </p:nvSpPr>
            <p:spPr bwMode="auto">
              <a:xfrm>
                <a:off x="7431774" y="82890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21578" name="Freeform 11"/>
              <p:cNvSpPr>
                <a:spLocks/>
              </p:cNvSpPr>
              <p:nvPr/>
            </p:nvSpPr>
            <p:spPr bwMode="auto">
              <a:xfrm>
                <a:off x="6866624" y="136756"/>
                <a:ext cx="693737" cy="979488"/>
              </a:xfrm>
              <a:custGeom>
                <a:avLst/>
                <a:gdLst>
                  <a:gd name="T0" fmla="*/ 24060 w 346"/>
                  <a:gd name="T1" fmla="*/ 521858 h 488"/>
                  <a:gd name="T2" fmla="*/ 104261 w 346"/>
                  <a:gd name="T3" fmla="*/ 471680 h 488"/>
                  <a:gd name="T4" fmla="*/ 112281 w 346"/>
                  <a:gd name="T5" fmla="*/ 359279 h 488"/>
                  <a:gd name="T6" fmla="*/ 326818 w 346"/>
                  <a:gd name="T7" fmla="*/ 313115 h 488"/>
                  <a:gd name="T8" fmla="*/ 362909 w 346"/>
                  <a:gd name="T9" fmla="*/ 116415 h 488"/>
                  <a:gd name="T10" fmla="*/ 485215 w 346"/>
                  <a:gd name="T11" fmla="*/ 16057 h 488"/>
                  <a:gd name="T12" fmla="*/ 497245 w 346"/>
                  <a:gd name="T13" fmla="*/ 172615 h 488"/>
                  <a:gd name="T14" fmla="*/ 509275 w 346"/>
                  <a:gd name="T15" fmla="*/ 299065 h 488"/>
                  <a:gd name="T16" fmla="*/ 561406 w 346"/>
                  <a:gd name="T17" fmla="*/ 604152 h 488"/>
                  <a:gd name="T18" fmla="*/ 655642 w 346"/>
                  <a:gd name="T19" fmla="*/ 738630 h 488"/>
                  <a:gd name="T20" fmla="*/ 388974 w 346"/>
                  <a:gd name="T21" fmla="*/ 967445 h 488"/>
                  <a:gd name="T22" fmla="*/ 278698 w 346"/>
                  <a:gd name="T23" fmla="*/ 861066 h 488"/>
                  <a:gd name="T24" fmla="*/ 160402 w 346"/>
                  <a:gd name="T25" fmla="*/ 834973 h 488"/>
                  <a:gd name="T26" fmla="*/ 92231 w 346"/>
                  <a:gd name="T27" fmla="*/ 746659 h 488"/>
                  <a:gd name="T28" fmla="*/ 32080 w 346"/>
                  <a:gd name="T29" fmla="*/ 698487 h 488"/>
                  <a:gd name="T30" fmla="*/ 44110 w 346"/>
                  <a:gd name="T31" fmla="*/ 606159 h 488"/>
                  <a:gd name="T32" fmla="*/ 24060 w 346"/>
                  <a:gd name="T33" fmla="*/ 521858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92D050"/>
              </a:solidFill>
              <a:ln w="9525">
                <a:noFill/>
                <a:round/>
                <a:headEnd/>
                <a:tailEnd/>
              </a:ln>
            </p:spPr>
            <p:txBody>
              <a:bodyPr/>
              <a:lstStyle/>
              <a:p>
                <a:endParaRPr lang="en-US"/>
              </a:p>
            </p:txBody>
          </p:sp>
          <p:sp>
            <p:nvSpPr>
              <p:cNvPr id="21579" name="Freeform 12"/>
              <p:cNvSpPr>
                <a:spLocks noEditPoints="1"/>
              </p:cNvSpPr>
              <p:nvPr/>
            </p:nvSpPr>
            <p:spPr bwMode="auto">
              <a:xfrm>
                <a:off x="6869799" y="135168"/>
                <a:ext cx="674687" cy="987425"/>
              </a:xfrm>
              <a:custGeom>
                <a:avLst/>
                <a:gdLst>
                  <a:gd name="T0" fmla="*/ 12048 w 336"/>
                  <a:gd name="T1" fmla="*/ 592054 h 492"/>
                  <a:gd name="T2" fmla="*/ 16064 w 336"/>
                  <a:gd name="T3" fmla="*/ 706450 h 492"/>
                  <a:gd name="T4" fmla="*/ 66264 w 336"/>
                  <a:gd name="T5" fmla="*/ 752611 h 492"/>
                  <a:gd name="T6" fmla="*/ 66264 w 336"/>
                  <a:gd name="T7" fmla="*/ 808805 h 492"/>
                  <a:gd name="T8" fmla="*/ 180720 w 336"/>
                  <a:gd name="T9" fmla="*/ 865000 h 492"/>
                  <a:gd name="T10" fmla="*/ 345375 w 336"/>
                  <a:gd name="T11" fmla="*/ 975383 h 492"/>
                  <a:gd name="T12" fmla="*/ 554207 w 336"/>
                  <a:gd name="T13" fmla="*/ 913167 h 492"/>
                  <a:gd name="T14" fmla="*/ 670671 w 336"/>
                  <a:gd name="T15" fmla="*/ 680360 h 492"/>
                  <a:gd name="T16" fmla="*/ 574287 w 336"/>
                  <a:gd name="T17" fmla="*/ 596068 h 492"/>
                  <a:gd name="T18" fmla="*/ 518063 w 336"/>
                  <a:gd name="T19" fmla="*/ 297030 h 492"/>
                  <a:gd name="T20" fmla="*/ 528103 w 336"/>
                  <a:gd name="T21" fmla="*/ 114397 h 492"/>
                  <a:gd name="T22" fmla="*/ 524087 w 336"/>
                  <a:gd name="T23" fmla="*/ 24084 h 492"/>
                  <a:gd name="T24" fmla="*/ 431719 w 336"/>
                  <a:gd name="T25" fmla="*/ 6021 h 492"/>
                  <a:gd name="T26" fmla="*/ 347383 w 336"/>
                  <a:gd name="T27" fmla="*/ 114397 h 492"/>
                  <a:gd name="T28" fmla="*/ 335336 w 336"/>
                  <a:gd name="T29" fmla="*/ 270940 h 492"/>
                  <a:gd name="T30" fmla="*/ 100400 w 336"/>
                  <a:gd name="T31" fmla="*/ 351218 h 492"/>
                  <a:gd name="T32" fmla="*/ 74296 w 336"/>
                  <a:gd name="T33" fmla="*/ 455580 h 492"/>
                  <a:gd name="T34" fmla="*/ 32128 w 336"/>
                  <a:gd name="T35" fmla="*/ 485685 h 492"/>
                  <a:gd name="T36" fmla="*/ 30120 w 336"/>
                  <a:gd name="T37" fmla="*/ 535859 h 492"/>
                  <a:gd name="T38" fmla="*/ 50200 w 336"/>
                  <a:gd name="T39" fmla="*/ 505754 h 492"/>
                  <a:gd name="T40" fmla="*/ 100400 w 336"/>
                  <a:gd name="T41" fmla="*/ 487692 h 492"/>
                  <a:gd name="T42" fmla="*/ 110440 w 336"/>
                  <a:gd name="T43" fmla="*/ 465615 h 492"/>
                  <a:gd name="T44" fmla="*/ 110440 w 336"/>
                  <a:gd name="T45" fmla="*/ 465615 h 492"/>
                  <a:gd name="T46" fmla="*/ 94376 w 336"/>
                  <a:gd name="T47" fmla="*/ 423469 h 492"/>
                  <a:gd name="T48" fmla="*/ 206824 w 336"/>
                  <a:gd name="T49" fmla="*/ 337170 h 492"/>
                  <a:gd name="T50" fmla="*/ 361439 w 336"/>
                  <a:gd name="T51" fmla="*/ 278968 h 492"/>
                  <a:gd name="T52" fmla="*/ 373487 w 336"/>
                  <a:gd name="T53" fmla="*/ 122425 h 492"/>
                  <a:gd name="T54" fmla="*/ 439751 w 336"/>
                  <a:gd name="T55" fmla="*/ 32111 h 492"/>
                  <a:gd name="T56" fmla="*/ 506015 w 336"/>
                  <a:gd name="T57" fmla="*/ 44153 h 492"/>
                  <a:gd name="T58" fmla="*/ 501999 w 336"/>
                  <a:gd name="T59" fmla="*/ 106369 h 492"/>
                  <a:gd name="T60" fmla="*/ 491959 w 336"/>
                  <a:gd name="T61" fmla="*/ 307065 h 492"/>
                  <a:gd name="T62" fmla="*/ 538143 w 336"/>
                  <a:gd name="T63" fmla="*/ 417448 h 492"/>
                  <a:gd name="T64" fmla="*/ 546175 w 336"/>
                  <a:gd name="T65" fmla="*/ 612123 h 492"/>
                  <a:gd name="T66" fmla="*/ 616455 w 336"/>
                  <a:gd name="T67" fmla="*/ 644235 h 492"/>
                  <a:gd name="T68" fmla="*/ 638543 w 336"/>
                  <a:gd name="T69" fmla="*/ 736555 h 492"/>
                  <a:gd name="T70" fmla="*/ 385535 w 336"/>
                  <a:gd name="T71" fmla="*/ 957321 h 492"/>
                  <a:gd name="T72" fmla="*/ 289152 w 336"/>
                  <a:gd name="T73" fmla="*/ 862993 h 492"/>
                  <a:gd name="T74" fmla="*/ 166664 w 336"/>
                  <a:gd name="T75" fmla="*/ 826868 h 492"/>
                  <a:gd name="T76" fmla="*/ 92368 w 336"/>
                  <a:gd name="T77" fmla="*/ 798771 h 492"/>
                  <a:gd name="T78" fmla="*/ 96384 w 336"/>
                  <a:gd name="T79" fmla="*/ 758631 h 492"/>
                  <a:gd name="T80" fmla="*/ 102408 w 336"/>
                  <a:gd name="T81" fmla="*/ 746590 h 492"/>
                  <a:gd name="T82" fmla="*/ 92368 w 336"/>
                  <a:gd name="T83" fmla="*/ 734548 h 492"/>
                  <a:gd name="T84" fmla="*/ 52208 w 336"/>
                  <a:gd name="T85" fmla="*/ 708457 h 492"/>
                  <a:gd name="T86" fmla="*/ 32128 w 336"/>
                  <a:gd name="T87" fmla="*/ 640221 h 492"/>
                  <a:gd name="T88" fmla="*/ 48192 w 336"/>
                  <a:gd name="T89" fmla="*/ 620151 h 492"/>
                  <a:gd name="T90" fmla="*/ 50200 w 336"/>
                  <a:gd name="T91" fmla="*/ 598075 h 492"/>
                  <a:gd name="T92" fmla="*/ 48192 w 336"/>
                  <a:gd name="T93" fmla="*/ 596068 h 492"/>
                  <a:gd name="T94" fmla="*/ 30120 w 336"/>
                  <a:gd name="T95" fmla="*/ 535859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00B050"/>
              </a:solidFill>
              <a:ln w="9525">
                <a:noFill/>
                <a:round/>
                <a:headEnd/>
                <a:tailEnd/>
              </a:ln>
            </p:spPr>
            <p:txBody>
              <a:bodyPr/>
              <a:lstStyle/>
              <a:p>
                <a:endParaRPr lang="en-US"/>
              </a:p>
            </p:txBody>
          </p:sp>
          <p:sp>
            <p:nvSpPr>
              <p:cNvPr id="21580" name="Freeform 13"/>
              <p:cNvSpPr>
                <a:spLocks/>
              </p:cNvSpPr>
              <p:nvPr/>
            </p:nvSpPr>
            <p:spPr bwMode="auto">
              <a:xfrm>
                <a:off x="7128561" y="946381"/>
                <a:ext cx="136525" cy="68263"/>
              </a:xfrm>
              <a:custGeom>
                <a:avLst/>
                <a:gdLst>
                  <a:gd name="T0" fmla="*/ 112432 w 68"/>
                  <a:gd name="T1" fmla="*/ 6023 h 34"/>
                  <a:gd name="T2" fmla="*/ 14054 w 68"/>
                  <a:gd name="T3" fmla="*/ 40155 h 34"/>
                  <a:gd name="T4" fmla="*/ 0 w 68"/>
                  <a:gd name="T5" fmla="*/ 56217 h 34"/>
                  <a:gd name="T6" fmla="*/ 16062 w 68"/>
                  <a:gd name="T7" fmla="*/ 68263 h 34"/>
                  <a:gd name="T8" fmla="*/ 130502 w 68"/>
                  <a:gd name="T9" fmla="*/ 24093 h 34"/>
                  <a:gd name="T10" fmla="*/ 130502 w 68"/>
                  <a:gd name="T11" fmla="*/ 6023 h 34"/>
                  <a:gd name="T12" fmla="*/ 112432 w 68"/>
                  <a:gd name="T13" fmla="*/ 6023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00B050"/>
              </a:solidFill>
              <a:ln w="9525">
                <a:noFill/>
                <a:round/>
                <a:headEnd/>
                <a:tailEnd/>
              </a:ln>
            </p:spPr>
            <p:txBody>
              <a:bodyPr/>
              <a:lstStyle/>
              <a:p>
                <a:endParaRPr lang="en-US"/>
              </a:p>
            </p:txBody>
          </p:sp>
          <p:sp>
            <p:nvSpPr>
              <p:cNvPr id="21581" name="Freeform 14"/>
              <p:cNvSpPr>
                <a:spLocks/>
              </p:cNvSpPr>
              <p:nvPr/>
            </p:nvSpPr>
            <p:spPr bwMode="auto">
              <a:xfrm>
                <a:off x="7363511" y="727306"/>
                <a:ext cx="80962" cy="120650"/>
              </a:xfrm>
              <a:custGeom>
                <a:avLst/>
                <a:gdLst>
                  <a:gd name="T0" fmla="*/ 52625 w 40"/>
                  <a:gd name="T1" fmla="*/ 10054 h 60"/>
                  <a:gd name="T2" fmla="*/ 4048 w 40"/>
                  <a:gd name="T3" fmla="*/ 96520 h 60"/>
                  <a:gd name="T4" fmla="*/ 6072 w 40"/>
                  <a:gd name="T5" fmla="*/ 114618 h 60"/>
                  <a:gd name="T6" fmla="*/ 26313 w 40"/>
                  <a:gd name="T7" fmla="*/ 112607 h 60"/>
                  <a:gd name="T8" fmla="*/ 78938 w 40"/>
                  <a:gd name="T9" fmla="*/ 20108 h 60"/>
                  <a:gd name="T10" fmla="*/ 68818 w 40"/>
                  <a:gd name="T11" fmla="*/ 2011 h 60"/>
                  <a:gd name="T12" fmla="*/ 52625 w 40"/>
                  <a:gd name="T13" fmla="*/ 10054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00B050"/>
              </a:solidFill>
              <a:ln w="9525">
                <a:noFill/>
                <a:round/>
                <a:headEnd/>
                <a:tailEnd/>
              </a:ln>
            </p:spPr>
            <p:txBody>
              <a:bodyPr/>
              <a:lstStyle/>
              <a:p>
                <a:endParaRPr lang="en-US"/>
              </a:p>
            </p:txBody>
          </p:sp>
          <p:sp>
            <p:nvSpPr>
              <p:cNvPr id="21582" name="Freeform 15"/>
              <p:cNvSpPr>
                <a:spLocks/>
              </p:cNvSpPr>
              <p:nvPr/>
            </p:nvSpPr>
            <p:spPr bwMode="auto">
              <a:xfrm>
                <a:off x="6949174" y="801918"/>
                <a:ext cx="206375" cy="139700"/>
              </a:xfrm>
              <a:custGeom>
                <a:avLst/>
                <a:gdLst>
                  <a:gd name="T0" fmla="*/ 180328 w 103"/>
                  <a:gd name="T1" fmla="*/ 3991 h 70"/>
                  <a:gd name="T2" fmla="*/ 162295 w 103"/>
                  <a:gd name="T3" fmla="*/ 9979 h 70"/>
                  <a:gd name="T4" fmla="*/ 166302 w 103"/>
                  <a:gd name="T5" fmla="*/ 27940 h 70"/>
                  <a:gd name="T6" fmla="*/ 178324 w 103"/>
                  <a:gd name="T7" fmla="*/ 45901 h 70"/>
                  <a:gd name="T8" fmla="*/ 160291 w 103"/>
                  <a:gd name="T9" fmla="*/ 73841 h 70"/>
                  <a:gd name="T10" fmla="*/ 16029 w 103"/>
                  <a:gd name="T11" fmla="*/ 69850 h 70"/>
                  <a:gd name="T12" fmla="*/ 2004 w 103"/>
                  <a:gd name="T13" fmla="*/ 79829 h 70"/>
                  <a:gd name="T14" fmla="*/ 10018 w 103"/>
                  <a:gd name="T15" fmla="*/ 95794 h 70"/>
                  <a:gd name="T16" fmla="*/ 178324 w 103"/>
                  <a:gd name="T17" fmla="*/ 93799 h 70"/>
                  <a:gd name="T18" fmla="*/ 204371 w 103"/>
                  <a:gd name="T19" fmla="*/ 41910 h 70"/>
                  <a:gd name="T20" fmla="*/ 180328 w 103"/>
                  <a:gd name="T21" fmla="*/ 3991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00B050"/>
              </a:solidFill>
              <a:ln w="9525">
                <a:noFill/>
                <a:round/>
                <a:headEnd/>
                <a:tailEnd/>
              </a:ln>
            </p:spPr>
            <p:txBody>
              <a:bodyPr/>
              <a:lstStyle/>
              <a:p>
                <a:endParaRPr lang="en-US"/>
              </a:p>
            </p:txBody>
          </p:sp>
          <p:sp>
            <p:nvSpPr>
              <p:cNvPr id="21583" name="Freeform 16"/>
              <p:cNvSpPr>
                <a:spLocks/>
              </p:cNvSpPr>
              <p:nvPr/>
            </p:nvSpPr>
            <p:spPr bwMode="auto">
              <a:xfrm>
                <a:off x="6976161" y="873356"/>
                <a:ext cx="171450" cy="138113"/>
              </a:xfrm>
              <a:custGeom>
                <a:avLst/>
                <a:gdLst>
                  <a:gd name="T0" fmla="*/ 153296 w 85"/>
                  <a:gd name="T1" fmla="*/ 4003 h 69"/>
                  <a:gd name="T2" fmla="*/ 139177 w 85"/>
                  <a:gd name="T3" fmla="*/ 8007 h 69"/>
                  <a:gd name="T4" fmla="*/ 141194 w 85"/>
                  <a:gd name="T5" fmla="*/ 28023 h 69"/>
                  <a:gd name="T6" fmla="*/ 149262 w 85"/>
                  <a:gd name="T7" fmla="*/ 44036 h 69"/>
                  <a:gd name="T8" fmla="*/ 131109 w 85"/>
                  <a:gd name="T9" fmla="*/ 72059 h 69"/>
                  <a:gd name="T10" fmla="*/ 16136 w 85"/>
                  <a:gd name="T11" fmla="*/ 78064 h 69"/>
                  <a:gd name="T12" fmla="*/ 2017 w 85"/>
                  <a:gd name="T13" fmla="*/ 80066 h 69"/>
                  <a:gd name="T14" fmla="*/ 8068 w 85"/>
                  <a:gd name="T15" fmla="*/ 98080 h 69"/>
                  <a:gd name="T16" fmla="*/ 143211 w 85"/>
                  <a:gd name="T17" fmla="*/ 92075 h 69"/>
                  <a:gd name="T18" fmla="*/ 171450 w 85"/>
                  <a:gd name="T19" fmla="*/ 42034 h 69"/>
                  <a:gd name="T20" fmla="*/ 153296 w 85"/>
                  <a:gd name="T21" fmla="*/ 400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00B050"/>
              </a:solidFill>
              <a:ln w="9525">
                <a:noFill/>
                <a:round/>
                <a:headEnd/>
                <a:tailEnd/>
              </a:ln>
            </p:spPr>
            <p:txBody>
              <a:bodyPr/>
              <a:lstStyle/>
              <a:p>
                <a:endParaRPr lang="en-US"/>
              </a:p>
            </p:txBody>
          </p:sp>
          <p:sp>
            <p:nvSpPr>
              <p:cNvPr id="21584" name="Freeform 17"/>
              <p:cNvSpPr>
                <a:spLocks/>
              </p:cNvSpPr>
              <p:nvPr/>
            </p:nvSpPr>
            <p:spPr bwMode="auto">
              <a:xfrm>
                <a:off x="6903136" y="682856"/>
                <a:ext cx="317500" cy="153988"/>
              </a:xfrm>
              <a:custGeom>
                <a:avLst/>
                <a:gdLst>
                  <a:gd name="T0" fmla="*/ 259591 w 159"/>
                  <a:gd name="T1" fmla="*/ 9999 h 77"/>
                  <a:gd name="T2" fmla="*/ 269575 w 159"/>
                  <a:gd name="T3" fmla="*/ 25998 h 77"/>
                  <a:gd name="T4" fmla="*/ 283553 w 159"/>
                  <a:gd name="T5" fmla="*/ 43997 h 77"/>
                  <a:gd name="T6" fmla="*/ 275566 w 159"/>
                  <a:gd name="T7" fmla="*/ 91993 h 77"/>
                  <a:gd name="T8" fmla="*/ 145770 w 159"/>
                  <a:gd name="T9" fmla="*/ 113991 h 77"/>
                  <a:gd name="T10" fmla="*/ 17972 w 159"/>
                  <a:gd name="T11" fmla="*/ 51996 h 77"/>
                  <a:gd name="T12" fmla="*/ 5991 w 159"/>
                  <a:gd name="T13" fmla="*/ 55996 h 77"/>
                  <a:gd name="T14" fmla="*/ 5991 w 159"/>
                  <a:gd name="T15" fmla="*/ 71994 h 77"/>
                  <a:gd name="T16" fmla="*/ 141777 w 159"/>
                  <a:gd name="T17" fmla="*/ 137989 h 77"/>
                  <a:gd name="T18" fmla="*/ 295535 w 159"/>
                  <a:gd name="T19" fmla="*/ 107992 h 77"/>
                  <a:gd name="T20" fmla="*/ 309513 w 159"/>
                  <a:gd name="T21" fmla="*/ 37997 h 77"/>
                  <a:gd name="T22" fmla="*/ 275566 w 159"/>
                  <a:gd name="T23" fmla="*/ 2000 h 77"/>
                  <a:gd name="T24" fmla="*/ 259591 w 159"/>
                  <a:gd name="T25" fmla="*/ 9999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00B050"/>
              </a:solidFill>
              <a:ln w="9525">
                <a:noFill/>
                <a:round/>
                <a:headEnd/>
                <a:tailEnd/>
              </a:ln>
            </p:spPr>
            <p:txBody>
              <a:bodyPr/>
              <a:lstStyle/>
              <a:p>
                <a:endParaRPr lang="en-US"/>
              </a:p>
            </p:txBody>
          </p:sp>
          <p:sp>
            <p:nvSpPr>
              <p:cNvPr id="21585" name="Freeform 18"/>
              <p:cNvSpPr>
                <a:spLocks/>
              </p:cNvSpPr>
              <p:nvPr/>
            </p:nvSpPr>
            <p:spPr bwMode="auto">
              <a:xfrm>
                <a:off x="6953936" y="512993"/>
                <a:ext cx="300037" cy="212725"/>
              </a:xfrm>
              <a:custGeom>
                <a:avLst/>
                <a:gdLst>
                  <a:gd name="T0" fmla="*/ 142971 w 149"/>
                  <a:gd name="T1" fmla="*/ 2007 h 106"/>
                  <a:gd name="T2" fmla="*/ 126861 w 149"/>
                  <a:gd name="T3" fmla="*/ 12041 h 106"/>
                  <a:gd name="T4" fmla="*/ 136930 w 149"/>
                  <a:gd name="T5" fmla="*/ 28096 h 106"/>
                  <a:gd name="T6" fmla="*/ 267818 w 149"/>
                  <a:gd name="T7" fmla="*/ 104356 h 106"/>
                  <a:gd name="T8" fmla="*/ 259764 w 149"/>
                  <a:gd name="T9" fmla="*/ 140479 h 106"/>
                  <a:gd name="T10" fmla="*/ 144984 w 149"/>
                  <a:gd name="T11" fmla="*/ 158540 h 106"/>
                  <a:gd name="T12" fmla="*/ 26178 w 149"/>
                  <a:gd name="T13" fmla="*/ 88301 h 106"/>
                  <a:gd name="T14" fmla="*/ 6041 w 149"/>
                  <a:gd name="T15" fmla="*/ 88301 h 106"/>
                  <a:gd name="T16" fmla="*/ 6041 w 149"/>
                  <a:gd name="T17" fmla="*/ 106363 h 106"/>
                  <a:gd name="T18" fmla="*/ 136930 w 149"/>
                  <a:gd name="T19" fmla="*/ 184629 h 106"/>
                  <a:gd name="T20" fmla="*/ 281914 w 149"/>
                  <a:gd name="T21" fmla="*/ 156534 h 106"/>
                  <a:gd name="T22" fmla="*/ 291982 w 149"/>
                  <a:gd name="T23" fmla="*/ 94321 h 106"/>
                  <a:gd name="T24" fmla="*/ 142971 w 149"/>
                  <a:gd name="T25" fmla="*/ 200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00B050"/>
              </a:solidFill>
              <a:ln w="9525">
                <a:noFill/>
                <a:round/>
                <a:headEnd/>
                <a:tailEnd/>
              </a:ln>
            </p:spPr>
            <p:txBody>
              <a:bodyPr/>
              <a:lstStyle/>
              <a:p>
                <a:endParaRPr lang="en-US"/>
              </a:p>
            </p:txBody>
          </p:sp>
          <p:sp>
            <p:nvSpPr>
              <p:cNvPr id="21586" name="Freeform 19"/>
              <p:cNvSpPr>
                <a:spLocks noEditPoints="1"/>
              </p:cNvSpPr>
              <p:nvPr/>
            </p:nvSpPr>
            <p:spPr bwMode="auto">
              <a:xfrm>
                <a:off x="7165074" y="505056"/>
                <a:ext cx="38100" cy="73025"/>
              </a:xfrm>
              <a:custGeom>
                <a:avLst/>
                <a:gdLst>
                  <a:gd name="T0" fmla="*/ 2005 w 19"/>
                  <a:gd name="T1" fmla="*/ 13816 h 37"/>
                  <a:gd name="T2" fmla="*/ 2005 w 19"/>
                  <a:gd name="T3" fmla="*/ 29605 h 37"/>
                  <a:gd name="T4" fmla="*/ 10026 w 19"/>
                  <a:gd name="T5" fmla="*/ 63157 h 37"/>
                  <a:gd name="T6" fmla="*/ 28074 w 19"/>
                  <a:gd name="T7" fmla="*/ 69078 h 37"/>
                  <a:gd name="T8" fmla="*/ 34089 w 19"/>
                  <a:gd name="T9" fmla="*/ 51315 h 37"/>
                  <a:gd name="T10" fmla="*/ 28074 w 19"/>
                  <a:gd name="T11" fmla="*/ 27631 h 37"/>
                  <a:gd name="T12" fmla="*/ 28074 w 19"/>
                  <a:gd name="T13" fmla="*/ 17763 h 37"/>
                  <a:gd name="T14" fmla="*/ 28074 w 19"/>
                  <a:gd name="T15" fmla="*/ 17763 h 37"/>
                  <a:gd name="T16" fmla="*/ 16042 w 19"/>
                  <a:gd name="T17" fmla="*/ 1974 h 37"/>
                  <a:gd name="T18" fmla="*/ 2005 w 19"/>
                  <a:gd name="T19" fmla="*/ 13816 h 37"/>
                  <a:gd name="T20" fmla="*/ 28074 w 19"/>
                  <a:gd name="T21" fmla="*/ 17763 h 37"/>
                  <a:gd name="T22" fmla="*/ 28074 w 19"/>
                  <a:gd name="T23" fmla="*/ 17763 h 37"/>
                  <a:gd name="T24" fmla="*/ 28074 w 19"/>
                  <a:gd name="T25" fmla="*/ 17763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00B050"/>
              </a:solidFill>
              <a:ln w="9525">
                <a:noFill/>
                <a:round/>
                <a:headEnd/>
                <a:tailEnd/>
              </a:ln>
            </p:spPr>
            <p:txBody>
              <a:bodyPr/>
              <a:lstStyle/>
              <a:p>
                <a:endParaRPr lang="en-US"/>
              </a:p>
            </p:txBody>
          </p:sp>
        </p:grpSp>
      </p:grpSp>
      <p:grpSp>
        <p:nvGrpSpPr>
          <p:cNvPr id="7" name="Group 6"/>
          <p:cNvGrpSpPr>
            <a:grpSpLocks/>
          </p:cNvGrpSpPr>
          <p:nvPr/>
        </p:nvGrpSpPr>
        <p:grpSpPr bwMode="auto">
          <a:xfrm>
            <a:off x="5797550" y="1354138"/>
            <a:ext cx="2411413" cy="2554287"/>
            <a:chOff x="5797897" y="1353438"/>
            <a:chExt cx="2410594" cy="2554347"/>
          </a:xfrm>
        </p:grpSpPr>
        <p:grpSp>
          <p:nvGrpSpPr>
            <p:cNvPr id="6233" name="Group 200"/>
            <p:cNvGrpSpPr>
              <a:grpSpLocks noChangeAspect="1"/>
            </p:cNvGrpSpPr>
            <p:nvPr/>
          </p:nvGrpSpPr>
          <p:grpSpPr bwMode="auto">
            <a:xfrm rot="1107923">
              <a:off x="5797897" y="2296472"/>
              <a:ext cx="2392363" cy="1611313"/>
              <a:chOff x="3663" y="705"/>
              <a:chExt cx="1507" cy="1015"/>
            </a:xfrm>
            <a:solidFill>
              <a:schemeClr val="accent4"/>
            </a:solidFill>
          </p:grpSpPr>
          <p:sp>
            <p:nvSpPr>
              <p:cNvPr id="6236" name="Freeform 201"/>
              <p:cNvSpPr>
                <a:spLocks/>
              </p:cNvSpPr>
              <p:nvPr/>
            </p:nvSpPr>
            <p:spPr bwMode="auto">
              <a:xfrm>
                <a:off x="3663" y="705"/>
                <a:ext cx="1291" cy="1015"/>
              </a:xfrm>
              <a:custGeom>
                <a:avLst/>
                <a:gdLst>
                  <a:gd name="T0" fmla="*/ 34 w 544"/>
                  <a:gd name="T1" fmla="*/ 415 h 426"/>
                  <a:gd name="T2" fmla="*/ 111 w 544"/>
                  <a:gd name="T3" fmla="*/ 210 h 426"/>
                  <a:gd name="T4" fmla="*/ 235 w 544"/>
                  <a:gd name="T5" fmla="*/ 48 h 426"/>
                  <a:gd name="T6" fmla="*/ 393 w 544"/>
                  <a:gd name="T7" fmla="*/ 28 h 426"/>
                  <a:gd name="T8" fmla="*/ 471 w 544"/>
                  <a:gd name="T9" fmla="*/ 107 h 426"/>
                  <a:gd name="T10" fmla="*/ 466 w 544"/>
                  <a:gd name="T11" fmla="*/ 320 h 426"/>
                  <a:gd name="T12" fmla="*/ 499 w 544"/>
                  <a:gd name="T13" fmla="*/ 312 h 426"/>
                  <a:gd name="T14" fmla="*/ 421 w 544"/>
                  <a:gd name="T15" fmla="*/ 16 h 426"/>
                  <a:gd name="T16" fmla="*/ 250 w 544"/>
                  <a:gd name="T17" fmla="*/ 26 h 426"/>
                  <a:gd name="T18" fmla="*/ 106 w 544"/>
                  <a:gd name="T19" fmla="*/ 167 h 426"/>
                  <a:gd name="T20" fmla="*/ 2 w 544"/>
                  <a:gd name="T21" fmla="*/ 421 h 426"/>
                  <a:gd name="T22" fmla="*/ 34 w 544"/>
                  <a:gd name="T23"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426">
                    <a:moveTo>
                      <a:pt x="34" y="415"/>
                    </a:moveTo>
                    <a:cubicBezTo>
                      <a:pt x="54" y="345"/>
                      <a:pt x="79" y="275"/>
                      <a:pt x="111" y="210"/>
                    </a:cubicBezTo>
                    <a:cubicBezTo>
                      <a:pt x="141" y="149"/>
                      <a:pt x="179" y="88"/>
                      <a:pt x="235" y="48"/>
                    </a:cubicBezTo>
                    <a:cubicBezTo>
                      <a:pt x="281" y="15"/>
                      <a:pt x="339" y="12"/>
                      <a:pt x="393" y="28"/>
                    </a:cubicBezTo>
                    <a:cubicBezTo>
                      <a:pt x="432" y="40"/>
                      <a:pt x="459" y="68"/>
                      <a:pt x="471" y="107"/>
                    </a:cubicBezTo>
                    <a:cubicBezTo>
                      <a:pt x="490" y="175"/>
                      <a:pt x="477" y="252"/>
                      <a:pt x="466" y="320"/>
                    </a:cubicBezTo>
                    <a:cubicBezTo>
                      <a:pt x="466" y="323"/>
                      <a:pt x="498" y="321"/>
                      <a:pt x="499" y="312"/>
                    </a:cubicBezTo>
                    <a:cubicBezTo>
                      <a:pt x="514" y="217"/>
                      <a:pt x="544" y="52"/>
                      <a:pt x="421" y="16"/>
                    </a:cubicBezTo>
                    <a:cubicBezTo>
                      <a:pt x="366" y="0"/>
                      <a:pt x="302" y="3"/>
                      <a:pt x="250" y="26"/>
                    </a:cubicBezTo>
                    <a:cubicBezTo>
                      <a:pt x="186" y="53"/>
                      <a:pt x="141" y="109"/>
                      <a:pt x="106" y="167"/>
                    </a:cubicBezTo>
                    <a:cubicBezTo>
                      <a:pt x="59" y="246"/>
                      <a:pt x="27" y="333"/>
                      <a:pt x="2" y="421"/>
                    </a:cubicBezTo>
                    <a:cubicBezTo>
                      <a:pt x="0" y="426"/>
                      <a:pt x="32" y="423"/>
                      <a:pt x="34" y="415"/>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6240" name="Freeform 202"/>
              <p:cNvSpPr>
                <a:spLocks/>
              </p:cNvSpPr>
              <p:nvPr/>
            </p:nvSpPr>
            <p:spPr bwMode="auto">
              <a:xfrm>
                <a:off x="4534" y="1148"/>
                <a:ext cx="636" cy="341"/>
              </a:xfrm>
              <a:custGeom>
                <a:avLst/>
                <a:gdLst>
                  <a:gd name="T0" fmla="*/ 11 w 268"/>
                  <a:gd name="T1" fmla="*/ 27 h 143"/>
                  <a:gd name="T2" fmla="*/ 98 w 268"/>
                  <a:gd name="T3" fmla="*/ 135 h 143"/>
                  <a:gd name="T4" fmla="*/ 124 w 268"/>
                  <a:gd name="T5" fmla="*/ 135 h 143"/>
                  <a:gd name="T6" fmla="*/ 250 w 268"/>
                  <a:gd name="T7" fmla="*/ 45 h 143"/>
                  <a:gd name="T8" fmla="*/ 228 w 268"/>
                  <a:gd name="T9" fmla="*/ 30 h 143"/>
                  <a:gd name="T10" fmla="*/ 102 w 268"/>
                  <a:gd name="T11" fmla="*/ 120 h 143"/>
                  <a:gd name="T12" fmla="*/ 128 w 268"/>
                  <a:gd name="T13" fmla="*/ 120 h 143"/>
                  <a:gd name="T14" fmla="*/ 41 w 268"/>
                  <a:gd name="T15" fmla="*/ 12 h 143"/>
                  <a:gd name="T16" fmla="*/ 11 w 268"/>
                  <a:gd name="T1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43">
                    <a:moveTo>
                      <a:pt x="11" y="27"/>
                    </a:moveTo>
                    <a:cubicBezTo>
                      <a:pt x="40" y="63"/>
                      <a:pt x="69" y="99"/>
                      <a:pt x="98" y="135"/>
                    </a:cubicBezTo>
                    <a:cubicBezTo>
                      <a:pt x="105" y="143"/>
                      <a:pt x="117" y="140"/>
                      <a:pt x="124" y="135"/>
                    </a:cubicBezTo>
                    <a:cubicBezTo>
                      <a:pt x="166" y="105"/>
                      <a:pt x="208" y="75"/>
                      <a:pt x="250" y="45"/>
                    </a:cubicBezTo>
                    <a:cubicBezTo>
                      <a:pt x="268" y="32"/>
                      <a:pt x="242" y="20"/>
                      <a:pt x="228" y="30"/>
                    </a:cubicBezTo>
                    <a:cubicBezTo>
                      <a:pt x="186" y="60"/>
                      <a:pt x="144" y="90"/>
                      <a:pt x="102" y="120"/>
                    </a:cubicBezTo>
                    <a:cubicBezTo>
                      <a:pt x="111" y="120"/>
                      <a:pt x="120" y="120"/>
                      <a:pt x="128" y="120"/>
                    </a:cubicBezTo>
                    <a:cubicBezTo>
                      <a:pt x="99" y="84"/>
                      <a:pt x="70" y="48"/>
                      <a:pt x="41" y="12"/>
                    </a:cubicBezTo>
                    <a:cubicBezTo>
                      <a:pt x="32" y="0"/>
                      <a:pt x="0" y="13"/>
                      <a:pt x="11" y="27"/>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21564" name="Group 1105"/>
            <p:cNvGrpSpPr>
              <a:grpSpLocks/>
            </p:cNvGrpSpPr>
            <p:nvPr/>
          </p:nvGrpSpPr>
          <p:grpSpPr bwMode="auto">
            <a:xfrm rot="11700000" flipH="1">
              <a:off x="7499179" y="1353438"/>
              <a:ext cx="709312" cy="987425"/>
              <a:chOff x="6866624" y="135168"/>
              <a:chExt cx="693737" cy="987425"/>
            </a:xfrm>
          </p:grpSpPr>
          <p:sp>
            <p:nvSpPr>
              <p:cNvPr id="21565" name="Freeform 8"/>
              <p:cNvSpPr>
                <a:spLocks/>
              </p:cNvSpPr>
              <p:nvPr/>
            </p:nvSpPr>
            <p:spPr bwMode="auto">
              <a:xfrm>
                <a:off x="7431774" y="82890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solidFill>
                  <a:schemeClr val="bg1"/>
                </a:solidFill>
                <a:round/>
                <a:headEnd/>
                <a:tailEnd/>
              </a:ln>
            </p:spPr>
            <p:txBody>
              <a:bodyPr/>
              <a:lstStyle/>
              <a:p>
                <a:endParaRPr lang="en-US"/>
              </a:p>
            </p:txBody>
          </p:sp>
          <p:sp>
            <p:nvSpPr>
              <p:cNvPr id="21566" name="Freeform 11"/>
              <p:cNvSpPr>
                <a:spLocks/>
              </p:cNvSpPr>
              <p:nvPr/>
            </p:nvSpPr>
            <p:spPr bwMode="auto">
              <a:xfrm>
                <a:off x="6866624" y="136756"/>
                <a:ext cx="693737" cy="979488"/>
              </a:xfrm>
              <a:custGeom>
                <a:avLst/>
                <a:gdLst>
                  <a:gd name="T0" fmla="*/ 24060 w 346"/>
                  <a:gd name="T1" fmla="*/ 521858 h 488"/>
                  <a:gd name="T2" fmla="*/ 104261 w 346"/>
                  <a:gd name="T3" fmla="*/ 471680 h 488"/>
                  <a:gd name="T4" fmla="*/ 112281 w 346"/>
                  <a:gd name="T5" fmla="*/ 359279 h 488"/>
                  <a:gd name="T6" fmla="*/ 326818 w 346"/>
                  <a:gd name="T7" fmla="*/ 313115 h 488"/>
                  <a:gd name="T8" fmla="*/ 362909 w 346"/>
                  <a:gd name="T9" fmla="*/ 116415 h 488"/>
                  <a:gd name="T10" fmla="*/ 485215 w 346"/>
                  <a:gd name="T11" fmla="*/ 16057 h 488"/>
                  <a:gd name="T12" fmla="*/ 497245 w 346"/>
                  <a:gd name="T13" fmla="*/ 172615 h 488"/>
                  <a:gd name="T14" fmla="*/ 509275 w 346"/>
                  <a:gd name="T15" fmla="*/ 299065 h 488"/>
                  <a:gd name="T16" fmla="*/ 561406 w 346"/>
                  <a:gd name="T17" fmla="*/ 604152 h 488"/>
                  <a:gd name="T18" fmla="*/ 655642 w 346"/>
                  <a:gd name="T19" fmla="*/ 738630 h 488"/>
                  <a:gd name="T20" fmla="*/ 388974 w 346"/>
                  <a:gd name="T21" fmla="*/ 967445 h 488"/>
                  <a:gd name="T22" fmla="*/ 278698 w 346"/>
                  <a:gd name="T23" fmla="*/ 861066 h 488"/>
                  <a:gd name="T24" fmla="*/ 160402 w 346"/>
                  <a:gd name="T25" fmla="*/ 834973 h 488"/>
                  <a:gd name="T26" fmla="*/ 92231 w 346"/>
                  <a:gd name="T27" fmla="*/ 746659 h 488"/>
                  <a:gd name="T28" fmla="*/ 32080 w 346"/>
                  <a:gd name="T29" fmla="*/ 698487 h 488"/>
                  <a:gd name="T30" fmla="*/ 44110 w 346"/>
                  <a:gd name="T31" fmla="*/ 606159 h 488"/>
                  <a:gd name="T32" fmla="*/ 24060 w 346"/>
                  <a:gd name="T33" fmla="*/ 521858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BA0000"/>
              </a:solidFill>
              <a:ln w="9525">
                <a:solidFill>
                  <a:schemeClr val="bg1"/>
                </a:solidFill>
                <a:round/>
                <a:headEnd/>
                <a:tailEnd/>
              </a:ln>
            </p:spPr>
            <p:txBody>
              <a:bodyPr/>
              <a:lstStyle/>
              <a:p>
                <a:endParaRPr lang="en-US"/>
              </a:p>
            </p:txBody>
          </p:sp>
          <p:sp>
            <p:nvSpPr>
              <p:cNvPr id="21567" name="Freeform 12"/>
              <p:cNvSpPr>
                <a:spLocks noEditPoints="1"/>
              </p:cNvSpPr>
              <p:nvPr/>
            </p:nvSpPr>
            <p:spPr bwMode="auto">
              <a:xfrm>
                <a:off x="6869799" y="135168"/>
                <a:ext cx="674687" cy="987425"/>
              </a:xfrm>
              <a:custGeom>
                <a:avLst/>
                <a:gdLst>
                  <a:gd name="T0" fmla="*/ 12048 w 336"/>
                  <a:gd name="T1" fmla="*/ 592054 h 492"/>
                  <a:gd name="T2" fmla="*/ 16064 w 336"/>
                  <a:gd name="T3" fmla="*/ 706450 h 492"/>
                  <a:gd name="T4" fmla="*/ 66264 w 336"/>
                  <a:gd name="T5" fmla="*/ 752611 h 492"/>
                  <a:gd name="T6" fmla="*/ 66264 w 336"/>
                  <a:gd name="T7" fmla="*/ 808805 h 492"/>
                  <a:gd name="T8" fmla="*/ 180720 w 336"/>
                  <a:gd name="T9" fmla="*/ 865000 h 492"/>
                  <a:gd name="T10" fmla="*/ 345375 w 336"/>
                  <a:gd name="T11" fmla="*/ 975383 h 492"/>
                  <a:gd name="T12" fmla="*/ 554207 w 336"/>
                  <a:gd name="T13" fmla="*/ 913167 h 492"/>
                  <a:gd name="T14" fmla="*/ 670671 w 336"/>
                  <a:gd name="T15" fmla="*/ 680360 h 492"/>
                  <a:gd name="T16" fmla="*/ 574287 w 336"/>
                  <a:gd name="T17" fmla="*/ 596068 h 492"/>
                  <a:gd name="T18" fmla="*/ 518063 w 336"/>
                  <a:gd name="T19" fmla="*/ 297030 h 492"/>
                  <a:gd name="T20" fmla="*/ 528103 w 336"/>
                  <a:gd name="T21" fmla="*/ 114397 h 492"/>
                  <a:gd name="T22" fmla="*/ 524087 w 336"/>
                  <a:gd name="T23" fmla="*/ 24084 h 492"/>
                  <a:gd name="T24" fmla="*/ 431719 w 336"/>
                  <a:gd name="T25" fmla="*/ 6021 h 492"/>
                  <a:gd name="T26" fmla="*/ 347383 w 336"/>
                  <a:gd name="T27" fmla="*/ 114397 h 492"/>
                  <a:gd name="T28" fmla="*/ 335336 w 336"/>
                  <a:gd name="T29" fmla="*/ 270940 h 492"/>
                  <a:gd name="T30" fmla="*/ 100400 w 336"/>
                  <a:gd name="T31" fmla="*/ 351218 h 492"/>
                  <a:gd name="T32" fmla="*/ 74296 w 336"/>
                  <a:gd name="T33" fmla="*/ 455580 h 492"/>
                  <a:gd name="T34" fmla="*/ 32128 w 336"/>
                  <a:gd name="T35" fmla="*/ 485685 h 492"/>
                  <a:gd name="T36" fmla="*/ 30120 w 336"/>
                  <a:gd name="T37" fmla="*/ 535859 h 492"/>
                  <a:gd name="T38" fmla="*/ 50200 w 336"/>
                  <a:gd name="T39" fmla="*/ 505754 h 492"/>
                  <a:gd name="T40" fmla="*/ 100400 w 336"/>
                  <a:gd name="T41" fmla="*/ 487692 h 492"/>
                  <a:gd name="T42" fmla="*/ 110440 w 336"/>
                  <a:gd name="T43" fmla="*/ 465615 h 492"/>
                  <a:gd name="T44" fmla="*/ 110440 w 336"/>
                  <a:gd name="T45" fmla="*/ 465615 h 492"/>
                  <a:gd name="T46" fmla="*/ 94376 w 336"/>
                  <a:gd name="T47" fmla="*/ 423469 h 492"/>
                  <a:gd name="T48" fmla="*/ 206824 w 336"/>
                  <a:gd name="T49" fmla="*/ 337170 h 492"/>
                  <a:gd name="T50" fmla="*/ 361439 w 336"/>
                  <a:gd name="T51" fmla="*/ 278968 h 492"/>
                  <a:gd name="T52" fmla="*/ 373487 w 336"/>
                  <a:gd name="T53" fmla="*/ 122425 h 492"/>
                  <a:gd name="T54" fmla="*/ 439751 w 336"/>
                  <a:gd name="T55" fmla="*/ 32111 h 492"/>
                  <a:gd name="T56" fmla="*/ 506015 w 336"/>
                  <a:gd name="T57" fmla="*/ 44153 h 492"/>
                  <a:gd name="T58" fmla="*/ 501999 w 336"/>
                  <a:gd name="T59" fmla="*/ 106369 h 492"/>
                  <a:gd name="T60" fmla="*/ 491959 w 336"/>
                  <a:gd name="T61" fmla="*/ 307065 h 492"/>
                  <a:gd name="T62" fmla="*/ 538143 w 336"/>
                  <a:gd name="T63" fmla="*/ 417448 h 492"/>
                  <a:gd name="T64" fmla="*/ 546175 w 336"/>
                  <a:gd name="T65" fmla="*/ 612123 h 492"/>
                  <a:gd name="T66" fmla="*/ 616455 w 336"/>
                  <a:gd name="T67" fmla="*/ 644235 h 492"/>
                  <a:gd name="T68" fmla="*/ 638543 w 336"/>
                  <a:gd name="T69" fmla="*/ 736555 h 492"/>
                  <a:gd name="T70" fmla="*/ 385535 w 336"/>
                  <a:gd name="T71" fmla="*/ 957321 h 492"/>
                  <a:gd name="T72" fmla="*/ 289152 w 336"/>
                  <a:gd name="T73" fmla="*/ 862993 h 492"/>
                  <a:gd name="T74" fmla="*/ 166664 w 336"/>
                  <a:gd name="T75" fmla="*/ 826868 h 492"/>
                  <a:gd name="T76" fmla="*/ 92368 w 336"/>
                  <a:gd name="T77" fmla="*/ 798771 h 492"/>
                  <a:gd name="T78" fmla="*/ 96384 w 336"/>
                  <a:gd name="T79" fmla="*/ 758631 h 492"/>
                  <a:gd name="T80" fmla="*/ 102408 w 336"/>
                  <a:gd name="T81" fmla="*/ 746590 h 492"/>
                  <a:gd name="T82" fmla="*/ 92368 w 336"/>
                  <a:gd name="T83" fmla="*/ 734548 h 492"/>
                  <a:gd name="T84" fmla="*/ 52208 w 336"/>
                  <a:gd name="T85" fmla="*/ 708457 h 492"/>
                  <a:gd name="T86" fmla="*/ 32128 w 336"/>
                  <a:gd name="T87" fmla="*/ 640221 h 492"/>
                  <a:gd name="T88" fmla="*/ 48192 w 336"/>
                  <a:gd name="T89" fmla="*/ 620151 h 492"/>
                  <a:gd name="T90" fmla="*/ 50200 w 336"/>
                  <a:gd name="T91" fmla="*/ 598075 h 492"/>
                  <a:gd name="T92" fmla="*/ 48192 w 336"/>
                  <a:gd name="T93" fmla="*/ 596068 h 492"/>
                  <a:gd name="T94" fmla="*/ 30120 w 336"/>
                  <a:gd name="T95" fmla="*/ 535859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970F00"/>
              </a:solidFill>
              <a:ln w="9525">
                <a:solidFill>
                  <a:srgbClr val="970F00"/>
                </a:solidFill>
                <a:round/>
                <a:headEnd/>
                <a:tailEnd/>
              </a:ln>
            </p:spPr>
            <p:txBody>
              <a:bodyPr/>
              <a:lstStyle/>
              <a:p>
                <a:endParaRPr lang="en-US"/>
              </a:p>
            </p:txBody>
          </p:sp>
          <p:sp>
            <p:nvSpPr>
              <p:cNvPr id="21568" name="Freeform 13"/>
              <p:cNvSpPr>
                <a:spLocks/>
              </p:cNvSpPr>
              <p:nvPr/>
            </p:nvSpPr>
            <p:spPr bwMode="auto">
              <a:xfrm>
                <a:off x="7128561" y="946381"/>
                <a:ext cx="136525" cy="68263"/>
              </a:xfrm>
              <a:custGeom>
                <a:avLst/>
                <a:gdLst>
                  <a:gd name="T0" fmla="*/ 112432 w 68"/>
                  <a:gd name="T1" fmla="*/ 6023 h 34"/>
                  <a:gd name="T2" fmla="*/ 14054 w 68"/>
                  <a:gd name="T3" fmla="*/ 40155 h 34"/>
                  <a:gd name="T4" fmla="*/ 0 w 68"/>
                  <a:gd name="T5" fmla="*/ 56217 h 34"/>
                  <a:gd name="T6" fmla="*/ 16062 w 68"/>
                  <a:gd name="T7" fmla="*/ 68263 h 34"/>
                  <a:gd name="T8" fmla="*/ 130502 w 68"/>
                  <a:gd name="T9" fmla="*/ 24093 h 34"/>
                  <a:gd name="T10" fmla="*/ 130502 w 68"/>
                  <a:gd name="T11" fmla="*/ 6023 h 34"/>
                  <a:gd name="T12" fmla="*/ 112432 w 68"/>
                  <a:gd name="T13" fmla="*/ 6023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970F00"/>
              </a:solidFill>
              <a:ln w="9525">
                <a:solidFill>
                  <a:srgbClr val="970F00"/>
                </a:solidFill>
                <a:round/>
                <a:headEnd/>
                <a:tailEnd/>
              </a:ln>
            </p:spPr>
            <p:txBody>
              <a:bodyPr/>
              <a:lstStyle/>
              <a:p>
                <a:endParaRPr lang="en-US"/>
              </a:p>
            </p:txBody>
          </p:sp>
          <p:sp>
            <p:nvSpPr>
              <p:cNvPr id="21569" name="Freeform 14"/>
              <p:cNvSpPr>
                <a:spLocks/>
              </p:cNvSpPr>
              <p:nvPr/>
            </p:nvSpPr>
            <p:spPr bwMode="auto">
              <a:xfrm>
                <a:off x="7363511" y="727306"/>
                <a:ext cx="80962" cy="120650"/>
              </a:xfrm>
              <a:custGeom>
                <a:avLst/>
                <a:gdLst>
                  <a:gd name="T0" fmla="*/ 52625 w 40"/>
                  <a:gd name="T1" fmla="*/ 10054 h 60"/>
                  <a:gd name="T2" fmla="*/ 4048 w 40"/>
                  <a:gd name="T3" fmla="*/ 96520 h 60"/>
                  <a:gd name="T4" fmla="*/ 6072 w 40"/>
                  <a:gd name="T5" fmla="*/ 114618 h 60"/>
                  <a:gd name="T6" fmla="*/ 26313 w 40"/>
                  <a:gd name="T7" fmla="*/ 112607 h 60"/>
                  <a:gd name="T8" fmla="*/ 78938 w 40"/>
                  <a:gd name="T9" fmla="*/ 20108 h 60"/>
                  <a:gd name="T10" fmla="*/ 68818 w 40"/>
                  <a:gd name="T11" fmla="*/ 2011 h 60"/>
                  <a:gd name="T12" fmla="*/ 52625 w 40"/>
                  <a:gd name="T13" fmla="*/ 10054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970F00"/>
              </a:solidFill>
              <a:ln w="9525">
                <a:solidFill>
                  <a:srgbClr val="970F00"/>
                </a:solidFill>
                <a:round/>
                <a:headEnd/>
                <a:tailEnd/>
              </a:ln>
            </p:spPr>
            <p:txBody>
              <a:bodyPr/>
              <a:lstStyle/>
              <a:p>
                <a:endParaRPr lang="en-US"/>
              </a:p>
            </p:txBody>
          </p:sp>
          <p:sp>
            <p:nvSpPr>
              <p:cNvPr id="21570" name="Freeform 15"/>
              <p:cNvSpPr>
                <a:spLocks/>
              </p:cNvSpPr>
              <p:nvPr/>
            </p:nvSpPr>
            <p:spPr bwMode="auto">
              <a:xfrm>
                <a:off x="6949174" y="801918"/>
                <a:ext cx="206375" cy="139700"/>
              </a:xfrm>
              <a:custGeom>
                <a:avLst/>
                <a:gdLst>
                  <a:gd name="T0" fmla="*/ 180328 w 103"/>
                  <a:gd name="T1" fmla="*/ 3991 h 70"/>
                  <a:gd name="T2" fmla="*/ 162295 w 103"/>
                  <a:gd name="T3" fmla="*/ 9979 h 70"/>
                  <a:gd name="T4" fmla="*/ 166302 w 103"/>
                  <a:gd name="T5" fmla="*/ 27940 h 70"/>
                  <a:gd name="T6" fmla="*/ 178324 w 103"/>
                  <a:gd name="T7" fmla="*/ 45901 h 70"/>
                  <a:gd name="T8" fmla="*/ 160291 w 103"/>
                  <a:gd name="T9" fmla="*/ 73841 h 70"/>
                  <a:gd name="T10" fmla="*/ 16029 w 103"/>
                  <a:gd name="T11" fmla="*/ 69850 h 70"/>
                  <a:gd name="T12" fmla="*/ 2004 w 103"/>
                  <a:gd name="T13" fmla="*/ 79829 h 70"/>
                  <a:gd name="T14" fmla="*/ 10018 w 103"/>
                  <a:gd name="T15" fmla="*/ 95794 h 70"/>
                  <a:gd name="T16" fmla="*/ 178324 w 103"/>
                  <a:gd name="T17" fmla="*/ 93799 h 70"/>
                  <a:gd name="T18" fmla="*/ 204371 w 103"/>
                  <a:gd name="T19" fmla="*/ 41910 h 70"/>
                  <a:gd name="T20" fmla="*/ 180328 w 103"/>
                  <a:gd name="T21" fmla="*/ 3991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970F00"/>
              </a:solidFill>
              <a:ln w="9525">
                <a:solidFill>
                  <a:srgbClr val="970F00"/>
                </a:solidFill>
                <a:round/>
                <a:headEnd/>
                <a:tailEnd/>
              </a:ln>
            </p:spPr>
            <p:txBody>
              <a:bodyPr/>
              <a:lstStyle/>
              <a:p>
                <a:endParaRPr lang="en-US"/>
              </a:p>
            </p:txBody>
          </p:sp>
          <p:sp>
            <p:nvSpPr>
              <p:cNvPr id="21571" name="Freeform 16"/>
              <p:cNvSpPr>
                <a:spLocks/>
              </p:cNvSpPr>
              <p:nvPr/>
            </p:nvSpPr>
            <p:spPr bwMode="auto">
              <a:xfrm>
                <a:off x="6976161" y="873356"/>
                <a:ext cx="171450" cy="138113"/>
              </a:xfrm>
              <a:custGeom>
                <a:avLst/>
                <a:gdLst>
                  <a:gd name="T0" fmla="*/ 153296 w 85"/>
                  <a:gd name="T1" fmla="*/ 4003 h 69"/>
                  <a:gd name="T2" fmla="*/ 139177 w 85"/>
                  <a:gd name="T3" fmla="*/ 8007 h 69"/>
                  <a:gd name="T4" fmla="*/ 141194 w 85"/>
                  <a:gd name="T5" fmla="*/ 28023 h 69"/>
                  <a:gd name="T6" fmla="*/ 149262 w 85"/>
                  <a:gd name="T7" fmla="*/ 44036 h 69"/>
                  <a:gd name="T8" fmla="*/ 131109 w 85"/>
                  <a:gd name="T9" fmla="*/ 72059 h 69"/>
                  <a:gd name="T10" fmla="*/ 16136 w 85"/>
                  <a:gd name="T11" fmla="*/ 78064 h 69"/>
                  <a:gd name="T12" fmla="*/ 2017 w 85"/>
                  <a:gd name="T13" fmla="*/ 80066 h 69"/>
                  <a:gd name="T14" fmla="*/ 8068 w 85"/>
                  <a:gd name="T15" fmla="*/ 98080 h 69"/>
                  <a:gd name="T16" fmla="*/ 143211 w 85"/>
                  <a:gd name="T17" fmla="*/ 92075 h 69"/>
                  <a:gd name="T18" fmla="*/ 171450 w 85"/>
                  <a:gd name="T19" fmla="*/ 42034 h 69"/>
                  <a:gd name="T20" fmla="*/ 153296 w 85"/>
                  <a:gd name="T21" fmla="*/ 400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970F00"/>
              </a:solidFill>
              <a:ln w="9525">
                <a:solidFill>
                  <a:srgbClr val="970F00"/>
                </a:solidFill>
                <a:round/>
                <a:headEnd/>
                <a:tailEnd/>
              </a:ln>
            </p:spPr>
            <p:txBody>
              <a:bodyPr/>
              <a:lstStyle/>
              <a:p>
                <a:endParaRPr lang="en-US"/>
              </a:p>
            </p:txBody>
          </p:sp>
          <p:sp>
            <p:nvSpPr>
              <p:cNvPr id="21572" name="Freeform 17"/>
              <p:cNvSpPr>
                <a:spLocks/>
              </p:cNvSpPr>
              <p:nvPr/>
            </p:nvSpPr>
            <p:spPr bwMode="auto">
              <a:xfrm>
                <a:off x="6903136" y="682856"/>
                <a:ext cx="317500" cy="153988"/>
              </a:xfrm>
              <a:custGeom>
                <a:avLst/>
                <a:gdLst>
                  <a:gd name="T0" fmla="*/ 259591 w 159"/>
                  <a:gd name="T1" fmla="*/ 9999 h 77"/>
                  <a:gd name="T2" fmla="*/ 269575 w 159"/>
                  <a:gd name="T3" fmla="*/ 25998 h 77"/>
                  <a:gd name="T4" fmla="*/ 283553 w 159"/>
                  <a:gd name="T5" fmla="*/ 43997 h 77"/>
                  <a:gd name="T6" fmla="*/ 275566 w 159"/>
                  <a:gd name="T7" fmla="*/ 91993 h 77"/>
                  <a:gd name="T8" fmla="*/ 145770 w 159"/>
                  <a:gd name="T9" fmla="*/ 113991 h 77"/>
                  <a:gd name="T10" fmla="*/ 17972 w 159"/>
                  <a:gd name="T11" fmla="*/ 51996 h 77"/>
                  <a:gd name="T12" fmla="*/ 5991 w 159"/>
                  <a:gd name="T13" fmla="*/ 55996 h 77"/>
                  <a:gd name="T14" fmla="*/ 5991 w 159"/>
                  <a:gd name="T15" fmla="*/ 71994 h 77"/>
                  <a:gd name="T16" fmla="*/ 141777 w 159"/>
                  <a:gd name="T17" fmla="*/ 137989 h 77"/>
                  <a:gd name="T18" fmla="*/ 295535 w 159"/>
                  <a:gd name="T19" fmla="*/ 107992 h 77"/>
                  <a:gd name="T20" fmla="*/ 309513 w 159"/>
                  <a:gd name="T21" fmla="*/ 37997 h 77"/>
                  <a:gd name="T22" fmla="*/ 275566 w 159"/>
                  <a:gd name="T23" fmla="*/ 2000 h 77"/>
                  <a:gd name="T24" fmla="*/ 259591 w 159"/>
                  <a:gd name="T25" fmla="*/ 9999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970F00"/>
              </a:solidFill>
              <a:ln w="9525">
                <a:solidFill>
                  <a:srgbClr val="970F00"/>
                </a:solidFill>
                <a:round/>
                <a:headEnd/>
                <a:tailEnd/>
              </a:ln>
            </p:spPr>
            <p:txBody>
              <a:bodyPr/>
              <a:lstStyle/>
              <a:p>
                <a:endParaRPr lang="en-US"/>
              </a:p>
            </p:txBody>
          </p:sp>
          <p:sp>
            <p:nvSpPr>
              <p:cNvPr id="21573" name="Freeform 18"/>
              <p:cNvSpPr>
                <a:spLocks/>
              </p:cNvSpPr>
              <p:nvPr/>
            </p:nvSpPr>
            <p:spPr bwMode="auto">
              <a:xfrm>
                <a:off x="6953936" y="512993"/>
                <a:ext cx="300037" cy="212725"/>
              </a:xfrm>
              <a:custGeom>
                <a:avLst/>
                <a:gdLst>
                  <a:gd name="T0" fmla="*/ 142971 w 149"/>
                  <a:gd name="T1" fmla="*/ 2007 h 106"/>
                  <a:gd name="T2" fmla="*/ 126861 w 149"/>
                  <a:gd name="T3" fmla="*/ 12041 h 106"/>
                  <a:gd name="T4" fmla="*/ 136930 w 149"/>
                  <a:gd name="T5" fmla="*/ 28096 h 106"/>
                  <a:gd name="T6" fmla="*/ 267818 w 149"/>
                  <a:gd name="T7" fmla="*/ 104356 h 106"/>
                  <a:gd name="T8" fmla="*/ 259764 w 149"/>
                  <a:gd name="T9" fmla="*/ 140479 h 106"/>
                  <a:gd name="T10" fmla="*/ 144984 w 149"/>
                  <a:gd name="T11" fmla="*/ 158540 h 106"/>
                  <a:gd name="T12" fmla="*/ 26178 w 149"/>
                  <a:gd name="T13" fmla="*/ 88301 h 106"/>
                  <a:gd name="T14" fmla="*/ 6041 w 149"/>
                  <a:gd name="T15" fmla="*/ 88301 h 106"/>
                  <a:gd name="T16" fmla="*/ 6041 w 149"/>
                  <a:gd name="T17" fmla="*/ 106363 h 106"/>
                  <a:gd name="T18" fmla="*/ 136930 w 149"/>
                  <a:gd name="T19" fmla="*/ 184629 h 106"/>
                  <a:gd name="T20" fmla="*/ 281914 w 149"/>
                  <a:gd name="T21" fmla="*/ 156534 h 106"/>
                  <a:gd name="T22" fmla="*/ 291982 w 149"/>
                  <a:gd name="T23" fmla="*/ 94321 h 106"/>
                  <a:gd name="T24" fmla="*/ 142971 w 149"/>
                  <a:gd name="T25" fmla="*/ 200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970F00"/>
              </a:solidFill>
              <a:ln w="9525">
                <a:solidFill>
                  <a:srgbClr val="970F00"/>
                </a:solidFill>
                <a:round/>
                <a:headEnd/>
                <a:tailEnd/>
              </a:ln>
            </p:spPr>
            <p:txBody>
              <a:bodyPr/>
              <a:lstStyle/>
              <a:p>
                <a:endParaRPr lang="en-US"/>
              </a:p>
            </p:txBody>
          </p:sp>
          <p:sp>
            <p:nvSpPr>
              <p:cNvPr id="21574" name="Freeform 19"/>
              <p:cNvSpPr>
                <a:spLocks noEditPoints="1"/>
              </p:cNvSpPr>
              <p:nvPr/>
            </p:nvSpPr>
            <p:spPr bwMode="auto">
              <a:xfrm>
                <a:off x="7165074" y="505056"/>
                <a:ext cx="38100" cy="73025"/>
              </a:xfrm>
              <a:custGeom>
                <a:avLst/>
                <a:gdLst>
                  <a:gd name="T0" fmla="*/ 2005 w 19"/>
                  <a:gd name="T1" fmla="*/ 13816 h 37"/>
                  <a:gd name="T2" fmla="*/ 2005 w 19"/>
                  <a:gd name="T3" fmla="*/ 29605 h 37"/>
                  <a:gd name="T4" fmla="*/ 10026 w 19"/>
                  <a:gd name="T5" fmla="*/ 63157 h 37"/>
                  <a:gd name="T6" fmla="*/ 28074 w 19"/>
                  <a:gd name="T7" fmla="*/ 69078 h 37"/>
                  <a:gd name="T8" fmla="*/ 34089 w 19"/>
                  <a:gd name="T9" fmla="*/ 51315 h 37"/>
                  <a:gd name="T10" fmla="*/ 28074 w 19"/>
                  <a:gd name="T11" fmla="*/ 27631 h 37"/>
                  <a:gd name="T12" fmla="*/ 28074 w 19"/>
                  <a:gd name="T13" fmla="*/ 17763 h 37"/>
                  <a:gd name="T14" fmla="*/ 28074 w 19"/>
                  <a:gd name="T15" fmla="*/ 17763 h 37"/>
                  <a:gd name="T16" fmla="*/ 16042 w 19"/>
                  <a:gd name="T17" fmla="*/ 1974 h 37"/>
                  <a:gd name="T18" fmla="*/ 2005 w 19"/>
                  <a:gd name="T19" fmla="*/ 13816 h 37"/>
                  <a:gd name="T20" fmla="*/ 28074 w 19"/>
                  <a:gd name="T21" fmla="*/ 17763 h 37"/>
                  <a:gd name="T22" fmla="*/ 28074 w 19"/>
                  <a:gd name="T23" fmla="*/ 17763 h 37"/>
                  <a:gd name="T24" fmla="*/ 28074 w 19"/>
                  <a:gd name="T25" fmla="*/ 17763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970F00"/>
              </a:solidFill>
              <a:ln w="9525">
                <a:solidFill>
                  <a:srgbClr val="970F00"/>
                </a:solidFill>
                <a:round/>
                <a:headEnd/>
                <a:tailEnd/>
              </a:ln>
            </p:spPr>
            <p:txBody>
              <a:bodyPr/>
              <a:lstStyle/>
              <a:p>
                <a:endParaRPr lang="en-US"/>
              </a:p>
            </p:txBody>
          </p:sp>
        </p:grpSp>
      </p:grpSp>
      <p:sp>
        <p:nvSpPr>
          <p:cNvPr id="275" name="TextBox 274"/>
          <p:cNvSpPr txBox="1"/>
          <p:nvPr/>
        </p:nvSpPr>
        <p:spPr>
          <a:xfrm>
            <a:off x="1287463" y="222250"/>
            <a:ext cx="6673850" cy="1201738"/>
          </a:xfrm>
          <a:prstGeom prst="rect">
            <a:avLst/>
          </a:prstGeom>
          <a:noFill/>
        </p:spPr>
        <p:txBody>
          <a:bodyPr>
            <a:spAutoFit/>
          </a:bodyPr>
          <a:lstStyle/>
          <a:p>
            <a:pPr algn="ctr" fontAlgn="auto">
              <a:spcBef>
                <a:spcPts val="0"/>
              </a:spcBef>
              <a:spcAft>
                <a:spcPts val="0"/>
              </a:spcAft>
              <a:defRPr/>
            </a:pPr>
            <a:r>
              <a:rPr lang="nl-BE" sz="3600" dirty="0">
                <a:solidFill>
                  <a:schemeClr val="bg1">
                    <a:lumMod val="50000"/>
                  </a:schemeClr>
                </a:solidFill>
                <a:latin typeface="Arial" panose="020B0604020202020204" pitchFamily="34" charset="0"/>
                <a:cs typeface="Arial" panose="020B0604020202020204" pitchFamily="34" charset="0"/>
              </a:rPr>
              <a:t>Kidneys </a:t>
            </a:r>
            <a:r>
              <a:rPr lang="nl-BE" sz="3600" dirty="0">
                <a:solidFill>
                  <a:srgbClr val="488CA7"/>
                </a:solidFill>
                <a:latin typeface="Arial" panose="020B0604020202020204" pitchFamily="34" charset="0"/>
                <a:cs typeface="Arial" panose="020B0604020202020204" pitchFamily="34" charset="0"/>
              </a:rPr>
              <a:t>check the nutrients </a:t>
            </a:r>
            <a:br>
              <a:rPr lang="nl-BE" sz="3600" dirty="0">
                <a:solidFill>
                  <a:srgbClr val="488CA7"/>
                </a:solidFill>
                <a:latin typeface="Arial" panose="020B0604020202020204" pitchFamily="34" charset="0"/>
                <a:cs typeface="Arial" panose="020B0604020202020204" pitchFamily="34" charset="0"/>
              </a:rPr>
            </a:br>
            <a:r>
              <a:rPr lang="nl-BE" sz="3600" dirty="0">
                <a:solidFill>
                  <a:schemeClr val="bg1">
                    <a:lumMod val="50000"/>
                  </a:schemeClr>
                </a:solidFill>
                <a:latin typeface="Arial" panose="020B0604020202020204" pitchFamily="34" charset="0"/>
                <a:cs typeface="Arial" panose="020B0604020202020204" pitchFamily="34" charset="0"/>
              </a:rPr>
              <a:t>that you get from food</a:t>
            </a:r>
            <a:endParaRPr lang="nl-BE" sz="36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41"/>
                                        </p:tgtEl>
                                        <p:attrNameLst>
                                          <p:attrName>style.visibility</p:attrName>
                                        </p:attrNameLst>
                                      </p:cBhvr>
                                      <p:to>
                                        <p:strVal val="visible"/>
                                      </p:to>
                                    </p:set>
                                    <p:animEffect transition="in" filter="fade">
                                      <p:cBhvr>
                                        <p:cTn id="11" dur="500"/>
                                        <p:tgtEl>
                                          <p:spTgt spid="62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80"/>
                                        </p:tgtEl>
                                        <p:attrNameLst>
                                          <p:attrName>style.visibility</p:attrName>
                                        </p:attrNameLst>
                                      </p:cBhvr>
                                      <p:to>
                                        <p:strVal val="visible"/>
                                      </p:to>
                                    </p:set>
                                    <p:animEffect transition="in" filter="wipe(up)">
                                      <p:cBhvr>
                                        <p:cTn id="20" dur="5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23554" name="Group 4"/>
          <p:cNvGrpSpPr>
            <a:grpSpLocks noChangeAspect="1"/>
          </p:cNvGrpSpPr>
          <p:nvPr/>
        </p:nvGrpSpPr>
        <p:grpSpPr bwMode="auto">
          <a:xfrm>
            <a:off x="1139825" y="-1776413"/>
            <a:ext cx="4324350" cy="12515851"/>
            <a:chOff x="662" y="197"/>
            <a:chExt cx="1377" cy="3985"/>
          </a:xfrm>
        </p:grpSpPr>
        <p:sp>
          <p:nvSpPr>
            <p:cNvPr id="23734" name="Freeform 5"/>
            <p:cNvSpPr>
              <a:spLocks/>
            </p:cNvSpPr>
            <p:nvPr/>
          </p:nvSpPr>
          <p:spPr bwMode="auto">
            <a:xfrm>
              <a:off x="1305" y="197"/>
              <a:ext cx="734" cy="3983"/>
            </a:xfrm>
            <a:custGeom>
              <a:avLst/>
              <a:gdLst>
                <a:gd name="T0" fmla="*/ 38 w 597"/>
                <a:gd name="T1" fmla="*/ 0 h 3245"/>
                <a:gd name="T2" fmla="*/ 318 w 597"/>
                <a:gd name="T3" fmla="*/ 335 h 3245"/>
                <a:gd name="T4" fmla="*/ 178 w 597"/>
                <a:gd name="T5" fmla="*/ 711 h 3245"/>
                <a:gd name="T6" fmla="*/ 237 w 597"/>
                <a:gd name="T7" fmla="*/ 875 h 3245"/>
                <a:gd name="T8" fmla="*/ 552 w 597"/>
                <a:gd name="T9" fmla="*/ 1094 h 3245"/>
                <a:gd name="T10" fmla="*/ 579 w 597"/>
                <a:gd name="T11" fmla="*/ 1620 h 3245"/>
                <a:gd name="T12" fmla="*/ 641 w 597"/>
                <a:gd name="T13" fmla="*/ 2208 h 3245"/>
                <a:gd name="T14" fmla="*/ 650 w 597"/>
                <a:gd name="T15" fmla="*/ 2406 h 3245"/>
                <a:gd name="T16" fmla="*/ 586 w 597"/>
                <a:gd name="T17" fmla="*/ 2320 h 3245"/>
                <a:gd name="T18" fmla="*/ 525 w 597"/>
                <a:gd name="T19" fmla="*/ 2304 h 3245"/>
                <a:gd name="T20" fmla="*/ 531 w 597"/>
                <a:gd name="T21" fmla="*/ 2038 h 3245"/>
                <a:gd name="T22" fmla="*/ 414 w 597"/>
                <a:gd name="T23" fmla="*/ 1435 h 3245"/>
                <a:gd name="T24" fmla="*/ 414 w 597"/>
                <a:gd name="T25" fmla="*/ 2017 h 3245"/>
                <a:gd name="T26" fmla="*/ 422 w 597"/>
                <a:gd name="T27" fmla="*/ 2988 h 3245"/>
                <a:gd name="T28" fmla="*/ 430 w 597"/>
                <a:gd name="T29" fmla="*/ 3521 h 3245"/>
                <a:gd name="T30" fmla="*/ 422 w 597"/>
                <a:gd name="T31" fmla="*/ 3591 h 3245"/>
                <a:gd name="T32" fmla="*/ 419 w 597"/>
                <a:gd name="T33" fmla="*/ 3828 h 3245"/>
                <a:gd name="T34" fmla="*/ 444 w 597"/>
                <a:gd name="T35" fmla="*/ 3901 h 3245"/>
                <a:gd name="T36" fmla="*/ 460 w 597"/>
                <a:gd name="T37" fmla="*/ 3940 h 3245"/>
                <a:gd name="T38" fmla="*/ 414 w 597"/>
                <a:gd name="T39" fmla="*/ 3955 h 3245"/>
                <a:gd name="T40" fmla="*/ 373 w 597"/>
                <a:gd name="T41" fmla="*/ 3961 h 3245"/>
                <a:gd name="T42" fmla="*/ 320 w 597"/>
                <a:gd name="T43" fmla="*/ 3963 h 3245"/>
                <a:gd name="T44" fmla="*/ 272 w 597"/>
                <a:gd name="T45" fmla="*/ 3956 h 3245"/>
                <a:gd name="T46" fmla="*/ 239 w 597"/>
                <a:gd name="T47" fmla="*/ 3942 h 3245"/>
                <a:gd name="T48" fmla="*/ 243 w 597"/>
                <a:gd name="T49" fmla="*/ 3895 h 3245"/>
                <a:gd name="T50" fmla="*/ 258 w 597"/>
                <a:gd name="T51" fmla="*/ 3831 h 3245"/>
                <a:gd name="T52" fmla="*/ 167 w 597"/>
                <a:gd name="T53" fmla="*/ 2991 h 3245"/>
                <a:gd name="T54" fmla="*/ 76 w 597"/>
                <a:gd name="T55" fmla="*/ 2499 h 3245"/>
                <a:gd name="T56" fmla="*/ 20 w 597"/>
                <a:gd name="T57" fmla="*/ 2476 h 3245"/>
                <a:gd name="T58" fmla="*/ 38 w 597"/>
                <a:gd name="T59" fmla="*/ 0 h 32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7"/>
                <a:gd name="T91" fmla="*/ 0 h 3245"/>
                <a:gd name="T92" fmla="*/ 597 w 597"/>
                <a:gd name="T93" fmla="*/ 3245 h 32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w="9525">
              <a:noFill/>
              <a:round/>
              <a:headEnd/>
              <a:tailEnd/>
            </a:ln>
          </p:spPr>
          <p:txBody>
            <a:bodyPr/>
            <a:lstStyle/>
            <a:p>
              <a:endParaRPr lang="en-US"/>
            </a:p>
          </p:txBody>
        </p:sp>
        <p:sp>
          <p:nvSpPr>
            <p:cNvPr id="23735" name="Freeform 6"/>
            <p:cNvSpPr>
              <a:spLocks/>
            </p:cNvSpPr>
            <p:nvPr/>
          </p:nvSpPr>
          <p:spPr bwMode="auto">
            <a:xfrm>
              <a:off x="662" y="197"/>
              <a:ext cx="722" cy="3985"/>
            </a:xfrm>
            <a:custGeom>
              <a:avLst/>
              <a:gdLst>
                <a:gd name="T0" fmla="*/ 681 w 587"/>
                <a:gd name="T1" fmla="*/ 0 h 3247"/>
                <a:gd name="T2" fmla="*/ 401 w 587"/>
                <a:gd name="T3" fmla="*/ 335 h 3247"/>
                <a:gd name="T4" fmla="*/ 541 w 587"/>
                <a:gd name="T5" fmla="*/ 711 h 3247"/>
                <a:gd name="T6" fmla="*/ 483 w 587"/>
                <a:gd name="T7" fmla="*/ 875 h 3247"/>
                <a:gd name="T8" fmla="*/ 167 w 587"/>
                <a:gd name="T9" fmla="*/ 1094 h 3247"/>
                <a:gd name="T10" fmla="*/ 140 w 587"/>
                <a:gd name="T11" fmla="*/ 1620 h 3247"/>
                <a:gd name="T12" fmla="*/ 79 w 587"/>
                <a:gd name="T13" fmla="*/ 2208 h 3247"/>
                <a:gd name="T14" fmla="*/ 84 w 587"/>
                <a:gd name="T15" fmla="*/ 2407 h 3247"/>
                <a:gd name="T16" fmla="*/ 143 w 587"/>
                <a:gd name="T17" fmla="*/ 2307 h 3247"/>
                <a:gd name="T18" fmla="*/ 196 w 587"/>
                <a:gd name="T19" fmla="*/ 2304 h 3247"/>
                <a:gd name="T20" fmla="*/ 208 w 587"/>
                <a:gd name="T21" fmla="*/ 2047 h 3247"/>
                <a:gd name="T22" fmla="*/ 305 w 587"/>
                <a:gd name="T23" fmla="*/ 1435 h 3247"/>
                <a:gd name="T24" fmla="*/ 305 w 587"/>
                <a:gd name="T25" fmla="*/ 2016 h 3247"/>
                <a:gd name="T26" fmla="*/ 298 w 587"/>
                <a:gd name="T27" fmla="*/ 2987 h 3247"/>
                <a:gd name="T28" fmla="*/ 289 w 587"/>
                <a:gd name="T29" fmla="*/ 3521 h 3247"/>
                <a:gd name="T30" fmla="*/ 276 w 587"/>
                <a:gd name="T31" fmla="*/ 3900 h 3247"/>
                <a:gd name="T32" fmla="*/ 267 w 587"/>
                <a:gd name="T33" fmla="*/ 3943 h 3247"/>
                <a:gd name="T34" fmla="*/ 290 w 587"/>
                <a:gd name="T35" fmla="*/ 3952 h 3247"/>
                <a:gd name="T36" fmla="*/ 306 w 587"/>
                <a:gd name="T37" fmla="*/ 3967 h 3247"/>
                <a:gd name="T38" fmla="*/ 335 w 587"/>
                <a:gd name="T39" fmla="*/ 3962 h 3247"/>
                <a:gd name="T40" fmla="*/ 358 w 587"/>
                <a:gd name="T41" fmla="*/ 3979 h 3247"/>
                <a:gd name="T42" fmla="*/ 379 w 587"/>
                <a:gd name="T43" fmla="*/ 3970 h 3247"/>
                <a:gd name="T44" fmla="*/ 421 w 587"/>
                <a:gd name="T45" fmla="*/ 3965 h 3247"/>
                <a:gd name="T46" fmla="*/ 467 w 587"/>
                <a:gd name="T47" fmla="*/ 3964 h 3247"/>
                <a:gd name="T48" fmla="*/ 476 w 587"/>
                <a:gd name="T49" fmla="*/ 3892 h 3247"/>
                <a:gd name="T50" fmla="*/ 466 w 587"/>
                <a:gd name="T51" fmla="*/ 3849 h 3247"/>
                <a:gd name="T52" fmla="*/ 461 w 587"/>
                <a:gd name="T53" fmla="*/ 3830 h 3247"/>
                <a:gd name="T54" fmla="*/ 552 w 587"/>
                <a:gd name="T55" fmla="*/ 2991 h 3247"/>
                <a:gd name="T56" fmla="*/ 643 w 587"/>
                <a:gd name="T57" fmla="*/ 2499 h 3247"/>
                <a:gd name="T58" fmla="*/ 713 w 587"/>
                <a:gd name="T59" fmla="*/ 2478 h 3247"/>
                <a:gd name="T60" fmla="*/ 681 w 587"/>
                <a:gd name="T61" fmla="*/ 0 h 32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7"/>
                <a:gd name="T94" fmla="*/ 0 h 3247"/>
                <a:gd name="T95" fmla="*/ 587 w 587"/>
                <a:gd name="T96" fmla="*/ 3247 h 32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w="9525">
              <a:noFill/>
              <a:round/>
              <a:headEnd/>
              <a:tailEnd/>
            </a:ln>
          </p:spPr>
          <p:txBody>
            <a:bodyPr/>
            <a:lstStyle/>
            <a:p>
              <a:endParaRPr lang="en-US"/>
            </a:p>
          </p:txBody>
        </p:sp>
        <p:sp>
          <p:nvSpPr>
            <p:cNvPr id="476"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77"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478" name="Group 11"/>
          <p:cNvGrpSpPr>
            <a:grpSpLocks noChangeAspect="1"/>
          </p:cNvGrpSpPr>
          <p:nvPr/>
        </p:nvGrpSpPr>
        <p:grpSpPr bwMode="auto">
          <a:xfrm>
            <a:off x="1215401" y="-1867773"/>
            <a:ext cx="4187174" cy="12713562"/>
            <a:chOff x="3878" y="136"/>
            <a:chExt cx="1377" cy="4181"/>
          </a:xfrm>
          <a:solidFill>
            <a:schemeClr val="accent4"/>
          </a:solidFill>
        </p:grpSpPr>
        <p:sp>
          <p:nvSpPr>
            <p:cNvPr id="479"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80"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264" name="Group 263"/>
          <p:cNvGrpSpPr>
            <a:grpSpLocks/>
          </p:cNvGrpSpPr>
          <p:nvPr/>
        </p:nvGrpSpPr>
        <p:grpSpPr bwMode="auto">
          <a:xfrm>
            <a:off x="2733675" y="3811588"/>
            <a:ext cx="1038225" cy="2254250"/>
            <a:chOff x="1662128" y="3137155"/>
            <a:chExt cx="524600" cy="1139737"/>
          </a:xfrm>
        </p:grpSpPr>
        <p:grpSp>
          <p:nvGrpSpPr>
            <p:cNvPr id="23727" name="Group 258"/>
            <p:cNvGrpSpPr>
              <a:grpSpLocks/>
            </p:cNvGrpSpPr>
            <p:nvPr/>
          </p:nvGrpSpPr>
          <p:grpSpPr bwMode="auto">
            <a:xfrm>
              <a:off x="1662128" y="3137155"/>
              <a:ext cx="524600" cy="1139737"/>
              <a:chOff x="1657366" y="3135767"/>
              <a:chExt cx="524600" cy="1133814"/>
            </a:xfrm>
          </p:grpSpPr>
          <p:grpSp>
            <p:nvGrpSpPr>
              <p:cNvPr id="23730" name="Group 480"/>
              <p:cNvGrpSpPr>
                <a:grpSpLocks/>
              </p:cNvGrpSpPr>
              <p:nvPr/>
            </p:nvGrpSpPr>
            <p:grpSpPr bwMode="auto">
              <a:xfrm>
                <a:off x="1657366" y="3135767"/>
                <a:ext cx="524600" cy="1128929"/>
                <a:chOff x="1912938" y="1942177"/>
                <a:chExt cx="1990725" cy="4283999"/>
              </a:xfrm>
            </p:grpSpPr>
            <p:sp>
              <p:nvSpPr>
                <p:cNvPr id="23732" name="Freeform 481"/>
                <p:cNvSpPr>
                  <a:spLocks/>
                </p:cNvSpPr>
                <p:nvPr/>
              </p:nvSpPr>
              <p:spPr bwMode="auto">
                <a:xfrm>
                  <a:off x="1912938" y="1942177"/>
                  <a:ext cx="1990725" cy="4283999"/>
                </a:xfrm>
                <a:custGeom>
                  <a:avLst/>
                  <a:gdLst>
                    <a:gd name="T0" fmla="*/ 1697750 w 530"/>
                    <a:gd name="T1" fmla="*/ 3243542 h 1087"/>
                    <a:gd name="T2" fmla="*/ 1446092 w 530"/>
                    <a:gd name="T3" fmla="*/ 3645537 h 1087"/>
                    <a:gd name="T4" fmla="*/ 1055460 w 530"/>
                    <a:gd name="T5" fmla="*/ 3893827 h 1087"/>
                    <a:gd name="T6" fmla="*/ 1036679 w 530"/>
                    <a:gd name="T7" fmla="*/ 4280058 h 1087"/>
                    <a:gd name="T8" fmla="*/ 957801 w 530"/>
                    <a:gd name="T9" fmla="*/ 4283999 h 1087"/>
                    <a:gd name="T10" fmla="*/ 935265 w 530"/>
                    <a:gd name="T11" fmla="*/ 3885945 h 1087"/>
                    <a:gd name="T12" fmla="*/ 559657 w 530"/>
                    <a:gd name="T13" fmla="*/ 3645537 h 1087"/>
                    <a:gd name="T14" fmla="*/ 304243 w 530"/>
                    <a:gd name="T15" fmla="*/ 3231719 h 1087"/>
                    <a:gd name="T16" fmla="*/ 371852 w 530"/>
                    <a:gd name="T17" fmla="*/ 3054369 h 1087"/>
                    <a:gd name="T18" fmla="*/ 105170 w 530"/>
                    <a:gd name="T19" fmla="*/ 2616904 h 1087"/>
                    <a:gd name="T20" fmla="*/ 225365 w 530"/>
                    <a:gd name="T21" fmla="*/ 1868091 h 1087"/>
                    <a:gd name="T22" fmla="*/ 229121 w 530"/>
                    <a:gd name="T23" fmla="*/ 1119278 h 1087"/>
                    <a:gd name="T24" fmla="*/ 191560 w 530"/>
                    <a:gd name="T25" fmla="*/ 547816 h 1087"/>
                    <a:gd name="T26" fmla="*/ 112683 w 530"/>
                    <a:gd name="T27" fmla="*/ 437464 h 1087"/>
                    <a:gd name="T28" fmla="*/ 90146 w 530"/>
                    <a:gd name="T29" fmla="*/ 413818 h 1087"/>
                    <a:gd name="T30" fmla="*/ 33805 w 530"/>
                    <a:gd name="T31" fmla="*/ 338936 h 1087"/>
                    <a:gd name="T32" fmla="*/ 11268 w 530"/>
                    <a:gd name="T33" fmla="*/ 122175 h 1087"/>
                    <a:gd name="T34" fmla="*/ 0 w 530"/>
                    <a:gd name="T35" fmla="*/ 19706 h 1087"/>
                    <a:gd name="T36" fmla="*/ 0 w 530"/>
                    <a:gd name="T37" fmla="*/ 0 h 1087"/>
                    <a:gd name="T38" fmla="*/ 3756 w 530"/>
                    <a:gd name="T39" fmla="*/ 3941 h 1087"/>
                    <a:gd name="T40" fmla="*/ 338048 w 530"/>
                    <a:gd name="T41" fmla="*/ 520228 h 1087"/>
                    <a:gd name="T42" fmla="*/ 334292 w 530"/>
                    <a:gd name="T43" fmla="*/ 1119278 h 1087"/>
                    <a:gd name="T44" fmla="*/ 383121 w 530"/>
                    <a:gd name="T45" fmla="*/ 1434568 h 1087"/>
                    <a:gd name="T46" fmla="*/ 191560 w 530"/>
                    <a:gd name="T47" fmla="*/ 2581434 h 1087"/>
                    <a:gd name="T48" fmla="*/ 431950 w 530"/>
                    <a:gd name="T49" fmla="*/ 2987370 h 1087"/>
                    <a:gd name="T50" fmla="*/ 732436 w 530"/>
                    <a:gd name="T51" fmla="*/ 2849430 h 1087"/>
                    <a:gd name="T52" fmla="*/ 833851 w 530"/>
                    <a:gd name="T53" fmla="*/ 2829725 h 1087"/>
                    <a:gd name="T54" fmla="*/ 1025411 w 530"/>
                    <a:gd name="T55" fmla="*/ 2817902 h 1087"/>
                    <a:gd name="T56" fmla="*/ 1115557 w 530"/>
                    <a:gd name="T57" fmla="*/ 2821843 h 1087"/>
                    <a:gd name="T58" fmla="*/ 1209459 w 530"/>
                    <a:gd name="T59" fmla="*/ 2833666 h 1087"/>
                    <a:gd name="T60" fmla="*/ 1566287 w 530"/>
                    <a:gd name="T61" fmla="*/ 2987370 h 1087"/>
                    <a:gd name="T62" fmla="*/ 1795408 w 530"/>
                    <a:gd name="T63" fmla="*/ 2597199 h 1087"/>
                    <a:gd name="T64" fmla="*/ 1607604 w 530"/>
                    <a:gd name="T65" fmla="*/ 1442450 h 1087"/>
                    <a:gd name="T66" fmla="*/ 1652677 w 530"/>
                    <a:gd name="T67" fmla="*/ 1127161 h 1087"/>
                    <a:gd name="T68" fmla="*/ 1652677 w 530"/>
                    <a:gd name="T69" fmla="*/ 528110 h 1087"/>
                    <a:gd name="T70" fmla="*/ 1986969 w 530"/>
                    <a:gd name="T71" fmla="*/ 11823 h 1087"/>
                    <a:gd name="T72" fmla="*/ 1990725 w 530"/>
                    <a:gd name="T73" fmla="*/ 7882 h 1087"/>
                    <a:gd name="T74" fmla="*/ 1986969 w 530"/>
                    <a:gd name="T75" fmla="*/ 27588 h 1087"/>
                    <a:gd name="T76" fmla="*/ 1979457 w 530"/>
                    <a:gd name="T77" fmla="*/ 130057 h 1087"/>
                    <a:gd name="T78" fmla="*/ 1956920 w 530"/>
                    <a:gd name="T79" fmla="*/ 346819 h 1087"/>
                    <a:gd name="T80" fmla="*/ 1900579 w 530"/>
                    <a:gd name="T81" fmla="*/ 417759 h 1087"/>
                    <a:gd name="T82" fmla="*/ 1878042 w 530"/>
                    <a:gd name="T83" fmla="*/ 445347 h 1087"/>
                    <a:gd name="T84" fmla="*/ 1795408 w 530"/>
                    <a:gd name="T85" fmla="*/ 555698 h 1087"/>
                    <a:gd name="T86" fmla="*/ 1761603 w 530"/>
                    <a:gd name="T87" fmla="*/ 1127161 h 1087"/>
                    <a:gd name="T88" fmla="*/ 1765360 w 530"/>
                    <a:gd name="T89" fmla="*/ 1875973 h 1087"/>
                    <a:gd name="T90" fmla="*/ 1885554 w 530"/>
                    <a:gd name="T91" fmla="*/ 2616904 h 1087"/>
                    <a:gd name="T92" fmla="*/ 1618872 w 530"/>
                    <a:gd name="T93" fmla="*/ 3062251 h 1087"/>
                    <a:gd name="T94" fmla="*/ 1697750 w 530"/>
                    <a:gd name="T95" fmla="*/ 3243542 h 10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0"/>
                    <a:gd name="T145" fmla="*/ 0 h 1087"/>
                    <a:gd name="T146" fmla="*/ 530 w 530"/>
                    <a:gd name="T147" fmla="*/ 1087 h 10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rgbClr val="2B5A6B"/>
                </a:solidFill>
                <a:ln w="9525">
                  <a:noFill/>
                  <a:round/>
                  <a:headEnd/>
                  <a:tailEnd/>
                </a:ln>
              </p:spPr>
              <p:txBody>
                <a:bodyPr/>
                <a:lstStyle/>
                <a:p>
                  <a:endParaRPr lang="en-US"/>
                </a:p>
              </p:txBody>
            </p:sp>
            <p:sp>
              <p:nvSpPr>
                <p:cNvPr id="483" name="Freeform 13"/>
                <p:cNvSpPr>
                  <a:spLocks/>
                </p:cNvSpPr>
                <p:nvPr/>
              </p:nvSpPr>
              <p:spPr bwMode="auto">
                <a:xfrm>
                  <a:off x="2253857" y="5229677"/>
                  <a:ext cx="1305844" cy="609022"/>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grpSp>
          <p:cxnSp>
            <p:nvCxnSpPr>
              <p:cNvPr id="257" name="Straight Connector 256"/>
              <p:cNvCxnSpPr>
                <a:stCxn id="483" idx="8"/>
              </p:cNvCxnSpPr>
              <p:nvPr/>
            </p:nvCxnSpPr>
            <p:spPr>
              <a:xfrm>
                <a:off x="1919666" y="4018864"/>
                <a:ext cx="0" cy="25071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62" name="Freeform 261"/>
            <p:cNvSpPr/>
            <p:nvPr/>
          </p:nvSpPr>
          <p:spPr>
            <a:xfrm>
              <a:off x="1987797" y="3178089"/>
              <a:ext cx="170856" cy="870053"/>
            </a:xfrm>
            <a:custGeom>
              <a:avLst/>
              <a:gdLst>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84852"/>
                <a:gd name="connsiteY0" fmla="*/ 0 h 869950"/>
                <a:gd name="connsiteX1" fmla="*/ 117475 w 184852"/>
                <a:gd name="connsiteY1" fmla="*/ 139700 h 869950"/>
                <a:gd name="connsiteX2" fmla="*/ 130175 w 184852"/>
                <a:gd name="connsiteY2" fmla="*/ 257175 h 869950"/>
                <a:gd name="connsiteX3" fmla="*/ 114300 w 184852"/>
                <a:gd name="connsiteY3" fmla="*/ 387350 h 869950"/>
                <a:gd name="connsiteX4" fmla="*/ 168275 w 184852"/>
                <a:gd name="connsiteY4" fmla="*/ 673100 h 869950"/>
                <a:gd name="connsiteX5" fmla="*/ 0 w 184852"/>
                <a:gd name="connsiteY5" fmla="*/ 869950 h 869950"/>
                <a:gd name="connsiteX0" fmla="*/ 171450 w 172305"/>
                <a:gd name="connsiteY0" fmla="*/ 0 h 869950"/>
                <a:gd name="connsiteX1" fmla="*/ 117475 w 172305"/>
                <a:gd name="connsiteY1" fmla="*/ 139700 h 869950"/>
                <a:gd name="connsiteX2" fmla="*/ 130175 w 172305"/>
                <a:gd name="connsiteY2" fmla="*/ 257175 h 869950"/>
                <a:gd name="connsiteX3" fmla="*/ 114300 w 172305"/>
                <a:gd name="connsiteY3" fmla="*/ 387350 h 869950"/>
                <a:gd name="connsiteX4" fmla="*/ 168275 w 172305"/>
                <a:gd name="connsiteY4" fmla="*/ 673100 h 869950"/>
                <a:gd name="connsiteX5" fmla="*/ 0 w 172305"/>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5100 w 171450"/>
                <a:gd name="connsiteY4" fmla="*/ 660400 h 869950"/>
                <a:gd name="connsiteX5" fmla="*/ 0 w 171450"/>
                <a:gd name="connsiteY5" fmla="*/ 86995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869950">
                  <a:moveTo>
                    <a:pt x="171450" y="0"/>
                  </a:moveTo>
                  <a:cubicBezTo>
                    <a:pt x="153458" y="46567"/>
                    <a:pt x="124354" y="96838"/>
                    <a:pt x="117475" y="139700"/>
                  </a:cubicBezTo>
                  <a:cubicBezTo>
                    <a:pt x="110596" y="182563"/>
                    <a:pt x="135467" y="213783"/>
                    <a:pt x="130175" y="257175"/>
                  </a:cubicBezTo>
                  <a:cubicBezTo>
                    <a:pt x="124883" y="300567"/>
                    <a:pt x="108479" y="320146"/>
                    <a:pt x="114300" y="387350"/>
                  </a:cubicBezTo>
                  <a:cubicBezTo>
                    <a:pt x="120121" y="454554"/>
                    <a:pt x="186267" y="610658"/>
                    <a:pt x="165100" y="660400"/>
                  </a:cubicBezTo>
                  <a:cubicBezTo>
                    <a:pt x="143933" y="710142"/>
                    <a:pt x="56092" y="804333"/>
                    <a:pt x="0" y="86995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63" name="Freeform 262"/>
            <p:cNvSpPr/>
            <p:nvPr/>
          </p:nvSpPr>
          <p:spPr>
            <a:xfrm>
              <a:off x="1703839" y="3241497"/>
              <a:ext cx="178878" cy="793802"/>
            </a:xfrm>
            <a:custGeom>
              <a:avLst/>
              <a:gdLst>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018 w 178943"/>
                <a:gd name="connsiteY0" fmla="*/ 0 h 793750"/>
                <a:gd name="connsiteX1" fmla="*/ 42418 w 178943"/>
                <a:gd name="connsiteY1" fmla="*/ 85725 h 793750"/>
                <a:gd name="connsiteX2" fmla="*/ 39243 w 178943"/>
                <a:gd name="connsiteY2" fmla="*/ 212725 h 793750"/>
                <a:gd name="connsiteX3" fmla="*/ 45593 w 178943"/>
                <a:gd name="connsiteY3" fmla="*/ 336550 h 793750"/>
                <a:gd name="connsiteX4" fmla="*/ 1143 w 178943"/>
                <a:gd name="connsiteY4" fmla="*/ 552450 h 793750"/>
                <a:gd name="connsiteX5" fmla="*/ 23368 w 178943"/>
                <a:gd name="connsiteY5" fmla="*/ 650875 h 793750"/>
                <a:gd name="connsiteX6" fmla="*/ 178943 w 178943"/>
                <a:gd name="connsiteY6" fmla="*/ 79375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43" h="793750">
                  <a:moveTo>
                    <a:pt x="17018" y="0"/>
                  </a:moveTo>
                  <a:cubicBezTo>
                    <a:pt x="25485" y="28575"/>
                    <a:pt x="38714" y="50271"/>
                    <a:pt x="42418" y="85725"/>
                  </a:cubicBezTo>
                  <a:cubicBezTo>
                    <a:pt x="46122" y="121179"/>
                    <a:pt x="38714" y="170921"/>
                    <a:pt x="39243" y="212725"/>
                  </a:cubicBezTo>
                  <a:cubicBezTo>
                    <a:pt x="39772" y="254529"/>
                    <a:pt x="55118" y="281517"/>
                    <a:pt x="45593" y="336550"/>
                  </a:cubicBezTo>
                  <a:cubicBezTo>
                    <a:pt x="36068" y="391583"/>
                    <a:pt x="4847" y="500063"/>
                    <a:pt x="1143" y="552450"/>
                  </a:cubicBezTo>
                  <a:cubicBezTo>
                    <a:pt x="-2561" y="604838"/>
                    <a:pt x="2201" y="622300"/>
                    <a:pt x="23368" y="650875"/>
                  </a:cubicBezTo>
                  <a:cubicBezTo>
                    <a:pt x="44535" y="679450"/>
                    <a:pt x="124968" y="748242"/>
                    <a:pt x="178943" y="79375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grpSp>
        <p:nvGrpSpPr>
          <p:cNvPr id="23557" name="Group 4"/>
          <p:cNvGrpSpPr>
            <a:grpSpLocks noChangeAspect="1"/>
          </p:cNvGrpSpPr>
          <p:nvPr/>
        </p:nvGrpSpPr>
        <p:grpSpPr bwMode="auto">
          <a:xfrm flipH="1">
            <a:off x="3328988" y="3019425"/>
            <a:ext cx="784225" cy="1027113"/>
            <a:chOff x="628" y="481"/>
            <a:chExt cx="2061" cy="2736"/>
          </a:xfrm>
        </p:grpSpPr>
        <p:sp>
          <p:nvSpPr>
            <p:cNvPr id="23682"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23683"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23684"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23685"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23686"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23687"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23688"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23689"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23690"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23691"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23692"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23693"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23694"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23695"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23696"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444" name="Freeform 34"/>
            <p:cNvSpPr>
              <a:spLocks/>
            </p:cNvSpPr>
            <p:nvPr/>
          </p:nvSpPr>
          <p:spPr bwMode="auto">
            <a:xfrm>
              <a:off x="1283" y="481"/>
              <a:ext cx="309" cy="1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45" name="Freeform 35"/>
            <p:cNvSpPr>
              <a:spLocks/>
            </p:cNvSpPr>
            <p:nvPr/>
          </p:nvSpPr>
          <p:spPr bwMode="auto">
            <a:xfrm>
              <a:off x="2042" y="489"/>
              <a:ext cx="309" cy="182"/>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3699"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3700"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3701"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3702"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3703"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3704"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3705"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3706"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3707"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3708"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3709"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3710"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3711"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3712"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23713"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23714" name="Picture 51"/>
            <p:cNvPicPr>
              <a:picLocks noChangeAspect="1" noChangeArrowheads="1"/>
            </p:cNvPicPr>
            <p:nvPr/>
          </p:nvPicPr>
          <p:blipFill>
            <a:blip r:embed="rId2"/>
            <a:srcRect/>
            <a:stretch>
              <a:fillRect/>
            </a:stretch>
          </p:blipFill>
          <p:spPr bwMode="auto">
            <a:xfrm>
              <a:off x="1590" y="1411"/>
              <a:ext cx="463" cy="209"/>
            </a:xfrm>
            <a:prstGeom prst="rect">
              <a:avLst/>
            </a:prstGeom>
            <a:noFill/>
            <a:ln w="9525">
              <a:noFill/>
              <a:miter lim="800000"/>
              <a:headEnd/>
              <a:tailEnd/>
            </a:ln>
          </p:spPr>
        </p:pic>
        <p:pic>
          <p:nvPicPr>
            <p:cNvPr id="23715" name="Picture 52"/>
            <p:cNvPicPr>
              <a:picLocks noChangeAspect="1" noChangeArrowheads="1"/>
            </p:cNvPicPr>
            <p:nvPr/>
          </p:nvPicPr>
          <p:blipFill>
            <a:blip r:embed="rId3"/>
            <a:srcRect/>
            <a:stretch>
              <a:fillRect/>
            </a:stretch>
          </p:blipFill>
          <p:spPr bwMode="auto">
            <a:xfrm>
              <a:off x="1618" y="1441"/>
              <a:ext cx="425" cy="345"/>
            </a:xfrm>
            <a:prstGeom prst="rect">
              <a:avLst/>
            </a:prstGeom>
            <a:noFill/>
            <a:ln w="9525">
              <a:noFill/>
              <a:miter lim="800000"/>
              <a:headEnd/>
              <a:tailEnd/>
            </a:ln>
          </p:spPr>
        </p:pic>
        <p:sp>
          <p:nvSpPr>
            <p:cNvPr id="23716"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23717"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23718"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23719"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23720"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23721"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23722"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23723"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23724"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23725"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23726"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grpSp>
      <p:grpSp>
        <p:nvGrpSpPr>
          <p:cNvPr id="23558" name="Group 4"/>
          <p:cNvGrpSpPr>
            <a:grpSpLocks noChangeAspect="1"/>
          </p:cNvGrpSpPr>
          <p:nvPr/>
        </p:nvGrpSpPr>
        <p:grpSpPr bwMode="auto">
          <a:xfrm>
            <a:off x="2330450" y="3130550"/>
            <a:ext cx="781050" cy="1028700"/>
            <a:chOff x="628" y="481"/>
            <a:chExt cx="2061" cy="2736"/>
          </a:xfrm>
        </p:grpSpPr>
        <p:sp>
          <p:nvSpPr>
            <p:cNvPr id="23637"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23638"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23639"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23640"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23641"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23642"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23643"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23644"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23645"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23646"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23647"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23648"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23649"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23650"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23651"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399" name="Freeform 34"/>
            <p:cNvSpPr>
              <a:spLocks/>
            </p:cNvSpPr>
            <p:nvPr/>
          </p:nvSpPr>
          <p:spPr bwMode="auto">
            <a:xfrm>
              <a:off x="1281" y="481"/>
              <a:ext cx="310" cy="1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00" name="Freeform 35"/>
            <p:cNvSpPr>
              <a:spLocks/>
            </p:cNvSpPr>
            <p:nvPr/>
          </p:nvSpPr>
          <p:spPr bwMode="auto">
            <a:xfrm>
              <a:off x="2044" y="489"/>
              <a:ext cx="306" cy="182"/>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3654"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3655"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3656"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3657"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3658"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3659"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3660"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3661"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3662"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3663"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3664"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3665"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3666"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3667"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23668"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23669" name="Picture 51"/>
            <p:cNvPicPr>
              <a:picLocks noChangeAspect="1" noChangeArrowheads="1"/>
            </p:cNvPicPr>
            <p:nvPr/>
          </p:nvPicPr>
          <p:blipFill>
            <a:blip r:embed="rId2"/>
            <a:srcRect/>
            <a:stretch>
              <a:fillRect/>
            </a:stretch>
          </p:blipFill>
          <p:spPr bwMode="auto">
            <a:xfrm>
              <a:off x="1590" y="1411"/>
              <a:ext cx="463" cy="209"/>
            </a:xfrm>
            <a:prstGeom prst="rect">
              <a:avLst/>
            </a:prstGeom>
            <a:noFill/>
            <a:ln w="9525">
              <a:noFill/>
              <a:miter lim="800000"/>
              <a:headEnd/>
              <a:tailEnd/>
            </a:ln>
          </p:spPr>
        </p:pic>
        <p:pic>
          <p:nvPicPr>
            <p:cNvPr id="23670" name="Picture 52"/>
            <p:cNvPicPr>
              <a:picLocks noChangeAspect="1" noChangeArrowheads="1"/>
            </p:cNvPicPr>
            <p:nvPr/>
          </p:nvPicPr>
          <p:blipFill>
            <a:blip r:embed="rId3"/>
            <a:srcRect/>
            <a:stretch>
              <a:fillRect/>
            </a:stretch>
          </p:blipFill>
          <p:spPr bwMode="auto">
            <a:xfrm>
              <a:off x="1618" y="1441"/>
              <a:ext cx="425" cy="345"/>
            </a:xfrm>
            <a:prstGeom prst="rect">
              <a:avLst/>
            </a:prstGeom>
            <a:noFill/>
            <a:ln w="9525">
              <a:noFill/>
              <a:miter lim="800000"/>
              <a:headEnd/>
              <a:tailEnd/>
            </a:ln>
          </p:spPr>
        </p:pic>
        <p:sp>
          <p:nvSpPr>
            <p:cNvPr id="23671"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23672"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23673"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23674"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23675"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23676"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23677"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23678"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23679"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23680"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23681"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grpSp>
      <p:grpSp>
        <p:nvGrpSpPr>
          <p:cNvPr id="673" name="Group 672"/>
          <p:cNvGrpSpPr>
            <a:grpSpLocks/>
          </p:cNvGrpSpPr>
          <p:nvPr/>
        </p:nvGrpSpPr>
        <p:grpSpPr bwMode="auto">
          <a:xfrm>
            <a:off x="3048000" y="4852988"/>
            <a:ext cx="430213" cy="676275"/>
            <a:chOff x="4102040" y="4852812"/>
            <a:chExt cx="430235" cy="676894"/>
          </a:xfrm>
        </p:grpSpPr>
        <p:sp>
          <p:nvSpPr>
            <p:cNvPr id="672" name="Freeform 671"/>
            <p:cNvSpPr/>
            <p:nvPr/>
          </p:nvSpPr>
          <p:spPr>
            <a:xfrm>
              <a:off x="4371929" y="5038719"/>
              <a:ext cx="142882" cy="467152"/>
            </a:xfrm>
            <a:custGeom>
              <a:avLst/>
              <a:gdLst>
                <a:gd name="connsiteX0" fmla="*/ 33338 w 142875"/>
                <a:gd name="connsiteY0" fmla="*/ 466725 h 466725"/>
                <a:gd name="connsiteX1" fmla="*/ 111919 w 142875"/>
                <a:gd name="connsiteY1" fmla="*/ 423863 h 466725"/>
                <a:gd name="connsiteX2" fmla="*/ 142875 w 142875"/>
                <a:gd name="connsiteY2" fmla="*/ 0 h 466725"/>
                <a:gd name="connsiteX3" fmla="*/ 0 w 142875"/>
                <a:gd name="connsiteY3" fmla="*/ 30956 h 466725"/>
                <a:gd name="connsiteX4" fmla="*/ 2381 w 142875"/>
                <a:gd name="connsiteY4" fmla="*/ 409575 h 466725"/>
                <a:gd name="connsiteX5" fmla="*/ 33338 w 142875"/>
                <a:gd name="connsiteY5"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466725">
                  <a:moveTo>
                    <a:pt x="33338" y="466725"/>
                  </a:moveTo>
                  <a:lnTo>
                    <a:pt x="111919" y="423863"/>
                  </a:lnTo>
                  <a:lnTo>
                    <a:pt x="142875" y="0"/>
                  </a:lnTo>
                  <a:lnTo>
                    <a:pt x="0" y="30956"/>
                  </a:lnTo>
                  <a:cubicBezTo>
                    <a:pt x="794" y="157162"/>
                    <a:pt x="1587" y="283369"/>
                    <a:pt x="2381" y="409575"/>
                  </a:cubicBezTo>
                  <a:lnTo>
                    <a:pt x="33338" y="4667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3562" name="Group 129"/>
            <p:cNvGrpSpPr>
              <a:grpSpLocks noChangeAspect="1"/>
            </p:cNvGrpSpPr>
            <p:nvPr/>
          </p:nvGrpSpPr>
          <p:grpSpPr bwMode="auto">
            <a:xfrm>
              <a:off x="4102040" y="4852812"/>
              <a:ext cx="430235" cy="676894"/>
              <a:chOff x="4866" y="-919"/>
              <a:chExt cx="2885" cy="4539"/>
            </a:xfrm>
          </p:grpSpPr>
          <p:sp>
            <p:nvSpPr>
              <p:cNvPr id="23563" name="Freeform 130"/>
              <p:cNvSpPr>
                <a:spLocks/>
              </p:cNvSpPr>
              <p:nvPr/>
            </p:nvSpPr>
            <p:spPr bwMode="auto">
              <a:xfrm>
                <a:off x="5686" y="15"/>
                <a:ext cx="1963" cy="3589"/>
              </a:xfrm>
              <a:custGeom>
                <a:avLst/>
                <a:gdLst>
                  <a:gd name="T0" fmla="*/ 485 w 829"/>
                  <a:gd name="T1" fmla="*/ 3492 h 1517"/>
                  <a:gd name="T2" fmla="*/ 727 w 829"/>
                  <a:gd name="T3" fmla="*/ 3544 h 1517"/>
                  <a:gd name="T4" fmla="*/ 1416 w 829"/>
                  <a:gd name="T5" fmla="*/ 3390 h 1517"/>
                  <a:gd name="T6" fmla="*/ 1549 w 829"/>
                  <a:gd name="T7" fmla="*/ 3293 h 1517"/>
                  <a:gd name="T8" fmla="*/ 1530 w 829"/>
                  <a:gd name="T9" fmla="*/ 3298 h 1517"/>
                  <a:gd name="T10" fmla="*/ 1129 w 829"/>
                  <a:gd name="T11" fmla="*/ 3471 h 1517"/>
                  <a:gd name="T12" fmla="*/ 810 w 829"/>
                  <a:gd name="T13" fmla="*/ 3494 h 1517"/>
                  <a:gd name="T14" fmla="*/ 386 w 829"/>
                  <a:gd name="T15" fmla="*/ 3388 h 1517"/>
                  <a:gd name="T16" fmla="*/ 142 w 829"/>
                  <a:gd name="T17" fmla="*/ 3168 h 1517"/>
                  <a:gd name="T18" fmla="*/ 616 w 829"/>
                  <a:gd name="T19" fmla="*/ 3402 h 1517"/>
                  <a:gd name="T20" fmla="*/ 893 w 829"/>
                  <a:gd name="T21" fmla="*/ 3435 h 1517"/>
                  <a:gd name="T22" fmla="*/ 1395 w 829"/>
                  <a:gd name="T23" fmla="*/ 3312 h 1517"/>
                  <a:gd name="T24" fmla="*/ 1622 w 829"/>
                  <a:gd name="T25" fmla="*/ 3121 h 1517"/>
                  <a:gd name="T26" fmla="*/ 1684 w 829"/>
                  <a:gd name="T27" fmla="*/ 2889 h 1517"/>
                  <a:gd name="T28" fmla="*/ 1703 w 829"/>
                  <a:gd name="T29" fmla="*/ 2385 h 1517"/>
                  <a:gd name="T30" fmla="*/ 1719 w 829"/>
                  <a:gd name="T31" fmla="*/ 1808 h 1517"/>
                  <a:gd name="T32" fmla="*/ 1736 w 829"/>
                  <a:gd name="T33" fmla="*/ 1417 h 1517"/>
                  <a:gd name="T34" fmla="*/ 1745 w 829"/>
                  <a:gd name="T35" fmla="*/ 1171 h 1517"/>
                  <a:gd name="T36" fmla="*/ 1764 w 829"/>
                  <a:gd name="T37" fmla="*/ 826 h 1517"/>
                  <a:gd name="T38" fmla="*/ 1776 w 829"/>
                  <a:gd name="T39" fmla="*/ 625 h 1517"/>
                  <a:gd name="T40" fmla="*/ 1740 w 829"/>
                  <a:gd name="T41" fmla="*/ 641 h 1517"/>
                  <a:gd name="T42" fmla="*/ 1764 w 829"/>
                  <a:gd name="T43" fmla="*/ 547 h 1517"/>
                  <a:gd name="T44" fmla="*/ 1771 w 829"/>
                  <a:gd name="T45" fmla="*/ 537 h 1517"/>
                  <a:gd name="T46" fmla="*/ 1774 w 829"/>
                  <a:gd name="T47" fmla="*/ 539 h 1517"/>
                  <a:gd name="T48" fmla="*/ 1771 w 829"/>
                  <a:gd name="T49" fmla="*/ 537 h 1517"/>
                  <a:gd name="T50" fmla="*/ 1764 w 829"/>
                  <a:gd name="T51" fmla="*/ 497 h 1517"/>
                  <a:gd name="T52" fmla="*/ 1764 w 829"/>
                  <a:gd name="T53" fmla="*/ 381 h 1517"/>
                  <a:gd name="T54" fmla="*/ 1759 w 829"/>
                  <a:gd name="T55" fmla="*/ 291 h 1517"/>
                  <a:gd name="T56" fmla="*/ 1873 w 829"/>
                  <a:gd name="T57" fmla="*/ 194 h 1517"/>
                  <a:gd name="T58" fmla="*/ 1887 w 829"/>
                  <a:gd name="T59" fmla="*/ 28 h 1517"/>
                  <a:gd name="T60" fmla="*/ 1942 w 829"/>
                  <a:gd name="T61" fmla="*/ 0 h 1517"/>
                  <a:gd name="T62" fmla="*/ 1932 w 829"/>
                  <a:gd name="T63" fmla="*/ 189 h 1517"/>
                  <a:gd name="T64" fmla="*/ 1920 w 829"/>
                  <a:gd name="T65" fmla="*/ 367 h 1517"/>
                  <a:gd name="T66" fmla="*/ 1949 w 829"/>
                  <a:gd name="T67" fmla="*/ 395 h 1517"/>
                  <a:gd name="T68" fmla="*/ 1918 w 829"/>
                  <a:gd name="T69" fmla="*/ 518 h 1517"/>
                  <a:gd name="T70" fmla="*/ 1906 w 829"/>
                  <a:gd name="T71" fmla="*/ 542 h 1517"/>
                  <a:gd name="T72" fmla="*/ 1897 w 829"/>
                  <a:gd name="T73" fmla="*/ 733 h 1517"/>
                  <a:gd name="T74" fmla="*/ 1880 w 829"/>
                  <a:gd name="T75" fmla="*/ 1003 h 1517"/>
                  <a:gd name="T76" fmla="*/ 1861 w 829"/>
                  <a:gd name="T77" fmla="*/ 1382 h 1517"/>
                  <a:gd name="T78" fmla="*/ 1835 w 829"/>
                  <a:gd name="T79" fmla="*/ 1869 h 1517"/>
                  <a:gd name="T80" fmla="*/ 1811 w 829"/>
                  <a:gd name="T81" fmla="*/ 2316 h 1517"/>
                  <a:gd name="T82" fmla="*/ 1802 w 829"/>
                  <a:gd name="T83" fmla="*/ 2534 h 1517"/>
                  <a:gd name="T84" fmla="*/ 1785 w 829"/>
                  <a:gd name="T85" fmla="*/ 2908 h 1517"/>
                  <a:gd name="T86" fmla="*/ 1774 w 829"/>
                  <a:gd name="T87" fmla="*/ 3085 h 1517"/>
                  <a:gd name="T88" fmla="*/ 1622 w 829"/>
                  <a:gd name="T89" fmla="*/ 3310 h 1517"/>
                  <a:gd name="T90" fmla="*/ 980 w 829"/>
                  <a:gd name="T91" fmla="*/ 3582 h 1517"/>
                  <a:gd name="T92" fmla="*/ 762 w 829"/>
                  <a:gd name="T93" fmla="*/ 3587 h 1517"/>
                  <a:gd name="T94" fmla="*/ 504 w 829"/>
                  <a:gd name="T95" fmla="*/ 3539 h 1517"/>
                  <a:gd name="T96" fmla="*/ 130 w 829"/>
                  <a:gd name="T97" fmla="*/ 3362 h 1517"/>
                  <a:gd name="T98" fmla="*/ 0 w 829"/>
                  <a:gd name="T99" fmla="*/ 3303 h 1517"/>
                  <a:gd name="T100" fmla="*/ 125 w 829"/>
                  <a:gd name="T101" fmla="*/ 3265 h 15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9"/>
                  <a:gd name="T154" fmla="*/ 0 h 1517"/>
                  <a:gd name="T155" fmla="*/ 829 w 829"/>
                  <a:gd name="T156" fmla="*/ 1517 h 15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9" h="1517">
                    <a:moveTo>
                      <a:pt x="53" y="1380"/>
                    </a:moveTo>
                    <a:cubicBezTo>
                      <a:pt x="98" y="1425"/>
                      <a:pt x="148" y="1457"/>
                      <a:pt x="205" y="1476"/>
                    </a:cubicBezTo>
                    <a:cubicBezTo>
                      <a:pt x="225" y="1483"/>
                      <a:pt x="246" y="1489"/>
                      <a:pt x="267" y="1493"/>
                    </a:cubicBezTo>
                    <a:cubicBezTo>
                      <a:pt x="280" y="1496"/>
                      <a:pt x="293" y="1497"/>
                      <a:pt x="307" y="1498"/>
                    </a:cubicBezTo>
                    <a:cubicBezTo>
                      <a:pt x="332" y="1501"/>
                      <a:pt x="357" y="1500"/>
                      <a:pt x="383" y="1500"/>
                    </a:cubicBezTo>
                    <a:cubicBezTo>
                      <a:pt x="459" y="1498"/>
                      <a:pt x="531" y="1475"/>
                      <a:pt x="598" y="1433"/>
                    </a:cubicBezTo>
                    <a:cubicBezTo>
                      <a:pt x="616" y="1422"/>
                      <a:pt x="633" y="1410"/>
                      <a:pt x="650" y="1395"/>
                    </a:cubicBezTo>
                    <a:cubicBezTo>
                      <a:pt x="651" y="1394"/>
                      <a:pt x="652" y="1393"/>
                      <a:pt x="654" y="1392"/>
                    </a:cubicBezTo>
                    <a:cubicBezTo>
                      <a:pt x="654" y="1391"/>
                      <a:pt x="653" y="1391"/>
                      <a:pt x="653" y="1391"/>
                    </a:cubicBezTo>
                    <a:cubicBezTo>
                      <a:pt x="651" y="1392"/>
                      <a:pt x="649" y="1393"/>
                      <a:pt x="646" y="1394"/>
                    </a:cubicBezTo>
                    <a:cubicBezTo>
                      <a:pt x="626" y="1407"/>
                      <a:pt x="605" y="1418"/>
                      <a:pt x="584" y="1429"/>
                    </a:cubicBezTo>
                    <a:cubicBezTo>
                      <a:pt x="549" y="1446"/>
                      <a:pt x="514" y="1459"/>
                      <a:pt x="477" y="1467"/>
                    </a:cubicBezTo>
                    <a:cubicBezTo>
                      <a:pt x="461" y="1470"/>
                      <a:pt x="445" y="1473"/>
                      <a:pt x="429" y="1475"/>
                    </a:cubicBezTo>
                    <a:cubicBezTo>
                      <a:pt x="400" y="1478"/>
                      <a:pt x="371" y="1479"/>
                      <a:pt x="342" y="1477"/>
                    </a:cubicBezTo>
                    <a:cubicBezTo>
                      <a:pt x="320" y="1476"/>
                      <a:pt x="298" y="1473"/>
                      <a:pt x="277" y="1468"/>
                    </a:cubicBezTo>
                    <a:cubicBezTo>
                      <a:pt x="238" y="1460"/>
                      <a:pt x="200" y="1448"/>
                      <a:pt x="163" y="1432"/>
                    </a:cubicBezTo>
                    <a:cubicBezTo>
                      <a:pt x="121" y="1413"/>
                      <a:pt x="81" y="1388"/>
                      <a:pt x="43" y="1358"/>
                    </a:cubicBezTo>
                    <a:cubicBezTo>
                      <a:pt x="49" y="1352"/>
                      <a:pt x="54" y="1346"/>
                      <a:pt x="60" y="1339"/>
                    </a:cubicBezTo>
                    <a:cubicBezTo>
                      <a:pt x="89" y="1365"/>
                      <a:pt x="120" y="1385"/>
                      <a:pt x="153" y="1401"/>
                    </a:cubicBezTo>
                    <a:cubicBezTo>
                      <a:pt x="188" y="1417"/>
                      <a:pt x="223" y="1430"/>
                      <a:pt x="260" y="1438"/>
                    </a:cubicBezTo>
                    <a:cubicBezTo>
                      <a:pt x="275" y="1442"/>
                      <a:pt x="289" y="1445"/>
                      <a:pt x="304" y="1447"/>
                    </a:cubicBezTo>
                    <a:cubicBezTo>
                      <a:pt x="329" y="1451"/>
                      <a:pt x="353" y="1453"/>
                      <a:pt x="377" y="1452"/>
                    </a:cubicBezTo>
                    <a:cubicBezTo>
                      <a:pt x="391" y="1452"/>
                      <a:pt x="404" y="1452"/>
                      <a:pt x="417" y="1451"/>
                    </a:cubicBezTo>
                    <a:cubicBezTo>
                      <a:pt x="476" y="1445"/>
                      <a:pt x="534" y="1430"/>
                      <a:pt x="589" y="1400"/>
                    </a:cubicBezTo>
                    <a:cubicBezTo>
                      <a:pt x="615" y="1385"/>
                      <a:pt x="640" y="1368"/>
                      <a:pt x="663" y="1346"/>
                    </a:cubicBezTo>
                    <a:cubicBezTo>
                      <a:pt x="671" y="1338"/>
                      <a:pt x="679" y="1329"/>
                      <a:pt x="685" y="1319"/>
                    </a:cubicBezTo>
                    <a:cubicBezTo>
                      <a:pt x="696" y="1303"/>
                      <a:pt x="702" y="1285"/>
                      <a:pt x="705" y="1265"/>
                    </a:cubicBezTo>
                    <a:cubicBezTo>
                      <a:pt x="708" y="1251"/>
                      <a:pt x="710" y="1236"/>
                      <a:pt x="711" y="1221"/>
                    </a:cubicBezTo>
                    <a:cubicBezTo>
                      <a:pt x="714" y="1177"/>
                      <a:pt x="715" y="1133"/>
                      <a:pt x="716" y="1088"/>
                    </a:cubicBezTo>
                    <a:cubicBezTo>
                      <a:pt x="717" y="1061"/>
                      <a:pt x="718" y="1035"/>
                      <a:pt x="719" y="1008"/>
                    </a:cubicBezTo>
                    <a:cubicBezTo>
                      <a:pt x="720" y="963"/>
                      <a:pt x="721" y="918"/>
                      <a:pt x="722" y="873"/>
                    </a:cubicBezTo>
                    <a:cubicBezTo>
                      <a:pt x="724" y="837"/>
                      <a:pt x="725" y="800"/>
                      <a:pt x="726" y="764"/>
                    </a:cubicBezTo>
                    <a:cubicBezTo>
                      <a:pt x="727" y="734"/>
                      <a:pt x="728" y="705"/>
                      <a:pt x="729" y="675"/>
                    </a:cubicBezTo>
                    <a:cubicBezTo>
                      <a:pt x="730" y="650"/>
                      <a:pt x="732" y="625"/>
                      <a:pt x="733" y="599"/>
                    </a:cubicBezTo>
                    <a:cubicBezTo>
                      <a:pt x="733" y="588"/>
                      <a:pt x="734" y="577"/>
                      <a:pt x="734" y="566"/>
                    </a:cubicBezTo>
                    <a:cubicBezTo>
                      <a:pt x="735" y="542"/>
                      <a:pt x="736" y="519"/>
                      <a:pt x="737" y="495"/>
                    </a:cubicBezTo>
                    <a:cubicBezTo>
                      <a:pt x="739" y="466"/>
                      <a:pt x="740" y="437"/>
                      <a:pt x="742" y="408"/>
                    </a:cubicBezTo>
                    <a:cubicBezTo>
                      <a:pt x="743" y="389"/>
                      <a:pt x="744" y="369"/>
                      <a:pt x="745" y="349"/>
                    </a:cubicBezTo>
                    <a:cubicBezTo>
                      <a:pt x="747" y="323"/>
                      <a:pt x="748" y="298"/>
                      <a:pt x="750" y="272"/>
                    </a:cubicBezTo>
                    <a:cubicBezTo>
                      <a:pt x="750" y="270"/>
                      <a:pt x="750" y="268"/>
                      <a:pt x="750" y="264"/>
                    </a:cubicBezTo>
                    <a:cubicBezTo>
                      <a:pt x="747" y="266"/>
                      <a:pt x="744" y="267"/>
                      <a:pt x="742" y="268"/>
                    </a:cubicBezTo>
                    <a:cubicBezTo>
                      <a:pt x="740" y="269"/>
                      <a:pt x="737" y="270"/>
                      <a:pt x="735" y="271"/>
                    </a:cubicBezTo>
                    <a:cubicBezTo>
                      <a:pt x="739" y="259"/>
                      <a:pt x="741" y="246"/>
                      <a:pt x="743" y="233"/>
                    </a:cubicBezTo>
                    <a:cubicBezTo>
                      <a:pt x="744" y="232"/>
                      <a:pt x="745" y="232"/>
                      <a:pt x="745" y="231"/>
                    </a:cubicBezTo>
                    <a:cubicBezTo>
                      <a:pt x="746" y="231"/>
                      <a:pt x="747" y="230"/>
                      <a:pt x="748" y="229"/>
                    </a:cubicBezTo>
                    <a:cubicBezTo>
                      <a:pt x="748" y="228"/>
                      <a:pt x="748" y="228"/>
                      <a:pt x="748" y="227"/>
                    </a:cubicBezTo>
                    <a:cubicBezTo>
                      <a:pt x="748" y="227"/>
                      <a:pt x="748" y="227"/>
                      <a:pt x="749" y="227"/>
                    </a:cubicBezTo>
                    <a:cubicBezTo>
                      <a:pt x="749" y="227"/>
                      <a:pt x="749" y="227"/>
                      <a:pt x="749" y="228"/>
                    </a:cubicBezTo>
                    <a:cubicBezTo>
                      <a:pt x="749" y="227"/>
                      <a:pt x="749" y="227"/>
                      <a:pt x="749" y="227"/>
                    </a:cubicBezTo>
                    <a:cubicBezTo>
                      <a:pt x="749" y="227"/>
                      <a:pt x="748" y="227"/>
                      <a:pt x="748" y="227"/>
                    </a:cubicBezTo>
                    <a:cubicBezTo>
                      <a:pt x="746" y="227"/>
                      <a:pt x="745" y="228"/>
                      <a:pt x="743" y="229"/>
                    </a:cubicBezTo>
                    <a:cubicBezTo>
                      <a:pt x="744" y="223"/>
                      <a:pt x="744" y="217"/>
                      <a:pt x="745" y="210"/>
                    </a:cubicBezTo>
                    <a:cubicBezTo>
                      <a:pt x="745" y="199"/>
                      <a:pt x="745" y="188"/>
                      <a:pt x="745" y="177"/>
                    </a:cubicBezTo>
                    <a:cubicBezTo>
                      <a:pt x="745" y="172"/>
                      <a:pt x="745" y="166"/>
                      <a:pt x="745" y="161"/>
                    </a:cubicBezTo>
                    <a:cubicBezTo>
                      <a:pt x="745" y="161"/>
                      <a:pt x="745" y="161"/>
                      <a:pt x="745" y="160"/>
                    </a:cubicBezTo>
                    <a:cubicBezTo>
                      <a:pt x="746" y="147"/>
                      <a:pt x="746" y="134"/>
                      <a:pt x="743" y="123"/>
                    </a:cubicBezTo>
                    <a:cubicBezTo>
                      <a:pt x="751" y="117"/>
                      <a:pt x="758" y="112"/>
                      <a:pt x="765" y="105"/>
                    </a:cubicBezTo>
                    <a:cubicBezTo>
                      <a:pt x="774" y="98"/>
                      <a:pt x="783" y="90"/>
                      <a:pt x="791" y="82"/>
                    </a:cubicBezTo>
                    <a:cubicBezTo>
                      <a:pt x="792" y="81"/>
                      <a:pt x="793" y="80"/>
                      <a:pt x="794" y="79"/>
                    </a:cubicBezTo>
                    <a:cubicBezTo>
                      <a:pt x="795" y="57"/>
                      <a:pt x="796" y="35"/>
                      <a:pt x="797" y="12"/>
                    </a:cubicBezTo>
                    <a:cubicBezTo>
                      <a:pt x="798" y="12"/>
                      <a:pt x="798" y="12"/>
                      <a:pt x="799" y="12"/>
                    </a:cubicBezTo>
                    <a:cubicBezTo>
                      <a:pt x="806" y="8"/>
                      <a:pt x="813" y="4"/>
                      <a:pt x="820" y="0"/>
                    </a:cubicBezTo>
                    <a:cubicBezTo>
                      <a:pt x="820" y="7"/>
                      <a:pt x="819" y="14"/>
                      <a:pt x="819" y="21"/>
                    </a:cubicBezTo>
                    <a:cubicBezTo>
                      <a:pt x="818" y="40"/>
                      <a:pt x="817" y="60"/>
                      <a:pt x="816" y="80"/>
                    </a:cubicBezTo>
                    <a:cubicBezTo>
                      <a:pt x="815" y="93"/>
                      <a:pt x="814" y="106"/>
                      <a:pt x="813" y="119"/>
                    </a:cubicBezTo>
                    <a:cubicBezTo>
                      <a:pt x="813" y="131"/>
                      <a:pt x="812" y="143"/>
                      <a:pt x="811" y="155"/>
                    </a:cubicBezTo>
                    <a:cubicBezTo>
                      <a:pt x="811" y="157"/>
                      <a:pt x="812" y="159"/>
                      <a:pt x="812" y="161"/>
                    </a:cubicBezTo>
                    <a:cubicBezTo>
                      <a:pt x="816" y="162"/>
                      <a:pt x="820" y="164"/>
                      <a:pt x="823" y="167"/>
                    </a:cubicBezTo>
                    <a:cubicBezTo>
                      <a:pt x="827" y="173"/>
                      <a:pt x="829" y="180"/>
                      <a:pt x="828" y="188"/>
                    </a:cubicBezTo>
                    <a:cubicBezTo>
                      <a:pt x="827" y="202"/>
                      <a:pt x="822" y="213"/>
                      <a:pt x="810" y="219"/>
                    </a:cubicBezTo>
                    <a:cubicBezTo>
                      <a:pt x="809" y="219"/>
                      <a:pt x="808" y="220"/>
                      <a:pt x="806" y="221"/>
                    </a:cubicBezTo>
                    <a:cubicBezTo>
                      <a:pt x="806" y="224"/>
                      <a:pt x="806" y="227"/>
                      <a:pt x="805" y="229"/>
                    </a:cubicBezTo>
                    <a:cubicBezTo>
                      <a:pt x="805" y="239"/>
                      <a:pt x="804" y="249"/>
                      <a:pt x="804" y="259"/>
                    </a:cubicBezTo>
                    <a:cubicBezTo>
                      <a:pt x="803" y="276"/>
                      <a:pt x="802" y="293"/>
                      <a:pt x="801" y="310"/>
                    </a:cubicBezTo>
                    <a:cubicBezTo>
                      <a:pt x="800" y="329"/>
                      <a:pt x="798" y="347"/>
                      <a:pt x="797" y="366"/>
                    </a:cubicBezTo>
                    <a:cubicBezTo>
                      <a:pt x="796" y="385"/>
                      <a:pt x="795" y="405"/>
                      <a:pt x="794" y="424"/>
                    </a:cubicBezTo>
                    <a:cubicBezTo>
                      <a:pt x="793" y="452"/>
                      <a:pt x="791" y="480"/>
                      <a:pt x="790" y="508"/>
                    </a:cubicBezTo>
                    <a:cubicBezTo>
                      <a:pt x="788" y="533"/>
                      <a:pt x="787" y="558"/>
                      <a:pt x="786" y="584"/>
                    </a:cubicBezTo>
                    <a:cubicBezTo>
                      <a:pt x="784" y="618"/>
                      <a:pt x="782" y="653"/>
                      <a:pt x="780" y="687"/>
                    </a:cubicBezTo>
                    <a:cubicBezTo>
                      <a:pt x="779" y="721"/>
                      <a:pt x="777" y="755"/>
                      <a:pt x="775" y="790"/>
                    </a:cubicBezTo>
                    <a:cubicBezTo>
                      <a:pt x="773" y="823"/>
                      <a:pt x="772" y="857"/>
                      <a:pt x="770" y="891"/>
                    </a:cubicBezTo>
                    <a:cubicBezTo>
                      <a:pt x="768" y="920"/>
                      <a:pt x="767" y="950"/>
                      <a:pt x="765" y="979"/>
                    </a:cubicBezTo>
                    <a:cubicBezTo>
                      <a:pt x="765" y="988"/>
                      <a:pt x="764" y="998"/>
                      <a:pt x="764" y="1007"/>
                    </a:cubicBezTo>
                    <a:cubicBezTo>
                      <a:pt x="763" y="1029"/>
                      <a:pt x="762" y="1050"/>
                      <a:pt x="761" y="1071"/>
                    </a:cubicBezTo>
                    <a:cubicBezTo>
                      <a:pt x="760" y="1094"/>
                      <a:pt x="759" y="1117"/>
                      <a:pt x="758" y="1139"/>
                    </a:cubicBezTo>
                    <a:cubicBezTo>
                      <a:pt x="756" y="1169"/>
                      <a:pt x="755" y="1199"/>
                      <a:pt x="754" y="1229"/>
                    </a:cubicBezTo>
                    <a:cubicBezTo>
                      <a:pt x="753" y="1242"/>
                      <a:pt x="753" y="1254"/>
                      <a:pt x="752" y="1266"/>
                    </a:cubicBezTo>
                    <a:cubicBezTo>
                      <a:pt x="752" y="1279"/>
                      <a:pt x="751" y="1292"/>
                      <a:pt x="749" y="1304"/>
                    </a:cubicBezTo>
                    <a:cubicBezTo>
                      <a:pt x="746" y="1319"/>
                      <a:pt x="741" y="1333"/>
                      <a:pt x="733" y="1344"/>
                    </a:cubicBezTo>
                    <a:cubicBezTo>
                      <a:pt x="718" y="1364"/>
                      <a:pt x="703" y="1383"/>
                      <a:pt x="685" y="1399"/>
                    </a:cubicBezTo>
                    <a:cubicBezTo>
                      <a:pt x="644" y="1434"/>
                      <a:pt x="601" y="1462"/>
                      <a:pt x="553" y="1481"/>
                    </a:cubicBezTo>
                    <a:cubicBezTo>
                      <a:pt x="508" y="1499"/>
                      <a:pt x="462" y="1508"/>
                      <a:pt x="414" y="1514"/>
                    </a:cubicBezTo>
                    <a:cubicBezTo>
                      <a:pt x="401" y="1515"/>
                      <a:pt x="389" y="1516"/>
                      <a:pt x="376" y="1516"/>
                    </a:cubicBezTo>
                    <a:cubicBezTo>
                      <a:pt x="358" y="1517"/>
                      <a:pt x="340" y="1517"/>
                      <a:pt x="322" y="1516"/>
                    </a:cubicBezTo>
                    <a:cubicBezTo>
                      <a:pt x="306" y="1515"/>
                      <a:pt x="289" y="1513"/>
                      <a:pt x="273" y="1510"/>
                    </a:cubicBezTo>
                    <a:cubicBezTo>
                      <a:pt x="253" y="1507"/>
                      <a:pt x="233" y="1502"/>
                      <a:pt x="213" y="1496"/>
                    </a:cubicBezTo>
                    <a:cubicBezTo>
                      <a:pt x="170" y="1484"/>
                      <a:pt x="129" y="1466"/>
                      <a:pt x="89" y="1441"/>
                    </a:cubicBezTo>
                    <a:cubicBezTo>
                      <a:pt x="78" y="1434"/>
                      <a:pt x="67" y="1427"/>
                      <a:pt x="55" y="1421"/>
                    </a:cubicBezTo>
                    <a:cubicBezTo>
                      <a:pt x="39" y="1413"/>
                      <a:pt x="22" y="1407"/>
                      <a:pt x="5" y="1404"/>
                    </a:cubicBezTo>
                    <a:cubicBezTo>
                      <a:pt x="3" y="1401"/>
                      <a:pt x="2" y="1398"/>
                      <a:pt x="0" y="1396"/>
                    </a:cubicBezTo>
                    <a:cubicBezTo>
                      <a:pt x="13" y="1386"/>
                      <a:pt x="26" y="1375"/>
                      <a:pt x="38" y="1363"/>
                    </a:cubicBezTo>
                    <a:cubicBezTo>
                      <a:pt x="43" y="1369"/>
                      <a:pt x="48" y="1374"/>
                      <a:pt x="53" y="1380"/>
                    </a:cubicBezTo>
                    <a:close/>
                  </a:path>
                </a:pathLst>
              </a:custGeom>
              <a:solidFill>
                <a:srgbClr val="00B0F0"/>
              </a:solidFill>
              <a:ln w="9525">
                <a:noFill/>
                <a:round/>
                <a:headEnd/>
                <a:tailEnd/>
              </a:ln>
            </p:spPr>
            <p:txBody>
              <a:bodyPr/>
              <a:lstStyle/>
              <a:p>
                <a:endParaRPr lang="en-US"/>
              </a:p>
            </p:txBody>
          </p:sp>
          <p:sp>
            <p:nvSpPr>
              <p:cNvPr id="23564" name="Freeform 131"/>
              <p:cNvSpPr>
                <a:spLocks/>
              </p:cNvSpPr>
              <p:nvPr/>
            </p:nvSpPr>
            <p:spPr bwMode="auto">
              <a:xfrm>
                <a:off x="5641" y="3"/>
                <a:ext cx="2051" cy="3617"/>
              </a:xfrm>
              <a:custGeom>
                <a:avLst/>
                <a:gdLst>
                  <a:gd name="T0" fmla="*/ 1269 w 866"/>
                  <a:gd name="T1" fmla="*/ 3501 h 1529"/>
                  <a:gd name="T2" fmla="*/ 1551 w 866"/>
                  <a:gd name="T3" fmla="*/ 3312 h 1529"/>
                  <a:gd name="T4" fmla="*/ 459 w 866"/>
                  <a:gd name="T5" fmla="*/ 3380 h 1529"/>
                  <a:gd name="T6" fmla="*/ 201 w 866"/>
                  <a:gd name="T7" fmla="*/ 3224 h 1529"/>
                  <a:gd name="T8" fmla="*/ 144 w 866"/>
                  <a:gd name="T9" fmla="*/ 3191 h 1529"/>
                  <a:gd name="T10" fmla="*/ 1717 w 866"/>
                  <a:gd name="T11" fmla="*/ 3108 h 1529"/>
                  <a:gd name="T12" fmla="*/ 1814 w 866"/>
                  <a:gd name="T13" fmla="*/ 1597 h 1529"/>
                  <a:gd name="T14" fmla="*/ 1779 w 866"/>
                  <a:gd name="T15" fmla="*/ 648 h 1529"/>
                  <a:gd name="T16" fmla="*/ 1843 w 866"/>
                  <a:gd name="T17" fmla="*/ 575 h 1529"/>
                  <a:gd name="T18" fmla="*/ 1774 w 866"/>
                  <a:gd name="T19" fmla="*/ 561 h 1529"/>
                  <a:gd name="T20" fmla="*/ 1764 w 866"/>
                  <a:gd name="T21" fmla="*/ 565 h 1529"/>
                  <a:gd name="T22" fmla="*/ 1852 w 866"/>
                  <a:gd name="T23" fmla="*/ 326 h 1529"/>
                  <a:gd name="T24" fmla="*/ 1949 w 866"/>
                  <a:gd name="T25" fmla="*/ 206 h 1529"/>
                  <a:gd name="T26" fmla="*/ 2030 w 866"/>
                  <a:gd name="T27" fmla="*/ 0 h 1529"/>
                  <a:gd name="T28" fmla="*/ 1928 w 866"/>
                  <a:gd name="T29" fmla="*/ 345 h 1529"/>
                  <a:gd name="T30" fmla="*/ 1963 w 866"/>
                  <a:gd name="T31" fmla="*/ 480 h 1529"/>
                  <a:gd name="T32" fmla="*/ 1909 w 866"/>
                  <a:gd name="T33" fmla="*/ 591 h 1529"/>
                  <a:gd name="T34" fmla="*/ 1833 w 866"/>
                  <a:gd name="T35" fmla="*/ 2001 h 1529"/>
                  <a:gd name="T36" fmla="*/ 1696 w 866"/>
                  <a:gd name="T37" fmla="*/ 3260 h 1529"/>
                  <a:gd name="T38" fmla="*/ 464 w 866"/>
                  <a:gd name="T39" fmla="*/ 3496 h 1529"/>
                  <a:gd name="T40" fmla="*/ 99 w 866"/>
                  <a:gd name="T41" fmla="*/ 3321 h 1529"/>
                  <a:gd name="T42" fmla="*/ 92 w 866"/>
                  <a:gd name="T43" fmla="*/ 3248 h 1529"/>
                  <a:gd name="T44" fmla="*/ 175 w 866"/>
                  <a:gd name="T45" fmla="*/ 3224 h 1529"/>
                  <a:gd name="T46" fmla="*/ 17 w 866"/>
                  <a:gd name="T47" fmla="*/ 3314 h 1529"/>
                  <a:gd name="T48" fmla="*/ 118 w 866"/>
                  <a:gd name="T49" fmla="*/ 3378 h 1529"/>
                  <a:gd name="T50" fmla="*/ 1743 w 866"/>
                  <a:gd name="T51" fmla="*/ 3279 h 1529"/>
                  <a:gd name="T52" fmla="*/ 1904 w 866"/>
                  <a:gd name="T53" fmla="*/ 2247 h 1529"/>
                  <a:gd name="T54" fmla="*/ 1989 w 866"/>
                  <a:gd name="T55" fmla="*/ 639 h 1529"/>
                  <a:gd name="T56" fmla="*/ 2046 w 866"/>
                  <a:gd name="T57" fmla="*/ 419 h 1529"/>
                  <a:gd name="T58" fmla="*/ 2030 w 866"/>
                  <a:gd name="T59" fmla="*/ 0 h 1529"/>
                  <a:gd name="T60" fmla="*/ 1890 w 866"/>
                  <a:gd name="T61" fmla="*/ 104 h 1529"/>
                  <a:gd name="T62" fmla="*/ 1802 w 866"/>
                  <a:gd name="T63" fmla="*/ 284 h 1529"/>
                  <a:gd name="T64" fmla="*/ 1767 w 866"/>
                  <a:gd name="T65" fmla="*/ 405 h 1529"/>
                  <a:gd name="T66" fmla="*/ 1857 w 866"/>
                  <a:gd name="T67" fmla="*/ 537 h 1529"/>
                  <a:gd name="T68" fmla="*/ 1862 w 866"/>
                  <a:gd name="T69" fmla="*/ 539 h 1529"/>
                  <a:gd name="T70" fmla="*/ 1769 w 866"/>
                  <a:gd name="T71" fmla="*/ 570 h 1529"/>
                  <a:gd name="T72" fmla="*/ 1828 w 866"/>
                  <a:gd name="T73" fmla="*/ 641 h 1529"/>
                  <a:gd name="T74" fmla="*/ 1757 w 866"/>
                  <a:gd name="T75" fmla="*/ 1046 h 1529"/>
                  <a:gd name="T76" fmla="*/ 1698 w 866"/>
                  <a:gd name="T77" fmla="*/ 2671 h 1529"/>
                  <a:gd name="T78" fmla="*/ 1037 w 866"/>
                  <a:gd name="T79" fmla="*/ 3435 h 1529"/>
                  <a:gd name="T80" fmla="*/ 107 w 866"/>
                  <a:gd name="T81" fmla="*/ 3236 h 1529"/>
                  <a:gd name="T82" fmla="*/ 441 w 866"/>
                  <a:gd name="T83" fmla="*/ 3430 h 1529"/>
                  <a:gd name="T84" fmla="*/ 1634 w 866"/>
                  <a:gd name="T85" fmla="*/ 3291 h 1529"/>
                  <a:gd name="T86" fmla="*/ 1241 w 866"/>
                  <a:gd name="T87" fmla="*/ 3503 h 1529"/>
                  <a:gd name="T88" fmla="*/ 130 w 866"/>
                  <a:gd name="T89" fmla="*/ 3286 h 15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6"/>
                  <a:gd name="T136" fmla="*/ 0 h 1529"/>
                  <a:gd name="T137" fmla="*/ 866 w 866"/>
                  <a:gd name="T138" fmla="*/ 1529 h 15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6" h="1529">
                    <a:moveTo>
                      <a:pt x="55" y="1389"/>
                    </a:moveTo>
                    <a:cubicBezTo>
                      <a:pt x="146" y="1482"/>
                      <a:pt x="267" y="1515"/>
                      <a:pt x="395" y="1509"/>
                    </a:cubicBezTo>
                    <a:cubicBezTo>
                      <a:pt x="443" y="1506"/>
                      <a:pt x="490" y="1495"/>
                      <a:pt x="536" y="1480"/>
                    </a:cubicBezTo>
                    <a:cubicBezTo>
                      <a:pt x="564" y="1471"/>
                      <a:pt x="591" y="1459"/>
                      <a:pt x="616" y="1444"/>
                    </a:cubicBezTo>
                    <a:cubicBezTo>
                      <a:pt x="625" y="1440"/>
                      <a:pt x="694" y="1399"/>
                      <a:pt x="690" y="1391"/>
                    </a:cubicBezTo>
                    <a:cubicBezTo>
                      <a:pt x="689" y="1390"/>
                      <a:pt x="657" y="1399"/>
                      <a:pt x="655" y="1400"/>
                    </a:cubicBezTo>
                    <a:cubicBezTo>
                      <a:pt x="609" y="1425"/>
                      <a:pt x="564" y="1454"/>
                      <a:pt x="513" y="1467"/>
                    </a:cubicBezTo>
                    <a:cubicBezTo>
                      <a:pt x="461" y="1480"/>
                      <a:pt x="403" y="1481"/>
                      <a:pt x="349" y="1475"/>
                    </a:cubicBezTo>
                    <a:cubicBezTo>
                      <a:pt x="296" y="1468"/>
                      <a:pt x="243" y="1452"/>
                      <a:pt x="194" y="1429"/>
                    </a:cubicBezTo>
                    <a:cubicBezTo>
                      <a:pt x="170" y="1418"/>
                      <a:pt x="148" y="1406"/>
                      <a:pt x="126" y="1392"/>
                    </a:cubicBezTo>
                    <a:cubicBezTo>
                      <a:pt x="114" y="1384"/>
                      <a:pt x="102" y="1376"/>
                      <a:pt x="91" y="1367"/>
                    </a:cubicBezTo>
                    <a:cubicBezTo>
                      <a:pt x="89" y="1366"/>
                      <a:pt x="87" y="1364"/>
                      <a:pt x="85" y="1363"/>
                    </a:cubicBezTo>
                    <a:cubicBezTo>
                      <a:pt x="78" y="1360"/>
                      <a:pt x="78" y="1357"/>
                      <a:pt x="84" y="1354"/>
                    </a:cubicBezTo>
                    <a:cubicBezTo>
                      <a:pt x="86" y="1349"/>
                      <a:pt x="93" y="1343"/>
                      <a:pt x="96" y="1340"/>
                    </a:cubicBezTo>
                    <a:cubicBezTo>
                      <a:pt x="85" y="1343"/>
                      <a:pt x="73" y="1346"/>
                      <a:pt x="61" y="1349"/>
                    </a:cubicBezTo>
                    <a:cubicBezTo>
                      <a:pt x="148" y="1425"/>
                      <a:pt x="272" y="1465"/>
                      <a:pt x="387" y="1462"/>
                    </a:cubicBezTo>
                    <a:cubicBezTo>
                      <a:pt x="482" y="1459"/>
                      <a:pt x="589" y="1431"/>
                      <a:pt x="667" y="1374"/>
                    </a:cubicBezTo>
                    <a:cubicBezTo>
                      <a:pt x="689" y="1357"/>
                      <a:pt x="711" y="1338"/>
                      <a:pt x="725" y="1314"/>
                    </a:cubicBezTo>
                    <a:cubicBezTo>
                      <a:pt x="740" y="1288"/>
                      <a:pt x="744" y="1258"/>
                      <a:pt x="747" y="1229"/>
                    </a:cubicBezTo>
                    <a:cubicBezTo>
                      <a:pt x="752" y="1168"/>
                      <a:pt x="752" y="1106"/>
                      <a:pt x="754" y="1045"/>
                    </a:cubicBezTo>
                    <a:cubicBezTo>
                      <a:pt x="758" y="922"/>
                      <a:pt x="761" y="798"/>
                      <a:pt x="766" y="675"/>
                    </a:cubicBezTo>
                    <a:cubicBezTo>
                      <a:pt x="769" y="607"/>
                      <a:pt x="771" y="540"/>
                      <a:pt x="775" y="472"/>
                    </a:cubicBezTo>
                    <a:cubicBezTo>
                      <a:pt x="779" y="403"/>
                      <a:pt x="787" y="333"/>
                      <a:pt x="786" y="265"/>
                    </a:cubicBezTo>
                    <a:cubicBezTo>
                      <a:pt x="786" y="266"/>
                      <a:pt x="754" y="273"/>
                      <a:pt x="751" y="274"/>
                    </a:cubicBezTo>
                    <a:cubicBezTo>
                      <a:pt x="746" y="276"/>
                      <a:pt x="741" y="278"/>
                      <a:pt x="737" y="281"/>
                    </a:cubicBezTo>
                    <a:cubicBezTo>
                      <a:pt x="748" y="278"/>
                      <a:pt x="760" y="275"/>
                      <a:pt x="772" y="271"/>
                    </a:cubicBezTo>
                    <a:cubicBezTo>
                      <a:pt x="774" y="262"/>
                      <a:pt x="777" y="253"/>
                      <a:pt x="778" y="243"/>
                    </a:cubicBezTo>
                    <a:cubicBezTo>
                      <a:pt x="779" y="239"/>
                      <a:pt x="780" y="235"/>
                      <a:pt x="781" y="232"/>
                    </a:cubicBezTo>
                    <a:cubicBezTo>
                      <a:pt x="782" y="229"/>
                      <a:pt x="786" y="232"/>
                      <a:pt x="784" y="227"/>
                    </a:cubicBezTo>
                    <a:cubicBezTo>
                      <a:pt x="773" y="230"/>
                      <a:pt x="761" y="233"/>
                      <a:pt x="749" y="237"/>
                    </a:cubicBezTo>
                    <a:cubicBezTo>
                      <a:pt x="750" y="237"/>
                      <a:pt x="750" y="237"/>
                      <a:pt x="751" y="237"/>
                    </a:cubicBezTo>
                    <a:cubicBezTo>
                      <a:pt x="758" y="239"/>
                      <a:pt x="781" y="224"/>
                      <a:pt x="786" y="228"/>
                    </a:cubicBezTo>
                    <a:cubicBezTo>
                      <a:pt x="781" y="223"/>
                      <a:pt x="751" y="236"/>
                      <a:pt x="745" y="239"/>
                    </a:cubicBezTo>
                    <a:cubicBezTo>
                      <a:pt x="756" y="235"/>
                      <a:pt x="768" y="232"/>
                      <a:pt x="780" y="229"/>
                    </a:cubicBezTo>
                    <a:cubicBezTo>
                      <a:pt x="782" y="207"/>
                      <a:pt x="781" y="186"/>
                      <a:pt x="781" y="164"/>
                    </a:cubicBezTo>
                    <a:cubicBezTo>
                      <a:pt x="781" y="155"/>
                      <a:pt x="782" y="147"/>
                      <a:pt x="782" y="138"/>
                    </a:cubicBezTo>
                    <a:cubicBezTo>
                      <a:pt x="782" y="135"/>
                      <a:pt x="778" y="126"/>
                      <a:pt x="780" y="123"/>
                    </a:cubicBezTo>
                    <a:cubicBezTo>
                      <a:pt x="781" y="120"/>
                      <a:pt x="794" y="112"/>
                      <a:pt x="796" y="110"/>
                    </a:cubicBezTo>
                    <a:cubicBezTo>
                      <a:pt x="805" y="103"/>
                      <a:pt x="814" y="95"/>
                      <a:pt x="823" y="87"/>
                    </a:cubicBezTo>
                    <a:cubicBezTo>
                      <a:pt x="833" y="77"/>
                      <a:pt x="831" y="70"/>
                      <a:pt x="832" y="57"/>
                    </a:cubicBezTo>
                    <a:cubicBezTo>
                      <a:pt x="832" y="46"/>
                      <a:pt x="830" y="27"/>
                      <a:pt x="834" y="16"/>
                    </a:cubicBezTo>
                    <a:cubicBezTo>
                      <a:pt x="837" y="8"/>
                      <a:pt x="849" y="5"/>
                      <a:pt x="857" y="0"/>
                    </a:cubicBezTo>
                    <a:cubicBezTo>
                      <a:pt x="845" y="3"/>
                      <a:pt x="833" y="6"/>
                      <a:pt x="822" y="9"/>
                    </a:cubicBezTo>
                    <a:cubicBezTo>
                      <a:pt x="820" y="47"/>
                      <a:pt x="817" y="84"/>
                      <a:pt x="815" y="121"/>
                    </a:cubicBezTo>
                    <a:cubicBezTo>
                      <a:pt x="815" y="129"/>
                      <a:pt x="814" y="138"/>
                      <a:pt x="814" y="146"/>
                    </a:cubicBezTo>
                    <a:cubicBezTo>
                      <a:pt x="814" y="151"/>
                      <a:pt x="810" y="166"/>
                      <a:pt x="813" y="171"/>
                    </a:cubicBezTo>
                    <a:cubicBezTo>
                      <a:pt x="815" y="174"/>
                      <a:pt x="822" y="175"/>
                      <a:pt x="825" y="179"/>
                    </a:cubicBezTo>
                    <a:cubicBezTo>
                      <a:pt x="830" y="186"/>
                      <a:pt x="830" y="195"/>
                      <a:pt x="829" y="203"/>
                    </a:cubicBezTo>
                    <a:cubicBezTo>
                      <a:pt x="828" y="209"/>
                      <a:pt x="826" y="215"/>
                      <a:pt x="822" y="220"/>
                    </a:cubicBezTo>
                    <a:cubicBezTo>
                      <a:pt x="818" y="225"/>
                      <a:pt x="810" y="226"/>
                      <a:pt x="808" y="230"/>
                    </a:cubicBezTo>
                    <a:cubicBezTo>
                      <a:pt x="805" y="235"/>
                      <a:pt x="806" y="245"/>
                      <a:pt x="806" y="250"/>
                    </a:cubicBezTo>
                    <a:cubicBezTo>
                      <a:pt x="806" y="260"/>
                      <a:pt x="805" y="270"/>
                      <a:pt x="804" y="279"/>
                    </a:cubicBezTo>
                    <a:cubicBezTo>
                      <a:pt x="802" y="315"/>
                      <a:pt x="800" y="351"/>
                      <a:pt x="798" y="387"/>
                    </a:cubicBezTo>
                    <a:cubicBezTo>
                      <a:pt x="790" y="540"/>
                      <a:pt x="782" y="693"/>
                      <a:pt x="774" y="846"/>
                    </a:cubicBezTo>
                    <a:cubicBezTo>
                      <a:pt x="770" y="920"/>
                      <a:pt x="767" y="993"/>
                      <a:pt x="763" y="1067"/>
                    </a:cubicBezTo>
                    <a:cubicBezTo>
                      <a:pt x="759" y="1140"/>
                      <a:pt x="759" y="1214"/>
                      <a:pt x="753" y="1287"/>
                    </a:cubicBezTo>
                    <a:cubicBezTo>
                      <a:pt x="750" y="1324"/>
                      <a:pt x="740" y="1350"/>
                      <a:pt x="716" y="1378"/>
                    </a:cubicBezTo>
                    <a:cubicBezTo>
                      <a:pt x="695" y="1403"/>
                      <a:pt x="670" y="1424"/>
                      <a:pt x="643" y="1443"/>
                    </a:cubicBezTo>
                    <a:cubicBezTo>
                      <a:pt x="580" y="1486"/>
                      <a:pt x="511" y="1510"/>
                      <a:pt x="435" y="1515"/>
                    </a:cubicBezTo>
                    <a:cubicBezTo>
                      <a:pt x="354" y="1521"/>
                      <a:pt x="272" y="1509"/>
                      <a:pt x="196" y="1478"/>
                    </a:cubicBezTo>
                    <a:cubicBezTo>
                      <a:pt x="159" y="1462"/>
                      <a:pt x="127" y="1440"/>
                      <a:pt x="92" y="1422"/>
                    </a:cubicBezTo>
                    <a:cubicBezTo>
                      <a:pt x="84" y="1418"/>
                      <a:pt x="75" y="1414"/>
                      <a:pt x="67" y="1411"/>
                    </a:cubicBezTo>
                    <a:cubicBezTo>
                      <a:pt x="60" y="1408"/>
                      <a:pt x="47" y="1408"/>
                      <a:pt x="42" y="1404"/>
                    </a:cubicBezTo>
                    <a:cubicBezTo>
                      <a:pt x="31" y="1396"/>
                      <a:pt x="44" y="1390"/>
                      <a:pt x="50" y="1385"/>
                    </a:cubicBezTo>
                    <a:cubicBezTo>
                      <a:pt x="59" y="1378"/>
                      <a:pt x="67" y="1371"/>
                      <a:pt x="74" y="1363"/>
                    </a:cubicBezTo>
                    <a:cubicBezTo>
                      <a:pt x="63" y="1366"/>
                      <a:pt x="51" y="1370"/>
                      <a:pt x="39" y="1373"/>
                    </a:cubicBezTo>
                    <a:cubicBezTo>
                      <a:pt x="44" y="1378"/>
                      <a:pt x="49" y="1384"/>
                      <a:pt x="55" y="1389"/>
                    </a:cubicBezTo>
                    <a:cubicBezTo>
                      <a:pt x="59" y="1394"/>
                      <a:pt x="86" y="1376"/>
                      <a:pt x="90" y="1380"/>
                    </a:cubicBezTo>
                    <a:cubicBezTo>
                      <a:pt x="85" y="1374"/>
                      <a:pt x="79" y="1369"/>
                      <a:pt x="74" y="1363"/>
                    </a:cubicBezTo>
                    <a:cubicBezTo>
                      <a:pt x="73" y="1362"/>
                      <a:pt x="41" y="1371"/>
                      <a:pt x="39" y="1373"/>
                    </a:cubicBezTo>
                    <a:cubicBezTo>
                      <a:pt x="32" y="1379"/>
                      <a:pt x="25" y="1386"/>
                      <a:pt x="18" y="1392"/>
                    </a:cubicBezTo>
                    <a:cubicBezTo>
                      <a:pt x="15" y="1395"/>
                      <a:pt x="9" y="1398"/>
                      <a:pt x="7" y="1401"/>
                    </a:cubicBezTo>
                    <a:cubicBezTo>
                      <a:pt x="3" y="1406"/>
                      <a:pt x="0" y="1402"/>
                      <a:pt x="4" y="1409"/>
                    </a:cubicBezTo>
                    <a:cubicBezTo>
                      <a:pt x="7" y="1416"/>
                      <a:pt x="16" y="1415"/>
                      <a:pt x="22" y="1417"/>
                    </a:cubicBezTo>
                    <a:cubicBezTo>
                      <a:pt x="32" y="1420"/>
                      <a:pt x="41" y="1424"/>
                      <a:pt x="50" y="1428"/>
                    </a:cubicBezTo>
                    <a:cubicBezTo>
                      <a:pt x="83" y="1444"/>
                      <a:pt x="112" y="1465"/>
                      <a:pt x="145" y="1480"/>
                    </a:cubicBezTo>
                    <a:cubicBezTo>
                      <a:pt x="215" y="1512"/>
                      <a:pt x="292" y="1529"/>
                      <a:pt x="369" y="1526"/>
                    </a:cubicBezTo>
                    <a:cubicBezTo>
                      <a:pt x="499" y="1522"/>
                      <a:pt x="643" y="1481"/>
                      <a:pt x="736" y="1386"/>
                    </a:cubicBezTo>
                    <a:cubicBezTo>
                      <a:pt x="761" y="1360"/>
                      <a:pt x="781" y="1333"/>
                      <a:pt x="786" y="1297"/>
                    </a:cubicBezTo>
                    <a:cubicBezTo>
                      <a:pt x="791" y="1259"/>
                      <a:pt x="791" y="1219"/>
                      <a:pt x="792" y="1181"/>
                    </a:cubicBezTo>
                    <a:cubicBezTo>
                      <a:pt x="796" y="1104"/>
                      <a:pt x="800" y="1027"/>
                      <a:pt x="804" y="950"/>
                    </a:cubicBezTo>
                    <a:cubicBezTo>
                      <a:pt x="812" y="787"/>
                      <a:pt x="820" y="625"/>
                      <a:pt x="829" y="463"/>
                    </a:cubicBezTo>
                    <a:cubicBezTo>
                      <a:pt x="831" y="420"/>
                      <a:pt x="833" y="377"/>
                      <a:pt x="836" y="335"/>
                    </a:cubicBezTo>
                    <a:cubicBezTo>
                      <a:pt x="837" y="313"/>
                      <a:pt x="838" y="291"/>
                      <a:pt x="840" y="270"/>
                    </a:cubicBezTo>
                    <a:cubicBezTo>
                      <a:pt x="840" y="255"/>
                      <a:pt x="837" y="229"/>
                      <a:pt x="847" y="219"/>
                    </a:cubicBezTo>
                    <a:cubicBezTo>
                      <a:pt x="852" y="213"/>
                      <a:pt x="858" y="211"/>
                      <a:pt x="862" y="202"/>
                    </a:cubicBezTo>
                    <a:cubicBezTo>
                      <a:pt x="865" y="194"/>
                      <a:pt x="866" y="185"/>
                      <a:pt x="864" y="177"/>
                    </a:cubicBezTo>
                    <a:cubicBezTo>
                      <a:pt x="861" y="167"/>
                      <a:pt x="856" y="168"/>
                      <a:pt x="850" y="162"/>
                    </a:cubicBezTo>
                    <a:cubicBezTo>
                      <a:pt x="846" y="156"/>
                      <a:pt x="849" y="141"/>
                      <a:pt x="849" y="133"/>
                    </a:cubicBezTo>
                    <a:cubicBezTo>
                      <a:pt x="852" y="89"/>
                      <a:pt x="854" y="45"/>
                      <a:pt x="857" y="0"/>
                    </a:cubicBezTo>
                    <a:cubicBezTo>
                      <a:pt x="857" y="2"/>
                      <a:pt x="825" y="7"/>
                      <a:pt x="822" y="9"/>
                    </a:cubicBezTo>
                    <a:cubicBezTo>
                      <a:pt x="816" y="12"/>
                      <a:pt x="801" y="17"/>
                      <a:pt x="799" y="22"/>
                    </a:cubicBezTo>
                    <a:cubicBezTo>
                      <a:pt x="797" y="26"/>
                      <a:pt x="798" y="40"/>
                      <a:pt x="798" y="44"/>
                    </a:cubicBezTo>
                    <a:cubicBezTo>
                      <a:pt x="798" y="50"/>
                      <a:pt x="797" y="57"/>
                      <a:pt x="797" y="63"/>
                    </a:cubicBezTo>
                    <a:cubicBezTo>
                      <a:pt x="796" y="74"/>
                      <a:pt x="799" y="86"/>
                      <a:pt x="790" y="94"/>
                    </a:cubicBezTo>
                    <a:cubicBezTo>
                      <a:pt x="781" y="103"/>
                      <a:pt x="771" y="111"/>
                      <a:pt x="761" y="120"/>
                    </a:cubicBezTo>
                    <a:cubicBezTo>
                      <a:pt x="757" y="123"/>
                      <a:pt x="750" y="126"/>
                      <a:pt x="747" y="130"/>
                    </a:cubicBezTo>
                    <a:cubicBezTo>
                      <a:pt x="744" y="135"/>
                      <a:pt x="746" y="138"/>
                      <a:pt x="746" y="144"/>
                    </a:cubicBezTo>
                    <a:cubicBezTo>
                      <a:pt x="747" y="153"/>
                      <a:pt x="746" y="162"/>
                      <a:pt x="746" y="171"/>
                    </a:cubicBezTo>
                    <a:cubicBezTo>
                      <a:pt x="746" y="193"/>
                      <a:pt x="747" y="216"/>
                      <a:pt x="745" y="239"/>
                    </a:cubicBezTo>
                    <a:cubicBezTo>
                      <a:pt x="745" y="236"/>
                      <a:pt x="776" y="231"/>
                      <a:pt x="780" y="229"/>
                    </a:cubicBezTo>
                    <a:cubicBezTo>
                      <a:pt x="781" y="228"/>
                      <a:pt x="783" y="228"/>
                      <a:pt x="784" y="227"/>
                    </a:cubicBezTo>
                    <a:cubicBezTo>
                      <a:pt x="773" y="230"/>
                      <a:pt x="761" y="233"/>
                      <a:pt x="749" y="237"/>
                    </a:cubicBezTo>
                    <a:cubicBezTo>
                      <a:pt x="750" y="237"/>
                      <a:pt x="750" y="237"/>
                      <a:pt x="751" y="237"/>
                    </a:cubicBezTo>
                    <a:cubicBezTo>
                      <a:pt x="763" y="234"/>
                      <a:pt x="774" y="231"/>
                      <a:pt x="786" y="228"/>
                    </a:cubicBezTo>
                    <a:cubicBezTo>
                      <a:pt x="785" y="228"/>
                      <a:pt x="785" y="227"/>
                      <a:pt x="784" y="227"/>
                    </a:cubicBezTo>
                    <a:cubicBezTo>
                      <a:pt x="781" y="226"/>
                      <a:pt x="749" y="238"/>
                      <a:pt x="749" y="237"/>
                    </a:cubicBezTo>
                    <a:cubicBezTo>
                      <a:pt x="750" y="240"/>
                      <a:pt x="748" y="238"/>
                      <a:pt x="747" y="241"/>
                    </a:cubicBezTo>
                    <a:cubicBezTo>
                      <a:pt x="745" y="244"/>
                      <a:pt x="744" y="247"/>
                      <a:pt x="743" y="252"/>
                    </a:cubicBezTo>
                    <a:cubicBezTo>
                      <a:pt x="741" y="262"/>
                      <a:pt x="739" y="271"/>
                      <a:pt x="737" y="281"/>
                    </a:cubicBezTo>
                    <a:cubicBezTo>
                      <a:pt x="738" y="277"/>
                      <a:pt x="767" y="274"/>
                      <a:pt x="772" y="271"/>
                    </a:cubicBezTo>
                    <a:cubicBezTo>
                      <a:pt x="777" y="269"/>
                      <a:pt x="781" y="267"/>
                      <a:pt x="786" y="265"/>
                    </a:cubicBezTo>
                    <a:cubicBezTo>
                      <a:pt x="775" y="268"/>
                      <a:pt x="763" y="271"/>
                      <a:pt x="751" y="274"/>
                    </a:cubicBezTo>
                    <a:cubicBezTo>
                      <a:pt x="752" y="330"/>
                      <a:pt x="745" y="386"/>
                      <a:pt x="742" y="442"/>
                    </a:cubicBezTo>
                    <a:cubicBezTo>
                      <a:pt x="739" y="497"/>
                      <a:pt x="737" y="553"/>
                      <a:pt x="734" y="609"/>
                    </a:cubicBezTo>
                    <a:cubicBezTo>
                      <a:pt x="729" y="724"/>
                      <a:pt x="725" y="839"/>
                      <a:pt x="722" y="954"/>
                    </a:cubicBezTo>
                    <a:cubicBezTo>
                      <a:pt x="720" y="1013"/>
                      <a:pt x="718" y="1071"/>
                      <a:pt x="717" y="1129"/>
                    </a:cubicBezTo>
                    <a:cubicBezTo>
                      <a:pt x="716" y="1183"/>
                      <a:pt x="718" y="1242"/>
                      <a:pt x="702" y="1294"/>
                    </a:cubicBezTo>
                    <a:cubicBezTo>
                      <a:pt x="687" y="1345"/>
                      <a:pt x="641" y="1381"/>
                      <a:pt x="596" y="1406"/>
                    </a:cubicBezTo>
                    <a:cubicBezTo>
                      <a:pt x="546" y="1434"/>
                      <a:pt x="495" y="1449"/>
                      <a:pt x="438" y="1452"/>
                    </a:cubicBezTo>
                    <a:cubicBezTo>
                      <a:pt x="317" y="1458"/>
                      <a:pt x="188" y="1420"/>
                      <a:pt x="96" y="1340"/>
                    </a:cubicBezTo>
                    <a:cubicBezTo>
                      <a:pt x="95" y="1338"/>
                      <a:pt x="63" y="1347"/>
                      <a:pt x="61" y="1349"/>
                    </a:cubicBezTo>
                    <a:cubicBezTo>
                      <a:pt x="59" y="1352"/>
                      <a:pt x="44" y="1364"/>
                      <a:pt x="45" y="1368"/>
                    </a:cubicBezTo>
                    <a:cubicBezTo>
                      <a:pt x="45" y="1370"/>
                      <a:pt x="60" y="1379"/>
                      <a:pt x="62" y="1381"/>
                    </a:cubicBezTo>
                    <a:cubicBezTo>
                      <a:pt x="75" y="1391"/>
                      <a:pt x="89" y="1400"/>
                      <a:pt x="103" y="1409"/>
                    </a:cubicBezTo>
                    <a:cubicBezTo>
                      <a:pt x="129" y="1425"/>
                      <a:pt x="157" y="1439"/>
                      <a:pt x="186" y="1450"/>
                    </a:cubicBezTo>
                    <a:cubicBezTo>
                      <a:pt x="247" y="1475"/>
                      <a:pt x="313" y="1488"/>
                      <a:pt x="380" y="1488"/>
                    </a:cubicBezTo>
                    <a:cubicBezTo>
                      <a:pt x="433" y="1487"/>
                      <a:pt x="485" y="1476"/>
                      <a:pt x="536" y="1462"/>
                    </a:cubicBezTo>
                    <a:cubicBezTo>
                      <a:pt x="591" y="1446"/>
                      <a:pt x="639" y="1418"/>
                      <a:pt x="690" y="1391"/>
                    </a:cubicBezTo>
                    <a:cubicBezTo>
                      <a:pt x="678" y="1394"/>
                      <a:pt x="666" y="1397"/>
                      <a:pt x="655" y="1400"/>
                    </a:cubicBezTo>
                    <a:cubicBezTo>
                      <a:pt x="658" y="1407"/>
                      <a:pt x="604" y="1441"/>
                      <a:pt x="597" y="1445"/>
                    </a:cubicBezTo>
                    <a:cubicBezTo>
                      <a:pt x="574" y="1459"/>
                      <a:pt x="549" y="1471"/>
                      <a:pt x="524" y="1481"/>
                    </a:cubicBezTo>
                    <a:cubicBezTo>
                      <a:pt x="475" y="1500"/>
                      <a:pt x="417" y="1502"/>
                      <a:pt x="362" y="1500"/>
                    </a:cubicBezTo>
                    <a:cubicBezTo>
                      <a:pt x="259" y="1496"/>
                      <a:pt x="162" y="1453"/>
                      <a:pt x="90" y="1380"/>
                    </a:cubicBezTo>
                    <a:cubicBezTo>
                      <a:pt x="85" y="1375"/>
                      <a:pt x="59" y="1393"/>
                      <a:pt x="55" y="1389"/>
                    </a:cubicBezTo>
                    <a:close/>
                  </a:path>
                </a:pathLst>
              </a:custGeom>
              <a:solidFill>
                <a:srgbClr val="00B0F0"/>
              </a:solidFill>
              <a:ln w="9525">
                <a:noFill/>
                <a:round/>
                <a:headEnd/>
                <a:tailEnd/>
              </a:ln>
            </p:spPr>
            <p:txBody>
              <a:bodyPr/>
              <a:lstStyle/>
              <a:p>
                <a:endParaRPr lang="en-US"/>
              </a:p>
            </p:txBody>
          </p:sp>
          <p:sp>
            <p:nvSpPr>
              <p:cNvPr id="23565" name="Freeform 132"/>
              <p:cNvSpPr>
                <a:spLocks noEditPoints="1"/>
              </p:cNvSpPr>
              <p:nvPr/>
            </p:nvSpPr>
            <p:spPr bwMode="auto">
              <a:xfrm>
                <a:off x="4914" y="-891"/>
                <a:ext cx="2780" cy="4448"/>
              </a:xfrm>
              <a:custGeom>
                <a:avLst/>
                <a:gdLst>
                  <a:gd name="T0" fmla="*/ 2233 w 1174"/>
                  <a:gd name="T1" fmla="*/ 558 h 1880"/>
                  <a:gd name="T2" fmla="*/ 2060 w 1174"/>
                  <a:gd name="T3" fmla="*/ 383 h 1880"/>
                  <a:gd name="T4" fmla="*/ 1288 w 1174"/>
                  <a:gd name="T5" fmla="*/ 85 h 1880"/>
                  <a:gd name="T6" fmla="*/ 1175 w 1174"/>
                  <a:gd name="T7" fmla="*/ 168 h 1880"/>
                  <a:gd name="T8" fmla="*/ 916 w 1174"/>
                  <a:gd name="T9" fmla="*/ 431 h 1880"/>
                  <a:gd name="T10" fmla="*/ 1130 w 1174"/>
                  <a:gd name="T11" fmla="*/ 497 h 1880"/>
                  <a:gd name="T12" fmla="*/ 594 w 1174"/>
                  <a:gd name="T13" fmla="*/ 511 h 1880"/>
                  <a:gd name="T14" fmla="*/ 83 w 1174"/>
                  <a:gd name="T15" fmla="*/ 828 h 1880"/>
                  <a:gd name="T16" fmla="*/ 130 w 1174"/>
                  <a:gd name="T17" fmla="*/ 1472 h 1880"/>
                  <a:gd name="T18" fmla="*/ 253 w 1174"/>
                  <a:gd name="T19" fmla="*/ 3393 h 1880"/>
                  <a:gd name="T20" fmla="*/ 1648 w 1174"/>
                  <a:gd name="T21" fmla="*/ 4431 h 1880"/>
                  <a:gd name="T22" fmla="*/ 1333 w 1174"/>
                  <a:gd name="T23" fmla="*/ 4408 h 1880"/>
                  <a:gd name="T24" fmla="*/ 1961 w 1174"/>
                  <a:gd name="T25" fmla="*/ 4247 h 1880"/>
                  <a:gd name="T26" fmla="*/ 412 w 1174"/>
                  <a:gd name="T27" fmla="*/ 3852 h 1880"/>
                  <a:gd name="T28" fmla="*/ 298 w 1174"/>
                  <a:gd name="T29" fmla="*/ 1685 h 1880"/>
                  <a:gd name="T30" fmla="*/ 1835 w 1174"/>
                  <a:gd name="T31" fmla="*/ 1708 h 1880"/>
                  <a:gd name="T32" fmla="*/ 2647 w 1174"/>
                  <a:gd name="T33" fmla="*/ 1502 h 1880"/>
                  <a:gd name="T34" fmla="*/ 2437 w 1174"/>
                  <a:gd name="T35" fmla="*/ 743 h 1880"/>
                  <a:gd name="T36" fmla="*/ 2396 w 1174"/>
                  <a:gd name="T37" fmla="*/ 781 h 1880"/>
                  <a:gd name="T38" fmla="*/ 2311 w 1174"/>
                  <a:gd name="T39" fmla="*/ 880 h 1880"/>
                  <a:gd name="T40" fmla="*/ 2269 w 1174"/>
                  <a:gd name="T41" fmla="*/ 821 h 1880"/>
                  <a:gd name="T42" fmla="*/ 1954 w 1174"/>
                  <a:gd name="T43" fmla="*/ 466 h 1880"/>
                  <a:gd name="T44" fmla="*/ 2167 w 1174"/>
                  <a:gd name="T45" fmla="*/ 674 h 1880"/>
                  <a:gd name="T46" fmla="*/ 1923 w 1174"/>
                  <a:gd name="T47" fmla="*/ 480 h 1880"/>
                  <a:gd name="T48" fmla="*/ 1871 w 1174"/>
                  <a:gd name="T49" fmla="*/ 544 h 1880"/>
                  <a:gd name="T50" fmla="*/ 1473 w 1174"/>
                  <a:gd name="T51" fmla="*/ 447 h 1880"/>
                  <a:gd name="T52" fmla="*/ 1489 w 1174"/>
                  <a:gd name="T53" fmla="*/ 653 h 1880"/>
                  <a:gd name="T54" fmla="*/ 1516 w 1174"/>
                  <a:gd name="T55" fmla="*/ 788 h 1880"/>
                  <a:gd name="T56" fmla="*/ 1506 w 1174"/>
                  <a:gd name="T57" fmla="*/ 38 h 1880"/>
                  <a:gd name="T58" fmla="*/ 1461 w 1174"/>
                  <a:gd name="T59" fmla="*/ 40 h 1880"/>
                  <a:gd name="T60" fmla="*/ 1243 w 1174"/>
                  <a:gd name="T61" fmla="*/ 154 h 1880"/>
                  <a:gd name="T62" fmla="*/ 1407 w 1174"/>
                  <a:gd name="T63" fmla="*/ 438 h 1880"/>
                  <a:gd name="T64" fmla="*/ 1227 w 1174"/>
                  <a:gd name="T65" fmla="*/ 407 h 1880"/>
                  <a:gd name="T66" fmla="*/ 1345 w 1174"/>
                  <a:gd name="T67" fmla="*/ 662 h 1880"/>
                  <a:gd name="T68" fmla="*/ 1137 w 1174"/>
                  <a:gd name="T69" fmla="*/ 1010 h 1880"/>
                  <a:gd name="T70" fmla="*/ 1118 w 1174"/>
                  <a:gd name="T71" fmla="*/ 752 h 1880"/>
                  <a:gd name="T72" fmla="*/ 900 w 1174"/>
                  <a:gd name="T73" fmla="*/ 506 h 1880"/>
                  <a:gd name="T74" fmla="*/ 1103 w 1174"/>
                  <a:gd name="T75" fmla="*/ 615 h 1880"/>
                  <a:gd name="T76" fmla="*/ 938 w 1174"/>
                  <a:gd name="T77" fmla="*/ 698 h 1880"/>
                  <a:gd name="T78" fmla="*/ 774 w 1174"/>
                  <a:gd name="T79" fmla="*/ 738 h 1880"/>
                  <a:gd name="T80" fmla="*/ 1025 w 1174"/>
                  <a:gd name="T81" fmla="*/ 788 h 1880"/>
                  <a:gd name="T82" fmla="*/ 838 w 1174"/>
                  <a:gd name="T83" fmla="*/ 544 h 1880"/>
                  <a:gd name="T84" fmla="*/ 639 w 1174"/>
                  <a:gd name="T85" fmla="*/ 565 h 1880"/>
                  <a:gd name="T86" fmla="*/ 561 w 1174"/>
                  <a:gd name="T87" fmla="*/ 677 h 1880"/>
                  <a:gd name="T88" fmla="*/ 97 w 1174"/>
                  <a:gd name="T89" fmla="*/ 762 h 1880"/>
                  <a:gd name="T90" fmla="*/ 1070 w 1174"/>
                  <a:gd name="T91" fmla="*/ 885 h 1880"/>
                  <a:gd name="T92" fmla="*/ 166 w 1174"/>
                  <a:gd name="T93" fmla="*/ 1053 h 1880"/>
                  <a:gd name="T94" fmla="*/ 1227 w 1174"/>
                  <a:gd name="T95" fmla="*/ 1103 h 1880"/>
                  <a:gd name="T96" fmla="*/ 2254 w 1174"/>
                  <a:gd name="T97" fmla="*/ 970 h 1880"/>
                  <a:gd name="T98" fmla="*/ 2070 w 1174"/>
                  <a:gd name="T99" fmla="*/ 1505 h 1880"/>
                  <a:gd name="T100" fmla="*/ 336 w 1174"/>
                  <a:gd name="T101" fmla="*/ 1285 h 1880"/>
                  <a:gd name="T102" fmla="*/ 1082 w 1174"/>
                  <a:gd name="T103" fmla="*/ 1424 h 1880"/>
                  <a:gd name="T104" fmla="*/ 2145 w 1174"/>
                  <a:gd name="T105" fmla="*/ 1604 h 1880"/>
                  <a:gd name="T106" fmla="*/ 291 w 1174"/>
                  <a:gd name="T107" fmla="*/ 1396 h 1880"/>
                  <a:gd name="T108" fmla="*/ 1388 w 1174"/>
                  <a:gd name="T109" fmla="*/ 1599 h 1880"/>
                  <a:gd name="T110" fmla="*/ 2718 w 1174"/>
                  <a:gd name="T111" fmla="*/ 804 h 1880"/>
                  <a:gd name="T112" fmla="*/ 1236 w 1174"/>
                  <a:gd name="T113" fmla="*/ 994 h 1880"/>
                  <a:gd name="T114" fmla="*/ 2280 w 1174"/>
                  <a:gd name="T115" fmla="*/ 913 h 18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4"/>
                  <a:gd name="T175" fmla="*/ 0 h 1880"/>
                  <a:gd name="T176" fmla="*/ 1174 w 1174"/>
                  <a:gd name="T177" fmla="*/ 1880 h 18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4" h="1880">
                    <a:moveTo>
                      <a:pt x="1167" y="306"/>
                    </a:moveTo>
                    <a:cubicBezTo>
                      <a:pt x="1165" y="300"/>
                      <a:pt x="1161" y="296"/>
                      <a:pt x="1156" y="294"/>
                    </a:cubicBezTo>
                    <a:cubicBezTo>
                      <a:pt x="1152" y="292"/>
                      <a:pt x="1148" y="290"/>
                      <a:pt x="1144" y="289"/>
                    </a:cubicBezTo>
                    <a:cubicBezTo>
                      <a:pt x="1119" y="281"/>
                      <a:pt x="1094" y="274"/>
                      <a:pt x="1068" y="270"/>
                    </a:cubicBezTo>
                    <a:cubicBezTo>
                      <a:pt x="1051" y="267"/>
                      <a:pt x="1034" y="264"/>
                      <a:pt x="1017" y="262"/>
                    </a:cubicBezTo>
                    <a:cubicBezTo>
                      <a:pt x="1005" y="260"/>
                      <a:pt x="994" y="259"/>
                      <a:pt x="982" y="258"/>
                    </a:cubicBezTo>
                    <a:cubicBezTo>
                      <a:pt x="980" y="255"/>
                      <a:pt x="977" y="251"/>
                      <a:pt x="973" y="247"/>
                    </a:cubicBezTo>
                    <a:cubicBezTo>
                      <a:pt x="969" y="242"/>
                      <a:pt x="963" y="240"/>
                      <a:pt x="956" y="240"/>
                    </a:cubicBezTo>
                    <a:cubicBezTo>
                      <a:pt x="953" y="240"/>
                      <a:pt x="951" y="240"/>
                      <a:pt x="948" y="241"/>
                    </a:cubicBezTo>
                    <a:cubicBezTo>
                      <a:pt x="946" y="241"/>
                      <a:pt x="945" y="241"/>
                      <a:pt x="943" y="241"/>
                    </a:cubicBezTo>
                    <a:cubicBezTo>
                      <a:pt x="943" y="239"/>
                      <a:pt x="943" y="237"/>
                      <a:pt x="943" y="236"/>
                    </a:cubicBezTo>
                    <a:cubicBezTo>
                      <a:pt x="942" y="224"/>
                      <a:pt x="942" y="213"/>
                      <a:pt x="941" y="202"/>
                    </a:cubicBezTo>
                    <a:cubicBezTo>
                      <a:pt x="941" y="192"/>
                      <a:pt x="941" y="192"/>
                      <a:pt x="946" y="184"/>
                    </a:cubicBezTo>
                    <a:cubicBezTo>
                      <a:pt x="962" y="162"/>
                      <a:pt x="977" y="139"/>
                      <a:pt x="993" y="117"/>
                    </a:cubicBezTo>
                    <a:cubicBezTo>
                      <a:pt x="995" y="113"/>
                      <a:pt x="998" y="110"/>
                      <a:pt x="999" y="106"/>
                    </a:cubicBezTo>
                    <a:cubicBezTo>
                      <a:pt x="998" y="102"/>
                      <a:pt x="995" y="101"/>
                      <a:pt x="993" y="99"/>
                    </a:cubicBezTo>
                    <a:cubicBezTo>
                      <a:pt x="980" y="90"/>
                      <a:pt x="966" y="81"/>
                      <a:pt x="953" y="72"/>
                    </a:cubicBezTo>
                    <a:cubicBezTo>
                      <a:pt x="952" y="71"/>
                      <a:pt x="951" y="71"/>
                      <a:pt x="951" y="70"/>
                    </a:cubicBezTo>
                    <a:cubicBezTo>
                      <a:pt x="946" y="68"/>
                      <a:pt x="944" y="68"/>
                      <a:pt x="940" y="72"/>
                    </a:cubicBezTo>
                    <a:cubicBezTo>
                      <a:pt x="938" y="75"/>
                      <a:pt x="936" y="78"/>
                      <a:pt x="934" y="81"/>
                    </a:cubicBezTo>
                    <a:cubicBezTo>
                      <a:pt x="916" y="105"/>
                      <a:pt x="899" y="129"/>
                      <a:pt x="882" y="153"/>
                    </a:cubicBezTo>
                    <a:cubicBezTo>
                      <a:pt x="879" y="157"/>
                      <a:pt x="875" y="160"/>
                      <a:pt x="870" y="162"/>
                    </a:cubicBezTo>
                    <a:cubicBezTo>
                      <a:pt x="868" y="162"/>
                      <a:pt x="867" y="163"/>
                      <a:pt x="865" y="164"/>
                    </a:cubicBezTo>
                    <a:cubicBezTo>
                      <a:pt x="847" y="172"/>
                      <a:pt x="830" y="180"/>
                      <a:pt x="812" y="187"/>
                    </a:cubicBezTo>
                    <a:cubicBezTo>
                      <a:pt x="804" y="191"/>
                      <a:pt x="798" y="196"/>
                      <a:pt x="794" y="202"/>
                    </a:cubicBezTo>
                    <a:cubicBezTo>
                      <a:pt x="790" y="208"/>
                      <a:pt x="785" y="213"/>
                      <a:pt x="781" y="219"/>
                    </a:cubicBezTo>
                    <a:cubicBezTo>
                      <a:pt x="777" y="217"/>
                      <a:pt x="776" y="214"/>
                      <a:pt x="775" y="212"/>
                    </a:cubicBezTo>
                    <a:cubicBezTo>
                      <a:pt x="738" y="150"/>
                      <a:pt x="701" y="88"/>
                      <a:pt x="663" y="25"/>
                    </a:cubicBezTo>
                    <a:cubicBezTo>
                      <a:pt x="660" y="19"/>
                      <a:pt x="656" y="14"/>
                      <a:pt x="652" y="8"/>
                    </a:cubicBezTo>
                    <a:cubicBezTo>
                      <a:pt x="649" y="3"/>
                      <a:pt x="645" y="0"/>
                      <a:pt x="639" y="1"/>
                    </a:cubicBezTo>
                    <a:cubicBezTo>
                      <a:pt x="631" y="1"/>
                      <a:pt x="623" y="1"/>
                      <a:pt x="614" y="1"/>
                    </a:cubicBezTo>
                    <a:cubicBezTo>
                      <a:pt x="602" y="1"/>
                      <a:pt x="592" y="4"/>
                      <a:pt x="582" y="11"/>
                    </a:cubicBezTo>
                    <a:cubicBezTo>
                      <a:pt x="570" y="20"/>
                      <a:pt x="557" y="28"/>
                      <a:pt x="544" y="36"/>
                    </a:cubicBezTo>
                    <a:cubicBezTo>
                      <a:pt x="543" y="37"/>
                      <a:pt x="541" y="38"/>
                      <a:pt x="539" y="39"/>
                    </a:cubicBezTo>
                    <a:cubicBezTo>
                      <a:pt x="538" y="37"/>
                      <a:pt x="537" y="36"/>
                      <a:pt x="536" y="34"/>
                    </a:cubicBezTo>
                    <a:cubicBezTo>
                      <a:pt x="532" y="29"/>
                      <a:pt x="529" y="25"/>
                      <a:pt x="526" y="20"/>
                    </a:cubicBezTo>
                    <a:cubicBezTo>
                      <a:pt x="525" y="18"/>
                      <a:pt x="524" y="16"/>
                      <a:pt x="521" y="16"/>
                    </a:cubicBezTo>
                    <a:cubicBezTo>
                      <a:pt x="519" y="16"/>
                      <a:pt x="517" y="17"/>
                      <a:pt x="515" y="18"/>
                    </a:cubicBezTo>
                    <a:cubicBezTo>
                      <a:pt x="508" y="23"/>
                      <a:pt x="500" y="28"/>
                      <a:pt x="493" y="33"/>
                    </a:cubicBezTo>
                    <a:cubicBezTo>
                      <a:pt x="492" y="33"/>
                      <a:pt x="490" y="34"/>
                      <a:pt x="489" y="35"/>
                    </a:cubicBezTo>
                    <a:cubicBezTo>
                      <a:pt x="485" y="39"/>
                      <a:pt x="484" y="40"/>
                      <a:pt x="487" y="45"/>
                    </a:cubicBezTo>
                    <a:cubicBezTo>
                      <a:pt x="490" y="50"/>
                      <a:pt x="494" y="55"/>
                      <a:pt x="497" y="60"/>
                    </a:cubicBezTo>
                    <a:cubicBezTo>
                      <a:pt x="498" y="62"/>
                      <a:pt x="499" y="65"/>
                      <a:pt x="501" y="67"/>
                    </a:cubicBezTo>
                    <a:cubicBezTo>
                      <a:pt x="499" y="69"/>
                      <a:pt x="498" y="70"/>
                      <a:pt x="496" y="71"/>
                    </a:cubicBezTo>
                    <a:cubicBezTo>
                      <a:pt x="493" y="74"/>
                      <a:pt x="489" y="77"/>
                      <a:pt x="486" y="80"/>
                    </a:cubicBezTo>
                    <a:cubicBezTo>
                      <a:pt x="481" y="83"/>
                      <a:pt x="481" y="85"/>
                      <a:pt x="483" y="91"/>
                    </a:cubicBezTo>
                    <a:cubicBezTo>
                      <a:pt x="485" y="93"/>
                      <a:pt x="486" y="96"/>
                      <a:pt x="488" y="99"/>
                    </a:cubicBezTo>
                    <a:cubicBezTo>
                      <a:pt x="497" y="115"/>
                      <a:pt x="506" y="130"/>
                      <a:pt x="515" y="146"/>
                    </a:cubicBezTo>
                    <a:cubicBezTo>
                      <a:pt x="516" y="148"/>
                      <a:pt x="517" y="150"/>
                      <a:pt x="518" y="152"/>
                    </a:cubicBezTo>
                    <a:cubicBezTo>
                      <a:pt x="516" y="152"/>
                      <a:pt x="515" y="151"/>
                      <a:pt x="514" y="151"/>
                    </a:cubicBezTo>
                    <a:cubicBezTo>
                      <a:pt x="507" y="145"/>
                      <a:pt x="499" y="142"/>
                      <a:pt x="490" y="140"/>
                    </a:cubicBezTo>
                    <a:cubicBezTo>
                      <a:pt x="474" y="137"/>
                      <a:pt x="459" y="138"/>
                      <a:pt x="443" y="142"/>
                    </a:cubicBezTo>
                    <a:cubicBezTo>
                      <a:pt x="421" y="148"/>
                      <a:pt x="402" y="160"/>
                      <a:pt x="388" y="179"/>
                    </a:cubicBezTo>
                    <a:cubicBezTo>
                      <a:pt x="387" y="180"/>
                      <a:pt x="387" y="181"/>
                      <a:pt x="386" y="182"/>
                    </a:cubicBezTo>
                    <a:cubicBezTo>
                      <a:pt x="387" y="182"/>
                      <a:pt x="387" y="183"/>
                      <a:pt x="387" y="182"/>
                    </a:cubicBezTo>
                    <a:cubicBezTo>
                      <a:pt x="390" y="182"/>
                      <a:pt x="392" y="181"/>
                      <a:pt x="395" y="180"/>
                    </a:cubicBezTo>
                    <a:cubicBezTo>
                      <a:pt x="422" y="172"/>
                      <a:pt x="448" y="175"/>
                      <a:pt x="471" y="191"/>
                    </a:cubicBezTo>
                    <a:cubicBezTo>
                      <a:pt x="496" y="207"/>
                      <a:pt x="513" y="230"/>
                      <a:pt x="521" y="259"/>
                    </a:cubicBezTo>
                    <a:cubicBezTo>
                      <a:pt x="521" y="260"/>
                      <a:pt x="522" y="261"/>
                      <a:pt x="520" y="263"/>
                    </a:cubicBezTo>
                    <a:cubicBezTo>
                      <a:pt x="518" y="263"/>
                      <a:pt x="516" y="262"/>
                      <a:pt x="514" y="262"/>
                    </a:cubicBezTo>
                    <a:cubicBezTo>
                      <a:pt x="505" y="261"/>
                      <a:pt x="502" y="258"/>
                      <a:pt x="501" y="249"/>
                    </a:cubicBezTo>
                    <a:cubicBezTo>
                      <a:pt x="501" y="245"/>
                      <a:pt x="500" y="242"/>
                      <a:pt x="500" y="238"/>
                    </a:cubicBezTo>
                    <a:cubicBezTo>
                      <a:pt x="498" y="232"/>
                      <a:pt x="495" y="228"/>
                      <a:pt x="490" y="226"/>
                    </a:cubicBezTo>
                    <a:cubicBezTo>
                      <a:pt x="488" y="225"/>
                      <a:pt x="486" y="224"/>
                      <a:pt x="485" y="223"/>
                    </a:cubicBezTo>
                    <a:cubicBezTo>
                      <a:pt x="485" y="221"/>
                      <a:pt x="484" y="220"/>
                      <a:pt x="484" y="218"/>
                    </a:cubicBezTo>
                    <a:cubicBezTo>
                      <a:pt x="483" y="214"/>
                      <a:pt x="481" y="211"/>
                      <a:pt x="477" y="210"/>
                    </a:cubicBezTo>
                    <a:cubicBezTo>
                      <a:pt x="475" y="209"/>
                      <a:pt x="472" y="208"/>
                      <a:pt x="470" y="208"/>
                    </a:cubicBezTo>
                    <a:cubicBezTo>
                      <a:pt x="464" y="208"/>
                      <a:pt x="459" y="208"/>
                      <a:pt x="453" y="210"/>
                    </a:cubicBezTo>
                    <a:cubicBezTo>
                      <a:pt x="449" y="211"/>
                      <a:pt x="445" y="213"/>
                      <a:pt x="441" y="213"/>
                    </a:cubicBezTo>
                    <a:cubicBezTo>
                      <a:pt x="437" y="213"/>
                      <a:pt x="432" y="211"/>
                      <a:pt x="428" y="209"/>
                    </a:cubicBezTo>
                    <a:cubicBezTo>
                      <a:pt x="418" y="207"/>
                      <a:pt x="408" y="206"/>
                      <a:pt x="399" y="205"/>
                    </a:cubicBezTo>
                    <a:cubicBezTo>
                      <a:pt x="385" y="203"/>
                      <a:pt x="371" y="203"/>
                      <a:pt x="357" y="204"/>
                    </a:cubicBezTo>
                    <a:cubicBezTo>
                      <a:pt x="352" y="205"/>
                      <a:pt x="348" y="204"/>
                      <a:pt x="344" y="203"/>
                    </a:cubicBezTo>
                    <a:cubicBezTo>
                      <a:pt x="334" y="200"/>
                      <a:pt x="324" y="200"/>
                      <a:pt x="314" y="201"/>
                    </a:cubicBezTo>
                    <a:cubicBezTo>
                      <a:pt x="304" y="203"/>
                      <a:pt x="294" y="206"/>
                      <a:pt x="285" y="212"/>
                    </a:cubicBezTo>
                    <a:cubicBezTo>
                      <a:pt x="282" y="214"/>
                      <a:pt x="278" y="214"/>
                      <a:pt x="275" y="215"/>
                    </a:cubicBezTo>
                    <a:cubicBezTo>
                      <a:pt x="267" y="215"/>
                      <a:pt x="259" y="215"/>
                      <a:pt x="251" y="216"/>
                    </a:cubicBezTo>
                    <a:cubicBezTo>
                      <a:pt x="242" y="217"/>
                      <a:pt x="233" y="219"/>
                      <a:pt x="225" y="225"/>
                    </a:cubicBezTo>
                    <a:cubicBezTo>
                      <a:pt x="220" y="228"/>
                      <a:pt x="215" y="230"/>
                      <a:pt x="209" y="230"/>
                    </a:cubicBezTo>
                    <a:cubicBezTo>
                      <a:pt x="205" y="231"/>
                      <a:pt x="201" y="232"/>
                      <a:pt x="197" y="232"/>
                    </a:cubicBezTo>
                    <a:cubicBezTo>
                      <a:pt x="171" y="237"/>
                      <a:pt x="144" y="241"/>
                      <a:pt x="118" y="246"/>
                    </a:cubicBezTo>
                    <a:cubicBezTo>
                      <a:pt x="99" y="250"/>
                      <a:pt x="81" y="254"/>
                      <a:pt x="62" y="259"/>
                    </a:cubicBezTo>
                    <a:cubicBezTo>
                      <a:pt x="52" y="262"/>
                      <a:pt x="41" y="265"/>
                      <a:pt x="31" y="270"/>
                    </a:cubicBezTo>
                    <a:cubicBezTo>
                      <a:pt x="24" y="273"/>
                      <a:pt x="18" y="277"/>
                      <a:pt x="12" y="283"/>
                    </a:cubicBezTo>
                    <a:cubicBezTo>
                      <a:pt x="2" y="294"/>
                      <a:pt x="0" y="310"/>
                      <a:pt x="7" y="324"/>
                    </a:cubicBezTo>
                    <a:cubicBezTo>
                      <a:pt x="10" y="328"/>
                      <a:pt x="13" y="333"/>
                      <a:pt x="17" y="336"/>
                    </a:cubicBezTo>
                    <a:cubicBezTo>
                      <a:pt x="21" y="340"/>
                      <a:pt x="25" y="343"/>
                      <a:pt x="29" y="346"/>
                    </a:cubicBezTo>
                    <a:cubicBezTo>
                      <a:pt x="31" y="347"/>
                      <a:pt x="33" y="349"/>
                      <a:pt x="35" y="350"/>
                    </a:cubicBezTo>
                    <a:cubicBezTo>
                      <a:pt x="35" y="362"/>
                      <a:pt x="36" y="373"/>
                      <a:pt x="37" y="384"/>
                    </a:cubicBezTo>
                    <a:cubicBezTo>
                      <a:pt x="38" y="403"/>
                      <a:pt x="39" y="423"/>
                      <a:pt x="41" y="443"/>
                    </a:cubicBezTo>
                    <a:cubicBezTo>
                      <a:pt x="42" y="456"/>
                      <a:pt x="43" y="469"/>
                      <a:pt x="43" y="482"/>
                    </a:cubicBezTo>
                    <a:cubicBezTo>
                      <a:pt x="44" y="494"/>
                      <a:pt x="45" y="506"/>
                      <a:pt x="46" y="518"/>
                    </a:cubicBezTo>
                    <a:cubicBezTo>
                      <a:pt x="46" y="520"/>
                      <a:pt x="45" y="522"/>
                      <a:pt x="45" y="524"/>
                    </a:cubicBezTo>
                    <a:cubicBezTo>
                      <a:pt x="40" y="525"/>
                      <a:pt x="36" y="527"/>
                      <a:pt x="32" y="530"/>
                    </a:cubicBezTo>
                    <a:cubicBezTo>
                      <a:pt x="27" y="536"/>
                      <a:pt x="24" y="543"/>
                      <a:pt x="25" y="551"/>
                    </a:cubicBezTo>
                    <a:cubicBezTo>
                      <a:pt x="27" y="565"/>
                      <a:pt x="33" y="576"/>
                      <a:pt x="47" y="582"/>
                    </a:cubicBezTo>
                    <a:cubicBezTo>
                      <a:pt x="49" y="582"/>
                      <a:pt x="50" y="583"/>
                      <a:pt x="52" y="584"/>
                    </a:cubicBezTo>
                    <a:cubicBezTo>
                      <a:pt x="52" y="587"/>
                      <a:pt x="53" y="590"/>
                      <a:pt x="53" y="592"/>
                    </a:cubicBezTo>
                    <a:cubicBezTo>
                      <a:pt x="54" y="602"/>
                      <a:pt x="54" y="612"/>
                      <a:pt x="55" y="622"/>
                    </a:cubicBezTo>
                    <a:cubicBezTo>
                      <a:pt x="56" y="639"/>
                      <a:pt x="58" y="656"/>
                      <a:pt x="59" y="673"/>
                    </a:cubicBezTo>
                    <a:cubicBezTo>
                      <a:pt x="60" y="692"/>
                      <a:pt x="62" y="710"/>
                      <a:pt x="63" y="729"/>
                    </a:cubicBezTo>
                    <a:cubicBezTo>
                      <a:pt x="64" y="748"/>
                      <a:pt x="65" y="768"/>
                      <a:pt x="67" y="787"/>
                    </a:cubicBezTo>
                    <a:cubicBezTo>
                      <a:pt x="68" y="815"/>
                      <a:pt x="70" y="843"/>
                      <a:pt x="72" y="871"/>
                    </a:cubicBezTo>
                    <a:cubicBezTo>
                      <a:pt x="74" y="896"/>
                      <a:pt x="75" y="921"/>
                      <a:pt x="77" y="947"/>
                    </a:cubicBezTo>
                    <a:cubicBezTo>
                      <a:pt x="79" y="981"/>
                      <a:pt x="81" y="1016"/>
                      <a:pt x="83" y="1050"/>
                    </a:cubicBezTo>
                    <a:cubicBezTo>
                      <a:pt x="85" y="1084"/>
                      <a:pt x="87" y="1118"/>
                      <a:pt x="90" y="1153"/>
                    </a:cubicBezTo>
                    <a:cubicBezTo>
                      <a:pt x="92" y="1186"/>
                      <a:pt x="94" y="1220"/>
                      <a:pt x="96" y="1254"/>
                    </a:cubicBezTo>
                    <a:cubicBezTo>
                      <a:pt x="98" y="1283"/>
                      <a:pt x="99" y="1313"/>
                      <a:pt x="101" y="1342"/>
                    </a:cubicBezTo>
                    <a:cubicBezTo>
                      <a:pt x="102" y="1351"/>
                      <a:pt x="102" y="1361"/>
                      <a:pt x="103" y="1370"/>
                    </a:cubicBezTo>
                    <a:cubicBezTo>
                      <a:pt x="104" y="1392"/>
                      <a:pt x="106" y="1413"/>
                      <a:pt x="107" y="1434"/>
                    </a:cubicBezTo>
                    <a:cubicBezTo>
                      <a:pt x="109" y="1457"/>
                      <a:pt x="110" y="1480"/>
                      <a:pt x="111" y="1502"/>
                    </a:cubicBezTo>
                    <a:cubicBezTo>
                      <a:pt x="112" y="1532"/>
                      <a:pt x="114" y="1562"/>
                      <a:pt x="115" y="1592"/>
                    </a:cubicBezTo>
                    <a:cubicBezTo>
                      <a:pt x="116" y="1605"/>
                      <a:pt x="116" y="1617"/>
                      <a:pt x="117" y="1629"/>
                    </a:cubicBezTo>
                    <a:cubicBezTo>
                      <a:pt x="118" y="1642"/>
                      <a:pt x="119" y="1655"/>
                      <a:pt x="122" y="1667"/>
                    </a:cubicBezTo>
                    <a:cubicBezTo>
                      <a:pt x="125" y="1682"/>
                      <a:pt x="131" y="1696"/>
                      <a:pt x="141" y="1707"/>
                    </a:cubicBezTo>
                    <a:cubicBezTo>
                      <a:pt x="158" y="1727"/>
                      <a:pt x="177" y="1746"/>
                      <a:pt x="199" y="1762"/>
                    </a:cubicBezTo>
                    <a:cubicBezTo>
                      <a:pt x="248" y="1797"/>
                      <a:pt x="300" y="1825"/>
                      <a:pt x="358" y="1844"/>
                    </a:cubicBezTo>
                    <a:cubicBezTo>
                      <a:pt x="412" y="1862"/>
                      <a:pt x="468" y="1871"/>
                      <a:pt x="525" y="1877"/>
                    </a:cubicBezTo>
                    <a:cubicBezTo>
                      <a:pt x="541" y="1878"/>
                      <a:pt x="556" y="1879"/>
                      <a:pt x="572" y="1879"/>
                    </a:cubicBezTo>
                    <a:cubicBezTo>
                      <a:pt x="594" y="1880"/>
                      <a:pt x="615" y="1880"/>
                      <a:pt x="637" y="1879"/>
                    </a:cubicBezTo>
                    <a:cubicBezTo>
                      <a:pt x="656" y="1878"/>
                      <a:pt x="676" y="1876"/>
                      <a:pt x="696" y="1873"/>
                    </a:cubicBezTo>
                    <a:cubicBezTo>
                      <a:pt x="720" y="1870"/>
                      <a:pt x="744" y="1865"/>
                      <a:pt x="768" y="1859"/>
                    </a:cubicBezTo>
                    <a:cubicBezTo>
                      <a:pt x="820" y="1847"/>
                      <a:pt x="870" y="1829"/>
                      <a:pt x="918" y="1804"/>
                    </a:cubicBezTo>
                    <a:cubicBezTo>
                      <a:pt x="931" y="1797"/>
                      <a:pt x="945" y="1790"/>
                      <a:pt x="959" y="1784"/>
                    </a:cubicBezTo>
                    <a:cubicBezTo>
                      <a:pt x="979" y="1776"/>
                      <a:pt x="999" y="1770"/>
                      <a:pt x="1020" y="1767"/>
                    </a:cubicBezTo>
                    <a:cubicBezTo>
                      <a:pt x="1022" y="1764"/>
                      <a:pt x="1024" y="1761"/>
                      <a:pt x="1026" y="1759"/>
                    </a:cubicBezTo>
                    <a:cubicBezTo>
                      <a:pt x="1010" y="1749"/>
                      <a:pt x="994" y="1738"/>
                      <a:pt x="980" y="1726"/>
                    </a:cubicBezTo>
                    <a:cubicBezTo>
                      <a:pt x="974" y="1732"/>
                      <a:pt x="968" y="1737"/>
                      <a:pt x="961" y="1743"/>
                    </a:cubicBezTo>
                    <a:cubicBezTo>
                      <a:pt x="908" y="1788"/>
                      <a:pt x="846" y="1820"/>
                      <a:pt x="778" y="1839"/>
                    </a:cubicBezTo>
                    <a:cubicBezTo>
                      <a:pt x="754" y="1846"/>
                      <a:pt x="729" y="1852"/>
                      <a:pt x="704" y="1856"/>
                    </a:cubicBezTo>
                    <a:cubicBezTo>
                      <a:pt x="688" y="1859"/>
                      <a:pt x="671" y="1860"/>
                      <a:pt x="655" y="1861"/>
                    </a:cubicBezTo>
                    <a:cubicBezTo>
                      <a:pt x="625" y="1864"/>
                      <a:pt x="594" y="1863"/>
                      <a:pt x="563" y="1863"/>
                    </a:cubicBezTo>
                    <a:cubicBezTo>
                      <a:pt x="472" y="1861"/>
                      <a:pt x="385" y="1838"/>
                      <a:pt x="303" y="1796"/>
                    </a:cubicBezTo>
                    <a:cubicBezTo>
                      <a:pt x="281" y="1785"/>
                      <a:pt x="261" y="1773"/>
                      <a:pt x="241" y="1758"/>
                    </a:cubicBezTo>
                    <a:cubicBezTo>
                      <a:pt x="239" y="1757"/>
                      <a:pt x="238" y="1756"/>
                      <a:pt x="236" y="1755"/>
                    </a:cubicBezTo>
                    <a:cubicBezTo>
                      <a:pt x="236" y="1754"/>
                      <a:pt x="237" y="1754"/>
                      <a:pt x="237" y="1754"/>
                    </a:cubicBezTo>
                    <a:cubicBezTo>
                      <a:pt x="240" y="1755"/>
                      <a:pt x="242" y="1756"/>
                      <a:pt x="245" y="1757"/>
                    </a:cubicBezTo>
                    <a:cubicBezTo>
                      <a:pt x="270" y="1770"/>
                      <a:pt x="295" y="1781"/>
                      <a:pt x="321" y="1792"/>
                    </a:cubicBezTo>
                    <a:cubicBezTo>
                      <a:pt x="362" y="1809"/>
                      <a:pt x="405" y="1822"/>
                      <a:pt x="450" y="1830"/>
                    </a:cubicBezTo>
                    <a:cubicBezTo>
                      <a:pt x="469" y="1833"/>
                      <a:pt x="488" y="1836"/>
                      <a:pt x="507" y="1838"/>
                    </a:cubicBezTo>
                    <a:cubicBezTo>
                      <a:pt x="542" y="1841"/>
                      <a:pt x="578" y="1842"/>
                      <a:pt x="613" y="1840"/>
                    </a:cubicBezTo>
                    <a:cubicBezTo>
                      <a:pt x="639" y="1839"/>
                      <a:pt x="665" y="1836"/>
                      <a:pt x="691" y="1831"/>
                    </a:cubicBezTo>
                    <a:cubicBezTo>
                      <a:pt x="738" y="1823"/>
                      <a:pt x="784" y="1811"/>
                      <a:pt x="828" y="1795"/>
                    </a:cubicBezTo>
                    <a:cubicBezTo>
                      <a:pt x="880" y="1776"/>
                      <a:pt x="928" y="1751"/>
                      <a:pt x="973" y="1721"/>
                    </a:cubicBezTo>
                    <a:cubicBezTo>
                      <a:pt x="966" y="1715"/>
                      <a:pt x="960" y="1709"/>
                      <a:pt x="953" y="1702"/>
                    </a:cubicBezTo>
                    <a:cubicBezTo>
                      <a:pt x="919" y="1728"/>
                      <a:pt x="881" y="1748"/>
                      <a:pt x="840" y="1764"/>
                    </a:cubicBezTo>
                    <a:cubicBezTo>
                      <a:pt x="799" y="1780"/>
                      <a:pt x="756" y="1793"/>
                      <a:pt x="712" y="1801"/>
                    </a:cubicBezTo>
                    <a:cubicBezTo>
                      <a:pt x="694" y="1805"/>
                      <a:pt x="676" y="1808"/>
                      <a:pt x="658" y="1810"/>
                    </a:cubicBezTo>
                    <a:cubicBezTo>
                      <a:pt x="629" y="1814"/>
                      <a:pt x="599" y="1816"/>
                      <a:pt x="570" y="1815"/>
                    </a:cubicBezTo>
                    <a:cubicBezTo>
                      <a:pt x="554" y="1815"/>
                      <a:pt x="538" y="1815"/>
                      <a:pt x="522" y="1814"/>
                    </a:cubicBezTo>
                    <a:cubicBezTo>
                      <a:pt x="450" y="1808"/>
                      <a:pt x="381" y="1793"/>
                      <a:pt x="315" y="1763"/>
                    </a:cubicBezTo>
                    <a:cubicBezTo>
                      <a:pt x="283" y="1748"/>
                      <a:pt x="253" y="1731"/>
                      <a:pt x="225" y="1709"/>
                    </a:cubicBezTo>
                    <a:cubicBezTo>
                      <a:pt x="215" y="1701"/>
                      <a:pt x="206" y="1692"/>
                      <a:pt x="198" y="1682"/>
                    </a:cubicBezTo>
                    <a:cubicBezTo>
                      <a:pt x="186" y="1666"/>
                      <a:pt x="178" y="1648"/>
                      <a:pt x="174" y="1628"/>
                    </a:cubicBezTo>
                    <a:cubicBezTo>
                      <a:pt x="170" y="1614"/>
                      <a:pt x="169" y="1599"/>
                      <a:pt x="167" y="1584"/>
                    </a:cubicBezTo>
                    <a:cubicBezTo>
                      <a:pt x="163" y="1540"/>
                      <a:pt x="162" y="1496"/>
                      <a:pt x="161" y="1451"/>
                    </a:cubicBezTo>
                    <a:cubicBezTo>
                      <a:pt x="160" y="1424"/>
                      <a:pt x="159" y="1398"/>
                      <a:pt x="158" y="1371"/>
                    </a:cubicBezTo>
                    <a:cubicBezTo>
                      <a:pt x="156" y="1326"/>
                      <a:pt x="155" y="1281"/>
                      <a:pt x="153" y="1236"/>
                    </a:cubicBezTo>
                    <a:cubicBezTo>
                      <a:pt x="152" y="1200"/>
                      <a:pt x="150" y="1163"/>
                      <a:pt x="149" y="1127"/>
                    </a:cubicBezTo>
                    <a:cubicBezTo>
                      <a:pt x="147" y="1097"/>
                      <a:pt x="146" y="1068"/>
                      <a:pt x="145" y="1038"/>
                    </a:cubicBezTo>
                    <a:cubicBezTo>
                      <a:pt x="144" y="1013"/>
                      <a:pt x="142" y="988"/>
                      <a:pt x="141" y="962"/>
                    </a:cubicBezTo>
                    <a:cubicBezTo>
                      <a:pt x="140" y="951"/>
                      <a:pt x="140" y="940"/>
                      <a:pt x="139" y="929"/>
                    </a:cubicBezTo>
                    <a:cubicBezTo>
                      <a:pt x="138" y="905"/>
                      <a:pt x="137" y="882"/>
                      <a:pt x="135" y="858"/>
                    </a:cubicBezTo>
                    <a:cubicBezTo>
                      <a:pt x="134" y="829"/>
                      <a:pt x="132" y="800"/>
                      <a:pt x="130" y="771"/>
                    </a:cubicBezTo>
                    <a:cubicBezTo>
                      <a:pt x="128" y="752"/>
                      <a:pt x="127" y="732"/>
                      <a:pt x="126" y="712"/>
                    </a:cubicBezTo>
                    <a:cubicBezTo>
                      <a:pt x="124" y="686"/>
                      <a:pt x="122" y="661"/>
                      <a:pt x="120" y="635"/>
                    </a:cubicBezTo>
                    <a:cubicBezTo>
                      <a:pt x="120" y="633"/>
                      <a:pt x="120" y="631"/>
                      <a:pt x="120" y="627"/>
                    </a:cubicBezTo>
                    <a:cubicBezTo>
                      <a:pt x="124" y="629"/>
                      <a:pt x="127" y="630"/>
                      <a:pt x="130" y="631"/>
                    </a:cubicBezTo>
                    <a:cubicBezTo>
                      <a:pt x="158" y="642"/>
                      <a:pt x="187" y="653"/>
                      <a:pt x="216" y="663"/>
                    </a:cubicBezTo>
                    <a:cubicBezTo>
                      <a:pt x="252" y="675"/>
                      <a:pt x="288" y="685"/>
                      <a:pt x="325" y="693"/>
                    </a:cubicBezTo>
                    <a:cubicBezTo>
                      <a:pt x="353" y="700"/>
                      <a:pt x="382" y="706"/>
                      <a:pt x="410" y="711"/>
                    </a:cubicBezTo>
                    <a:cubicBezTo>
                      <a:pt x="433" y="714"/>
                      <a:pt x="456" y="717"/>
                      <a:pt x="480" y="721"/>
                    </a:cubicBezTo>
                    <a:cubicBezTo>
                      <a:pt x="504" y="724"/>
                      <a:pt x="529" y="727"/>
                      <a:pt x="554" y="728"/>
                    </a:cubicBezTo>
                    <a:cubicBezTo>
                      <a:pt x="590" y="730"/>
                      <a:pt x="625" y="731"/>
                      <a:pt x="660" y="730"/>
                    </a:cubicBezTo>
                    <a:cubicBezTo>
                      <a:pt x="679" y="730"/>
                      <a:pt x="699" y="729"/>
                      <a:pt x="718" y="728"/>
                    </a:cubicBezTo>
                    <a:cubicBezTo>
                      <a:pt x="737" y="727"/>
                      <a:pt x="756" y="724"/>
                      <a:pt x="775" y="722"/>
                    </a:cubicBezTo>
                    <a:cubicBezTo>
                      <a:pt x="800" y="720"/>
                      <a:pt x="825" y="716"/>
                      <a:pt x="850" y="711"/>
                    </a:cubicBezTo>
                    <a:cubicBezTo>
                      <a:pt x="909" y="700"/>
                      <a:pt x="967" y="686"/>
                      <a:pt x="1023" y="665"/>
                    </a:cubicBezTo>
                    <a:cubicBezTo>
                      <a:pt x="1045" y="657"/>
                      <a:pt x="1066" y="648"/>
                      <a:pt x="1087" y="637"/>
                    </a:cubicBezTo>
                    <a:cubicBezTo>
                      <a:pt x="1089" y="636"/>
                      <a:pt x="1091" y="635"/>
                      <a:pt x="1093" y="634"/>
                    </a:cubicBezTo>
                    <a:cubicBezTo>
                      <a:pt x="1094" y="634"/>
                      <a:pt x="1094" y="634"/>
                      <a:pt x="1095" y="634"/>
                    </a:cubicBezTo>
                    <a:cubicBezTo>
                      <a:pt x="1095" y="634"/>
                      <a:pt x="1095" y="634"/>
                      <a:pt x="1095" y="635"/>
                    </a:cubicBezTo>
                    <a:cubicBezTo>
                      <a:pt x="1096" y="635"/>
                      <a:pt x="1096" y="635"/>
                      <a:pt x="1096" y="635"/>
                    </a:cubicBezTo>
                    <a:cubicBezTo>
                      <a:pt x="1096" y="637"/>
                      <a:pt x="1096" y="640"/>
                      <a:pt x="1095" y="642"/>
                    </a:cubicBezTo>
                    <a:cubicBezTo>
                      <a:pt x="1095" y="645"/>
                      <a:pt x="1095" y="649"/>
                      <a:pt x="1095" y="652"/>
                    </a:cubicBezTo>
                    <a:cubicBezTo>
                      <a:pt x="1102" y="651"/>
                      <a:pt x="1110" y="650"/>
                      <a:pt x="1117" y="649"/>
                    </a:cubicBezTo>
                    <a:cubicBezTo>
                      <a:pt x="1118" y="644"/>
                      <a:pt x="1118" y="639"/>
                      <a:pt x="1118" y="635"/>
                    </a:cubicBezTo>
                    <a:cubicBezTo>
                      <a:pt x="1119" y="629"/>
                      <a:pt x="1119" y="623"/>
                      <a:pt x="1120" y="618"/>
                    </a:cubicBezTo>
                    <a:cubicBezTo>
                      <a:pt x="1125" y="612"/>
                      <a:pt x="1130" y="607"/>
                      <a:pt x="1134" y="602"/>
                    </a:cubicBezTo>
                    <a:cubicBezTo>
                      <a:pt x="1140" y="595"/>
                      <a:pt x="1143" y="587"/>
                      <a:pt x="1145" y="577"/>
                    </a:cubicBezTo>
                    <a:cubicBezTo>
                      <a:pt x="1146" y="568"/>
                      <a:pt x="1143" y="558"/>
                      <a:pt x="1130" y="554"/>
                    </a:cubicBezTo>
                    <a:cubicBezTo>
                      <a:pt x="1129" y="554"/>
                      <a:pt x="1128" y="553"/>
                      <a:pt x="1127" y="553"/>
                    </a:cubicBezTo>
                    <a:cubicBezTo>
                      <a:pt x="1126" y="552"/>
                      <a:pt x="1125" y="551"/>
                      <a:pt x="1124" y="551"/>
                    </a:cubicBezTo>
                    <a:cubicBezTo>
                      <a:pt x="1124" y="533"/>
                      <a:pt x="1134" y="378"/>
                      <a:pt x="1136" y="369"/>
                    </a:cubicBezTo>
                    <a:cubicBezTo>
                      <a:pt x="1139" y="368"/>
                      <a:pt x="1143" y="367"/>
                      <a:pt x="1146" y="366"/>
                    </a:cubicBezTo>
                    <a:cubicBezTo>
                      <a:pt x="1155" y="363"/>
                      <a:pt x="1162" y="357"/>
                      <a:pt x="1166" y="349"/>
                    </a:cubicBezTo>
                    <a:cubicBezTo>
                      <a:pt x="1174" y="335"/>
                      <a:pt x="1173" y="320"/>
                      <a:pt x="1167" y="306"/>
                    </a:cubicBezTo>
                    <a:close/>
                    <a:moveTo>
                      <a:pt x="1029" y="314"/>
                    </a:moveTo>
                    <a:cubicBezTo>
                      <a:pt x="1042" y="316"/>
                      <a:pt x="1054" y="318"/>
                      <a:pt x="1067" y="321"/>
                    </a:cubicBezTo>
                    <a:cubicBezTo>
                      <a:pt x="1068" y="321"/>
                      <a:pt x="1069" y="322"/>
                      <a:pt x="1070" y="323"/>
                    </a:cubicBezTo>
                    <a:cubicBezTo>
                      <a:pt x="1056" y="327"/>
                      <a:pt x="1029" y="333"/>
                      <a:pt x="1022" y="333"/>
                    </a:cubicBezTo>
                    <a:cubicBezTo>
                      <a:pt x="1019" y="327"/>
                      <a:pt x="1016" y="321"/>
                      <a:pt x="1013" y="314"/>
                    </a:cubicBezTo>
                    <a:cubicBezTo>
                      <a:pt x="1019" y="314"/>
                      <a:pt x="1024" y="314"/>
                      <a:pt x="1029" y="314"/>
                    </a:cubicBezTo>
                    <a:close/>
                    <a:moveTo>
                      <a:pt x="943" y="289"/>
                    </a:moveTo>
                    <a:cubicBezTo>
                      <a:pt x="944" y="280"/>
                      <a:pt x="944" y="271"/>
                      <a:pt x="945" y="261"/>
                    </a:cubicBezTo>
                    <a:cubicBezTo>
                      <a:pt x="951" y="260"/>
                      <a:pt x="957" y="260"/>
                      <a:pt x="963" y="260"/>
                    </a:cubicBezTo>
                    <a:cubicBezTo>
                      <a:pt x="965" y="260"/>
                      <a:pt x="967" y="261"/>
                      <a:pt x="968" y="263"/>
                    </a:cubicBezTo>
                    <a:cubicBezTo>
                      <a:pt x="970" y="265"/>
                      <a:pt x="973" y="267"/>
                      <a:pt x="974" y="269"/>
                    </a:cubicBezTo>
                    <a:cubicBezTo>
                      <a:pt x="989" y="289"/>
                      <a:pt x="1001" y="308"/>
                      <a:pt x="1012" y="330"/>
                    </a:cubicBezTo>
                    <a:cubicBezTo>
                      <a:pt x="1013" y="331"/>
                      <a:pt x="1013" y="333"/>
                      <a:pt x="1014" y="335"/>
                    </a:cubicBezTo>
                    <a:cubicBezTo>
                      <a:pt x="1011" y="338"/>
                      <a:pt x="1007" y="338"/>
                      <a:pt x="1004" y="339"/>
                    </a:cubicBezTo>
                    <a:cubicBezTo>
                      <a:pt x="1001" y="340"/>
                      <a:pt x="997" y="340"/>
                      <a:pt x="994" y="341"/>
                    </a:cubicBezTo>
                    <a:cubicBezTo>
                      <a:pt x="993" y="338"/>
                      <a:pt x="992" y="336"/>
                      <a:pt x="991" y="334"/>
                    </a:cubicBezTo>
                    <a:cubicBezTo>
                      <a:pt x="989" y="326"/>
                      <a:pt x="985" y="318"/>
                      <a:pt x="979" y="313"/>
                    </a:cubicBezTo>
                    <a:cubicBezTo>
                      <a:pt x="975" y="310"/>
                      <a:pt x="971" y="307"/>
                      <a:pt x="966" y="306"/>
                    </a:cubicBezTo>
                    <a:cubicBezTo>
                      <a:pt x="965" y="306"/>
                      <a:pt x="964" y="307"/>
                      <a:pt x="963" y="307"/>
                    </a:cubicBezTo>
                    <a:cubicBezTo>
                      <a:pt x="964" y="308"/>
                      <a:pt x="965" y="309"/>
                      <a:pt x="967" y="310"/>
                    </a:cubicBezTo>
                    <a:cubicBezTo>
                      <a:pt x="977" y="320"/>
                      <a:pt x="983" y="333"/>
                      <a:pt x="984" y="347"/>
                    </a:cubicBezTo>
                    <a:cubicBezTo>
                      <a:pt x="985" y="352"/>
                      <a:pt x="984" y="358"/>
                      <a:pt x="982" y="363"/>
                    </a:cubicBezTo>
                    <a:cubicBezTo>
                      <a:pt x="981" y="366"/>
                      <a:pt x="979" y="370"/>
                      <a:pt x="976" y="372"/>
                    </a:cubicBezTo>
                    <a:cubicBezTo>
                      <a:pt x="974" y="371"/>
                      <a:pt x="974" y="370"/>
                      <a:pt x="974" y="369"/>
                    </a:cubicBezTo>
                    <a:cubicBezTo>
                      <a:pt x="974" y="362"/>
                      <a:pt x="974" y="356"/>
                      <a:pt x="973" y="350"/>
                    </a:cubicBezTo>
                    <a:cubicBezTo>
                      <a:pt x="971" y="344"/>
                      <a:pt x="968" y="338"/>
                      <a:pt x="964" y="333"/>
                    </a:cubicBezTo>
                    <a:cubicBezTo>
                      <a:pt x="958" y="326"/>
                      <a:pt x="950" y="321"/>
                      <a:pt x="941" y="318"/>
                    </a:cubicBezTo>
                    <a:cubicBezTo>
                      <a:pt x="938" y="317"/>
                      <a:pt x="936" y="316"/>
                      <a:pt x="933" y="315"/>
                    </a:cubicBezTo>
                    <a:cubicBezTo>
                      <a:pt x="937" y="306"/>
                      <a:pt x="942" y="298"/>
                      <a:pt x="943" y="289"/>
                    </a:cubicBezTo>
                    <a:close/>
                    <a:moveTo>
                      <a:pt x="958" y="347"/>
                    </a:moveTo>
                    <a:cubicBezTo>
                      <a:pt x="957" y="347"/>
                      <a:pt x="955" y="348"/>
                      <a:pt x="954" y="348"/>
                    </a:cubicBezTo>
                    <a:cubicBezTo>
                      <a:pt x="940" y="351"/>
                      <a:pt x="927" y="352"/>
                      <a:pt x="913" y="353"/>
                    </a:cubicBezTo>
                    <a:cubicBezTo>
                      <a:pt x="915" y="346"/>
                      <a:pt x="924" y="330"/>
                      <a:pt x="928" y="325"/>
                    </a:cubicBezTo>
                    <a:cubicBezTo>
                      <a:pt x="939" y="329"/>
                      <a:pt x="952" y="338"/>
                      <a:pt x="958" y="347"/>
                    </a:cubicBezTo>
                    <a:close/>
                    <a:moveTo>
                      <a:pt x="945" y="84"/>
                    </a:moveTo>
                    <a:cubicBezTo>
                      <a:pt x="950" y="86"/>
                      <a:pt x="954" y="90"/>
                      <a:pt x="958" y="93"/>
                    </a:cubicBezTo>
                    <a:cubicBezTo>
                      <a:pt x="962" y="95"/>
                      <a:pt x="966" y="98"/>
                      <a:pt x="970" y="101"/>
                    </a:cubicBezTo>
                    <a:cubicBezTo>
                      <a:pt x="975" y="104"/>
                      <a:pt x="979" y="106"/>
                      <a:pt x="983" y="111"/>
                    </a:cubicBezTo>
                    <a:cubicBezTo>
                      <a:pt x="980" y="117"/>
                      <a:pt x="976" y="122"/>
                      <a:pt x="972" y="127"/>
                    </a:cubicBezTo>
                    <a:cubicBezTo>
                      <a:pt x="971" y="127"/>
                      <a:pt x="970" y="127"/>
                      <a:pt x="970" y="127"/>
                    </a:cubicBezTo>
                    <a:cubicBezTo>
                      <a:pt x="958" y="119"/>
                      <a:pt x="947" y="111"/>
                      <a:pt x="935" y="103"/>
                    </a:cubicBezTo>
                    <a:cubicBezTo>
                      <a:pt x="935" y="102"/>
                      <a:pt x="934" y="102"/>
                      <a:pt x="933" y="101"/>
                    </a:cubicBezTo>
                    <a:cubicBezTo>
                      <a:pt x="937" y="95"/>
                      <a:pt x="940" y="89"/>
                      <a:pt x="945" y="84"/>
                    </a:cubicBezTo>
                    <a:close/>
                    <a:moveTo>
                      <a:pt x="812" y="203"/>
                    </a:moveTo>
                    <a:cubicBezTo>
                      <a:pt x="816" y="201"/>
                      <a:pt x="821" y="199"/>
                      <a:pt x="825" y="197"/>
                    </a:cubicBezTo>
                    <a:cubicBezTo>
                      <a:pt x="843" y="189"/>
                      <a:pt x="861" y="182"/>
                      <a:pt x="879" y="175"/>
                    </a:cubicBezTo>
                    <a:cubicBezTo>
                      <a:pt x="884" y="173"/>
                      <a:pt x="888" y="170"/>
                      <a:pt x="891" y="165"/>
                    </a:cubicBezTo>
                    <a:cubicBezTo>
                      <a:pt x="900" y="150"/>
                      <a:pt x="910" y="136"/>
                      <a:pt x="920" y="121"/>
                    </a:cubicBezTo>
                    <a:cubicBezTo>
                      <a:pt x="921" y="119"/>
                      <a:pt x="922" y="117"/>
                      <a:pt x="924" y="115"/>
                    </a:cubicBezTo>
                    <a:cubicBezTo>
                      <a:pt x="931" y="118"/>
                      <a:pt x="938" y="123"/>
                      <a:pt x="944" y="127"/>
                    </a:cubicBezTo>
                    <a:cubicBezTo>
                      <a:pt x="950" y="131"/>
                      <a:pt x="957" y="136"/>
                      <a:pt x="963" y="140"/>
                    </a:cubicBezTo>
                    <a:cubicBezTo>
                      <a:pt x="962" y="143"/>
                      <a:pt x="961" y="145"/>
                      <a:pt x="959" y="147"/>
                    </a:cubicBezTo>
                    <a:cubicBezTo>
                      <a:pt x="950" y="160"/>
                      <a:pt x="941" y="173"/>
                      <a:pt x="931" y="187"/>
                    </a:cubicBezTo>
                    <a:cubicBezTo>
                      <a:pt x="928" y="190"/>
                      <a:pt x="927" y="194"/>
                      <a:pt x="927" y="198"/>
                    </a:cubicBezTo>
                    <a:cubicBezTo>
                      <a:pt x="925" y="216"/>
                      <a:pt x="923" y="233"/>
                      <a:pt x="923" y="251"/>
                    </a:cubicBezTo>
                    <a:cubicBezTo>
                      <a:pt x="923" y="263"/>
                      <a:pt x="920" y="275"/>
                      <a:pt x="915" y="285"/>
                    </a:cubicBezTo>
                    <a:cubicBezTo>
                      <a:pt x="911" y="293"/>
                      <a:pt x="907" y="301"/>
                      <a:pt x="903" y="309"/>
                    </a:cubicBezTo>
                    <a:cubicBezTo>
                      <a:pt x="895" y="323"/>
                      <a:pt x="888" y="336"/>
                      <a:pt x="880" y="350"/>
                    </a:cubicBezTo>
                    <a:cubicBezTo>
                      <a:pt x="879" y="351"/>
                      <a:pt x="878" y="353"/>
                      <a:pt x="876" y="355"/>
                    </a:cubicBezTo>
                    <a:cubicBezTo>
                      <a:pt x="856" y="355"/>
                      <a:pt x="834" y="357"/>
                      <a:pt x="812" y="357"/>
                    </a:cubicBezTo>
                    <a:cubicBezTo>
                      <a:pt x="816" y="349"/>
                      <a:pt x="820" y="342"/>
                      <a:pt x="824" y="335"/>
                    </a:cubicBezTo>
                    <a:cubicBezTo>
                      <a:pt x="828" y="328"/>
                      <a:pt x="832" y="321"/>
                      <a:pt x="836" y="313"/>
                    </a:cubicBezTo>
                    <a:cubicBezTo>
                      <a:pt x="840" y="306"/>
                      <a:pt x="844" y="299"/>
                      <a:pt x="849" y="291"/>
                    </a:cubicBezTo>
                    <a:cubicBezTo>
                      <a:pt x="853" y="284"/>
                      <a:pt x="857" y="277"/>
                      <a:pt x="861" y="270"/>
                    </a:cubicBezTo>
                    <a:cubicBezTo>
                      <a:pt x="865" y="263"/>
                      <a:pt x="869" y="256"/>
                      <a:pt x="873" y="248"/>
                    </a:cubicBezTo>
                    <a:cubicBezTo>
                      <a:pt x="850" y="236"/>
                      <a:pt x="827" y="224"/>
                      <a:pt x="804" y="212"/>
                    </a:cubicBezTo>
                    <a:cubicBezTo>
                      <a:pt x="806" y="208"/>
                      <a:pt x="809" y="205"/>
                      <a:pt x="812" y="203"/>
                    </a:cubicBezTo>
                    <a:close/>
                    <a:moveTo>
                      <a:pt x="790" y="230"/>
                    </a:moveTo>
                    <a:cubicBezTo>
                      <a:pt x="791" y="228"/>
                      <a:pt x="793" y="227"/>
                      <a:pt x="794" y="226"/>
                    </a:cubicBezTo>
                    <a:cubicBezTo>
                      <a:pt x="803" y="229"/>
                      <a:pt x="846" y="252"/>
                      <a:pt x="851" y="255"/>
                    </a:cubicBezTo>
                    <a:cubicBezTo>
                      <a:pt x="851" y="256"/>
                      <a:pt x="851" y="256"/>
                      <a:pt x="851" y="256"/>
                    </a:cubicBezTo>
                    <a:cubicBezTo>
                      <a:pt x="851" y="256"/>
                      <a:pt x="851" y="257"/>
                      <a:pt x="851" y="257"/>
                    </a:cubicBezTo>
                    <a:cubicBezTo>
                      <a:pt x="832" y="289"/>
                      <a:pt x="814" y="321"/>
                      <a:pt x="795" y="352"/>
                    </a:cubicBezTo>
                    <a:cubicBezTo>
                      <a:pt x="795" y="353"/>
                      <a:pt x="794" y="354"/>
                      <a:pt x="793" y="355"/>
                    </a:cubicBezTo>
                    <a:cubicBezTo>
                      <a:pt x="787" y="349"/>
                      <a:pt x="782" y="344"/>
                      <a:pt x="777" y="339"/>
                    </a:cubicBezTo>
                    <a:cubicBezTo>
                      <a:pt x="771" y="335"/>
                      <a:pt x="765" y="330"/>
                      <a:pt x="759" y="327"/>
                    </a:cubicBezTo>
                    <a:cubicBezTo>
                      <a:pt x="753" y="323"/>
                      <a:pt x="747" y="319"/>
                      <a:pt x="740" y="315"/>
                    </a:cubicBezTo>
                    <a:cubicBezTo>
                      <a:pt x="757" y="286"/>
                      <a:pt x="773" y="257"/>
                      <a:pt x="790" y="230"/>
                    </a:cubicBezTo>
                    <a:close/>
                    <a:moveTo>
                      <a:pt x="656" y="210"/>
                    </a:moveTo>
                    <a:cubicBezTo>
                      <a:pt x="651" y="217"/>
                      <a:pt x="646" y="225"/>
                      <a:pt x="643" y="233"/>
                    </a:cubicBezTo>
                    <a:cubicBezTo>
                      <a:pt x="641" y="241"/>
                      <a:pt x="638" y="249"/>
                      <a:pt x="636" y="258"/>
                    </a:cubicBezTo>
                    <a:cubicBezTo>
                      <a:pt x="628" y="256"/>
                      <a:pt x="622" y="254"/>
                      <a:pt x="615" y="252"/>
                    </a:cubicBezTo>
                    <a:cubicBezTo>
                      <a:pt x="605" y="250"/>
                      <a:pt x="595" y="251"/>
                      <a:pt x="586" y="255"/>
                    </a:cubicBezTo>
                    <a:cubicBezTo>
                      <a:pt x="582" y="257"/>
                      <a:pt x="579" y="258"/>
                      <a:pt x="575" y="256"/>
                    </a:cubicBezTo>
                    <a:cubicBezTo>
                      <a:pt x="575" y="255"/>
                      <a:pt x="575" y="253"/>
                      <a:pt x="575" y="252"/>
                    </a:cubicBezTo>
                    <a:cubicBezTo>
                      <a:pt x="579" y="236"/>
                      <a:pt x="585" y="221"/>
                      <a:pt x="593" y="207"/>
                    </a:cubicBezTo>
                    <a:cubicBezTo>
                      <a:pt x="595" y="203"/>
                      <a:pt x="598" y="199"/>
                      <a:pt x="601" y="196"/>
                    </a:cubicBezTo>
                    <a:cubicBezTo>
                      <a:pt x="603" y="193"/>
                      <a:pt x="606" y="190"/>
                      <a:pt x="609" y="189"/>
                    </a:cubicBezTo>
                    <a:cubicBezTo>
                      <a:pt x="613" y="187"/>
                      <a:pt x="618" y="187"/>
                      <a:pt x="622" y="189"/>
                    </a:cubicBezTo>
                    <a:cubicBezTo>
                      <a:pt x="624" y="190"/>
                      <a:pt x="625" y="190"/>
                      <a:pt x="627" y="191"/>
                    </a:cubicBezTo>
                    <a:cubicBezTo>
                      <a:pt x="642" y="184"/>
                      <a:pt x="657" y="181"/>
                      <a:pt x="673" y="190"/>
                    </a:cubicBezTo>
                    <a:cubicBezTo>
                      <a:pt x="667" y="197"/>
                      <a:pt x="661" y="203"/>
                      <a:pt x="656" y="210"/>
                    </a:cubicBezTo>
                    <a:close/>
                    <a:moveTo>
                      <a:pt x="706" y="196"/>
                    </a:moveTo>
                    <a:cubicBezTo>
                      <a:pt x="722" y="220"/>
                      <a:pt x="736" y="244"/>
                      <a:pt x="751" y="268"/>
                    </a:cubicBezTo>
                    <a:cubicBezTo>
                      <a:pt x="743" y="282"/>
                      <a:pt x="734" y="295"/>
                      <a:pt x="725" y="309"/>
                    </a:cubicBezTo>
                    <a:cubicBezTo>
                      <a:pt x="716" y="308"/>
                      <a:pt x="708" y="307"/>
                      <a:pt x="700" y="306"/>
                    </a:cubicBezTo>
                    <a:cubicBezTo>
                      <a:pt x="692" y="306"/>
                      <a:pt x="683" y="306"/>
                      <a:pt x="675" y="306"/>
                    </a:cubicBezTo>
                    <a:cubicBezTo>
                      <a:pt x="667" y="307"/>
                      <a:pt x="659" y="308"/>
                      <a:pt x="650" y="310"/>
                    </a:cubicBezTo>
                    <a:cubicBezTo>
                      <a:pt x="657" y="266"/>
                      <a:pt x="677" y="230"/>
                      <a:pt x="706" y="196"/>
                    </a:cubicBezTo>
                    <a:close/>
                    <a:moveTo>
                      <a:pt x="629" y="276"/>
                    </a:moveTo>
                    <a:cubicBezTo>
                      <a:pt x="629" y="280"/>
                      <a:pt x="629" y="283"/>
                      <a:pt x="629" y="286"/>
                    </a:cubicBezTo>
                    <a:cubicBezTo>
                      <a:pt x="629" y="290"/>
                      <a:pt x="629" y="293"/>
                      <a:pt x="629" y="296"/>
                    </a:cubicBezTo>
                    <a:cubicBezTo>
                      <a:pt x="630" y="299"/>
                      <a:pt x="630" y="303"/>
                      <a:pt x="631" y="306"/>
                    </a:cubicBezTo>
                    <a:cubicBezTo>
                      <a:pt x="631" y="309"/>
                      <a:pt x="632" y="312"/>
                      <a:pt x="632" y="316"/>
                    </a:cubicBezTo>
                    <a:cubicBezTo>
                      <a:pt x="608" y="328"/>
                      <a:pt x="587" y="342"/>
                      <a:pt x="574" y="366"/>
                    </a:cubicBezTo>
                    <a:cubicBezTo>
                      <a:pt x="566" y="366"/>
                      <a:pt x="566" y="366"/>
                      <a:pt x="566" y="366"/>
                    </a:cubicBezTo>
                    <a:cubicBezTo>
                      <a:pt x="564" y="355"/>
                      <a:pt x="561" y="345"/>
                      <a:pt x="559" y="334"/>
                    </a:cubicBezTo>
                    <a:cubicBezTo>
                      <a:pt x="571" y="319"/>
                      <a:pt x="585" y="307"/>
                      <a:pt x="600" y="295"/>
                    </a:cubicBezTo>
                    <a:cubicBezTo>
                      <a:pt x="617" y="282"/>
                      <a:pt x="622" y="278"/>
                      <a:pt x="629" y="276"/>
                    </a:cubicBezTo>
                    <a:close/>
                    <a:moveTo>
                      <a:pt x="600" y="363"/>
                    </a:moveTo>
                    <a:cubicBezTo>
                      <a:pt x="610" y="349"/>
                      <a:pt x="624" y="339"/>
                      <a:pt x="640" y="333"/>
                    </a:cubicBezTo>
                    <a:cubicBezTo>
                      <a:pt x="659" y="327"/>
                      <a:pt x="677" y="325"/>
                      <a:pt x="696" y="328"/>
                    </a:cubicBezTo>
                    <a:cubicBezTo>
                      <a:pt x="705" y="329"/>
                      <a:pt x="714" y="330"/>
                      <a:pt x="723" y="333"/>
                    </a:cubicBezTo>
                    <a:cubicBezTo>
                      <a:pt x="740" y="338"/>
                      <a:pt x="755" y="347"/>
                      <a:pt x="768" y="359"/>
                    </a:cubicBezTo>
                    <a:cubicBezTo>
                      <a:pt x="769" y="359"/>
                      <a:pt x="769" y="360"/>
                      <a:pt x="770" y="361"/>
                    </a:cubicBezTo>
                    <a:cubicBezTo>
                      <a:pt x="769" y="363"/>
                      <a:pt x="767" y="363"/>
                      <a:pt x="765" y="363"/>
                    </a:cubicBezTo>
                    <a:cubicBezTo>
                      <a:pt x="758" y="363"/>
                      <a:pt x="751" y="364"/>
                      <a:pt x="744" y="364"/>
                    </a:cubicBezTo>
                    <a:cubicBezTo>
                      <a:pt x="696" y="367"/>
                      <a:pt x="649" y="368"/>
                      <a:pt x="601" y="368"/>
                    </a:cubicBezTo>
                    <a:cubicBezTo>
                      <a:pt x="600" y="368"/>
                      <a:pt x="599" y="367"/>
                      <a:pt x="597" y="367"/>
                    </a:cubicBezTo>
                    <a:cubicBezTo>
                      <a:pt x="598" y="365"/>
                      <a:pt x="599" y="364"/>
                      <a:pt x="600" y="363"/>
                    </a:cubicBezTo>
                    <a:close/>
                    <a:moveTo>
                      <a:pt x="617" y="17"/>
                    </a:moveTo>
                    <a:cubicBezTo>
                      <a:pt x="623" y="17"/>
                      <a:pt x="630" y="17"/>
                      <a:pt x="636" y="16"/>
                    </a:cubicBezTo>
                    <a:cubicBezTo>
                      <a:pt x="639" y="16"/>
                      <a:pt x="642" y="17"/>
                      <a:pt x="644" y="20"/>
                    </a:cubicBezTo>
                    <a:cubicBezTo>
                      <a:pt x="647" y="24"/>
                      <a:pt x="649" y="28"/>
                      <a:pt x="651" y="31"/>
                    </a:cubicBezTo>
                    <a:cubicBezTo>
                      <a:pt x="669" y="61"/>
                      <a:pt x="687" y="90"/>
                      <a:pt x="705" y="119"/>
                    </a:cubicBezTo>
                    <a:cubicBezTo>
                      <a:pt x="727" y="153"/>
                      <a:pt x="748" y="188"/>
                      <a:pt x="770" y="223"/>
                    </a:cubicBezTo>
                    <a:cubicBezTo>
                      <a:pt x="771" y="225"/>
                      <a:pt x="773" y="228"/>
                      <a:pt x="774" y="231"/>
                    </a:cubicBezTo>
                    <a:cubicBezTo>
                      <a:pt x="770" y="238"/>
                      <a:pt x="766" y="245"/>
                      <a:pt x="761" y="253"/>
                    </a:cubicBezTo>
                    <a:cubicBezTo>
                      <a:pt x="758" y="252"/>
                      <a:pt x="757" y="249"/>
                      <a:pt x="756" y="247"/>
                    </a:cubicBezTo>
                    <a:cubicBezTo>
                      <a:pt x="742" y="224"/>
                      <a:pt x="728" y="202"/>
                      <a:pt x="714" y="179"/>
                    </a:cubicBezTo>
                    <a:cubicBezTo>
                      <a:pt x="682" y="128"/>
                      <a:pt x="650" y="78"/>
                      <a:pt x="618" y="27"/>
                    </a:cubicBezTo>
                    <a:cubicBezTo>
                      <a:pt x="616" y="24"/>
                      <a:pt x="614" y="22"/>
                      <a:pt x="613" y="18"/>
                    </a:cubicBezTo>
                    <a:cubicBezTo>
                      <a:pt x="615" y="18"/>
                      <a:pt x="616" y="17"/>
                      <a:pt x="617" y="17"/>
                    </a:cubicBezTo>
                    <a:close/>
                    <a:moveTo>
                      <a:pt x="512" y="42"/>
                    </a:moveTo>
                    <a:cubicBezTo>
                      <a:pt x="515" y="40"/>
                      <a:pt x="518" y="37"/>
                      <a:pt x="522" y="36"/>
                    </a:cubicBezTo>
                    <a:cubicBezTo>
                      <a:pt x="523" y="36"/>
                      <a:pt x="524" y="37"/>
                      <a:pt x="525" y="38"/>
                    </a:cubicBezTo>
                    <a:cubicBezTo>
                      <a:pt x="527" y="40"/>
                      <a:pt x="528" y="43"/>
                      <a:pt x="530" y="45"/>
                    </a:cubicBezTo>
                    <a:cubicBezTo>
                      <a:pt x="526" y="50"/>
                      <a:pt x="519" y="55"/>
                      <a:pt x="509" y="61"/>
                    </a:cubicBezTo>
                    <a:cubicBezTo>
                      <a:pt x="507" y="57"/>
                      <a:pt x="505" y="54"/>
                      <a:pt x="503" y="50"/>
                    </a:cubicBezTo>
                    <a:cubicBezTo>
                      <a:pt x="505" y="46"/>
                      <a:pt x="509" y="44"/>
                      <a:pt x="512" y="42"/>
                    </a:cubicBezTo>
                    <a:close/>
                    <a:moveTo>
                      <a:pt x="515" y="119"/>
                    </a:moveTo>
                    <a:cubicBezTo>
                      <a:pt x="511" y="111"/>
                      <a:pt x="507" y="103"/>
                      <a:pt x="502" y="95"/>
                    </a:cubicBezTo>
                    <a:cubicBezTo>
                      <a:pt x="498" y="86"/>
                      <a:pt x="498" y="84"/>
                      <a:pt x="506" y="78"/>
                    </a:cubicBezTo>
                    <a:cubicBezTo>
                      <a:pt x="512" y="74"/>
                      <a:pt x="519" y="70"/>
                      <a:pt x="525" y="65"/>
                    </a:cubicBezTo>
                    <a:cubicBezTo>
                      <a:pt x="547" y="50"/>
                      <a:pt x="568" y="35"/>
                      <a:pt x="590" y="20"/>
                    </a:cubicBezTo>
                    <a:cubicBezTo>
                      <a:pt x="592" y="19"/>
                      <a:pt x="593" y="18"/>
                      <a:pt x="595" y="17"/>
                    </a:cubicBezTo>
                    <a:cubicBezTo>
                      <a:pt x="596" y="18"/>
                      <a:pt x="597" y="18"/>
                      <a:pt x="597" y="19"/>
                    </a:cubicBezTo>
                    <a:cubicBezTo>
                      <a:pt x="631" y="73"/>
                      <a:pt x="664" y="128"/>
                      <a:pt x="698" y="183"/>
                    </a:cubicBezTo>
                    <a:cubicBezTo>
                      <a:pt x="698" y="183"/>
                      <a:pt x="698" y="184"/>
                      <a:pt x="698" y="185"/>
                    </a:cubicBezTo>
                    <a:cubicBezTo>
                      <a:pt x="696" y="185"/>
                      <a:pt x="694" y="183"/>
                      <a:pt x="692" y="182"/>
                    </a:cubicBezTo>
                    <a:cubicBezTo>
                      <a:pt x="685" y="180"/>
                      <a:pt x="678" y="176"/>
                      <a:pt x="671" y="175"/>
                    </a:cubicBezTo>
                    <a:cubicBezTo>
                      <a:pt x="659" y="172"/>
                      <a:pt x="648" y="172"/>
                      <a:pt x="636" y="176"/>
                    </a:cubicBezTo>
                    <a:cubicBezTo>
                      <a:pt x="633" y="177"/>
                      <a:pt x="630" y="178"/>
                      <a:pt x="628" y="179"/>
                    </a:cubicBezTo>
                    <a:cubicBezTo>
                      <a:pt x="624" y="178"/>
                      <a:pt x="620" y="177"/>
                      <a:pt x="617" y="177"/>
                    </a:cubicBezTo>
                    <a:cubicBezTo>
                      <a:pt x="608" y="176"/>
                      <a:pt x="600" y="179"/>
                      <a:pt x="594" y="185"/>
                    </a:cubicBezTo>
                    <a:cubicBezTo>
                      <a:pt x="589" y="191"/>
                      <a:pt x="584" y="191"/>
                      <a:pt x="577" y="190"/>
                    </a:cubicBezTo>
                    <a:cubicBezTo>
                      <a:pt x="568" y="189"/>
                      <a:pt x="559" y="185"/>
                      <a:pt x="552" y="178"/>
                    </a:cubicBezTo>
                    <a:cubicBezTo>
                      <a:pt x="546" y="172"/>
                      <a:pt x="541" y="165"/>
                      <a:pt x="536" y="157"/>
                    </a:cubicBezTo>
                    <a:cubicBezTo>
                      <a:pt x="529" y="145"/>
                      <a:pt x="522" y="132"/>
                      <a:pt x="515" y="119"/>
                    </a:cubicBezTo>
                    <a:close/>
                    <a:moveTo>
                      <a:pt x="513" y="215"/>
                    </a:moveTo>
                    <a:cubicBezTo>
                      <a:pt x="503" y="198"/>
                      <a:pt x="488" y="185"/>
                      <a:pt x="471" y="176"/>
                    </a:cubicBezTo>
                    <a:cubicBezTo>
                      <a:pt x="457" y="168"/>
                      <a:pt x="443" y="165"/>
                      <a:pt x="427" y="164"/>
                    </a:cubicBezTo>
                    <a:cubicBezTo>
                      <a:pt x="425" y="164"/>
                      <a:pt x="424" y="164"/>
                      <a:pt x="422" y="164"/>
                    </a:cubicBezTo>
                    <a:cubicBezTo>
                      <a:pt x="422" y="162"/>
                      <a:pt x="424" y="161"/>
                      <a:pt x="425" y="161"/>
                    </a:cubicBezTo>
                    <a:cubicBezTo>
                      <a:pt x="447" y="149"/>
                      <a:pt x="470" y="147"/>
                      <a:pt x="493" y="156"/>
                    </a:cubicBezTo>
                    <a:cubicBezTo>
                      <a:pt x="503" y="159"/>
                      <a:pt x="511" y="165"/>
                      <a:pt x="518" y="172"/>
                    </a:cubicBezTo>
                    <a:cubicBezTo>
                      <a:pt x="530" y="184"/>
                      <a:pt x="540" y="198"/>
                      <a:pt x="548" y="212"/>
                    </a:cubicBezTo>
                    <a:cubicBezTo>
                      <a:pt x="554" y="224"/>
                      <a:pt x="559" y="237"/>
                      <a:pt x="563" y="250"/>
                    </a:cubicBezTo>
                    <a:cubicBezTo>
                      <a:pt x="563" y="251"/>
                      <a:pt x="563" y="253"/>
                      <a:pt x="564" y="255"/>
                    </a:cubicBezTo>
                    <a:cubicBezTo>
                      <a:pt x="553" y="254"/>
                      <a:pt x="544" y="255"/>
                      <a:pt x="535" y="261"/>
                    </a:cubicBezTo>
                    <a:cubicBezTo>
                      <a:pt x="534" y="259"/>
                      <a:pt x="533" y="257"/>
                      <a:pt x="533" y="256"/>
                    </a:cubicBezTo>
                    <a:cubicBezTo>
                      <a:pt x="528" y="241"/>
                      <a:pt x="522" y="228"/>
                      <a:pt x="513" y="215"/>
                    </a:cubicBezTo>
                    <a:close/>
                    <a:moveTo>
                      <a:pt x="524" y="286"/>
                    </a:moveTo>
                    <a:cubicBezTo>
                      <a:pt x="529" y="284"/>
                      <a:pt x="533" y="285"/>
                      <a:pt x="533" y="292"/>
                    </a:cubicBezTo>
                    <a:cubicBezTo>
                      <a:pt x="533" y="295"/>
                      <a:pt x="533" y="297"/>
                      <a:pt x="533" y="301"/>
                    </a:cubicBezTo>
                    <a:cubicBezTo>
                      <a:pt x="540" y="294"/>
                      <a:pt x="546" y="288"/>
                      <a:pt x="555" y="284"/>
                    </a:cubicBezTo>
                    <a:cubicBezTo>
                      <a:pt x="559" y="283"/>
                      <a:pt x="563" y="281"/>
                      <a:pt x="568" y="280"/>
                    </a:cubicBezTo>
                    <a:cubicBezTo>
                      <a:pt x="573" y="278"/>
                      <a:pt x="578" y="278"/>
                      <a:pt x="583" y="278"/>
                    </a:cubicBezTo>
                    <a:cubicBezTo>
                      <a:pt x="586" y="277"/>
                      <a:pt x="590" y="278"/>
                      <a:pt x="594" y="278"/>
                    </a:cubicBezTo>
                    <a:cubicBezTo>
                      <a:pt x="594" y="278"/>
                      <a:pt x="595" y="279"/>
                      <a:pt x="596" y="279"/>
                    </a:cubicBezTo>
                    <a:cubicBezTo>
                      <a:pt x="595" y="281"/>
                      <a:pt x="594" y="282"/>
                      <a:pt x="592" y="283"/>
                    </a:cubicBezTo>
                    <a:cubicBezTo>
                      <a:pt x="583" y="290"/>
                      <a:pt x="574" y="297"/>
                      <a:pt x="565" y="304"/>
                    </a:cubicBezTo>
                    <a:cubicBezTo>
                      <a:pt x="552" y="314"/>
                      <a:pt x="541" y="326"/>
                      <a:pt x="531" y="339"/>
                    </a:cubicBezTo>
                    <a:cubicBezTo>
                      <a:pt x="517" y="357"/>
                      <a:pt x="509" y="378"/>
                      <a:pt x="506" y="401"/>
                    </a:cubicBezTo>
                    <a:cubicBezTo>
                      <a:pt x="504" y="416"/>
                      <a:pt x="504" y="430"/>
                      <a:pt x="506" y="445"/>
                    </a:cubicBezTo>
                    <a:cubicBezTo>
                      <a:pt x="506" y="447"/>
                      <a:pt x="506" y="450"/>
                      <a:pt x="506" y="452"/>
                    </a:cubicBezTo>
                    <a:cubicBezTo>
                      <a:pt x="499" y="451"/>
                      <a:pt x="493" y="447"/>
                      <a:pt x="489" y="442"/>
                    </a:cubicBezTo>
                    <a:cubicBezTo>
                      <a:pt x="485" y="437"/>
                      <a:pt x="482" y="432"/>
                      <a:pt x="480" y="427"/>
                    </a:cubicBezTo>
                    <a:cubicBezTo>
                      <a:pt x="475" y="417"/>
                      <a:pt x="473" y="405"/>
                      <a:pt x="471" y="394"/>
                    </a:cubicBezTo>
                    <a:cubicBezTo>
                      <a:pt x="469" y="369"/>
                      <a:pt x="473" y="346"/>
                      <a:pt x="485" y="324"/>
                    </a:cubicBezTo>
                    <a:cubicBezTo>
                      <a:pt x="491" y="313"/>
                      <a:pt x="497" y="304"/>
                      <a:pt x="507" y="297"/>
                    </a:cubicBezTo>
                    <a:cubicBezTo>
                      <a:pt x="510" y="293"/>
                      <a:pt x="515" y="291"/>
                      <a:pt x="519" y="288"/>
                    </a:cubicBezTo>
                    <a:cubicBezTo>
                      <a:pt x="520" y="287"/>
                      <a:pt x="522" y="286"/>
                      <a:pt x="524" y="286"/>
                    </a:cubicBezTo>
                    <a:close/>
                    <a:moveTo>
                      <a:pt x="463" y="334"/>
                    </a:moveTo>
                    <a:cubicBezTo>
                      <a:pt x="460" y="339"/>
                      <a:pt x="458" y="345"/>
                      <a:pt x="455" y="351"/>
                    </a:cubicBezTo>
                    <a:cubicBezTo>
                      <a:pt x="452" y="351"/>
                      <a:pt x="448" y="351"/>
                      <a:pt x="445" y="350"/>
                    </a:cubicBezTo>
                    <a:cubicBezTo>
                      <a:pt x="446" y="340"/>
                      <a:pt x="451" y="331"/>
                      <a:pt x="460" y="320"/>
                    </a:cubicBezTo>
                    <a:cubicBezTo>
                      <a:pt x="468" y="311"/>
                      <a:pt x="477" y="305"/>
                      <a:pt x="484" y="304"/>
                    </a:cubicBezTo>
                    <a:cubicBezTo>
                      <a:pt x="480" y="309"/>
                      <a:pt x="476" y="313"/>
                      <a:pt x="472" y="318"/>
                    </a:cubicBezTo>
                    <a:cubicBezTo>
                      <a:pt x="468" y="323"/>
                      <a:pt x="465" y="329"/>
                      <a:pt x="463" y="334"/>
                    </a:cubicBezTo>
                    <a:close/>
                    <a:moveTo>
                      <a:pt x="479" y="233"/>
                    </a:moveTo>
                    <a:cubicBezTo>
                      <a:pt x="482" y="233"/>
                      <a:pt x="484" y="234"/>
                      <a:pt x="485" y="237"/>
                    </a:cubicBezTo>
                    <a:cubicBezTo>
                      <a:pt x="486" y="238"/>
                      <a:pt x="486" y="239"/>
                      <a:pt x="487" y="240"/>
                    </a:cubicBezTo>
                    <a:cubicBezTo>
                      <a:pt x="488" y="244"/>
                      <a:pt x="488" y="247"/>
                      <a:pt x="490" y="251"/>
                    </a:cubicBezTo>
                    <a:cubicBezTo>
                      <a:pt x="491" y="255"/>
                      <a:pt x="494" y="258"/>
                      <a:pt x="496" y="261"/>
                    </a:cubicBezTo>
                    <a:cubicBezTo>
                      <a:pt x="488" y="261"/>
                      <a:pt x="482" y="259"/>
                      <a:pt x="476" y="254"/>
                    </a:cubicBezTo>
                    <a:cubicBezTo>
                      <a:pt x="472" y="251"/>
                      <a:pt x="469" y="248"/>
                      <a:pt x="469" y="242"/>
                    </a:cubicBezTo>
                    <a:cubicBezTo>
                      <a:pt x="469" y="236"/>
                      <a:pt x="473" y="232"/>
                      <a:pt x="479" y="233"/>
                    </a:cubicBezTo>
                    <a:close/>
                    <a:moveTo>
                      <a:pt x="365" y="213"/>
                    </a:moveTo>
                    <a:cubicBezTo>
                      <a:pt x="370" y="213"/>
                      <a:pt x="375" y="213"/>
                      <a:pt x="380" y="214"/>
                    </a:cubicBezTo>
                    <a:cubicBezTo>
                      <a:pt x="386" y="215"/>
                      <a:pt x="389" y="218"/>
                      <a:pt x="390" y="225"/>
                    </a:cubicBezTo>
                    <a:cubicBezTo>
                      <a:pt x="390" y="226"/>
                      <a:pt x="391" y="227"/>
                      <a:pt x="391" y="229"/>
                    </a:cubicBezTo>
                    <a:cubicBezTo>
                      <a:pt x="394" y="229"/>
                      <a:pt x="396" y="230"/>
                      <a:pt x="399" y="230"/>
                    </a:cubicBezTo>
                    <a:cubicBezTo>
                      <a:pt x="412" y="231"/>
                      <a:pt x="424" y="236"/>
                      <a:pt x="432" y="247"/>
                    </a:cubicBezTo>
                    <a:cubicBezTo>
                      <a:pt x="432" y="248"/>
                      <a:pt x="433" y="248"/>
                      <a:pt x="433" y="248"/>
                    </a:cubicBezTo>
                    <a:cubicBezTo>
                      <a:pt x="433" y="249"/>
                      <a:pt x="434" y="249"/>
                      <a:pt x="434" y="249"/>
                    </a:cubicBezTo>
                    <a:cubicBezTo>
                      <a:pt x="435" y="247"/>
                      <a:pt x="435" y="245"/>
                      <a:pt x="435" y="243"/>
                    </a:cubicBezTo>
                    <a:cubicBezTo>
                      <a:pt x="437" y="236"/>
                      <a:pt x="441" y="232"/>
                      <a:pt x="448" y="231"/>
                    </a:cubicBezTo>
                    <a:cubicBezTo>
                      <a:pt x="451" y="230"/>
                      <a:pt x="454" y="230"/>
                      <a:pt x="457" y="231"/>
                    </a:cubicBezTo>
                    <a:cubicBezTo>
                      <a:pt x="457" y="232"/>
                      <a:pt x="456" y="234"/>
                      <a:pt x="456" y="235"/>
                    </a:cubicBezTo>
                    <a:cubicBezTo>
                      <a:pt x="454" y="246"/>
                      <a:pt x="457" y="254"/>
                      <a:pt x="466" y="260"/>
                    </a:cubicBezTo>
                    <a:cubicBezTo>
                      <a:pt x="472" y="264"/>
                      <a:pt x="478" y="266"/>
                      <a:pt x="484" y="268"/>
                    </a:cubicBezTo>
                    <a:cubicBezTo>
                      <a:pt x="493" y="271"/>
                      <a:pt x="503" y="272"/>
                      <a:pt x="512" y="273"/>
                    </a:cubicBezTo>
                    <a:cubicBezTo>
                      <a:pt x="514" y="273"/>
                      <a:pt x="516" y="273"/>
                      <a:pt x="518" y="273"/>
                    </a:cubicBezTo>
                    <a:cubicBezTo>
                      <a:pt x="518" y="275"/>
                      <a:pt x="516" y="275"/>
                      <a:pt x="514" y="276"/>
                    </a:cubicBezTo>
                    <a:cubicBezTo>
                      <a:pt x="499" y="282"/>
                      <a:pt x="485" y="289"/>
                      <a:pt x="471" y="297"/>
                    </a:cubicBezTo>
                    <a:cubicBezTo>
                      <a:pt x="460" y="304"/>
                      <a:pt x="449" y="312"/>
                      <a:pt x="442" y="324"/>
                    </a:cubicBezTo>
                    <a:cubicBezTo>
                      <a:pt x="441" y="324"/>
                      <a:pt x="441" y="325"/>
                      <a:pt x="440" y="325"/>
                    </a:cubicBezTo>
                    <a:cubicBezTo>
                      <a:pt x="439" y="323"/>
                      <a:pt x="438" y="322"/>
                      <a:pt x="437" y="320"/>
                    </a:cubicBezTo>
                    <a:cubicBezTo>
                      <a:pt x="434" y="315"/>
                      <a:pt x="430" y="309"/>
                      <a:pt x="425" y="305"/>
                    </a:cubicBezTo>
                    <a:cubicBezTo>
                      <a:pt x="419" y="299"/>
                      <a:pt x="411" y="295"/>
                      <a:pt x="402" y="295"/>
                    </a:cubicBezTo>
                    <a:cubicBezTo>
                      <a:pt x="400" y="295"/>
                      <a:pt x="398" y="295"/>
                      <a:pt x="396" y="295"/>
                    </a:cubicBezTo>
                    <a:cubicBezTo>
                      <a:pt x="396" y="288"/>
                      <a:pt x="397" y="281"/>
                      <a:pt x="395" y="274"/>
                    </a:cubicBezTo>
                    <a:cubicBezTo>
                      <a:pt x="394" y="267"/>
                      <a:pt x="389" y="263"/>
                      <a:pt x="385" y="258"/>
                    </a:cubicBezTo>
                    <a:cubicBezTo>
                      <a:pt x="387" y="247"/>
                      <a:pt x="386" y="239"/>
                      <a:pt x="368" y="234"/>
                    </a:cubicBezTo>
                    <a:cubicBezTo>
                      <a:pt x="369" y="227"/>
                      <a:pt x="366" y="220"/>
                      <a:pt x="361" y="215"/>
                    </a:cubicBezTo>
                    <a:cubicBezTo>
                      <a:pt x="362" y="213"/>
                      <a:pt x="363" y="213"/>
                      <a:pt x="365" y="213"/>
                    </a:cubicBezTo>
                    <a:close/>
                    <a:moveTo>
                      <a:pt x="368" y="258"/>
                    </a:moveTo>
                    <a:cubicBezTo>
                      <a:pt x="369" y="259"/>
                      <a:pt x="370" y="259"/>
                      <a:pt x="370" y="260"/>
                    </a:cubicBezTo>
                    <a:cubicBezTo>
                      <a:pt x="371" y="261"/>
                      <a:pt x="370" y="262"/>
                      <a:pt x="369" y="262"/>
                    </a:cubicBezTo>
                    <a:cubicBezTo>
                      <a:pt x="363" y="264"/>
                      <a:pt x="357" y="266"/>
                      <a:pt x="351" y="268"/>
                    </a:cubicBezTo>
                    <a:cubicBezTo>
                      <a:pt x="345" y="271"/>
                      <a:pt x="339" y="275"/>
                      <a:pt x="335" y="280"/>
                    </a:cubicBezTo>
                    <a:cubicBezTo>
                      <a:pt x="326" y="289"/>
                      <a:pt x="324" y="300"/>
                      <a:pt x="327" y="312"/>
                    </a:cubicBezTo>
                    <a:cubicBezTo>
                      <a:pt x="329" y="313"/>
                      <a:pt x="329" y="312"/>
                      <a:pt x="329" y="311"/>
                    </a:cubicBezTo>
                    <a:cubicBezTo>
                      <a:pt x="330" y="310"/>
                      <a:pt x="330" y="308"/>
                      <a:pt x="331" y="307"/>
                    </a:cubicBezTo>
                    <a:cubicBezTo>
                      <a:pt x="338" y="289"/>
                      <a:pt x="353" y="281"/>
                      <a:pt x="372" y="278"/>
                    </a:cubicBezTo>
                    <a:cubicBezTo>
                      <a:pt x="373" y="278"/>
                      <a:pt x="375" y="278"/>
                      <a:pt x="376" y="278"/>
                    </a:cubicBezTo>
                    <a:cubicBezTo>
                      <a:pt x="382" y="279"/>
                      <a:pt x="385" y="281"/>
                      <a:pt x="386" y="287"/>
                    </a:cubicBezTo>
                    <a:cubicBezTo>
                      <a:pt x="386" y="291"/>
                      <a:pt x="385" y="296"/>
                      <a:pt x="385" y="300"/>
                    </a:cubicBezTo>
                    <a:cubicBezTo>
                      <a:pt x="385" y="302"/>
                      <a:pt x="385" y="303"/>
                      <a:pt x="385" y="305"/>
                    </a:cubicBezTo>
                    <a:cubicBezTo>
                      <a:pt x="386" y="305"/>
                      <a:pt x="388" y="305"/>
                      <a:pt x="389" y="305"/>
                    </a:cubicBezTo>
                    <a:cubicBezTo>
                      <a:pt x="393" y="305"/>
                      <a:pt x="396" y="304"/>
                      <a:pt x="400" y="304"/>
                    </a:cubicBezTo>
                    <a:cubicBezTo>
                      <a:pt x="409" y="304"/>
                      <a:pt x="416" y="308"/>
                      <a:pt x="422" y="315"/>
                    </a:cubicBezTo>
                    <a:cubicBezTo>
                      <a:pt x="426" y="321"/>
                      <a:pt x="430" y="327"/>
                      <a:pt x="433" y="333"/>
                    </a:cubicBezTo>
                    <a:cubicBezTo>
                      <a:pt x="434" y="334"/>
                      <a:pt x="435" y="336"/>
                      <a:pt x="434" y="337"/>
                    </a:cubicBezTo>
                    <a:cubicBezTo>
                      <a:pt x="434" y="341"/>
                      <a:pt x="434" y="345"/>
                      <a:pt x="431" y="349"/>
                    </a:cubicBezTo>
                    <a:cubicBezTo>
                      <a:pt x="417" y="351"/>
                      <a:pt x="304" y="338"/>
                      <a:pt x="261" y="329"/>
                    </a:cubicBezTo>
                    <a:cubicBezTo>
                      <a:pt x="258" y="317"/>
                      <a:pt x="257" y="304"/>
                      <a:pt x="261" y="292"/>
                    </a:cubicBezTo>
                    <a:cubicBezTo>
                      <a:pt x="267" y="273"/>
                      <a:pt x="281" y="261"/>
                      <a:pt x="300" y="255"/>
                    </a:cubicBezTo>
                    <a:cubicBezTo>
                      <a:pt x="313" y="252"/>
                      <a:pt x="327" y="251"/>
                      <a:pt x="340" y="253"/>
                    </a:cubicBezTo>
                    <a:cubicBezTo>
                      <a:pt x="350" y="254"/>
                      <a:pt x="359" y="255"/>
                      <a:pt x="368" y="258"/>
                    </a:cubicBezTo>
                    <a:close/>
                    <a:moveTo>
                      <a:pt x="304" y="213"/>
                    </a:moveTo>
                    <a:cubicBezTo>
                      <a:pt x="313" y="210"/>
                      <a:pt x="323" y="209"/>
                      <a:pt x="332" y="211"/>
                    </a:cubicBezTo>
                    <a:cubicBezTo>
                      <a:pt x="341" y="213"/>
                      <a:pt x="348" y="218"/>
                      <a:pt x="353" y="227"/>
                    </a:cubicBezTo>
                    <a:cubicBezTo>
                      <a:pt x="353" y="228"/>
                      <a:pt x="353" y="229"/>
                      <a:pt x="354" y="230"/>
                    </a:cubicBezTo>
                    <a:cubicBezTo>
                      <a:pt x="351" y="230"/>
                      <a:pt x="349" y="230"/>
                      <a:pt x="346" y="230"/>
                    </a:cubicBezTo>
                    <a:cubicBezTo>
                      <a:pt x="336" y="228"/>
                      <a:pt x="325" y="229"/>
                      <a:pt x="314" y="229"/>
                    </a:cubicBezTo>
                    <a:cubicBezTo>
                      <a:pt x="310" y="229"/>
                      <a:pt x="307" y="228"/>
                      <a:pt x="303" y="226"/>
                    </a:cubicBezTo>
                    <a:cubicBezTo>
                      <a:pt x="300" y="224"/>
                      <a:pt x="296" y="222"/>
                      <a:pt x="292" y="220"/>
                    </a:cubicBezTo>
                    <a:cubicBezTo>
                      <a:pt x="296" y="216"/>
                      <a:pt x="300" y="214"/>
                      <a:pt x="304" y="213"/>
                    </a:cubicBezTo>
                    <a:close/>
                    <a:moveTo>
                      <a:pt x="294" y="230"/>
                    </a:moveTo>
                    <a:cubicBezTo>
                      <a:pt x="293" y="232"/>
                      <a:pt x="291" y="232"/>
                      <a:pt x="289" y="232"/>
                    </a:cubicBezTo>
                    <a:cubicBezTo>
                      <a:pt x="288" y="232"/>
                      <a:pt x="286" y="232"/>
                      <a:pt x="285" y="233"/>
                    </a:cubicBezTo>
                    <a:cubicBezTo>
                      <a:pt x="283" y="233"/>
                      <a:pt x="281" y="234"/>
                      <a:pt x="279" y="234"/>
                    </a:cubicBezTo>
                    <a:cubicBezTo>
                      <a:pt x="278" y="235"/>
                      <a:pt x="276" y="236"/>
                      <a:pt x="275" y="236"/>
                    </a:cubicBezTo>
                    <a:cubicBezTo>
                      <a:pt x="274" y="237"/>
                      <a:pt x="272" y="238"/>
                      <a:pt x="270" y="239"/>
                    </a:cubicBezTo>
                    <a:cubicBezTo>
                      <a:pt x="269" y="240"/>
                      <a:pt x="268" y="241"/>
                      <a:pt x="267" y="242"/>
                    </a:cubicBezTo>
                    <a:cubicBezTo>
                      <a:pt x="265" y="244"/>
                      <a:pt x="264" y="245"/>
                      <a:pt x="263" y="247"/>
                    </a:cubicBezTo>
                    <a:cubicBezTo>
                      <a:pt x="253" y="239"/>
                      <a:pt x="253" y="239"/>
                      <a:pt x="237" y="235"/>
                    </a:cubicBezTo>
                    <a:cubicBezTo>
                      <a:pt x="246" y="225"/>
                      <a:pt x="278" y="222"/>
                      <a:pt x="294" y="230"/>
                    </a:cubicBezTo>
                    <a:close/>
                    <a:moveTo>
                      <a:pt x="177" y="314"/>
                    </a:moveTo>
                    <a:cubicBezTo>
                      <a:pt x="178" y="304"/>
                      <a:pt x="179" y="294"/>
                      <a:pt x="183" y="284"/>
                    </a:cubicBezTo>
                    <a:cubicBezTo>
                      <a:pt x="185" y="280"/>
                      <a:pt x="187" y="275"/>
                      <a:pt x="189" y="271"/>
                    </a:cubicBezTo>
                    <a:cubicBezTo>
                      <a:pt x="202" y="251"/>
                      <a:pt x="219" y="243"/>
                      <a:pt x="242" y="246"/>
                    </a:cubicBezTo>
                    <a:cubicBezTo>
                      <a:pt x="247" y="246"/>
                      <a:pt x="250" y="248"/>
                      <a:pt x="256" y="252"/>
                    </a:cubicBezTo>
                    <a:cubicBezTo>
                      <a:pt x="252" y="257"/>
                      <a:pt x="248" y="262"/>
                      <a:pt x="245" y="268"/>
                    </a:cubicBezTo>
                    <a:cubicBezTo>
                      <a:pt x="241" y="273"/>
                      <a:pt x="239" y="280"/>
                      <a:pt x="237" y="286"/>
                    </a:cubicBezTo>
                    <a:cubicBezTo>
                      <a:pt x="236" y="292"/>
                      <a:pt x="235" y="298"/>
                      <a:pt x="235" y="305"/>
                    </a:cubicBezTo>
                    <a:cubicBezTo>
                      <a:pt x="234" y="311"/>
                      <a:pt x="235" y="318"/>
                      <a:pt x="235" y="325"/>
                    </a:cubicBezTo>
                    <a:cubicBezTo>
                      <a:pt x="225" y="326"/>
                      <a:pt x="194" y="322"/>
                      <a:pt x="177" y="318"/>
                    </a:cubicBezTo>
                    <a:cubicBezTo>
                      <a:pt x="177" y="317"/>
                      <a:pt x="177" y="315"/>
                      <a:pt x="177" y="314"/>
                    </a:cubicBezTo>
                    <a:close/>
                    <a:moveTo>
                      <a:pt x="168" y="289"/>
                    </a:moveTo>
                    <a:cubicBezTo>
                      <a:pt x="166" y="298"/>
                      <a:pt x="163" y="307"/>
                      <a:pt x="161" y="316"/>
                    </a:cubicBezTo>
                    <a:cubicBezTo>
                      <a:pt x="151" y="316"/>
                      <a:pt x="143" y="314"/>
                      <a:pt x="134" y="312"/>
                    </a:cubicBezTo>
                    <a:cubicBezTo>
                      <a:pt x="120" y="309"/>
                      <a:pt x="106" y="305"/>
                      <a:pt x="92" y="299"/>
                    </a:cubicBezTo>
                    <a:cubicBezTo>
                      <a:pt x="105" y="293"/>
                      <a:pt x="153" y="286"/>
                      <a:pt x="168" y="289"/>
                    </a:cubicBezTo>
                    <a:close/>
                    <a:moveTo>
                      <a:pt x="55" y="333"/>
                    </a:moveTo>
                    <a:cubicBezTo>
                      <a:pt x="50" y="330"/>
                      <a:pt x="45" y="326"/>
                      <a:pt x="41" y="322"/>
                    </a:cubicBezTo>
                    <a:cubicBezTo>
                      <a:pt x="36" y="315"/>
                      <a:pt x="34" y="308"/>
                      <a:pt x="36" y="300"/>
                    </a:cubicBezTo>
                    <a:cubicBezTo>
                      <a:pt x="37" y="298"/>
                      <a:pt x="38" y="297"/>
                      <a:pt x="39" y="295"/>
                    </a:cubicBezTo>
                    <a:cubicBezTo>
                      <a:pt x="40" y="296"/>
                      <a:pt x="41" y="296"/>
                      <a:pt x="42" y="296"/>
                    </a:cubicBezTo>
                    <a:cubicBezTo>
                      <a:pt x="66" y="311"/>
                      <a:pt x="93" y="320"/>
                      <a:pt x="120" y="328"/>
                    </a:cubicBezTo>
                    <a:cubicBezTo>
                      <a:pt x="148" y="336"/>
                      <a:pt x="176" y="342"/>
                      <a:pt x="205" y="346"/>
                    </a:cubicBezTo>
                    <a:cubicBezTo>
                      <a:pt x="226" y="349"/>
                      <a:pt x="247" y="352"/>
                      <a:pt x="268" y="355"/>
                    </a:cubicBezTo>
                    <a:cubicBezTo>
                      <a:pt x="288" y="357"/>
                      <a:pt x="309" y="359"/>
                      <a:pt x="329" y="362"/>
                    </a:cubicBezTo>
                    <a:cubicBezTo>
                      <a:pt x="347" y="363"/>
                      <a:pt x="365" y="365"/>
                      <a:pt x="383" y="367"/>
                    </a:cubicBezTo>
                    <a:cubicBezTo>
                      <a:pt x="396" y="369"/>
                      <a:pt x="409" y="370"/>
                      <a:pt x="422" y="371"/>
                    </a:cubicBezTo>
                    <a:cubicBezTo>
                      <a:pt x="431" y="372"/>
                      <a:pt x="440" y="373"/>
                      <a:pt x="449" y="374"/>
                    </a:cubicBezTo>
                    <a:cubicBezTo>
                      <a:pt x="450" y="374"/>
                      <a:pt x="451" y="374"/>
                      <a:pt x="452" y="374"/>
                    </a:cubicBezTo>
                    <a:cubicBezTo>
                      <a:pt x="452" y="381"/>
                      <a:pt x="452" y="388"/>
                      <a:pt x="453" y="394"/>
                    </a:cubicBezTo>
                    <a:cubicBezTo>
                      <a:pt x="453" y="400"/>
                      <a:pt x="455" y="407"/>
                      <a:pt x="455" y="413"/>
                    </a:cubicBezTo>
                    <a:cubicBezTo>
                      <a:pt x="454" y="413"/>
                      <a:pt x="453" y="413"/>
                      <a:pt x="452" y="413"/>
                    </a:cubicBezTo>
                    <a:cubicBezTo>
                      <a:pt x="436" y="412"/>
                      <a:pt x="420" y="411"/>
                      <a:pt x="404" y="409"/>
                    </a:cubicBezTo>
                    <a:cubicBezTo>
                      <a:pt x="386" y="408"/>
                      <a:pt x="368" y="406"/>
                      <a:pt x="351" y="404"/>
                    </a:cubicBezTo>
                    <a:cubicBezTo>
                      <a:pt x="331" y="402"/>
                      <a:pt x="310" y="398"/>
                      <a:pt x="290" y="395"/>
                    </a:cubicBezTo>
                    <a:cubicBezTo>
                      <a:pt x="261" y="391"/>
                      <a:pt x="232" y="385"/>
                      <a:pt x="203" y="379"/>
                    </a:cubicBezTo>
                    <a:cubicBezTo>
                      <a:pt x="165" y="371"/>
                      <a:pt x="127" y="362"/>
                      <a:pt x="90" y="349"/>
                    </a:cubicBezTo>
                    <a:cubicBezTo>
                      <a:pt x="78" y="345"/>
                      <a:pt x="66" y="340"/>
                      <a:pt x="55" y="333"/>
                    </a:cubicBezTo>
                    <a:close/>
                    <a:moveTo>
                      <a:pt x="102" y="468"/>
                    </a:moveTo>
                    <a:cubicBezTo>
                      <a:pt x="91" y="461"/>
                      <a:pt x="81" y="453"/>
                      <a:pt x="70" y="445"/>
                    </a:cubicBezTo>
                    <a:cubicBezTo>
                      <a:pt x="69" y="444"/>
                      <a:pt x="68" y="443"/>
                      <a:pt x="66" y="442"/>
                    </a:cubicBezTo>
                    <a:cubicBezTo>
                      <a:pt x="65" y="416"/>
                      <a:pt x="63" y="390"/>
                      <a:pt x="62" y="363"/>
                    </a:cubicBezTo>
                    <a:cubicBezTo>
                      <a:pt x="65" y="363"/>
                      <a:pt x="67" y="364"/>
                      <a:pt x="68" y="364"/>
                    </a:cubicBezTo>
                    <a:cubicBezTo>
                      <a:pt x="89" y="370"/>
                      <a:pt x="110" y="377"/>
                      <a:pt x="131" y="382"/>
                    </a:cubicBezTo>
                    <a:cubicBezTo>
                      <a:pt x="163" y="391"/>
                      <a:pt x="196" y="398"/>
                      <a:pt x="229" y="404"/>
                    </a:cubicBezTo>
                    <a:cubicBezTo>
                      <a:pt x="253" y="408"/>
                      <a:pt x="277" y="413"/>
                      <a:pt x="301" y="416"/>
                    </a:cubicBezTo>
                    <a:cubicBezTo>
                      <a:pt x="320" y="419"/>
                      <a:pt x="339" y="421"/>
                      <a:pt x="358" y="423"/>
                    </a:cubicBezTo>
                    <a:cubicBezTo>
                      <a:pt x="377" y="425"/>
                      <a:pt x="397" y="427"/>
                      <a:pt x="417" y="429"/>
                    </a:cubicBezTo>
                    <a:cubicBezTo>
                      <a:pt x="429" y="430"/>
                      <a:pt x="442" y="430"/>
                      <a:pt x="454" y="431"/>
                    </a:cubicBezTo>
                    <a:cubicBezTo>
                      <a:pt x="457" y="431"/>
                      <a:pt x="460" y="431"/>
                      <a:pt x="463" y="431"/>
                    </a:cubicBezTo>
                    <a:cubicBezTo>
                      <a:pt x="475" y="452"/>
                      <a:pt x="494" y="462"/>
                      <a:pt x="518" y="466"/>
                    </a:cubicBezTo>
                    <a:cubicBezTo>
                      <a:pt x="518" y="464"/>
                      <a:pt x="519" y="463"/>
                      <a:pt x="519" y="461"/>
                    </a:cubicBezTo>
                    <a:cubicBezTo>
                      <a:pt x="520" y="456"/>
                      <a:pt x="520" y="450"/>
                      <a:pt x="520" y="445"/>
                    </a:cubicBezTo>
                    <a:cubicBezTo>
                      <a:pt x="520" y="442"/>
                      <a:pt x="520" y="440"/>
                      <a:pt x="520" y="437"/>
                    </a:cubicBezTo>
                    <a:cubicBezTo>
                      <a:pt x="523" y="435"/>
                      <a:pt x="525" y="436"/>
                      <a:pt x="527" y="436"/>
                    </a:cubicBezTo>
                    <a:cubicBezTo>
                      <a:pt x="545" y="436"/>
                      <a:pt x="563" y="437"/>
                      <a:pt x="581" y="437"/>
                    </a:cubicBezTo>
                    <a:cubicBezTo>
                      <a:pt x="612" y="437"/>
                      <a:pt x="643" y="437"/>
                      <a:pt x="674" y="437"/>
                    </a:cubicBezTo>
                    <a:cubicBezTo>
                      <a:pt x="697" y="436"/>
                      <a:pt x="720" y="435"/>
                      <a:pt x="743" y="434"/>
                    </a:cubicBezTo>
                    <a:cubicBezTo>
                      <a:pt x="760" y="433"/>
                      <a:pt x="777" y="431"/>
                      <a:pt x="794" y="430"/>
                    </a:cubicBezTo>
                    <a:cubicBezTo>
                      <a:pt x="813" y="428"/>
                      <a:pt x="831" y="426"/>
                      <a:pt x="849" y="424"/>
                    </a:cubicBezTo>
                    <a:cubicBezTo>
                      <a:pt x="868" y="422"/>
                      <a:pt x="887" y="420"/>
                      <a:pt x="906" y="417"/>
                    </a:cubicBezTo>
                    <a:cubicBezTo>
                      <a:pt x="921" y="415"/>
                      <a:pt x="937" y="413"/>
                      <a:pt x="952" y="410"/>
                    </a:cubicBezTo>
                    <a:cubicBezTo>
                      <a:pt x="978" y="406"/>
                      <a:pt x="1003" y="402"/>
                      <a:pt x="1029" y="397"/>
                    </a:cubicBezTo>
                    <a:cubicBezTo>
                      <a:pt x="1053" y="392"/>
                      <a:pt x="1077" y="386"/>
                      <a:pt x="1100" y="380"/>
                    </a:cubicBezTo>
                    <a:cubicBezTo>
                      <a:pt x="1102" y="380"/>
                      <a:pt x="1103" y="379"/>
                      <a:pt x="1105" y="379"/>
                    </a:cubicBezTo>
                    <a:cubicBezTo>
                      <a:pt x="1105" y="381"/>
                      <a:pt x="1105" y="382"/>
                      <a:pt x="1105" y="384"/>
                    </a:cubicBezTo>
                    <a:cubicBezTo>
                      <a:pt x="1104" y="404"/>
                      <a:pt x="1103" y="424"/>
                      <a:pt x="1101" y="444"/>
                    </a:cubicBezTo>
                    <a:cubicBezTo>
                      <a:pt x="1101" y="455"/>
                      <a:pt x="1100" y="465"/>
                      <a:pt x="1099" y="475"/>
                    </a:cubicBezTo>
                    <a:cubicBezTo>
                      <a:pt x="1098" y="504"/>
                      <a:pt x="1096" y="533"/>
                      <a:pt x="1094" y="562"/>
                    </a:cubicBezTo>
                    <a:cubicBezTo>
                      <a:pt x="1094" y="562"/>
                      <a:pt x="1094" y="563"/>
                      <a:pt x="1094" y="564"/>
                    </a:cubicBezTo>
                    <a:cubicBezTo>
                      <a:pt x="1092" y="565"/>
                      <a:pt x="1089" y="567"/>
                      <a:pt x="1087" y="568"/>
                    </a:cubicBezTo>
                    <a:cubicBezTo>
                      <a:pt x="1055" y="584"/>
                      <a:pt x="1021" y="596"/>
                      <a:pt x="987" y="607"/>
                    </a:cubicBezTo>
                    <a:cubicBezTo>
                      <a:pt x="950" y="618"/>
                      <a:pt x="912" y="628"/>
                      <a:pt x="874" y="636"/>
                    </a:cubicBezTo>
                    <a:cubicBezTo>
                      <a:pt x="853" y="641"/>
                      <a:pt x="832" y="644"/>
                      <a:pt x="811" y="647"/>
                    </a:cubicBezTo>
                    <a:cubicBezTo>
                      <a:pt x="779" y="650"/>
                      <a:pt x="747" y="652"/>
                      <a:pt x="715" y="653"/>
                    </a:cubicBezTo>
                    <a:cubicBezTo>
                      <a:pt x="695" y="653"/>
                      <a:pt x="675" y="654"/>
                      <a:pt x="655" y="654"/>
                    </a:cubicBezTo>
                    <a:cubicBezTo>
                      <a:pt x="629" y="654"/>
                      <a:pt x="603" y="652"/>
                      <a:pt x="577" y="651"/>
                    </a:cubicBezTo>
                    <a:cubicBezTo>
                      <a:pt x="565" y="651"/>
                      <a:pt x="553" y="650"/>
                      <a:pt x="541" y="649"/>
                    </a:cubicBezTo>
                    <a:cubicBezTo>
                      <a:pt x="527" y="648"/>
                      <a:pt x="513" y="647"/>
                      <a:pt x="499" y="645"/>
                    </a:cubicBezTo>
                    <a:cubicBezTo>
                      <a:pt x="484" y="643"/>
                      <a:pt x="470" y="641"/>
                      <a:pt x="455" y="639"/>
                    </a:cubicBezTo>
                    <a:cubicBezTo>
                      <a:pt x="430" y="635"/>
                      <a:pt x="405" y="630"/>
                      <a:pt x="381" y="624"/>
                    </a:cubicBezTo>
                    <a:cubicBezTo>
                      <a:pt x="342" y="616"/>
                      <a:pt x="305" y="606"/>
                      <a:pt x="267" y="594"/>
                    </a:cubicBezTo>
                    <a:cubicBezTo>
                      <a:pt x="226" y="581"/>
                      <a:pt x="186" y="565"/>
                      <a:pt x="148" y="546"/>
                    </a:cubicBezTo>
                    <a:cubicBezTo>
                      <a:pt x="146" y="545"/>
                      <a:pt x="144" y="545"/>
                      <a:pt x="142" y="543"/>
                    </a:cubicBezTo>
                    <a:cubicBezTo>
                      <a:pt x="142" y="543"/>
                      <a:pt x="142" y="542"/>
                      <a:pt x="142" y="541"/>
                    </a:cubicBezTo>
                    <a:cubicBezTo>
                      <a:pt x="144" y="542"/>
                      <a:pt x="146" y="543"/>
                      <a:pt x="149" y="544"/>
                    </a:cubicBezTo>
                    <a:cubicBezTo>
                      <a:pt x="208" y="566"/>
                      <a:pt x="269" y="584"/>
                      <a:pt x="331" y="597"/>
                    </a:cubicBezTo>
                    <a:cubicBezTo>
                      <a:pt x="358" y="603"/>
                      <a:pt x="385" y="608"/>
                      <a:pt x="413" y="612"/>
                    </a:cubicBezTo>
                    <a:cubicBezTo>
                      <a:pt x="435" y="615"/>
                      <a:pt x="458" y="617"/>
                      <a:pt x="480" y="620"/>
                    </a:cubicBezTo>
                    <a:cubicBezTo>
                      <a:pt x="516" y="623"/>
                      <a:pt x="551" y="625"/>
                      <a:pt x="587" y="624"/>
                    </a:cubicBezTo>
                    <a:cubicBezTo>
                      <a:pt x="591" y="624"/>
                      <a:pt x="596" y="624"/>
                      <a:pt x="600" y="623"/>
                    </a:cubicBezTo>
                    <a:cubicBezTo>
                      <a:pt x="602" y="623"/>
                      <a:pt x="603" y="623"/>
                      <a:pt x="606" y="622"/>
                    </a:cubicBezTo>
                    <a:cubicBezTo>
                      <a:pt x="598" y="621"/>
                      <a:pt x="592" y="620"/>
                      <a:pt x="586" y="620"/>
                    </a:cubicBezTo>
                    <a:cubicBezTo>
                      <a:pt x="567" y="618"/>
                      <a:pt x="547" y="616"/>
                      <a:pt x="528" y="613"/>
                    </a:cubicBezTo>
                    <a:cubicBezTo>
                      <a:pt x="504" y="611"/>
                      <a:pt x="481" y="607"/>
                      <a:pt x="457" y="602"/>
                    </a:cubicBezTo>
                    <a:cubicBezTo>
                      <a:pt x="420" y="595"/>
                      <a:pt x="383" y="586"/>
                      <a:pt x="346" y="575"/>
                    </a:cubicBezTo>
                    <a:cubicBezTo>
                      <a:pt x="296" y="560"/>
                      <a:pt x="246" y="543"/>
                      <a:pt x="198" y="521"/>
                    </a:cubicBezTo>
                    <a:cubicBezTo>
                      <a:pt x="164" y="506"/>
                      <a:pt x="132" y="490"/>
                      <a:pt x="102" y="468"/>
                    </a:cubicBezTo>
                    <a:close/>
                    <a:moveTo>
                      <a:pt x="141" y="541"/>
                    </a:moveTo>
                    <a:cubicBezTo>
                      <a:pt x="140" y="541"/>
                      <a:pt x="140" y="542"/>
                      <a:pt x="139" y="541"/>
                    </a:cubicBezTo>
                    <a:lnTo>
                      <a:pt x="141" y="541"/>
                    </a:lnTo>
                    <a:close/>
                    <a:moveTo>
                      <a:pt x="1124" y="586"/>
                    </a:moveTo>
                    <a:cubicBezTo>
                      <a:pt x="1122" y="589"/>
                      <a:pt x="1120" y="592"/>
                      <a:pt x="1117" y="594"/>
                    </a:cubicBezTo>
                    <a:cubicBezTo>
                      <a:pt x="1113" y="597"/>
                      <a:pt x="1109" y="599"/>
                      <a:pt x="1106" y="602"/>
                    </a:cubicBezTo>
                    <a:cubicBezTo>
                      <a:pt x="1086" y="615"/>
                      <a:pt x="1065" y="625"/>
                      <a:pt x="1043" y="634"/>
                    </a:cubicBezTo>
                    <a:cubicBezTo>
                      <a:pt x="998" y="652"/>
                      <a:pt x="953" y="667"/>
                      <a:pt x="906" y="678"/>
                    </a:cubicBezTo>
                    <a:cubicBezTo>
                      <a:pt x="879" y="684"/>
                      <a:pt x="852" y="690"/>
                      <a:pt x="824" y="695"/>
                    </a:cubicBezTo>
                    <a:cubicBezTo>
                      <a:pt x="808" y="698"/>
                      <a:pt x="792" y="700"/>
                      <a:pt x="775" y="702"/>
                    </a:cubicBezTo>
                    <a:cubicBezTo>
                      <a:pt x="726" y="708"/>
                      <a:pt x="677" y="708"/>
                      <a:pt x="628" y="708"/>
                    </a:cubicBezTo>
                    <a:cubicBezTo>
                      <a:pt x="607" y="708"/>
                      <a:pt x="585" y="707"/>
                      <a:pt x="564" y="706"/>
                    </a:cubicBezTo>
                    <a:cubicBezTo>
                      <a:pt x="546" y="705"/>
                      <a:pt x="528" y="704"/>
                      <a:pt x="510" y="702"/>
                    </a:cubicBezTo>
                    <a:cubicBezTo>
                      <a:pt x="490" y="700"/>
                      <a:pt x="470" y="698"/>
                      <a:pt x="450" y="695"/>
                    </a:cubicBezTo>
                    <a:cubicBezTo>
                      <a:pt x="402" y="688"/>
                      <a:pt x="353" y="678"/>
                      <a:pt x="306" y="665"/>
                    </a:cubicBezTo>
                    <a:cubicBezTo>
                      <a:pt x="263" y="653"/>
                      <a:pt x="221" y="639"/>
                      <a:pt x="180" y="621"/>
                    </a:cubicBezTo>
                    <a:cubicBezTo>
                      <a:pt x="161" y="613"/>
                      <a:pt x="143" y="604"/>
                      <a:pt x="125" y="594"/>
                    </a:cubicBezTo>
                    <a:cubicBezTo>
                      <a:pt x="124" y="594"/>
                      <a:pt x="123" y="593"/>
                      <a:pt x="122" y="592"/>
                    </a:cubicBezTo>
                    <a:cubicBezTo>
                      <a:pt x="122" y="591"/>
                      <a:pt x="122" y="591"/>
                      <a:pt x="123" y="590"/>
                    </a:cubicBez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6" y="591"/>
                      <a:pt x="129" y="592"/>
                      <a:pt x="133" y="593"/>
                    </a:cubicBezTo>
                    <a:cubicBezTo>
                      <a:pt x="176" y="606"/>
                      <a:pt x="220" y="618"/>
                      <a:pt x="263" y="628"/>
                    </a:cubicBezTo>
                    <a:cubicBezTo>
                      <a:pt x="295" y="635"/>
                      <a:pt x="326" y="642"/>
                      <a:pt x="358" y="648"/>
                    </a:cubicBezTo>
                    <a:cubicBezTo>
                      <a:pt x="384" y="652"/>
                      <a:pt x="411" y="657"/>
                      <a:pt x="438" y="661"/>
                    </a:cubicBezTo>
                    <a:cubicBezTo>
                      <a:pt x="456" y="664"/>
                      <a:pt x="474" y="666"/>
                      <a:pt x="492" y="668"/>
                    </a:cubicBezTo>
                    <a:cubicBezTo>
                      <a:pt x="512" y="671"/>
                      <a:pt x="531" y="672"/>
                      <a:pt x="551" y="674"/>
                    </a:cubicBezTo>
                    <a:cubicBezTo>
                      <a:pt x="563" y="675"/>
                      <a:pt x="574" y="676"/>
                      <a:pt x="586" y="676"/>
                    </a:cubicBezTo>
                    <a:cubicBezTo>
                      <a:pt x="607" y="677"/>
                      <a:pt x="628" y="677"/>
                      <a:pt x="649" y="677"/>
                    </a:cubicBezTo>
                    <a:cubicBezTo>
                      <a:pt x="673" y="677"/>
                      <a:pt x="697" y="677"/>
                      <a:pt x="721" y="675"/>
                    </a:cubicBezTo>
                    <a:cubicBezTo>
                      <a:pt x="738" y="674"/>
                      <a:pt x="756" y="673"/>
                      <a:pt x="773" y="671"/>
                    </a:cubicBezTo>
                    <a:cubicBezTo>
                      <a:pt x="791" y="669"/>
                      <a:pt x="808" y="666"/>
                      <a:pt x="826" y="664"/>
                    </a:cubicBezTo>
                    <a:cubicBezTo>
                      <a:pt x="856" y="659"/>
                      <a:pt x="886" y="653"/>
                      <a:pt x="916" y="645"/>
                    </a:cubicBezTo>
                    <a:cubicBezTo>
                      <a:pt x="961" y="634"/>
                      <a:pt x="1006" y="619"/>
                      <a:pt x="1050" y="603"/>
                    </a:cubicBezTo>
                    <a:cubicBezTo>
                      <a:pt x="1069" y="595"/>
                      <a:pt x="1088" y="587"/>
                      <a:pt x="1107" y="580"/>
                    </a:cubicBezTo>
                    <a:cubicBezTo>
                      <a:pt x="1110" y="579"/>
                      <a:pt x="1113" y="577"/>
                      <a:pt x="1117" y="577"/>
                    </a:cubicBezTo>
                    <a:cubicBezTo>
                      <a:pt x="1123" y="575"/>
                      <a:pt x="1126" y="580"/>
                      <a:pt x="1124" y="586"/>
                    </a:cubicBezTo>
                    <a:close/>
                    <a:moveTo>
                      <a:pt x="1158" y="320"/>
                    </a:moveTo>
                    <a:cubicBezTo>
                      <a:pt x="1157" y="328"/>
                      <a:pt x="1154" y="335"/>
                      <a:pt x="1148" y="340"/>
                    </a:cubicBezTo>
                    <a:cubicBezTo>
                      <a:pt x="1143" y="346"/>
                      <a:pt x="1136" y="350"/>
                      <a:pt x="1129" y="354"/>
                    </a:cubicBezTo>
                    <a:cubicBezTo>
                      <a:pt x="1119" y="359"/>
                      <a:pt x="1109" y="363"/>
                      <a:pt x="1099" y="366"/>
                    </a:cubicBezTo>
                    <a:cubicBezTo>
                      <a:pt x="1069" y="375"/>
                      <a:pt x="1038" y="383"/>
                      <a:pt x="1007" y="388"/>
                    </a:cubicBezTo>
                    <a:cubicBezTo>
                      <a:pt x="985" y="392"/>
                      <a:pt x="963" y="396"/>
                      <a:pt x="941" y="399"/>
                    </a:cubicBezTo>
                    <a:cubicBezTo>
                      <a:pt x="922" y="402"/>
                      <a:pt x="903" y="404"/>
                      <a:pt x="885" y="406"/>
                    </a:cubicBezTo>
                    <a:cubicBezTo>
                      <a:pt x="867" y="408"/>
                      <a:pt x="849" y="410"/>
                      <a:pt x="831" y="412"/>
                    </a:cubicBezTo>
                    <a:cubicBezTo>
                      <a:pt x="815" y="413"/>
                      <a:pt x="799" y="414"/>
                      <a:pt x="783" y="415"/>
                    </a:cubicBezTo>
                    <a:cubicBezTo>
                      <a:pt x="771" y="416"/>
                      <a:pt x="759" y="417"/>
                      <a:pt x="747" y="418"/>
                    </a:cubicBezTo>
                    <a:cubicBezTo>
                      <a:pt x="736" y="419"/>
                      <a:pt x="724" y="419"/>
                      <a:pt x="713" y="420"/>
                    </a:cubicBezTo>
                    <a:cubicBezTo>
                      <a:pt x="655" y="422"/>
                      <a:pt x="596" y="423"/>
                      <a:pt x="538" y="421"/>
                    </a:cubicBezTo>
                    <a:cubicBezTo>
                      <a:pt x="532" y="421"/>
                      <a:pt x="527" y="421"/>
                      <a:pt x="522" y="420"/>
                    </a:cubicBezTo>
                    <a:cubicBezTo>
                      <a:pt x="520" y="412"/>
                      <a:pt x="523" y="393"/>
                      <a:pt x="529" y="381"/>
                    </a:cubicBezTo>
                    <a:cubicBezTo>
                      <a:pt x="533" y="380"/>
                      <a:pt x="538" y="380"/>
                      <a:pt x="542" y="381"/>
                    </a:cubicBezTo>
                    <a:cubicBezTo>
                      <a:pt x="575" y="383"/>
                      <a:pt x="607" y="384"/>
                      <a:pt x="639" y="383"/>
                    </a:cubicBezTo>
                    <a:cubicBezTo>
                      <a:pt x="665" y="383"/>
                      <a:pt x="691" y="382"/>
                      <a:pt x="716" y="381"/>
                    </a:cubicBezTo>
                    <a:cubicBezTo>
                      <a:pt x="731" y="380"/>
                      <a:pt x="745" y="379"/>
                      <a:pt x="760" y="379"/>
                    </a:cubicBezTo>
                    <a:cubicBezTo>
                      <a:pt x="773" y="378"/>
                      <a:pt x="786" y="377"/>
                      <a:pt x="799" y="376"/>
                    </a:cubicBezTo>
                    <a:cubicBezTo>
                      <a:pt x="808" y="375"/>
                      <a:pt x="817" y="375"/>
                      <a:pt x="825" y="374"/>
                    </a:cubicBezTo>
                    <a:cubicBezTo>
                      <a:pt x="842" y="373"/>
                      <a:pt x="859" y="372"/>
                      <a:pt x="877" y="371"/>
                    </a:cubicBezTo>
                    <a:cubicBezTo>
                      <a:pt x="902" y="368"/>
                      <a:pt x="928" y="366"/>
                      <a:pt x="954" y="362"/>
                    </a:cubicBezTo>
                    <a:cubicBezTo>
                      <a:pt x="957" y="361"/>
                      <a:pt x="960" y="360"/>
                      <a:pt x="964" y="361"/>
                    </a:cubicBezTo>
                    <a:cubicBezTo>
                      <a:pt x="966" y="369"/>
                      <a:pt x="964" y="378"/>
                      <a:pt x="963" y="386"/>
                    </a:cubicBezTo>
                    <a:cubicBezTo>
                      <a:pt x="968" y="385"/>
                      <a:pt x="971" y="385"/>
                      <a:pt x="977" y="381"/>
                    </a:cubicBezTo>
                    <a:cubicBezTo>
                      <a:pt x="982" y="378"/>
                      <a:pt x="986" y="375"/>
                      <a:pt x="989" y="371"/>
                    </a:cubicBezTo>
                    <a:cubicBezTo>
                      <a:pt x="991" y="367"/>
                      <a:pt x="993" y="362"/>
                      <a:pt x="996" y="357"/>
                    </a:cubicBezTo>
                    <a:cubicBezTo>
                      <a:pt x="997" y="356"/>
                      <a:pt x="1000" y="356"/>
                      <a:pt x="1003" y="355"/>
                    </a:cubicBezTo>
                    <a:cubicBezTo>
                      <a:pt x="1037" y="348"/>
                      <a:pt x="1071" y="341"/>
                      <a:pt x="1104" y="331"/>
                    </a:cubicBezTo>
                    <a:cubicBezTo>
                      <a:pt x="1120" y="327"/>
                      <a:pt x="1136" y="322"/>
                      <a:pt x="1152" y="317"/>
                    </a:cubicBezTo>
                    <a:cubicBezTo>
                      <a:pt x="1153" y="317"/>
                      <a:pt x="1155" y="316"/>
                      <a:pt x="1156" y="316"/>
                    </a:cubicBezTo>
                    <a:cubicBezTo>
                      <a:pt x="1158" y="317"/>
                      <a:pt x="1158" y="319"/>
                      <a:pt x="1158" y="320"/>
                    </a:cubicBezTo>
                    <a:close/>
                  </a:path>
                </a:pathLst>
              </a:custGeom>
              <a:solidFill>
                <a:srgbClr val="00B0F0"/>
              </a:solidFill>
              <a:ln w="9525">
                <a:noFill/>
                <a:round/>
                <a:headEnd/>
                <a:tailEnd/>
              </a:ln>
            </p:spPr>
            <p:txBody>
              <a:bodyPr/>
              <a:lstStyle/>
              <a:p>
                <a:endParaRPr lang="en-US"/>
              </a:p>
            </p:txBody>
          </p:sp>
          <p:sp>
            <p:nvSpPr>
              <p:cNvPr id="23566" name="Freeform 133"/>
              <p:cNvSpPr>
                <a:spLocks/>
              </p:cNvSpPr>
              <p:nvPr/>
            </p:nvSpPr>
            <p:spPr bwMode="auto">
              <a:xfrm>
                <a:off x="4866" y="-919"/>
                <a:ext cx="2885" cy="4530"/>
              </a:xfrm>
              <a:custGeom>
                <a:avLst/>
                <a:gdLst>
                  <a:gd name="T0" fmla="*/ 2380 w 1218"/>
                  <a:gd name="T1" fmla="*/ 577 h 1915"/>
                  <a:gd name="T2" fmla="*/ 2416 w 1218"/>
                  <a:gd name="T3" fmla="*/ 305 h 1915"/>
                  <a:gd name="T4" fmla="*/ 2222 w 1218"/>
                  <a:gd name="T5" fmla="*/ 248 h 1915"/>
                  <a:gd name="T6" fmla="*/ 1859 w 1218"/>
                  <a:gd name="T7" fmla="*/ 575 h 1915"/>
                  <a:gd name="T8" fmla="*/ 1639 w 1218"/>
                  <a:gd name="T9" fmla="*/ 31 h 1915"/>
                  <a:gd name="T10" fmla="*/ 1251 w 1218"/>
                  <a:gd name="T11" fmla="*/ 76 h 1915"/>
                  <a:gd name="T12" fmla="*/ 1161 w 1218"/>
                  <a:gd name="T13" fmla="*/ 281 h 1915"/>
                  <a:gd name="T14" fmla="*/ 945 w 1218"/>
                  <a:gd name="T15" fmla="*/ 459 h 1915"/>
                  <a:gd name="T16" fmla="*/ 1244 w 1218"/>
                  <a:gd name="T17" fmla="*/ 679 h 1915"/>
                  <a:gd name="T18" fmla="*/ 1184 w 1218"/>
                  <a:gd name="T19" fmla="*/ 492 h 1915"/>
                  <a:gd name="T20" fmla="*/ 846 w 1218"/>
                  <a:gd name="T21" fmla="*/ 473 h 1915"/>
                  <a:gd name="T22" fmla="*/ 201 w 1218"/>
                  <a:gd name="T23" fmla="*/ 620 h 1915"/>
                  <a:gd name="T24" fmla="*/ 118 w 1218"/>
                  <a:gd name="T25" fmla="*/ 1296 h 1915"/>
                  <a:gd name="T26" fmla="*/ 133 w 1218"/>
                  <a:gd name="T27" fmla="*/ 1438 h 1915"/>
                  <a:gd name="T28" fmla="*/ 329 w 1218"/>
                  <a:gd name="T29" fmla="*/ 4078 h 1915"/>
                  <a:gd name="T30" fmla="*/ 2440 w 1218"/>
                  <a:gd name="T31" fmla="*/ 4225 h 1915"/>
                  <a:gd name="T32" fmla="*/ 2331 w 1218"/>
                  <a:gd name="T33" fmla="*/ 4140 h 1915"/>
                  <a:gd name="T34" fmla="*/ 1959 w 1218"/>
                  <a:gd name="T35" fmla="*/ 4341 h 1915"/>
                  <a:gd name="T36" fmla="*/ 571 w 1218"/>
                  <a:gd name="T37" fmla="*/ 4206 h 1915"/>
                  <a:gd name="T38" fmla="*/ 2343 w 1218"/>
                  <a:gd name="T39" fmla="*/ 4026 h 1915"/>
                  <a:gd name="T40" fmla="*/ 486 w 1218"/>
                  <a:gd name="T41" fmla="*/ 3799 h 1915"/>
                  <a:gd name="T42" fmla="*/ 370 w 1218"/>
                  <a:gd name="T43" fmla="*/ 1483 h 1915"/>
                  <a:gd name="T44" fmla="*/ 2494 w 1218"/>
                  <a:gd name="T45" fmla="*/ 1606 h 1915"/>
                  <a:gd name="T46" fmla="*/ 2731 w 1218"/>
                  <a:gd name="T47" fmla="*/ 1535 h 1915"/>
                  <a:gd name="T48" fmla="*/ 2752 w 1218"/>
                  <a:gd name="T49" fmla="*/ 1187 h 1915"/>
                  <a:gd name="T50" fmla="*/ 2748 w 1218"/>
                  <a:gd name="T51" fmla="*/ 911 h 1915"/>
                  <a:gd name="T52" fmla="*/ 2674 w 1218"/>
                  <a:gd name="T53" fmla="*/ 1325 h 1915"/>
                  <a:gd name="T54" fmla="*/ 2658 w 1218"/>
                  <a:gd name="T55" fmla="*/ 1592 h 1915"/>
                  <a:gd name="T56" fmla="*/ 2373 w 1218"/>
                  <a:gd name="T57" fmla="*/ 1616 h 1915"/>
                  <a:gd name="T58" fmla="*/ 296 w 1218"/>
                  <a:gd name="T59" fmla="*/ 1542 h 1915"/>
                  <a:gd name="T60" fmla="*/ 405 w 1218"/>
                  <a:gd name="T61" fmla="*/ 3785 h 1915"/>
                  <a:gd name="T62" fmla="*/ 2118 w 1218"/>
                  <a:gd name="T63" fmla="*/ 4178 h 1915"/>
                  <a:gd name="T64" fmla="*/ 1537 w 1218"/>
                  <a:gd name="T65" fmla="*/ 4353 h 1915"/>
                  <a:gd name="T66" fmla="*/ 1045 w 1218"/>
                  <a:gd name="T67" fmla="*/ 4424 h 1915"/>
                  <a:gd name="T68" fmla="*/ 2397 w 1218"/>
                  <a:gd name="T69" fmla="*/ 4189 h 1915"/>
                  <a:gd name="T70" fmla="*/ 1542 w 1218"/>
                  <a:gd name="T71" fmla="*/ 4445 h 1915"/>
                  <a:gd name="T72" fmla="*/ 270 w 1218"/>
                  <a:gd name="T73" fmla="*/ 2276 h 1915"/>
                  <a:gd name="T74" fmla="*/ 168 w 1218"/>
                  <a:gd name="T75" fmla="*/ 1247 h 1915"/>
                  <a:gd name="T76" fmla="*/ 171 w 1218"/>
                  <a:gd name="T77" fmla="*/ 892 h 1915"/>
                  <a:gd name="T78" fmla="*/ 52 w 1218"/>
                  <a:gd name="T79" fmla="*/ 717 h 1915"/>
                  <a:gd name="T80" fmla="*/ 661 w 1218"/>
                  <a:gd name="T81" fmla="*/ 565 h 1915"/>
                  <a:gd name="T82" fmla="*/ 1139 w 1218"/>
                  <a:gd name="T83" fmla="*/ 554 h 1915"/>
                  <a:gd name="T84" fmla="*/ 1244 w 1218"/>
                  <a:gd name="T85" fmla="*/ 679 h 1915"/>
                  <a:gd name="T86" fmla="*/ 1021 w 1218"/>
                  <a:gd name="T87" fmla="*/ 426 h 1915"/>
                  <a:gd name="T88" fmla="*/ 1139 w 1218"/>
                  <a:gd name="T89" fmla="*/ 386 h 1915"/>
                  <a:gd name="T90" fmla="*/ 1265 w 1218"/>
                  <a:gd name="T91" fmla="*/ 163 h 1915"/>
                  <a:gd name="T92" fmla="*/ 1274 w 1218"/>
                  <a:gd name="T93" fmla="*/ 132 h 1915"/>
                  <a:gd name="T94" fmla="*/ 1658 w 1218"/>
                  <a:gd name="T95" fmla="*/ 244 h 1915"/>
                  <a:gd name="T96" fmla="*/ 1983 w 1218"/>
                  <a:gd name="T97" fmla="*/ 457 h 1915"/>
                  <a:gd name="T98" fmla="*/ 2245 w 1218"/>
                  <a:gd name="T99" fmla="*/ 220 h 1915"/>
                  <a:gd name="T100" fmla="*/ 2241 w 1218"/>
                  <a:gd name="T101" fmla="*/ 509 h 1915"/>
                  <a:gd name="T102" fmla="*/ 2418 w 1218"/>
                  <a:gd name="T103" fmla="*/ 677 h 19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8"/>
                  <a:gd name="T157" fmla="*/ 0 h 1915"/>
                  <a:gd name="T158" fmla="*/ 1218 w 1218"/>
                  <a:gd name="T159" fmla="*/ 1915 h 19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8" h="1915">
                    <a:moveTo>
                      <a:pt x="1203" y="305"/>
                    </a:moveTo>
                    <a:cubicBezTo>
                      <a:pt x="1191" y="283"/>
                      <a:pt x="1147" y="278"/>
                      <a:pt x="1125" y="273"/>
                    </a:cubicBezTo>
                    <a:cubicBezTo>
                      <a:pt x="1097" y="267"/>
                      <a:pt x="1068" y="263"/>
                      <a:pt x="1039" y="260"/>
                    </a:cubicBezTo>
                    <a:cubicBezTo>
                      <a:pt x="1033" y="259"/>
                      <a:pt x="1023" y="260"/>
                      <a:pt x="1018" y="258"/>
                    </a:cubicBezTo>
                    <a:cubicBezTo>
                      <a:pt x="1013" y="255"/>
                      <a:pt x="1011" y="247"/>
                      <a:pt x="1005" y="244"/>
                    </a:cubicBezTo>
                    <a:cubicBezTo>
                      <a:pt x="1001" y="241"/>
                      <a:pt x="997" y="240"/>
                      <a:pt x="992" y="240"/>
                    </a:cubicBezTo>
                    <a:cubicBezTo>
                      <a:pt x="981" y="239"/>
                      <a:pt x="979" y="244"/>
                      <a:pt x="978" y="232"/>
                    </a:cubicBezTo>
                    <a:cubicBezTo>
                      <a:pt x="977" y="221"/>
                      <a:pt x="974" y="204"/>
                      <a:pt x="977" y="193"/>
                    </a:cubicBezTo>
                    <a:cubicBezTo>
                      <a:pt x="979" y="184"/>
                      <a:pt x="989" y="173"/>
                      <a:pt x="995" y="165"/>
                    </a:cubicBezTo>
                    <a:cubicBezTo>
                      <a:pt x="1003" y="153"/>
                      <a:pt x="1012" y="141"/>
                      <a:pt x="1020" y="129"/>
                    </a:cubicBezTo>
                    <a:cubicBezTo>
                      <a:pt x="1024" y="124"/>
                      <a:pt x="1031" y="117"/>
                      <a:pt x="1032" y="111"/>
                    </a:cubicBezTo>
                    <a:cubicBezTo>
                      <a:pt x="1035" y="103"/>
                      <a:pt x="1034" y="104"/>
                      <a:pt x="1029" y="99"/>
                    </a:cubicBezTo>
                    <a:cubicBezTo>
                      <a:pt x="1018" y="90"/>
                      <a:pt x="1003" y="81"/>
                      <a:pt x="991" y="73"/>
                    </a:cubicBezTo>
                    <a:cubicBezTo>
                      <a:pt x="983" y="68"/>
                      <a:pt x="982" y="68"/>
                      <a:pt x="975" y="72"/>
                    </a:cubicBezTo>
                    <a:cubicBezTo>
                      <a:pt x="961" y="81"/>
                      <a:pt x="947" y="92"/>
                      <a:pt x="938" y="105"/>
                    </a:cubicBezTo>
                    <a:cubicBezTo>
                      <a:pt x="929" y="117"/>
                      <a:pt x="920" y="129"/>
                      <a:pt x="912" y="141"/>
                    </a:cubicBezTo>
                    <a:cubicBezTo>
                      <a:pt x="902" y="154"/>
                      <a:pt x="892" y="173"/>
                      <a:pt x="879" y="183"/>
                    </a:cubicBezTo>
                    <a:cubicBezTo>
                      <a:pt x="890" y="175"/>
                      <a:pt x="900" y="167"/>
                      <a:pt x="910" y="159"/>
                    </a:cubicBezTo>
                    <a:cubicBezTo>
                      <a:pt x="885" y="171"/>
                      <a:pt x="856" y="179"/>
                      <a:pt x="834" y="196"/>
                    </a:cubicBezTo>
                    <a:cubicBezTo>
                      <a:pt x="814" y="210"/>
                      <a:pt x="800" y="224"/>
                      <a:pt x="785" y="243"/>
                    </a:cubicBezTo>
                    <a:cubicBezTo>
                      <a:pt x="795" y="235"/>
                      <a:pt x="806" y="227"/>
                      <a:pt x="816" y="219"/>
                    </a:cubicBezTo>
                    <a:cubicBezTo>
                      <a:pt x="808" y="211"/>
                      <a:pt x="803" y="198"/>
                      <a:pt x="797" y="188"/>
                    </a:cubicBezTo>
                    <a:cubicBezTo>
                      <a:pt x="790" y="176"/>
                      <a:pt x="782" y="164"/>
                      <a:pt x="775" y="152"/>
                    </a:cubicBezTo>
                    <a:cubicBezTo>
                      <a:pt x="761" y="128"/>
                      <a:pt x="747" y="105"/>
                      <a:pt x="733" y="82"/>
                    </a:cubicBezTo>
                    <a:cubicBezTo>
                      <a:pt x="719" y="59"/>
                      <a:pt x="707" y="36"/>
                      <a:pt x="692" y="13"/>
                    </a:cubicBezTo>
                    <a:cubicBezTo>
                      <a:pt x="684" y="2"/>
                      <a:pt x="680" y="0"/>
                      <a:pt x="666" y="1"/>
                    </a:cubicBezTo>
                    <a:cubicBezTo>
                      <a:pt x="655" y="1"/>
                      <a:pt x="644" y="0"/>
                      <a:pt x="633" y="3"/>
                    </a:cubicBezTo>
                    <a:cubicBezTo>
                      <a:pt x="618" y="8"/>
                      <a:pt x="584" y="43"/>
                      <a:pt x="573" y="36"/>
                    </a:cubicBezTo>
                    <a:cubicBezTo>
                      <a:pt x="566" y="32"/>
                      <a:pt x="566" y="16"/>
                      <a:pt x="556" y="15"/>
                    </a:cubicBezTo>
                    <a:cubicBezTo>
                      <a:pt x="550" y="15"/>
                      <a:pt x="533" y="29"/>
                      <a:pt x="528" y="32"/>
                    </a:cubicBezTo>
                    <a:cubicBezTo>
                      <a:pt x="517" y="40"/>
                      <a:pt x="505" y="48"/>
                      <a:pt x="496" y="58"/>
                    </a:cubicBezTo>
                    <a:cubicBezTo>
                      <a:pt x="490" y="63"/>
                      <a:pt x="489" y="62"/>
                      <a:pt x="491" y="69"/>
                    </a:cubicBezTo>
                    <a:cubicBezTo>
                      <a:pt x="494" y="79"/>
                      <a:pt x="509" y="87"/>
                      <a:pt x="501" y="95"/>
                    </a:cubicBezTo>
                    <a:cubicBezTo>
                      <a:pt x="502" y="94"/>
                      <a:pt x="504" y="93"/>
                      <a:pt x="505" y="92"/>
                    </a:cubicBezTo>
                    <a:cubicBezTo>
                      <a:pt x="494" y="100"/>
                      <a:pt x="483" y="105"/>
                      <a:pt x="490" y="119"/>
                    </a:cubicBezTo>
                    <a:cubicBezTo>
                      <a:pt x="500" y="139"/>
                      <a:pt x="512" y="157"/>
                      <a:pt x="523" y="176"/>
                    </a:cubicBezTo>
                    <a:cubicBezTo>
                      <a:pt x="533" y="168"/>
                      <a:pt x="544" y="160"/>
                      <a:pt x="554" y="152"/>
                    </a:cubicBezTo>
                    <a:cubicBezTo>
                      <a:pt x="536" y="145"/>
                      <a:pt x="522" y="137"/>
                      <a:pt x="502" y="138"/>
                    </a:cubicBezTo>
                    <a:cubicBezTo>
                      <a:pt x="485" y="139"/>
                      <a:pt x="468" y="144"/>
                      <a:pt x="453" y="152"/>
                    </a:cubicBezTo>
                    <a:cubicBezTo>
                      <a:pt x="434" y="163"/>
                      <a:pt x="414" y="178"/>
                      <a:pt x="399" y="194"/>
                    </a:cubicBezTo>
                    <a:cubicBezTo>
                      <a:pt x="397" y="197"/>
                      <a:pt x="389" y="204"/>
                      <a:pt x="392" y="207"/>
                    </a:cubicBezTo>
                    <a:cubicBezTo>
                      <a:pt x="393" y="208"/>
                      <a:pt x="416" y="201"/>
                      <a:pt x="419" y="201"/>
                    </a:cubicBezTo>
                    <a:cubicBezTo>
                      <a:pt x="438" y="199"/>
                      <a:pt x="456" y="203"/>
                      <a:pt x="473" y="213"/>
                    </a:cubicBezTo>
                    <a:cubicBezTo>
                      <a:pt x="487" y="222"/>
                      <a:pt x="499" y="233"/>
                      <a:pt x="508" y="247"/>
                    </a:cubicBezTo>
                    <a:cubicBezTo>
                      <a:pt x="513" y="255"/>
                      <a:pt x="530" y="278"/>
                      <a:pt x="525" y="287"/>
                    </a:cubicBezTo>
                    <a:cubicBezTo>
                      <a:pt x="535" y="279"/>
                      <a:pt x="546" y="271"/>
                      <a:pt x="556" y="262"/>
                    </a:cubicBezTo>
                    <a:cubicBezTo>
                      <a:pt x="543" y="261"/>
                      <a:pt x="539" y="259"/>
                      <a:pt x="536" y="246"/>
                    </a:cubicBezTo>
                    <a:cubicBezTo>
                      <a:pt x="535" y="240"/>
                      <a:pt x="536" y="235"/>
                      <a:pt x="532" y="230"/>
                    </a:cubicBezTo>
                    <a:cubicBezTo>
                      <a:pt x="528" y="226"/>
                      <a:pt x="523" y="225"/>
                      <a:pt x="520" y="220"/>
                    </a:cubicBezTo>
                    <a:cubicBezTo>
                      <a:pt x="514" y="211"/>
                      <a:pt x="513" y="207"/>
                      <a:pt x="500" y="208"/>
                    </a:cubicBezTo>
                    <a:cubicBezTo>
                      <a:pt x="493" y="208"/>
                      <a:pt x="487" y="211"/>
                      <a:pt x="480" y="212"/>
                    </a:cubicBezTo>
                    <a:cubicBezTo>
                      <a:pt x="471" y="213"/>
                      <a:pt x="462" y="208"/>
                      <a:pt x="453" y="207"/>
                    </a:cubicBezTo>
                    <a:cubicBezTo>
                      <a:pt x="438" y="204"/>
                      <a:pt x="422" y="203"/>
                      <a:pt x="406" y="203"/>
                    </a:cubicBezTo>
                    <a:cubicBezTo>
                      <a:pt x="400" y="203"/>
                      <a:pt x="393" y="205"/>
                      <a:pt x="386" y="204"/>
                    </a:cubicBezTo>
                    <a:cubicBezTo>
                      <a:pt x="376" y="203"/>
                      <a:pt x="367" y="199"/>
                      <a:pt x="357" y="200"/>
                    </a:cubicBezTo>
                    <a:cubicBezTo>
                      <a:pt x="342" y="201"/>
                      <a:pt x="332" y="208"/>
                      <a:pt x="318" y="212"/>
                    </a:cubicBezTo>
                    <a:cubicBezTo>
                      <a:pt x="303" y="218"/>
                      <a:pt x="286" y="214"/>
                      <a:pt x="270" y="220"/>
                    </a:cubicBezTo>
                    <a:cubicBezTo>
                      <a:pt x="257" y="225"/>
                      <a:pt x="247" y="230"/>
                      <a:pt x="233" y="232"/>
                    </a:cubicBezTo>
                    <a:cubicBezTo>
                      <a:pt x="216" y="235"/>
                      <a:pt x="199" y="238"/>
                      <a:pt x="182" y="241"/>
                    </a:cubicBezTo>
                    <a:cubicBezTo>
                      <a:pt x="150" y="246"/>
                      <a:pt x="117" y="252"/>
                      <a:pt x="85" y="262"/>
                    </a:cubicBezTo>
                    <a:cubicBezTo>
                      <a:pt x="64" y="270"/>
                      <a:pt x="48" y="282"/>
                      <a:pt x="31" y="296"/>
                    </a:cubicBezTo>
                    <a:cubicBezTo>
                      <a:pt x="14" y="309"/>
                      <a:pt x="0" y="325"/>
                      <a:pt x="11" y="348"/>
                    </a:cubicBezTo>
                    <a:cubicBezTo>
                      <a:pt x="18" y="360"/>
                      <a:pt x="35" y="366"/>
                      <a:pt x="39" y="378"/>
                    </a:cubicBezTo>
                    <a:cubicBezTo>
                      <a:pt x="44" y="392"/>
                      <a:pt x="41" y="415"/>
                      <a:pt x="42" y="430"/>
                    </a:cubicBezTo>
                    <a:cubicBezTo>
                      <a:pt x="45" y="469"/>
                      <a:pt x="52" y="510"/>
                      <a:pt x="50" y="548"/>
                    </a:cubicBezTo>
                    <a:cubicBezTo>
                      <a:pt x="60" y="540"/>
                      <a:pt x="71" y="532"/>
                      <a:pt x="81" y="524"/>
                    </a:cubicBezTo>
                    <a:cubicBezTo>
                      <a:pt x="71" y="526"/>
                      <a:pt x="64" y="533"/>
                      <a:pt x="56" y="539"/>
                    </a:cubicBezTo>
                    <a:cubicBezTo>
                      <a:pt x="48" y="545"/>
                      <a:pt x="36" y="552"/>
                      <a:pt x="32" y="562"/>
                    </a:cubicBezTo>
                    <a:cubicBezTo>
                      <a:pt x="27" y="573"/>
                      <a:pt x="31" y="589"/>
                      <a:pt x="39" y="598"/>
                    </a:cubicBezTo>
                    <a:cubicBezTo>
                      <a:pt x="43" y="602"/>
                      <a:pt x="53" y="604"/>
                      <a:pt x="56" y="608"/>
                    </a:cubicBezTo>
                    <a:cubicBezTo>
                      <a:pt x="60" y="613"/>
                      <a:pt x="58" y="630"/>
                      <a:pt x="59" y="635"/>
                    </a:cubicBezTo>
                    <a:cubicBezTo>
                      <a:pt x="64" y="714"/>
                      <a:pt x="70" y="793"/>
                      <a:pt x="75" y="872"/>
                    </a:cubicBezTo>
                    <a:cubicBezTo>
                      <a:pt x="86" y="1039"/>
                      <a:pt x="95" y="1206"/>
                      <a:pt x="106" y="1373"/>
                    </a:cubicBezTo>
                    <a:cubicBezTo>
                      <a:pt x="111" y="1453"/>
                      <a:pt x="116" y="1533"/>
                      <a:pt x="119" y="1613"/>
                    </a:cubicBezTo>
                    <a:cubicBezTo>
                      <a:pt x="121" y="1649"/>
                      <a:pt x="118" y="1693"/>
                      <a:pt x="139" y="1724"/>
                    </a:cubicBezTo>
                    <a:cubicBezTo>
                      <a:pt x="159" y="1754"/>
                      <a:pt x="190" y="1778"/>
                      <a:pt x="220" y="1798"/>
                    </a:cubicBezTo>
                    <a:cubicBezTo>
                      <a:pt x="350" y="1886"/>
                      <a:pt x="515" y="1915"/>
                      <a:pt x="671" y="1901"/>
                    </a:cubicBezTo>
                    <a:cubicBezTo>
                      <a:pt x="758" y="1893"/>
                      <a:pt x="844" y="1868"/>
                      <a:pt x="922" y="1828"/>
                    </a:cubicBezTo>
                    <a:cubicBezTo>
                      <a:pt x="942" y="1818"/>
                      <a:pt x="962" y="1808"/>
                      <a:pt x="983" y="1801"/>
                    </a:cubicBezTo>
                    <a:cubicBezTo>
                      <a:pt x="999" y="1796"/>
                      <a:pt x="1016" y="1795"/>
                      <a:pt x="1030" y="1786"/>
                    </a:cubicBezTo>
                    <a:cubicBezTo>
                      <a:pt x="1039" y="1781"/>
                      <a:pt x="1051" y="1773"/>
                      <a:pt x="1057" y="1764"/>
                    </a:cubicBezTo>
                    <a:cubicBezTo>
                      <a:pt x="1061" y="1759"/>
                      <a:pt x="1061" y="1761"/>
                      <a:pt x="1059" y="1757"/>
                    </a:cubicBezTo>
                    <a:cubicBezTo>
                      <a:pt x="1057" y="1754"/>
                      <a:pt x="1046" y="1749"/>
                      <a:pt x="1044" y="1747"/>
                    </a:cubicBezTo>
                    <a:cubicBezTo>
                      <a:pt x="1034" y="1740"/>
                      <a:pt x="1025" y="1733"/>
                      <a:pt x="1016" y="1726"/>
                    </a:cubicBezTo>
                    <a:cubicBezTo>
                      <a:pt x="1014" y="1725"/>
                      <a:pt x="987" y="1748"/>
                      <a:pt x="984" y="1750"/>
                    </a:cubicBezTo>
                    <a:cubicBezTo>
                      <a:pt x="980" y="1754"/>
                      <a:pt x="975" y="1758"/>
                      <a:pt x="971" y="1762"/>
                    </a:cubicBezTo>
                    <a:cubicBezTo>
                      <a:pt x="965" y="1767"/>
                      <a:pt x="965" y="1768"/>
                      <a:pt x="970" y="1764"/>
                    </a:cubicBezTo>
                    <a:cubicBezTo>
                      <a:pt x="963" y="1769"/>
                      <a:pt x="956" y="1774"/>
                      <a:pt x="948" y="1779"/>
                    </a:cubicBezTo>
                    <a:cubicBezTo>
                      <a:pt x="935" y="1787"/>
                      <a:pt x="922" y="1795"/>
                      <a:pt x="908" y="1802"/>
                    </a:cubicBezTo>
                    <a:cubicBezTo>
                      <a:pt x="882" y="1816"/>
                      <a:pt x="855" y="1826"/>
                      <a:pt x="827" y="1835"/>
                    </a:cubicBezTo>
                    <a:cubicBezTo>
                      <a:pt x="763" y="1855"/>
                      <a:pt x="697" y="1863"/>
                      <a:pt x="630" y="1863"/>
                    </a:cubicBezTo>
                    <a:cubicBezTo>
                      <a:pt x="564" y="1862"/>
                      <a:pt x="501" y="1856"/>
                      <a:pt x="438" y="1836"/>
                    </a:cubicBezTo>
                    <a:cubicBezTo>
                      <a:pt x="408" y="1827"/>
                      <a:pt x="380" y="1816"/>
                      <a:pt x="352" y="1802"/>
                    </a:cubicBezTo>
                    <a:cubicBezTo>
                      <a:pt x="343" y="1798"/>
                      <a:pt x="269" y="1759"/>
                      <a:pt x="273" y="1753"/>
                    </a:cubicBezTo>
                    <a:cubicBezTo>
                      <a:pt x="262" y="1761"/>
                      <a:pt x="252" y="1770"/>
                      <a:pt x="241" y="1778"/>
                    </a:cubicBezTo>
                    <a:cubicBezTo>
                      <a:pt x="302" y="1805"/>
                      <a:pt x="360" y="1833"/>
                      <a:pt x="425" y="1848"/>
                    </a:cubicBezTo>
                    <a:cubicBezTo>
                      <a:pt x="488" y="1862"/>
                      <a:pt x="553" y="1867"/>
                      <a:pt x="617" y="1864"/>
                    </a:cubicBezTo>
                    <a:cubicBezTo>
                      <a:pt x="745" y="1859"/>
                      <a:pt x="871" y="1815"/>
                      <a:pt x="978" y="1745"/>
                    </a:cubicBezTo>
                    <a:cubicBezTo>
                      <a:pt x="981" y="1743"/>
                      <a:pt x="1009" y="1720"/>
                      <a:pt x="1009" y="1721"/>
                    </a:cubicBezTo>
                    <a:cubicBezTo>
                      <a:pt x="1002" y="1715"/>
                      <a:pt x="996" y="1708"/>
                      <a:pt x="989" y="1702"/>
                    </a:cubicBezTo>
                    <a:cubicBezTo>
                      <a:pt x="989" y="1702"/>
                      <a:pt x="989" y="1702"/>
                      <a:pt x="988" y="1702"/>
                    </a:cubicBezTo>
                    <a:cubicBezTo>
                      <a:pt x="889" y="1774"/>
                      <a:pt x="760" y="1810"/>
                      <a:pt x="639" y="1815"/>
                    </a:cubicBezTo>
                    <a:cubicBezTo>
                      <a:pt x="521" y="1820"/>
                      <a:pt x="395" y="1796"/>
                      <a:pt x="295" y="1733"/>
                    </a:cubicBezTo>
                    <a:cubicBezTo>
                      <a:pt x="275" y="1720"/>
                      <a:pt x="254" y="1705"/>
                      <a:pt x="238" y="1686"/>
                    </a:cubicBezTo>
                    <a:cubicBezTo>
                      <a:pt x="218" y="1663"/>
                      <a:pt x="210" y="1636"/>
                      <a:pt x="205" y="1606"/>
                    </a:cubicBezTo>
                    <a:cubicBezTo>
                      <a:pt x="196" y="1543"/>
                      <a:pt x="197" y="1478"/>
                      <a:pt x="195" y="1414"/>
                    </a:cubicBezTo>
                    <a:cubicBezTo>
                      <a:pt x="191" y="1289"/>
                      <a:pt x="187" y="1163"/>
                      <a:pt x="181" y="1038"/>
                    </a:cubicBezTo>
                    <a:cubicBezTo>
                      <a:pt x="177" y="970"/>
                      <a:pt x="174" y="902"/>
                      <a:pt x="170" y="834"/>
                    </a:cubicBezTo>
                    <a:cubicBezTo>
                      <a:pt x="167" y="798"/>
                      <a:pt x="165" y="762"/>
                      <a:pt x="163" y="727"/>
                    </a:cubicBezTo>
                    <a:cubicBezTo>
                      <a:pt x="161" y="694"/>
                      <a:pt x="156" y="660"/>
                      <a:pt x="156" y="627"/>
                    </a:cubicBezTo>
                    <a:cubicBezTo>
                      <a:pt x="146" y="635"/>
                      <a:pt x="135" y="644"/>
                      <a:pt x="125" y="652"/>
                    </a:cubicBezTo>
                    <a:cubicBezTo>
                      <a:pt x="190" y="675"/>
                      <a:pt x="254" y="700"/>
                      <a:pt x="322" y="716"/>
                    </a:cubicBezTo>
                    <a:cubicBezTo>
                      <a:pt x="391" y="732"/>
                      <a:pt x="462" y="745"/>
                      <a:pt x="532" y="751"/>
                    </a:cubicBezTo>
                    <a:cubicBezTo>
                      <a:pt x="671" y="762"/>
                      <a:pt x="811" y="750"/>
                      <a:pt x="946" y="715"/>
                    </a:cubicBezTo>
                    <a:cubicBezTo>
                      <a:pt x="982" y="705"/>
                      <a:pt x="1019" y="694"/>
                      <a:pt x="1053" y="679"/>
                    </a:cubicBezTo>
                    <a:cubicBezTo>
                      <a:pt x="1060" y="677"/>
                      <a:pt x="1094" y="656"/>
                      <a:pt x="1098" y="659"/>
                    </a:cubicBezTo>
                    <a:cubicBezTo>
                      <a:pt x="1101" y="660"/>
                      <a:pt x="1100" y="665"/>
                      <a:pt x="1099" y="669"/>
                    </a:cubicBezTo>
                    <a:cubicBezTo>
                      <a:pt x="1099" y="670"/>
                      <a:pt x="1098" y="676"/>
                      <a:pt x="1099" y="677"/>
                    </a:cubicBezTo>
                    <a:cubicBezTo>
                      <a:pt x="1100" y="678"/>
                      <a:pt x="1120" y="674"/>
                      <a:pt x="1122" y="673"/>
                    </a:cubicBezTo>
                    <a:cubicBezTo>
                      <a:pt x="1126" y="673"/>
                      <a:pt x="1153" y="652"/>
                      <a:pt x="1153" y="649"/>
                    </a:cubicBezTo>
                    <a:cubicBezTo>
                      <a:pt x="1154" y="640"/>
                      <a:pt x="1152" y="625"/>
                      <a:pt x="1155" y="618"/>
                    </a:cubicBezTo>
                    <a:cubicBezTo>
                      <a:pt x="1159" y="609"/>
                      <a:pt x="1171" y="602"/>
                      <a:pt x="1176" y="593"/>
                    </a:cubicBezTo>
                    <a:cubicBezTo>
                      <a:pt x="1184" y="576"/>
                      <a:pt x="1182" y="563"/>
                      <a:pt x="1166" y="554"/>
                    </a:cubicBezTo>
                    <a:cubicBezTo>
                      <a:pt x="1158" y="549"/>
                      <a:pt x="1159" y="547"/>
                      <a:pt x="1160" y="536"/>
                    </a:cubicBezTo>
                    <a:cubicBezTo>
                      <a:pt x="1161" y="525"/>
                      <a:pt x="1161" y="513"/>
                      <a:pt x="1162" y="502"/>
                    </a:cubicBezTo>
                    <a:cubicBezTo>
                      <a:pt x="1165" y="458"/>
                      <a:pt x="1164" y="412"/>
                      <a:pt x="1172" y="369"/>
                    </a:cubicBezTo>
                    <a:cubicBezTo>
                      <a:pt x="1161" y="377"/>
                      <a:pt x="1151" y="386"/>
                      <a:pt x="1140" y="394"/>
                    </a:cubicBezTo>
                    <a:cubicBezTo>
                      <a:pt x="1178" y="381"/>
                      <a:pt x="1218" y="349"/>
                      <a:pt x="1203" y="305"/>
                    </a:cubicBezTo>
                    <a:cubicBezTo>
                      <a:pt x="1204" y="309"/>
                      <a:pt x="1170" y="326"/>
                      <a:pt x="1172" y="330"/>
                    </a:cubicBezTo>
                    <a:cubicBezTo>
                      <a:pt x="1178" y="350"/>
                      <a:pt x="1177" y="371"/>
                      <a:pt x="1160" y="385"/>
                    </a:cubicBezTo>
                    <a:cubicBezTo>
                      <a:pt x="1171" y="377"/>
                      <a:pt x="1181" y="369"/>
                      <a:pt x="1191" y="361"/>
                    </a:cubicBezTo>
                    <a:cubicBezTo>
                      <a:pt x="1185" y="365"/>
                      <a:pt x="1179" y="367"/>
                      <a:pt x="1172" y="369"/>
                    </a:cubicBezTo>
                    <a:cubicBezTo>
                      <a:pt x="1167" y="371"/>
                      <a:pt x="1141" y="389"/>
                      <a:pt x="1140" y="394"/>
                    </a:cubicBezTo>
                    <a:cubicBezTo>
                      <a:pt x="1133" y="437"/>
                      <a:pt x="1133" y="483"/>
                      <a:pt x="1130" y="527"/>
                    </a:cubicBezTo>
                    <a:cubicBezTo>
                      <a:pt x="1130" y="538"/>
                      <a:pt x="1129" y="549"/>
                      <a:pt x="1129" y="560"/>
                    </a:cubicBezTo>
                    <a:cubicBezTo>
                      <a:pt x="1128" y="569"/>
                      <a:pt x="1126" y="573"/>
                      <a:pt x="1133" y="578"/>
                    </a:cubicBezTo>
                    <a:cubicBezTo>
                      <a:pt x="1140" y="582"/>
                      <a:pt x="1146" y="583"/>
                      <a:pt x="1148" y="592"/>
                    </a:cubicBezTo>
                    <a:cubicBezTo>
                      <a:pt x="1150" y="599"/>
                      <a:pt x="1148" y="608"/>
                      <a:pt x="1145" y="615"/>
                    </a:cubicBezTo>
                    <a:cubicBezTo>
                      <a:pt x="1141" y="625"/>
                      <a:pt x="1132" y="630"/>
                      <a:pt x="1126" y="640"/>
                    </a:cubicBezTo>
                    <a:cubicBezTo>
                      <a:pt x="1121" y="648"/>
                      <a:pt x="1122" y="663"/>
                      <a:pt x="1122" y="673"/>
                    </a:cubicBezTo>
                    <a:cubicBezTo>
                      <a:pt x="1132" y="665"/>
                      <a:pt x="1143" y="657"/>
                      <a:pt x="1153" y="649"/>
                    </a:cubicBezTo>
                    <a:cubicBezTo>
                      <a:pt x="1146" y="650"/>
                      <a:pt x="1133" y="654"/>
                      <a:pt x="1131" y="649"/>
                    </a:cubicBezTo>
                    <a:cubicBezTo>
                      <a:pt x="1129" y="647"/>
                      <a:pt x="1134" y="636"/>
                      <a:pt x="1131" y="634"/>
                    </a:cubicBezTo>
                    <a:cubicBezTo>
                      <a:pt x="1127" y="631"/>
                      <a:pt x="1103" y="647"/>
                      <a:pt x="1098" y="649"/>
                    </a:cubicBezTo>
                    <a:cubicBezTo>
                      <a:pt x="1067" y="663"/>
                      <a:pt x="1035" y="674"/>
                      <a:pt x="1002" y="683"/>
                    </a:cubicBezTo>
                    <a:cubicBezTo>
                      <a:pt x="936" y="702"/>
                      <a:pt x="868" y="716"/>
                      <a:pt x="800" y="723"/>
                    </a:cubicBezTo>
                    <a:cubicBezTo>
                      <a:pt x="660" y="738"/>
                      <a:pt x="518" y="727"/>
                      <a:pt x="380" y="697"/>
                    </a:cubicBezTo>
                    <a:cubicBezTo>
                      <a:pt x="342" y="689"/>
                      <a:pt x="304" y="680"/>
                      <a:pt x="266" y="668"/>
                    </a:cubicBezTo>
                    <a:cubicBezTo>
                      <a:pt x="229" y="656"/>
                      <a:pt x="193" y="640"/>
                      <a:pt x="156" y="627"/>
                    </a:cubicBezTo>
                    <a:cubicBezTo>
                      <a:pt x="154" y="626"/>
                      <a:pt x="125" y="650"/>
                      <a:pt x="125" y="652"/>
                    </a:cubicBezTo>
                    <a:cubicBezTo>
                      <a:pt x="124" y="681"/>
                      <a:pt x="128" y="711"/>
                      <a:pt x="130" y="740"/>
                    </a:cubicBezTo>
                    <a:cubicBezTo>
                      <a:pt x="133" y="772"/>
                      <a:pt x="134" y="803"/>
                      <a:pt x="137" y="835"/>
                    </a:cubicBezTo>
                    <a:cubicBezTo>
                      <a:pt x="141" y="898"/>
                      <a:pt x="144" y="961"/>
                      <a:pt x="147" y="1024"/>
                    </a:cubicBezTo>
                    <a:cubicBezTo>
                      <a:pt x="154" y="1153"/>
                      <a:pt x="158" y="1281"/>
                      <a:pt x="163" y="1410"/>
                    </a:cubicBezTo>
                    <a:cubicBezTo>
                      <a:pt x="165" y="1473"/>
                      <a:pt x="165" y="1537"/>
                      <a:pt x="171" y="1600"/>
                    </a:cubicBezTo>
                    <a:cubicBezTo>
                      <a:pt x="173" y="1631"/>
                      <a:pt x="177" y="1663"/>
                      <a:pt x="192" y="1690"/>
                    </a:cubicBezTo>
                    <a:cubicBezTo>
                      <a:pt x="205" y="1714"/>
                      <a:pt x="227" y="1732"/>
                      <a:pt x="249" y="1748"/>
                    </a:cubicBezTo>
                    <a:cubicBezTo>
                      <a:pt x="348" y="1817"/>
                      <a:pt x="474" y="1842"/>
                      <a:pt x="593" y="1840"/>
                    </a:cubicBezTo>
                    <a:cubicBezTo>
                      <a:pt x="662" y="1839"/>
                      <a:pt x="733" y="1826"/>
                      <a:pt x="799" y="1804"/>
                    </a:cubicBezTo>
                    <a:cubicBezTo>
                      <a:pt x="832" y="1794"/>
                      <a:pt x="863" y="1781"/>
                      <a:pt x="894" y="1766"/>
                    </a:cubicBezTo>
                    <a:cubicBezTo>
                      <a:pt x="909" y="1758"/>
                      <a:pt x="923" y="1750"/>
                      <a:pt x="937" y="1741"/>
                    </a:cubicBezTo>
                    <a:cubicBezTo>
                      <a:pt x="942" y="1738"/>
                      <a:pt x="947" y="1732"/>
                      <a:pt x="952" y="1730"/>
                    </a:cubicBezTo>
                    <a:cubicBezTo>
                      <a:pt x="963" y="1728"/>
                      <a:pt x="971" y="1739"/>
                      <a:pt x="978" y="1745"/>
                    </a:cubicBezTo>
                    <a:cubicBezTo>
                      <a:pt x="988" y="1737"/>
                      <a:pt x="999" y="1729"/>
                      <a:pt x="1009" y="1721"/>
                    </a:cubicBezTo>
                    <a:cubicBezTo>
                      <a:pt x="903" y="1791"/>
                      <a:pt x="776" y="1834"/>
                      <a:pt x="649" y="1840"/>
                    </a:cubicBezTo>
                    <a:cubicBezTo>
                      <a:pt x="584" y="1843"/>
                      <a:pt x="519" y="1838"/>
                      <a:pt x="456" y="1823"/>
                    </a:cubicBezTo>
                    <a:cubicBezTo>
                      <a:pt x="391" y="1808"/>
                      <a:pt x="333" y="1780"/>
                      <a:pt x="273" y="1753"/>
                    </a:cubicBezTo>
                    <a:cubicBezTo>
                      <a:pt x="270" y="1752"/>
                      <a:pt x="243" y="1775"/>
                      <a:pt x="241" y="1778"/>
                    </a:cubicBezTo>
                    <a:cubicBezTo>
                      <a:pt x="237" y="1785"/>
                      <a:pt x="324" y="1829"/>
                      <a:pt x="333" y="1833"/>
                    </a:cubicBezTo>
                    <a:cubicBezTo>
                      <a:pt x="368" y="1849"/>
                      <a:pt x="404" y="1861"/>
                      <a:pt x="441" y="1870"/>
                    </a:cubicBezTo>
                    <a:cubicBezTo>
                      <a:pt x="514" y="1888"/>
                      <a:pt x="591" y="1892"/>
                      <a:pt x="666" y="1885"/>
                    </a:cubicBezTo>
                    <a:cubicBezTo>
                      <a:pt x="739" y="1879"/>
                      <a:pt x="812" y="1860"/>
                      <a:pt x="876" y="1827"/>
                    </a:cubicBezTo>
                    <a:cubicBezTo>
                      <a:pt x="927" y="1801"/>
                      <a:pt x="974" y="1765"/>
                      <a:pt x="1016" y="1726"/>
                    </a:cubicBezTo>
                    <a:cubicBezTo>
                      <a:pt x="1005" y="1734"/>
                      <a:pt x="995" y="1742"/>
                      <a:pt x="984" y="1750"/>
                    </a:cubicBezTo>
                    <a:cubicBezTo>
                      <a:pt x="993" y="1758"/>
                      <a:pt x="1003" y="1765"/>
                      <a:pt x="1012" y="1771"/>
                    </a:cubicBezTo>
                    <a:cubicBezTo>
                      <a:pt x="1016" y="1774"/>
                      <a:pt x="1021" y="1776"/>
                      <a:pt x="1024" y="1779"/>
                    </a:cubicBezTo>
                    <a:cubicBezTo>
                      <a:pt x="1031" y="1786"/>
                      <a:pt x="1030" y="1784"/>
                      <a:pt x="1024" y="1791"/>
                    </a:cubicBezTo>
                    <a:cubicBezTo>
                      <a:pt x="1034" y="1783"/>
                      <a:pt x="1045" y="1775"/>
                      <a:pt x="1055" y="1766"/>
                    </a:cubicBezTo>
                    <a:cubicBezTo>
                      <a:pt x="986" y="1777"/>
                      <a:pt x="926" y="1821"/>
                      <a:pt x="860" y="1843"/>
                    </a:cubicBezTo>
                    <a:cubicBezTo>
                      <a:pt x="792" y="1865"/>
                      <a:pt x="722" y="1877"/>
                      <a:pt x="651" y="1879"/>
                    </a:cubicBezTo>
                    <a:cubicBezTo>
                      <a:pt x="513" y="1883"/>
                      <a:pt x="370" y="1853"/>
                      <a:pt x="254" y="1775"/>
                    </a:cubicBezTo>
                    <a:cubicBezTo>
                      <a:pt x="227" y="1757"/>
                      <a:pt x="202" y="1737"/>
                      <a:pt x="181" y="1712"/>
                    </a:cubicBezTo>
                    <a:cubicBezTo>
                      <a:pt x="157" y="1685"/>
                      <a:pt x="154" y="1653"/>
                      <a:pt x="152" y="1618"/>
                    </a:cubicBezTo>
                    <a:cubicBezTo>
                      <a:pt x="149" y="1547"/>
                      <a:pt x="146" y="1476"/>
                      <a:pt x="141" y="1406"/>
                    </a:cubicBezTo>
                    <a:cubicBezTo>
                      <a:pt x="132" y="1258"/>
                      <a:pt x="123" y="1110"/>
                      <a:pt x="114" y="962"/>
                    </a:cubicBezTo>
                    <a:cubicBezTo>
                      <a:pt x="109" y="882"/>
                      <a:pt x="104" y="802"/>
                      <a:pt x="98" y="722"/>
                    </a:cubicBezTo>
                    <a:cubicBezTo>
                      <a:pt x="95" y="682"/>
                      <a:pt x="92" y="643"/>
                      <a:pt x="90" y="603"/>
                    </a:cubicBezTo>
                    <a:cubicBezTo>
                      <a:pt x="89" y="596"/>
                      <a:pt x="90" y="587"/>
                      <a:pt x="85" y="582"/>
                    </a:cubicBezTo>
                    <a:cubicBezTo>
                      <a:pt x="81" y="578"/>
                      <a:pt x="74" y="577"/>
                      <a:pt x="69" y="571"/>
                    </a:cubicBezTo>
                    <a:cubicBezTo>
                      <a:pt x="59" y="558"/>
                      <a:pt x="58" y="538"/>
                      <a:pt x="71" y="527"/>
                    </a:cubicBezTo>
                    <a:cubicBezTo>
                      <a:pt x="61" y="535"/>
                      <a:pt x="51" y="544"/>
                      <a:pt x="40" y="552"/>
                    </a:cubicBezTo>
                    <a:cubicBezTo>
                      <a:pt x="43" y="550"/>
                      <a:pt x="46" y="549"/>
                      <a:pt x="50" y="548"/>
                    </a:cubicBezTo>
                    <a:cubicBezTo>
                      <a:pt x="54" y="547"/>
                      <a:pt x="81" y="527"/>
                      <a:pt x="81" y="524"/>
                    </a:cubicBezTo>
                    <a:cubicBezTo>
                      <a:pt x="83" y="500"/>
                      <a:pt x="79" y="474"/>
                      <a:pt x="77" y="450"/>
                    </a:cubicBezTo>
                    <a:cubicBezTo>
                      <a:pt x="75" y="426"/>
                      <a:pt x="74" y="401"/>
                      <a:pt x="72" y="377"/>
                    </a:cubicBezTo>
                    <a:cubicBezTo>
                      <a:pt x="72" y="372"/>
                      <a:pt x="71" y="368"/>
                      <a:pt x="71" y="363"/>
                    </a:cubicBezTo>
                    <a:cubicBezTo>
                      <a:pt x="70" y="353"/>
                      <a:pt x="72" y="353"/>
                      <a:pt x="65" y="346"/>
                    </a:cubicBezTo>
                    <a:cubicBezTo>
                      <a:pt x="59" y="340"/>
                      <a:pt x="52" y="337"/>
                      <a:pt x="47" y="330"/>
                    </a:cubicBezTo>
                    <a:cubicBezTo>
                      <a:pt x="34" y="313"/>
                      <a:pt x="37" y="293"/>
                      <a:pt x="52" y="279"/>
                    </a:cubicBezTo>
                    <a:cubicBezTo>
                      <a:pt x="42" y="287"/>
                      <a:pt x="32" y="295"/>
                      <a:pt x="22" y="303"/>
                    </a:cubicBezTo>
                    <a:cubicBezTo>
                      <a:pt x="42" y="287"/>
                      <a:pt x="69" y="282"/>
                      <a:pt x="94" y="276"/>
                    </a:cubicBezTo>
                    <a:cubicBezTo>
                      <a:pt x="120" y="270"/>
                      <a:pt x="146" y="266"/>
                      <a:pt x="173" y="262"/>
                    </a:cubicBezTo>
                    <a:cubicBezTo>
                      <a:pt x="184" y="260"/>
                      <a:pt x="196" y="257"/>
                      <a:pt x="207" y="256"/>
                    </a:cubicBezTo>
                    <a:cubicBezTo>
                      <a:pt x="219" y="254"/>
                      <a:pt x="227" y="249"/>
                      <a:pt x="238" y="244"/>
                    </a:cubicBezTo>
                    <a:cubicBezTo>
                      <a:pt x="252" y="239"/>
                      <a:pt x="265" y="241"/>
                      <a:pt x="279" y="239"/>
                    </a:cubicBezTo>
                    <a:cubicBezTo>
                      <a:pt x="290" y="237"/>
                      <a:pt x="299" y="231"/>
                      <a:pt x="309" y="228"/>
                    </a:cubicBezTo>
                    <a:cubicBezTo>
                      <a:pt x="323" y="224"/>
                      <a:pt x="334" y="225"/>
                      <a:pt x="348" y="227"/>
                    </a:cubicBezTo>
                    <a:cubicBezTo>
                      <a:pt x="359" y="229"/>
                      <a:pt x="370" y="227"/>
                      <a:pt x="382" y="228"/>
                    </a:cubicBezTo>
                    <a:cubicBezTo>
                      <a:pt x="407" y="228"/>
                      <a:pt x="433" y="239"/>
                      <a:pt x="457" y="234"/>
                    </a:cubicBezTo>
                    <a:cubicBezTo>
                      <a:pt x="465" y="232"/>
                      <a:pt x="475" y="230"/>
                      <a:pt x="481" y="234"/>
                    </a:cubicBezTo>
                    <a:cubicBezTo>
                      <a:pt x="486" y="237"/>
                      <a:pt x="486" y="239"/>
                      <a:pt x="488" y="243"/>
                    </a:cubicBezTo>
                    <a:cubicBezTo>
                      <a:pt x="487" y="246"/>
                      <a:pt x="489" y="248"/>
                      <a:pt x="491" y="249"/>
                    </a:cubicBezTo>
                    <a:cubicBezTo>
                      <a:pt x="494" y="250"/>
                      <a:pt x="496" y="251"/>
                      <a:pt x="498" y="252"/>
                    </a:cubicBezTo>
                    <a:cubicBezTo>
                      <a:pt x="504" y="258"/>
                      <a:pt x="503" y="265"/>
                      <a:pt x="505" y="273"/>
                    </a:cubicBezTo>
                    <a:cubicBezTo>
                      <a:pt x="508" y="285"/>
                      <a:pt x="513" y="286"/>
                      <a:pt x="525" y="287"/>
                    </a:cubicBezTo>
                    <a:cubicBezTo>
                      <a:pt x="529" y="288"/>
                      <a:pt x="554" y="267"/>
                      <a:pt x="556" y="262"/>
                    </a:cubicBezTo>
                    <a:cubicBezTo>
                      <a:pt x="560" y="256"/>
                      <a:pt x="549" y="238"/>
                      <a:pt x="546" y="232"/>
                    </a:cubicBezTo>
                    <a:cubicBezTo>
                      <a:pt x="540" y="222"/>
                      <a:pt x="533" y="213"/>
                      <a:pt x="525" y="205"/>
                    </a:cubicBezTo>
                    <a:cubicBezTo>
                      <a:pt x="505" y="185"/>
                      <a:pt x="479" y="173"/>
                      <a:pt x="451" y="176"/>
                    </a:cubicBezTo>
                    <a:cubicBezTo>
                      <a:pt x="444" y="177"/>
                      <a:pt x="437" y="178"/>
                      <a:pt x="431" y="180"/>
                    </a:cubicBezTo>
                    <a:cubicBezTo>
                      <a:pt x="420" y="182"/>
                      <a:pt x="423" y="184"/>
                      <a:pt x="423" y="179"/>
                    </a:cubicBezTo>
                    <a:cubicBezTo>
                      <a:pt x="426" y="175"/>
                      <a:pt x="428" y="172"/>
                      <a:pt x="431" y="170"/>
                    </a:cubicBezTo>
                    <a:cubicBezTo>
                      <a:pt x="420" y="177"/>
                      <a:pt x="418" y="179"/>
                      <a:pt x="424" y="176"/>
                    </a:cubicBezTo>
                    <a:cubicBezTo>
                      <a:pt x="430" y="173"/>
                      <a:pt x="435" y="170"/>
                      <a:pt x="442" y="168"/>
                    </a:cubicBezTo>
                    <a:cubicBezTo>
                      <a:pt x="454" y="164"/>
                      <a:pt x="468" y="162"/>
                      <a:pt x="481" y="163"/>
                    </a:cubicBezTo>
                    <a:cubicBezTo>
                      <a:pt x="497" y="164"/>
                      <a:pt x="508" y="171"/>
                      <a:pt x="523" y="176"/>
                    </a:cubicBezTo>
                    <a:cubicBezTo>
                      <a:pt x="525" y="177"/>
                      <a:pt x="554" y="152"/>
                      <a:pt x="554" y="152"/>
                    </a:cubicBezTo>
                    <a:cubicBezTo>
                      <a:pt x="548" y="139"/>
                      <a:pt x="540" y="128"/>
                      <a:pt x="533" y="115"/>
                    </a:cubicBezTo>
                    <a:cubicBezTo>
                      <a:pt x="529" y="108"/>
                      <a:pt x="518" y="95"/>
                      <a:pt x="518" y="86"/>
                    </a:cubicBezTo>
                    <a:cubicBezTo>
                      <a:pt x="518" y="76"/>
                      <a:pt x="531" y="76"/>
                      <a:pt x="534" y="69"/>
                    </a:cubicBezTo>
                    <a:cubicBezTo>
                      <a:pt x="537" y="64"/>
                      <a:pt x="528" y="50"/>
                      <a:pt x="523" y="44"/>
                    </a:cubicBezTo>
                    <a:cubicBezTo>
                      <a:pt x="522" y="43"/>
                      <a:pt x="522" y="42"/>
                      <a:pt x="521" y="41"/>
                    </a:cubicBezTo>
                    <a:cubicBezTo>
                      <a:pt x="501" y="54"/>
                      <a:pt x="496" y="58"/>
                      <a:pt x="505" y="52"/>
                    </a:cubicBezTo>
                    <a:cubicBezTo>
                      <a:pt x="510" y="49"/>
                      <a:pt x="515" y="44"/>
                      <a:pt x="520" y="43"/>
                    </a:cubicBezTo>
                    <a:cubicBezTo>
                      <a:pt x="531" y="39"/>
                      <a:pt x="532" y="47"/>
                      <a:pt x="538" y="56"/>
                    </a:cubicBezTo>
                    <a:cubicBezTo>
                      <a:pt x="543" y="63"/>
                      <a:pt x="542" y="62"/>
                      <a:pt x="549" y="61"/>
                    </a:cubicBezTo>
                    <a:cubicBezTo>
                      <a:pt x="554" y="59"/>
                      <a:pt x="563" y="51"/>
                      <a:pt x="568" y="48"/>
                    </a:cubicBezTo>
                    <a:cubicBezTo>
                      <a:pt x="578" y="41"/>
                      <a:pt x="588" y="33"/>
                      <a:pt x="599" y="28"/>
                    </a:cubicBezTo>
                    <a:cubicBezTo>
                      <a:pt x="614" y="23"/>
                      <a:pt x="646" y="20"/>
                      <a:pt x="657" y="32"/>
                    </a:cubicBezTo>
                    <a:cubicBezTo>
                      <a:pt x="674" y="52"/>
                      <a:pt x="686" y="80"/>
                      <a:pt x="700" y="103"/>
                    </a:cubicBezTo>
                    <a:cubicBezTo>
                      <a:pt x="714" y="127"/>
                      <a:pt x="729" y="152"/>
                      <a:pt x="743" y="176"/>
                    </a:cubicBezTo>
                    <a:cubicBezTo>
                      <a:pt x="750" y="187"/>
                      <a:pt x="757" y="198"/>
                      <a:pt x="763" y="210"/>
                    </a:cubicBezTo>
                    <a:cubicBezTo>
                      <a:pt x="770" y="221"/>
                      <a:pt x="776" y="235"/>
                      <a:pt x="785" y="243"/>
                    </a:cubicBezTo>
                    <a:cubicBezTo>
                      <a:pt x="785" y="244"/>
                      <a:pt x="814" y="221"/>
                      <a:pt x="816" y="219"/>
                    </a:cubicBezTo>
                    <a:cubicBezTo>
                      <a:pt x="823" y="210"/>
                      <a:pt x="829" y="201"/>
                      <a:pt x="837" y="193"/>
                    </a:cubicBezTo>
                    <a:cubicBezTo>
                      <a:pt x="827" y="201"/>
                      <a:pt x="817" y="209"/>
                      <a:pt x="806" y="217"/>
                    </a:cubicBezTo>
                    <a:cubicBezTo>
                      <a:pt x="827" y="203"/>
                      <a:pt x="853" y="197"/>
                      <a:pt x="874" y="186"/>
                    </a:cubicBezTo>
                    <a:cubicBezTo>
                      <a:pt x="886" y="180"/>
                      <a:pt x="896" y="171"/>
                      <a:pt x="906" y="163"/>
                    </a:cubicBezTo>
                    <a:cubicBezTo>
                      <a:pt x="937" y="138"/>
                      <a:pt x="950" y="96"/>
                      <a:pt x="979" y="69"/>
                    </a:cubicBezTo>
                    <a:cubicBezTo>
                      <a:pt x="969" y="77"/>
                      <a:pt x="958" y="85"/>
                      <a:pt x="948" y="93"/>
                    </a:cubicBezTo>
                    <a:cubicBezTo>
                      <a:pt x="960" y="92"/>
                      <a:pt x="982" y="113"/>
                      <a:pt x="992" y="120"/>
                    </a:cubicBezTo>
                    <a:cubicBezTo>
                      <a:pt x="1000" y="126"/>
                      <a:pt x="1005" y="128"/>
                      <a:pt x="999" y="138"/>
                    </a:cubicBezTo>
                    <a:cubicBezTo>
                      <a:pt x="993" y="148"/>
                      <a:pt x="986" y="156"/>
                      <a:pt x="980" y="165"/>
                    </a:cubicBezTo>
                    <a:cubicBezTo>
                      <a:pt x="974" y="175"/>
                      <a:pt x="967" y="184"/>
                      <a:pt x="961" y="193"/>
                    </a:cubicBezTo>
                    <a:cubicBezTo>
                      <a:pt x="956" y="200"/>
                      <a:pt x="949" y="208"/>
                      <a:pt x="946" y="215"/>
                    </a:cubicBezTo>
                    <a:cubicBezTo>
                      <a:pt x="944" y="222"/>
                      <a:pt x="945" y="229"/>
                      <a:pt x="946" y="236"/>
                    </a:cubicBezTo>
                    <a:cubicBezTo>
                      <a:pt x="946" y="241"/>
                      <a:pt x="944" y="262"/>
                      <a:pt x="947" y="265"/>
                    </a:cubicBezTo>
                    <a:cubicBezTo>
                      <a:pt x="951" y="268"/>
                      <a:pt x="964" y="264"/>
                      <a:pt x="970" y="266"/>
                    </a:cubicBezTo>
                    <a:cubicBezTo>
                      <a:pt x="978" y="270"/>
                      <a:pt x="982" y="280"/>
                      <a:pt x="990" y="283"/>
                    </a:cubicBezTo>
                    <a:cubicBezTo>
                      <a:pt x="999" y="286"/>
                      <a:pt x="1012" y="285"/>
                      <a:pt x="1021" y="286"/>
                    </a:cubicBezTo>
                    <a:cubicBezTo>
                      <a:pt x="1032" y="288"/>
                      <a:pt x="1043" y="289"/>
                      <a:pt x="1054" y="291"/>
                    </a:cubicBezTo>
                    <a:cubicBezTo>
                      <a:pt x="1075" y="294"/>
                      <a:pt x="1096" y="298"/>
                      <a:pt x="1117" y="304"/>
                    </a:cubicBezTo>
                    <a:cubicBezTo>
                      <a:pt x="1135" y="309"/>
                      <a:pt x="1162" y="313"/>
                      <a:pt x="1172" y="330"/>
                    </a:cubicBezTo>
                    <a:cubicBezTo>
                      <a:pt x="1171" y="328"/>
                      <a:pt x="1204" y="307"/>
                      <a:pt x="1203" y="305"/>
                    </a:cubicBezTo>
                    <a:close/>
                  </a:path>
                </a:pathLst>
              </a:custGeom>
              <a:solidFill>
                <a:srgbClr val="00B0F0"/>
              </a:solidFill>
              <a:ln w="9525">
                <a:noFill/>
                <a:round/>
                <a:headEnd/>
                <a:tailEnd/>
              </a:ln>
            </p:spPr>
            <p:txBody>
              <a:bodyPr/>
              <a:lstStyle/>
              <a:p>
                <a:endParaRPr lang="en-US"/>
              </a:p>
            </p:txBody>
          </p:sp>
          <p:sp>
            <p:nvSpPr>
              <p:cNvPr id="23567" name="Freeform 134"/>
              <p:cNvSpPr>
                <a:spLocks/>
              </p:cNvSpPr>
              <p:nvPr/>
            </p:nvSpPr>
            <p:spPr bwMode="auto">
              <a:xfrm>
                <a:off x="7275" y="-179"/>
                <a:ext cx="211" cy="107"/>
              </a:xfrm>
              <a:custGeom>
                <a:avLst/>
                <a:gdLst>
                  <a:gd name="T0" fmla="*/ 38 w 89"/>
                  <a:gd name="T1" fmla="*/ 59 h 45"/>
                  <a:gd name="T2" fmla="*/ 135 w 89"/>
                  <a:gd name="T3" fmla="*/ 81 h 45"/>
                  <a:gd name="T4" fmla="*/ 211 w 89"/>
                  <a:gd name="T5" fmla="*/ 21 h 45"/>
                  <a:gd name="T6" fmla="*/ 128 w 89"/>
                  <a:gd name="T7" fmla="*/ 43 h 45"/>
                  <a:gd name="T8" fmla="*/ 100 w 89"/>
                  <a:gd name="T9" fmla="*/ 48 h 45"/>
                  <a:gd name="T10" fmla="*/ 76 w 89"/>
                  <a:gd name="T11" fmla="*/ 2 h 45"/>
                  <a:gd name="T12" fmla="*/ 2 w 89"/>
                  <a:gd name="T13" fmla="*/ 59 h 45"/>
                  <a:gd name="T14" fmla="*/ 38 w 89"/>
                  <a:gd name="T15" fmla="*/ 59 h 45"/>
                  <a:gd name="T16" fmla="*/ 76 w 89"/>
                  <a:gd name="T17" fmla="*/ 31 h 45"/>
                  <a:gd name="T18" fmla="*/ 102 w 89"/>
                  <a:gd name="T19" fmla="*/ 12 h 45"/>
                  <a:gd name="T20" fmla="*/ 111 w 89"/>
                  <a:gd name="T21" fmla="*/ 2 h 45"/>
                  <a:gd name="T22" fmla="*/ 76 w 89"/>
                  <a:gd name="T23" fmla="*/ 2 h 45"/>
                  <a:gd name="T24" fmla="*/ 2 w 89"/>
                  <a:gd name="T25" fmla="*/ 59 h 45"/>
                  <a:gd name="T26" fmla="*/ 24 w 89"/>
                  <a:gd name="T27" fmla="*/ 105 h 45"/>
                  <a:gd name="T28" fmla="*/ 52 w 89"/>
                  <a:gd name="T29" fmla="*/ 100 h 45"/>
                  <a:gd name="T30" fmla="*/ 135 w 89"/>
                  <a:gd name="T31" fmla="*/ 81 h 45"/>
                  <a:gd name="T32" fmla="*/ 173 w 89"/>
                  <a:gd name="T33" fmla="*/ 52 h 45"/>
                  <a:gd name="T34" fmla="*/ 211 w 89"/>
                  <a:gd name="T35" fmla="*/ 21 h 45"/>
                  <a:gd name="T36" fmla="*/ 111 w 89"/>
                  <a:gd name="T37" fmla="*/ 2 h 45"/>
                  <a:gd name="T38" fmla="*/ 73 w 89"/>
                  <a:gd name="T39" fmla="*/ 31 h 45"/>
                  <a:gd name="T40" fmla="*/ 38 w 89"/>
                  <a:gd name="T41" fmla="*/ 59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45"/>
                  <a:gd name="T65" fmla="*/ 89 w 89"/>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45">
                    <a:moveTo>
                      <a:pt x="16" y="25"/>
                    </a:moveTo>
                    <a:cubicBezTo>
                      <a:pt x="29" y="27"/>
                      <a:pt x="46" y="28"/>
                      <a:pt x="57" y="34"/>
                    </a:cubicBezTo>
                    <a:cubicBezTo>
                      <a:pt x="68" y="26"/>
                      <a:pt x="78" y="18"/>
                      <a:pt x="89" y="9"/>
                    </a:cubicBezTo>
                    <a:cubicBezTo>
                      <a:pt x="77" y="13"/>
                      <a:pt x="65" y="16"/>
                      <a:pt x="54" y="18"/>
                    </a:cubicBezTo>
                    <a:cubicBezTo>
                      <a:pt x="51" y="18"/>
                      <a:pt x="44" y="21"/>
                      <a:pt x="42" y="20"/>
                    </a:cubicBezTo>
                    <a:cubicBezTo>
                      <a:pt x="38" y="18"/>
                      <a:pt x="33" y="4"/>
                      <a:pt x="32" y="1"/>
                    </a:cubicBezTo>
                    <a:cubicBezTo>
                      <a:pt x="22" y="9"/>
                      <a:pt x="11" y="17"/>
                      <a:pt x="1" y="25"/>
                    </a:cubicBezTo>
                    <a:cubicBezTo>
                      <a:pt x="6" y="25"/>
                      <a:pt x="11" y="25"/>
                      <a:pt x="16" y="25"/>
                    </a:cubicBezTo>
                    <a:cubicBezTo>
                      <a:pt x="19" y="26"/>
                      <a:pt x="29" y="15"/>
                      <a:pt x="32" y="13"/>
                    </a:cubicBezTo>
                    <a:cubicBezTo>
                      <a:pt x="35" y="10"/>
                      <a:pt x="39" y="7"/>
                      <a:pt x="43" y="5"/>
                    </a:cubicBezTo>
                    <a:cubicBezTo>
                      <a:pt x="43" y="4"/>
                      <a:pt x="47" y="1"/>
                      <a:pt x="47" y="1"/>
                    </a:cubicBezTo>
                    <a:cubicBezTo>
                      <a:pt x="42" y="0"/>
                      <a:pt x="37" y="1"/>
                      <a:pt x="32" y="1"/>
                    </a:cubicBezTo>
                    <a:cubicBezTo>
                      <a:pt x="29" y="1"/>
                      <a:pt x="0" y="25"/>
                      <a:pt x="1" y="25"/>
                    </a:cubicBezTo>
                    <a:cubicBezTo>
                      <a:pt x="2" y="29"/>
                      <a:pt x="6" y="43"/>
                      <a:pt x="10" y="44"/>
                    </a:cubicBezTo>
                    <a:cubicBezTo>
                      <a:pt x="12" y="45"/>
                      <a:pt x="20" y="43"/>
                      <a:pt x="22" y="42"/>
                    </a:cubicBezTo>
                    <a:cubicBezTo>
                      <a:pt x="34" y="40"/>
                      <a:pt x="46" y="37"/>
                      <a:pt x="57" y="34"/>
                    </a:cubicBezTo>
                    <a:cubicBezTo>
                      <a:pt x="62" y="32"/>
                      <a:pt x="69" y="25"/>
                      <a:pt x="73" y="22"/>
                    </a:cubicBezTo>
                    <a:cubicBezTo>
                      <a:pt x="74" y="21"/>
                      <a:pt x="88" y="9"/>
                      <a:pt x="89" y="9"/>
                    </a:cubicBezTo>
                    <a:cubicBezTo>
                      <a:pt x="77" y="3"/>
                      <a:pt x="60" y="2"/>
                      <a:pt x="47" y="1"/>
                    </a:cubicBezTo>
                    <a:cubicBezTo>
                      <a:pt x="44" y="0"/>
                      <a:pt x="34" y="11"/>
                      <a:pt x="31" y="13"/>
                    </a:cubicBezTo>
                    <a:cubicBezTo>
                      <a:pt x="29" y="15"/>
                      <a:pt x="19" y="26"/>
                      <a:pt x="16" y="25"/>
                    </a:cubicBezTo>
                    <a:close/>
                  </a:path>
                </a:pathLst>
              </a:custGeom>
              <a:solidFill>
                <a:srgbClr val="00B0F0"/>
              </a:solidFill>
              <a:ln w="9525">
                <a:noFill/>
                <a:round/>
                <a:headEnd/>
                <a:tailEnd/>
              </a:ln>
            </p:spPr>
            <p:txBody>
              <a:bodyPr/>
              <a:lstStyle/>
              <a:p>
                <a:endParaRPr lang="en-US"/>
              </a:p>
            </p:txBody>
          </p:sp>
          <p:sp>
            <p:nvSpPr>
              <p:cNvPr id="23568" name="Freeform 135"/>
              <p:cNvSpPr>
                <a:spLocks/>
              </p:cNvSpPr>
              <p:nvPr/>
            </p:nvSpPr>
            <p:spPr bwMode="auto">
              <a:xfrm>
                <a:off x="7083" y="-311"/>
                <a:ext cx="270" cy="331"/>
              </a:xfrm>
              <a:custGeom>
                <a:avLst/>
                <a:gdLst>
                  <a:gd name="T0" fmla="*/ 102 w 114"/>
                  <a:gd name="T1" fmla="*/ 76 h 140"/>
                  <a:gd name="T2" fmla="*/ 107 w 114"/>
                  <a:gd name="T3" fmla="*/ 9 h 140"/>
                  <a:gd name="T4" fmla="*/ 31 w 114"/>
                  <a:gd name="T5" fmla="*/ 69 h 140"/>
                  <a:gd name="T6" fmla="*/ 126 w 114"/>
                  <a:gd name="T7" fmla="*/ 121 h 140"/>
                  <a:gd name="T8" fmla="*/ 194 w 114"/>
                  <a:gd name="T9" fmla="*/ 241 h 140"/>
                  <a:gd name="T10" fmla="*/ 270 w 114"/>
                  <a:gd name="T11" fmla="*/ 184 h 140"/>
                  <a:gd name="T12" fmla="*/ 220 w 114"/>
                  <a:gd name="T13" fmla="*/ 199 h 140"/>
                  <a:gd name="T14" fmla="*/ 211 w 114"/>
                  <a:gd name="T15" fmla="*/ 166 h 140"/>
                  <a:gd name="T16" fmla="*/ 147 w 114"/>
                  <a:gd name="T17" fmla="*/ 116 h 140"/>
                  <a:gd name="T18" fmla="*/ 73 w 114"/>
                  <a:gd name="T19" fmla="*/ 175 h 140"/>
                  <a:gd name="T20" fmla="*/ 104 w 114"/>
                  <a:gd name="T21" fmla="*/ 329 h 140"/>
                  <a:gd name="T22" fmla="*/ 178 w 114"/>
                  <a:gd name="T23" fmla="*/ 272 h 140"/>
                  <a:gd name="T24" fmla="*/ 173 w 114"/>
                  <a:gd name="T25" fmla="*/ 227 h 140"/>
                  <a:gd name="T26" fmla="*/ 137 w 114"/>
                  <a:gd name="T27" fmla="*/ 166 h 140"/>
                  <a:gd name="T28" fmla="*/ 88 w 114"/>
                  <a:gd name="T29" fmla="*/ 139 h 140"/>
                  <a:gd name="T30" fmla="*/ 85 w 114"/>
                  <a:gd name="T31" fmla="*/ 121 h 140"/>
                  <a:gd name="T32" fmla="*/ 102 w 114"/>
                  <a:gd name="T33" fmla="*/ 76 h 140"/>
                  <a:gd name="T34" fmla="*/ 64 w 114"/>
                  <a:gd name="T35" fmla="*/ 104 h 140"/>
                  <a:gd name="T36" fmla="*/ 26 w 114"/>
                  <a:gd name="T37" fmla="*/ 132 h 140"/>
                  <a:gd name="T38" fmla="*/ 7 w 114"/>
                  <a:gd name="T39" fmla="*/ 196 h 140"/>
                  <a:gd name="T40" fmla="*/ 62 w 114"/>
                  <a:gd name="T41" fmla="*/ 225 h 140"/>
                  <a:gd name="T42" fmla="*/ 97 w 114"/>
                  <a:gd name="T43" fmla="*/ 277 h 140"/>
                  <a:gd name="T44" fmla="*/ 104 w 114"/>
                  <a:gd name="T45" fmla="*/ 329 h 140"/>
                  <a:gd name="T46" fmla="*/ 178 w 114"/>
                  <a:gd name="T47" fmla="*/ 272 h 140"/>
                  <a:gd name="T48" fmla="*/ 147 w 114"/>
                  <a:gd name="T49" fmla="*/ 116 h 140"/>
                  <a:gd name="T50" fmla="*/ 73 w 114"/>
                  <a:gd name="T51" fmla="*/ 175 h 140"/>
                  <a:gd name="T52" fmla="*/ 135 w 114"/>
                  <a:gd name="T53" fmla="*/ 225 h 140"/>
                  <a:gd name="T54" fmla="*/ 147 w 114"/>
                  <a:gd name="T55" fmla="*/ 258 h 140"/>
                  <a:gd name="T56" fmla="*/ 194 w 114"/>
                  <a:gd name="T57" fmla="*/ 241 h 140"/>
                  <a:gd name="T58" fmla="*/ 270 w 114"/>
                  <a:gd name="T59" fmla="*/ 184 h 140"/>
                  <a:gd name="T60" fmla="*/ 201 w 114"/>
                  <a:gd name="T61" fmla="*/ 64 h 140"/>
                  <a:gd name="T62" fmla="*/ 107 w 114"/>
                  <a:gd name="T63" fmla="*/ 9 h 140"/>
                  <a:gd name="T64" fmla="*/ 31 w 114"/>
                  <a:gd name="T65" fmla="*/ 69 h 140"/>
                  <a:gd name="T66" fmla="*/ 26 w 114"/>
                  <a:gd name="T67" fmla="*/ 132 h 140"/>
                  <a:gd name="T68" fmla="*/ 64 w 114"/>
                  <a:gd name="T69" fmla="*/ 104 h 140"/>
                  <a:gd name="T70" fmla="*/ 102 w 114"/>
                  <a:gd name="T71" fmla="*/ 76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40"/>
                  <a:gd name="T110" fmla="*/ 114 w 11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40">
                    <a:moveTo>
                      <a:pt x="43" y="32"/>
                    </a:moveTo>
                    <a:cubicBezTo>
                      <a:pt x="44" y="22"/>
                      <a:pt x="44" y="13"/>
                      <a:pt x="45" y="4"/>
                    </a:cubicBezTo>
                    <a:cubicBezTo>
                      <a:pt x="34" y="12"/>
                      <a:pt x="24" y="20"/>
                      <a:pt x="13" y="29"/>
                    </a:cubicBezTo>
                    <a:cubicBezTo>
                      <a:pt x="35" y="25"/>
                      <a:pt x="41" y="34"/>
                      <a:pt x="53" y="51"/>
                    </a:cubicBezTo>
                    <a:cubicBezTo>
                      <a:pt x="64" y="67"/>
                      <a:pt x="75" y="84"/>
                      <a:pt x="82" y="102"/>
                    </a:cubicBezTo>
                    <a:cubicBezTo>
                      <a:pt x="93" y="94"/>
                      <a:pt x="103" y="86"/>
                      <a:pt x="114" y="78"/>
                    </a:cubicBezTo>
                    <a:cubicBezTo>
                      <a:pt x="111" y="79"/>
                      <a:pt x="97" y="86"/>
                      <a:pt x="93" y="84"/>
                    </a:cubicBezTo>
                    <a:cubicBezTo>
                      <a:pt x="91" y="83"/>
                      <a:pt x="90" y="72"/>
                      <a:pt x="89" y="70"/>
                    </a:cubicBezTo>
                    <a:cubicBezTo>
                      <a:pt x="84" y="60"/>
                      <a:pt x="75" y="49"/>
                      <a:pt x="62" y="49"/>
                    </a:cubicBezTo>
                    <a:cubicBezTo>
                      <a:pt x="58" y="49"/>
                      <a:pt x="33" y="76"/>
                      <a:pt x="31" y="74"/>
                    </a:cubicBezTo>
                    <a:cubicBezTo>
                      <a:pt x="48" y="90"/>
                      <a:pt x="64" y="119"/>
                      <a:pt x="44" y="139"/>
                    </a:cubicBezTo>
                    <a:cubicBezTo>
                      <a:pt x="54" y="131"/>
                      <a:pt x="65" y="123"/>
                      <a:pt x="75" y="115"/>
                    </a:cubicBezTo>
                    <a:cubicBezTo>
                      <a:pt x="72" y="112"/>
                      <a:pt x="74" y="101"/>
                      <a:pt x="73" y="96"/>
                    </a:cubicBezTo>
                    <a:cubicBezTo>
                      <a:pt x="71" y="85"/>
                      <a:pt x="66" y="77"/>
                      <a:pt x="58" y="70"/>
                    </a:cubicBezTo>
                    <a:cubicBezTo>
                      <a:pt x="52" y="65"/>
                      <a:pt x="42" y="64"/>
                      <a:pt x="37" y="59"/>
                    </a:cubicBezTo>
                    <a:cubicBezTo>
                      <a:pt x="32" y="55"/>
                      <a:pt x="34" y="58"/>
                      <a:pt x="36" y="51"/>
                    </a:cubicBezTo>
                    <a:cubicBezTo>
                      <a:pt x="38" y="44"/>
                      <a:pt x="41" y="39"/>
                      <a:pt x="43" y="32"/>
                    </a:cubicBezTo>
                    <a:cubicBezTo>
                      <a:pt x="42" y="35"/>
                      <a:pt x="30" y="42"/>
                      <a:pt x="27" y="44"/>
                    </a:cubicBezTo>
                    <a:cubicBezTo>
                      <a:pt x="24" y="46"/>
                      <a:pt x="12" y="52"/>
                      <a:pt x="11" y="56"/>
                    </a:cubicBezTo>
                    <a:cubicBezTo>
                      <a:pt x="10" y="63"/>
                      <a:pt x="0" y="79"/>
                      <a:pt x="3" y="83"/>
                    </a:cubicBezTo>
                    <a:cubicBezTo>
                      <a:pt x="7" y="87"/>
                      <a:pt x="21" y="91"/>
                      <a:pt x="26" y="95"/>
                    </a:cubicBezTo>
                    <a:cubicBezTo>
                      <a:pt x="33" y="101"/>
                      <a:pt x="39" y="108"/>
                      <a:pt x="41" y="117"/>
                    </a:cubicBezTo>
                    <a:cubicBezTo>
                      <a:pt x="42" y="123"/>
                      <a:pt x="40" y="136"/>
                      <a:pt x="44" y="139"/>
                    </a:cubicBezTo>
                    <a:cubicBezTo>
                      <a:pt x="45" y="140"/>
                      <a:pt x="73" y="117"/>
                      <a:pt x="75" y="115"/>
                    </a:cubicBezTo>
                    <a:cubicBezTo>
                      <a:pt x="95" y="95"/>
                      <a:pt x="79" y="65"/>
                      <a:pt x="62" y="49"/>
                    </a:cubicBezTo>
                    <a:cubicBezTo>
                      <a:pt x="52" y="57"/>
                      <a:pt x="41" y="66"/>
                      <a:pt x="31" y="74"/>
                    </a:cubicBezTo>
                    <a:cubicBezTo>
                      <a:pt x="44" y="73"/>
                      <a:pt x="53" y="84"/>
                      <a:pt x="57" y="95"/>
                    </a:cubicBezTo>
                    <a:cubicBezTo>
                      <a:pt x="58" y="96"/>
                      <a:pt x="61" y="108"/>
                      <a:pt x="62" y="109"/>
                    </a:cubicBezTo>
                    <a:cubicBezTo>
                      <a:pt x="65" y="111"/>
                      <a:pt x="79" y="104"/>
                      <a:pt x="82" y="102"/>
                    </a:cubicBezTo>
                    <a:cubicBezTo>
                      <a:pt x="86" y="100"/>
                      <a:pt x="114" y="79"/>
                      <a:pt x="114" y="78"/>
                    </a:cubicBezTo>
                    <a:cubicBezTo>
                      <a:pt x="106" y="60"/>
                      <a:pt x="96" y="43"/>
                      <a:pt x="85" y="27"/>
                    </a:cubicBezTo>
                    <a:cubicBezTo>
                      <a:pt x="73" y="10"/>
                      <a:pt x="66" y="0"/>
                      <a:pt x="45" y="4"/>
                    </a:cubicBezTo>
                    <a:cubicBezTo>
                      <a:pt x="41" y="5"/>
                      <a:pt x="14" y="25"/>
                      <a:pt x="13" y="29"/>
                    </a:cubicBezTo>
                    <a:cubicBezTo>
                      <a:pt x="13" y="38"/>
                      <a:pt x="12" y="47"/>
                      <a:pt x="11" y="56"/>
                    </a:cubicBezTo>
                    <a:cubicBezTo>
                      <a:pt x="11" y="54"/>
                      <a:pt x="25" y="46"/>
                      <a:pt x="27" y="44"/>
                    </a:cubicBezTo>
                    <a:cubicBezTo>
                      <a:pt x="30" y="42"/>
                      <a:pt x="42" y="35"/>
                      <a:pt x="43" y="32"/>
                    </a:cubicBezTo>
                    <a:close/>
                  </a:path>
                </a:pathLst>
              </a:custGeom>
              <a:solidFill>
                <a:srgbClr val="00B0F0"/>
              </a:solidFill>
              <a:ln w="9525">
                <a:noFill/>
                <a:round/>
                <a:headEnd/>
                <a:tailEnd/>
              </a:ln>
            </p:spPr>
            <p:txBody>
              <a:bodyPr/>
              <a:lstStyle/>
              <a:p>
                <a:endParaRPr lang="en-US"/>
              </a:p>
            </p:txBody>
          </p:sp>
          <p:sp>
            <p:nvSpPr>
              <p:cNvPr id="23569" name="Freeform 136"/>
              <p:cNvSpPr>
                <a:spLocks/>
              </p:cNvSpPr>
              <p:nvPr/>
            </p:nvSpPr>
            <p:spPr bwMode="auto">
              <a:xfrm>
                <a:off x="7036" y="-153"/>
                <a:ext cx="185" cy="130"/>
              </a:xfrm>
              <a:custGeom>
                <a:avLst/>
                <a:gdLst>
                  <a:gd name="T0" fmla="*/ 185 w 78"/>
                  <a:gd name="T1" fmla="*/ 54 h 55"/>
                  <a:gd name="T2" fmla="*/ 126 w 78"/>
                  <a:gd name="T3" fmla="*/ 64 h 55"/>
                  <a:gd name="T4" fmla="*/ 102 w 78"/>
                  <a:gd name="T5" fmla="*/ 66 h 55"/>
                  <a:gd name="T6" fmla="*/ 85 w 78"/>
                  <a:gd name="T7" fmla="*/ 69 h 55"/>
                  <a:gd name="T8" fmla="*/ 78 w 78"/>
                  <a:gd name="T9" fmla="*/ 64 h 55"/>
                  <a:gd name="T10" fmla="*/ 95 w 78"/>
                  <a:gd name="T11" fmla="*/ 33 h 55"/>
                  <a:gd name="T12" fmla="*/ 114 w 78"/>
                  <a:gd name="T13" fmla="*/ 2 h 55"/>
                  <a:gd name="T14" fmla="*/ 38 w 78"/>
                  <a:gd name="T15" fmla="*/ 59 h 55"/>
                  <a:gd name="T16" fmla="*/ 109 w 78"/>
                  <a:gd name="T17" fmla="*/ 111 h 55"/>
                  <a:gd name="T18" fmla="*/ 185 w 78"/>
                  <a:gd name="T19" fmla="*/ 54 h 55"/>
                  <a:gd name="T20" fmla="*/ 114 w 78"/>
                  <a:gd name="T21" fmla="*/ 2 h 55"/>
                  <a:gd name="T22" fmla="*/ 76 w 78"/>
                  <a:gd name="T23" fmla="*/ 31 h 55"/>
                  <a:gd name="T24" fmla="*/ 38 w 78"/>
                  <a:gd name="T25" fmla="*/ 59 h 55"/>
                  <a:gd name="T26" fmla="*/ 19 w 78"/>
                  <a:gd name="T27" fmla="*/ 92 h 55"/>
                  <a:gd name="T28" fmla="*/ 2 w 78"/>
                  <a:gd name="T29" fmla="*/ 123 h 55"/>
                  <a:gd name="T30" fmla="*/ 9 w 78"/>
                  <a:gd name="T31" fmla="*/ 125 h 55"/>
                  <a:gd name="T32" fmla="*/ 26 w 78"/>
                  <a:gd name="T33" fmla="*/ 125 h 55"/>
                  <a:gd name="T34" fmla="*/ 52 w 78"/>
                  <a:gd name="T35" fmla="*/ 123 h 55"/>
                  <a:gd name="T36" fmla="*/ 109 w 78"/>
                  <a:gd name="T37" fmla="*/ 111 h 55"/>
                  <a:gd name="T38" fmla="*/ 147 w 78"/>
                  <a:gd name="T39" fmla="*/ 83 h 55"/>
                  <a:gd name="T40" fmla="*/ 185 w 78"/>
                  <a:gd name="T41" fmla="*/ 54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55"/>
                  <a:gd name="T65" fmla="*/ 78 w 78"/>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55">
                    <a:moveTo>
                      <a:pt x="78" y="23"/>
                    </a:moveTo>
                    <a:cubicBezTo>
                      <a:pt x="70" y="26"/>
                      <a:pt x="61" y="26"/>
                      <a:pt x="53" y="27"/>
                    </a:cubicBezTo>
                    <a:cubicBezTo>
                      <a:pt x="50" y="28"/>
                      <a:pt x="46" y="28"/>
                      <a:pt x="43" y="28"/>
                    </a:cubicBezTo>
                    <a:cubicBezTo>
                      <a:pt x="41" y="28"/>
                      <a:pt x="38" y="29"/>
                      <a:pt x="36" y="29"/>
                    </a:cubicBezTo>
                    <a:cubicBezTo>
                      <a:pt x="33" y="30"/>
                      <a:pt x="32" y="29"/>
                      <a:pt x="33" y="27"/>
                    </a:cubicBezTo>
                    <a:cubicBezTo>
                      <a:pt x="33" y="24"/>
                      <a:pt x="38" y="17"/>
                      <a:pt x="40" y="14"/>
                    </a:cubicBezTo>
                    <a:cubicBezTo>
                      <a:pt x="42" y="9"/>
                      <a:pt x="45" y="5"/>
                      <a:pt x="48" y="1"/>
                    </a:cubicBezTo>
                    <a:cubicBezTo>
                      <a:pt x="37" y="9"/>
                      <a:pt x="27" y="17"/>
                      <a:pt x="16" y="25"/>
                    </a:cubicBezTo>
                    <a:cubicBezTo>
                      <a:pt x="28" y="30"/>
                      <a:pt x="39" y="37"/>
                      <a:pt x="46" y="47"/>
                    </a:cubicBezTo>
                    <a:cubicBezTo>
                      <a:pt x="46" y="47"/>
                      <a:pt x="78" y="23"/>
                      <a:pt x="78" y="23"/>
                    </a:cubicBezTo>
                    <a:cubicBezTo>
                      <a:pt x="71" y="12"/>
                      <a:pt x="59" y="5"/>
                      <a:pt x="48" y="1"/>
                    </a:cubicBezTo>
                    <a:cubicBezTo>
                      <a:pt x="46" y="0"/>
                      <a:pt x="34" y="11"/>
                      <a:pt x="32" y="13"/>
                    </a:cubicBezTo>
                    <a:cubicBezTo>
                      <a:pt x="27" y="17"/>
                      <a:pt x="20" y="20"/>
                      <a:pt x="16" y="25"/>
                    </a:cubicBezTo>
                    <a:cubicBezTo>
                      <a:pt x="13" y="29"/>
                      <a:pt x="11" y="34"/>
                      <a:pt x="8" y="39"/>
                    </a:cubicBezTo>
                    <a:cubicBezTo>
                      <a:pt x="6" y="42"/>
                      <a:pt x="1" y="48"/>
                      <a:pt x="1" y="52"/>
                    </a:cubicBezTo>
                    <a:cubicBezTo>
                      <a:pt x="0" y="54"/>
                      <a:pt x="1" y="55"/>
                      <a:pt x="4" y="53"/>
                    </a:cubicBezTo>
                    <a:cubicBezTo>
                      <a:pt x="7" y="53"/>
                      <a:pt x="9" y="53"/>
                      <a:pt x="11" y="53"/>
                    </a:cubicBezTo>
                    <a:cubicBezTo>
                      <a:pt x="15" y="52"/>
                      <a:pt x="18" y="52"/>
                      <a:pt x="22" y="52"/>
                    </a:cubicBezTo>
                    <a:cubicBezTo>
                      <a:pt x="30" y="51"/>
                      <a:pt x="39" y="50"/>
                      <a:pt x="46" y="47"/>
                    </a:cubicBezTo>
                    <a:cubicBezTo>
                      <a:pt x="52" y="45"/>
                      <a:pt x="57" y="39"/>
                      <a:pt x="62" y="35"/>
                    </a:cubicBezTo>
                    <a:cubicBezTo>
                      <a:pt x="67" y="31"/>
                      <a:pt x="72" y="25"/>
                      <a:pt x="78" y="23"/>
                    </a:cubicBezTo>
                    <a:close/>
                  </a:path>
                </a:pathLst>
              </a:custGeom>
              <a:solidFill>
                <a:srgbClr val="00B0F0"/>
              </a:solidFill>
              <a:ln w="9525">
                <a:noFill/>
                <a:round/>
                <a:headEnd/>
                <a:tailEnd/>
              </a:ln>
            </p:spPr>
            <p:txBody>
              <a:bodyPr/>
              <a:lstStyle/>
              <a:p>
                <a:endParaRPr lang="en-US"/>
              </a:p>
            </p:txBody>
          </p:sp>
          <p:sp>
            <p:nvSpPr>
              <p:cNvPr id="23570" name="Freeform 137"/>
              <p:cNvSpPr>
                <a:spLocks/>
              </p:cNvSpPr>
              <p:nvPr/>
            </p:nvSpPr>
            <p:spPr bwMode="auto">
              <a:xfrm>
                <a:off x="7088" y="-723"/>
                <a:ext cx="192" cy="163"/>
              </a:xfrm>
              <a:custGeom>
                <a:avLst/>
                <a:gdLst>
                  <a:gd name="T0" fmla="*/ 26 w 81"/>
                  <a:gd name="T1" fmla="*/ 61 h 69"/>
                  <a:gd name="T2" fmla="*/ 92 w 81"/>
                  <a:gd name="T3" fmla="*/ 104 h 69"/>
                  <a:gd name="T4" fmla="*/ 114 w 81"/>
                  <a:gd name="T5" fmla="*/ 128 h 69"/>
                  <a:gd name="T6" fmla="*/ 90 w 81"/>
                  <a:gd name="T7" fmla="*/ 161 h 69"/>
                  <a:gd name="T8" fmla="*/ 166 w 81"/>
                  <a:gd name="T9" fmla="*/ 104 h 69"/>
                  <a:gd name="T10" fmla="*/ 133 w 81"/>
                  <a:gd name="T11" fmla="*/ 85 h 69"/>
                  <a:gd name="T12" fmla="*/ 97 w 81"/>
                  <a:gd name="T13" fmla="*/ 59 h 69"/>
                  <a:gd name="T14" fmla="*/ 83 w 81"/>
                  <a:gd name="T15" fmla="*/ 47 h 69"/>
                  <a:gd name="T16" fmla="*/ 78 w 81"/>
                  <a:gd name="T17" fmla="*/ 35 h 69"/>
                  <a:gd name="T18" fmla="*/ 100 w 81"/>
                  <a:gd name="T19" fmla="*/ 2 h 69"/>
                  <a:gd name="T20" fmla="*/ 26 w 81"/>
                  <a:gd name="T21" fmla="*/ 61 h 69"/>
                  <a:gd name="T22" fmla="*/ 5 w 81"/>
                  <a:gd name="T23" fmla="*/ 90 h 69"/>
                  <a:gd name="T24" fmla="*/ 0 w 81"/>
                  <a:gd name="T25" fmla="*/ 99 h 69"/>
                  <a:gd name="T26" fmla="*/ 5 w 81"/>
                  <a:gd name="T27" fmla="*/ 104 h 69"/>
                  <a:gd name="T28" fmla="*/ 21 w 81"/>
                  <a:gd name="T29" fmla="*/ 116 h 69"/>
                  <a:gd name="T30" fmla="*/ 55 w 81"/>
                  <a:gd name="T31" fmla="*/ 139 h 69"/>
                  <a:gd name="T32" fmla="*/ 90 w 81"/>
                  <a:gd name="T33" fmla="*/ 161 h 69"/>
                  <a:gd name="T34" fmla="*/ 128 w 81"/>
                  <a:gd name="T35" fmla="*/ 132 h 69"/>
                  <a:gd name="T36" fmla="*/ 166 w 81"/>
                  <a:gd name="T37" fmla="*/ 104 h 69"/>
                  <a:gd name="T38" fmla="*/ 187 w 81"/>
                  <a:gd name="T39" fmla="*/ 71 h 69"/>
                  <a:gd name="T40" fmla="*/ 183 w 81"/>
                  <a:gd name="T41" fmla="*/ 57 h 69"/>
                  <a:gd name="T42" fmla="*/ 168 w 81"/>
                  <a:gd name="T43" fmla="*/ 45 h 69"/>
                  <a:gd name="T44" fmla="*/ 100 w 81"/>
                  <a:gd name="T45" fmla="*/ 2 h 69"/>
                  <a:gd name="T46" fmla="*/ 64 w 81"/>
                  <a:gd name="T47" fmla="*/ 31 h 69"/>
                  <a:gd name="T48" fmla="*/ 26 w 81"/>
                  <a:gd name="T49" fmla="*/ 61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
                  <a:gd name="T76" fmla="*/ 0 h 69"/>
                  <a:gd name="T77" fmla="*/ 81 w 8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 h="69">
                    <a:moveTo>
                      <a:pt x="11" y="26"/>
                    </a:moveTo>
                    <a:cubicBezTo>
                      <a:pt x="21" y="30"/>
                      <a:pt x="30" y="38"/>
                      <a:pt x="39" y="44"/>
                    </a:cubicBezTo>
                    <a:cubicBezTo>
                      <a:pt x="43" y="47"/>
                      <a:pt x="49" y="49"/>
                      <a:pt x="48" y="54"/>
                    </a:cubicBezTo>
                    <a:cubicBezTo>
                      <a:pt x="48" y="58"/>
                      <a:pt x="41" y="65"/>
                      <a:pt x="38" y="68"/>
                    </a:cubicBezTo>
                    <a:cubicBezTo>
                      <a:pt x="49" y="60"/>
                      <a:pt x="59" y="52"/>
                      <a:pt x="70" y="44"/>
                    </a:cubicBezTo>
                    <a:cubicBezTo>
                      <a:pt x="65" y="43"/>
                      <a:pt x="61" y="38"/>
                      <a:pt x="56" y="36"/>
                    </a:cubicBezTo>
                    <a:cubicBezTo>
                      <a:pt x="51" y="32"/>
                      <a:pt x="46" y="28"/>
                      <a:pt x="41" y="25"/>
                    </a:cubicBezTo>
                    <a:cubicBezTo>
                      <a:pt x="39" y="23"/>
                      <a:pt x="37" y="22"/>
                      <a:pt x="35" y="20"/>
                    </a:cubicBezTo>
                    <a:cubicBezTo>
                      <a:pt x="31" y="18"/>
                      <a:pt x="31" y="19"/>
                      <a:pt x="33" y="15"/>
                    </a:cubicBezTo>
                    <a:cubicBezTo>
                      <a:pt x="34" y="10"/>
                      <a:pt x="39" y="5"/>
                      <a:pt x="42" y="1"/>
                    </a:cubicBezTo>
                    <a:cubicBezTo>
                      <a:pt x="34" y="11"/>
                      <a:pt x="20" y="16"/>
                      <a:pt x="11" y="26"/>
                    </a:cubicBezTo>
                    <a:cubicBezTo>
                      <a:pt x="8" y="30"/>
                      <a:pt x="5" y="33"/>
                      <a:pt x="2" y="38"/>
                    </a:cubicBezTo>
                    <a:cubicBezTo>
                      <a:pt x="1" y="39"/>
                      <a:pt x="0" y="41"/>
                      <a:pt x="0" y="42"/>
                    </a:cubicBezTo>
                    <a:cubicBezTo>
                      <a:pt x="0" y="43"/>
                      <a:pt x="1" y="43"/>
                      <a:pt x="2" y="44"/>
                    </a:cubicBezTo>
                    <a:cubicBezTo>
                      <a:pt x="3" y="46"/>
                      <a:pt x="7" y="48"/>
                      <a:pt x="9" y="49"/>
                    </a:cubicBezTo>
                    <a:cubicBezTo>
                      <a:pt x="14" y="53"/>
                      <a:pt x="19" y="56"/>
                      <a:pt x="23" y="59"/>
                    </a:cubicBezTo>
                    <a:cubicBezTo>
                      <a:pt x="28" y="62"/>
                      <a:pt x="33" y="67"/>
                      <a:pt x="38" y="68"/>
                    </a:cubicBezTo>
                    <a:cubicBezTo>
                      <a:pt x="41" y="69"/>
                      <a:pt x="52" y="58"/>
                      <a:pt x="54" y="56"/>
                    </a:cubicBezTo>
                    <a:cubicBezTo>
                      <a:pt x="59" y="53"/>
                      <a:pt x="66" y="49"/>
                      <a:pt x="70" y="44"/>
                    </a:cubicBezTo>
                    <a:cubicBezTo>
                      <a:pt x="72" y="40"/>
                      <a:pt x="78" y="35"/>
                      <a:pt x="79" y="30"/>
                    </a:cubicBezTo>
                    <a:cubicBezTo>
                      <a:pt x="80" y="27"/>
                      <a:pt x="81" y="27"/>
                      <a:pt x="77" y="24"/>
                    </a:cubicBezTo>
                    <a:cubicBezTo>
                      <a:pt x="75" y="22"/>
                      <a:pt x="73" y="21"/>
                      <a:pt x="71" y="19"/>
                    </a:cubicBezTo>
                    <a:cubicBezTo>
                      <a:pt x="62" y="13"/>
                      <a:pt x="53" y="5"/>
                      <a:pt x="42" y="1"/>
                    </a:cubicBezTo>
                    <a:cubicBezTo>
                      <a:pt x="41" y="0"/>
                      <a:pt x="28" y="12"/>
                      <a:pt x="27" y="13"/>
                    </a:cubicBezTo>
                    <a:cubicBezTo>
                      <a:pt x="25" y="15"/>
                      <a:pt x="13" y="26"/>
                      <a:pt x="11" y="26"/>
                    </a:cubicBezTo>
                    <a:close/>
                  </a:path>
                </a:pathLst>
              </a:custGeom>
              <a:solidFill>
                <a:srgbClr val="00B0F0"/>
              </a:solidFill>
              <a:ln w="9525">
                <a:noFill/>
                <a:round/>
                <a:headEnd/>
                <a:tailEnd/>
              </a:ln>
            </p:spPr>
            <p:txBody>
              <a:bodyPr/>
              <a:lstStyle/>
              <a:p>
                <a:endParaRPr lang="en-US"/>
              </a:p>
            </p:txBody>
          </p:sp>
          <p:sp>
            <p:nvSpPr>
              <p:cNvPr id="23571" name="Freeform 138"/>
              <p:cNvSpPr>
                <a:spLocks/>
              </p:cNvSpPr>
              <p:nvPr/>
            </p:nvSpPr>
            <p:spPr bwMode="auto">
              <a:xfrm>
                <a:off x="6782" y="-652"/>
                <a:ext cx="450" cy="641"/>
              </a:xfrm>
              <a:custGeom>
                <a:avLst/>
                <a:gdLst>
                  <a:gd name="T0" fmla="*/ 19 w 190"/>
                  <a:gd name="T1" fmla="*/ 272 h 271"/>
                  <a:gd name="T2" fmla="*/ 225 w 190"/>
                  <a:gd name="T3" fmla="*/ 170 h 271"/>
                  <a:gd name="T4" fmla="*/ 279 w 190"/>
                  <a:gd name="T5" fmla="*/ 123 h 271"/>
                  <a:gd name="T6" fmla="*/ 358 w 190"/>
                  <a:gd name="T7" fmla="*/ 2 h 271"/>
                  <a:gd name="T8" fmla="*/ 282 w 190"/>
                  <a:gd name="T9" fmla="*/ 61 h 271"/>
                  <a:gd name="T10" fmla="*/ 346 w 190"/>
                  <a:gd name="T11" fmla="*/ 102 h 271"/>
                  <a:gd name="T12" fmla="*/ 367 w 190"/>
                  <a:gd name="T13" fmla="*/ 116 h 271"/>
                  <a:gd name="T14" fmla="*/ 369 w 190"/>
                  <a:gd name="T15" fmla="*/ 130 h 271"/>
                  <a:gd name="T16" fmla="*/ 355 w 190"/>
                  <a:gd name="T17" fmla="*/ 151 h 271"/>
                  <a:gd name="T18" fmla="*/ 308 w 190"/>
                  <a:gd name="T19" fmla="*/ 218 h 271"/>
                  <a:gd name="T20" fmla="*/ 284 w 190"/>
                  <a:gd name="T21" fmla="*/ 303 h 271"/>
                  <a:gd name="T22" fmla="*/ 258 w 190"/>
                  <a:gd name="T23" fmla="*/ 473 h 271"/>
                  <a:gd name="T24" fmla="*/ 171 w 190"/>
                  <a:gd name="T25" fmla="*/ 629 h 271"/>
                  <a:gd name="T26" fmla="*/ 244 w 190"/>
                  <a:gd name="T27" fmla="*/ 572 h 271"/>
                  <a:gd name="T28" fmla="*/ 161 w 190"/>
                  <a:gd name="T29" fmla="*/ 575 h 271"/>
                  <a:gd name="T30" fmla="*/ 109 w 190"/>
                  <a:gd name="T31" fmla="*/ 577 h 271"/>
                  <a:gd name="T32" fmla="*/ 99 w 190"/>
                  <a:gd name="T33" fmla="*/ 563 h 271"/>
                  <a:gd name="T34" fmla="*/ 135 w 190"/>
                  <a:gd name="T35" fmla="*/ 499 h 271"/>
                  <a:gd name="T36" fmla="*/ 175 w 190"/>
                  <a:gd name="T37" fmla="*/ 428 h 271"/>
                  <a:gd name="T38" fmla="*/ 211 w 190"/>
                  <a:gd name="T39" fmla="*/ 364 h 271"/>
                  <a:gd name="T40" fmla="*/ 227 w 190"/>
                  <a:gd name="T41" fmla="*/ 334 h 271"/>
                  <a:gd name="T42" fmla="*/ 211 w 190"/>
                  <a:gd name="T43" fmla="*/ 305 h 271"/>
                  <a:gd name="T44" fmla="*/ 130 w 190"/>
                  <a:gd name="T45" fmla="*/ 263 h 271"/>
                  <a:gd name="T46" fmla="*/ 90 w 190"/>
                  <a:gd name="T47" fmla="*/ 241 h 271"/>
                  <a:gd name="T48" fmla="*/ 85 w 190"/>
                  <a:gd name="T49" fmla="*/ 218 h 271"/>
                  <a:gd name="T50" fmla="*/ 12 w 190"/>
                  <a:gd name="T51" fmla="*/ 274 h 271"/>
                  <a:gd name="T52" fmla="*/ 19 w 190"/>
                  <a:gd name="T53" fmla="*/ 270 h 271"/>
                  <a:gd name="T54" fmla="*/ 92 w 190"/>
                  <a:gd name="T55" fmla="*/ 213 h 271"/>
                  <a:gd name="T56" fmla="*/ 38 w 190"/>
                  <a:gd name="T57" fmla="*/ 255 h 271"/>
                  <a:gd name="T58" fmla="*/ 0 w 190"/>
                  <a:gd name="T59" fmla="*/ 286 h 271"/>
                  <a:gd name="T60" fmla="*/ 97 w 190"/>
                  <a:gd name="T61" fmla="*/ 343 h 271"/>
                  <a:gd name="T62" fmla="*/ 144 w 190"/>
                  <a:gd name="T63" fmla="*/ 369 h 271"/>
                  <a:gd name="T64" fmla="*/ 154 w 190"/>
                  <a:gd name="T65" fmla="*/ 390 h 271"/>
                  <a:gd name="T66" fmla="*/ 140 w 190"/>
                  <a:gd name="T67" fmla="*/ 416 h 271"/>
                  <a:gd name="T68" fmla="*/ 45 w 190"/>
                  <a:gd name="T69" fmla="*/ 582 h 271"/>
                  <a:gd name="T70" fmla="*/ 24 w 190"/>
                  <a:gd name="T71" fmla="*/ 620 h 271"/>
                  <a:gd name="T72" fmla="*/ 36 w 190"/>
                  <a:gd name="T73" fmla="*/ 634 h 271"/>
                  <a:gd name="T74" fmla="*/ 52 w 190"/>
                  <a:gd name="T75" fmla="*/ 634 h 271"/>
                  <a:gd name="T76" fmla="*/ 121 w 190"/>
                  <a:gd name="T77" fmla="*/ 632 h 271"/>
                  <a:gd name="T78" fmla="*/ 171 w 190"/>
                  <a:gd name="T79" fmla="*/ 629 h 271"/>
                  <a:gd name="T80" fmla="*/ 253 w 190"/>
                  <a:gd name="T81" fmla="*/ 558 h 271"/>
                  <a:gd name="T82" fmla="*/ 353 w 190"/>
                  <a:gd name="T83" fmla="*/ 360 h 271"/>
                  <a:gd name="T84" fmla="*/ 360 w 190"/>
                  <a:gd name="T85" fmla="*/ 237 h 271"/>
                  <a:gd name="T86" fmla="*/ 393 w 190"/>
                  <a:gd name="T87" fmla="*/ 147 h 271"/>
                  <a:gd name="T88" fmla="*/ 431 w 190"/>
                  <a:gd name="T89" fmla="*/ 92 h 271"/>
                  <a:gd name="T90" fmla="*/ 450 w 190"/>
                  <a:gd name="T91" fmla="*/ 64 h 271"/>
                  <a:gd name="T92" fmla="*/ 405 w 190"/>
                  <a:gd name="T93" fmla="*/ 33 h 271"/>
                  <a:gd name="T94" fmla="*/ 358 w 190"/>
                  <a:gd name="T95" fmla="*/ 2 h 271"/>
                  <a:gd name="T96" fmla="*/ 282 w 190"/>
                  <a:gd name="T97" fmla="*/ 61 h 271"/>
                  <a:gd name="T98" fmla="*/ 189 w 190"/>
                  <a:gd name="T99" fmla="*/ 196 h 271"/>
                  <a:gd name="T100" fmla="*/ 263 w 190"/>
                  <a:gd name="T101" fmla="*/ 140 h 271"/>
                  <a:gd name="T102" fmla="*/ 92 w 190"/>
                  <a:gd name="T103" fmla="*/ 213 h 271"/>
                  <a:gd name="T104" fmla="*/ 19 w 190"/>
                  <a:gd name="T105" fmla="*/ 272 h 2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
                  <a:gd name="T160" fmla="*/ 0 h 271"/>
                  <a:gd name="T161" fmla="*/ 190 w 190"/>
                  <a:gd name="T162" fmla="*/ 271 h 2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 h="271">
                    <a:moveTo>
                      <a:pt x="8" y="115"/>
                    </a:moveTo>
                    <a:cubicBezTo>
                      <a:pt x="37" y="99"/>
                      <a:pt x="69" y="92"/>
                      <a:pt x="95" y="72"/>
                    </a:cubicBezTo>
                    <a:cubicBezTo>
                      <a:pt x="103" y="65"/>
                      <a:pt x="111" y="60"/>
                      <a:pt x="118" y="52"/>
                    </a:cubicBezTo>
                    <a:cubicBezTo>
                      <a:pt x="130" y="36"/>
                      <a:pt x="140" y="18"/>
                      <a:pt x="151" y="1"/>
                    </a:cubicBezTo>
                    <a:cubicBezTo>
                      <a:pt x="140" y="9"/>
                      <a:pt x="130" y="18"/>
                      <a:pt x="119" y="26"/>
                    </a:cubicBezTo>
                    <a:cubicBezTo>
                      <a:pt x="129" y="31"/>
                      <a:pt x="137" y="37"/>
                      <a:pt x="146" y="43"/>
                    </a:cubicBezTo>
                    <a:cubicBezTo>
                      <a:pt x="149" y="45"/>
                      <a:pt x="152" y="47"/>
                      <a:pt x="155" y="49"/>
                    </a:cubicBezTo>
                    <a:cubicBezTo>
                      <a:pt x="159" y="50"/>
                      <a:pt x="160" y="52"/>
                      <a:pt x="156" y="55"/>
                    </a:cubicBezTo>
                    <a:cubicBezTo>
                      <a:pt x="156" y="58"/>
                      <a:pt x="152" y="61"/>
                      <a:pt x="150" y="64"/>
                    </a:cubicBezTo>
                    <a:cubicBezTo>
                      <a:pt x="144" y="73"/>
                      <a:pt x="137" y="83"/>
                      <a:pt x="130" y="92"/>
                    </a:cubicBezTo>
                    <a:cubicBezTo>
                      <a:pt x="122" y="104"/>
                      <a:pt x="121" y="114"/>
                      <a:pt x="120" y="128"/>
                    </a:cubicBezTo>
                    <a:cubicBezTo>
                      <a:pt x="118" y="153"/>
                      <a:pt x="120" y="177"/>
                      <a:pt x="109" y="200"/>
                    </a:cubicBezTo>
                    <a:cubicBezTo>
                      <a:pt x="98" y="223"/>
                      <a:pt x="85" y="245"/>
                      <a:pt x="72" y="266"/>
                    </a:cubicBezTo>
                    <a:cubicBezTo>
                      <a:pt x="82" y="258"/>
                      <a:pt x="93" y="250"/>
                      <a:pt x="103" y="242"/>
                    </a:cubicBezTo>
                    <a:cubicBezTo>
                      <a:pt x="91" y="242"/>
                      <a:pt x="80" y="243"/>
                      <a:pt x="68" y="243"/>
                    </a:cubicBezTo>
                    <a:cubicBezTo>
                      <a:pt x="62" y="243"/>
                      <a:pt x="53" y="245"/>
                      <a:pt x="46" y="244"/>
                    </a:cubicBezTo>
                    <a:cubicBezTo>
                      <a:pt x="39" y="242"/>
                      <a:pt x="39" y="246"/>
                      <a:pt x="42" y="238"/>
                    </a:cubicBezTo>
                    <a:cubicBezTo>
                      <a:pt x="44" y="229"/>
                      <a:pt x="52" y="219"/>
                      <a:pt x="57" y="211"/>
                    </a:cubicBezTo>
                    <a:cubicBezTo>
                      <a:pt x="62" y="201"/>
                      <a:pt x="68" y="191"/>
                      <a:pt x="74" y="181"/>
                    </a:cubicBezTo>
                    <a:cubicBezTo>
                      <a:pt x="79" y="172"/>
                      <a:pt x="84" y="163"/>
                      <a:pt x="89" y="154"/>
                    </a:cubicBezTo>
                    <a:cubicBezTo>
                      <a:pt x="91" y="150"/>
                      <a:pt x="95" y="145"/>
                      <a:pt x="96" y="141"/>
                    </a:cubicBezTo>
                    <a:cubicBezTo>
                      <a:pt x="99" y="132"/>
                      <a:pt x="98" y="134"/>
                      <a:pt x="89" y="129"/>
                    </a:cubicBezTo>
                    <a:cubicBezTo>
                      <a:pt x="78" y="123"/>
                      <a:pt x="66" y="117"/>
                      <a:pt x="55" y="111"/>
                    </a:cubicBezTo>
                    <a:cubicBezTo>
                      <a:pt x="50" y="109"/>
                      <a:pt x="42" y="106"/>
                      <a:pt x="38" y="102"/>
                    </a:cubicBezTo>
                    <a:cubicBezTo>
                      <a:pt x="32" y="97"/>
                      <a:pt x="29" y="99"/>
                      <a:pt x="36" y="92"/>
                    </a:cubicBezTo>
                    <a:cubicBezTo>
                      <a:pt x="26" y="100"/>
                      <a:pt x="15" y="108"/>
                      <a:pt x="5" y="116"/>
                    </a:cubicBezTo>
                    <a:cubicBezTo>
                      <a:pt x="6" y="116"/>
                      <a:pt x="7" y="115"/>
                      <a:pt x="8" y="114"/>
                    </a:cubicBezTo>
                    <a:cubicBezTo>
                      <a:pt x="18" y="108"/>
                      <a:pt x="31" y="96"/>
                      <a:pt x="39" y="90"/>
                    </a:cubicBezTo>
                    <a:cubicBezTo>
                      <a:pt x="31" y="96"/>
                      <a:pt x="23" y="102"/>
                      <a:pt x="16" y="108"/>
                    </a:cubicBezTo>
                    <a:cubicBezTo>
                      <a:pt x="13" y="110"/>
                      <a:pt x="1" y="117"/>
                      <a:pt x="0" y="121"/>
                    </a:cubicBezTo>
                    <a:cubicBezTo>
                      <a:pt x="0" y="127"/>
                      <a:pt x="33" y="141"/>
                      <a:pt x="41" y="145"/>
                    </a:cubicBezTo>
                    <a:cubicBezTo>
                      <a:pt x="46" y="148"/>
                      <a:pt x="56" y="151"/>
                      <a:pt x="61" y="156"/>
                    </a:cubicBezTo>
                    <a:cubicBezTo>
                      <a:pt x="69" y="157"/>
                      <a:pt x="70" y="160"/>
                      <a:pt x="65" y="165"/>
                    </a:cubicBezTo>
                    <a:cubicBezTo>
                      <a:pt x="63" y="169"/>
                      <a:pt x="61" y="172"/>
                      <a:pt x="59" y="176"/>
                    </a:cubicBezTo>
                    <a:cubicBezTo>
                      <a:pt x="46" y="199"/>
                      <a:pt x="32" y="223"/>
                      <a:pt x="19" y="246"/>
                    </a:cubicBezTo>
                    <a:cubicBezTo>
                      <a:pt x="17" y="251"/>
                      <a:pt x="11" y="257"/>
                      <a:pt x="10" y="262"/>
                    </a:cubicBezTo>
                    <a:cubicBezTo>
                      <a:pt x="5" y="269"/>
                      <a:pt x="7" y="271"/>
                      <a:pt x="15" y="268"/>
                    </a:cubicBezTo>
                    <a:cubicBezTo>
                      <a:pt x="17" y="268"/>
                      <a:pt x="20" y="268"/>
                      <a:pt x="22" y="268"/>
                    </a:cubicBezTo>
                    <a:cubicBezTo>
                      <a:pt x="32" y="268"/>
                      <a:pt x="41" y="267"/>
                      <a:pt x="51" y="267"/>
                    </a:cubicBezTo>
                    <a:cubicBezTo>
                      <a:pt x="57" y="267"/>
                      <a:pt x="66" y="268"/>
                      <a:pt x="72" y="266"/>
                    </a:cubicBezTo>
                    <a:cubicBezTo>
                      <a:pt x="84" y="261"/>
                      <a:pt x="99" y="247"/>
                      <a:pt x="107" y="236"/>
                    </a:cubicBezTo>
                    <a:cubicBezTo>
                      <a:pt x="123" y="213"/>
                      <a:pt x="143" y="180"/>
                      <a:pt x="149" y="152"/>
                    </a:cubicBezTo>
                    <a:cubicBezTo>
                      <a:pt x="152" y="135"/>
                      <a:pt x="150" y="117"/>
                      <a:pt x="152" y="100"/>
                    </a:cubicBezTo>
                    <a:cubicBezTo>
                      <a:pt x="153" y="84"/>
                      <a:pt x="157" y="75"/>
                      <a:pt x="166" y="62"/>
                    </a:cubicBezTo>
                    <a:cubicBezTo>
                      <a:pt x="171" y="54"/>
                      <a:pt x="177" y="47"/>
                      <a:pt x="182" y="39"/>
                    </a:cubicBezTo>
                    <a:cubicBezTo>
                      <a:pt x="183" y="37"/>
                      <a:pt x="190" y="29"/>
                      <a:pt x="190" y="27"/>
                    </a:cubicBezTo>
                    <a:cubicBezTo>
                      <a:pt x="190" y="25"/>
                      <a:pt x="173" y="15"/>
                      <a:pt x="171" y="14"/>
                    </a:cubicBezTo>
                    <a:cubicBezTo>
                      <a:pt x="164" y="10"/>
                      <a:pt x="158" y="5"/>
                      <a:pt x="151" y="1"/>
                    </a:cubicBezTo>
                    <a:cubicBezTo>
                      <a:pt x="149" y="0"/>
                      <a:pt x="121" y="23"/>
                      <a:pt x="119" y="26"/>
                    </a:cubicBezTo>
                    <a:cubicBezTo>
                      <a:pt x="107" y="44"/>
                      <a:pt x="96" y="69"/>
                      <a:pt x="80" y="83"/>
                    </a:cubicBezTo>
                    <a:cubicBezTo>
                      <a:pt x="90" y="75"/>
                      <a:pt x="100" y="67"/>
                      <a:pt x="111" y="59"/>
                    </a:cubicBezTo>
                    <a:cubicBezTo>
                      <a:pt x="88" y="71"/>
                      <a:pt x="62" y="77"/>
                      <a:pt x="39" y="90"/>
                    </a:cubicBezTo>
                    <a:cubicBezTo>
                      <a:pt x="28" y="97"/>
                      <a:pt x="19" y="108"/>
                      <a:pt x="8" y="115"/>
                    </a:cubicBezTo>
                    <a:close/>
                  </a:path>
                </a:pathLst>
              </a:custGeom>
              <a:solidFill>
                <a:srgbClr val="00B0F0"/>
              </a:solidFill>
              <a:ln w="9525">
                <a:noFill/>
                <a:round/>
                <a:headEnd/>
                <a:tailEnd/>
              </a:ln>
            </p:spPr>
            <p:txBody>
              <a:bodyPr/>
              <a:lstStyle/>
              <a:p>
                <a:endParaRPr lang="en-US"/>
              </a:p>
            </p:txBody>
          </p:sp>
          <p:sp>
            <p:nvSpPr>
              <p:cNvPr id="23572" name="Freeform 139"/>
              <p:cNvSpPr>
                <a:spLocks/>
              </p:cNvSpPr>
              <p:nvPr/>
            </p:nvSpPr>
            <p:spPr bwMode="auto">
              <a:xfrm>
                <a:off x="6626" y="-389"/>
                <a:ext cx="346" cy="369"/>
              </a:xfrm>
              <a:custGeom>
                <a:avLst/>
                <a:gdLst>
                  <a:gd name="T0" fmla="*/ 197 w 146"/>
                  <a:gd name="T1" fmla="*/ 14 h 156"/>
                  <a:gd name="T2" fmla="*/ 206 w 146"/>
                  <a:gd name="T3" fmla="*/ 2 h 156"/>
                  <a:gd name="T4" fmla="*/ 130 w 146"/>
                  <a:gd name="T5" fmla="*/ 61 h 156"/>
                  <a:gd name="T6" fmla="*/ 197 w 146"/>
                  <a:gd name="T7" fmla="*/ 95 h 156"/>
                  <a:gd name="T8" fmla="*/ 263 w 146"/>
                  <a:gd name="T9" fmla="*/ 130 h 156"/>
                  <a:gd name="T10" fmla="*/ 213 w 146"/>
                  <a:gd name="T11" fmla="*/ 225 h 156"/>
                  <a:gd name="T12" fmla="*/ 128 w 146"/>
                  <a:gd name="T13" fmla="*/ 367 h 156"/>
                  <a:gd name="T14" fmla="*/ 204 w 146"/>
                  <a:gd name="T15" fmla="*/ 308 h 156"/>
                  <a:gd name="T16" fmla="*/ 130 w 146"/>
                  <a:gd name="T17" fmla="*/ 246 h 156"/>
                  <a:gd name="T18" fmla="*/ 95 w 146"/>
                  <a:gd name="T19" fmla="*/ 225 h 156"/>
                  <a:gd name="T20" fmla="*/ 83 w 146"/>
                  <a:gd name="T21" fmla="*/ 206 h 156"/>
                  <a:gd name="T22" fmla="*/ 97 w 146"/>
                  <a:gd name="T23" fmla="*/ 182 h 156"/>
                  <a:gd name="T24" fmla="*/ 197 w 146"/>
                  <a:gd name="T25" fmla="*/ 14 h 156"/>
                  <a:gd name="T26" fmla="*/ 123 w 146"/>
                  <a:gd name="T27" fmla="*/ 71 h 156"/>
                  <a:gd name="T28" fmla="*/ 21 w 146"/>
                  <a:gd name="T29" fmla="*/ 241 h 156"/>
                  <a:gd name="T30" fmla="*/ 12 w 146"/>
                  <a:gd name="T31" fmla="*/ 258 h 156"/>
                  <a:gd name="T32" fmla="*/ 12 w 146"/>
                  <a:gd name="T33" fmla="*/ 277 h 156"/>
                  <a:gd name="T34" fmla="*/ 50 w 146"/>
                  <a:gd name="T35" fmla="*/ 300 h 156"/>
                  <a:gd name="T36" fmla="*/ 128 w 146"/>
                  <a:gd name="T37" fmla="*/ 367 h 156"/>
                  <a:gd name="T38" fmla="*/ 204 w 146"/>
                  <a:gd name="T39" fmla="*/ 308 h 156"/>
                  <a:gd name="T40" fmla="*/ 284 w 146"/>
                  <a:gd name="T41" fmla="*/ 175 h 156"/>
                  <a:gd name="T42" fmla="*/ 337 w 146"/>
                  <a:gd name="T43" fmla="*/ 71 h 156"/>
                  <a:gd name="T44" fmla="*/ 275 w 146"/>
                  <a:gd name="T45" fmla="*/ 38 h 156"/>
                  <a:gd name="T46" fmla="*/ 206 w 146"/>
                  <a:gd name="T47" fmla="*/ 2 h 156"/>
                  <a:gd name="T48" fmla="*/ 130 w 146"/>
                  <a:gd name="T49" fmla="*/ 61 h 156"/>
                  <a:gd name="T50" fmla="*/ 123 w 146"/>
                  <a:gd name="T51" fmla="*/ 71 h 156"/>
                  <a:gd name="T52" fmla="*/ 197 w 146"/>
                  <a:gd name="T53" fmla="*/ 14 h 1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6"/>
                  <a:gd name="T82" fmla="*/ 0 h 156"/>
                  <a:gd name="T83" fmla="*/ 146 w 146"/>
                  <a:gd name="T84" fmla="*/ 156 h 1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6" h="156">
                    <a:moveTo>
                      <a:pt x="83" y="6"/>
                    </a:moveTo>
                    <a:cubicBezTo>
                      <a:pt x="84" y="4"/>
                      <a:pt x="85" y="3"/>
                      <a:pt x="87" y="1"/>
                    </a:cubicBezTo>
                    <a:cubicBezTo>
                      <a:pt x="76" y="10"/>
                      <a:pt x="65" y="18"/>
                      <a:pt x="55" y="26"/>
                    </a:cubicBezTo>
                    <a:cubicBezTo>
                      <a:pt x="65" y="30"/>
                      <a:pt x="74" y="35"/>
                      <a:pt x="83" y="40"/>
                    </a:cubicBezTo>
                    <a:cubicBezTo>
                      <a:pt x="89" y="43"/>
                      <a:pt x="107" y="49"/>
                      <a:pt x="111" y="55"/>
                    </a:cubicBezTo>
                    <a:cubicBezTo>
                      <a:pt x="114" y="62"/>
                      <a:pt x="95" y="87"/>
                      <a:pt x="90" y="95"/>
                    </a:cubicBezTo>
                    <a:cubicBezTo>
                      <a:pt x="79" y="114"/>
                      <a:pt x="69" y="138"/>
                      <a:pt x="54" y="155"/>
                    </a:cubicBezTo>
                    <a:cubicBezTo>
                      <a:pt x="65" y="147"/>
                      <a:pt x="75" y="139"/>
                      <a:pt x="86" y="130"/>
                    </a:cubicBezTo>
                    <a:cubicBezTo>
                      <a:pt x="76" y="121"/>
                      <a:pt x="66" y="112"/>
                      <a:pt x="55" y="104"/>
                    </a:cubicBezTo>
                    <a:cubicBezTo>
                      <a:pt x="50" y="101"/>
                      <a:pt x="44" y="99"/>
                      <a:pt x="40" y="95"/>
                    </a:cubicBezTo>
                    <a:cubicBezTo>
                      <a:pt x="33" y="94"/>
                      <a:pt x="31" y="91"/>
                      <a:pt x="35" y="87"/>
                    </a:cubicBezTo>
                    <a:cubicBezTo>
                      <a:pt x="37" y="84"/>
                      <a:pt x="39" y="81"/>
                      <a:pt x="41" y="77"/>
                    </a:cubicBezTo>
                    <a:cubicBezTo>
                      <a:pt x="54" y="53"/>
                      <a:pt x="68" y="29"/>
                      <a:pt x="83" y="6"/>
                    </a:cubicBezTo>
                    <a:cubicBezTo>
                      <a:pt x="77" y="16"/>
                      <a:pt x="59" y="20"/>
                      <a:pt x="52" y="30"/>
                    </a:cubicBezTo>
                    <a:cubicBezTo>
                      <a:pt x="37" y="54"/>
                      <a:pt x="23" y="78"/>
                      <a:pt x="9" y="102"/>
                    </a:cubicBezTo>
                    <a:cubicBezTo>
                      <a:pt x="8" y="104"/>
                      <a:pt x="7" y="107"/>
                      <a:pt x="5" y="109"/>
                    </a:cubicBezTo>
                    <a:cubicBezTo>
                      <a:pt x="0" y="113"/>
                      <a:pt x="0" y="116"/>
                      <a:pt x="5" y="117"/>
                    </a:cubicBezTo>
                    <a:cubicBezTo>
                      <a:pt x="7" y="121"/>
                      <a:pt x="16" y="124"/>
                      <a:pt x="21" y="127"/>
                    </a:cubicBezTo>
                    <a:cubicBezTo>
                      <a:pt x="33" y="135"/>
                      <a:pt x="44" y="145"/>
                      <a:pt x="54" y="155"/>
                    </a:cubicBezTo>
                    <a:cubicBezTo>
                      <a:pt x="55" y="156"/>
                      <a:pt x="84" y="133"/>
                      <a:pt x="86" y="130"/>
                    </a:cubicBezTo>
                    <a:cubicBezTo>
                      <a:pt x="100" y="115"/>
                      <a:pt x="109" y="92"/>
                      <a:pt x="120" y="74"/>
                    </a:cubicBezTo>
                    <a:cubicBezTo>
                      <a:pt x="124" y="65"/>
                      <a:pt x="146" y="38"/>
                      <a:pt x="142" y="30"/>
                    </a:cubicBezTo>
                    <a:cubicBezTo>
                      <a:pt x="139" y="25"/>
                      <a:pt x="122" y="19"/>
                      <a:pt x="116" y="16"/>
                    </a:cubicBezTo>
                    <a:cubicBezTo>
                      <a:pt x="107" y="11"/>
                      <a:pt x="97" y="6"/>
                      <a:pt x="87" y="1"/>
                    </a:cubicBezTo>
                    <a:cubicBezTo>
                      <a:pt x="84" y="0"/>
                      <a:pt x="58" y="23"/>
                      <a:pt x="55" y="26"/>
                    </a:cubicBezTo>
                    <a:cubicBezTo>
                      <a:pt x="54" y="28"/>
                      <a:pt x="53" y="29"/>
                      <a:pt x="52" y="30"/>
                    </a:cubicBezTo>
                    <a:cubicBezTo>
                      <a:pt x="60" y="20"/>
                      <a:pt x="75" y="16"/>
                      <a:pt x="83" y="6"/>
                    </a:cubicBezTo>
                    <a:close/>
                  </a:path>
                </a:pathLst>
              </a:custGeom>
              <a:solidFill>
                <a:srgbClr val="00B0F0"/>
              </a:solidFill>
              <a:ln w="9525">
                <a:noFill/>
                <a:round/>
                <a:headEnd/>
                <a:tailEnd/>
              </a:ln>
            </p:spPr>
            <p:txBody>
              <a:bodyPr/>
              <a:lstStyle/>
              <a:p>
                <a:endParaRPr lang="en-US"/>
              </a:p>
            </p:txBody>
          </p:sp>
          <p:sp>
            <p:nvSpPr>
              <p:cNvPr id="23573" name="Freeform 140"/>
              <p:cNvSpPr>
                <a:spLocks/>
              </p:cNvSpPr>
              <p:nvPr/>
            </p:nvSpPr>
            <p:spPr bwMode="auto">
              <a:xfrm>
                <a:off x="6231" y="-484"/>
                <a:ext cx="319" cy="234"/>
              </a:xfrm>
              <a:custGeom>
                <a:avLst/>
                <a:gdLst>
                  <a:gd name="T0" fmla="*/ 198 w 135"/>
                  <a:gd name="T1" fmla="*/ 118 h 99"/>
                  <a:gd name="T2" fmla="*/ 151 w 135"/>
                  <a:gd name="T3" fmla="*/ 232 h 99"/>
                  <a:gd name="T4" fmla="*/ 227 w 135"/>
                  <a:gd name="T5" fmla="*/ 173 h 99"/>
                  <a:gd name="T6" fmla="*/ 149 w 135"/>
                  <a:gd name="T7" fmla="*/ 158 h 99"/>
                  <a:gd name="T8" fmla="*/ 83 w 135"/>
                  <a:gd name="T9" fmla="*/ 165 h 99"/>
                  <a:gd name="T10" fmla="*/ 106 w 135"/>
                  <a:gd name="T11" fmla="*/ 90 h 99"/>
                  <a:gd name="T12" fmla="*/ 151 w 135"/>
                  <a:gd name="T13" fmla="*/ 17 h 99"/>
                  <a:gd name="T14" fmla="*/ 78 w 135"/>
                  <a:gd name="T15" fmla="*/ 76 h 99"/>
                  <a:gd name="T16" fmla="*/ 104 w 135"/>
                  <a:gd name="T17" fmla="*/ 66 h 99"/>
                  <a:gd name="T18" fmla="*/ 132 w 135"/>
                  <a:gd name="T19" fmla="*/ 76 h 99"/>
                  <a:gd name="T20" fmla="*/ 184 w 135"/>
                  <a:gd name="T21" fmla="*/ 59 h 99"/>
                  <a:gd name="T22" fmla="*/ 239 w 135"/>
                  <a:gd name="T23" fmla="*/ 71 h 99"/>
                  <a:gd name="T24" fmla="*/ 198 w 135"/>
                  <a:gd name="T25" fmla="*/ 118 h 99"/>
                  <a:gd name="T26" fmla="*/ 272 w 135"/>
                  <a:gd name="T27" fmla="*/ 61 h 99"/>
                  <a:gd name="T28" fmla="*/ 302 w 135"/>
                  <a:gd name="T29" fmla="*/ 26 h 99"/>
                  <a:gd name="T30" fmla="*/ 298 w 135"/>
                  <a:gd name="T31" fmla="*/ 7 h 99"/>
                  <a:gd name="T32" fmla="*/ 281 w 135"/>
                  <a:gd name="T33" fmla="*/ 2 h 99"/>
                  <a:gd name="T34" fmla="*/ 236 w 135"/>
                  <a:gd name="T35" fmla="*/ 5 h 99"/>
                  <a:gd name="T36" fmla="*/ 213 w 135"/>
                  <a:gd name="T37" fmla="*/ 14 h 99"/>
                  <a:gd name="T38" fmla="*/ 194 w 135"/>
                  <a:gd name="T39" fmla="*/ 9 h 99"/>
                  <a:gd name="T40" fmla="*/ 87 w 135"/>
                  <a:gd name="T41" fmla="*/ 66 h 99"/>
                  <a:gd name="T42" fmla="*/ 12 w 135"/>
                  <a:gd name="T43" fmla="*/ 203 h 99"/>
                  <a:gd name="T44" fmla="*/ 21 w 135"/>
                  <a:gd name="T45" fmla="*/ 229 h 99"/>
                  <a:gd name="T46" fmla="*/ 54 w 135"/>
                  <a:gd name="T47" fmla="*/ 220 h 99"/>
                  <a:gd name="T48" fmla="*/ 151 w 135"/>
                  <a:gd name="T49" fmla="*/ 232 h 99"/>
                  <a:gd name="T50" fmla="*/ 227 w 135"/>
                  <a:gd name="T51" fmla="*/ 173 h 99"/>
                  <a:gd name="T52" fmla="*/ 272 w 135"/>
                  <a:gd name="T53" fmla="*/ 61 h 99"/>
                  <a:gd name="T54" fmla="*/ 198 w 135"/>
                  <a:gd name="T55" fmla="*/ 118 h 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99"/>
                  <a:gd name="T86" fmla="*/ 135 w 135"/>
                  <a:gd name="T87" fmla="*/ 99 h 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99">
                    <a:moveTo>
                      <a:pt x="84" y="50"/>
                    </a:moveTo>
                    <a:cubicBezTo>
                      <a:pt x="74" y="65"/>
                      <a:pt x="69" y="81"/>
                      <a:pt x="64" y="98"/>
                    </a:cubicBezTo>
                    <a:cubicBezTo>
                      <a:pt x="75" y="90"/>
                      <a:pt x="85" y="82"/>
                      <a:pt x="96" y="73"/>
                    </a:cubicBezTo>
                    <a:cubicBezTo>
                      <a:pt x="85" y="71"/>
                      <a:pt x="74" y="66"/>
                      <a:pt x="63" y="67"/>
                    </a:cubicBezTo>
                    <a:cubicBezTo>
                      <a:pt x="56" y="67"/>
                      <a:pt x="38" y="77"/>
                      <a:pt x="35" y="70"/>
                    </a:cubicBezTo>
                    <a:cubicBezTo>
                      <a:pt x="32" y="63"/>
                      <a:pt x="42" y="44"/>
                      <a:pt x="45" y="38"/>
                    </a:cubicBezTo>
                    <a:cubicBezTo>
                      <a:pt x="50" y="27"/>
                      <a:pt x="56" y="16"/>
                      <a:pt x="64" y="7"/>
                    </a:cubicBezTo>
                    <a:cubicBezTo>
                      <a:pt x="54" y="16"/>
                      <a:pt x="43" y="24"/>
                      <a:pt x="33" y="32"/>
                    </a:cubicBezTo>
                    <a:cubicBezTo>
                      <a:pt x="36" y="29"/>
                      <a:pt x="40" y="28"/>
                      <a:pt x="44" y="28"/>
                    </a:cubicBezTo>
                    <a:cubicBezTo>
                      <a:pt x="48" y="28"/>
                      <a:pt x="52" y="29"/>
                      <a:pt x="56" y="32"/>
                    </a:cubicBezTo>
                    <a:cubicBezTo>
                      <a:pt x="62" y="31"/>
                      <a:pt x="70" y="25"/>
                      <a:pt x="78" y="25"/>
                    </a:cubicBezTo>
                    <a:cubicBezTo>
                      <a:pt x="82" y="25"/>
                      <a:pt x="100" y="25"/>
                      <a:pt x="101" y="30"/>
                    </a:cubicBezTo>
                    <a:cubicBezTo>
                      <a:pt x="102" y="33"/>
                      <a:pt x="86" y="47"/>
                      <a:pt x="84" y="50"/>
                    </a:cubicBezTo>
                    <a:cubicBezTo>
                      <a:pt x="92" y="40"/>
                      <a:pt x="107" y="36"/>
                      <a:pt x="115" y="26"/>
                    </a:cubicBezTo>
                    <a:cubicBezTo>
                      <a:pt x="119" y="22"/>
                      <a:pt x="126" y="16"/>
                      <a:pt x="128" y="11"/>
                    </a:cubicBezTo>
                    <a:cubicBezTo>
                      <a:pt x="135" y="6"/>
                      <a:pt x="134" y="4"/>
                      <a:pt x="126" y="3"/>
                    </a:cubicBezTo>
                    <a:cubicBezTo>
                      <a:pt x="124" y="2"/>
                      <a:pt x="121" y="1"/>
                      <a:pt x="119" y="1"/>
                    </a:cubicBezTo>
                    <a:cubicBezTo>
                      <a:pt x="113" y="0"/>
                      <a:pt x="106" y="0"/>
                      <a:pt x="100" y="2"/>
                    </a:cubicBezTo>
                    <a:cubicBezTo>
                      <a:pt x="96" y="3"/>
                      <a:pt x="93" y="4"/>
                      <a:pt x="90" y="6"/>
                    </a:cubicBezTo>
                    <a:cubicBezTo>
                      <a:pt x="87" y="8"/>
                      <a:pt x="85" y="7"/>
                      <a:pt x="82" y="4"/>
                    </a:cubicBezTo>
                    <a:cubicBezTo>
                      <a:pt x="64" y="3"/>
                      <a:pt x="51" y="17"/>
                      <a:pt x="37" y="28"/>
                    </a:cubicBezTo>
                    <a:cubicBezTo>
                      <a:pt x="20" y="42"/>
                      <a:pt x="11" y="65"/>
                      <a:pt x="5" y="86"/>
                    </a:cubicBezTo>
                    <a:cubicBezTo>
                      <a:pt x="4" y="92"/>
                      <a:pt x="0" y="96"/>
                      <a:pt x="9" y="97"/>
                    </a:cubicBezTo>
                    <a:cubicBezTo>
                      <a:pt x="13" y="98"/>
                      <a:pt x="19" y="94"/>
                      <a:pt x="23" y="93"/>
                    </a:cubicBezTo>
                    <a:cubicBezTo>
                      <a:pt x="37" y="89"/>
                      <a:pt x="50" y="94"/>
                      <a:pt x="64" y="98"/>
                    </a:cubicBezTo>
                    <a:cubicBezTo>
                      <a:pt x="67" y="99"/>
                      <a:pt x="95" y="77"/>
                      <a:pt x="96" y="73"/>
                    </a:cubicBezTo>
                    <a:cubicBezTo>
                      <a:pt x="101" y="56"/>
                      <a:pt x="105" y="41"/>
                      <a:pt x="115" y="26"/>
                    </a:cubicBezTo>
                    <a:cubicBezTo>
                      <a:pt x="108" y="36"/>
                      <a:pt x="91" y="40"/>
                      <a:pt x="84" y="50"/>
                    </a:cubicBezTo>
                    <a:close/>
                  </a:path>
                </a:pathLst>
              </a:custGeom>
              <a:solidFill>
                <a:srgbClr val="00B0F0"/>
              </a:solidFill>
              <a:ln w="9525">
                <a:noFill/>
                <a:round/>
                <a:headEnd/>
                <a:tailEnd/>
              </a:ln>
            </p:spPr>
            <p:txBody>
              <a:bodyPr/>
              <a:lstStyle/>
              <a:p>
                <a:endParaRPr lang="en-US"/>
              </a:p>
            </p:txBody>
          </p:sp>
          <p:sp>
            <p:nvSpPr>
              <p:cNvPr id="23574" name="Freeform 141"/>
              <p:cNvSpPr>
                <a:spLocks/>
              </p:cNvSpPr>
              <p:nvPr/>
            </p:nvSpPr>
            <p:spPr bwMode="auto">
              <a:xfrm>
                <a:off x="6411" y="-458"/>
                <a:ext cx="319" cy="334"/>
              </a:xfrm>
              <a:custGeom>
                <a:avLst/>
                <a:gdLst>
                  <a:gd name="T0" fmla="*/ 137 w 135"/>
                  <a:gd name="T1" fmla="*/ 59 h 141"/>
                  <a:gd name="T2" fmla="*/ 224 w 135"/>
                  <a:gd name="T3" fmla="*/ 199 h 141"/>
                  <a:gd name="T4" fmla="*/ 246 w 135"/>
                  <a:gd name="T5" fmla="*/ 230 h 141"/>
                  <a:gd name="T6" fmla="*/ 227 w 135"/>
                  <a:gd name="T7" fmla="*/ 258 h 141"/>
                  <a:gd name="T8" fmla="*/ 182 w 135"/>
                  <a:gd name="T9" fmla="*/ 329 h 141"/>
                  <a:gd name="T10" fmla="*/ 255 w 135"/>
                  <a:gd name="T11" fmla="*/ 270 h 141"/>
                  <a:gd name="T12" fmla="*/ 139 w 135"/>
                  <a:gd name="T13" fmla="*/ 263 h 141"/>
                  <a:gd name="T14" fmla="*/ 80 w 135"/>
                  <a:gd name="T15" fmla="*/ 270 h 141"/>
                  <a:gd name="T16" fmla="*/ 92 w 135"/>
                  <a:gd name="T17" fmla="*/ 211 h 141"/>
                  <a:gd name="T18" fmla="*/ 213 w 135"/>
                  <a:gd name="T19" fmla="*/ 0 h 141"/>
                  <a:gd name="T20" fmla="*/ 137 w 135"/>
                  <a:gd name="T21" fmla="*/ 59 h 141"/>
                  <a:gd name="T22" fmla="*/ 19 w 135"/>
                  <a:gd name="T23" fmla="*/ 268 h 141"/>
                  <a:gd name="T24" fmla="*/ 5 w 135"/>
                  <a:gd name="T25" fmla="*/ 329 h 141"/>
                  <a:gd name="T26" fmla="*/ 64 w 135"/>
                  <a:gd name="T27" fmla="*/ 322 h 141"/>
                  <a:gd name="T28" fmla="*/ 182 w 135"/>
                  <a:gd name="T29" fmla="*/ 329 h 141"/>
                  <a:gd name="T30" fmla="*/ 255 w 135"/>
                  <a:gd name="T31" fmla="*/ 270 h 141"/>
                  <a:gd name="T32" fmla="*/ 298 w 135"/>
                  <a:gd name="T33" fmla="*/ 206 h 141"/>
                  <a:gd name="T34" fmla="*/ 314 w 135"/>
                  <a:gd name="T35" fmla="*/ 180 h 141"/>
                  <a:gd name="T36" fmla="*/ 300 w 135"/>
                  <a:gd name="T37" fmla="*/ 142 h 141"/>
                  <a:gd name="T38" fmla="*/ 213 w 135"/>
                  <a:gd name="T39" fmla="*/ 0 h 141"/>
                  <a:gd name="T40" fmla="*/ 137 w 135"/>
                  <a:gd name="T41" fmla="*/ 59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141"/>
                  <a:gd name="T65" fmla="*/ 135 w 135"/>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141">
                    <a:moveTo>
                      <a:pt x="58" y="25"/>
                    </a:moveTo>
                    <a:cubicBezTo>
                      <a:pt x="71" y="45"/>
                      <a:pt x="83" y="65"/>
                      <a:pt x="95" y="84"/>
                    </a:cubicBezTo>
                    <a:cubicBezTo>
                      <a:pt x="97" y="87"/>
                      <a:pt x="104" y="94"/>
                      <a:pt x="104" y="97"/>
                    </a:cubicBezTo>
                    <a:cubicBezTo>
                      <a:pt x="103" y="100"/>
                      <a:pt x="98" y="107"/>
                      <a:pt x="96" y="109"/>
                    </a:cubicBezTo>
                    <a:cubicBezTo>
                      <a:pt x="90" y="119"/>
                      <a:pt x="83" y="129"/>
                      <a:pt x="77" y="139"/>
                    </a:cubicBezTo>
                    <a:cubicBezTo>
                      <a:pt x="87" y="130"/>
                      <a:pt x="98" y="122"/>
                      <a:pt x="108" y="114"/>
                    </a:cubicBezTo>
                    <a:cubicBezTo>
                      <a:pt x="92" y="112"/>
                      <a:pt x="75" y="110"/>
                      <a:pt x="59" y="111"/>
                    </a:cubicBezTo>
                    <a:cubicBezTo>
                      <a:pt x="55" y="111"/>
                      <a:pt x="36" y="116"/>
                      <a:pt x="34" y="114"/>
                    </a:cubicBezTo>
                    <a:cubicBezTo>
                      <a:pt x="32" y="112"/>
                      <a:pt x="39" y="92"/>
                      <a:pt x="39" y="89"/>
                    </a:cubicBezTo>
                    <a:cubicBezTo>
                      <a:pt x="49" y="56"/>
                      <a:pt x="68" y="27"/>
                      <a:pt x="90" y="0"/>
                    </a:cubicBezTo>
                    <a:cubicBezTo>
                      <a:pt x="82" y="10"/>
                      <a:pt x="67" y="15"/>
                      <a:pt x="58" y="25"/>
                    </a:cubicBezTo>
                    <a:cubicBezTo>
                      <a:pt x="36" y="51"/>
                      <a:pt x="18" y="80"/>
                      <a:pt x="8" y="113"/>
                    </a:cubicBezTo>
                    <a:cubicBezTo>
                      <a:pt x="7" y="117"/>
                      <a:pt x="0" y="137"/>
                      <a:pt x="2" y="139"/>
                    </a:cubicBezTo>
                    <a:cubicBezTo>
                      <a:pt x="4" y="141"/>
                      <a:pt x="24" y="136"/>
                      <a:pt x="27" y="136"/>
                    </a:cubicBezTo>
                    <a:cubicBezTo>
                      <a:pt x="44" y="135"/>
                      <a:pt x="60" y="136"/>
                      <a:pt x="77" y="139"/>
                    </a:cubicBezTo>
                    <a:cubicBezTo>
                      <a:pt x="81" y="139"/>
                      <a:pt x="106" y="118"/>
                      <a:pt x="108" y="114"/>
                    </a:cubicBezTo>
                    <a:cubicBezTo>
                      <a:pt x="114" y="105"/>
                      <a:pt x="120" y="96"/>
                      <a:pt x="126" y="87"/>
                    </a:cubicBezTo>
                    <a:cubicBezTo>
                      <a:pt x="128" y="84"/>
                      <a:pt x="132" y="79"/>
                      <a:pt x="133" y="76"/>
                    </a:cubicBezTo>
                    <a:cubicBezTo>
                      <a:pt x="135" y="69"/>
                      <a:pt x="131" y="66"/>
                      <a:pt x="127" y="60"/>
                    </a:cubicBezTo>
                    <a:cubicBezTo>
                      <a:pt x="114" y="40"/>
                      <a:pt x="102" y="20"/>
                      <a:pt x="90" y="0"/>
                    </a:cubicBezTo>
                    <a:cubicBezTo>
                      <a:pt x="90" y="1"/>
                      <a:pt x="58" y="24"/>
                      <a:pt x="58" y="25"/>
                    </a:cubicBezTo>
                    <a:close/>
                  </a:path>
                </a:pathLst>
              </a:custGeom>
              <a:solidFill>
                <a:srgbClr val="00B0F0"/>
              </a:solidFill>
              <a:ln w="9525">
                <a:noFill/>
                <a:round/>
                <a:headEnd/>
                <a:tailEnd/>
              </a:ln>
            </p:spPr>
            <p:txBody>
              <a:bodyPr/>
              <a:lstStyle/>
              <a:p>
                <a:endParaRPr lang="en-US"/>
              </a:p>
            </p:txBody>
          </p:sp>
          <p:sp>
            <p:nvSpPr>
              <p:cNvPr id="23575" name="Freeform 142"/>
              <p:cNvSpPr>
                <a:spLocks/>
              </p:cNvSpPr>
              <p:nvPr/>
            </p:nvSpPr>
            <p:spPr bwMode="auto">
              <a:xfrm>
                <a:off x="6202" y="-266"/>
                <a:ext cx="249" cy="274"/>
              </a:xfrm>
              <a:custGeom>
                <a:avLst/>
                <a:gdLst>
                  <a:gd name="T0" fmla="*/ 164 w 105"/>
                  <a:gd name="T1" fmla="*/ 59 h 116"/>
                  <a:gd name="T2" fmla="*/ 173 w 105"/>
                  <a:gd name="T3" fmla="*/ 154 h 116"/>
                  <a:gd name="T4" fmla="*/ 247 w 105"/>
                  <a:gd name="T5" fmla="*/ 94 h 116"/>
                  <a:gd name="T6" fmla="*/ 33 w 105"/>
                  <a:gd name="T7" fmla="*/ 272 h 116"/>
                  <a:gd name="T8" fmla="*/ 109 w 105"/>
                  <a:gd name="T9" fmla="*/ 213 h 116"/>
                  <a:gd name="T10" fmla="*/ 88 w 105"/>
                  <a:gd name="T11" fmla="*/ 198 h 116"/>
                  <a:gd name="T12" fmla="*/ 76 w 105"/>
                  <a:gd name="T13" fmla="*/ 151 h 116"/>
                  <a:gd name="T14" fmla="*/ 88 w 105"/>
                  <a:gd name="T15" fmla="*/ 120 h 116"/>
                  <a:gd name="T16" fmla="*/ 114 w 105"/>
                  <a:gd name="T17" fmla="*/ 92 h 116"/>
                  <a:gd name="T18" fmla="*/ 138 w 105"/>
                  <a:gd name="T19" fmla="*/ 71 h 116"/>
                  <a:gd name="T20" fmla="*/ 164 w 105"/>
                  <a:gd name="T21" fmla="*/ 59 h 116"/>
                  <a:gd name="T22" fmla="*/ 237 w 105"/>
                  <a:gd name="T23" fmla="*/ 0 h 116"/>
                  <a:gd name="T24" fmla="*/ 92 w 105"/>
                  <a:gd name="T25" fmla="*/ 106 h 116"/>
                  <a:gd name="T26" fmla="*/ 7 w 105"/>
                  <a:gd name="T27" fmla="*/ 184 h 116"/>
                  <a:gd name="T28" fmla="*/ 2 w 105"/>
                  <a:gd name="T29" fmla="*/ 217 h 116"/>
                  <a:gd name="T30" fmla="*/ 12 w 105"/>
                  <a:gd name="T31" fmla="*/ 255 h 116"/>
                  <a:gd name="T32" fmla="*/ 33 w 105"/>
                  <a:gd name="T33" fmla="*/ 272 h 116"/>
                  <a:gd name="T34" fmla="*/ 71 w 105"/>
                  <a:gd name="T35" fmla="*/ 241 h 116"/>
                  <a:gd name="T36" fmla="*/ 109 w 105"/>
                  <a:gd name="T37" fmla="*/ 213 h 116"/>
                  <a:gd name="T38" fmla="*/ 128 w 105"/>
                  <a:gd name="T39" fmla="*/ 182 h 116"/>
                  <a:gd name="T40" fmla="*/ 126 w 105"/>
                  <a:gd name="T41" fmla="*/ 175 h 116"/>
                  <a:gd name="T42" fmla="*/ 138 w 105"/>
                  <a:gd name="T43" fmla="*/ 170 h 116"/>
                  <a:gd name="T44" fmla="*/ 173 w 105"/>
                  <a:gd name="T45" fmla="*/ 154 h 116"/>
                  <a:gd name="T46" fmla="*/ 247 w 105"/>
                  <a:gd name="T47" fmla="*/ 94 h 116"/>
                  <a:gd name="T48" fmla="*/ 237 w 105"/>
                  <a:gd name="T49" fmla="*/ 0 h 116"/>
                  <a:gd name="T50" fmla="*/ 199 w 105"/>
                  <a:gd name="T51" fmla="*/ 28 h 116"/>
                  <a:gd name="T52" fmla="*/ 164 w 105"/>
                  <a:gd name="T53" fmla="*/ 59 h 1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116"/>
                  <a:gd name="T83" fmla="*/ 105 w 105"/>
                  <a:gd name="T84" fmla="*/ 116 h 1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116">
                    <a:moveTo>
                      <a:pt x="69" y="25"/>
                    </a:moveTo>
                    <a:cubicBezTo>
                      <a:pt x="70" y="38"/>
                      <a:pt x="70" y="51"/>
                      <a:pt x="73" y="65"/>
                    </a:cubicBezTo>
                    <a:cubicBezTo>
                      <a:pt x="83" y="56"/>
                      <a:pt x="94" y="48"/>
                      <a:pt x="104" y="40"/>
                    </a:cubicBezTo>
                    <a:cubicBezTo>
                      <a:pt x="71" y="56"/>
                      <a:pt x="32" y="82"/>
                      <a:pt x="14" y="115"/>
                    </a:cubicBezTo>
                    <a:cubicBezTo>
                      <a:pt x="25" y="106"/>
                      <a:pt x="35" y="98"/>
                      <a:pt x="46" y="90"/>
                    </a:cubicBezTo>
                    <a:cubicBezTo>
                      <a:pt x="38" y="90"/>
                      <a:pt x="39" y="91"/>
                      <a:pt x="37" y="84"/>
                    </a:cubicBezTo>
                    <a:cubicBezTo>
                      <a:pt x="35" y="78"/>
                      <a:pt x="33" y="70"/>
                      <a:pt x="32" y="64"/>
                    </a:cubicBezTo>
                    <a:cubicBezTo>
                      <a:pt x="32" y="57"/>
                      <a:pt x="32" y="57"/>
                      <a:pt x="37" y="51"/>
                    </a:cubicBezTo>
                    <a:cubicBezTo>
                      <a:pt x="41" y="47"/>
                      <a:pt x="44" y="43"/>
                      <a:pt x="48" y="39"/>
                    </a:cubicBezTo>
                    <a:cubicBezTo>
                      <a:pt x="50" y="38"/>
                      <a:pt x="68" y="23"/>
                      <a:pt x="58" y="30"/>
                    </a:cubicBezTo>
                    <a:cubicBezTo>
                      <a:pt x="49" y="36"/>
                      <a:pt x="65" y="26"/>
                      <a:pt x="69" y="25"/>
                    </a:cubicBezTo>
                    <a:cubicBezTo>
                      <a:pt x="81" y="20"/>
                      <a:pt x="89" y="4"/>
                      <a:pt x="100" y="0"/>
                    </a:cubicBezTo>
                    <a:cubicBezTo>
                      <a:pt x="78" y="8"/>
                      <a:pt x="57" y="30"/>
                      <a:pt x="39" y="45"/>
                    </a:cubicBezTo>
                    <a:cubicBezTo>
                      <a:pt x="28" y="53"/>
                      <a:pt x="10" y="65"/>
                      <a:pt x="3" y="78"/>
                    </a:cubicBezTo>
                    <a:cubicBezTo>
                      <a:pt x="0" y="84"/>
                      <a:pt x="0" y="84"/>
                      <a:pt x="1" y="92"/>
                    </a:cubicBezTo>
                    <a:cubicBezTo>
                      <a:pt x="3" y="97"/>
                      <a:pt x="4" y="103"/>
                      <a:pt x="5" y="108"/>
                    </a:cubicBezTo>
                    <a:cubicBezTo>
                      <a:pt x="7" y="116"/>
                      <a:pt x="7" y="115"/>
                      <a:pt x="14" y="115"/>
                    </a:cubicBezTo>
                    <a:cubicBezTo>
                      <a:pt x="18" y="115"/>
                      <a:pt x="27" y="105"/>
                      <a:pt x="30" y="102"/>
                    </a:cubicBezTo>
                    <a:cubicBezTo>
                      <a:pt x="34" y="99"/>
                      <a:pt x="43" y="95"/>
                      <a:pt x="46" y="90"/>
                    </a:cubicBezTo>
                    <a:cubicBezTo>
                      <a:pt x="48" y="85"/>
                      <a:pt x="51" y="81"/>
                      <a:pt x="54" y="77"/>
                    </a:cubicBezTo>
                    <a:cubicBezTo>
                      <a:pt x="58" y="72"/>
                      <a:pt x="69" y="63"/>
                      <a:pt x="53" y="74"/>
                    </a:cubicBezTo>
                    <a:cubicBezTo>
                      <a:pt x="35" y="87"/>
                      <a:pt x="55" y="74"/>
                      <a:pt x="58" y="72"/>
                    </a:cubicBezTo>
                    <a:cubicBezTo>
                      <a:pt x="63" y="69"/>
                      <a:pt x="68" y="67"/>
                      <a:pt x="73" y="65"/>
                    </a:cubicBezTo>
                    <a:cubicBezTo>
                      <a:pt x="77" y="63"/>
                      <a:pt x="105" y="43"/>
                      <a:pt x="104" y="40"/>
                    </a:cubicBezTo>
                    <a:cubicBezTo>
                      <a:pt x="102" y="27"/>
                      <a:pt x="102" y="14"/>
                      <a:pt x="100" y="0"/>
                    </a:cubicBezTo>
                    <a:cubicBezTo>
                      <a:pt x="101" y="2"/>
                      <a:pt x="86" y="11"/>
                      <a:pt x="84" y="12"/>
                    </a:cubicBezTo>
                    <a:cubicBezTo>
                      <a:pt x="83" y="14"/>
                      <a:pt x="69" y="22"/>
                      <a:pt x="69" y="25"/>
                    </a:cubicBezTo>
                    <a:close/>
                  </a:path>
                </a:pathLst>
              </a:custGeom>
              <a:solidFill>
                <a:srgbClr val="00B0F0"/>
              </a:solidFill>
              <a:ln w="9525">
                <a:noFill/>
                <a:round/>
                <a:headEnd/>
                <a:tailEnd/>
              </a:ln>
            </p:spPr>
            <p:txBody>
              <a:bodyPr/>
              <a:lstStyle/>
              <a:p>
                <a:endParaRPr lang="en-US"/>
              </a:p>
            </p:txBody>
          </p:sp>
          <p:sp>
            <p:nvSpPr>
              <p:cNvPr id="23576" name="Freeform 143"/>
              <p:cNvSpPr>
                <a:spLocks/>
              </p:cNvSpPr>
              <p:nvPr/>
            </p:nvSpPr>
            <p:spPr bwMode="auto">
              <a:xfrm>
                <a:off x="6287" y="-198"/>
                <a:ext cx="488" cy="213"/>
              </a:xfrm>
              <a:custGeom>
                <a:avLst/>
                <a:gdLst>
                  <a:gd name="T0" fmla="*/ 83 w 206"/>
                  <a:gd name="T1" fmla="*/ 137 h 90"/>
                  <a:gd name="T2" fmla="*/ 102 w 206"/>
                  <a:gd name="T3" fmla="*/ 116 h 90"/>
                  <a:gd name="T4" fmla="*/ 81 w 206"/>
                  <a:gd name="T5" fmla="*/ 135 h 90"/>
                  <a:gd name="T6" fmla="*/ 123 w 206"/>
                  <a:gd name="T7" fmla="*/ 121 h 90"/>
                  <a:gd name="T8" fmla="*/ 239 w 206"/>
                  <a:gd name="T9" fmla="*/ 111 h 90"/>
                  <a:gd name="T10" fmla="*/ 343 w 206"/>
                  <a:gd name="T11" fmla="*/ 142 h 90"/>
                  <a:gd name="T12" fmla="*/ 407 w 206"/>
                  <a:gd name="T13" fmla="*/ 194 h 90"/>
                  <a:gd name="T14" fmla="*/ 481 w 206"/>
                  <a:gd name="T15" fmla="*/ 135 h 90"/>
                  <a:gd name="T16" fmla="*/ 275 w 206"/>
                  <a:gd name="T17" fmla="*/ 147 h 90"/>
                  <a:gd name="T18" fmla="*/ 163 w 206"/>
                  <a:gd name="T19" fmla="*/ 149 h 90"/>
                  <a:gd name="T20" fmla="*/ 116 w 206"/>
                  <a:gd name="T21" fmla="*/ 147 h 90"/>
                  <a:gd name="T22" fmla="*/ 83 w 206"/>
                  <a:gd name="T23" fmla="*/ 137 h 90"/>
                  <a:gd name="T24" fmla="*/ 9 w 206"/>
                  <a:gd name="T25" fmla="*/ 196 h 90"/>
                  <a:gd name="T26" fmla="*/ 21 w 206"/>
                  <a:gd name="T27" fmla="*/ 206 h 90"/>
                  <a:gd name="T28" fmla="*/ 69 w 206"/>
                  <a:gd name="T29" fmla="*/ 206 h 90"/>
                  <a:gd name="T30" fmla="*/ 163 w 206"/>
                  <a:gd name="T31" fmla="*/ 206 h 90"/>
                  <a:gd name="T32" fmla="*/ 351 w 206"/>
                  <a:gd name="T33" fmla="*/ 199 h 90"/>
                  <a:gd name="T34" fmla="*/ 441 w 206"/>
                  <a:gd name="T35" fmla="*/ 168 h 90"/>
                  <a:gd name="T36" fmla="*/ 479 w 206"/>
                  <a:gd name="T37" fmla="*/ 137 h 90"/>
                  <a:gd name="T38" fmla="*/ 464 w 206"/>
                  <a:gd name="T39" fmla="*/ 111 h 90"/>
                  <a:gd name="T40" fmla="*/ 9 w 206"/>
                  <a:gd name="T41" fmla="*/ 196 h 90"/>
                  <a:gd name="T42" fmla="*/ 83 w 206"/>
                  <a:gd name="T43" fmla="*/ 13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6"/>
                  <a:gd name="T67" fmla="*/ 0 h 90"/>
                  <a:gd name="T68" fmla="*/ 206 w 2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6" h="90">
                    <a:moveTo>
                      <a:pt x="35" y="58"/>
                    </a:moveTo>
                    <a:cubicBezTo>
                      <a:pt x="38" y="55"/>
                      <a:pt x="40" y="52"/>
                      <a:pt x="43" y="49"/>
                    </a:cubicBezTo>
                    <a:cubicBezTo>
                      <a:pt x="27" y="60"/>
                      <a:pt x="24" y="63"/>
                      <a:pt x="34" y="57"/>
                    </a:cubicBezTo>
                    <a:cubicBezTo>
                      <a:pt x="40" y="55"/>
                      <a:pt x="45" y="52"/>
                      <a:pt x="52" y="51"/>
                    </a:cubicBezTo>
                    <a:cubicBezTo>
                      <a:pt x="68" y="46"/>
                      <a:pt x="84" y="45"/>
                      <a:pt x="101" y="47"/>
                    </a:cubicBezTo>
                    <a:cubicBezTo>
                      <a:pt x="116" y="49"/>
                      <a:pt x="131" y="53"/>
                      <a:pt x="145" y="60"/>
                    </a:cubicBezTo>
                    <a:cubicBezTo>
                      <a:pt x="151" y="62"/>
                      <a:pt x="177" y="77"/>
                      <a:pt x="172" y="82"/>
                    </a:cubicBezTo>
                    <a:cubicBezTo>
                      <a:pt x="182" y="74"/>
                      <a:pt x="193" y="65"/>
                      <a:pt x="203" y="57"/>
                    </a:cubicBezTo>
                    <a:cubicBezTo>
                      <a:pt x="174" y="60"/>
                      <a:pt x="145" y="61"/>
                      <a:pt x="116" y="62"/>
                    </a:cubicBezTo>
                    <a:cubicBezTo>
                      <a:pt x="100" y="62"/>
                      <a:pt x="84" y="62"/>
                      <a:pt x="69" y="63"/>
                    </a:cubicBezTo>
                    <a:cubicBezTo>
                      <a:pt x="62" y="63"/>
                      <a:pt x="55" y="63"/>
                      <a:pt x="49" y="62"/>
                    </a:cubicBezTo>
                    <a:cubicBezTo>
                      <a:pt x="42" y="62"/>
                      <a:pt x="31" y="66"/>
                      <a:pt x="35" y="58"/>
                    </a:cubicBezTo>
                    <a:cubicBezTo>
                      <a:pt x="30" y="69"/>
                      <a:pt x="10" y="72"/>
                      <a:pt x="4" y="83"/>
                    </a:cubicBezTo>
                    <a:cubicBezTo>
                      <a:pt x="0" y="90"/>
                      <a:pt x="4" y="86"/>
                      <a:pt x="9" y="87"/>
                    </a:cubicBezTo>
                    <a:cubicBezTo>
                      <a:pt x="15" y="89"/>
                      <a:pt x="23" y="87"/>
                      <a:pt x="29" y="87"/>
                    </a:cubicBezTo>
                    <a:cubicBezTo>
                      <a:pt x="42" y="87"/>
                      <a:pt x="56" y="87"/>
                      <a:pt x="69" y="87"/>
                    </a:cubicBezTo>
                    <a:cubicBezTo>
                      <a:pt x="95" y="86"/>
                      <a:pt x="122" y="85"/>
                      <a:pt x="148" y="84"/>
                    </a:cubicBezTo>
                    <a:cubicBezTo>
                      <a:pt x="166" y="83"/>
                      <a:pt x="172" y="82"/>
                      <a:pt x="186" y="71"/>
                    </a:cubicBezTo>
                    <a:cubicBezTo>
                      <a:pt x="190" y="68"/>
                      <a:pt x="199" y="63"/>
                      <a:pt x="202" y="58"/>
                    </a:cubicBezTo>
                    <a:cubicBezTo>
                      <a:pt x="206" y="52"/>
                      <a:pt x="204" y="53"/>
                      <a:pt x="196" y="47"/>
                    </a:cubicBezTo>
                    <a:cubicBezTo>
                      <a:pt x="134" y="0"/>
                      <a:pt x="49" y="24"/>
                      <a:pt x="4" y="83"/>
                    </a:cubicBezTo>
                    <a:cubicBezTo>
                      <a:pt x="12" y="72"/>
                      <a:pt x="27" y="68"/>
                      <a:pt x="35" y="58"/>
                    </a:cubicBezTo>
                    <a:close/>
                  </a:path>
                </a:pathLst>
              </a:custGeom>
              <a:solidFill>
                <a:srgbClr val="00B0F0"/>
              </a:solidFill>
              <a:ln w="9525">
                <a:noFill/>
                <a:round/>
                <a:headEnd/>
                <a:tailEnd/>
              </a:ln>
            </p:spPr>
            <p:txBody>
              <a:bodyPr/>
              <a:lstStyle/>
              <a:p>
                <a:endParaRPr lang="en-US"/>
              </a:p>
            </p:txBody>
          </p:sp>
          <p:sp>
            <p:nvSpPr>
              <p:cNvPr id="23577" name="Freeform 144"/>
              <p:cNvSpPr>
                <a:spLocks/>
              </p:cNvSpPr>
              <p:nvPr/>
            </p:nvSpPr>
            <p:spPr bwMode="auto">
              <a:xfrm>
                <a:off x="6328" y="-889"/>
                <a:ext cx="459" cy="627"/>
              </a:xfrm>
              <a:custGeom>
                <a:avLst/>
                <a:gdLst>
                  <a:gd name="T0" fmla="*/ 9 w 194"/>
                  <a:gd name="T1" fmla="*/ 66 h 265"/>
                  <a:gd name="T2" fmla="*/ 73 w 194"/>
                  <a:gd name="T3" fmla="*/ 76 h 265"/>
                  <a:gd name="T4" fmla="*/ 125 w 194"/>
                  <a:gd name="T5" fmla="*/ 156 h 265"/>
                  <a:gd name="T6" fmla="*/ 229 w 194"/>
                  <a:gd name="T7" fmla="*/ 324 h 265"/>
                  <a:gd name="T8" fmla="*/ 324 w 194"/>
                  <a:gd name="T9" fmla="*/ 478 h 265"/>
                  <a:gd name="T10" fmla="*/ 374 w 194"/>
                  <a:gd name="T11" fmla="*/ 558 h 265"/>
                  <a:gd name="T12" fmla="*/ 374 w 194"/>
                  <a:gd name="T13" fmla="*/ 587 h 265"/>
                  <a:gd name="T14" fmla="*/ 353 w 194"/>
                  <a:gd name="T15" fmla="*/ 625 h 265"/>
                  <a:gd name="T16" fmla="*/ 426 w 194"/>
                  <a:gd name="T17" fmla="*/ 565 h 265"/>
                  <a:gd name="T18" fmla="*/ 388 w 194"/>
                  <a:gd name="T19" fmla="*/ 511 h 265"/>
                  <a:gd name="T20" fmla="*/ 343 w 194"/>
                  <a:gd name="T21" fmla="*/ 440 h 265"/>
                  <a:gd name="T22" fmla="*/ 248 w 194"/>
                  <a:gd name="T23" fmla="*/ 291 h 265"/>
                  <a:gd name="T24" fmla="*/ 161 w 194"/>
                  <a:gd name="T25" fmla="*/ 149 h 265"/>
                  <a:gd name="T26" fmla="*/ 76 w 194"/>
                  <a:gd name="T27" fmla="*/ 12 h 265"/>
                  <a:gd name="T28" fmla="*/ 2 w 194"/>
                  <a:gd name="T29" fmla="*/ 71 h 265"/>
                  <a:gd name="T30" fmla="*/ 9 w 194"/>
                  <a:gd name="T31" fmla="*/ 66 h 265"/>
                  <a:gd name="T32" fmla="*/ 85 w 194"/>
                  <a:gd name="T33" fmla="*/ 9 h 265"/>
                  <a:gd name="T34" fmla="*/ 76 w 194"/>
                  <a:gd name="T35" fmla="*/ 12 h 265"/>
                  <a:gd name="T36" fmla="*/ 2 w 194"/>
                  <a:gd name="T37" fmla="*/ 71 h 265"/>
                  <a:gd name="T38" fmla="*/ 80 w 194"/>
                  <a:gd name="T39" fmla="*/ 201 h 265"/>
                  <a:gd name="T40" fmla="*/ 175 w 194"/>
                  <a:gd name="T41" fmla="*/ 348 h 265"/>
                  <a:gd name="T42" fmla="*/ 263 w 194"/>
                  <a:gd name="T43" fmla="*/ 490 h 265"/>
                  <a:gd name="T44" fmla="*/ 310 w 194"/>
                  <a:gd name="T45" fmla="*/ 563 h 265"/>
                  <a:gd name="T46" fmla="*/ 353 w 194"/>
                  <a:gd name="T47" fmla="*/ 625 h 265"/>
                  <a:gd name="T48" fmla="*/ 426 w 194"/>
                  <a:gd name="T49" fmla="*/ 565 h 265"/>
                  <a:gd name="T50" fmla="*/ 452 w 194"/>
                  <a:gd name="T51" fmla="*/ 504 h 265"/>
                  <a:gd name="T52" fmla="*/ 402 w 194"/>
                  <a:gd name="T53" fmla="*/ 426 h 265"/>
                  <a:gd name="T54" fmla="*/ 303 w 194"/>
                  <a:gd name="T55" fmla="*/ 265 h 265"/>
                  <a:gd name="T56" fmla="*/ 206 w 194"/>
                  <a:gd name="T57" fmla="*/ 106 h 265"/>
                  <a:gd name="T58" fmla="*/ 154 w 194"/>
                  <a:gd name="T59" fmla="*/ 24 h 265"/>
                  <a:gd name="T60" fmla="*/ 85 w 194"/>
                  <a:gd name="T61" fmla="*/ 9 h 265"/>
                  <a:gd name="T62" fmla="*/ 9 w 194"/>
                  <a:gd name="T63" fmla="*/ 66 h 2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
                  <a:gd name="T97" fmla="*/ 0 h 265"/>
                  <a:gd name="T98" fmla="*/ 194 w 194"/>
                  <a:gd name="T99" fmla="*/ 265 h 2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 h="265">
                    <a:moveTo>
                      <a:pt x="4" y="28"/>
                    </a:moveTo>
                    <a:cubicBezTo>
                      <a:pt x="14" y="28"/>
                      <a:pt x="24" y="25"/>
                      <a:pt x="31" y="32"/>
                    </a:cubicBezTo>
                    <a:cubicBezTo>
                      <a:pt x="40" y="40"/>
                      <a:pt x="47" y="56"/>
                      <a:pt x="53" y="66"/>
                    </a:cubicBezTo>
                    <a:cubicBezTo>
                      <a:pt x="68" y="90"/>
                      <a:pt x="82" y="113"/>
                      <a:pt x="97" y="137"/>
                    </a:cubicBezTo>
                    <a:cubicBezTo>
                      <a:pt x="110" y="158"/>
                      <a:pt x="123" y="180"/>
                      <a:pt x="137" y="202"/>
                    </a:cubicBezTo>
                    <a:cubicBezTo>
                      <a:pt x="144" y="212"/>
                      <a:pt x="154" y="224"/>
                      <a:pt x="158" y="236"/>
                    </a:cubicBezTo>
                    <a:cubicBezTo>
                      <a:pt x="161" y="243"/>
                      <a:pt x="162" y="239"/>
                      <a:pt x="158" y="248"/>
                    </a:cubicBezTo>
                    <a:cubicBezTo>
                      <a:pt x="156" y="253"/>
                      <a:pt x="152" y="259"/>
                      <a:pt x="149" y="264"/>
                    </a:cubicBezTo>
                    <a:cubicBezTo>
                      <a:pt x="159" y="256"/>
                      <a:pt x="170" y="247"/>
                      <a:pt x="180" y="239"/>
                    </a:cubicBezTo>
                    <a:cubicBezTo>
                      <a:pt x="173" y="234"/>
                      <a:pt x="169" y="224"/>
                      <a:pt x="164" y="216"/>
                    </a:cubicBezTo>
                    <a:cubicBezTo>
                      <a:pt x="158" y="206"/>
                      <a:pt x="151" y="196"/>
                      <a:pt x="145" y="186"/>
                    </a:cubicBezTo>
                    <a:cubicBezTo>
                      <a:pt x="132" y="165"/>
                      <a:pt x="118" y="144"/>
                      <a:pt x="105" y="123"/>
                    </a:cubicBezTo>
                    <a:cubicBezTo>
                      <a:pt x="93" y="103"/>
                      <a:pt x="80" y="83"/>
                      <a:pt x="68" y="63"/>
                    </a:cubicBezTo>
                    <a:cubicBezTo>
                      <a:pt x="56" y="45"/>
                      <a:pt x="40" y="25"/>
                      <a:pt x="32" y="5"/>
                    </a:cubicBezTo>
                    <a:cubicBezTo>
                      <a:pt x="22" y="13"/>
                      <a:pt x="11" y="21"/>
                      <a:pt x="1" y="30"/>
                    </a:cubicBezTo>
                    <a:cubicBezTo>
                      <a:pt x="2" y="29"/>
                      <a:pt x="3" y="29"/>
                      <a:pt x="4" y="28"/>
                    </a:cubicBezTo>
                    <a:cubicBezTo>
                      <a:pt x="16" y="25"/>
                      <a:pt x="24" y="7"/>
                      <a:pt x="36" y="4"/>
                    </a:cubicBezTo>
                    <a:cubicBezTo>
                      <a:pt x="35" y="4"/>
                      <a:pt x="33" y="5"/>
                      <a:pt x="32" y="5"/>
                    </a:cubicBezTo>
                    <a:cubicBezTo>
                      <a:pt x="29" y="6"/>
                      <a:pt x="0" y="28"/>
                      <a:pt x="1" y="30"/>
                    </a:cubicBezTo>
                    <a:cubicBezTo>
                      <a:pt x="8" y="49"/>
                      <a:pt x="23" y="67"/>
                      <a:pt x="34" y="85"/>
                    </a:cubicBezTo>
                    <a:cubicBezTo>
                      <a:pt x="47" y="106"/>
                      <a:pt x="60" y="126"/>
                      <a:pt x="74" y="147"/>
                    </a:cubicBezTo>
                    <a:cubicBezTo>
                      <a:pt x="86" y="167"/>
                      <a:pt x="99" y="187"/>
                      <a:pt x="111" y="207"/>
                    </a:cubicBezTo>
                    <a:cubicBezTo>
                      <a:pt x="118" y="218"/>
                      <a:pt x="124" y="228"/>
                      <a:pt x="131" y="238"/>
                    </a:cubicBezTo>
                    <a:cubicBezTo>
                      <a:pt x="136" y="246"/>
                      <a:pt x="141" y="258"/>
                      <a:pt x="149" y="264"/>
                    </a:cubicBezTo>
                    <a:cubicBezTo>
                      <a:pt x="149" y="265"/>
                      <a:pt x="178" y="242"/>
                      <a:pt x="180" y="239"/>
                    </a:cubicBezTo>
                    <a:cubicBezTo>
                      <a:pt x="185" y="231"/>
                      <a:pt x="194" y="222"/>
                      <a:pt x="191" y="213"/>
                    </a:cubicBezTo>
                    <a:cubicBezTo>
                      <a:pt x="187" y="202"/>
                      <a:pt x="177" y="190"/>
                      <a:pt x="170" y="180"/>
                    </a:cubicBezTo>
                    <a:cubicBezTo>
                      <a:pt x="156" y="158"/>
                      <a:pt x="142" y="135"/>
                      <a:pt x="128" y="112"/>
                    </a:cubicBezTo>
                    <a:cubicBezTo>
                      <a:pt x="114" y="90"/>
                      <a:pt x="101" y="67"/>
                      <a:pt x="87" y="45"/>
                    </a:cubicBezTo>
                    <a:cubicBezTo>
                      <a:pt x="80" y="33"/>
                      <a:pt x="73" y="20"/>
                      <a:pt x="65" y="10"/>
                    </a:cubicBezTo>
                    <a:cubicBezTo>
                      <a:pt x="57" y="0"/>
                      <a:pt x="47" y="3"/>
                      <a:pt x="36" y="4"/>
                    </a:cubicBezTo>
                    <a:cubicBezTo>
                      <a:pt x="25" y="4"/>
                      <a:pt x="15" y="28"/>
                      <a:pt x="4" y="28"/>
                    </a:cubicBezTo>
                    <a:close/>
                  </a:path>
                </a:pathLst>
              </a:custGeom>
              <a:solidFill>
                <a:srgbClr val="00B0F0"/>
              </a:solidFill>
              <a:ln w="9525">
                <a:noFill/>
                <a:round/>
                <a:headEnd/>
                <a:tailEnd/>
              </a:ln>
            </p:spPr>
            <p:txBody>
              <a:bodyPr/>
              <a:lstStyle/>
              <a:p>
                <a:endParaRPr lang="en-US"/>
              </a:p>
            </p:txBody>
          </p:sp>
          <p:sp>
            <p:nvSpPr>
              <p:cNvPr id="23578" name="Freeform 145"/>
              <p:cNvSpPr>
                <a:spLocks/>
              </p:cNvSpPr>
              <p:nvPr/>
            </p:nvSpPr>
            <p:spPr bwMode="auto">
              <a:xfrm>
                <a:off x="6065" y="-836"/>
                <a:ext cx="142" cy="118"/>
              </a:xfrm>
              <a:custGeom>
                <a:avLst/>
                <a:gdLst>
                  <a:gd name="T0" fmla="*/ 31 w 60"/>
                  <a:gd name="T1" fmla="*/ 71 h 50"/>
                  <a:gd name="T2" fmla="*/ 45 w 60"/>
                  <a:gd name="T3" fmla="*/ 61 h 50"/>
                  <a:gd name="T4" fmla="*/ 52 w 60"/>
                  <a:gd name="T5" fmla="*/ 61 h 50"/>
                  <a:gd name="T6" fmla="*/ 57 w 60"/>
                  <a:gd name="T7" fmla="*/ 66 h 50"/>
                  <a:gd name="T8" fmla="*/ 66 w 60"/>
                  <a:gd name="T9" fmla="*/ 80 h 50"/>
                  <a:gd name="T10" fmla="*/ 57 w 60"/>
                  <a:gd name="T11" fmla="*/ 90 h 50"/>
                  <a:gd name="T12" fmla="*/ 116 w 60"/>
                  <a:gd name="T13" fmla="*/ 45 h 50"/>
                  <a:gd name="T14" fmla="*/ 104 w 60"/>
                  <a:gd name="T15" fmla="*/ 52 h 50"/>
                  <a:gd name="T16" fmla="*/ 97 w 60"/>
                  <a:gd name="T17" fmla="*/ 57 h 50"/>
                  <a:gd name="T18" fmla="*/ 90 w 60"/>
                  <a:gd name="T19" fmla="*/ 57 h 50"/>
                  <a:gd name="T20" fmla="*/ 78 w 60"/>
                  <a:gd name="T21" fmla="*/ 40 h 50"/>
                  <a:gd name="T22" fmla="*/ 78 w 60"/>
                  <a:gd name="T23" fmla="*/ 31 h 50"/>
                  <a:gd name="T24" fmla="*/ 85 w 60"/>
                  <a:gd name="T25" fmla="*/ 26 h 50"/>
                  <a:gd name="T26" fmla="*/ 12 w 60"/>
                  <a:gd name="T27" fmla="*/ 83 h 50"/>
                  <a:gd name="T28" fmla="*/ 26 w 60"/>
                  <a:gd name="T29" fmla="*/ 73 h 50"/>
                  <a:gd name="T30" fmla="*/ 71 w 60"/>
                  <a:gd name="T31" fmla="*/ 38 h 50"/>
                  <a:gd name="T32" fmla="*/ 95 w 60"/>
                  <a:gd name="T33" fmla="*/ 19 h 50"/>
                  <a:gd name="T34" fmla="*/ 97 w 60"/>
                  <a:gd name="T35" fmla="*/ 17 h 50"/>
                  <a:gd name="T36" fmla="*/ 62 w 60"/>
                  <a:gd name="T37" fmla="*/ 42 h 50"/>
                  <a:gd name="T38" fmla="*/ 7 w 60"/>
                  <a:gd name="T39" fmla="*/ 85 h 50"/>
                  <a:gd name="T40" fmla="*/ 7 w 60"/>
                  <a:gd name="T41" fmla="*/ 101 h 50"/>
                  <a:gd name="T42" fmla="*/ 19 w 60"/>
                  <a:gd name="T43" fmla="*/ 118 h 50"/>
                  <a:gd name="T44" fmla="*/ 36 w 60"/>
                  <a:gd name="T45" fmla="*/ 106 h 50"/>
                  <a:gd name="T46" fmla="*/ 50 w 60"/>
                  <a:gd name="T47" fmla="*/ 97 h 50"/>
                  <a:gd name="T48" fmla="*/ 111 w 60"/>
                  <a:gd name="T49" fmla="*/ 50 h 50"/>
                  <a:gd name="T50" fmla="*/ 137 w 60"/>
                  <a:gd name="T51" fmla="*/ 28 h 50"/>
                  <a:gd name="T52" fmla="*/ 135 w 60"/>
                  <a:gd name="T53" fmla="*/ 14 h 50"/>
                  <a:gd name="T54" fmla="*/ 123 w 60"/>
                  <a:gd name="T55" fmla="*/ 0 h 50"/>
                  <a:gd name="T56" fmla="*/ 95 w 60"/>
                  <a:gd name="T57" fmla="*/ 19 h 50"/>
                  <a:gd name="T58" fmla="*/ 43 w 60"/>
                  <a:gd name="T59" fmla="*/ 59 h 50"/>
                  <a:gd name="T60" fmla="*/ 26 w 60"/>
                  <a:gd name="T61" fmla="*/ 73 h 50"/>
                  <a:gd name="T62" fmla="*/ 24 w 60"/>
                  <a:gd name="T63" fmla="*/ 73 h 50"/>
                  <a:gd name="T64" fmla="*/ 31 w 60"/>
                  <a:gd name="T65" fmla="*/ 71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50"/>
                  <a:gd name="T101" fmla="*/ 60 w 60"/>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50">
                    <a:moveTo>
                      <a:pt x="13" y="30"/>
                    </a:moveTo>
                    <a:cubicBezTo>
                      <a:pt x="14" y="28"/>
                      <a:pt x="17" y="26"/>
                      <a:pt x="19" y="26"/>
                    </a:cubicBezTo>
                    <a:cubicBezTo>
                      <a:pt x="20" y="24"/>
                      <a:pt x="21" y="25"/>
                      <a:pt x="22" y="26"/>
                    </a:cubicBezTo>
                    <a:cubicBezTo>
                      <a:pt x="23" y="27"/>
                      <a:pt x="23" y="27"/>
                      <a:pt x="24" y="28"/>
                    </a:cubicBezTo>
                    <a:cubicBezTo>
                      <a:pt x="25" y="29"/>
                      <a:pt x="28" y="34"/>
                      <a:pt x="28" y="34"/>
                    </a:cubicBezTo>
                    <a:cubicBezTo>
                      <a:pt x="28" y="36"/>
                      <a:pt x="25" y="38"/>
                      <a:pt x="24" y="38"/>
                    </a:cubicBezTo>
                    <a:cubicBezTo>
                      <a:pt x="51" y="19"/>
                      <a:pt x="59" y="12"/>
                      <a:pt x="49" y="19"/>
                    </a:cubicBezTo>
                    <a:cubicBezTo>
                      <a:pt x="47" y="20"/>
                      <a:pt x="46" y="21"/>
                      <a:pt x="44" y="22"/>
                    </a:cubicBezTo>
                    <a:cubicBezTo>
                      <a:pt x="43" y="23"/>
                      <a:pt x="42" y="24"/>
                      <a:pt x="41" y="24"/>
                    </a:cubicBezTo>
                    <a:cubicBezTo>
                      <a:pt x="40" y="26"/>
                      <a:pt x="39" y="26"/>
                      <a:pt x="38" y="24"/>
                    </a:cubicBezTo>
                    <a:cubicBezTo>
                      <a:pt x="37" y="22"/>
                      <a:pt x="34" y="18"/>
                      <a:pt x="33" y="17"/>
                    </a:cubicBezTo>
                    <a:cubicBezTo>
                      <a:pt x="32" y="16"/>
                      <a:pt x="32" y="15"/>
                      <a:pt x="33" y="13"/>
                    </a:cubicBezTo>
                    <a:cubicBezTo>
                      <a:pt x="34" y="12"/>
                      <a:pt x="35" y="12"/>
                      <a:pt x="36" y="11"/>
                    </a:cubicBezTo>
                    <a:cubicBezTo>
                      <a:pt x="25" y="19"/>
                      <a:pt x="15" y="27"/>
                      <a:pt x="5" y="35"/>
                    </a:cubicBezTo>
                    <a:cubicBezTo>
                      <a:pt x="7" y="33"/>
                      <a:pt x="9" y="32"/>
                      <a:pt x="11" y="31"/>
                    </a:cubicBezTo>
                    <a:cubicBezTo>
                      <a:pt x="18" y="26"/>
                      <a:pt x="24" y="21"/>
                      <a:pt x="30" y="16"/>
                    </a:cubicBezTo>
                    <a:cubicBezTo>
                      <a:pt x="34" y="13"/>
                      <a:pt x="37" y="11"/>
                      <a:pt x="40" y="8"/>
                    </a:cubicBezTo>
                    <a:cubicBezTo>
                      <a:pt x="40" y="8"/>
                      <a:pt x="43" y="6"/>
                      <a:pt x="41" y="7"/>
                    </a:cubicBezTo>
                    <a:cubicBezTo>
                      <a:pt x="36" y="10"/>
                      <a:pt x="31" y="14"/>
                      <a:pt x="26" y="18"/>
                    </a:cubicBezTo>
                    <a:cubicBezTo>
                      <a:pt x="19" y="24"/>
                      <a:pt x="10" y="29"/>
                      <a:pt x="3" y="36"/>
                    </a:cubicBezTo>
                    <a:cubicBezTo>
                      <a:pt x="0" y="39"/>
                      <a:pt x="1" y="40"/>
                      <a:pt x="3" y="43"/>
                    </a:cubicBezTo>
                    <a:cubicBezTo>
                      <a:pt x="4" y="44"/>
                      <a:pt x="6" y="50"/>
                      <a:pt x="8" y="50"/>
                    </a:cubicBezTo>
                    <a:cubicBezTo>
                      <a:pt x="9" y="50"/>
                      <a:pt x="14" y="46"/>
                      <a:pt x="15" y="45"/>
                    </a:cubicBezTo>
                    <a:cubicBezTo>
                      <a:pt x="17" y="44"/>
                      <a:pt x="19" y="43"/>
                      <a:pt x="21" y="41"/>
                    </a:cubicBezTo>
                    <a:cubicBezTo>
                      <a:pt x="30" y="35"/>
                      <a:pt x="38" y="28"/>
                      <a:pt x="47" y="21"/>
                    </a:cubicBezTo>
                    <a:cubicBezTo>
                      <a:pt x="51" y="18"/>
                      <a:pt x="55" y="15"/>
                      <a:pt x="58" y="12"/>
                    </a:cubicBezTo>
                    <a:cubicBezTo>
                      <a:pt x="60" y="9"/>
                      <a:pt x="59" y="8"/>
                      <a:pt x="57" y="6"/>
                    </a:cubicBezTo>
                    <a:cubicBezTo>
                      <a:pt x="56" y="5"/>
                      <a:pt x="54" y="0"/>
                      <a:pt x="52" y="0"/>
                    </a:cubicBezTo>
                    <a:cubicBezTo>
                      <a:pt x="49" y="0"/>
                      <a:pt x="42" y="6"/>
                      <a:pt x="40" y="8"/>
                    </a:cubicBezTo>
                    <a:cubicBezTo>
                      <a:pt x="32" y="14"/>
                      <a:pt x="25" y="19"/>
                      <a:pt x="18" y="25"/>
                    </a:cubicBezTo>
                    <a:cubicBezTo>
                      <a:pt x="16" y="26"/>
                      <a:pt x="12" y="29"/>
                      <a:pt x="11" y="31"/>
                    </a:cubicBezTo>
                    <a:cubicBezTo>
                      <a:pt x="11" y="31"/>
                      <a:pt x="11" y="31"/>
                      <a:pt x="10" y="31"/>
                    </a:cubicBezTo>
                    <a:cubicBezTo>
                      <a:pt x="11" y="31"/>
                      <a:pt x="12" y="30"/>
                      <a:pt x="13" y="30"/>
                    </a:cubicBezTo>
                    <a:close/>
                  </a:path>
                </a:pathLst>
              </a:custGeom>
              <a:solidFill>
                <a:srgbClr val="00B0F0"/>
              </a:solidFill>
              <a:ln w="9525">
                <a:noFill/>
                <a:round/>
                <a:headEnd/>
                <a:tailEnd/>
              </a:ln>
            </p:spPr>
            <p:txBody>
              <a:bodyPr/>
              <a:lstStyle/>
              <a:p>
                <a:endParaRPr lang="en-US"/>
              </a:p>
            </p:txBody>
          </p:sp>
          <p:sp>
            <p:nvSpPr>
              <p:cNvPr id="23579" name="Freeform 146"/>
              <p:cNvSpPr>
                <a:spLocks/>
              </p:cNvSpPr>
              <p:nvPr/>
            </p:nvSpPr>
            <p:spPr bwMode="auto">
              <a:xfrm>
                <a:off x="6044" y="-881"/>
                <a:ext cx="561" cy="470"/>
              </a:xfrm>
              <a:custGeom>
                <a:avLst/>
                <a:gdLst>
                  <a:gd name="T0" fmla="*/ 128 w 237"/>
                  <a:gd name="T1" fmla="*/ 243 h 199"/>
                  <a:gd name="T2" fmla="*/ 97 w 237"/>
                  <a:gd name="T3" fmla="*/ 154 h 199"/>
                  <a:gd name="T4" fmla="*/ 88 w 237"/>
                  <a:gd name="T5" fmla="*/ 163 h 199"/>
                  <a:gd name="T6" fmla="*/ 109 w 237"/>
                  <a:gd name="T7" fmla="*/ 151 h 199"/>
                  <a:gd name="T8" fmla="*/ 185 w 237"/>
                  <a:gd name="T9" fmla="*/ 99 h 199"/>
                  <a:gd name="T10" fmla="*/ 230 w 237"/>
                  <a:gd name="T11" fmla="*/ 68 h 199"/>
                  <a:gd name="T12" fmla="*/ 256 w 237"/>
                  <a:gd name="T13" fmla="*/ 80 h 199"/>
                  <a:gd name="T14" fmla="*/ 305 w 237"/>
                  <a:gd name="T15" fmla="*/ 156 h 199"/>
                  <a:gd name="T16" fmla="*/ 395 w 237"/>
                  <a:gd name="T17" fmla="*/ 305 h 199"/>
                  <a:gd name="T18" fmla="*/ 443 w 237"/>
                  <a:gd name="T19" fmla="*/ 383 h 199"/>
                  <a:gd name="T20" fmla="*/ 485 w 237"/>
                  <a:gd name="T21" fmla="*/ 456 h 199"/>
                  <a:gd name="T22" fmla="*/ 561 w 237"/>
                  <a:gd name="T23" fmla="*/ 397 h 199"/>
                  <a:gd name="T24" fmla="*/ 447 w 237"/>
                  <a:gd name="T25" fmla="*/ 371 h 199"/>
                  <a:gd name="T26" fmla="*/ 402 w 237"/>
                  <a:gd name="T27" fmla="*/ 380 h 199"/>
                  <a:gd name="T28" fmla="*/ 353 w 237"/>
                  <a:gd name="T29" fmla="*/ 378 h 199"/>
                  <a:gd name="T30" fmla="*/ 232 w 237"/>
                  <a:gd name="T31" fmla="*/ 463 h 199"/>
                  <a:gd name="T32" fmla="*/ 305 w 237"/>
                  <a:gd name="T33" fmla="*/ 406 h 199"/>
                  <a:gd name="T34" fmla="*/ 128 w 237"/>
                  <a:gd name="T35" fmla="*/ 243 h 199"/>
                  <a:gd name="T36" fmla="*/ 52 w 237"/>
                  <a:gd name="T37" fmla="*/ 302 h 199"/>
                  <a:gd name="T38" fmla="*/ 206 w 237"/>
                  <a:gd name="T39" fmla="*/ 470 h 199"/>
                  <a:gd name="T40" fmla="*/ 324 w 237"/>
                  <a:gd name="T41" fmla="*/ 390 h 199"/>
                  <a:gd name="T42" fmla="*/ 251 w 237"/>
                  <a:gd name="T43" fmla="*/ 446 h 199"/>
                  <a:gd name="T44" fmla="*/ 305 w 237"/>
                  <a:gd name="T45" fmla="*/ 439 h 199"/>
                  <a:gd name="T46" fmla="*/ 365 w 237"/>
                  <a:gd name="T47" fmla="*/ 430 h 199"/>
                  <a:gd name="T48" fmla="*/ 485 w 237"/>
                  <a:gd name="T49" fmla="*/ 456 h 199"/>
                  <a:gd name="T50" fmla="*/ 561 w 237"/>
                  <a:gd name="T51" fmla="*/ 397 h 199"/>
                  <a:gd name="T52" fmla="*/ 533 w 237"/>
                  <a:gd name="T53" fmla="*/ 347 h 199"/>
                  <a:gd name="T54" fmla="*/ 495 w 237"/>
                  <a:gd name="T55" fmla="*/ 286 h 199"/>
                  <a:gd name="T56" fmla="*/ 417 w 237"/>
                  <a:gd name="T57" fmla="*/ 161 h 199"/>
                  <a:gd name="T58" fmla="*/ 350 w 237"/>
                  <a:gd name="T59" fmla="*/ 52 h 199"/>
                  <a:gd name="T60" fmla="*/ 317 w 237"/>
                  <a:gd name="T61" fmla="*/ 2 h 199"/>
                  <a:gd name="T62" fmla="*/ 272 w 237"/>
                  <a:gd name="T63" fmla="*/ 33 h 199"/>
                  <a:gd name="T64" fmla="*/ 78 w 237"/>
                  <a:gd name="T65" fmla="*/ 168 h 199"/>
                  <a:gd name="T66" fmla="*/ 24 w 237"/>
                  <a:gd name="T67" fmla="*/ 213 h 199"/>
                  <a:gd name="T68" fmla="*/ 52 w 237"/>
                  <a:gd name="T69" fmla="*/ 302 h 199"/>
                  <a:gd name="T70" fmla="*/ 128 w 237"/>
                  <a:gd name="T71" fmla="*/ 243 h 1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7"/>
                  <a:gd name="T109" fmla="*/ 0 h 199"/>
                  <a:gd name="T110" fmla="*/ 237 w 237"/>
                  <a:gd name="T111" fmla="*/ 199 h 1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7" h="199">
                    <a:moveTo>
                      <a:pt x="54" y="103"/>
                    </a:moveTo>
                    <a:cubicBezTo>
                      <a:pt x="49" y="94"/>
                      <a:pt x="33" y="75"/>
                      <a:pt x="41" y="65"/>
                    </a:cubicBezTo>
                    <a:cubicBezTo>
                      <a:pt x="40" y="66"/>
                      <a:pt x="38" y="68"/>
                      <a:pt x="37" y="69"/>
                    </a:cubicBezTo>
                    <a:cubicBezTo>
                      <a:pt x="0" y="98"/>
                      <a:pt x="37" y="71"/>
                      <a:pt x="46" y="64"/>
                    </a:cubicBezTo>
                    <a:cubicBezTo>
                      <a:pt x="57" y="57"/>
                      <a:pt x="67" y="49"/>
                      <a:pt x="78" y="42"/>
                    </a:cubicBezTo>
                    <a:cubicBezTo>
                      <a:pt x="84" y="38"/>
                      <a:pt x="90" y="33"/>
                      <a:pt x="97" y="29"/>
                    </a:cubicBezTo>
                    <a:cubicBezTo>
                      <a:pt x="105" y="25"/>
                      <a:pt x="103" y="25"/>
                      <a:pt x="108" y="34"/>
                    </a:cubicBezTo>
                    <a:cubicBezTo>
                      <a:pt x="115" y="44"/>
                      <a:pt x="122" y="56"/>
                      <a:pt x="129" y="66"/>
                    </a:cubicBezTo>
                    <a:cubicBezTo>
                      <a:pt x="141" y="87"/>
                      <a:pt x="154" y="108"/>
                      <a:pt x="167" y="129"/>
                    </a:cubicBezTo>
                    <a:cubicBezTo>
                      <a:pt x="174" y="140"/>
                      <a:pt x="180" y="151"/>
                      <a:pt x="187" y="162"/>
                    </a:cubicBezTo>
                    <a:cubicBezTo>
                      <a:pt x="192" y="169"/>
                      <a:pt x="205" y="184"/>
                      <a:pt x="205" y="193"/>
                    </a:cubicBezTo>
                    <a:cubicBezTo>
                      <a:pt x="216" y="185"/>
                      <a:pt x="226" y="176"/>
                      <a:pt x="237" y="168"/>
                    </a:cubicBezTo>
                    <a:cubicBezTo>
                      <a:pt x="220" y="166"/>
                      <a:pt x="207" y="155"/>
                      <a:pt x="189" y="157"/>
                    </a:cubicBezTo>
                    <a:cubicBezTo>
                      <a:pt x="182" y="158"/>
                      <a:pt x="177" y="160"/>
                      <a:pt x="170" y="161"/>
                    </a:cubicBezTo>
                    <a:cubicBezTo>
                      <a:pt x="163" y="163"/>
                      <a:pt x="157" y="159"/>
                      <a:pt x="149" y="160"/>
                    </a:cubicBezTo>
                    <a:cubicBezTo>
                      <a:pt x="130" y="163"/>
                      <a:pt x="112" y="185"/>
                      <a:pt x="98" y="196"/>
                    </a:cubicBezTo>
                    <a:cubicBezTo>
                      <a:pt x="109" y="188"/>
                      <a:pt x="119" y="180"/>
                      <a:pt x="129" y="172"/>
                    </a:cubicBezTo>
                    <a:cubicBezTo>
                      <a:pt x="92" y="188"/>
                      <a:pt x="67" y="127"/>
                      <a:pt x="54" y="103"/>
                    </a:cubicBezTo>
                    <a:cubicBezTo>
                      <a:pt x="55" y="105"/>
                      <a:pt x="21" y="126"/>
                      <a:pt x="22" y="128"/>
                    </a:cubicBezTo>
                    <a:cubicBezTo>
                      <a:pt x="36" y="153"/>
                      <a:pt x="53" y="198"/>
                      <a:pt x="87" y="199"/>
                    </a:cubicBezTo>
                    <a:cubicBezTo>
                      <a:pt x="105" y="199"/>
                      <a:pt x="124" y="176"/>
                      <a:pt x="137" y="165"/>
                    </a:cubicBezTo>
                    <a:cubicBezTo>
                      <a:pt x="127" y="173"/>
                      <a:pt x="117" y="181"/>
                      <a:pt x="106" y="189"/>
                    </a:cubicBezTo>
                    <a:cubicBezTo>
                      <a:pt x="114" y="185"/>
                      <a:pt x="120" y="185"/>
                      <a:pt x="129" y="186"/>
                    </a:cubicBezTo>
                    <a:cubicBezTo>
                      <a:pt x="138" y="187"/>
                      <a:pt x="144" y="184"/>
                      <a:pt x="154" y="182"/>
                    </a:cubicBezTo>
                    <a:cubicBezTo>
                      <a:pt x="174" y="179"/>
                      <a:pt x="187" y="190"/>
                      <a:pt x="205" y="193"/>
                    </a:cubicBezTo>
                    <a:cubicBezTo>
                      <a:pt x="208" y="193"/>
                      <a:pt x="237" y="170"/>
                      <a:pt x="237" y="168"/>
                    </a:cubicBezTo>
                    <a:cubicBezTo>
                      <a:pt x="236" y="162"/>
                      <a:pt x="228" y="152"/>
                      <a:pt x="225" y="147"/>
                    </a:cubicBezTo>
                    <a:cubicBezTo>
                      <a:pt x="219" y="138"/>
                      <a:pt x="214" y="129"/>
                      <a:pt x="209" y="121"/>
                    </a:cubicBezTo>
                    <a:cubicBezTo>
                      <a:pt x="198" y="103"/>
                      <a:pt x="187" y="86"/>
                      <a:pt x="176" y="68"/>
                    </a:cubicBezTo>
                    <a:cubicBezTo>
                      <a:pt x="167" y="53"/>
                      <a:pt x="157" y="37"/>
                      <a:pt x="148" y="22"/>
                    </a:cubicBezTo>
                    <a:cubicBezTo>
                      <a:pt x="145" y="18"/>
                      <a:pt x="139" y="2"/>
                      <a:pt x="134" y="1"/>
                    </a:cubicBezTo>
                    <a:cubicBezTo>
                      <a:pt x="131" y="0"/>
                      <a:pt x="117" y="12"/>
                      <a:pt x="115" y="14"/>
                    </a:cubicBezTo>
                    <a:cubicBezTo>
                      <a:pt x="88" y="32"/>
                      <a:pt x="60" y="51"/>
                      <a:pt x="33" y="71"/>
                    </a:cubicBezTo>
                    <a:cubicBezTo>
                      <a:pt x="27" y="76"/>
                      <a:pt x="14" y="83"/>
                      <a:pt x="10" y="90"/>
                    </a:cubicBezTo>
                    <a:cubicBezTo>
                      <a:pt x="3" y="101"/>
                      <a:pt x="17" y="118"/>
                      <a:pt x="22" y="128"/>
                    </a:cubicBezTo>
                    <a:cubicBezTo>
                      <a:pt x="22" y="126"/>
                      <a:pt x="55" y="105"/>
                      <a:pt x="54" y="103"/>
                    </a:cubicBezTo>
                    <a:close/>
                  </a:path>
                </a:pathLst>
              </a:custGeom>
              <a:solidFill>
                <a:srgbClr val="00B0F0"/>
              </a:solidFill>
              <a:ln w="9525">
                <a:noFill/>
                <a:round/>
                <a:headEnd/>
                <a:tailEnd/>
              </a:ln>
            </p:spPr>
            <p:txBody>
              <a:bodyPr/>
              <a:lstStyle/>
              <a:p>
                <a:endParaRPr lang="en-US"/>
              </a:p>
            </p:txBody>
          </p:sp>
          <p:sp>
            <p:nvSpPr>
              <p:cNvPr id="23580" name="Freeform 147"/>
              <p:cNvSpPr>
                <a:spLocks/>
              </p:cNvSpPr>
              <p:nvPr/>
            </p:nvSpPr>
            <p:spPr bwMode="auto">
              <a:xfrm>
                <a:off x="5875" y="-633"/>
                <a:ext cx="412" cy="390"/>
              </a:xfrm>
              <a:custGeom>
                <a:avLst/>
                <a:gdLst>
                  <a:gd name="T0" fmla="*/ 291 w 174"/>
                  <a:gd name="T1" fmla="*/ 222 h 165"/>
                  <a:gd name="T2" fmla="*/ 192 w 174"/>
                  <a:gd name="T3" fmla="*/ 128 h 165"/>
                  <a:gd name="T4" fmla="*/ 133 w 174"/>
                  <a:gd name="T5" fmla="*/ 106 h 165"/>
                  <a:gd name="T6" fmla="*/ 95 w 174"/>
                  <a:gd name="T7" fmla="*/ 102 h 165"/>
                  <a:gd name="T8" fmla="*/ 78 w 174"/>
                  <a:gd name="T9" fmla="*/ 95 h 165"/>
                  <a:gd name="T10" fmla="*/ 2 w 174"/>
                  <a:gd name="T11" fmla="*/ 154 h 165"/>
                  <a:gd name="T12" fmla="*/ 336 w 174"/>
                  <a:gd name="T13" fmla="*/ 373 h 165"/>
                  <a:gd name="T14" fmla="*/ 412 w 174"/>
                  <a:gd name="T15" fmla="*/ 317 h 165"/>
                  <a:gd name="T16" fmla="*/ 369 w 174"/>
                  <a:gd name="T17" fmla="*/ 319 h 165"/>
                  <a:gd name="T18" fmla="*/ 334 w 174"/>
                  <a:gd name="T19" fmla="*/ 310 h 165"/>
                  <a:gd name="T20" fmla="*/ 291 w 174"/>
                  <a:gd name="T21" fmla="*/ 222 h 165"/>
                  <a:gd name="T22" fmla="*/ 218 w 174"/>
                  <a:gd name="T23" fmla="*/ 279 h 165"/>
                  <a:gd name="T24" fmla="*/ 260 w 174"/>
                  <a:gd name="T25" fmla="*/ 369 h 165"/>
                  <a:gd name="T26" fmla="*/ 287 w 174"/>
                  <a:gd name="T27" fmla="*/ 378 h 165"/>
                  <a:gd name="T28" fmla="*/ 336 w 174"/>
                  <a:gd name="T29" fmla="*/ 373 h 165"/>
                  <a:gd name="T30" fmla="*/ 412 w 174"/>
                  <a:gd name="T31" fmla="*/ 317 h 165"/>
                  <a:gd name="T32" fmla="*/ 81 w 174"/>
                  <a:gd name="T33" fmla="*/ 95 h 165"/>
                  <a:gd name="T34" fmla="*/ 31 w 174"/>
                  <a:gd name="T35" fmla="*/ 132 h 165"/>
                  <a:gd name="T36" fmla="*/ 5 w 174"/>
                  <a:gd name="T37" fmla="*/ 151 h 165"/>
                  <a:gd name="T38" fmla="*/ 21 w 174"/>
                  <a:gd name="T39" fmla="*/ 161 h 165"/>
                  <a:gd name="T40" fmla="*/ 218 w 174"/>
                  <a:gd name="T41" fmla="*/ 279 h 165"/>
                  <a:gd name="T42" fmla="*/ 291 w 174"/>
                  <a:gd name="T43" fmla="*/ 222 h 1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65"/>
                  <a:gd name="T68" fmla="*/ 174 w 174"/>
                  <a:gd name="T69" fmla="*/ 165 h 1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65">
                    <a:moveTo>
                      <a:pt x="123" y="94"/>
                    </a:moveTo>
                    <a:cubicBezTo>
                      <a:pt x="112" y="78"/>
                      <a:pt x="98" y="64"/>
                      <a:pt x="81" y="54"/>
                    </a:cubicBezTo>
                    <a:cubicBezTo>
                      <a:pt x="73" y="50"/>
                      <a:pt x="65" y="47"/>
                      <a:pt x="56" y="45"/>
                    </a:cubicBezTo>
                    <a:cubicBezTo>
                      <a:pt x="51" y="44"/>
                      <a:pt x="46" y="43"/>
                      <a:pt x="40" y="43"/>
                    </a:cubicBezTo>
                    <a:cubicBezTo>
                      <a:pt x="37" y="43"/>
                      <a:pt x="31" y="44"/>
                      <a:pt x="33" y="40"/>
                    </a:cubicBezTo>
                    <a:cubicBezTo>
                      <a:pt x="22" y="49"/>
                      <a:pt x="12" y="57"/>
                      <a:pt x="1" y="65"/>
                    </a:cubicBezTo>
                    <a:cubicBezTo>
                      <a:pt x="70" y="26"/>
                      <a:pt x="130" y="95"/>
                      <a:pt x="142" y="158"/>
                    </a:cubicBezTo>
                    <a:cubicBezTo>
                      <a:pt x="153" y="150"/>
                      <a:pt x="163" y="142"/>
                      <a:pt x="174" y="134"/>
                    </a:cubicBezTo>
                    <a:cubicBezTo>
                      <a:pt x="167" y="133"/>
                      <a:pt x="162" y="133"/>
                      <a:pt x="156" y="135"/>
                    </a:cubicBezTo>
                    <a:cubicBezTo>
                      <a:pt x="146" y="137"/>
                      <a:pt x="146" y="142"/>
                      <a:pt x="141" y="131"/>
                    </a:cubicBezTo>
                    <a:cubicBezTo>
                      <a:pt x="136" y="118"/>
                      <a:pt x="131" y="106"/>
                      <a:pt x="123" y="94"/>
                    </a:cubicBezTo>
                    <a:cubicBezTo>
                      <a:pt x="124" y="95"/>
                      <a:pt x="91" y="117"/>
                      <a:pt x="92" y="118"/>
                    </a:cubicBezTo>
                    <a:cubicBezTo>
                      <a:pt x="99" y="131"/>
                      <a:pt x="105" y="143"/>
                      <a:pt x="110" y="156"/>
                    </a:cubicBezTo>
                    <a:cubicBezTo>
                      <a:pt x="114" y="165"/>
                      <a:pt x="113" y="163"/>
                      <a:pt x="121" y="160"/>
                    </a:cubicBezTo>
                    <a:cubicBezTo>
                      <a:pt x="128" y="158"/>
                      <a:pt x="135" y="158"/>
                      <a:pt x="142" y="158"/>
                    </a:cubicBezTo>
                    <a:cubicBezTo>
                      <a:pt x="145" y="158"/>
                      <a:pt x="174" y="135"/>
                      <a:pt x="174" y="134"/>
                    </a:cubicBezTo>
                    <a:cubicBezTo>
                      <a:pt x="161" y="73"/>
                      <a:pt x="101" y="0"/>
                      <a:pt x="34" y="40"/>
                    </a:cubicBezTo>
                    <a:cubicBezTo>
                      <a:pt x="26" y="44"/>
                      <a:pt x="19" y="50"/>
                      <a:pt x="13" y="56"/>
                    </a:cubicBezTo>
                    <a:cubicBezTo>
                      <a:pt x="11" y="57"/>
                      <a:pt x="2" y="62"/>
                      <a:pt x="2" y="64"/>
                    </a:cubicBezTo>
                    <a:cubicBezTo>
                      <a:pt x="0" y="70"/>
                      <a:pt x="4" y="67"/>
                      <a:pt x="9" y="68"/>
                    </a:cubicBezTo>
                    <a:cubicBezTo>
                      <a:pt x="44" y="70"/>
                      <a:pt x="72" y="90"/>
                      <a:pt x="92" y="118"/>
                    </a:cubicBezTo>
                    <a:cubicBezTo>
                      <a:pt x="91" y="118"/>
                      <a:pt x="124" y="95"/>
                      <a:pt x="123" y="94"/>
                    </a:cubicBezTo>
                    <a:close/>
                  </a:path>
                </a:pathLst>
              </a:custGeom>
              <a:solidFill>
                <a:srgbClr val="00B0F0"/>
              </a:solidFill>
              <a:ln w="9525">
                <a:noFill/>
                <a:round/>
                <a:headEnd/>
                <a:tailEnd/>
              </a:ln>
            </p:spPr>
            <p:txBody>
              <a:bodyPr/>
              <a:lstStyle/>
              <a:p>
                <a:endParaRPr lang="en-US"/>
              </a:p>
            </p:txBody>
          </p:sp>
          <p:sp>
            <p:nvSpPr>
              <p:cNvPr id="23581" name="Freeform 148"/>
              <p:cNvSpPr>
                <a:spLocks/>
              </p:cNvSpPr>
              <p:nvPr/>
            </p:nvSpPr>
            <p:spPr bwMode="auto">
              <a:xfrm>
                <a:off x="5965" y="-278"/>
                <a:ext cx="403" cy="487"/>
              </a:xfrm>
              <a:custGeom>
                <a:avLst/>
                <a:gdLst>
                  <a:gd name="T0" fmla="*/ 152 w 170"/>
                  <a:gd name="T1" fmla="*/ 92 h 206"/>
                  <a:gd name="T2" fmla="*/ 173 w 170"/>
                  <a:gd name="T3" fmla="*/ 128 h 206"/>
                  <a:gd name="T4" fmla="*/ 249 w 170"/>
                  <a:gd name="T5" fmla="*/ 71 h 206"/>
                  <a:gd name="T6" fmla="*/ 232 w 170"/>
                  <a:gd name="T7" fmla="*/ 85 h 206"/>
                  <a:gd name="T8" fmla="*/ 275 w 170"/>
                  <a:gd name="T9" fmla="*/ 76 h 206"/>
                  <a:gd name="T10" fmla="*/ 313 w 170"/>
                  <a:gd name="T11" fmla="*/ 87 h 206"/>
                  <a:gd name="T12" fmla="*/ 377 w 170"/>
                  <a:gd name="T13" fmla="*/ 35 h 206"/>
                  <a:gd name="T14" fmla="*/ 178 w 170"/>
                  <a:gd name="T15" fmla="*/ 203 h 206"/>
                  <a:gd name="T16" fmla="*/ 109 w 170"/>
                  <a:gd name="T17" fmla="*/ 487 h 206"/>
                  <a:gd name="T18" fmla="*/ 185 w 170"/>
                  <a:gd name="T19" fmla="*/ 428 h 206"/>
                  <a:gd name="T20" fmla="*/ 100 w 170"/>
                  <a:gd name="T21" fmla="*/ 251 h 206"/>
                  <a:gd name="T22" fmla="*/ 123 w 170"/>
                  <a:gd name="T23" fmla="*/ 144 h 206"/>
                  <a:gd name="T24" fmla="*/ 149 w 170"/>
                  <a:gd name="T25" fmla="*/ 99 h 206"/>
                  <a:gd name="T26" fmla="*/ 166 w 170"/>
                  <a:gd name="T27" fmla="*/ 78 h 206"/>
                  <a:gd name="T28" fmla="*/ 152 w 170"/>
                  <a:gd name="T29" fmla="*/ 92 h 206"/>
                  <a:gd name="T30" fmla="*/ 228 w 170"/>
                  <a:gd name="T31" fmla="*/ 33 h 206"/>
                  <a:gd name="T32" fmla="*/ 57 w 170"/>
                  <a:gd name="T33" fmla="*/ 189 h 206"/>
                  <a:gd name="T34" fmla="*/ 109 w 170"/>
                  <a:gd name="T35" fmla="*/ 487 h 206"/>
                  <a:gd name="T36" fmla="*/ 185 w 170"/>
                  <a:gd name="T37" fmla="*/ 428 h 206"/>
                  <a:gd name="T38" fmla="*/ 218 w 170"/>
                  <a:gd name="T39" fmla="*/ 196 h 206"/>
                  <a:gd name="T40" fmla="*/ 287 w 170"/>
                  <a:gd name="T41" fmla="*/ 109 h 206"/>
                  <a:gd name="T42" fmla="*/ 294 w 170"/>
                  <a:gd name="T43" fmla="*/ 102 h 206"/>
                  <a:gd name="T44" fmla="*/ 313 w 170"/>
                  <a:gd name="T45" fmla="*/ 87 h 206"/>
                  <a:gd name="T46" fmla="*/ 351 w 170"/>
                  <a:gd name="T47" fmla="*/ 57 h 206"/>
                  <a:gd name="T48" fmla="*/ 384 w 170"/>
                  <a:gd name="T49" fmla="*/ 33 h 206"/>
                  <a:gd name="T50" fmla="*/ 394 w 170"/>
                  <a:gd name="T51" fmla="*/ 17 h 206"/>
                  <a:gd name="T52" fmla="*/ 289 w 170"/>
                  <a:gd name="T53" fmla="*/ 35 h 206"/>
                  <a:gd name="T54" fmla="*/ 173 w 170"/>
                  <a:gd name="T55" fmla="*/ 128 h 206"/>
                  <a:gd name="T56" fmla="*/ 249 w 170"/>
                  <a:gd name="T57" fmla="*/ 71 h 206"/>
                  <a:gd name="T58" fmla="*/ 228 w 170"/>
                  <a:gd name="T59" fmla="*/ 33 h 206"/>
                  <a:gd name="T60" fmla="*/ 152 w 170"/>
                  <a:gd name="T61" fmla="*/ 92 h 2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0"/>
                  <a:gd name="T94" fmla="*/ 0 h 206"/>
                  <a:gd name="T95" fmla="*/ 170 w 170"/>
                  <a:gd name="T96" fmla="*/ 206 h 20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0" h="206">
                    <a:moveTo>
                      <a:pt x="64" y="39"/>
                    </a:moveTo>
                    <a:cubicBezTo>
                      <a:pt x="75" y="37"/>
                      <a:pt x="73" y="46"/>
                      <a:pt x="73" y="54"/>
                    </a:cubicBezTo>
                    <a:cubicBezTo>
                      <a:pt x="73" y="50"/>
                      <a:pt x="100" y="34"/>
                      <a:pt x="105" y="30"/>
                    </a:cubicBezTo>
                    <a:cubicBezTo>
                      <a:pt x="118" y="17"/>
                      <a:pt x="84" y="39"/>
                      <a:pt x="98" y="36"/>
                    </a:cubicBezTo>
                    <a:cubicBezTo>
                      <a:pt x="104" y="35"/>
                      <a:pt x="109" y="32"/>
                      <a:pt x="116" y="32"/>
                    </a:cubicBezTo>
                    <a:cubicBezTo>
                      <a:pt x="121" y="31"/>
                      <a:pt x="142" y="28"/>
                      <a:pt x="132" y="37"/>
                    </a:cubicBezTo>
                    <a:cubicBezTo>
                      <a:pt x="141" y="29"/>
                      <a:pt x="150" y="22"/>
                      <a:pt x="159" y="15"/>
                    </a:cubicBezTo>
                    <a:cubicBezTo>
                      <a:pt x="130" y="37"/>
                      <a:pt x="99" y="58"/>
                      <a:pt x="75" y="86"/>
                    </a:cubicBezTo>
                    <a:cubicBezTo>
                      <a:pt x="46" y="123"/>
                      <a:pt x="45" y="161"/>
                      <a:pt x="46" y="206"/>
                    </a:cubicBezTo>
                    <a:cubicBezTo>
                      <a:pt x="57" y="198"/>
                      <a:pt x="67" y="189"/>
                      <a:pt x="78" y="181"/>
                    </a:cubicBezTo>
                    <a:cubicBezTo>
                      <a:pt x="49" y="171"/>
                      <a:pt x="42" y="133"/>
                      <a:pt x="42" y="106"/>
                    </a:cubicBezTo>
                    <a:cubicBezTo>
                      <a:pt x="43" y="91"/>
                      <a:pt x="46" y="76"/>
                      <a:pt x="52" y="61"/>
                    </a:cubicBezTo>
                    <a:cubicBezTo>
                      <a:pt x="55" y="55"/>
                      <a:pt x="59" y="48"/>
                      <a:pt x="63" y="42"/>
                    </a:cubicBezTo>
                    <a:cubicBezTo>
                      <a:pt x="65" y="39"/>
                      <a:pt x="67" y="36"/>
                      <a:pt x="70" y="33"/>
                    </a:cubicBezTo>
                    <a:cubicBezTo>
                      <a:pt x="57" y="42"/>
                      <a:pt x="55" y="44"/>
                      <a:pt x="64" y="39"/>
                    </a:cubicBezTo>
                    <a:cubicBezTo>
                      <a:pt x="76" y="34"/>
                      <a:pt x="84" y="20"/>
                      <a:pt x="96" y="14"/>
                    </a:cubicBezTo>
                    <a:cubicBezTo>
                      <a:pt x="68" y="27"/>
                      <a:pt x="37" y="53"/>
                      <a:pt x="24" y="80"/>
                    </a:cubicBezTo>
                    <a:cubicBezTo>
                      <a:pt x="6" y="114"/>
                      <a:pt x="0" y="190"/>
                      <a:pt x="46" y="206"/>
                    </a:cubicBezTo>
                    <a:cubicBezTo>
                      <a:pt x="48" y="206"/>
                      <a:pt x="78" y="183"/>
                      <a:pt x="78" y="181"/>
                    </a:cubicBezTo>
                    <a:cubicBezTo>
                      <a:pt x="77" y="146"/>
                      <a:pt x="75" y="115"/>
                      <a:pt x="92" y="83"/>
                    </a:cubicBezTo>
                    <a:cubicBezTo>
                      <a:pt x="100" y="69"/>
                      <a:pt x="110" y="57"/>
                      <a:pt x="121" y="46"/>
                    </a:cubicBezTo>
                    <a:cubicBezTo>
                      <a:pt x="133" y="36"/>
                      <a:pt x="134" y="35"/>
                      <a:pt x="124" y="43"/>
                    </a:cubicBezTo>
                    <a:cubicBezTo>
                      <a:pt x="126" y="41"/>
                      <a:pt x="129" y="39"/>
                      <a:pt x="132" y="37"/>
                    </a:cubicBezTo>
                    <a:cubicBezTo>
                      <a:pt x="137" y="33"/>
                      <a:pt x="143" y="29"/>
                      <a:pt x="148" y="24"/>
                    </a:cubicBezTo>
                    <a:cubicBezTo>
                      <a:pt x="153" y="21"/>
                      <a:pt x="157" y="17"/>
                      <a:pt x="162" y="14"/>
                    </a:cubicBezTo>
                    <a:cubicBezTo>
                      <a:pt x="165" y="11"/>
                      <a:pt x="170" y="10"/>
                      <a:pt x="166" y="7"/>
                    </a:cubicBezTo>
                    <a:cubicBezTo>
                      <a:pt x="157" y="0"/>
                      <a:pt x="129" y="11"/>
                      <a:pt x="122" y="15"/>
                    </a:cubicBezTo>
                    <a:cubicBezTo>
                      <a:pt x="104" y="26"/>
                      <a:pt x="88" y="41"/>
                      <a:pt x="73" y="54"/>
                    </a:cubicBezTo>
                    <a:cubicBezTo>
                      <a:pt x="84" y="46"/>
                      <a:pt x="94" y="38"/>
                      <a:pt x="105" y="30"/>
                    </a:cubicBezTo>
                    <a:cubicBezTo>
                      <a:pt x="105" y="22"/>
                      <a:pt x="106" y="13"/>
                      <a:pt x="96" y="14"/>
                    </a:cubicBezTo>
                    <a:cubicBezTo>
                      <a:pt x="84" y="17"/>
                      <a:pt x="76" y="37"/>
                      <a:pt x="64" y="39"/>
                    </a:cubicBezTo>
                    <a:close/>
                  </a:path>
                </a:pathLst>
              </a:custGeom>
              <a:solidFill>
                <a:srgbClr val="00B0F0"/>
              </a:solidFill>
              <a:ln w="9525">
                <a:noFill/>
                <a:round/>
                <a:headEnd/>
                <a:tailEnd/>
              </a:ln>
            </p:spPr>
            <p:txBody>
              <a:bodyPr/>
              <a:lstStyle/>
              <a:p>
                <a:endParaRPr lang="en-US"/>
              </a:p>
            </p:txBody>
          </p:sp>
          <p:sp>
            <p:nvSpPr>
              <p:cNvPr id="23582" name="Freeform 149"/>
              <p:cNvSpPr>
                <a:spLocks/>
              </p:cNvSpPr>
              <p:nvPr/>
            </p:nvSpPr>
            <p:spPr bwMode="auto">
              <a:xfrm>
                <a:off x="5930" y="-210"/>
                <a:ext cx="166" cy="180"/>
              </a:xfrm>
              <a:custGeom>
                <a:avLst/>
                <a:gdLst>
                  <a:gd name="T0" fmla="*/ 43 w 70"/>
                  <a:gd name="T1" fmla="*/ 137 h 76"/>
                  <a:gd name="T2" fmla="*/ 24 w 70"/>
                  <a:gd name="T3" fmla="*/ 180 h 76"/>
                  <a:gd name="T4" fmla="*/ 100 w 70"/>
                  <a:gd name="T5" fmla="*/ 121 h 76"/>
                  <a:gd name="T6" fmla="*/ 83 w 70"/>
                  <a:gd name="T7" fmla="*/ 118 h 76"/>
                  <a:gd name="T8" fmla="*/ 76 w 70"/>
                  <a:gd name="T9" fmla="*/ 111 h 76"/>
                  <a:gd name="T10" fmla="*/ 83 w 70"/>
                  <a:gd name="T11" fmla="*/ 85 h 76"/>
                  <a:gd name="T12" fmla="*/ 100 w 70"/>
                  <a:gd name="T13" fmla="*/ 62 h 76"/>
                  <a:gd name="T14" fmla="*/ 97 w 70"/>
                  <a:gd name="T15" fmla="*/ 54 h 76"/>
                  <a:gd name="T16" fmla="*/ 81 w 70"/>
                  <a:gd name="T17" fmla="*/ 69 h 76"/>
                  <a:gd name="T18" fmla="*/ 90 w 70"/>
                  <a:gd name="T19" fmla="*/ 66 h 76"/>
                  <a:gd name="T20" fmla="*/ 85 w 70"/>
                  <a:gd name="T21" fmla="*/ 76 h 76"/>
                  <a:gd name="T22" fmla="*/ 76 w 70"/>
                  <a:gd name="T23" fmla="*/ 88 h 76"/>
                  <a:gd name="T24" fmla="*/ 43 w 70"/>
                  <a:gd name="T25" fmla="*/ 137 h 76"/>
                  <a:gd name="T26" fmla="*/ 55 w 70"/>
                  <a:gd name="T27" fmla="*/ 130 h 76"/>
                  <a:gd name="T28" fmla="*/ 81 w 70"/>
                  <a:gd name="T29" fmla="*/ 109 h 76"/>
                  <a:gd name="T30" fmla="*/ 116 w 70"/>
                  <a:gd name="T31" fmla="*/ 81 h 76"/>
                  <a:gd name="T32" fmla="*/ 166 w 70"/>
                  <a:gd name="T33" fmla="*/ 7 h 76"/>
                  <a:gd name="T34" fmla="*/ 100 w 70"/>
                  <a:gd name="T35" fmla="*/ 52 h 76"/>
                  <a:gd name="T36" fmla="*/ 26 w 70"/>
                  <a:gd name="T37" fmla="*/ 116 h 76"/>
                  <a:gd name="T38" fmla="*/ 5 w 70"/>
                  <a:gd name="T39" fmla="*/ 154 h 76"/>
                  <a:gd name="T40" fmla="*/ 2 w 70"/>
                  <a:gd name="T41" fmla="*/ 173 h 76"/>
                  <a:gd name="T42" fmla="*/ 24 w 70"/>
                  <a:gd name="T43" fmla="*/ 180 h 76"/>
                  <a:gd name="T44" fmla="*/ 62 w 70"/>
                  <a:gd name="T45" fmla="*/ 149 h 76"/>
                  <a:gd name="T46" fmla="*/ 88 w 70"/>
                  <a:gd name="T47" fmla="*/ 130 h 76"/>
                  <a:gd name="T48" fmla="*/ 100 w 70"/>
                  <a:gd name="T49" fmla="*/ 121 h 76"/>
                  <a:gd name="T50" fmla="*/ 116 w 70"/>
                  <a:gd name="T51" fmla="*/ 81 h 76"/>
                  <a:gd name="T52" fmla="*/ 107 w 70"/>
                  <a:gd name="T53" fmla="*/ 88 h 76"/>
                  <a:gd name="T54" fmla="*/ 78 w 70"/>
                  <a:gd name="T55" fmla="*/ 109 h 76"/>
                  <a:gd name="T56" fmla="*/ 52 w 70"/>
                  <a:gd name="T57" fmla="*/ 128 h 76"/>
                  <a:gd name="T58" fmla="*/ 43 w 70"/>
                  <a:gd name="T59" fmla="*/ 137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76"/>
                  <a:gd name="T92" fmla="*/ 70 w 70"/>
                  <a:gd name="T93" fmla="*/ 76 h 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76">
                    <a:moveTo>
                      <a:pt x="18" y="58"/>
                    </a:moveTo>
                    <a:cubicBezTo>
                      <a:pt x="15" y="64"/>
                      <a:pt x="13" y="70"/>
                      <a:pt x="10" y="76"/>
                    </a:cubicBezTo>
                    <a:cubicBezTo>
                      <a:pt x="21" y="67"/>
                      <a:pt x="31" y="59"/>
                      <a:pt x="42" y="51"/>
                    </a:cubicBezTo>
                    <a:cubicBezTo>
                      <a:pt x="40" y="51"/>
                      <a:pt x="37" y="51"/>
                      <a:pt x="35" y="50"/>
                    </a:cubicBezTo>
                    <a:cubicBezTo>
                      <a:pt x="32" y="49"/>
                      <a:pt x="33" y="51"/>
                      <a:pt x="32" y="47"/>
                    </a:cubicBezTo>
                    <a:cubicBezTo>
                      <a:pt x="32" y="44"/>
                      <a:pt x="34" y="39"/>
                      <a:pt x="35" y="36"/>
                    </a:cubicBezTo>
                    <a:cubicBezTo>
                      <a:pt x="37" y="33"/>
                      <a:pt x="39" y="29"/>
                      <a:pt x="42" y="26"/>
                    </a:cubicBezTo>
                    <a:cubicBezTo>
                      <a:pt x="46" y="20"/>
                      <a:pt x="61" y="7"/>
                      <a:pt x="41" y="23"/>
                    </a:cubicBezTo>
                    <a:cubicBezTo>
                      <a:pt x="21" y="39"/>
                      <a:pt x="29" y="31"/>
                      <a:pt x="34" y="29"/>
                    </a:cubicBezTo>
                    <a:cubicBezTo>
                      <a:pt x="35" y="29"/>
                      <a:pt x="37" y="28"/>
                      <a:pt x="38" y="28"/>
                    </a:cubicBezTo>
                    <a:cubicBezTo>
                      <a:pt x="39" y="29"/>
                      <a:pt x="37" y="30"/>
                      <a:pt x="36" y="32"/>
                    </a:cubicBezTo>
                    <a:cubicBezTo>
                      <a:pt x="35" y="33"/>
                      <a:pt x="33" y="35"/>
                      <a:pt x="32" y="37"/>
                    </a:cubicBezTo>
                    <a:cubicBezTo>
                      <a:pt x="27" y="43"/>
                      <a:pt x="22" y="51"/>
                      <a:pt x="18" y="58"/>
                    </a:cubicBezTo>
                    <a:cubicBezTo>
                      <a:pt x="18" y="57"/>
                      <a:pt x="22" y="55"/>
                      <a:pt x="23" y="55"/>
                    </a:cubicBezTo>
                    <a:cubicBezTo>
                      <a:pt x="26" y="52"/>
                      <a:pt x="30" y="49"/>
                      <a:pt x="34" y="46"/>
                    </a:cubicBezTo>
                    <a:cubicBezTo>
                      <a:pt x="38" y="43"/>
                      <a:pt x="47" y="38"/>
                      <a:pt x="49" y="34"/>
                    </a:cubicBezTo>
                    <a:cubicBezTo>
                      <a:pt x="51" y="31"/>
                      <a:pt x="69" y="2"/>
                      <a:pt x="70" y="3"/>
                    </a:cubicBezTo>
                    <a:cubicBezTo>
                      <a:pt x="66" y="0"/>
                      <a:pt x="44" y="20"/>
                      <a:pt x="42" y="22"/>
                    </a:cubicBezTo>
                    <a:cubicBezTo>
                      <a:pt x="31" y="30"/>
                      <a:pt x="20" y="38"/>
                      <a:pt x="11" y="49"/>
                    </a:cubicBezTo>
                    <a:cubicBezTo>
                      <a:pt x="8" y="54"/>
                      <a:pt x="4" y="59"/>
                      <a:pt x="2" y="65"/>
                    </a:cubicBezTo>
                    <a:cubicBezTo>
                      <a:pt x="2" y="67"/>
                      <a:pt x="0" y="71"/>
                      <a:pt x="1" y="73"/>
                    </a:cubicBezTo>
                    <a:cubicBezTo>
                      <a:pt x="2" y="76"/>
                      <a:pt x="7" y="75"/>
                      <a:pt x="10" y="76"/>
                    </a:cubicBezTo>
                    <a:cubicBezTo>
                      <a:pt x="14" y="76"/>
                      <a:pt x="24" y="65"/>
                      <a:pt x="26" y="63"/>
                    </a:cubicBezTo>
                    <a:cubicBezTo>
                      <a:pt x="30" y="61"/>
                      <a:pt x="34" y="58"/>
                      <a:pt x="37" y="55"/>
                    </a:cubicBezTo>
                    <a:cubicBezTo>
                      <a:pt x="38" y="54"/>
                      <a:pt x="41" y="52"/>
                      <a:pt x="42" y="51"/>
                    </a:cubicBezTo>
                    <a:cubicBezTo>
                      <a:pt x="44" y="45"/>
                      <a:pt x="47" y="39"/>
                      <a:pt x="49" y="34"/>
                    </a:cubicBezTo>
                    <a:cubicBezTo>
                      <a:pt x="49" y="34"/>
                      <a:pt x="45" y="37"/>
                      <a:pt x="45" y="37"/>
                    </a:cubicBezTo>
                    <a:cubicBezTo>
                      <a:pt x="41" y="40"/>
                      <a:pt x="37" y="43"/>
                      <a:pt x="33" y="46"/>
                    </a:cubicBezTo>
                    <a:cubicBezTo>
                      <a:pt x="30" y="49"/>
                      <a:pt x="26" y="52"/>
                      <a:pt x="22" y="54"/>
                    </a:cubicBezTo>
                    <a:cubicBezTo>
                      <a:pt x="21" y="55"/>
                      <a:pt x="18" y="57"/>
                      <a:pt x="18" y="58"/>
                    </a:cubicBezTo>
                    <a:close/>
                  </a:path>
                </a:pathLst>
              </a:custGeom>
              <a:solidFill>
                <a:srgbClr val="00B0F0"/>
              </a:solidFill>
              <a:ln w="9525">
                <a:noFill/>
                <a:round/>
                <a:headEnd/>
                <a:tailEnd/>
              </a:ln>
            </p:spPr>
            <p:txBody>
              <a:bodyPr/>
              <a:lstStyle/>
              <a:p>
                <a:endParaRPr lang="en-US"/>
              </a:p>
            </p:txBody>
          </p:sp>
          <p:sp>
            <p:nvSpPr>
              <p:cNvPr id="23583" name="Freeform 150"/>
              <p:cNvSpPr>
                <a:spLocks/>
              </p:cNvSpPr>
              <p:nvPr/>
            </p:nvSpPr>
            <p:spPr bwMode="auto">
              <a:xfrm>
                <a:off x="5982" y="-370"/>
                <a:ext cx="144" cy="127"/>
              </a:xfrm>
              <a:custGeom>
                <a:avLst/>
                <a:gdLst>
                  <a:gd name="T0" fmla="*/ 28 w 61"/>
                  <a:gd name="T1" fmla="*/ 59 h 54"/>
                  <a:gd name="T2" fmla="*/ 50 w 61"/>
                  <a:gd name="T3" fmla="*/ 87 h 54"/>
                  <a:gd name="T4" fmla="*/ 68 w 61"/>
                  <a:gd name="T5" fmla="*/ 127 h 54"/>
                  <a:gd name="T6" fmla="*/ 144 w 61"/>
                  <a:gd name="T7" fmla="*/ 68 h 54"/>
                  <a:gd name="T8" fmla="*/ 92 w 61"/>
                  <a:gd name="T9" fmla="*/ 49 h 54"/>
                  <a:gd name="T10" fmla="*/ 87 w 61"/>
                  <a:gd name="T11" fmla="*/ 7 h 54"/>
                  <a:gd name="T12" fmla="*/ 14 w 61"/>
                  <a:gd name="T13" fmla="*/ 64 h 54"/>
                  <a:gd name="T14" fmla="*/ 28 w 61"/>
                  <a:gd name="T15" fmla="*/ 59 h 54"/>
                  <a:gd name="T16" fmla="*/ 40 w 61"/>
                  <a:gd name="T17" fmla="*/ 52 h 54"/>
                  <a:gd name="T18" fmla="*/ 66 w 61"/>
                  <a:gd name="T19" fmla="*/ 31 h 54"/>
                  <a:gd name="T20" fmla="*/ 92 w 61"/>
                  <a:gd name="T21" fmla="*/ 9 h 54"/>
                  <a:gd name="T22" fmla="*/ 104 w 61"/>
                  <a:gd name="T23" fmla="*/ 2 h 54"/>
                  <a:gd name="T24" fmla="*/ 87 w 61"/>
                  <a:gd name="T25" fmla="*/ 7 h 54"/>
                  <a:gd name="T26" fmla="*/ 52 w 61"/>
                  <a:gd name="T27" fmla="*/ 33 h 54"/>
                  <a:gd name="T28" fmla="*/ 12 w 61"/>
                  <a:gd name="T29" fmla="*/ 64 h 54"/>
                  <a:gd name="T30" fmla="*/ 5 w 61"/>
                  <a:gd name="T31" fmla="*/ 78 h 54"/>
                  <a:gd name="T32" fmla="*/ 68 w 61"/>
                  <a:gd name="T33" fmla="*/ 127 h 54"/>
                  <a:gd name="T34" fmla="*/ 80 w 61"/>
                  <a:gd name="T35" fmla="*/ 118 h 54"/>
                  <a:gd name="T36" fmla="*/ 106 w 61"/>
                  <a:gd name="T37" fmla="*/ 99 h 54"/>
                  <a:gd name="T38" fmla="*/ 144 w 61"/>
                  <a:gd name="T39" fmla="*/ 68 h 54"/>
                  <a:gd name="T40" fmla="*/ 125 w 61"/>
                  <a:gd name="T41" fmla="*/ 28 h 54"/>
                  <a:gd name="T42" fmla="*/ 104 w 61"/>
                  <a:gd name="T43" fmla="*/ 2 h 54"/>
                  <a:gd name="T44" fmla="*/ 92 w 61"/>
                  <a:gd name="T45" fmla="*/ 9 h 54"/>
                  <a:gd name="T46" fmla="*/ 66 w 61"/>
                  <a:gd name="T47" fmla="*/ 31 h 54"/>
                  <a:gd name="T48" fmla="*/ 40 w 61"/>
                  <a:gd name="T49" fmla="*/ 52 h 54"/>
                  <a:gd name="T50" fmla="*/ 28 w 61"/>
                  <a:gd name="T51" fmla="*/ 59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54"/>
                  <a:gd name="T80" fmla="*/ 61 w 61"/>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54">
                    <a:moveTo>
                      <a:pt x="12" y="25"/>
                    </a:moveTo>
                    <a:cubicBezTo>
                      <a:pt x="19" y="26"/>
                      <a:pt x="20" y="31"/>
                      <a:pt x="21" y="37"/>
                    </a:cubicBezTo>
                    <a:cubicBezTo>
                      <a:pt x="23" y="43"/>
                      <a:pt x="26" y="48"/>
                      <a:pt x="29" y="54"/>
                    </a:cubicBezTo>
                    <a:cubicBezTo>
                      <a:pt x="40" y="46"/>
                      <a:pt x="50" y="37"/>
                      <a:pt x="61" y="29"/>
                    </a:cubicBezTo>
                    <a:cubicBezTo>
                      <a:pt x="53" y="28"/>
                      <a:pt x="45" y="26"/>
                      <a:pt x="39" y="21"/>
                    </a:cubicBezTo>
                    <a:cubicBezTo>
                      <a:pt x="34" y="16"/>
                      <a:pt x="31" y="7"/>
                      <a:pt x="37" y="3"/>
                    </a:cubicBezTo>
                    <a:cubicBezTo>
                      <a:pt x="27" y="11"/>
                      <a:pt x="16" y="19"/>
                      <a:pt x="6" y="27"/>
                    </a:cubicBezTo>
                    <a:cubicBezTo>
                      <a:pt x="8" y="26"/>
                      <a:pt x="10" y="25"/>
                      <a:pt x="12" y="25"/>
                    </a:cubicBezTo>
                    <a:cubicBezTo>
                      <a:pt x="13" y="25"/>
                      <a:pt x="17" y="22"/>
                      <a:pt x="17" y="22"/>
                    </a:cubicBezTo>
                    <a:cubicBezTo>
                      <a:pt x="21" y="19"/>
                      <a:pt x="24" y="16"/>
                      <a:pt x="28" y="13"/>
                    </a:cubicBezTo>
                    <a:cubicBezTo>
                      <a:pt x="32" y="10"/>
                      <a:pt x="35" y="7"/>
                      <a:pt x="39" y="4"/>
                    </a:cubicBezTo>
                    <a:cubicBezTo>
                      <a:pt x="40" y="4"/>
                      <a:pt x="43" y="1"/>
                      <a:pt x="44" y="1"/>
                    </a:cubicBezTo>
                    <a:cubicBezTo>
                      <a:pt x="41" y="1"/>
                      <a:pt x="39" y="1"/>
                      <a:pt x="37" y="3"/>
                    </a:cubicBezTo>
                    <a:cubicBezTo>
                      <a:pt x="31" y="6"/>
                      <a:pt x="27" y="10"/>
                      <a:pt x="22" y="14"/>
                    </a:cubicBezTo>
                    <a:cubicBezTo>
                      <a:pt x="16" y="18"/>
                      <a:pt x="10" y="22"/>
                      <a:pt x="5" y="27"/>
                    </a:cubicBezTo>
                    <a:cubicBezTo>
                      <a:pt x="4" y="29"/>
                      <a:pt x="3" y="30"/>
                      <a:pt x="2" y="33"/>
                    </a:cubicBezTo>
                    <a:cubicBezTo>
                      <a:pt x="0" y="47"/>
                      <a:pt x="18" y="53"/>
                      <a:pt x="29" y="54"/>
                    </a:cubicBezTo>
                    <a:cubicBezTo>
                      <a:pt x="30" y="54"/>
                      <a:pt x="34" y="50"/>
                      <a:pt x="34" y="50"/>
                    </a:cubicBezTo>
                    <a:cubicBezTo>
                      <a:pt x="38" y="47"/>
                      <a:pt x="41" y="45"/>
                      <a:pt x="45" y="42"/>
                    </a:cubicBezTo>
                    <a:cubicBezTo>
                      <a:pt x="46" y="41"/>
                      <a:pt x="61" y="30"/>
                      <a:pt x="61" y="29"/>
                    </a:cubicBezTo>
                    <a:cubicBezTo>
                      <a:pt x="57" y="24"/>
                      <a:pt x="54" y="19"/>
                      <a:pt x="53" y="12"/>
                    </a:cubicBezTo>
                    <a:cubicBezTo>
                      <a:pt x="51" y="7"/>
                      <a:pt x="50" y="2"/>
                      <a:pt x="44" y="1"/>
                    </a:cubicBezTo>
                    <a:cubicBezTo>
                      <a:pt x="43" y="0"/>
                      <a:pt x="39" y="4"/>
                      <a:pt x="39" y="4"/>
                    </a:cubicBezTo>
                    <a:cubicBezTo>
                      <a:pt x="35" y="7"/>
                      <a:pt x="32" y="10"/>
                      <a:pt x="28" y="13"/>
                    </a:cubicBezTo>
                    <a:cubicBezTo>
                      <a:pt x="24" y="16"/>
                      <a:pt x="20" y="19"/>
                      <a:pt x="17" y="22"/>
                    </a:cubicBezTo>
                    <a:cubicBezTo>
                      <a:pt x="16" y="22"/>
                      <a:pt x="13" y="25"/>
                      <a:pt x="12" y="25"/>
                    </a:cubicBezTo>
                    <a:close/>
                  </a:path>
                </a:pathLst>
              </a:custGeom>
              <a:solidFill>
                <a:srgbClr val="00B0F0"/>
              </a:solidFill>
              <a:ln w="9525">
                <a:noFill/>
                <a:round/>
                <a:headEnd/>
                <a:tailEnd/>
              </a:ln>
            </p:spPr>
            <p:txBody>
              <a:bodyPr/>
              <a:lstStyle/>
              <a:p>
                <a:endParaRPr lang="en-US"/>
              </a:p>
            </p:txBody>
          </p:sp>
          <p:sp>
            <p:nvSpPr>
              <p:cNvPr id="23584" name="Freeform 151"/>
              <p:cNvSpPr>
                <a:spLocks/>
              </p:cNvSpPr>
              <p:nvPr/>
            </p:nvSpPr>
            <p:spPr bwMode="auto">
              <a:xfrm>
                <a:off x="5733" y="-418"/>
                <a:ext cx="446" cy="324"/>
              </a:xfrm>
              <a:custGeom>
                <a:avLst/>
                <a:gdLst>
                  <a:gd name="T0" fmla="*/ 7 w 188"/>
                  <a:gd name="T1" fmla="*/ 59 h 137"/>
                  <a:gd name="T2" fmla="*/ 62 w 188"/>
                  <a:gd name="T3" fmla="*/ 73 h 137"/>
                  <a:gd name="T4" fmla="*/ 69 w 188"/>
                  <a:gd name="T5" fmla="*/ 92 h 137"/>
                  <a:gd name="T6" fmla="*/ 88 w 188"/>
                  <a:gd name="T7" fmla="*/ 99 h 137"/>
                  <a:gd name="T8" fmla="*/ 138 w 188"/>
                  <a:gd name="T9" fmla="*/ 114 h 137"/>
                  <a:gd name="T10" fmla="*/ 173 w 188"/>
                  <a:gd name="T11" fmla="*/ 144 h 137"/>
                  <a:gd name="T12" fmla="*/ 247 w 188"/>
                  <a:gd name="T13" fmla="*/ 88 h 137"/>
                  <a:gd name="T14" fmla="*/ 259 w 188"/>
                  <a:gd name="T15" fmla="*/ 52 h 137"/>
                  <a:gd name="T16" fmla="*/ 185 w 188"/>
                  <a:gd name="T17" fmla="*/ 111 h 137"/>
                  <a:gd name="T18" fmla="*/ 221 w 188"/>
                  <a:gd name="T19" fmla="*/ 102 h 137"/>
                  <a:gd name="T20" fmla="*/ 223 w 188"/>
                  <a:gd name="T21" fmla="*/ 118 h 137"/>
                  <a:gd name="T22" fmla="*/ 242 w 188"/>
                  <a:gd name="T23" fmla="*/ 168 h 137"/>
                  <a:gd name="T24" fmla="*/ 306 w 188"/>
                  <a:gd name="T25" fmla="*/ 194 h 137"/>
                  <a:gd name="T26" fmla="*/ 339 w 188"/>
                  <a:gd name="T27" fmla="*/ 199 h 137"/>
                  <a:gd name="T28" fmla="*/ 368 w 188"/>
                  <a:gd name="T29" fmla="*/ 206 h 137"/>
                  <a:gd name="T30" fmla="*/ 441 w 188"/>
                  <a:gd name="T31" fmla="*/ 149 h 137"/>
                  <a:gd name="T32" fmla="*/ 292 w 188"/>
                  <a:gd name="T33" fmla="*/ 229 h 137"/>
                  <a:gd name="T34" fmla="*/ 237 w 188"/>
                  <a:gd name="T35" fmla="*/ 274 h 137"/>
                  <a:gd name="T36" fmla="*/ 190 w 188"/>
                  <a:gd name="T37" fmla="*/ 322 h 137"/>
                  <a:gd name="T38" fmla="*/ 261 w 188"/>
                  <a:gd name="T39" fmla="*/ 267 h 137"/>
                  <a:gd name="T40" fmla="*/ 183 w 188"/>
                  <a:gd name="T41" fmla="*/ 196 h 137"/>
                  <a:gd name="T42" fmla="*/ 157 w 188"/>
                  <a:gd name="T43" fmla="*/ 177 h 137"/>
                  <a:gd name="T44" fmla="*/ 145 w 188"/>
                  <a:gd name="T45" fmla="*/ 125 h 137"/>
                  <a:gd name="T46" fmla="*/ 128 w 188"/>
                  <a:gd name="T47" fmla="*/ 109 h 137"/>
                  <a:gd name="T48" fmla="*/ 130 w 188"/>
                  <a:gd name="T49" fmla="*/ 90 h 137"/>
                  <a:gd name="T50" fmla="*/ 123 w 188"/>
                  <a:gd name="T51" fmla="*/ 69 h 137"/>
                  <a:gd name="T52" fmla="*/ 104 w 188"/>
                  <a:gd name="T53" fmla="*/ 57 h 137"/>
                  <a:gd name="T54" fmla="*/ 90 w 188"/>
                  <a:gd name="T55" fmla="*/ 38 h 137"/>
                  <a:gd name="T56" fmla="*/ 76 w 188"/>
                  <a:gd name="T57" fmla="*/ 2 h 137"/>
                  <a:gd name="T58" fmla="*/ 2 w 188"/>
                  <a:gd name="T59" fmla="*/ 59 h 137"/>
                  <a:gd name="T60" fmla="*/ 7 w 188"/>
                  <a:gd name="T61" fmla="*/ 59 h 137"/>
                  <a:gd name="T62" fmla="*/ 81 w 188"/>
                  <a:gd name="T63" fmla="*/ 2 h 137"/>
                  <a:gd name="T64" fmla="*/ 7 w 188"/>
                  <a:gd name="T65" fmla="*/ 57 h 137"/>
                  <a:gd name="T66" fmla="*/ 0 w 188"/>
                  <a:gd name="T67" fmla="*/ 61 h 137"/>
                  <a:gd name="T68" fmla="*/ 12 w 188"/>
                  <a:gd name="T69" fmla="*/ 85 h 137"/>
                  <a:gd name="T70" fmla="*/ 31 w 188"/>
                  <a:gd name="T71" fmla="*/ 114 h 137"/>
                  <a:gd name="T72" fmla="*/ 50 w 188"/>
                  <a:gd name="T73" fmla="*/ 130 h 137"/>
                  <a:gd name="T74" fmla="*/ 59 w 188"/>
                  <a:gd name="T75" fmla="*/ 170 h 137"/>
                  <a:gd name="T76" fmla="*/ 76 w 188"/>
                  <a:gd name="T77" fmla="*/ 194 h 137"/>
                  <a:gd name="T78" fmla="*/ 83 w 188"/>
                  <a:gd name="T79" fmla="*/ 236 h 137"/>
                  <a:gd name="T80" fmla="*/ 102 w 188"/>
                  <a:gd name="T81" fmla="*/ 255 h 137"/>
                  <a:gd name="T82" fmla="*/ 130 w 188"/>
                  <a:gd name="T83" fmla="*/ 263 h 137"/>
                  <a:gd name="T84" fmla="*/ 185 w 188"/>
                  <a:gd name="T85" fmla="*/ 324 h 137"/>
                  <a:gd name="T86" fmla="*/ 256 w 188"/>
                  <a:gd name="T87" fmla="*/ 272 h 137"/>
                  <a:gd name="T88" fmla="*/ 273 w 188"/>
                  <a:gd name="T89" fmla="*/ 253 h 137"/>
                  <a:gd name="T90" fmla="*/ 261 w 188"/>
                  <a:gd name="T91" fmla="*/ 260 h 137"/>
                  <a:gd name="T92" fmla="*/ 289 w 188"/>
                  <a:gd name="T93" fmla="*/ 244 h 137"/>
                  <a:gd name="T94" fmla="*/ 368 w 188"/>
                  <a:gd name="T95" fmla="*/ 206 h 137"/>
                  <a:gd name="T96" fmla="*/ 432 w 188"/>
                  <a:gd name="T97" fmla="*/ 158 h 137"/>
                  <a:gd name="T98" fmla="*/ 444 w 188"/>
                  <a:gd name="T99" fmla="*/ 144 h 137"/>
                  <a:gd name="T100" fmla="*/ 389 w 188"/>
                  <a:gd name="T101" fmla="*/ 137 h 137"/>
                  <a:gd name="T102" fmla="*/ 299 w 188"/>
                  <a:gd name="T103" fmla="*/ 88 h 137"/>
                  <a:gd name="T104" fmla="*/ 301 w 188"/>
                  <a:gd name="T105" fmla="*/ 43 h 137"/>
                  <a:gd name="T106" fmla="*/ 268 w 188"/>
                  <a:gd name="T107" fmla="*/ 47 h 137"/>
                  <a:gd name="T108" fmla="*/ 173 w 188"/>
                  <a:gd name="T109" fmla="*/ 144 h 137"/>
                  <a:gd name="T110" fmla="*/ 247 w 188"/>
                  <a:gd name="T111" fmla="*/ 88 h 137"/>
                  <a:gd name="T112" fmla="*/ 218 w 188"/>
                  <a:gd name="T113" fmla="*/ 59 h 137"/>
                  <a:gd name="T114" fmla="*/ 164 w 188"/>
                  <a:gd name="T115" fmla="*/ 43 h 137"/>
                  <a:gd name="T116" fmla="*/ 145 w 188"/>
                  <a:gd name="T117" fmla="*/ 40 h 137"/>
                  <a:gd name="T118" fmla="*/ 140 w 188"/>
                  <a:gd name="T119" fmla="*/ 19 h 137"/>
                  <a:gd name="T120" fmla="*/ 81 w 188"/>
                  <a:gd name="T121" fmla="*/ 2 h 137"/>
                  <a:gd name="T122" fmla="*/ 7 w 188"/>
                  <a:gd name="T123" fmla="*/ 59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
                  <a:gd name="T187" fmla="*/ 0 h 137"/>
                  <a:gd name="T188" fmla="*/ 188 w 188"/>
                  <a:gd name="T189" fmla="*/ 137 h 1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 h="137">
                    <a:moveTo>
                      <a:pt x="3" y="25"/>
                    </a:moveTo>
                    <a:cubicBezTo>
                      <a:pt x="11" y="25"/>
                      <a:pt x="21" y="24"/>
                      <a:pt x="26" y="31"/>
                    </a:cubicBezTo>
                    <a:cubicBezTo>
                      <a:pt x="28" y="33"/>
                      <a:pt x="27" y="37"/>
                      <a:pt x="29" y="39"/>
                    </a:cubicBezTo>
                    <a:cubicBezTo>
                      <a:pt x="32" y="42"/>
                      <a:pt x="32" y="41"/>
                      <a:pt x="37" y="42"/>
                    </a:cubicBezTo>
                    <a:cubicBezTo>
                      <a:pt x="44" y="44"/>
                      <a:pt x="51" y="45"/>
                      <a:pt x="58" y="48"/>
                    </a:cubicBezTo>
                    <a:cubicBezTo>
                      <a:pt x="63" y="52"/>
                      <a:pt x="67" y="59"/>
                      <a:pt x="73" y="61"/>
                    </a:cubicBezTo>
                    <a:cubicBezTo>
                      <a:pt x="74" y="62"/>
                      <a:pt x="104" y="39"/>
                      <a:pt x="104" y="37"/>
                    </a:cubicBezTo>
                    <a:cubicBezTo>
                      <a:pt x="105" y="31"/>
                      <a:pt x="106" y="27"/>
                      <a:pt x="109" y="22"/>
                    </a:cubicBezTo>
                    <a:cubicBezTo>
                      <a:pt x="99" y="30"/>
                      <a:pt x="89" y="39"/>
                      <a:pt x="78" y="47"/>
                    </a:cubicBezTo>
                    <a:cubicBezTo>
                      <a:pt x="81" y="45"/>
                      <a:pt x="89" y="41"/>
                      <a:pt x="93" y="43"/>
                    </a:cubicBezTo>
                    <a:cubicBezTo>
                      <a:pt x="97" y="45"/>
                      <a:pt x="94" y="45"/>
                      <a:pt x="94" y="50"/>
                    </a:cubicBezTo>
                    <a:cubicBezTo>
                      <a:pt x="95" y="60"/>
                      <a:pt x="94" y="64"/>
                      <a:pt x="102" y="71"/>
                    </a:cubicBezTo>
                    <a:cubicBezTo>
                      <a:pt x="110" y="77"/>
                      <a:pt x="120" y="80"/>
                      <a:pt x="129" y="82"/>
                    </a:cubicBezTo>
                    <a:cubicBezTo>
                      <a:pt x="134" y="83"/>
                      <a:pt x="139" y="84"/>
                      <a:pt x="143" y="84"/>
                    </a:cubicBezTo>
                    <a:cubicBezTo>
                      <a:pt x="147" y="85"/>
                      <a:pt x="157" y="83"/>
                      <a:pt x="155" y="87"/>
                    </a:cubicBezTo>
                    <a:cubicBezTo>
                      <a:pt x="165" y="79"/>
                      <a:pt x="176" y="71"/>
                      <a:pt x="186" y="63"/>
                    </a:cubicBezTo>
                    <a:cubicBezTo>
                      <a:pt x="164" y="71"/>
                      <a:pt x="142" y="83"/>
                      <a:pt x="123" y="97"/>
                    </a:cubicBezTo>
                    <a:cubicBezTo>
                      <a:pt x="115" y="103"/>
                      <a:pt x="108" y="109"/>
                      <a:pt x="100" y="116"/>
                    </a:cubicBezTo>
                    <a:cubicBezTo>
                      <a:pt x="93" y="121"/>
                      <a:pt x="87" y="130"/>
                      <a:pt x="80" y="136"/>
                    </a:cubicBezTo>
                    <a:cubicBezTo>
                      <a:pt x="90" y="128"/>
                      <a:pt x="100" y="120"/>
                      <a:pt x="110" y="113"/>
                    </a:cubicBezTo>
                    <a:cubicBezTo>
                      <a:pt x="101" y="100"/>
                      <a:pt x="93" y="86"/>
                      <a:pt x="77" y="83"/>
                    </a:cubicBezTo>
                    <a:cubicBezTo>
                      <a:pt x="66" y="81"/>
                      <a:pt x="68" y="86"/>
                      <a:pt x="66" y="75"/>
                    </a:cubicBezTo>
                    <a:cubicBezTo>
                      <a:pt x="64" y="67"/>
                      <a:pt x="66" y="61"/>
                      <a:pt x="61" y="53"/>
                    </a:cubicBezTo>
                    <a:cubicBezTo>
                      <a:pt x="59" y="50"/>
                      <a:pt x="57" y="48"/>
                      <a:pt x="54" y="46"/>
                    </a:cubicBezTo>
                    <a:cubicBezTo>
                      <a:pt x="55" y="43"/>
                      <a:pt x="55" y="41"/>
                      <a:pt x="55" y="38"/>
                    </a:cubicBezTo>
                    <a:cubicBezTo>
                      <a:pt x="54" y="35"/>
                      <a:pt x="54" y="32"/>
                      <a:pt x="52" y="29"/>
                    </a:cubicBezTo>
                    <a:cubicBezTo>
                      <a:pt x="49" y="26"/>
                      <a:pt x="47" y="25"/>
                      <a:pt x="44" y="24"/>
                    </a:cubicBezTo>
                    <a:cubicBezTo>
                      <a:pt x="39" y="24"/>
                      <a:pt x="36" y="21"/>
                      <a:pt x="38" y="16"/>
                    </a:cubicBezTo>
                    <a:cubicBezTo>
                      <a:pt x="36" y="13"/>
                      <a:pt x="31" y="3"/>
                      <a:pt x="32" y="1"/>
                    </a:cubicBezTo>
                    <a:cubicBezTo>
                      <a:pt x="22" y="9"/>
                      <a:pt x="11" y="17"/>
                      <a:pt x="1" y="25"/>
                    </a:cubicBezTo>
                    <a:cubicBezTo>
                      <a:pt x="2" y="25"/>
                      <a:pt x="2" y="25"/>
                      <a:pt x="3" y="25"/>
                    </a:cubicBezTo>
                    <a:cubicBezTo>
                      <a:pt x="14" y="24"/>
                      <a:pt x="23" y="2"/>
                      <a:pt x="34" y="1"/>
                    </a:cubicBezTo>
                    <a:cubicBezTo>
                      <a:pt x="27" y="1"/>
                      <a:pt x="6" y="17"/>
                      <a:pt x="3" y="24"/>
                    </a:cubicBezTo>
                    <a:cubicBezTo>
                      <a:pt x="2" y="25"/>
                      <a:pt x="1" y="25"/>
                      <a:pt x="0" y="26"/>
                    </a:cubicBezTo>
                    <a:cubicBezTo>
                      <a:pt x="0" y="29"/>
                      <a:pt x="4" y="33"/>
                      <a:pt x="5" y="36"/>
                    </a:cubicBezTo>
                    <a:cubicBezTo>
                      <a:pt x="9" y="46"/>
                      <a:pt x="4" y="42"/>
                      <a:pt x="13" y="48"/>
                    </a:cubicBezTo>
                    <a:cubicBezTo>
                      <a:pt x="16" y="51"/>
                      <a:pt x="19" y="51"/>
                      <a:pt x="21" y="55"/>
                    </a:cubicBezTo>
                    <a:cubicBezTo>
                      <a:pt x="25" y="60"/>
                      <a:pt x="22" y="67"/>
                      <a:pt x="25" y="72"/>
                    </a:cubicBezTo>
                    <a:cubicBezTo>
                      <a:pt x="26" y="76"/>
                      <a:pt x="30" y="78"/>
                      <a:pt x="32" y="82"/>
                    </a:cubicBezTo>
                    <a:cubicBezTo>
                      <a:pt x="35" y="88"/>
                      <a:pt x="33" y="94"/>
                      <a:pt x="35" y="100"/>
                    </a:cubicBezTo>
                    <a:cubicBezTo>
                      <a:pt x="37" y="108"/>
                      <a:pt x="33" y="106"/>
                      <a:pt x="43" y="108"/>
                    </a:cubicBezTo>
                    <a:cubicBezTo>
                      <a:pt x="47" y="108"/>
                      <a:pt x="51" y="109"/>
                      <a:pt x="55" y="111"/>
                    </a:cubicBezTo>
                    <a:cubicBezTo>
                      <a:pt x="66" y="117"/>
                      <a:pt x="72" y="128"/>
                      <a:pt x="78" y="137"/>
                    </a:cubicBezTo>
                    <a:cubicBezTo>
                      <a:pt x="78" y="137"/>
                      <a:pt x="105" y="117"/>
                      <a:pt x="108" y="115"/>
                    </a:cubicBezTo>
                    <a:cubicBezTo>
                      <a:pt x="111" y="112"/>
                      <a:pt x="112" y="111"/>
                      <a:pt x="115" y="107"/>
                    </a:cubicBezTo>
                    <a:cubicBezTo>
                      <a:pt x="121" y="100"/>
                      <a:pt x="119" y="101"/>
                      <a:pt x="110" y="110"/>
                    </a:cubicBezTo>
                    <a:cubicBezTo>
                      <a:pt x="114" y="107"/>
                      <a:pt x="118" y="105"/>
                      <a:pt x="122" y="103"/>
                    </a:cubicBezTo>
                    <a:cubicBezTo>
                      <a:pt x="132" y="97"/>
                      <a:pt x="145" y="93"/>
                      <a:pt x="155" y="87"/>
                    </a:cubicBezTo>
                    <a:cubicBezTo>
                      <a:pt x="165" y="82"/>
                      <a:pt x="174" y="74"/>
                      <a:pt x="182" y="67"/>
                    </a:cubicBezTo>
                    <a:cubicBezTo>
                      <a:pt x="183" y="66"/>
                      <a:pt x="188" y="63"/>
                      <a:pt x="187" y="61"/>
                    </a:cubicBezTo>
                    <a:cubicBezTo>
                      <a:pt x="187" y="61"/>
                      <a:pt x="166" y="59"/>
                      <a:pt x="164" y="58"/>
                    </a:cubicBezTo>
                    <a:cubicBezTo>
                      <a:pt x="152" y="56"/>
                      <a:pt x="132" y="51"/>
                      <a:pt x="126" y="37"/>
                    </a:cubicBezTo>
                    <a:cubicBezTo>
                      <a:pt x="125" y="34"/>
                      <a:pt x="128" y="20"/>
                      <a:pt x="127" y="18"/>
                    </a:cubicBezTo>
                    <a:cubicBezTo>
                      <a:pt x="124" y="16"/>
                      <a:pt x="115" y="19"/>
                      <a:pt x="113" y="20"/>
                    </a:cubicBezTo>
                    <a:cubicBezTo>
                      <a:pt x="97" y="27"/>
                      <a:pt x="76" y="44"/>
                      <a:pt x="73" y="61"/>
                    </a:cubicBezTo>
                    <a:cubicBezTo>
                      <a:pt x="83" y="53"/>
                      <a:pt x="94" y="45"/>
                      <a:pt x="104" y="37"/>
                    </a:cubicBezTo>
                    <a:cubicBezTo>
                      <a:pt x="99" y="35"/>
                      <a:pt x="96" y="28"/>
                      <a:pt x="92" y="25"/>
                    </a:cubicBezTo>
                    <a:cubicBezTo>
                      <a:pt x="84" y="20"/>
                      <a:pt x="77" y="20"/>
                      <a:pt x="69" y="18"/>
                    </a:cubicBezTo>
                    <a:cubicBezTo>
                      <a:pt x="67" y="17"/>
                      <a:pt x="62" y="18"/>
                      <a:pt x="61" y="17"/>
                    </a:cubicBezTo>
                    <a:cubicBezTo>
                      <a:pt x="59" y="15"/>
                      <a:pt x="60" y="10"/>
                      <a:pt x="59" y="8"/>
                    </a:cubicBezTo>
                    <a:cubicBezTo>
                      <a:pt x="54" y="0"/>
                      <a:pt x="43" y="0"/>
                      <a:pt x="34" y="1"/>
                    </a:cubicBezTo>
                    <a:cubicBezTo>
                      <a:pt x="24" y="1"/>
                      <a:pt x="13" y="25"/>
                      <a:pt x="3" y="25"/>
                    </a:cubicBezTo>
                    <a:close/>
                  </a:path>
                </a:pathLst>
              </a:custGeom>
              <a:solidFill>
                <a:srgbClr val="00B0F0"/>
              </a:solidFill>
              <a:ln w="9525">
                <a:noFill/>
                <a:round/>
                <a:headEnd/>
                <a:tailEnd/>
              </a:ln>
            </p:spPr>
            <p:txBody>
              <a:bodyPr/>
              <a:lstStyle/>
              <a:p>
                <a:endParaRPr lang="en-US"/>
              </a:p>
            </p:txBody>
          </p:sp>
          <p:sp>
            <p:nvSpPr>
              <p:cNvPr id="23585" name="Freeform 152"/>
              <p:cNvSpPr>
                <a:spLocks/>
              </p:cNvSpPr>
              <p:nvPr/>
            </p:nvSpPr>
            <p:spPr bwMode="auto">
              <a:xfrm>
                <a:off x="5489" y="-330"/>
                <a:ext cx="502" cy="300"/>
              </a:xfrm>
              <a:custGeom>
                <a:avLst/>
                <a:gdLst>
                  <a:gd name="T0" fmla="*/ 258 w 212"/>
                  <a:gd name="T1" fmla="*/ 80 h 127"/>
                  <a:gd name="T2" fmla="*/ 263 w 212"/>
                  <a:gd name="T3" fmla="*/ 87 h 127"/>
                  <a:gd name="T4" fmla="*/ 339 w 212"/>
                  <a:gd name="T5" fmla="*/ 28 h 127"/>
                  <a:gd name="T6" fmla="*/ 239 w 212"/>
                  <a:gd name="T7" fmla="*/ 83 h 127"/>
                  <a:gd name="T8" fmla="*/ 161 w 212"/>
                  <a:gd name="T9" fmla="*/ 165 h 127"/>
                  <a:gd name="T10" fmla="*/ 166 w 212"/>
                  <a:gd name="T11" fmla="*/ 206 h 127"/>
                  <a:gd name="T12" fmla="*/ 213 w 212"/>
                  <a:gd name="T13" fmla="*/ 170 h 127"/>
                  <a:gd name="T14" fmla="*/ 239 w 212"/>
                  <a:gd name="T15" fmla="*/ 149 h 127"/>
                  <a:gd name="T16" fmla="*/ 275 w 212"/>
                  <a:gd name="T17" fmla="*/ 97 h 127"/>
                  <a:gd name="T18" fmla="*/ 206 w 212"/>
                  <a:gd name="T19" fmla="*/ 151 h 127"/>
                  <a:gd name="T20" fmla="*/ 287 w 212"/>
                  <a:gd name="T21" fmla="*/ 128 h 127"/>
                  <a:gd name="T22" fmla="*/ 303 w 212"/>
                  <a:gd name="T23" fmla="*/ 191 h 127"/>
                  <a:gd name="T24" fmla="*/ 346 w 212"/>
                  <a:gd name="T25" fmla="*/ 189 h 127"/>
                  <a:gd name="T26" fmla="*/ 379 w 212"/>
                  <a:gd name="T27" fmla="*/ 206 h 127"/>
                  <a:gd name="T28" fmla="*/ 410 w 212"/>
                  <a:gd name="T29" fmla="*/ 293 h 127"/>
                  <a:gd name="T30" fmla="*/ 483 w 212"/>
                  <a:gd name="T31" fmla="*/ 234 h 127"/>
                  <a:gd name="T32" fmla="*/ 242 w 212"/>
                  <a:gd name="T33" fmla="*/ 215 h 127"/>
                  <a:gd name="T34" fmla="*/ 104 w 212"/>
                  <a:gd name="T35" fmla="*/ 194 h 127"/>
                  <a:gd name="T36" fmla="*/ 78 w 212"/>
                  <a:gd name="T37" fmla="*/ 180 h 127"/>
                  <a:gd name="T38" fmla="*/ 76 w 212"/>
                  <a:gd name="T39" fmla="*/ 118 h 127"/>
                  <a:gd name="T40" fmla="*/ 118 w 212"/>
                  <a:gd name="T41" fmla="*/ 43 h 127"/>
                  <a:gd name="T42" fmla="*/ 54 w 212"/>
                  <a:gd name="T43" fmla="*/ 92 h 127"/>
                  <a:gd name="T44" fmla="*/ 64 w 212"/>
                  <a:gd name="T45" fmla="*/ 85 h 127"/>
                  <a:gd name="T46" fmla="*/ 54 w 212"/>
                  <a:gd name="T47" fmla="*/ 92 h 127"/>
                  <a:gd name="T48" fmla="*/ 258 w 212"/>
                  <a:gd name="T49" fmla="*/ 80 h 127"/>
                  <a:gd name="T50" fmla="*/ 334 w 212"/>
                  <a:gd name="T51" fmla="*/ 21 h 127"/>
                  <a:gd name="T52" fmla="*/ 173 w 212"/>
                  <a:gd name="T53" fmla="*/ 14 h 127"/>
                  <a:gd name="T54" fmla="*/ 92 w 212"/>
                  <a:gd name="T55" fmla="*/ 64 h 127"/>
                  <a:gd name="T56" fmla="*/ 21 w 212"/>
                  <a:gd name="T57" fmla="*/ 125 h 127"/>
                  <a:gd name="T58" fmla="*/ 0 w 212"/>
                  <a:gd name="T59" fmla="*/ 194 h 127"/>
                  <a:gd name="T60" fmla="*/ 7 w 212"/>
                  <a:gd name="T61" fmla="*/ 248 h 127"/>
                  <a:gd name="T62" fmla="*/ 26 w 212"/>
                  <a:gd name="T63" fmla="*/ 250 h 127"/>
                  <a:gd name="T64" fmla="*/ 244 w 212"/>
                  <a:gd name="T65" fmla="*/ 281 h 127"/>
                  <a:gd name="T66" fmla="*/ 410 w 212"/>
                  <a:gd name="T67" fmla="*/ 293 h 127"/>
                  <a:gd name="T68" fmla="*/ 483 w 212"/>
                  <a:gd name="T69" fmla="*/ 234 h 127"/>
                  <a:gd name="T70" fmla="*/ 403 w 212"/>
                  <a:gd name="T71" fmla="*/ 130 h 127"/>
                  <a:gd name="T72" fmla="*/ 374 w 212"/>
                  <a:gd name="T73" fmla="*/ 128 h 127"/>
                  <a:gd name="T74" fmla="*/ 374 w 212"/>
                  <a:gd name="T75" fmla="*/ 90 h 127"/>
                  <a:gd name="T76" fmla="*/ 329 w 212"/>
                  <a:gd name="T77" fmla="*/ 71 h 127"/>
                  <a:gd name="T78" fmla="*/ 237 w 212"/>
                  <a:gd name="T79" fmla="*/ 125 h 127"/>
                  <a:gd name="T80" fmla="*/ 166 w 212"/>
                  <a:gd name="T81" fmla="*/ 206 h 127"/>
                  <a:gd name="T82" fmla="*/ 239 w 212"/>
                  <a:gd name="T83" fmla="*/ 149 h 127"/>
                  <a:gd name="T84" fmla="*/ 234 w 212"/>
                  <a:gd name="T85" fmla="*/ 109 h 127"/>
                  <a:gd name="T86" fmla="*/ 265 w 212"/>
                  <a:gd name="T87" fmla="*/ 61 h 127"/>
                  <a:gd name="T88" fmla="*/ 192 w 212"/>
                  <a:gd name="T89" fmla="*/ 118 h 127"/>
                  <a:gd name="T90" fmla="*/ 287 w 212"/>
                  <a:gd name="T91" fmla="*/ 69 h 127"/>
                  <a:gd name="T92" fmla="*/ 334 w 212"/>
                  <a:gd name="T93" fmla="*/ 21 h 127"/>
                  <a:gd name="T94" fmla="*/ 258 w 212"/>
                  <a:gd name="T95" fmla="*/ 8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2"/>
                  <a:gd name="T145" fmla="*/ 0 h 127"/>
                  <a:gd name="T146" fmla="*/ 212 w 212"/>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2" h="127">
                    <a:moveTo>
                      <a:pt x="109" y="34"/>
                    </a:moveTo>
                    <a:cubicBezTo>
                      <a:pt x="112" y="34"/>
                      <a:pt x="112" y="35"/>
                      <a:pt x="111" y="37"/>
                    </a:cubicBezTo>
                    <a:cubicBezTo>
                      <a:pt x="122" y="28"/>
                      <a:pt x="132" y="20"/>
                      <a:pt x="143" y="12"/>
                    </a:cubicBezTo>
                    <a:cubicBezTo>
                      <a:pt x="127" y="18"/>
                      <a:pt x="114" y="24"/>
                      <a:pt x="101" y="35"/>
                    </a:cubicBezTo>
                    <a:cubicBezTo>
                      <a:pt x="88" y="44"/>
                      <a:pt x="72" y="54"/>
                      <a:pt x="68" y="70"/>
                    </a:cubicBezTo>
                    <a:cubicBezTo>
                      <a:pt x="67" y="76"/>
                      <a:pt x="65" y="87"/>
                      <a:pt x="70" y="87"/>
                    </a:cubicBezTo>
                    <a:cubicBezTo>
                      <a:pt x="74" y="87"/>
                      <a:pt x="87" y="74"/>
                      <a:pt x="90" y="72"/>
                    </a:cubicBezTo>
                    <a:cubicBezTo>
                      <a:pt x="93" y="69"/>
                      <a:pt x="98" y="66"/>
                      <a:pt x="101" y="63"/>
                    </a:cubicBezTo>
                    <a:cubicBezTo>
                      <a:pt x="107" y="56"/>
                      <a:pt x="109" y="47"/>
                      <a:pt x="116" y="41"/>
                    </a:cubicBezTo>
                    <a:cubicBezTo>
                      <a:pt x="106" y="48"/>
                      <a:pt x="96" y="56"/>
                      <a:pt x="87" y="64"/>
                    </a:cubicBezTo>
                    <a:cubicBezTo>
                      <a:pt x="94" y="58"/>
                      <a:pt x="112" y="49"/>
                      <a:pt x="121" y="54"/>
                    </a:cubicBezTo>
                    <a:cubicBezTo>
                      <a:pt x="132" y="60"/>
                      <a:pt x="122" y="76"/>
                      <a:pt x="128" y="81"/>
                    </a:cubicBezTo>
                    <a:cubicBezTo>
                      <a:pt x="131" y="83"/>
                      <a:pt x="142" y="79"/>
                      <a:pt x="146" y="80"/>
                    </a:cubicBezTo>
                    <a:cubicBezTo>
                      <a:pt x="151" y="81"/>
                      <a:pt x="156" y="83"/>
                      <a:pt x="160" y="87"/>
                    </a:cubicBezTo>
                    <a:cubicBezTo>
                      <a:pt x="171" y="96"/>
                      <a:pt x="178" y="110"/>
                      <a:pt x="173" y="124"/>
                    </a:cubicBezTo>
                    <a:cubicBezTo>
                      <a:pt x="183" y="116"/>
                      <a:pt x="194" y="108"/>
                      <a:pt x="204" y="99"/>
                    </a:cubicBezTo>
                    <a:cubicBezTo>
                      <a:pt x="172" y="104"/>
                      <a:pt x="134" y="95"/>
                      <a:pt x="102" y="91"/>
                    </a:cubicBezTo>
                    <a:cubicBezTo>
                      <a:pt x="83" y="88"/>
                      <a:pt x="63" y="85"/>
                      <a:pt x="44" y="82"/>
                    </a:cubicBezTo>
                    <a:cubicBezTo>
                      <a:pt x="37" y="81"/>
                      <a:pt x="36" y="81"/>
                      <a:pt x="33" y="76"/>
                    </a:cubicBezTo>
                    <a:cubicBezTo>
                      <a:pt x="30" y="70"/>
                      <a:pt x="31" y="57"/>
                      <a:pt x="32" y="50"/>
                    </a:cubicBezTo>
                    <a:cubicBezTo>
                      <a:pt x="34" y="37"/>
                      <a:pt x="41" y="27"/>
                      <a:pt x="50" y="18"/>
                    </a:cubicBezTo>
                    <a:cubicBezTo>
                      <a:pt x="41" y="25"/>
                      <a:pt x="32" y="32"/>
                      <a:pt x="23" y="39"/>
                    </a:cubicBezTo>
                    <a:cubicBezTo>
                      <a:pt x="25" y="38"/>
                      <a:pt x="26" y="37"/>
                      <a:pt x="27" y="36"/>
                    </a:cubicBezTo>
                    <a:cubicBezTo>
                      <a:pt x="26" y="37"/>
                      <a:pt x="24" y="38"/>
                      <a:pt x="23" y="39"/>
                    </a:cubicBezTo>
                    <a:cubicBezTo>
                      <a:pt x="48" y="23"/>
                      <a:pt x="81" y="25"/>
                      <a:pt x="109" y="34"/>
                    </a:cubicBezTo>
                    <a:cubicBezTo>
                      <a:pt x="117" y="36"/>
                      <a:pt x="134" y="7"/>
                      <a:pt x="141" y="9"/>
                    </a:cubicBezTo>
                    <a:cubicBezTo>
                      <a:pt x="119" y="3"/>
                      <a:pt x="95" y="0"/>
                      <a:pt x="73" y="6"/>
                    </a:cubicBezTo>
                    <a:cubicBezTo>
                      <a:pt x="59" y="10"/>
                      <a:pt x="49" y="18"/>
                      <a:pt x="39" y="27"/>
                    </a:cubicBezTo>
                    <a:cubicBezTo>
                      <a:pt x="28" y="35"/>
                      <a:pt x="16" y="42"/>
                      <a:pt x="9" y="53"/>
                    </a:cubicBezTo>
                    <a:cubicBezTo>
                      <a:pt x="3" y="62"/>
                      <a:pt x="0" y="72"/>
                      <a:pt x="0" y="82"/>
                    </a:cubicBezTo>
                    <a:cubicBezTo>
                      <a:pt x="0" y="86"/>
                      <a:pt x="0" y="102"/>
                      <a:pt x="3" y="105"/>
                    </a:cubicBezTo>
                    <a:cubicBezTo>
                      <a:pt x="4" y="106"/>
                      <a:pt x="9" y="106"/>
                      <a:pt x="11" y="106"/>
                    </a:cubicBezTo>
                    <a:cubicBezTo>
                      <a:pt x="41" y="112"/>
                      <a:pt x="72" y="116"/>
                      <a:pt x="103" y="119"/>
                    </a:cubicBezTo>
                    <a:cubicBezTo>
                      <a:pt x="125" y="122"/>
                      <a:pt x="150" y="127"/>
                      <a:pt x="173" y="124"/>
                    </a:cubicBezTo>
                    <a:cubicBezTo>
                      <a:pt x="178" y="123"/>
                      <a:pt x="202" y="104"/>
                      <a:pt x="204" y="99"/>
                    </a:cubicBezTo>
                    <a:cubicBezTo>
                      <a:pt x="212" y="78"/>
                      <a:pt x="192" y="55"/>
                      <a:pt x="170" y="55"/>
                    </a:cubicBezTo>
                    <a:cubicBezTo>
                      <a:pt x="164" y="55"/>
                      <a:pt x="160" y="58"/>
                      <a:pt x="158" y="54"/>
                    </a:cubicBezTo>
                    <a:cubicBezTo>
                      <a:pt x="156" y="49"/>
                      <a:pt x="160" y="42"/>
                      <a:pt x="158" y="38"/>
                    </a:cubicBezTo>
                    <a:cubicBezTo>
                      <a:pt x="155" y="28"/>
                      <a:pt x="149" y="28"/>
                      <a:pt x="139" y="30"/>
                    </a:cubicBezTo>
                    <a:cubicBezTo>
                      <a:pt x="124" y="33"/>
                      <a:pt x="112" y="43"/>
                      <a:pt x="100" y="53"/>
                    </a:cubicBezTo>
                    <a:cubicBezTo>
                      <a:pt x="87" y="63"/>
                      <a:pt x="77" y="72"/>
                      <a:pt x="70" y="87"/>
                    </a:cubicBezTo>
                    <a:cubicBezTo>
                      <a:pt x="80" y="79"/>
                      <a:pt x="91" y="71"/>
                      <a:pt x="101" y="63"/>
                    </a:cubicBezTo>
                    <a:cubicBezTo>
                      <a:pt x="96" y="63"/>
                      <a:pt x="99" y="49"/>
                      <a:pt x="99" y="46"/>
                    </a:cubicBezTo>
                    <a:cubicBezTo>
                      <a:pt x="101" y="37"/>
                      <a:pt x="106" y="31"/>
                      <a:pt x="112" y="26"/>
                    </a:cubicBezTo>
                    <a:cubicBezTo>
                      <a:pt x="102" y="34"/>
                      <a:pt x="92" y="42"/>
                      <a:pt x="81" y="50"/>
                    </a:cubicBezTo>
                    <a:cubicBezTo>
                      <a:pt x="94" y="41"/>
                      <a:pt x="109" y="39"/>
                      <a:pt x="121" y="29"/>
                    </a:cubicBezTo>
                    <a:cubicBezTo>
                      <a:pt x="125" y="26"/>
                      <a:pt x="147" y="12"/>
                      <a:pt x="141" y="9"/>
                    </a:cubicBezTo>
                    <a:cubicBezTo>
                      <a:pt x="134" y="7"/>
                      <a:pt x="115" y="36"/>
                      <a:pt x="109" y="34"/>
                    </a:cubicBezTo>
                    <a:close/>
                  </a:path>
                </a:pathLst>
              </a:custGeom>
              <a:solidFill>
                <a:srgbClr val="00B0F0"/>
              </a:solidFill>
              <a:ln w="9525">
                <a:noFill/>
                <a:round/>
                <a:headEnd/>
                <a:tailEnd/>
              </a:ln>
            </p:spPr>
            <p:txBody>
              <a:bodyPr/>
              <a:lstStyle/>
              <a:p>
                <a:endParaRPr lang="en-US"/>
              </a:p>
            </p:txBody>
          </p:sp>
          <p:sp>
            <p:nvSpPr>
              <p:cNvPr id="23586" name="Freeform 153"/>
              <p:cNvSpPr>
                <a:spLocks/>
              </p:cNvSpPr>
              <p:nvPr/>
            </p:nvSpPr>
            <p:spPr bwMode="auto">
              <a:xfrm>
                <a:off x="5567" y="-427"/>
                <a:ext cx="223" cy="111"/>
              </a:xfrm>
              <a:custGeom>
                <a:avLst/>
                <a:gdLst>
                  <a:gd name="T0" fmla="*/ 31 w 94"/>
                  <a:gd name="T1" fmla="*/ 68 h 47"/>
                  <a:gd name="T2" fmla="*/ 147 w 94"/>
                  <a:gd name="T3" fmla="*/ 109 h 47"/>
                  <a:gd name="T4" fmla="*/ 221 w 94"/>
                  <a:gd name="T5" fmla="*/ 52 h 47"/>
                  <a:gd name="T6" fmla="*/ 145 w 94"/>
                  <a:gd name="T7" fmla="*/ 47 h 47"/>
                  <a:gd name="T8" fmla="*/ 109 w 94"/>
                  <a:gd name="T9" fmla="*/ 45 h 47"/>
                  <a:gd name="T10" fmla="*/ 76 w 94"/>
                  <a:gd name="T11" fmla="*/ 26 h 47"/>
                  <a:gd name="T12" fmla="*/ 64 w 94"/>
                  <a:gd name="T13" fmla="*/ 35 h 47"/>
                  <a:gd name="T14" fmla="*/ 71 w 94"/>
                  <a:gd name="T15" fmla="*/ 31 h 47"/>
                  <a:gd name="T16" fmla="*/ 7 w 94"/>
                  <a:gd name="T17" fmla="*/ 80 h 47"/>
                  <a:gd name="T18" fmla="*/ 31 w 94"/>
                  <a:gd name="T19" fmla="*/ 68 h 47"/>
                  <a:gd name="T20" fmla="*/ 66 w 94"/>
                  <a:gd name="T21" fmla="*/ 40 h 47"/>
                  <a:gd name="T22" fmla="*/ 104 w 94"/>
                  <a:gd name="T23" fmla="*/ 12 h 47"/>
                  <a:gd name="T24" fmla="*/ 12 w 94"/>
                  <a:gd name="T25" fmla="*/ 76 h 47"/>
                  <a:gd name="T26" fmla="*/ 0 w 94"/>
                  <a:gd name="T27" fmla="*/ 85 h 47"/>
                  <a:gd name="T28" fmla="*/ 36 w 94"/>
                  <a:gd name="T29" fmla="*/ 104 h 47"/>
                  <a:gd name="T30" fmla="*/ 69 w 94"/>
                  <a:gd name="T31" fmla="*/ 106 h 47"/>
                  <a:gd name="T32" fmla="*/ 147 w 94"/>
                  <a:gd name="T33" fmla="*/ 109 h 47"/>
                  <a:gd name="T34" fmla="*/ 221 w 94"/>
                  <a:gd name="T35" fmla="*/ 52 h 47"/>
                  <a:gd name="T36" fmla="*/ 104 w 94"/>
                  <a:gd name="T37" fmla="*/ 12 h 47"/>
                  <a:gd name="T38" fmla="*/ 66 w 94"/>
                  <a:gd name="T39" fmla="*/ 40 h 47"/>
                  <a:gd name="T40" fmla="*/ 31 w 94"/>
                  <a:gd name="T41" fmla="*/ 68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47"/>
                  <a:gd name="T65" fmla="*/ 94 w 9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47">
                    <a:moveTo>
                      <a:pt x="13" y="29"/>
                    </a:moveTo>
                    <a:cubicBezTo>
                      <a:pt x="30" y="24"/>
                      <a:pt x="56" y="25"/>
                      <a:pt x="62" y="46"/>
                    </a:cubicBezTo>
                    <a:cubicBezTo>
                      <a:pt x="72" y="38"/>
                      <a:pt x="83" y="30"/>
                      <a:pt x="93" y="22"/>
                    </a:cubicBezTo>
                    <a:cubicBezTo>
                      <a:pt x="83" y="22"/>
                      <a:pt x="72" y="20"/>
                      <a:pt x="61" y="20"/>
                    </a:cubicBezTo>
                    <a:cubicBezTo>
                      <a:pt x="56" y="20"/>
                      <a:pt x="51" y="21"/>
                      <a:pt x="46" y="19"/>
                    </a:cubicBezTo>
                    <a:cubicBezTo>
                      <a:pt x="41" y="18"/>
                      <a:pt x="36" y="14"/>
                      <a:pt x="32" y="11"/>
                    </a:cubicBezTo>
                    <a:cubicBezTo>
                      <a:pt x="30" y="12"/>
                      <a:pt x="29" y="14"/>
                      <a:pt x="27" y="15"/>
                    </a:cubicBezTo>
                    <a:cubicBezTo>
                      <a:pt x="28" y="14"/>
                      <a:pt x="29" y="13"/>
                      <a:pt x="30" y="13"/>
                    </a:cubicBezTo>
                    <a:cubicBezTo>
                      <a:pt x="21" y="20"/>
                      <a:pt x="12" y="27"/>
                      <a:pt x="3" y="34"/>
                    </a:cubicBezTo>
                    <a:cubicBezTo>
                      <a:pt x="6" y="32"/>
                      <a:pt x="9" y="31"/>
                      <a:pt x="13" y="29"/>
                    </a:cubicBezTo>
                    <a:cubicBezTo>
                      <a:pt x="18" y="28"/>
                      <a:pt x="24" y="21"/>
                      <a:pt x="28" y="17"/>
                    </a:cubicBezTo>
                    <a:cubicBezTo>
                      <a:pt x="33" y="14"/>
                      <a:pt x="39" y="7"/>
                      <a:pt x="44" y="5"/>
                    </a:cubicBezTo>
                    <a:cubicBezTo>
                      <a:pt x="29" y="10"/>
                      <a:pt x="17" y="23"/>
                      <a:pt x="5" y="32"/>
                    </a:cubicBezTo>
                    <a:cubicBezTo>
                      <a:pt x="6" y="32"/>
                      <a:pt x="0" y="36"/>
                      <a:pt x="0" y="36"/>
                    </a:cubicBezTo>
                    <a:cubicBezTo>
                      <a:pt x="5" y="38"/>
                      <a:pt x="10" y="42"/>
                      <a:pt x="15" y="44"/>
                    </a:cubicBezTo>
                    <a:cubicBezTo>
                      <a:pt x="19" y="46"/>
                      <a:pt x="24" y="45"/>
                      <a:pt x="29" y="45"/>
                    </a:cubicBezTo>
                    <a:cubicBezTo>
                      <a:pt x="40" y="45"/>
                      <a:pt x="51" y="47"/>
                      <a:pt x="62" y="46"/>
                    </a:cubicBezTo>
                    <a:cubicBezTo>
                      <a:pt x="65" y="46"/>
                      <a:pt x="94" y="23"/>
                      <a:pt x="93" y="22"/>
                    </a:cubicBezTo>
                    <a:cubicBezTo>
                      <a:pt x="87" y="0"/>
                      <a:pt x="62" y="0"/>
                      <a:pt x="44" y="5"/>
                    </a:cubicBezTo>
                    <a:cubicBezTo>
                      <a:pt x="39" y="6"/>
                      <a:pt x="32" y="14"/>
                      <a:pt x="28" y="17"/>
                    </a:cubicBezTo>
                    <a:cubicBezTo>
                      <a:pt x="24" y="20"/>
                      <a:pt x="18" y="28"/>
                      <a:pt x="13" y="29"/>
                    </a:cubicBezTo>
                    <a:close/>
                  </a:path>
                </a:pathLst>
              </a:custGeom>
              <a:solidFill>
                <a:srgbClr val="00B0F0"/>
              </a:solidFill>
              <a:ln w="9525">
                <a:noFill/>
                <a:round/>
                <a:headEnd/>
                <a:tailEnd/>
              </a:ln>
            </p:spPr>
            <p:txBody>
              <a:bodyPr/>
              <a:lstStyle/>
              <a:p>
                <a:endParaRPr lang="en-US"/>
              </a:p>
            </p:txBody>
          </p:sp>
          <p:sp>
            <p:nvSpPr>
              <p:cNvPr id="23587" name="Freeform 154"/>
              <p:cNvSpPr>
                <a:spLocks/>
              </p:cNvSpPr>
              <p:nvPr/>
            </p:nvSpPr>
            <p:spPr bwMode="auto">
              <a:xfrm>
                <a:off x="5437" y="-394"/>
                <a:ext cx="211" cy="118"/>
              </a:xfrm>
              <a:custGeom>
                <a:avLst/>
                <a:gdLst>
                  <a:gd name="T0" fmla="*/ 211 w 89"/>
                  <a:gd name="T1" fmla="*/ 19 h 50"/>
                  <a:gd name="T2" fmla="*/ 173 w 89"/>
                  <a:gd name="T3" fmla="*/ 31 h 50"/>
                  <a:gd name="T4" fmla="*/ 145 w 89"/>
                  <a:gd name="T5" fmla="*/ 50 h 50"/>
                  <a:gd name="T6" fmla="*/ 62 w 89"/>
                  <a:gd name="T7" fmla="*/ 116 h 50"/>
                  <a:gd name="T8" fmla="*/ 135 w 89"/>
                  <a:gd name="T9" fmla="*/ 57 h 50"/>
                  <a:gd name="T10" fmla="*/ 109 w 89"/>
                  <a:gd name="T11" fmla="*/ 40 h 50"/>
                  <a:gd name="T12" fmla="*/ 95 w 89"/>
                  <a:gd name="T13" fmla="*/ 35 h 50"/>
                  <a:gd name="T14" fmla="*/ 78 w 89"/>
                  <a:gd name="T15" fmla="*/ 26 h 50"/>
                  <a:gd name="T16" fmla="*/ 9 w 89"/>
                  <a:gd name="T17" fmla="*/ 80 h 50"/>
                  <a:gd name="T18" fmla="*/ 12 w 89"/>
                  <a:gd name="T19" fmla="*/ 78 h 50"/>
                  <a:gd name="T20" fmla="*/ 7 w 89"/>
                  <a:gd name="T21" fmla="*/ 83 h 50"/>
                  <a:gd name="T22" fmla="*/ 135 w 89"/>
                  <a:gd name="T23" fmla="*/ 78 h 50"/>
                  <a:gd name="T24" fmla="*/ 173 w 89"/>
                  <a:gd name="T25" fmla="*/ 47 h 50"/>
                  <a:gd name="T26" fmla="*/ 211 w 89"/>
                  <a:gd name="T27" fmla="*/ 19 h 50"/>
                  <a:gd name="T28" fmla="*/ 76 w 89"/>
                  <a:gd name="T29" fmla="*/ 28 h 50"/>
                  <a:gd name="T30" fmla="*/ 2 w 89"/>
                  <a:gd name="T31" fmla="*/ 87 h 50"/>
                  <a:gd name="T32" fmla="*/ 38 w 89"/>
                  <a:gd name="T33" fmla="*/ 99 h 50"/>
                  <a:gd name="T34" fmla="*/ 62 w 89"/>
                  <a:gd name="T35" fmla="*/ 116 h 50"/>
                  <a:gd name="T36" fmla="*/ 135 w 89"/>
                  <a:gd name="T37" fmla="*/ 57 h 50"/>
                  <a:gd name="T38" fmla="*/ 92 w 89"/>
                  <a:gd name="T39" fmla="*/ 90 h 50"/>
                  <a:gd name="T40" fmla="*/ 107 w 89"/>
                  <a:gd name="T41" fmla="*/ 85 h 50"/>
                  <a:gd name="T42" fmla="*/ 135 w 89"/>
                  <a:gd name="T43" fmla="*/ 78 h 50"/>
                  <a:gd name="T44" fmla="*/ 211 w 89"/>
                  <a:gd name="T45" fmla="*/ 19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50"/>
                  <a:gd name="T71" fmla="*/ 89 w 89"/>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50">
                    <a:moveTo>
                      <a:pt x="89" y="8"/>
                    </a:moveTo>
                    <a:cubicBezTo>
                      <a:pt x="84" y="10"/>
                      <a:pt x="78" y="10"/>
                      <a:pt x="73" y="13"/>
                    </a:cubicBezTo>
                    <a:cubicBezTo>
                      <a:pt x="68" y="15"/>
                      <a:pt x="64" y="18"/>
                      <a:pt x="61" y="21"/>
                    </a:cubicBezTo>
                    <a:cubicBezTo>
                      <a:pt x="49" y="30"/>
                      <a:pt x="37" y="39"/>
                      <a:pt x="26" y="49"/>
                    </a:cubicBezTo>
                    <a:cubicBezTo>
                      <a:pt x="36" y="41"/>
                      <a:pt x="47" y="32"/>
                      <a:pt x="57" y="24"/>
                    </a:cubicBezTo>
                    <a:cubicBezTo>
                      <a:pt x="54" y="22"/>
                      <a:pt x="50" y="19"/>
                      <a:pt x="46" y="17"/>
                    </a:cubicBezTo>
                    <a:cubicBezTo>
                      <a:pt x="44" y="16"/>
                      <a:pt x="42" y="15"/>
                      <a:pt x="40" y="15"/>
                    </a:cubicBezTo>
                    <a:cubicBezTo>
                      <a:pt x="38" y="14"/>
                      <a:pt x="31" y="14"/>
                      <a:pt x="33" y="11"/>
                    </a:cubicBezTo>
                    <a:cubicBezTo>
                      <a:pt x="24" y="19"/>
                      <a:pt x="14" y="26"/>
                      <a:pt x="4" y="34"/>
                    </a:cubicBezTo>
                    <a:cubicBezTo>
                      <a:pt x="4" y="34"/>
                      <a:pt x="5" y="33"/>
                      <a:pt x="5" y="33"/>
                    </a:cubicBezTo>
                    <a:cubicBezTo>
                      <a:pt x="5" y="33"/>
                      <a:pt x="4" y="34"/>
                      <a:pt x="3" y="35"/>
                    </a:cubicBezTo>
                    <a:cubicBezTo>
                      <a:pt x="18" y="25"/>
                      <a:pt x="42" y="25"/>
                      <a:pt x="57" y="33"/>
                    </a:cubicBezTo>
                    <a:cubicBezTo>
                      <a:pt x="59" y="33"/>
                      <a:pt x="72" y="22"/>
                      <a:pt x="73" y="20"/>
                    </a:cubicBezTo>
                    <a:cubicBezTo>
                      <a:pt x="75" y="19"/>
                      <a:pt x="87" y="7"/>
                      <a:pt x="89" y="8"/>
                    </a:cubicBezTo>
                    <a:cubicBezTo>
                      <a:pt x="72" y="0"/>
                      <a:pt x="47" y="1"/>
                      <a:pt x="32" y="12"/>
                    </a:cubicBezTo>
                    <a:cubicBezTo>
                      <a:pt x="29" y="14"/>
                      <a:pt x="0" y="34"/>
                      <a:pt x="1" y="37"/>
                    </a:cubicBezTo>
                    <a:cubicBezTo>
                      <a:pt x="1" y="38"/>
                      <a:pt x="13" y="41"/>
                      <a:pt x="16" y="42"/>
                    </a:cubicBezTo>
                    <a:cubicBezTo>
                      <a:pt x="19" y="44"/>
                      <a:pt x="23" y="46"/>
                      <a:pt x="26" y="49"/>
                    </a:cubicBezTo>
                    <a:cubicBezTo>
                      <a:pt x="27" y="50"/>
                      <a:pt x="55" y="27"/>
                      <a:pt x="57" y="24"/>
                    </a:cubicBezTo>
                    <a:cubicBezTo>
                      <a:pt x="69" y="13"/>
                      <a:pt x="28" y="42"/>
                      <a:pt x="39" y="38"/>
                    </a:cubicBezTo>
                    <a:cubicBezTo>
                      <a:pt x="41" y="38"/>
                      <a:pt x="43" y="36"/>
                      <a:pt x="45" y="36"/>
                    </a:cubicBezTo>
                    <a:cubicBezTo>
                      <a:pt x="49" y="34"/>
                      <a:pt x="54" y="35"/>
                      <a:pt x="57" y="33"/>
                    </a:cubicBezTo>
                    <a:cubicBezTo>
                      <a:pt x="69" y="27"/>
                      <a:pt x="77" y="14"/>
                      <a:pt x="89" y="8"/>
                    </a:cubicBezTo>
                    <a:close/>
                  </a:path>
                </a:pathLst>
              </a:custGeom>
              <a:solidFill>
                <a:srgbClr val="00B0F0"/>
              </a:solidFill>
              <a:ln w="9525">
                <a:noFill/>
                <a:round/>
                <a:headEnd/>
                <a:tailEnd/>
              </a:ln>
            </p:spPr>
            <p:txBody>
              <a:bodyPr/>
              <a:lstStyle/>
              <a:p>
                <a:endParaRPr lang="en-US"/>
              </a:p>
            </p:txBody>
          </p:sp>
          <p:sp>
            <p:nvSpPr>
              <p:cNvPr id="23588" name="Freeform 155"/>
              <p:cNvSpPr>
                <a:spLocks/>
              </p:cNvSpPr>
              <p:nvPr/>
            </p:nvSpPr>
            <p:spPr bwMode="auto">
              <a:xfrm>
                <a:off x="5295" y="-340"/>
                <a:ext cx="268" cy="249"/>
              </a:xfrm>
              <a:custGeom>
                <a:avLst/>
                <a:gdLst>
                  <a:gd name="T0" fmla="*/ 76 w 113"/>
                  <a:gd name="T1" fmla="*/ 161 h 105"/>
                  <a:gd name="T2" fmla="*/ 111 w 113"/>
                  <a:gd name="T3" fmla="*/ 52 h 105"/>
                  <a:gd name="T4" fmla="*/ 78 w 113"/>
                  <a:gd name="T5" fmla="*/ 71 h 105"/>
                  <a:gd name="T6" fmla="*/ 97 w 113"/>
                  <a:gd name="T7" fmla="*/ 64 h 105"/>
                  <a:gd name="T8" fmla="*/ 149 w 113"/>
                  <a:gd name="T9" fmla="*/ 59 h 105"/>
                  <a:gd name="T10" fmla="*/ 185 w 113"/>
                  <a:gd name="T11" fmla="*/ 78 h 105"/>
                  <a:gd name="T12" fmla="*/ 154 w 113"/>
                  <a:gd name="T13" fmla="*/ 128 h 105"/>
                  <a:gd name="T14" fmla="*/ 138 w 113"/>
                  <a:gd name="T15" fmla="*/ 247 h 105"/>
                  <a:gd name="T16" fmla="*/ 211 w 113"/>
                  <a:gd name="T17" fmla="*/ 187 h 105"/>
                  <a:gd name="T18" fmla="*/ 145 w 113"/>
                  <a:gd name="T19" fmla="*/ 185 h 105"/>
                  <a:gd name="T20" fmla="*/ 104 w 113"/>
                  <a:gd name="T21" fmla="*/ 178 h 105"/>
                  <a:gd name="T22" fmla="*/ 76 w 113"/>
                  <a:gd name="T23" fmla="*/ 161 h 105"/>
                  <a:gd name="T24" fmla="*/ 38 w 113"/>
                  <a:gd name="T25" fmla="*/ 190 h 105"/>
                  <a:gd name="T26" fmla="*/ 0 w 113"/>
                  <a:gd name="T27" fmla="*/ 221 h 105"/>
                  <a:gd name="T28" fmla="*/ 26 w 113"/>
                  <a:gd name="T29" fmla="*/ 235 h 105"/>
                  <a:gd name="T30" fmla="*/ 71 w 113"/>
                  <a:gd name="T31" fmla="*/ 242 h 105"/>
                  <a:gd name="T32" fmla="*/ 138 w 113"/>
                  <a:gd name="T33" fmla="*/ 247 h 105"/>
                  <a:gd name="T34" fmla="*/ 211 w 113"/>
                  <a:gd name="T35" fmla="*/ 187 h 105"/>
                  <a:gd name="T36" fmla="*/ 249 w 113"/>
                  <a:gd name="T37" fmla="*/ 36 h 105"/>
                  <a:gd name="T38" fmla="*/ 247 w 113"/>
                  <a:gd name="T39" fmla="*/ 5 h 105"/>
                  <a:gd name="T40" fmla="*/ 221 w 113"/>
                  <a:gd name="T41" fmla="*/ 0 h 105"/>
                  <a:gd name="T42" fmla="*/ 154 w 113"/>
                  <a:gd name="T43" fmla="*/ 12 h 105"/>
                  <a:gd name="T44" fmla="*/ 57 w 113"/>
                  <a:gd name="T45" fmla="*/ 85 h 105"/>
                  <a:gd name="T46" fmla="*/ 0 w 113"/>
                  <a:gd name="T47" fmla="*/ 221 h 105"/>
                  <a:gd name="T48" fmla="*/ 38 w 113"/>
                  <a:gd name="T49" fmla="*/ 192 h 105"/>
                  <a:gd name="T50" fmla="*/ 76 w 113"/>
                  <a:gd name="T51" fmla="*/ 161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105"/>
                  <a:gd name="T80" fmla="*/ 113 w 113"/>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105">
                    <a:moveTo>
                      <a:pt x="32" y="68"/>
                    </a:moveTo>
                    <a:cubicBezTo>
                      <a:pt x="33" y="52"/>
                      <a:pt x="37" y="35"/>
                      <a:pt x="47" y="22"/>
                    </a:cubicBezTo>
                    <a:cubicBezTo>
                      <a:pt x="57" y="7"/>
                      <a:pt x="52" y="26"/>
                      <a:pt x="33" y="30"/>
                    </a:cubicBezTo>
                    <a:cubicBezTo>
                      <a:pt x="36" y="30"/>
                      <a:pt x="38" y="28"/>
                      <a:pt x="41" y="27"/>
                    </a:cubicBezTo>
                    <a:cubicBezTo>
                      <a:pt x="48" y="25"/>
                      <a:pt x="56" y="24"/>
                      <a:pt x="63" y="25"/>
                    </a:cubicBezTo>
                    <a:cubicBezTo>
                      <a:pt x="69" y="26"/>
                      <a:pt x="79" y="28"/>
                      <a:pt x="78" y="33"/>
                    </a:cubicBezTo>
                    <a:cubicBezTo>
                      <a:pt x="77" y="39"/>
                      <a:pt x="67" y="48"/>
                      <a:pt x="65" y="54"/>
                    </a:cubicBezTo>
                    <a:cubicBezTo>
                      <a:pt x="57" y="69"/>
                      <a:pt x="58" y="87"/>
                      <a:pt x="58" y="104"/>
                    </a:cubicBezTo>
                    <a:cubicBezTo>
                      <a:pt x="68" y="96"/>
                      <a:pt x="79" y="88"/>
                      <a:pt x="89" y="79"/>
                    </a:cubicBezTo>
                    <a:cubicBezTo>
                      <a:pt x="80" y="80"/>
                      <a:pt x="70" y="79"/>
                      <a:pt x="61" y="78"/>
                    </a:cubicBezTo>
                    <a:cubicBezTo>
                      <a:pt x="56" y="77"/>
                      <a:pt x="50" y="76"/>
                      <a:pt x="44" y="75"/>
                    </a:cubicBezTo>
                    <a:cubicBezTo>
                      <a:pt x="38" y="74"/>
                      <a:pt x="31" y="75"/>
                      <a:pt x="32" y="68"/>
                    </a:cubicBezTo>
                    <a:cubicBezTo>
                      <a:pt x="32" y="70"/>
                      <a:pt x="18" y="79"/>
                      <a:pt x="16" y="80"/>
                    </a:cubicBezTo>
                    <a:cubicBezTo>
                      <a:pt x="13" y="82"/>
                      <a:pt x="0" y="90"/>
                      <a:pt x="0" y="93"/>
                    </a:cubicBezTo>
                    <a:cubicBezTo>
                      <a:pt x="0" y="99"/>
                      <a:pt x="5" y="98"/>
                      <a:pt x="11" y="99"/>
                    </a:cubicBezTo>
                    <a:cubicBezTo>
                      <a:pt x="17" y="101"/>
                      <a:pt x="23" y="102"/>
                      <a:pt x="30" y="102"/>
                    </a:cubicBezTo>
                    <a:cubicBezTo>
                      <a:pt x="39" y="103"/>
                      <a:pt x="48" y="105"/>
                      <a:pt x="58" y="104"/>
                    </a:cubicBezTo>
                    <a:cubicBezTo>
                      <a:pt x="61" y="104"/>
                      <a:pt x="89" y="82"/>
                      <a:pt x="89" y="79"/>
                    </a:cubicBezTo>
                    <a:cubicBezTo>
                      <a:pt x="89" y="55"/>
                      <a:pt x="91" y="35"/>
                      <a:pt x="105" y="15"/>
                    </a:cubicBezTo>
                    <a:cubicBezTo>
                      <a:pt x="110" y="8"/>
                      <a:pt x="113" y="6"/>
                      <a:pt x="104" y="2"/>
                    </a:cubicBezTo>
                    <a:cubicBezTo>
                      <a:pt x="100" y="1"/>
                      <a:pt x="96" y="0"/>
                      <a:pt x="93" y="0"/>
                    </a:cubicBezTo>
                    <a:cubicBezTo>
                      <a:pt x="83" y="0"/>
                      <a:pt x="73" y="1"/>
                      <a:pt x="65" y="5"/>
                    </a:cubicBezTo>
                    <a:cubicBezTo>
                      <a:pt x="50" y="13"/>
                      <a:pt x="36" y="25"/>
                      <a:pt x="24" y="36"/>
                    </a:cubicBezTo>
                    <a:cubicBezTo>
                      <a:pt x="8" y="51"/>
                      <a:pt x="2" y="72"/>
                      <a:pt x="0" y="93"/>
                    </a:cubicBezTo>
                    <a:cubicBezTo>
                      <a:pt x="0" y="90"/>
                      <a:pt x="14" y="83"/>
                      <a:pt x="16" y="81"/>
                    </a:cubicBezTo>
                    <a:cubicBezTo>
                      <a:pt x="19" y="79"/>
                      <a:pt x="31" y="72"/>
                      <a:pt x="32" y="68"/>
                    </a:cubicBezTo>
                    <a:close/>
                  </a:path>
                </a:pathLst>
              </a:custGeom>
              <a:solidFill>
                <a:srgbClr val="00B0F0"/>
              </a:solidFill>
              <a:ln w="9525">
                <a:noFill/>
                <a:round/>
                <a:headEnd/>
                <a:tailEnd/>
              </a:ln>
            </p:spPr>
            <p:txBody>
              <a:bodyPr/>
              <a:lstStyle/>
              <a:p>
                <a:endParaRPr lang="en-US"/>
              </a:p>
            </p:txBody>
          </p:sp>
          <p:sp>
            <p:nvSpPr>
              <p:cNvPr id="23589" name="Freeform 156"/>
              <p:cNvSpPr>
                <a:spLocks/>
              </p:cNvSpPr>
              <p:nvPr/>
            </p:nvSpPr>
            <p:spPr bwMode="auto">
              <a:xfrm>
                <a:off x="5094" y="-245"/>
                <a:ext cx="256" cy="130"/>
              </a:xfrm>
              <a:custGeom>
                <a:avLst/>
                <a:gdLst>
                  <a:gd name="T0" fmla="*/ 183 w 108"/>
                  <a:gd name="T1" fmla="*/ 69 h 55"/>
                  <a:gd name="T2" fmla="*/ 164 w 108"/>
                  <a:gd name="T3" fmla="*/ 130 h 55"/>
                  <a:gd name="T4" fmla="*/ 239 w 108"/>
                  <a:gd name="T5" fmla="*/ 71 h 55"/>
                  <a:gd name="T6" fmla="*/ 76 w 108"/>
                  <a:gd name="T7" fmla="*/ 33 h 55"/>
                  <a:gd name="T8" fmla="*/ 0 w 108"/>
                  <a:gd name="T9" fmla="*/ 92 h 55"/>
                  <a:gd name="T10" fmla="*/ 183 w 108"/>
                  <a:gd name="T11" fmla="*/ 69 h 55"/>
                  <a:gd name="T12" fmla="*/ 218 w 108"/>
                  <a:gd name="T13" fmla="*/ 38 h 55"/>
                  <a:gd name="T14" fmla="*/ 256 w 108"/>
                  <a:gd name="T15" fmla="*/ 9 h 55"/>
                  <a:gd name="T16" fmla="*/ 76 w 108"/>
                  <a:gd name="T17" fmla="*/ 33 h 55"/>
                  <a:gd name="T18" fmla="*/ 38 w 108"/>
                  <a:gd name="T19" fmla="*/ 61 h 55"/>
                  <a:gd name="T20" fmla="*/ 0 w 108"/>
                  <a:gd name="T21" fmla="*/ 92 h 55"/>
                  <a:gd name="T22" fmla="*/ 164 w 108"/>
                  <a:gd name="T23" fmla="*/ 130 h 55"/>
                  <a:gd name="T24" fmla="*/ 201 w 108"/>
                  <a:gd name="T25" fmla="*/ 102 h 55"/>
                  <a:gd name="T26" fmla="*/ 239 w 108"/>
                  <a:gd name="T27" fmla="*/ 71 h 55"/>
                  <a:gd name="T28" fmla="*/ 256 w 108"/>
                  <a:gd name="T29" fmla="*/ 9 h 55"/>
                  <a:gd name="T30" fmla="*/ 218 w 108"/>
                  <a:gd name="T31" fmla="*/ 38 h 55"/>
                  <a:gd name="T32" fmla="*/ 183 w 108"/>
                  <a:gd name="T33" fmla="*/ 69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55"/>
                  <a:gd name="T53" fmla="*/ 108 w 108"/>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55">
                    <a:moveTo>
                      <a:pt x="77" y="29"/>
                    </a:moveTo>
                    <a:cubicBezTo>
                      <a:pt x="74" y="37"/>
                      <a:pt x="72" y="46"/>
                      <a:pt x="69" y="55"/>
                    </a:cubicBezTo>
                    <a:cubicBezTo>
                      <a:pt x="80" y="47"/>
                      <a:pt x="90" y="39"/>
                      <a:pt x="101" y="30"/>
                    </a:cubicBezTo>
                    <a:cubicBezTo>
                      <a:pt x="77" y="30"/>
                      <a:pt x="53" y="23"/>
                      <a:pt x="32" y="14"/>
                    </a:cubicBezTo>
                    <a:cubicBezTo>
                      <a:pt x="21" y="22"/>
                      <a:pt x="11" y="30"/>
                      <a:pt x="0" y="39"/>
                    </a:cubicBezTo>
                    <a:cubicBezTo>
                      <a:pt x="22" y="30"/>
                      <a:pt x="53" y="25"/>
                      <a:pt x="77" y="29"/>
                    </a:cubicBezTo>
                    <a:cubicBezTo>
                      <a:pt x="79" y="29"/>
                      <a:pt x="90" y="18"/>
                      <a:pt x="92" y="16"/>
                    </a:cubicBezTo>
                    <a:cubicBezTo>
                      <a:pt x="95" y="15"/>
                      <a:pt x="105" y="3"/>
                      <a:pt x="108" y="4"/>
                    </a:cubicBezTo>
                    <a:cubicBezTo>
                      <a:pt x="85" y="0"/>
                      <a:pt x="53" y="5"/>
                      <a:pt x="32" y="14"/>
                    </a:cubicBezTo>
                    <a:cubicBezTo>
                      <a:pt x="26" y="16"/>
                      <a:pt x="20" y="22"/>
                      <a:pt x="16" y="26"/>
                    </a:cubicBezTo>
                    <a:cubicBezTo>
                      <a:pt x="14" y="27"/>
                      <a:pt x="2" y="39"/>
                      <a:pt x="0" y="39"/>
                    </a:cubicBezTo>
                    <a:cubicBezTo>
                      <a:pt x="21" y="47"/>
                      <a:pt x="46" y="55"/>
                      <a:pt x="69" y="55"/>
                    </a:cubicBezTo>
                    <a:cubicBezTo>
                      <a:pt x="73" y="55"/>
                      <a:pt x="82" y="45"/>
                      <a:pt x="85" y="43"/>
                    </a:cubicBezTo>
                    <a:cubicBezTo>
                      <a:pt x="88" y="40"/>
                      <a:pt x="99" y="35"/>
                      <a:pt x="101" y="30"/>
                    </a:cubicBezTo>
                    <a:cubicBezTo>
                      <a:pt x="103" y="22"/>
                      <a:pt x="106" y="13"/>
                      <a:pt x="108" y="4"/>
                    </a:cubicBezTo>
                    <a:cubicBezTo>
                      <a:pt x="107" y="7"/>
                      <a:pt x="95" y="14"/>
                      <a:pt x="92" y="16"/>
                    </a:cubicBezTo>
                    <a:cubicBezTo>
                      <a:pt x="89" y="19"/>
                      <a:pt x="78" y="24"/>
                      <a:pt x="77" y="29"/>
                    </a:cubicBezTo>
                    <a:close/>
                  </a:path>
                </a:pathLst>
              </a:custGeom>
              <a:solidFill>
                <a:srgbClr val="00B0F0"/>
              </a:solidFill>
              <a:ln w="9525">
                <a:noFill/>
                <a:round/>
                <a:headEnd/>
                <a:tailEnd/>
              </a:ln>
            </p:spPr>
            <p:txBody>
              <a:bodyPr/>
              <a:lstStyle/>
              <a:p>
                <a:endParaRPr lang="en-US"/>
              </a:p>
            </p:txBody>
          </p:sp>
          <p:sp>
            <p:nvSpPr>
              <p:cNvPr id="23590" name="Freeform 157"/>
              <p:cNvSpPr>
                <a:spLocks/>
              </p:cNvSpPr>
              <p:nvPr/>
            </p:nvSpPr>
            <p:spPr bwMode="auto">
              <a:xfrm>
                <a:off x="4947" y="-224"/>
                <a:ext cx="1082" cy="343"/>
              </a:xfrm>
              <a:custGeom>
                <a:avLst/>
                <a:gdLst>
                  <a:gd name="T0" fmla="*/ 135 w 457"/>
                  <a:gd name="T1" fmla="*/ 92 h 145"/>
                  <a:gd name="T2" fmla="*/ 97 w 457"/>
                  <a:gd name="T3" fmla="*/ 2 h 145"/>
                  <a:gd name="T4" fmla="*/ 21 w 457"/>
                  <a:gd name="T5" fmla="*/ 59 h 145"/>
                  <a:gd name="T6" fmla="*/ 263 w 457"/>
                  <a:gd name="T7" fmla="*/ 151 h 145"/>
                  <a:gd name="T8" fmla="*/ 540 w 457"/>
                  <a:gd name="T9" fmla="*/ 199 h 145"/>
                  <a:gd name="T10" fmla="*/ 826 w 457"/>
                  <a:gd name="T11" fmla="*/ 229 h 145"/>
                  <a:gd name="T12" fmla="*/ 968 w 457"/>
                  <a:gd name="T13" fmla="*/ 244 h 145"/>
                  <a:gd name="T14" fmla="*/ 1002 w 457"/>
                  <a:gd name="T15" fmla="*/ 272 h 145"/>
                  <a:gd name="T16" fmla="*/ 1006 w 457"/>
                  <a:gd name="T17" fmla="*/ 338 h 145"/>
                  <a:gd name="T18" fmla="*/ 1082 w 457"/>
                  <a:gd name="T19" fmla="*/ 281 h 145"/>
                  <a:gd name="T20" fmla="*/ 975 w 457"/>
                  <a:gd name="T21" fmla="*/ 274 h 145"/>
                  <a:gd name="T22" fmla="*/ 852 w 457"/>
                  <a:gd name="T23" fmla="*/ 263 h 145"/>
                  <a:gd name="T24" fmla="*/ 597 w 457"/>
                  <a:gd name="T25" fmla="*/ 222 h 145"/>
                  <a:gd name="T26" fmla="*/ 135 w 457"/>
                  <a:gd name="T27" fmla="*/ 92 h 145"/>
                  <a:gd name="T28" fmla="*/ 62 w 457"/>
                  <a:gd name="T29" fmla="*/ 149 h 145"/>
                  <a:gd name="T30" fmla="*/ 521 w 457"/>
                  <a:gd name="T31" fmla="*/ 281 h 145"/>
                  <a:gd name="T32" fmla="*/ 769 w 457"/>
                  <a:gd name="T33" fmla="*/ 319 h 145"/>
                  <a:gd name="T34" fmla="*/ 893 w 457"/>
                  <a:gd name="T35" fmla="*/ 331 h 145"/>
                  <a:gd name="T36" fmla="*/ 1006 w 457"/>
                  <a:gd name="T37" fmla="*/ 338 h 145"/>
                  <a:gd name="T38" fmla="*/ 1082 w 457"/>
                  <a:gd name="T39" fmla="*/ 281 h 145"/>
                  <a:gd name="T40" fmla="*/ 1075 w 457"/>
                  <a:gd name="T41" fmla="*/ 220 h 145"/>
                  <a:gd name="T42" fmla="*/ 1051 w 457"/>
                  <a:gd name="T43" fmla="*/ 187 h 145"/>
                  <a:gd name="T44" fmla="*/ 909 w 457"/>
                  <a:gd name="T45" fmla="*/ 173 h 145"/>
                  <a:gd name="T46" fmla="*/ 613 w 457"/>
                  <a:gd name="T47" fmla="*/ 140 h 145"/>
                  <a:gd name="T48" fmla="*/ 346 w 457"/>
                  <a:gd name="T49" fmla="*/ 95 h 145"/>
                  <a:gd name="T50" fmla="*/ 97 w 457"/>
                  <a:gd name="T51" fmla="*/ 2 h 145"/>
                  <a:gd name="T52" fmla="*/ 21 w 457"/>
                  <a:gd name="T53" fmla="*/ 59 h 145"/>
                  <a:gd name="T54" fmla="*/ 62 w 457"/>
                  <a:gd name="T55" fmla="*/ 149 h 145"/>
                  <a:gd name="T56" fmla="*/ 135 w 457"/>
                  <a:gd name="T57" fmla="*/ 92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7"/>
                  <a:gd name="T88" fmla="*/ 0 h 145"/>
                  <a:gd name="T89" fmla="*/ 457 w 457"/>
                  <a:gd name="T90" fmla="*/ 145 h 1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7" h="145">
                    <a:moveTo>
                      <a:pt x="57" y="39"/>
                    </a:moveTo>
                    <a:cubicBezTo>
                      <a:pt x="43" y="29"/>
                      <a:pt x="32" y="18"/>
                      <a:pt x="41" y="1"/>
                    </a:cubicBezTo>
                    <a:cubicBezTo>
                      <a:pt x="30" y="9"/>
                      <a:pt x="20" y="17"/>
                      <a:pt x="9" y="25"/>
                    </a:cubicBezTo>
                    <a:cubicBezTo>
                      <a:pt x="43" y="41"/>
                      <a:pt x="74" y="55"/>
                      <a:pt x="111" y="64"/>
                    </a:cubicBezTo>
                    <a:cubicBezTo>
                      <a:pt x="150" y="73"/>
                      <a:pt x="189" y="78"/>
                      <a:pt x="228" y="84"/>
                    </a:cubicBezTo>
                    <a:cubicBezTo>
                      <a:pt x="268" y="89"/>
                      <a:pt x="309" y="93"/>
                      <a:pt x="349" y="97"/>
                    </a:cubicBezTo>
                    <a:cubicBezTo>
                      <a:pt x="369" y="99"/>
                      <a:pt x="389" y="101"/>
                      <a:pt x="409" y="103"/>
                    </a:cubicBezTo>
                    <a:cubicBezTo>
                      <a:pt x="421" y="104"/>
                      <a:pt x="422" y="103"/>
                      <a:pt x="423" y="115"/>
                    </a:cubicBezTo>
                    <a:cubicBezTo>
                      <a:pt x="423" y="124"/>
                      <a:pt x="424" y="134"/>
                      <a:pt x="425" y="143"/>
                    </a:cubicBezTo>
                    <a:cubicBezTo>
                      <a:pt x="436" y="135"/>
                      <a:pt x="446" y="127"/>
                      <a:pt x="457" y="119"/>
                    </a:cubicBezTo>
                    <a:cubicBezTo>
                      <a:pt x="442" y="120"/>
                      <a:pt x="427" y="117"/>
                      <a:pt x="412" y="116"/>
                    </a:cubicBezTo>
                    <a:cubicBezTo>
                      <a:pt x="395" y="114"/>
                      <a:pt x="378" y="113"/>
                      <a:pt x="360" y="111"/>
                    </a:cubicBezTo>
                    <a:cubicBezTo>
                      <a:pt x="324" y="106"/>
                      <a:pt x="288" y="101"/>
                      <a:pt x="252" y="94"/>
                    </a:cubicBezTo>
                    <a:cubicBezTo>
                      <a:pt x="188" y="82"/>
                      <a:pt x="114" y="71"/>
                      <a:pt x="57" y="39"/>
                    </a:cubicBezTo>
                    <a:cubicBezTo>
                      <a:pt x="52" y="36"/>
                      <a:pt x="30" y="66"/>
                      <a:pt x="26" y="63"/>
                    </a:cubicBezTo>
                    <a:cubicBezTo>
                      <a:pt x="83" y="96"/>
                      <a:pt x="156" y="107"/>
                      <a:pt x="220" y="119"/>
                    </a:cubicBezTo>
                    <a:cubicBezTo>
                      <a:pt x="255" y="125"/>
                      <a:pt x="290" y="131"/>
                      <a:pt x="325" y="135"/>
                    </a:cubicBezTo>
                    <a:cubicBezTo>
                      <a:pt x="342" y="137"/>
                      <a:pt x="360" y="138"/>
                      <a:pt x="377" y="140"/>
                    </a:cubicBezTo>
                    <a:cubicBezTo>
                      <a:pt x="393" y="141"/>
                      <a:pt x="410" y="145"/>
                      <a:pt x="425" y="143"/>
                    </a:cubicBezTo>
                    <a:cubicBezTo>
                      <a:pt x="429" y="143"/>
                      <a:pt x="457" y="121"/>
                      <a:pt x="457" y="119"/>
                    </a:cubicBezTo>
                    <a:cubicBezTo>
                      <a:pt x="456" y="110"/>
                      <a:pt x="455" y="102"/>
                      <a:pt x="454" y="93"/>
                    </a:cubicBezTo>
                    <a:cubicBezTo>
                      <a:pt x="454" y="82"/>
                      <a:pt x="456" y="80"/>
                      <a:pt x="444" y="79"/>
                    </a:cubicBezTo>
                    <a:cubicBezTo>
                      <a:pt x="424" y="76"/>
                      <a:pt x="404" y="75"/>
                      <a:pt x="384" y="73"/>
                    </a:cubicBezTo>
                    <a:cubicBezTo>
                      <a:pt x="343" y="69"/>
                      <a:pt x="301" y="64"/>
                      <a:pt x="259" y="59"/>
                    </a:cubicBezTo>
                    <a:cubicBezTo>
                      <a:pt x="221" y="54"/>
                      <a:pt x="183" y="49"/>
                      <a:pt x="146" y="40"/>
                    </a:cubicBezTo>
                    <a:cubicBezTo>
                      <a:pt x="108" y="31"/>
                      <a:pt x="76" y="17"/>
                      <a:pt x="41" y="1"/>
                    </a:cubicBezTo>
                    <a:cubicBezTo>
                      <a:pt x="39" y="0"/>
                      <a:pt x="11" y="22"/>
                      <a:pt x="9" y="25"/>
                    </a:cubicBezTo>
                    <a:cubicBezTo>
                      <a:pt x="0" y="42"/>
                      <a:pt x="11" y="54"/>
                      <a:pt x="26" y="63"/>
                    </a:cubicBezTo>
                    <a:cubicBezTo>
                      <a:pt x="29" y="66"/>
                      <a:pt x="54" y="36"/>
                      <a:pt x="57" y="39"/>
                    </a:cubicBezTo>
                    <a:close/>
                  </a:path>
                </a:pathLst>
              </a:custGeom>
              <a:solidFill>
                <a:srgbClr val="00B0F0"/>
              </a:solidFill>
              <a:ln w="9525">
                <a:noFill/>
                <a:round/>
                <a:headEnd/>
                <a:tailEnd/>
              </a:ln>
            </p:spPr>
            <p:txBody>
              <a:bodyPr/>
              <a:lstStyle/>
              <a:p>
                <a:endParaRPr lang="en-US"/>
              </a:p>
            </p:txBody>
          </p:sp>
          <p:sp>
            <p:nvSpPr>
              <p:cNvPr id="23591" name="Freeform 158"/>
              <p:cNvSpPr>
                <a:spLocks/>
              </p:cNvSpPr>
              <p:nvPr/>
            </p:nvSpPr>
            <p:spPr bwMode="auto">
              <a:xfrm>
                <a:off x="5023" y="-63"/>
                <a:ext cx="2553" cy="750"/>
              </a:xfrm>
              <a:custGeom>
                <a:avLst/>
                <a:gdLst>
                  <a:gd name="T0" fmla="*/ 114 w 1078"/>
                  <a:gd name="T1" fmla="*/ 208 h 317"/>
                  <a:gd name="T2" fmla="*/ 76 w 1078"/>
                  <a:gd name="T3" fmla="*/ 2 h 317"/>
                  <a:gd name="T4" fmla="*/ 289 w 1078"/>
                  <a:gd name="T5" fmla="*/ 137 h 317"/>
                  <a:gd name="T6" fmla="*/ 867 w 1078"/>
                  <a:gd name="T7" fmla="*/ 218 h 317"/>
                  <a:gd name="T8" fmla="*/ 976 w 1078"/>
                  <a:gd name="T9" fmla="*/ 253 h 317"/>
                  <a:gd name="T10" fmla="*/ 1156 w 1078"/>
                  <a:gd name="T11" fmla="*/ 246 h 317"/>
                  <a:gd name="T12" fmla="*/ 1085 w 1078"/>
                  <a:gd name="T13" fmla="*/ 237 h 317"/>
                  <a:gd name="T14" fmla="*/ 1303 w 1078"/>
                  <a:gd name="T15" fmla="*/ 234 h 317"/>
                  <a:gd name="T16" fmla="*/ 1999 w 1078"/>
                  <a:gd name="T17" fmla="*/ 189 h 317"/>
                  <a:gd name="T18" fmla="*/ 2342 w 1078"/>
                  <a:gd name="T19" fmla="*/ 130 h 317"/>
                  <a:gd name="T20" fmla="*/ 2461 w 1078"/>
                  <a:gd name="T21" fmla="*/ 99 h 317"/>
                  <a:gd name="T22" fmla="*/ 2470 w 1078"/>
                  <a:gd name="T23" fmla="*/ 128 h 317"/>
                  <a:gd name="T24" fmla="*/ 2458 w 1078"/>
                  <a:gd name="T25" fmla="*/ 308 h 317"/>
                  <a:gd name="T26" fmla="*/ 2520 w 1078"/>
                  <a:gd name="T27" fmla="*/ 478 h 317"/>
                  <a:gd name="T28" fmla="*/ 1665 w 1078"/>
                  <a:gd name="T29" fmla="*/ 686 h 317"/>
                  <a:gd name="T30" fmla="*/ 493 w 1078"/>
                  <a:gd name="T31" fmla="*/ 525 h 317"/>
                  <a:gd name="T32" fmla="*/ 263 w 1078"/>
                  <a:gd name="T33" fmla="*/ 424 h 317"/>
                  <a:gd name="T34" fmla="*/ 744 w 1078"/>
                  <a:gd name="T35" fmla="*/ 634 h 317"/>
                  <a:gd name="T36" fmla="*/ 1172 w 1078"/>
                  <a:gd name="T37" fmla="*/ 677 h 317"/>
                  <a:gd name="T38" fmla="*/ 1326 w 1078"/>
                  <a:gd name="T39" fmla="*/ 644 h 317"/>
                  <a:gd name="T40" fmla="*/ 739 w 1078"/>
                  <a:gd name="T41" fmla="*/ 502 h 317"/>
                  <a:gd name="T42" fmla="*/ 95 w 1078"/>
                  <a:gd name="T43" fmla="*/ 310 h 317"/>
                  <a:gd name="T44" fmla="*/ 1288 w 1078"/>
                  <a:gd name="T45" fmla="*/ 672 h 317"/>
                  <a:gd name="T46" fmla="*/ 1246 w 1078"/>
                  <a:gd name="T47" fmla="*/ 620 h 317"/>
                  <a:gd name="T48" fmla="*/ 817 w 1078"/>
                  <a:gd name="T49" fmla="*/ 577 h 317"/>
                  <a:gd name="T50" fmla="*/ 189 w 1078"/>
                  <a:gd name="T51" fmla="*/ 480 h 317"/>
                  <a:gd name="T52" fmla="*/ 367 w 1078"/>
                  <a:gd name="T53" fmla="*/ 565 h 317"/>
                  <a:gd name="T54" fmla="*/ 1002 w 1078"/>
                  <a:gd name="T55" fmla="*/ 722 h 317"/>
                  <a:gd name="T56" fmla="*/ 1857 w 1078"/>
                  <a:gd name="T57" fmla="*/ 719 h 317"/>
                  <a:gd name="T58" fmla="*/ 2437 w 1078"/>
                  <a:gd name="T59" fmla="*/ 539 h 317"/>
                  <a:gd name="T60" fmla="*/ 2520 w 1078"/>
                  <a:gd name="T61" fmla="*/ 478 h 317"/>
                  <a:gd name="T62" fmla="*/ 2532 w 1078"/>
                  <a:gd name="T63" fmla="*/ 267 h 317"/>
                  <a:gd name="T64" fmla="*/ 2541 w 1078"/>
                  <a:gd name="T65" fmla="*/ 123 h 317"/>
                  <a:gd name="T66" fmla="*/ 2517 w 1078"/>
                  <a:gd name="T67" fmla="*/ 47 h 317"/>
                  <a:gd name="T68" fmla="*/ 2366 w 1078"/>
                  <a:gd name="T69" fmla="*/ 83 h 317"/>
                  <a:gd name="T70" fmla="*/ 1651 w 1078"/>
                  <a:gd name="T71" fmla="*/ 170 h 317"/>
                  <a:gd name="T72" fmla="*/ 1267 w 1078"/>
                  <a:gd name="T73" fmla="*/ 175 h 317"/>
                  <a:gd name="T74" fmla="*/ 1085 w 1078"/>
                  <a:gd name="T75" fmla="*/ 237 h 317"/>
                  <a:gd name="T76" fmla="*/ 1156 w 1078"/>
                  <a:gd name="T77" fmla="*/ 246 h 317"/>
                  <a:gd name="T78" fmla="*/ 1018 w 1078"/>
                  <a:gd name="T79" fmla="*/ 163 h 317"/>
                  <a:gd name="T80" fmla="*/ 658 w 1078"/>
                  <a:gd name="T81" fmla="*/ 130 h 317"/>
                  <a:gd name="T82" fmla="*/ 76 w 1078"/>
                  <a:gd name="T83" fmla="*/ 2 h 317"/>
                  <a:gd name="T84" fmla="*/ 9 w 1078"/>
                  <a:gd name="T85" fmla="*/ 213 h 317"/>
                  <a:gd name="T86" fmla="*/ 95 w 1078"/>
                  <a:gd name="T87" fmla="*/ 310 h 3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8"/>
                  <a:gd name="T133" fmla="*/ 0 h 317"/>
                  <a:gd name="T134" fmla="*/ 1078 w 1078"/>
                  <a:gd name="T135" fmla="*/ 317 h 3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8" h="317">
                    <a:moveTo>
                      <a:pt x="72" y="106"/>
                    </a:moveTo>
                    <a:cubicBezTo>
                      <a:pt x="64" y="100"/>
                      <a:pt x="56" y="94"/>
                      <a:pt x="48" y="88"/>
                    </a:cubicBezTo>
                    <a:cubicBezTo>
                      <a:pt x="37" y="80"/>
                      <a:pt x="36" y="79"/>
                      <a:pt x="35" y="65"/>
                    </a:cubicBezTo>
                    <a:cubicBezTo>
                      <a:pt x="34" y="44"/>
                      <a:pt x="33" y="22"/>
                      <a:pt x="32" y="1"/>
                    </a:cubicBezTo>
                    <a:cubicBezTo>
                      <a:pt x="22" y="9"/>
                      <a:pt x="11" y="17"/>
                      <a:pt x="1" y="25"/>
                    </a:cubicBezTo>
                    <a:cubicBezTo>
                      <a:pt x="41" y="34"/>
                      <a:pt x="81" y="49"/>
                      <a:pt x="122" y="58"/>
                    </a:cubicBezTo>
                    <a:cubicBezTo>
                      <a:pt x="163" y="67"/>
                      <a:pt x="205" y="74"/>
                      <a:pt x="247" y="80"/>
                    </a:cubicBezTo>
                    <a:cubicBezTo>
                      <a:pt x="286" y="85"/>
                      <a:pt x="326" y="89"/>
                      <a:pt x="366" y="92"/>
                    </a:cubicBezTo>
                    <a:cubicBezTo>
                      <a:pt x="376" y="93"/>
                      <a:pt x="387" y="91"/>
                      <a:pt x="397" y="93"/>
                    </a:cubicBezTo>
                    <a:cubicBezTo>
                      <a:pt x="404" y="95"/>
                      <a:pt x="406" y="102"/>
                      <a:pt x="412" y="107"/>
                    </a:cubicBezTo>
                    <a:cubicBezTo>
                      <a:pt x="424" y="120"/>
                      <a:pt x="440" y="125"/>
                      <a:pt x="456" y="129"/>
                    </a:cubicBezTo>
                    <a:cubicBezTo>
                      <a:pt x="459" y="129"/>
                      <a:pt x="487" y="107"/>
                      <a:pt x="488" y="104"/>
                    </a:cubicBezTo>
                    <a:cubicBezTo>
                      <a:pt x="490" y="95"/>
                      <a:pt x="490" y="84"/>
                      <a:pt x="490" y="75"/>
                    </a:cubicBezTo>
                    <a:cubicBezTo>
                      <a:pt x="479" y="83"/>
                      <a:pt x="469" y="91"/>
                      <a:pt x="458" y="100"/>
                    </a:cubicBezTo>
                    <a:cubicBezTo>
                      <a:pt x="470" y="95"/>
                      <a:pt x="491" y="99"/>
                      <a:pt x="504" y="99"/>
                    </a:cubicBezTo>
                    <a:cubicBezTo>
                      <a:pt x="519" y="99"/>
                      <a:pt x="535" y="99"/>
                      <a:pt x="550" y="99"/>
                    </a:cubicBezTo>
                    <a:cubicBezTo>
                      <a:pt x="584" y="99"/>
                      <a:pt x="617" y="99"/>
                      <a:pt x="650" y="98"/>
                    </a:cubicBezTo>
                    <a:cubicBezTo>
                      <a:pt x="715" y="95"/>
                      <a:pt x="780" y="88"/>
                      <a:pt x="844" y="80"/>
                    </a:cubicBezTo>
                    <a:cubicBezTo>
                      <a:pt x="878" y="75"/>
                      <a:pt x="911" y="69"/>
                      <a:pt x="944" y="63"/>
                    </a:cubicBezTo>
                    <a:cubicBezTo>
                      <a:pt x="959" y="61"/>
                      <a:pt x="974" y="58"/>
                      <a:pt x="989" y="55"/>
                    </a:cubicBezTo>
                    <a:cubicBezTo>
                      <a:pt x="997" y="53"/>
                      <a:pt x="1005" y="51"/>
                      <a:pt x="1014" y="49"/>
                    </a:cubicBezTo>
                    <a:cubicBezTo>
                      <a:pt x="1020" y="47"/>
                      <a:pt x="1033" y="41"/>
                      <a:pt x="1039" y="42"/>
                    </a:cubicBezTo>
                    <a:cubicBezTo>
                      <a:pt x="1040" y="42"/>
                      <a:pt x="1041" y="42"/>
                      <a:pt x="1043" y="41"/>
                    </a:cubicBezTo>
                    <a:cubicBezTo>
                      <a:pt x="1044" y="45"/>
                      <a:pt x="1044" y="49"/>
                      <a:pt x="1043" y="54"/>
                    </a:cubicBezTo>
                    <a:cubicBezTo>
                      <a:pt x="1043" y="61"/>
                      <a:pt x="1042" y="69"/>
                      <a:pt x="1041" y="76"/>
                    </a:cubicBezTo>
                    <a:cubicBezTo>
                      <a:pt x="1040" y="94"/>
                      <a:pt x="1039" y="112"/>
                      <a:pt x="1038" y="130"/>
                    </a:cubicBezTo>
                    <a:cubicBezTo>
                      <a:pt x="1036" y="161"/>
                      <a:pt x="1038" y="196"/>
                      <a:pt x="1032" y="227"/>
                    </a:cubicBezTo>
                    <a:cubicBezTo>
                      <a:pt x="1043" y="218"/>
                      <a:pt x="1053" y="210"/>
                      <a:pt x="1064" y="202"/>
                    </a:cubicBezTo>
                    <a:cubicBezTo>
                      <a:pt x="1010" y="231"/>
                      <a:pt x="949" y="248"/>
                      <a:pt x="890" y="263"/>
                    </a:cubicBezTo>
                    <a:cubicBezTo>
                      <a:pt x="829" y="279"/>
                      <a:pt x="767" y="288"/>
                      <a:pt x="703" y="290"/>
                    </a:cubicBezTo>
                    <a:cubicBezTo>
                      <a:pt x="572" y="295"/>
                      <a:pt x="443" y="285"/>
                      <a:pt x="315" y="254"/>
                    </a:cubicBezTo>
                    <a:cubicBezTo>
                      <a:pt x="279" y="245"/>
                      <a:pt x="243" y="234"/>
                      <a:pt x="208" y="222"/>
                    </a:cubicBezTo>
                    <a:cubicBezTo>
                      <a:pt x="192" y="216"/>
                      <a:pt x="175" y="209"/>
                      <a:pt x="159" y="203"/>
                    </a:cubicBezTo>
                    <a:cubicBezTo>
                      <a:pt x="150" y="199"/>
                      <a:pt x="114" y="189"/>
                      <a:pt x="111" y="179"/>
                    </a:cubicBezTo>
                    <a:cubicBezTo>
                      <a:pt x="101" y="187"/>
                      <a:pt x="90" y="195"/>
                      <a:pt x="80" y="203"/>
                    </a:cubicBezTo>
                    <a:cubicBezTo>
                      <a:pt x="153" y="235"/>
                      <a:pt x="235" y="255"/>
                      <a:pt x="314" y="268"/>
                    </a:cubicBezTo>
                    <a:cubicBezTo>
                      <a:pt x="353" y="275"/>
                      <a:pt x="394" y="280"/>
                      <a:pt x="434" y="283"/>
                    </a:cubicBezTo>
                    <a:cubicBezTo>
                      <a:pt x="454" y="285"/>
                      <a:pt x="474" y="286"/>
                      <a:pt x="495" y="286"/>
                    </a:cubicBezTo>
                    <a:cubicBezTo>
                      <a:pt x="511" y="287"/>
                      <a:pt x="529" y="289"/>
                      <a:pt x="544" y="284"/>
                    </a:cubicBezTo>
                    <a:cubicBezTo>
                      <a:pt x="550" y="283"/>
                      <a:pt x="556" y="275"/>
                      <a:pt x="560" y="272"/>
                    </a:cubicBezTo>
                    <a:cubicBezTo>
                      <a:pt x="563" y="270"/>
                      <a:pt x="573" y="259"/>
                      <a:pt x="576" y="259"/>
                    </a:cubicBezTo>
                    <a:cubicBezTo>
                      <a:pt x="486" y="250"/>
                      <a:pt x="399" y="238"/>
                      <a:pt x="312" y="212"/>
                    </a:cubicBezTo>
                    <a:cubicBezTo>
                      <a:pt x="229" y="187"/>
                      <a:pt x="143" y="156"/>
                      <a:pt x="72" y="106"/>
                    </a:cubicBezTo>
                    <a:cubicBezTo>
                      <a:pt x="68" y="104"/>
                      <a:pt x="43" y="133"/>
                      <a:pt x="40" y="131"/>
                    </a:cubicBezTo>
                    <a:cubicBezTo>
                      <a:pt x="112" y="181"/>
                      <a:pt x="197" y="211"/>
                      <a:pt x="281" y="236"/>
                    </a:cubicBezTo>
                    <a:cubicBezTo>
                      <a:pt x="367" y="262"/>
                      <a:pt x="455" y="274"/>
                      <a:pt x="544" y="284"/>
                    </a:cubicBezTo>
                    <a:cubicBezTo>
                      <a:pt x="555" y="276"/>
                      <a:pt x="566" y="268"/>
                      <a:pt x="576" y="259"/>
                    </a:cubicBezTo>
                    <a:cubicBezTo>
                      <a:pt x="560" y="264"/>
                      <a:pt x="542" y="262"/>
                      <a:pt x="526" y="262"/>
                    </a:cubicBezTo>
                    <a:cubicBezTo>
                      <a:pt x="506" y="261"/>
                      <a:pt x="485" y="260"/>
                      <a:pt x="465" y="259"/>
                    </a:cubicBezTo>
                    <a:cubicBezTo>
                      <a:pt x="425" y="255"/>
                      <a:pt x="385" y="250"/>
                      <a:pt x="345" y="244"/>
                    </a:cubicBezTo>
                    <a:cubicBezTo>
                      <a:pt x="267" y="230"/>
                      <a:pt x="185" y="211"/>
                      <a:pt x="111" y="179"/>
                    </a:cubicBezTo>
                    <a:cubicBezTo>
                      <a:pt x="110" y="178"/>
                      <a:pt x="80" y="202"/>
                      <a:pt x="80" y="203"/>
                    </a:cubicBezTo>
                    <a:cubicBezTo>
                      <a:pt x="82" y="211"/>
                      <a:pt x="106" y="218"/>
                      <a:pt x="113" y="221"/>
                    </a:cubicBezTo>
                    <a:cubicBezTo>
                      <a:pt x="127" y="227"/>
                      <a:pt x="141" y="233"/>
                      <a:pt x="155" y="239"/>
                    </a:cubicBezTo>
                    <a:cubicBezTo>
                      <a:pt x="186" y="250"/>
                      <a:pt x="216" y="260"/>
                      <a:pt x="248" y="269"/>
                    </a:cubicBezTo>
                    <a:cubicBezTo>
                      <a:pt x="305" y="285"/>
                      <a:pt x="364" y="297"/>
                      <a:pt x="423" y="305"/>
                    </a:cubicBezTo>
                    <a:cubicBezTo>
                      <a:pt x="484" y="314"/>
                      <a:pt x="546" y="317"/>
                      <a:pt x="608" y="316"/>
                    </a:cubicBezTo>
                    <a:cubicBezTo>
                      <a:pt x="667" y="316"/>
                      <a:pt x="726" y="314"/>
                      <a:pt x="784" y="304"/>
                    </a:cubicBezTo>
                    <a:cubicBezTo>
                      <a:pt x="843" y="294"/>
                      <a:pt x="903" y="278"/>
                      <a:pt x="959" y="258"/>
                    </a:cubicBezTo>
                    <a:cubicBezTo>
                      <a:pt x="983" y="249"/>
                      <a:pt x="1007" y="241"/>
                      <a:pt x="1029" y="228"/>
                    </a:cubicBezTo>
                    <a:cubicBezTo>
                      <a:pt x="1034" y="225"/>
                      <a:pt x="1039" y="221"/>
                      <a:pt x="1044" y="218"/>
                    </a:cubicBezTo>
                    <a:cubicBezTo>
                      <a:pt x="1049" y="214"/>
                      <a:pt x="1060" y="208"/>
                      <a:pt x="1064" y="202"/>
                    </a:cubicBezTo>
                    <a:cubicBezTo>
                      <a:pt x="1069" y="193"/>
                      <a:pt x="1066" y="171"/>
                      <a:pt x="1066" y="160"/>
                    </a:cubicBezTo>
                    <a:cubicBezTo>
                      <a:pt x="1067" y="144"/>
                      <a:pt x="1068" y="129"/>
                      <a:pt x="1069" y="113"/>
                    </a:cubicBezTo>
                    <a:cubicBezTo>
                      <a:pt x="1070" y="97"/>
                      <a:pt x="1071" y="82"/>
                      <a:pt x="1072" y="67"/>
                    </a:cubicBezTo>
                    <a:cubicBezTo>
                      <a:pt x="1072" y="62"/>
                      <a:pt x="1073" y="57"/>
                      <a:pt x="1073" y="52"/>
                    </a:cubicBezTo>
                    <a:cubicBezTo>
                      <a:pt x="1073" y="45"/>
                      <a:pt x="1078" y="27"/>
                      <a:pt x="1075" y="21"/>
                    </a:cubicBezTo>
                    <a:cubicBezTo>
                      <a:pt x="1072" y="15"/>
                      <a:pt x="1072" y="17"/>
                      <a:pt x="1063" y="20"/>
                    </a:cubicBezTo>
                    <a:cubicBezTo>
                      <a:pt x="1056" y="21"/>
                      <a:pt x="1049" y="23"/>
                      <a:pt x="1042" y="25"/>
                    </a:cubicBezTo>
                    <a:cubicBezTo>
                      <a:pt x="1027" y="29"/>
                      <a:pt x="1013" y="32"/>
                      <a:pt x="999" y="35"/>
                    </a:cubicBezTo>
                    <a:cubicBezTo>
                      <a:pt x="965" y="41"/>
                      <a:pt x="932" y="47"/>
                      <a:pt x="899" y="52"/>
                    </a:cubicBezTo>
                    <a:cubicBezTo>
                      <a:pt x="832" y="61"/>
                      <a:pt x="765" y="69"/>
                      <a:pt x="697" y="72"/>
                    </a:cubicBezTo>
                    <a:cubicBezTo>
                      <a:pt x="661" y="74"/>
                      <a:pt x="625" y="75"/>
                      <a:pt x="589" y="75"/>
                    </a:cubicBezTo>
                    <a:cubicBezTo>
                      <a:pt x="571" y="75"/>
                      <a:pt x="553" y="75"/>
                      <a:pt x="535" y="74"/>
                    </a:cubicBezTo>
                    <a:cubicBezTo>
                      <a:pt x="522" y="74"/>
                      <a:pt x="502" y="70"/>
                      <a:pt x="490" y="75"/>
                    </a:cubicBezTo>
                    <a:cubicBezTo>
                      <a:pt x="485" y="77"/>
                      <a:pt x="459" y="95"/>
                      <a:pt x="458" y="100"/>
                    </a:cubicBezTo>
                    <a:cubicBezTo>
                      <a:pt x="458" y="109"/>
                      <a:pt x="459" y="119"/>
                      <a:pt x="456" y="129"/>
                    </a:cubicBezTo>
                    <a:cubicBezTo>
                      <a:pt x="467" y="120"/>
                      <a:pt x="477" y="112"/>
                      <a:pt x="488" y="104"/>
                    </a:cubicBezTo>
                    <a:cubicBezTo>
                      <a:pt x="472" y="101"/>
                      <a:pt x="457" y="96"/>
                      <a:pt x="445" y="85"/>
                    </a:cubicBezTo>
                    <a:cubicBezTo>
                      <a:pt x="440" y="80"/>
                      <a:pt x="436" y="72"/>
                      <a:pt x="430" y="69"/>
                    </a:cubicBezTo>
                    <a:cubicBezTo>
                      <a:pt x="423" y="66"/>
                      <a:pt x="409" y="68"/>
                      <a:pt x="401" y="68"/>
                    </a:cubicBezTo>
                    <a:cubicBezTo>
                      <a:pt x="360" y="65"/>
                      <a:pt x="319" y="61"/>
                      <a:pt x="278" y="55"/>
                    </a:cubicBezTo>
                    <a:cubicBezTo>
                      <a:pt x="238" y="49"/>
                      <a:pt x="197" y="42"/>
                      <a:pt x="157" y="34"/>
                    </a:cubicBezTo>
                    <a:cubicBezTo>
                      <a:pt x="115" y="25"/>
                      <a:pt x="74" y="9"/>
                      <a:pt x="32" y="1"/>
                    </a:cubicBezTo>
                    <a:cubicBezTo>
                      <a:pt x="30" y="0"/>
                      <a:pt x="0" y="23"/>
                      <a:pt x="1" y="25"/>
                    </a:cubicBezTo>
                    <a:cubicBezTo>
                      <a:pt x="1" y="47"/>
                      <a:pt x="3" y="68"/>
                      <a:pt x="4" y="90"/>
                    </a:cubicBezTo>
                    <a:cubicBezTo>
                      <a:pt x="5" y="101"/>
                      <a:pt x="5" y="104"/>
                      <a:pt x="14" y="111"/>
                    </a:cubicBezTo>
                    <a:cubicBezTo>
                      <a:pt x="22" y="118"/>
                      <a:pt x="31" y="124"/>
                      <a:pt x="40" y="131"/>
                    </a:cubicBezTo>
                    <a:cubicBezTo>
                      <a:pt x="43" y="133"/>
                      <a:pt x="69" y="104"/>
                      <a:pt x="72" y="106"/>
                    </a:cubicBezTo>
                    <a:close/>
                  </a:path>
                </a:pathLst>
              </a:custGeom>
              <a:solidFill>
                <a:srgbClr val="00B0F0"/>
              </a:solidFill>
              <a:ln w="9525">
                <a:noFill/>
                <a:round/>
                <a:headEnd/>
                <a:tailEnd/>
              </a:ln>
            </p:spPr>
            <p:txBody>
              <a:bodyPr/>
              <a:lstStyle/>
              <a:p>
                <a:endParaRPr lang="en-US"/>
              </a:p>
            </p:txBody>
          </p:sp>
          <p:sp>
            <p:nvSpPr>
              <p:cNvPr id="23592" name="Freeform 159"/>
              <p:cNvSpPr>
                <a:spLocks/>
              </p:cNvSpPr>
              <p:nvPr/>
            </p:nvSpPr>
            <p:spPr bwMode="auto">
              <a:xfrm>
                <a:off x="5205" y="358"/>
                <a:ext cx="83" cy="62"/>
              </a:xfrm>
              <a:custGeom>
                <a:avLst/>
                <a:gdLst>
                  <a:gd name="T0" fmla="*/ 78 w 35"/>
                  <a:gd name="T1" fmla="*/ 2 h 26"/>
                  <a:gd name="T2" fmla="*/ 78 w 35"/>
                  <a:gd name="T3" fmla="*/ 2 h 26"/>
                  <a:gd name="T4" fmla="*/ 81 w 35"/>
                  <a:gd name="T5" fmla="*/ 2 h 26"/>
                  <a:gd name="T6" fmla="*/ 74 w 35"/>
                  <a:gd name="T7" fmla="*/ 2 h 26"/>
                  <a:gd name="T8" fmla="*/ 0 w 35"/>
                  <a:gd name="T9" fmla="*/ 60 h 26"/>
                  <a:gd name="T10" fmla="*/ 5 w 35"/>
                  <a:gd name="T11" fmla="*/ 60 h 26"/>
                  <a:gd name="T12" fmla="*/ 17 w 35"/>
                  <a:gd name="T13" fmla="*/ 52 h 26"/>
                  <a:gd name="T14" fmla="*/ 43 w 35"/>
                  <a:gd name="T15" fmla="*/ 31 h 26"/>
                  <a:gd name="T16" fmla="*/ 69 w 35"/>
                  <a:gd name="T17" fmla="*/ 10 h 26"/>
                  <a:gd name="T18" fmla="*/ 76 w 35"/>
                  <a:gd name="T19" fmla="*/ 5 h 26"/>
                  <a:gd name="T20" fmla="*/ 81 w 35"/>
                  <a:gd name="T21" fmla="*/ 2 h 26"/>
                  <a:gd name="T22" fmla="*/ 74 w 35"/>
                  <a:gd name="T23" fmla="*/ 2 h 26"/>
                  <a:gd name="T24" fmla="*/ 64 w 35"/>
                  <a:gd name="T25" fmla="*/ 10 h 26"/>
                  <a:gd name="T26" fmla="*/ 38 w 35"/>
                  <a:gd name="T27" fmla="*/ 31 h 26"/>
                  <a:gd name="T28" fmla="*/ 0 w 35"/>
                  <a:gd name="T29" fmla="*/ 60 h 26"/>
                  <a:gd name="T30" fmla="*/ 7 w 35"/>
                  <a:gd name="T31" fmla="*/ 60 h 26"/>
                  <a:gd name="T32" fmla="*/ 52 w 35"/>
                  <a:gd name="T33" fmla="*/ 24 h 26"/>
                  <a:gd name="T34" fmla="*/ 76 w 35"/>
                  <a:gd name="T35" fmla="*/ 5 h 26"/>
                  <a:gd name="T36" fmla="*/ 78 w 35"/>
                  <a:gd name="T37" fmla="*/ 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26"/>
                  <a:gd name="T59" fmla="*/ 35 w 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26">
                    <a:moveTo>
                      <a:pt x="33" y="1"/>
                    </a:moveTo>
                    <a:cubicBezTo>
                      <a:pt x="33" y="1"/>
                      <a:pt x="33" y="1"/>
                      <a:pt x="33" y="1"/>
                    </a:cubicBezTo>
                    <a:cubicBezTo>
                      <a:pt x="33" y="1"/>
                      <a:pt x="33" y="1"/>
                      <a:pt x="34" y="1"/>
                    </a:cubicBezTo>
                    <a:cubicBezTo>
                      <a:pt x="33" y="1"/>
                      <a:pt x="32" y="1"/>
                      <a:pt x="31" y="1"/>
                    </a:cubicBezTo>
                    <a:cubicBezTo>
                      <a:pt x="21" y="9"/>
                      <a:pt x="10" y="17"/>
                      <a:pt x="0" y="25"/>
                    </a:cubicBezTo>
                    <a:cubicBezTo>
                      <a:pt x="1" y="25"/>
                      <a:pt x="2" y="25"/>
                      <a:pt x="2" y="25"/>
                    </a:cubicBezTo>
                    <a:cubicBezTo>
                      <a:pt x="3" y="25"/>
                      <a:pt x="7" y="22"/>
                      <a:pt x="7" y="22"/>
                    </a:cubicBezTo>
                    <a:cubicBezTo>
                      <a:pt x="11" y="19"/>
                      <a:pt x="15" y="16"/>
                      <a:pt x="18" y="13"/>
                    </a:cubicBezTo>
                    <a:cubicBezTo>
                      <a:pt x="22" y="10"/>
                      <a:pt x="26" y="7"/>
                      <a:pt x="29" y="4"/>
                    </a:cubicBezTo>
                    <a:cubicBezTo>
                      <a:pt x="30" y="4"/>
                      <a:pt x="31" y="3"/>
                      <a:pt x="32" y="2"/>
                    </a:cubicBezTo>
                    <a:cubicBezTo>
                      <a:pt x="33" y="2"/>
                      <a:pt x="33" y="1"/>
                      <a:pt x="34" y="1"/>
                    </a:cubicBezTo>
                    <a:cubicBezTo>
                      <a:pt x="33" y="1"/>
                      <a:pt x="32" y="1"/>
                      <a:pt x="31" y="1"/>
                    </a:cubicBezTo>
                    <a:cubicBezTo>
                      <a:pt x="31" y="1"/>
                      <a:pt x="27" y="4"/>
                      <a:pt x="27" y="4"/>
                    </a:cubicBezTo>
                    <a:cubicBezTo>
                      <a:pt x="23" y="7"/>
                      <a:pt x="19" y="10"/>
                      <a:pt x="16" y="13"/>
                    </a:cubicBezTo>
                    <a:cubicBezTo>
                      <a:pt x="14" y="14"/>
                      <a:pt x="0" y="25"/>
                      <a:pt x="0" y="25"/>
                    </a:cubicBezTo>
                    <a:cubicBezTo>
                      <a:pt x="1" y="26"/>
                      <a:pt x="2" y="26"/>
                      <a:pt x="3" y="25"/>
                    </a:cubicBezTo>
                    <a:cubicBezTo>
                      <a:pt x="10" y="20"/>
                      <a:pt x="16" y="15"/>
                      <a:pt x="22" y="10"/>
                    </a:cubicBezTo>
                    <a:cubicBezTo>
                      <a:pt x="26" y="7"/>
                      <a:pt x="29" y="5"/>
                      <a:pt x="32" y="2"/>
                    </a:cubicBezTo>
                    <a:cubicBezTo>
                      <a:pt x="32" y="2"/>
                      <a:pt x="35" y="0"/>
                      <a:pt x="33" y="1"/>
                    </a:cubicBezTo>
                    <a:close/>
                  </a:path>
                </a:pathLst>
              </a:custGeom>
              <a:solidFill>
                <a:srgbClr val="000000"/>
              </a:solidFill>
              <a:ln w="9525">
                <a:noFill/>
                <a:round/>
                <a:headEnd/>
                <a:tailEnd/>
              </a:ln>
            </p:spPr>
            <p:txBody>
              <a:bodyPr/>
              <a:lstStyle/>
              <a:p>
                <a:endParaRPr lang="en-US"/>
              </a:p>
            </p:txBody>
          </p:sp>
          <p:sp>
            <p:nvSpPr>
              <p:cNvPr id="23593" name="Freeform 160"/>
              <p:cNvSpPr>
                <a:spLocks/>
              </p:cNvSpPr>
              <p:nvPr/>
            </p:nvSpPr>
            <p:spPr bwMode="auto">
              <a:xfrm>
                <a:off x="5162" y="427"/>
                <a:ext cx="2456" cy="407"/>
              </a:xfrm>
              <a:custGeom>
                <a:avLst/>
                <a:gdLst>
                  <a:gd name="T0" fmla="*/ 2375 w 1037"/>
                  <a:gd name="T1" fmla="*/ 97 h 172"/>
                  <a:gd name="T2" fmla="*/ 2359 w 1037"/>
                  <a:gd name="T3" fmla="*/ 116 h 172"/>
                  <a:gd name="T4" fmla="*/ 2432 w 1037"/>
                  <a:gd name="T5" fmla="*/ 59 h 172"/>
                  <a:gd name="T6" fmla="*/ 1987 w 1037"/>
                  <a:gd name="T7" fmla="*/ 244 h 172"/>
                  <a:gd name="T8" fmla="*/ 1513 w 1037"/>
                  <a:gd name="T9" fmla="*/ 324 h 172"/>
                  <a:gd name="T10" fmla="*/ 531 w 1037"/>
                  <a:gd name="T11" fmla="*/ 232 h 172"/>
                  <a:gd name="T12" fmla="*/ 272 w 1037"/>
                  <a:gd name="T13" fmla="*/ 147 h 172"/>
                  <a:gd name="T14" fmla="*/ 149 w 1037"/>
                  <a:gd name="T15" fmla="*/ 92 h 172"/>
                  <a:gd name="T16" fmla="*/ 95 w 1037"/>
                  <a:gd name="T17" fmla="*/ 64 h 172"/>
                  <a:gd name="T18" fmla="*/ 73 w 1037"/>
                  <a:gd name="T19" fmla="*/ 50 h 172"/>
                  <a:gd name="T20" fmla="*/ 2 w 1037"/>
                  <a:gd name="T21" fmla="*/ 106 h 172"/>
                  <a:gd name="T22" fmla="*/ 88 w 1037"/>
                  <a:gd name="T23" fmla="*/ 133 h 172"/>
                  <a:gd name="T24" fmla="*/ 218 w 1037"/>
                  <a:gd name="T25" fmla="*/ 168 h 172"/>
                  <a:gd name="T26" fmla="*/ 450 w 1037"/>
                  <a:gd name="T27" fmla="*/ 222 h 172"/>
                  <a:gd name="T28" fmla="*/ 940 w 1037"/>
                  <a:gd name="T29" fmla="*/ 298 h 172"/>
                  <a:gd name="T30" fmla="*/ 1909 w 1037"/>
                  <a:gd name="T31" fmla="*/ 232 h 172"/>
                  <a:gd name="T32" fmla="*/ 2167 w 1037"/>
                  <a:gd name="T33" fmla="*/ 149 h 172"/>
                  <a:gd name="T34" fmla="*/ 2302 w 1037"/>
                  <a:gd name="T35" fmla="*/ 97 h 172"/>
                  <a:gd name="T36" fmla="*/ 2375 w 1037"/>
                  <a:gd name="T37" fmla="*/ 97 h 172"/>
                  <a:gd name="T38" fmla="*/ 2413 w 1037"/>
                  <a:gd name="T39" fmla="*/ 69 h 172"/>
                  <a:gd name="T40" fmla="*/ 2449 w 1037"/>
                  <a:gd name="T41" fmla="*/ 38 h 172"/>
                  <a:gd name="T42" fmla="*/ 2392 w 1037"/>
                  <a:gd name="T43" fmla="*/ 31 h 172"/>
                  <a:gd name="T44" fmla="*/ 2274 w 1037"/>
                  <a:gd name="T45" fmla="*/ 78 h 172"/>
                  <a:gd name="T46" fmla="*/ 2042 w 1037"/>
                  <a:gd name="T47" fmla="*/ 156 h 172"/>
                  <a:gd name="T48" fmla="*/ 1549 w 1037"/>
                  <a:gd name="T49" fmla="*/ 246 h 172"/>
                  <a:gd name="T50" fmla="*/ 566 w 1037"/>
                  <a:gd name="T51" fmla="*/ 173 h 172"/>
                  <a:gd name="T52" fmla="*/ 291 w 1037"/>
                  <a:gd name="T53" fmla="*/ 109 h 172"/>
                  <a:gd name="T54" fmla="*/ 163 w 1037"/>
                  <a:gd name="T55" fmla="*/ 73 h 172"/>
                  <a:gd name="T56" fmla="*/ 73 w 1037"/>
                  <a:gd name="T57" fmla="*/ 52 h 172"/>
                  <a:gd name="T58" fmla="*/ 31 w 1037"/>
                  <a:gd name="T59" fmla="*/ 83 h 172"/>
                  <a:gd name="T60" fmla="*/ 0 w 1037"/>
                  <a:gd name="T61" fmla="*/ 109 h 172"/>
                  <a:gd name="T62" fmla="*/ 7 w 1037"/>
                  <a:gd name="T63" fmla="*/ 114 h 172"/>
                  <a:gd name="T64" fmla="*/ 59 w 1037"/>
                  <a:gd name="T65" fmla="*/ 142 h 172"/>
                  <a:gd name="T66" fmla="*/ 189 w 1037"/>
                  <a:gd name="T67" fmla="*/ 201 h 172"/>
                  <a:gd name="T68" fmla="*/ 438 w 1037"/>
                  <a:gd name="T69" fmla="*/ 284 h 172"/>
                  <a:gd name="T70" fmla="*/ 978 w 1037"/>
                  <a:gd name="T71" fmla="*/ 376 h 172"/>
                  <a:gd name="T72" fmla="*/ 2049 w 1037"/>
                  <a:gd name="T73" fmla="*/ 260 h 172"/>
                  <a:gd name="T74" fmla="*/ 2319 w 1037"/>
                  <a:gd name="T75" fmla="*/ 144 h 172"/>
                  <a:gd name="T76" fmla="*/ 2449 w 1037"/>
                  <a:gd name="T77" fmla="*/ 38 h 172"/>
                  <a:gd name="T78" fmla="*/ 2375 w 1037"/>
                  <a:gd name="T79" fmla="*/ 9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7"/>
                  <a:gd name="T121" fmla="*/ 0 h 172"/>
                  <a:gd name="T122" fmla="*/ 1037 w 1037"/>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7" h="172">
                    <a:moveTo>
                      <a:pt x="1003" y="41"/>
                    </a:moveTo>
                    <a:cubicBezTo>
                      <a:pt x="1001" y="44"/>
                      <a:pt x="999" y="47"/>
                      <a:pt x="996" y="49"/>
                    </a:cubicBezTo>
                    <a:cubicBezTo>
                      <a:pt x="1007" y="41"/>
                      <a:pt x="1017" y="33"/>
                      <a:pt x="1027" y="25"/>
                    </a:cubicBezTo>
                    <a:cubicBezTo>
                      <a:pt x="972" y="64"/>
                      <a:pt x="903" y="86"/>
                      <a:pt x="839" y="103"/>
                    </a:cubicBezTo>
                    <a:cubicBezTo>
                      <a:pt x="773" y="120"/>
                      <a:pt x="707" y="132"/>
                      <a:pt x="639" y="137"/>
                    </a:cubicBezTo>
                    <a:cubicBezTo>
                      <a:pt x="501" y="145"/>
                      <a:pt x="358" y="134"/>
                      <a:pt x="224" y="98"/>
                    </a:cubicBezTo>
                    <a:cubicBezTo>
                      <a:pt x="187" y="88"/>
                      <a:pt x="150" y="76"/>
                      <a:pt x="115" y="62"/>
                    </a:cubicBezTo>
                    <a:cubicBezTo>
                      <a:pt x="97" y="55"/>
                      <a:pt x="80" y="47"/>
                      <a:pt x="63" y="39"/>
                    </a:cubicBezTo>
                    <a:cubicBezTo>
                      <a:pt x="55" y="35"/>
                      <a:pt x="47" y="31"/>
                      <a:pt x="40" y="27"/>
                    </a:cubicBezTo>
                    <a:cubicBezTo>
                      <a:pt x="36" y="24"/>
                      <a:pt x="34" y="21"/>
                      <a:pt x="31" y="21"/>
                    </a:cubicBezTo>
                    <a:cubicBezTo>
                      <a:pt x="21" y="29"/>
                      <a:pt x="11" y="37"/>
                      <a:pt x="1" y="45"/>
                    </a:cubicBezTo>
                    <a:cubicBezTo>
                      <a:pt x="5" y="43"/>
                      <a:pt x="32" y="54"/>
                      <a:pt x="37" y="56"/>
                    </a:cubicBezTo>
                    <a:cubicBezTo>
                      <a:pt x="56" y="61"/>
                      <a:pt x="74" y="66"/>
                      <a:pt x="92" y="71"/>
                    </a:cubicBezTo>
                    <a:cubicBezTo>
                      <a:pt x="124" y="79"/>
                      <a:pt x="157" y="87"/>
                      <a:pt x="190" y="94"/>
                    </a:cubicBezTo>
                    <a:cubicBezTo>
                      <a:pt x="258" y="108"/>
                      <a:pt x="327" y="120"/>
                      <a:pt x="397" y="126"/>
                    </a:cubicBezTo>
                    <a:cubicBezTo>
                      <a:pt x="533" y="140"/>
                      <a:pt x="673" y="133"/>
                      <a:pt x="806" y="98"/>
                    </a:cubicBezTo>
                    <a:cubicBezTo>
                      <a:pt x="843" y="88"/>
                      <a:pt x="879" y="76"/>
                      <a:pt x="915" y="63"/>
                    </a:cubicBezTo>
                    <a:cubicBezTo>
                      <a:pt x="934" y="56"/>
                      <a:pt x="953" y="49"/>
                      <a:pt x="972" y="41"/>
                    </a:cubicBezTo>
                    <a:cubicBezTo>
                      <a:pt x="979" y="38"/>
                      <a:pt x="1006" y="23"/>
                      <a:pt x="1003" y="41"/>
                    </a:cubicBezTo>
                    <a:cubicBezTo>
                      <a:pt x="1003" y="38"/>
                      <a:pt x="1016" y="31"/>
                      <a:pt x="1019" y="29"/>
                    </a:cubicBezTo>
                    <a:cubicBezTo>
                      <a:pt x="1022" y="27"/>
                      <a:pt x="1034" y="20"/>
                      <a:pt x="1034" y="16"/>
                    </a:cubicBezTo>
                    <a:cubicBezTo>
                      <a:pt x="1037" y="0"/>
                      <a:pt x="1018" y="11"/>
                      <a:pt x="1010" y="13"/>
                    </a:cubicBezTo>
                    <a:cubicBezTo>
                      <a:pt x="994" y="20"/>
                      <a:pt x="977" y="27"/>
                      <a:pt x="960" y="33"/>
                    </a:cubicBezTo>
                    <a:cubicBezTo>
                      <a:pt x="928" y="46"/>
                      <a:pt x="895" y="57"/>
                      <a:pt x="862" y="66"/>
                    </a:cubicBezTo>
                    <a:cubicBezTo>
                      <a:pt x="794" y="86"/>
                      <a:pt x="724" y="99"/>
                      <a:pt x="654" y="104"/>
                    </a:cubicBezTo>
                    <a:cubicBezTo>
                      <a:pt x="514" y="114"/>
                      <a:pt x="377" y="100"/>
                      <a:pt x="239" y="73"/>
                    </a:cubicBezTo>
                    <a:cubicBezTo>
                      <a:pt x="200" y="65"/>
                      <a:pt x="162" y="56"/>
                      <a:pt x="123" y="46"/>
                    </a:cubicBezTo>
                    <a:cubicBezTo>
                      <a:pt x="105" y="41"/>
                      <a:pt x="87" y="36"/>
                      <a:pt x="69" y="31"/>
                    </a:cubicBezTo>
                    <a:cubicBezTo>
                      <a:pt x="63" y="30"/>
                      <a:pt x="36" y="18"/>
                      <a:pt x="31" y="22"/>
                    </a:cubicBezTo>
                    <a:cubicBezTo>
                      <a:pt x="25" y="26"/>
                      <a:pt x="19" y="31"/>
                      <a:pt x="13" y="35"/>
                    </a:cubicBezTo>
                    <a:cubicBezTo>
                      <a:pt x="10" y="38"/>
                      <a:pt x="4" y="45"/>
                      <a:pt x="0" y="46"/>
                    </a:cubicBezTo>
                    <a:cubicBezTo>
                      <a:pt x="3" y="45"/>
                      <a:pt x="1" y="46"/>
                      <a:pt x="3" y="48"/>
                    </a:cubicBezTo>
                    <a:cubicBezTo>
                      <a:pt x="8" y="53"/>
                      <a:pt x="18" y="57"/>
                      <a:pt x="25" y="60"/>
                    </a:cubicBezTo>
                    <a:cubicBezTo>
                      <a:pt x="43" y="69"/>
                      <a:pt x="61" y="78"/>
                      <a:pt x="80" y="85"/>
                    </a:cubicBezTo>
                    <a:cubicBezTo>
                      <a:pt x="114" y="99"/>
                      <a:pt x="149" y="110"/>
                      <a:pt x="185" y="120"/>
                    </a:cubicBezTo>
                    <a:cubicBezTo>
                      <a:pt x="259" y="141"/>
                      <a:pt x="336" y="153"/>
                      <a:pt x="413" y="159"/>
                    </a:cubicBezTo>
                    <a:cubicBezTo>
                      <a:pt x="565" y="172"/>
                      <a:pt x="719" y="159"/>
                      <a:pt x="865" y="110"/>
                    </a:cubicBezTo>
                    <a:cubicBezTo>
                      <a:pt x="904" y="97"/>
                      <a:pt x="944" y="83"/>
                      <a:pt x="979" y="61"/>
                    </a:cubicBezTo>
                    <a:cubicBezTo>
                      <a:pt x="997" y="50"/>
                      <a:pt x="1023" y="35"/>
                      <a:pt x="1034" y="16"/>
                    </a:cubicBezTo>
                    <a:cubicBezTo>
                      <a:pt x="1028" y="27"/>
                      <a:pt x="1009" y="30"/>
                      <a:pt x="1003" y="41"/>
                    </a:cubicBezTo>
                    <a:close/>
                  </a:path>
                </a:pathLst>
              </a:custGeom>
              <a:solidFill>
                <a:srgbClr val="00B0F0"/>
              </a:solidFill>
              <a:ln w="9525">
                <a:noFill/>
                <a:round/>
                <a:headEnd/>
                <a:tailEnd/>
              </a:ln>
            </p:spPr>
            <p:txBody>
              <a:bodyPr/>
              <a:lstStyle/>
              <a:p>
                <a:endParaRPr lang="en-US"/>
              </a:p>
            </p:txBody>
          </p:sp>
          <p:sp>
            <p:nvSpPr>
              <p:cNvPr id="23594" name="Freeform 161"/>
              <p:cNvSpPr>
                <a:spLocks/>
              </p:cNvSpPr>
              <p:nvPr/>
            </p:nvSpPr>
            <p:spPr bwMode="auto">
              <a:xfrm>
                <a:off x="6103" y="-184"/>
                <a:ext cx="1591" cy="325"/>
              </a:xfrm>
              <a:custGeom>
                <a:avLst/>
                <a:gdLst>
                  <a:gd name="T0" fmla="*/ 1515 w 672"/>
                  <a:gd name="T1" fmla="*/ 78 h 137"/>
                  <a:gd name="T2" fmla="*/ 1482 w 672"/>
                  <a:gd name="T3" fmla="*/ 138 h 137"/>
                  <a:gd name="T4" fmla="*/ 1551 w 672"/>
                  <a:gd name="T5" fmla="*/ 83 h 137"/>
                  <a:gd name="T6" fmla="*/ 1366 w 672"/>
                  <a:gd name="T7" fmla="*/ 152 h 137"/>
                  <a:gd name="T8" fmla="*/ 1179 w 672"/>
                  <a:gd name="T9" fmla="*/ 192 h 137"/>
                  <a:gd name="T10" fmla="*/ 777 w 672"/>
                  <a:gd name="T11" fmla="*/ 242 h 137"/>
                  <a:gd name="T12" fmla="*/ 376 w 672"/>
                  <a:gd name="T13" fmla="*/ 263 h 137"/>
                  <a:gd name="T14" fmla="*/ 159 w 672"/>
                  <a:gd name="T15" fmla="*/ 263 h 137"/>
                  <a:gd name="T16" fmla="*/ 104 w 672"/>
                  <a:gd name="T17" fmla="*/ 261 h 137"/>
                  <a:gd name="T18" fmla="*/ 83 w 672"/>
                  <a:gd name="T19" fmla="*/ 240 h 137"/>
                  <a:gd name="T20" fmla="*/ 99 w 672"/>
                  <a:gd name="T21" fmla="*/ 164 h 137"/>
                  <a:gd name="T22" fmla="*/ 26 w 672"/>
                  <a:gd name="T23" fmla="*/ 223 h 137"/>
                  <a:gd name="T24" fmla="*/ 208 w 672"/>
                  <a:gd name="T25" fmla="*/ 230 h 137"/>
                  <a:gd name="T26" fmla="*/ 398 w 672"/>
                  <a:gd name="T27" fmla="*/ 225 h 137"/>
                  <a:gd name="T28" fmla="*/ 762 w 672"/>
                  <a:gd name="T29" fmla="*/ 206 h 137"/>
                  <a:gd name="T30" fmla="*/ 942 w 672"/>
                  <a:gd name="T31" fmla="*/ 190 h 137"/>
                  <a:gd name="T32" fmla="*/ 1039 w 672"/>
                  <a:gd name="T33" fmla="*/ 178 h 137"/>
                  <a:gd name="T34" fmla="*/ 1058 w 672"/>
                  <a:gd name="T35" fmla="*/ 192 h 137"/>
                  <a:gd name="T36" fmla="*/ 1056 w 672"/>
                  <a:gd name="T37" fmla="*/ 228 h 137"/>
                  <a:gd name="T38" fmla="*/ 1099 w 672"/>
                  <a:gd name="T39" fmla="*/ 216 h 137"/>
                  <a:gd name="T40" fmla="*/ 1136 w 672"/>
                  <a:gd name="T41" fmla="*/ 187 h 137"/>
                  <a:gd name="T42" fmla="*/ 1207 w 672"/>
                  <a:gd name="T43" fmla="*/ 107 h 137"/>
                  <a:gd name="T44" fmla="*/ 1132 w 672"/>
                  <a:gd name="T45" fmla="*/ 166 h 137"/>
                  <a:gd name="T46" fmla="*/ 1338 w 672"/>
                  <a:gd name="T47" fmla="*/ 119 h 137"/>
                  <a:gd name="T48" fmla="*/ 1437 w 672"/>
                  <a:gd name="T49" fmla="*/ 93 h 137"/>
                  <a:gd name="T50" fmla="*/ 1515 w 672"/>
                  <a:gd name="T51" fmla="*/ 78 h 137"/>
                  <a:gd name="T52" fmla="*/ 1589 w 672"/>
                  <a:gd name="T53" fmla="*/ 21 h 137"/>
                  <a:gd name="T54" fmla="*/ 1544 w 672"/>
                  <a:gd name="T55" fmla="*/ 24 h 137"/>
                  <a:gd name="T56" fmla="*/ 1454 w 672"/>
                  <a:gd name="T57" fmla="*/ 50 h 137"/>
                  <a:gd name="T58" fmla="*/ 1274 w 672"/>
                  <a:gd name="T59" fmla="*/ 93 h 137"/>
                  <a:gd name="T60" fmla="*/ 1179 w 672"/>
                  <a:gd name="T61" fmla="*/ 128 h 137"/>
                  <a:gd name="T62" fmla="*/ 1134 w 672"/>
                  <a:gd name="T63" fmla="*/ 164 h 137"/>
                  <a:gd name="T64" fmla="*/ 1103 w 672"/>
                  <a:gd name="T65" fmla="*/ 214 h 137"/>
                  <a:gd name="T66" fmla="*/ 1172 w 672"/>
                  <a:gd name="T67" fmla="*/ 159 h 137"/>
                  <a:gd name="T68" fmla="*/ 1129 w 672"/>
                  <a:gd name="T69" fmla="*/ 176 h 137"/>
                  <a:gd name="T70" fmla="*/ 1125 w 672"/>
                  <a:gd name="T71" fmla="*/ 119 h 137"/>
                  <a:gd name="T72" fmla="*/ 1063 w 672"/>
                  <a:gd name="T73" fmla="*/ 126 h 137"/>
                  <a:gd name="T74" fmla="*/ 990 w 672"/>
                  <a:gd name="T75" fmla="*/ 135 h 137"/>
                  <a:gd name="T76" fmla="*/ 694 w 672"/>
                  <a:gd name="T77" fmla="*/ 157 h 137"/>
                  <a:gd name="T78" fmla="*/ 398 w 672"/>
                  <a:gd name="T79" fmla="*/ 171 h 137"/>
                  <a:gd name="T80" fmla="*/ 256 w 672"/>
                  <a:gd name="T81" fmla="*/ 171 h 137"/>
                  <a:gd name="T82" fmla="*/ 99 w 672"/>
                  <a:gd name="T83" fmla="*/ 164 h 137"/>
                  <a:gd name="T84" fmla="*/ 26 w 672"/>
                  <a:gd name="T85" fmla="*/ 223 h 137"/>
                  <a:gd name="T86" fmla="*/ 9 w 672"/>
                  <a:gd name="T87" fmla="*/ 308 h 137"/>
                  <a:gd name="T88" fmla="*/ 66 w 672"/>
                  <a:gd name="T89" fmla="*/ 320 h 137"/>
                  <a:gd name="T90" fmla="*/ 123 w 672"/>
                  <a:gd name="T91" fmla="*/ 320 h 137"/>
                  <a:gd name="T92" fmla="*/ 386 w 672"/>
                  <a:gd name="T93" fmla="*/ 318 h 137"/>
                  <a:gd name="T94" fmla="*/ 859 w 672"/>
                  <a:gd name="T95" fmla="*/ 285 h 137"/>
                  <a:gd name="T96" fmla="*/ 1326 w 672"/>
                  <a:gd name="T97" fmla="*/ 202 h 137"/>
                  <a:gd name="T98" fmla="*/ 1494 w 672"/>
                  <a:gd name="T99" fmla="*/ 128 h 137"/>
                  <a:gd name="T100" fmla="*/ 1589 w 672"/>
                  <a:gd name="T101" fmla="*/ 21 h 137"/>
                  <a:gd name="T102" fmla="*/ 1551 w 672"/>
                  <a:gd name="T103" fmla="*/ 50 h 137"/>
                  <a:gd name="T104" fmla="*/ 1515 w 672"/>
                  <a:gd name="T105" fmla="*/ 78 h 1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137"/>
                  <a:gd name="T161" fmla="*/ 672 w 672"/>
                  <a:gd name="T162" fmla="*/ 137 h 1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137">
                    <a:moveTo>
                      <a:pt x="640" y="33"/>
                    </a:moveTo>
                    <a:cubicBezTo>
                      <a:pt x="638" y="44"/>
                      <a:pt x="634" y="51"/>
                      <a:pt x="626" y="58"/>
                    </a:cubicBezTo>
                    <a:cubicBezTo>
                      <a:pt x="636" y="50"/>
                      <a:pt x="646" y="42"/>
                      <a:pt x="655" y="35"/>
                    </a:cubicBezTo>
                    <a:cubicBezTo>
                      <a:pt x="633" y="51"/>
                      <a:pt x="604" y="58"/>
                      <a:pt x="577" y="64"/>
                    </a:cubicBezTo>
                    <a:cubicBezTo>
                      <a:pt x="551" y="71"/>
                      <a:pt x="525" y="76"/>
                      <a:pt x="498" y="81"/>
                    </a:cubicBezTo>
                    <a:cubicBezTo>
                      <a:pt x="442" y="90"/>
                      <a:pt x="385" y="98"/>
                      <a:pt x="328" y="102"/>
                    </a:cubicBezTo>
                    <a:cubicBezTo>
                      <a:pt x="272" y="106"/>
                      <a:pt x="215" y="110"/>
                      <a:pt x="159" y="111"/>
                    </a:cubicBezTo>
                    <a:cubicBezTo>
                      <a:pt x="128" y="111"/>
                      <a:pt x="98" y="111"/>
                      <a:pt x="67" y="111"/>
                    </a:cubicBezTo>
                    <a:cubicBezTo>
                      <a:pt x="60" y="110"/>
                      <a:pt x="50" y="111"/>
                      <a:pt x="44" y="110"/>
                    </a:cubicBezTo>
                    <a:cubicBezTo>
                      <a:pt x="36" y="108"/>
                      <a:pt x="35" y="110"/>
                      <a:pt x="35" y="101"/>
                    </a:cubicBezTo>
                    <a:cubicBezTo>
                      <a:pt x="35" y="90"/>
                      <a:pt x="38" y="79"/>
                      <a:pt x="42" y="69"/>
                    </a:cubicBezTo>
                    <a:cubicBezTo>
                      <a:pt x="32" y="78"/>
                      <a:pt x="21" y="86"/>
                      <a:pt x="11" y="94"/>
                    </a:cubicBezTo>
                    <a:cubicBezTo>
                      <a:pt x="36" y="92"/>
                      <a:pt x="62" y="96"/>
                      <a:pt x="88" y="97"/>
                    </a:cubicBezTo>
                    <a:cubicBezTo>
                      <a:pt x="114" y="97"/>
                      <a:pt x="141" y="96"/>
                      <a:pt x="168" y="95"/>
                    </a:cubicBezTo>
                    <a:cubicBezTo>
                      <a:pt x="219" y="93"/>
                      <a:pt x="271" y="90"/>
                      <a:pt x="322" y="87"/>
                    </a:cubicBezTo>
                    <a:cubicBezTo>
                      <a:pt x="347" y="85"/>
                      <a:pt x="373" y="83"/>
                      <a:pt x="398" y="80"/>
                    </a:cubicBezTo>
                    <a:cubicBezTo>
                      <a:pt x="411" y="79"/>
                      <a:pt x="426" y="74"/>
                      <a:pt x="439" y="75"/>
                    </a:cubicBezTo>
                    <a:cubicBezTo>
                      <a:pt x="446" y="75"/>
                      <a:pt x="445" y="74"/>
                      <a:pt x="447" y="81"/>
                    </a:cubicBezTo>
                    <a:cubicBezTo>
                      <a:pt x="448" y="85"/>
                      <a:pt x="444" y="92"/>
                      <a:pt x="446" y="96"/>
                    </a:cubicBezTo>
                    <a:cubicBezTo>
                      <a:pt x="449" y="102"/>
                      <a:pt x="459" y="95"/>
                      <a:pt x="464" y="91"/>
                    </a:cubicBezTo>
                    <a:cubicBezTo>
                      <a:pt x="470" y="88"/>
                      <a:pt x="475" y="83"/>
                      <a:pt x="480" y="79"/>
                    </a:cubicBezTo>
                    <a:cubicBezTo>
                      <a:pt x="493" y="69"/>
                      <a:pt x="502" y="62"/>
                      <a:pt x="510" y="45"/>
                    </a:cubicBezTo>
                    <a:cubicBezTo>
                      <a:pt x="499" y="54"/>
                      <a:pt x="489" y="62"/>
                      <a:pt x="478" y="70"/>
                    </a:cubicBezTo>
                    <a:cubicBezTo>
                      <a:pt x="506" y="61"/>
                      <a:pt x="537" y="58"/>
                      <a:pt x="565" y="50"/>
                    </a:cubicBezTo>
                    <a:cubicBezTo>
                      <a:pt x="579" y="47"/>
                      <a:pt x="593" y="43"/>
                      <a:pt x="607" y="39"/>
                    </a:cubicBezTo>
                    <a:cubicBezTo>
                      <a:pt x="612" y="37"/>
                      <a:pt x="640" y="25"/>
                      <a:pt x="640" y="33"/>
                    </a:cubicBezTo>
                    <a:cubicBezTo>
                      <a:pt x="640" y="25"/>
                      <a:pt x="671" y="17"/>
                      <a:pt x="671" y="9"/>
                    </a:cubicBezTo>
                    <a:cubicBezTo>
                      <a:pt x="672" y="0"/>
                      <a:pt x="657" y="8"/>
                      <a:pt x="652" y="10"/>
                    </a:cubicBezTo>
                    <a:cubicBezTo>
                      <a:pt x="640" y="14"/>
                      <a:pt x="627" y="18"/>
                      <a:pt x="614" y="21"/>
                    </a:cubicBezTo>
                    <a:cubicBezTo>
                      <a:pt x="589" y="28"/>
                      <a:pt x="564" y="34"/>
                      <a:pt x="538" y="39"/>
                    </a:cubicBezTo>
                    <a:cubicBezTo>
                      <a:pt x="521" y="43"/>
                      <a:pt x="511" y="44"/>
                      <a:pt x="498" y="54"/>
                    </a:cubicBezTo>
                    <a:cubicBezTo>
                      <a:pt x="492" y="59"/>
                      <a:pt x="484" y="63"/>
                      <a:pt x="479" y="69"/>
                    </a:cubicBezTo>
                    <a:cubicBezTo>
                      <a:pt x="474" y="75"/>
                      <a:pt x="473" y="84"/>
                      <a:pt x="466" y="90"/>
                    </a:cubicBezTo>
                    <a:cubicBezTo>
                      <a:pt x="476" y="82"/>
                      <a:pt x="485" y="75"/>
                      <a:pt x="495" y="67"/>
                    </a:cubicBezTo>
                    <a:cubicBezTo>
                      <a:pt x="493" y="69"/>
                      <a:pt x="481" y="77"/>
                      <a:pt x="477" y="74"/>
                    </a:cubicBezTo>
                    <a:cubicBezTo>
                      <a:pt x="472" y="70"/>
                      <a:pt x="484" y="54"/>
                      <a:pt x="475" y="50"/>
                    </a:cubicBezTo>
                    <a:cubicBezTo>
                      <a:pt x="470" y="47"/>
                      <a:pt x="454" y="52"/>
                      <a:pt x="449" y="53"/>
                    </a:cubicBezTo>
                    <a:cubicBezTo>
                      <a:pt x="438" y="55"/>
                      <a:pt x="428" y="56"/>
                      <a:pt x="418" y="57"/>
                    </a:cubicBezTo>
                    <a:cubicBezTo>
                      <a:pt x="376" y="61"/>
                      <a:pt x="335" y="63"/>
                      <a:pt x="293" y="66"/>
                    </a:cubicBezTo>
                    <a:cubicBezTo>
                      <a:pt x="252" y="69"/>
                      <a:pt x="210" y="70"/>
                      <a:pt x="168" y="72"/>
                    </a:cubicBezTo>
                    <a:cubicBezTo>
                      <a:pt x="148" y="72"/>
                      <a:pt x="128" y="72"/>
                      <a:pt x="108" y="72"/>
                    </a:cubicBezTo>
                    <a:cubicBezTo>
                      <a:pt x="86" y="71"/>
                      <a:pt x="64" y="68"/>
                      <a:pt x="42" y="69"/>
                    </a:cubicBezTo>
                    <a:cubicBezTo>
                      <a:pt x="37" y="70"/>
                      <a:pt x="13" y="90"/>
                      <a:pt x="11" y="94"/>
                    </a:cubicBezTo>
                    <a:cubicBezTo>
                      <a:pt x="7" y="102"/>
                      <a:pt x="0" y="121"/>
                      <a:pt x="4" y="130"/>
                    </a:cubicBezTo>
                    <a:cubicBezTo>
                      <a:pt x="7" y="137"/>
                      <a:pt x="20" y="135"/>
                      <a:pt x="28" y="135"/>
                    </a:cubicBezTo>
                    <a:cubicBezTo>
                      <a:pt x="36" y="135"/>
                      <a:pt x="44" y="135"/>
                      <a:pt x="52" y="135"/>
                    </a:cubicBezTo>
                    <a:cubicBezTo>
                      <a:pt x="89" y="136"/>
                      <a:pt x="126" y="136"/>
                      <a:pt x="163" y="134"/>
                    </a:cubicBezTo>
                    <a:cubicBezTo>
                      <a:pt x="230" y="132"/>
                      <a:pt x="297" y="127"/>
                      <a:pt x="363" y="120"/>
                    </a:cubicBezTo>
                    <a:cubicBezTo>
                      <a:pt x="429" y="112"/>
                      <a:pt x="496" y="103"/>
                      <a:pt x="560" y="85"/>
                    </a:cubicBezTo>
                    <a:cubicBezTo>
                      <a:pt x="585" y="78"/>
                      <a:pt x="610" y="70"/>
                      <a:pt x="631" y="54"/>
                    </a:cubicBezTo>
                    <a:cubicBezTo>
                      <a:pt x="647" y="42"/>
                      <a:pt x="668" y="30"/>
                      <a:pt x="671" y="9"/>
                    </a:cubicBezTo>
                    <a:cubicBezTo>
                      <a:pt x="671" y="12"/>
                      <a:pt x="658" y="19"/>
                      <a:pt x="655" y="21"/>
                    </a:cubicBezTo>
                    <a:cubicBezTo>
                      <a:pt x="653" y="23"/>
                      <a:pt x="640" y="30"/>
                      <a:pt x="640" y="33"/>
                    </a:cubicBezTo>
                    <a:close/>
                  </a:path>
                </a:pathLst>
              </a:custGeom>
              <a:solidFill>
                <a:srgbClr val="00B0F0"/>
              </a:solidFill>
              <a:ln w="9525">
                <a:noFill/>
                <a:round/>
                <a:headEnd/>
                <a:tailEnd/>
              </a:ln>
            </p:spPr>
            <p:txBody>
              <a:bodyPr/>
              <a:lstStyle/>
              <a:p>
                <a:endParaRPr lang="en-US"/>
              </a:p>
            </p:txBody>
          </p:sp>
          <p:sp>
            <p:nvSpPr>
              <p:cNvPr id="23595" name="Freeform 162"/>
              <p:cNvSpPr>
                <a:spLocks noEditPoints="1"/>
              </p:cNvSpPr>
              <p:nvPr/>
            </p:nvSpPr>
            <p:spPr bwMode="auto">
              <a:xfrm>
                <a:off x="5198" y="592"/>
                <a:ext cx="2312" cy="2813"/>
              </a:xfrm>
              <a:custGeom>
                <a:avLst/>
                <a:gdLst>
                  <a:gd name="T0" fmla="*/ 2194 w 976"/>
                  <a:gd name="T1" fmla="*/ 227 h 1189"/>
                  <a:gd name="T2" fmla="*/ 2295 w 976"/>
                  <a:gd name="T3" fmla="*/ 121 h 1189"/>
                  <a:gd name="T4" fmla="*/ 2201 w 976"/>
                  <a:gd name="T5" fmla="*/ 83 h 1189"/>
                  <a:gd name="T6" fmla="*/ 2276 w 976"/>
                  <a:gd name="T7" fmla="*/ 64 h 1189"/>
                  <a:gd name="T8" fmla="*/ 2310 w 976"/>
                  <a:gd name="T9" fmla="*/ 35 h 1189"/>
                  <a:gd name="T10" fmla="*/ 2310 w 976"/>
                  <a:gd name="T11" fmla="*/ 19 h 1189"/>
                  <a:gd name="T12" fmla="*/ 2305 w 976"/>
                  <a:gd name="T13" fmla="*/ 17 h 1189"/>
                  <a:gd name="T14" fmla="*/ 2139 w 976"/>
                  <a:gd name="T15" fmla="*/ 90 h 1189"/>
                  <a:gd name="T16" fmla="*/ 1552 w 976"/>
                  <a:gd name="T17" fmla="*/ 225 h 1189"/>
                  <a:gd name="T18" fmla="*/ 1279 w 976"/>
                  <a:gd name="T19" fmla="*/ 244 h 1189"/>
                  <a:gd name="T20" fmla="*/ 853 w 976"/>
                  <a:gd name="T21" fmla="*/ 222 h 1189"/>
                  <a:gd name="T22" fmla="*/ 486 w 976"/>
                  <a:gd name="T23" fmla="*/ 156 h 1189"/>
                  <a:gd name="T24" fmla="*/ 24 w 976"/>
                  <a:gd name="T25" fmla="*/ 9 h 1189"/>
                  <a:gd name="T26" fmla="*/ 0 w 976"/>
                  <a:gd name="T27" fmla="*/ 19 h 1189"/>
                  <a:gd name="T28" fmla="*/ 24 w 976"/>
                  <a:gd name="T29" fmla="*/ 341 h 1189"/>
                  <a:gd name="T30" fmla="*/ 45 w 976"/>
                  <a:gd name="T31" fmla="*/ 714 h 1189"/>
                  <a:gd name="T32" fmla="*/ 59 w 976"/>
                  <a:gd name="T33" fmla="*/ 972 h 1189"/>
                  <a:gd name="T34" fmla="*/ 78 w 976"/>
                  <a:gd name="T35" fmla="*/ 1441 h 1189"/>
                  <a:gd name="T36" fmla="*/ 97 w 976"/>
                  <a:gd name="T37" fmla="*/ 1949 h 1189"/>
                  <a:gd name="T38" fmla="*/ 128 w 976"/>
                  <a:gd name="T39" fmla="*/ 2368 h 1189"/>
                  <a:gd name="T40" fmla="*/ 249 w 976"/>
                  <a:gd name="T41" fmla="*/ 2560 h 1189"/>
                  <a:gd name="T42" fmla="*/ 952 w 976"/>
                  <a:gd name="T43" fmla="*/ 2808 h 1189"/>
                  <a:gd name="T44" fmla="*/ 1274 w 976"/>
                  <a:gd name="T45" fmla="*/ 2799 h 1189"/>
                  <a:gd name="T46" fmla="*/ 1706 w 976"/>
                  <a:gd name="T47" fmla="*/ 2690 h 1189"/>
                  <a:gd name="T48" fmla="*/ 1942 w 976"/>
                  <a:gd name="T49" fmla="*/ 2510 h 1189"/>
                  <a:gd name="T50" fmla="*/ 1860 w 976"/>
                  <a:gd name="T51" fmla="*/ 1569 h 1189"/>
                  <a:gd name="T52" fmla="*/ 1841 w 976"/>
                  <a:gd name="T53" fmla="*/ 1181 h 1189"/>
                  <a:gd name="T54" fmla="*/ 1871 w 976"/>
                  <a:gd name="T55" fmla="*/ 1133 h 1189"/>
                  <a:gd name="T56" fmla="*/ 1871 w 976"/>
                  <a:gd name="T57" fmla="*/ 324 h 1189"/>
                  <a:gd name="T58" fmla="*/ 2004 w 976"/>
                  <a:gd name="T59" fmla="*/ 189 h 1189"/>
                  <a:gd name="T60" fmla="*/ 2137 w 976"/>
                  <a:gd name="T61" fmla="*/ 326 h 1189"/>
                  <a:gd name="T62" fmla="*/ 258 w 976"/>
                  <a:gd name="T63" fmla="*/ 2430 h 1189"/>
                  <a:gd name="T64" fmla="*/ 149 w 976"/>
                  <a:gd name="T65" fmla="*/ 2297 h 1189"/>
                  <a:gd name="T66" fmla="*/ 145 w 976"/>
                  <a:gd name="T67" fmla="*/ 1408 h 1189"/>
                  <a:gd name="T68" fmla="*/ 145 w 976"/>
                  <a:gd name="T69" fmla="*/ 1313 h 1189"/>
                  <a:gd name="T70" fmla="*/ 140 w 976"/>
                  <a:gd name="T71" fmla="*/ 324 h 1189"/>
                  <a:gd name="T72" fmla="*/ 270 w 976"/>
                  <a:gd name="T73" fmla="*/ 187 h 1189"/>
                  <a:gd name="T74" fmla="*/ 400 w 976"/>
                  <a:gd name="T75" fmla="*/ 326 h 1189"/>
                  <a:gd name="T76" fmla="*/ 405 w 976"/>
                  <a:gd name="T77" fmla="*/ 1524 h 1189"/>
                  <a:gd name="T78" fmla="*/ 407 w 976"/>
                  <a:gd name="T79" fmla="*/ 2297 h 1189"/>
                  <a:gd name="T80" fmla="*/ 843 w 976"/>
                  <a:gd name="T81" fmla="*/ 1469 h 1189"/>
                  <a:gd name="T82" fmla="*/ 839 w 976"/>
                  <a:gd name="T83" fmla="*/ 2574 h 1189"/>
                  <a:gd name="T84" fmla="*/ 566 w 976"/>
                  <a:gd name="T85" fmla="*/ 2546 h 1189"/>
                  <a:gd name="T86" fmla="*/ 566 w 976"/>
                  <a:gd name="T87" fmla="*/ 409 h 1189"/>
                  <a:gd name="T88" fmla="*/ 711 w 976"/>
                  <a:gd name="T89" fmla="*/ 260 h 1189"/>
                  <a:gd name="T90" fmla="*/ 843 w 976"/>
                  <a:gd name="T91" fmla="*/ 393 h 1189"/>
                  <a:gd name="T92" fmla="*/ 843 w 976"/>
                  <a:gd name="T93" fmla="*/ 1469 h 1189"/>
                  <a:gd name="T94" fmla="*/ 1132 w 976"/>
                  <a:gd name="T95" fmla="*/ 2725 h 1189"/>
                  <a:gd name="T96" fmla="*/ 971 w 976"/>
                  <a:gd name="T97" fmla="*/ 2567 h 1189"/>
                  <a:gd name="T98" fmla="*/ 971 w 976"/>
                  <a:gd name="T99" fmla="*/ 459 h 1189"/>
                  <a:gd name="T100" fmla="*/ 1113 w 976"/>
                  <a:gd name="T101" fmla="*/ 308 h 1189"/>
                  <a:gd name="T102" fmla="*/ 1251 w 976"/>
                  <a:gd name="T103" fmla="*/ 466 h 1189"/>
                  <a:gd name="T104" fmla="*/ 1251 w 976"/>
                  <a:gd name="T105" fmla="*/ 2574 h 1189"/>
                  <a:gd name="T106" fmla="*/ 1696 w 976"/>
                  <a:gd name="T107" fmla="*/ 1467 h 1189"/>
                  <a:gd name="T108" fmla="*/ 1691 w 976"/>
                  <a:gd name="T109" fmla="*/ 2550 h 1189"/>
                  <a:gd name="T110" fmla="*/ 1424 w 976"/>
                  <a:gd name="T111" fmla="*/ 2539 h 1189"/>
                  <a:gd name="T112" fmla="*/ 1421 w 976"/>
                  <a:gd name="T113" fmla="*/ 1377 h 1189"/>
                  <a:gd name="T114" fmla="*/ 1428 w 976"/>
                  <a:gd name="T115" fmla="*/ 374 h 1189"/>
                  <a:gd name="T116" fmla="*/ 1691 w 976"/>
                  <a:gd name="T117" fmla="*/ 390 h 1189"/>
                  <a:gd name="T118" fmla="*/ 1696 w 976"/>
                  <a:gd name="T119" fmla="*/ 442 h 11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6"/>
                  <a:gd name="T181" fmla="*/ 0 h 1189"/>
                  <a:gd name="T182" fmla="*/ 976 w 976"/>
                  <a:gd name="T183" fmla="*/ 1189 h 11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6" h="1189">
                    <a:moveTo>
                      <a:pt x="925" y="111"/>
                    </a:moveTo>
                    <a:cubicBezTo>
                      <a:pt x="925" y="106"/>
                      <a:pt x="925" y="101"/>
                      <a:pt x="926" y="96"/>
                    </a:cubicBezTo>
                    <a:cubicBezTo>
                      <a:pt x="931" y="73"/>
                      <a:pt x="945" y="59"/>
                      <a:pt x="967" y="51"/>
                    </a:cubicBezTo>
                    <a:cubicBezTo>
                      <a:pt x="967" y="51"/>
                      <a:pt x="968" y="51"/>
                      <a:pt x="969" y="51"/>
                    </a:cubicBezTo>
                    <a:cubicBezTo>
                      <a:pt x="958" y="52"/>
                      <a:pt x="947" y="55"/>
                      <a:pt x="935" y="58"/>
                    </a:cubicBezTo>
                    <a:cubicBezTo>
                      <a:pt x="920" y="62"/>
                      <a:pt x="914" y="39"/>
                      <a:pt x="929" y="35"/>
                    </a:cubicBezTo>
                    <a:cubicBezTo>
                      <a:pt x="938" y="33"/>
                      <a:pt x="948" y="30"/>
                      <a:pt x="957" y="29"/>
                    </a:cubicBezTo>
                    <a:cubicBezTo>
                      <a:pt x="958" y="28"/>
                      <a:pt x="959" y="27"/>
                      <a:pt x="961" y="27"/>
                    </a:cubicBezTo>
                    <a:cubicBezTo>
                      <a:pt x="966" y="27"/>
                      <a:pt x="970" y="26"/>
                      <a:pt x="975" y="25"/>
                    </a:cubicBezTo>
                    <a:cubicBezTo>
                      <a:pt x="975" y="22"/>
                      <a:pt x="975" y="18"/>
                      <a:pt x="975" y="15"/>
                    </a:cubicBezTo>
                    <a:cubicBezTo>
                      <a:pt x="976" y="13"/>
                      <a:pt x="976" y="10"/>
                      <a:pt x="976" y="8"/>
                    </a:cubicBezTo>
                    <a:cubicBezTo>
                      <a:pt x="976" y="8"/>
                      <a:pt x="976" y="8"/>
                      <a:pt x="975" y="8"/>
                    </a:cubicBezTo>
                    <a:cubicBezTo>
                      <a:pt x="975" y="7"/>
                      <a:pt x="975" y="7"/>
                      <a:pt x="975" y="7"/>
                    </a:cubicBezTo>
                    <a:cubicBezTo>
                      <a:pt x="974" y="7"/>
                      <a:pt x="974" y="7"/>
                      <a:pt x="973" y="7"/>
                    </a:cubicBezTo>
                    <a:cubicBezTo>
                      <a:pt x="971" y="8"/>
                      <a:pt x="969" y="9"/>
                      <a:pt x="967" y="10"/>
                    </a:cubicBezTo>
                    <a:cubicBezTo>
                      <a:pt x="946" y="21"/>
                      <a:pt x="925" y="30"/>
                      <a:pt x="903" y="38"/>
                    </a:cubicBezTo>
                    <a:cubicBezTo>
                      <a:pt x="847" y="59"/>
                      <a:pt x="789" y="73"/>
                      <a:pt x="730" y="84"/>
                    </a:cubicBezTo>
                    <a:cubicBezTo>
                      <a:pt x="705" y="89"/>
                      <a:pt x="680" y="93"/>
                      <a:pt x="655" y="95"/>
                    </a:cubicBezTo>
                    <a:cubicBezTo>
                      <a:pt x="636" y="97"/>
                      <a:pt x="617" y="100"/>
                      <a:pt x="598" y="101"/>
                    </a:cubicBezTo>
                    <a:cubicBezTo>
                      <a:pt x="579" y="102"/>
                      <a:pt x="559" y="103"/>
                      <a:pt x="540" y="103"/>
                    </a:cubicBezTo>
                    <a:cubicBezTo>
                      <a:pt x="505" y="104"/>
                      <a:pt x="470" y="103"/>
                      <a:pt x="434" y="101"/>
                    </a:cubicBezTo>
                    <a:cubicBezTo>
                      <a:pt x="409" y="100"/>
                      <a:pt x="384" y="97"/>
                      <a:pt x="360" y="94"/>
                    </a:cubicBezTo>
                    <a:cubicBezTo>
                      <a:pt x="336" y="90"/>
                      <a:pt x="313" y="87"/>
                      <a:pt x="290" y="84"/>
                    </a:cubicBezTo>
                    <a:cubicBezTo>
                      <a:pt x="262" y="79"/>
                      <a:pt x="233" y="73"/>
                      <a:pt x="205" y="66"/>
                    </a:cubicBezTo>
                    <a:cubicBezTo>
                      <a:pt x="168" y="58"/>
                      <a:pt x="132" y="48"/>
                      <a:pt x="96" y="36"/>
                    </a:cubicBezTo>
                    <a:cubicBezTo>
                      <a:pt x="67" y="26"/>
                      <a:pt x="38" y="15"/>
                      <a:pt x="10" y="4"/>
                    </a:cubicBezTo>
                    <a:cubicBezTo>
                      <a:pt x="7" y="3"/>
                      <a:pt x="4" y="2"/>
                      <a:pt x="0" y="0"/>
                    </a:cubicBezTo>
                    <a:cubicBezTo>
                      <a:pt x="0" y="4"/>
                      <a:pt x="0" y="6"/>
                      <a:pt x="0" y="8"/>
                    </a:cubicBezTo>
                    <a:cubicBezTo>
                      <a:pt x="2" y="34"/>
                      <a:pt x="4" y="59"/>
                      <a:pt x="6" y="85"/>
                    </a:cubicBezTo>
                    <a:cubicBezTo>
                      <a:pt x="7" y="105"/>
                      <a:pt x="8" y="125"/>
                      <a:pt x="10" y="144"/>
                    </a:cubicBezTo>
                    <a:cubicBezTo>
                      <a:pt x="12" y="173"/>
                      <a:pt x="14" y="202"/>
                      <a:pt x="15" y="231"/>
                    </a:cubicBezTo>
                    <a:cubicBezTo>
                      <a:pt x="17" y="255"/>
                      <a:pt x="18" y="278"/>
                      <a:pt x="19" y="302"/>
                    </a:cubicBezTo>
                    <a:cubicBezTo>
                      <a:pt x="20" y="313"/>
                      <a:pt x="20" y="324"/>
                      <a:pt x="21" y="335"/>
                    </a:cubicBezTo>
                    <a:cubicBezTo>
                      <a:pt x="22" y="361"/>
                      <a:pt x="24" y="386"/>
                      <a:pt x="25" y="411"/>
                    </a:cubicBezTo>
                    <a:cubicBezTo>
                      <a:pt x="26" y="441"/>
                      <a:pt x="27" y="470"/>
                      <a:pt x="29" y="500"/>
                    </a:cubicBezTo>
                    <a:cubicBezTo>
                      <a:pt x="30" y="536"/>
                      <a:pt x="32" y="573"/>
                      <a:pt x="33" y="609"/>
                    </a:cubicBezTo>
                    <a:cubicBezTo>
                      <a:pt x="35" y="654"/>
                      <a:pt x="36" y="699"/>
                      <a:pt x="38" y="744"/>
                    </a:cubicBezTo>
                    <a:cubicBezTo>
                      <a:pt x="39" y="771"/>
                      <a:pt x="40" y="797"/>
                      <a:pt x="41" y="824"/>
                    </a:cubicBezTo>
                    <a:cubicBezTo>
                      <a:pt x="42" y="869"/>
                      <a:pt x="43" y="913"/>
                      <a:pt x="47" y="957"/>
                    </a:cubicBezTo>
                    <a:cubicBezTo>
                      <a:pt x="49" y="972"/>
                      <a:pt x="50" y="987"/>
                      <a:pt x="54" y="1001"/>
                    </a:cubicBezTo>
                    <a:cubicBezTo>
                      <a:pt x="58" y="1021"/>
                      <a:pt x="66" y="1039"/>
                      <a:pt x="78" y="1055"/>
                    </a:cubicBezTo>
                    <a:cubicBezTo>
                      <a:pt x="86" y="1065"/>
                      <a:pt x="95" y="1074"/>
                      <a:pt x="105" y="1082"/>
                    </a:cubicBezTo>
                    <a:cubicBezTo>
                      <a:pt x="133" y="1104"/>
                      <a:pt x="163" y="1121"/>
                      <a:pt x="195" y="1136"/>
                    </a:cubicBezTo>
                    <a:cubicBezTo>
                      <a:pt x="261" y="1166"/>
                      <a:pt x="330" y="1181"/>
                      <a:pt x="402" y="1187"/>
                    </a:cubicBezTo>
                    <a:cubicBezTo>
                      <a:pt x="418" y="1188"/>
                      <a:pt x="434" y="1188"/>
                      <a:pt x="450" y="1188"/>
                    </a:cubicBezTo>
                    <a:cubicBezTo>
                      <a:pt x="479" y="1189"/>
                      <a:pt x="509" y="1187"/>
                      <a:pt x="538" y="1183"/>
                    </a:cubicBezTo>
                    <a:cubicBezTo>
                      <a:pt x="556" y="1181"/>
                      <a:pt x="574" y="1178"/>
                      <a:pt x="592" y="1174"/>
                    </a:cubicBezTo>
                    <a:cubicBezTo>
                      <a:pt x="636" y="1166"/>
                      <a:pt x="679" y="1153"/>
                      <a:pt x="720" y="1137"/>
                    </a:cubicBezTo>
                    <a:cubicBezTo>
                      <a:pt x="761" y="1121"/>
                      <a:pt x="799" y="1101"/>
                      <a:pt x="833" y="1075"/>
                    </a:cubicBezTo>
                    <a:cubicBezTo>
                      <a:pt x="829" y="1070"/>
                      <a:pt x="824" y="1066"/>
                      <a:pt x="820" y="1061"/>
                    </a:cubicBezTo>
                    <a:cubicBezTo>
                      <a:pt x="777" y="1009"/>
                      <a:pt x="768" y="948"/>
                      <a:pt x="772" y="883"/>
                    </a:cubicBezTo>
                    <a:cubicBezTo>
                      <a:pt x="778" y="809"/>
                      <a:pt x="786" y="737"/>
                      <a:pt x="785" y="663"/>
                    </a:cubicBezTo>
                    <a:cubicBezTo>
                      <a:pt x="784" y="632"/>
                      <a:pt x="780" y="603"/>
                      <a:pt x="777" y="573"/>
                    </a:cubicBezTo>
                    <a:cubicBezTo>
                      <a:pt x="774" y="549"/>
                      <a:pt x="771" y="523"/>
                      <a:pt x="777" y="499"/>
                    </a:cubicBezTo>
                    <a:cubicBezTo>
                      <a:pt x="771" y="492"/>
                      <a:pt x="775" y="478"/>
                      <a:pt x="786" y="479"/>
                    </a:cubicBezTo>
                    <a:cubicBezTo>
                      <a:pt x="788" y="479"/>
                      <a:pt x="789" y="479"/>
                      <a:pt x="790" y="479"/>
                    </a:cubicBezTo>
                    <a:cubicBezTo>
                      <a:pt x="790" y="368"/>
                      <a:pt x="790" y="257"/>
                      <a:pt x="790" y="146"/>
                    </a:cubicBezTo>
                    <a:cubicBezTo>
                      <a:pt x="790" y="143"/>
                      <a:pt x="790" y="140"/>
                      <a:pt x="790" y="137"/>
                    </a:cubicBezTo>
                    <a:cubicBezTo>
                      <a:pt x="790" y="133"/>
                      <a:pt x="791" y="128"/>
                      <a:pt x="792" y="123"/>
                    </a:cubicBezTo>
                    <a:cubicBezTo>
                      <a:pt x="797" y="98"/>
                      <a:pt x="820" y="80"/>
                      <a:pt x="846" y="80"/>
                    </a:cubicBezTo>
                    <a:cubicBezTo>
                      <a:pt x="872" y="80"/>
                      <a:pt x="895" y="98"/>
                      <a:pt x="900" y="124"/>
                    </a:cubicBezTo>
                    <a:cubicBezTo>
                      <a:pt x="901" y="129"/>
                      <a:pt x="902" y="133"/>
                      <a:pt x="902" y="138"/>
                    </a:cubicBezTo>
                    <a:moveTo>
                      <a:pt x="168" y="995"/>
                    </a:moveTo>
                    <a:cubicBezTo>
                      <a:pt x="159" y="1015"/>
                      <a:pt x="137" y="1031"/>
                      <a:pt x="109" y="1027"/>
                    </a:cubicBezTo>
                    <a:cubicBezTo>
                      <a:pt x="89" y="1024"/>
                      <a:pt x="68" y="1008"/>
                      <a:pt x="64" y="982"/>
                    </a:cubicBezTo>
                    <a:cubicBezTo>
                      <a:pt x="63" y="978"/>
                      <a:pt x="63" y="975"/>
                      <a:pt x="63" y="971"/>
                    </a:cubicBezTo>
                    <a:cubicBezTo>
                      <a:pt x="63" y="933"/>
                      <a:pt x="62" y="895"/>
                      <a:pt x="62" y="856"/>
                    </a:cubicBezTo>
                    <a:cubicBezTo>
                      <a:pt x="62" y="769"/>
                      <a:pt x="62" y="682"/>
                      <a:pt x="61" y="595"/>
                    </a:cubicBezTo>
                    <a:cubicBezTo>
                      <a:pt x="61" y="582"/>
                      <a:pt x="61" y="568"/>
                      <a:pt x="61" y="555"/>
                    </a:cubicBezTo>
                    <a:cubicBezTo>
                      <a:pt x="61" y="555"/>
                      <a:pt x="61" y="555"/>
                      <a:pt x="61" y="555"/>
                    </a:cubicBezTo>
                    <a:cubicBezTo>
                      <a:pt x="60" y="452"/>
                      <a:pt x="60" y="349"/>
                      <a:pt x="60" y="245"/>
                    </a:cubicBezTo>
                    <a:cubicBezTo>
                      <a:pt x="60" y="209"/>
                      <a:pt x="59" y="173"/>
                      <a:pt x="59" y="137"/>
                    </a:cubicBezTo>
                    <a:cubicBezTo>
                      <a:pt x="59" y="132"/>
                      <a:pt x="59" y="126"/>
                      <a:pt x="61" y="121"/>
                    </a:cubicBezTo>
                    <a:cubicBezTo>
                      <a:pt x="68" y="93"/>
                      <a:pt x="92" y="79"/>
                      <a:pt x="114" y="79"/>
                    </a:cubicBezTo>
                    <a:cubicBezTo>
                      <a:pt x="140" y="79"/>
                      <a:pt x="164" y="99"/>
                      <a:pt x="168" y="125"/>
                    </a:cubicBezTo>
                    <a:cubicBezTo>
                      <a:pt x="168" y="129"/>
                      <a:pt x="169" y="134"/>
                      <a:pt x="169" y="138"/>
                    </a:cubicBezTo>
                    <a:cubicBezTo>
                      <a:pt x="169" y="212"/>
                      <a:pt x="169" y="285"/>
                      <a:pt x="170" y="359"/>
                    </a:cubicBezTo>
                    <a:cubicBezTo>
                      <a:pt x="170" y="454"/>
                      <a:pt x="170" y="549"/>
                      <a:pt x="171" y="644"/>
                    </a:cubicBezTo>
                    <a:cubicBezTo>
                      <a:pt x="171" y="694"/>
                      <a:pt x="171" y="745"/>
                      <a:pt x="172" y="795"/>
                    </a:cubicBezTo>
                    <a:cubicBezTo>
                      <a:pt x="172" y="854"/>
                      <a:pt x="172" y="913"/>
                      <a:pt x="172" y="971"/>
                    </a:cubicBezTo>
                    <a:cubicBezTo>
                      <a:pt x="172" y="980"/>
                      <a:pt x="171" y="988"/>
                      <a:pt x="168" y="995"/>
                    </a:cubicBezTo>
                    <a:close/>
                    <a:moveTo>
                      <a:pt x="356" y="621"/>
                    </a:moveTo>
                    <a:cubicBezTo>
                      <a:pt x="356" y="770"/>
                      <a:pt x="356" y="919"/>
                      <a:pt x="356" y="1069"/>
                    </a:cubicBezTo>
                    <a:cubicBezTo>
                      <a:pt x="356" y="1075"/>
                      <a:pt x="356" y="1082"/>
                      <a:pt x="354" y="1088"/>
                    </a:cubicBezTo>
                    <a:cubicBezTo>
                      <a:pt x="349" y="1108"/>
                      <a:pt x="331" y="1132"/>
                      <a:pt x="298" y="1132"/>
                    </a:cubicBezTo>
                    <a:cubicBezTo>
                      <a:pt x="262" y="1133"/>
                      <a:pt x="239" y="1103"/>
                      <a:pt x="239" y="1076"/>
                    </a:cubicBezTo>
                    <a:cubicBezTo>
                      <a:pt x="239" y="1073"/>
                      <a:pt x="239" y="1071"/>
                      <a:pt x="239" y="1069"/>
                    </a:cubicBezTo>
                    <a:cubicBezTo>
                      <a:pt x="239" y="770"/>
                      <a:pt x="239" y="471"/>
                      <a:pt x="239" y="173"/>
                    </a:cubicBezTo>
                    <a:cubicBezTo>
                      <a:pt x="239" y="166"/>
                      <a:pt x="239" y="160"/>
                      <a:pt x="240" y="154"/>
                    </a:cubicBezTo>
                    <a:cubicBezTo>
                      <a:pt x="247" y="127"/>
                      <a:pt x="272" y="108"/>
                      <a:pt x="300" y="110"/>
                    </a:cubicBezTo>
                    <a:cubicBezTo>
                      <a:pt x="326" y="111"/>
                      <a:pt x="350" y="129"/>
                      <a:pt x="355" y="158"/>
                    </a:cubicBezTo>
                    <a:cubicBezTo>
                      <a:pt x="356" y="160"/>
                      <a:pt x="356" y="163"/>
                      <a:pt x="356" y="166"/>
                    </a:cubicBezTo>
                    <a:cubicBezTo>
                      <a:pt x="356" y="170"/>
                      <a:pt x="356" y="173"/>
                      <a:pt x="356" y="177"/>
                    </a:cubicBezTo>
                    <a:cubicBezTo>
                      <a:pt x="356" y="325"/>
                      <a:pt x="356" y="473"/>
                      <a:pt x="356" y="621"/>
                    </a:cubicBezTo>
                    <a:close/>
                    <a:moveTo>
                      <a:pt x="525" y="1110"/>
                    </a:moveTo>
                    <a:cubicBezTo>
                      <a:pt x="518" y="1133"/>
                      <a:pt x="502" y="1147"/>
                      <a:pt x="478" y="1152"/>
                    </a:cubicBezTo>
                    <a:cubicBezTo>
                      <a:pt x="447" y="1158"/>
                      <a:pt x="411" y="1134"/>
                      <a:pt x="410" y="1095"/>
                    </a:cubicBezTo>
                    <a:cubicBezTo>
                      <a:pt x="410" y="1092"/>
                      <a:pt x="410" y="1088"/>
                      <a:pt x="410" y="1085"/>
                    </a:cubicBezTo>
                    <a:cubicBezTo>
                      <a:pt x="410" y="937"/>
                      <a:pt x="410" y="789"/>
                      <a:pt x="410" y="641"/>
                    </a:cubicBezTo>
                    <a:cubicBezTo>
                      <a:pt x="410" y="492"/>
                      <a:pt x="410" y="343"/>
                      <a:pt x="410" y="194"/>
                    </a:cubicBezTo>
                    <a:cubicBezTo>
                      <a:pt x="410" y="189"/>
                      <a:pt x="410" y="183"/>
                      <a:pt x="411" y="177"/>
                    </a:cubicBezTo>
                    <a:cubicBezTo>
                      <a:pt x="416" y="152"/>
                      <a:pt x="439" y="129"/>
                      <a:pt x="470" y="130"/>
                    </a:cubicBezTo>
                    <a:cubicBezTo>
                      <a:pt x="503" y="131"/>
                      <a:pt x="524" y="157"/>
                      <a:pt x="527" y="181"/>
                    </a:cubicBezTo>
                    <a:cubicBezTo>
                      <a:pt x="527" y="186"/>
                      <a:pt x="528" y="192"/>
                      <a:pt x="528" y="197"/>
                    </a:cubicBezTo>
                    <a:cubicBezTo>
                      <a:pt x="528" y="391"/>
                      <a:pt x="528" y="585"/>
                      <a:pt x="528" y="778"/>
                    </a:cubicBezTo>
                    <a:cubicBezTo>
                      <a:pt x="528" y="882"/>
                      <a:pt x="528" y="985"/>
                      <a:pt x="528" y="1088"/>
                    </a:cubicBezTo>
                    <a:cubicBezTo>
                      <a:pt x="528" y="1095"/>
                      <a:pt x="528" y="1102"/>
                      <a:pt x="525" y="1110"/>
                    </a:cubicBezTo>
                    <a:close/>
                    <a:moveTo>
                      <a:pt x="716" y="620"/>
                    </a:moveTo>
                    <a:cubicBezTo>
                      <a:pt x="716" y="765"/>
                      <a:pt x="716" y="910"/>
                      <a:pt x="716" y="1056"/>
                    </a:cubicBezTo>
                    <a:cubicBezTo>
                      <a:pt x="716" y="1063"/>
                      <a:pt x="716" y="1071"/>
                      <a:pt x="714" y="1078"/>
                    </a:cubicBezTo>
                    <a:cubicBezTo>
                      <a:pt x="707" y="1101"/>
                      <a:pt x="686" y="1122"/>
                      <a:pt x="656" y="1121"/>
                    </a:cubicBezTo>
                    <a:cubicBezTo>
                      <a:pt x="623" y="1120"/>
                      <a:pt x="604" y="1094"/>
                      <a:pt x="601" y="1073"/>
                    </a:cubicBezTo>
                    <a:cubicBezTo>
                      <a:pt x="600" y="1068"/>
                      <a:pt x="600" y="1064"/>
                      <a:pt x="600" y="1059"/>
                    </a:cubicBezTo>
                    <a:cubicBezTo>
                      <a:pt x="600" y="900"/>
                      <a:pt x="600" y="741"/>
                      <a:pt x="600" y="582"/>
                    </a:cubicBezTo>
                    <a:cubicBezTo>
                      <a:pt x="600" y="448"/>
                      <a:pt x="600" y="314"/>
                      <a:pt x="600" y="180"/>
                    </a:cubicBezTo>
                    <a:cubicBezTo>
                      <a:pt x="600" y="173"/>
                      <a:pt x="600" y="166"/>
                      <a:pt x="603" y="158"/>
                    </a:cubicBezTo>
                    <a:cubicBezTo>
                      <a:pt x="610" y="136"/>
                      <a:pt x="633" y="117"/>
                      <a:pt x="663" y="119"/>
                    </a:cubicBezTo>
                    <a:cubicBezTo>
                      <a:pt x="686" y="121"/>
                      <a:pt x="709" y="138"/>
                      <a:pt x="714" y="165"/>
                    </a:cubicBezTo>
                    <a:cubicBezTo>
                      <a:pt x="715" y="170"/>
                      <a:pt x="715" y="174"/>
                      <a:pt x="716" y="179"/>
                    </a:cubicBezTo>
                    <a:cubicBezTo>
                      <a:pt x="716" y="181"/>
                      <a:pt x="716" y="184"/>
                      <a:pt x="716" y="187"/>
                    </a:cubicBezTo>
                    <a:cubicBezTo>
                      <a:pt x="716" y="331"/>
                      <a:pt x="716" y="476"/>
                      <a:pt x="716" y="620"/>
                    </a:cubicBezTo>
                    <a:close/>
                  </a:path>
                </a:pathLst>
              </a:custGeom>
              <a:solidFill>
                <a:srgbClr val="FFFFFF"/>
              </a:solidFill>
              <a:ln w="9525">
                <a:noFill/>
                <a:round/>
                <a:headEnd/>
                <a:tailEnd/>
              </a:ln>
            </p:spPr>
            <p:txBody>
              <a:bodyPr/>
              <a:lstStyle/>
              <a:p>
                <a:endParaRPr lang="en-US"/>
              </a:p>
            </p:txBody>
          </p:sp>
          <p:sp>
            <p:nvSpPr>
              <p:cNvPr id="23596" name="Freeform 163"/>
              <p:cNvSpPr>
                <a:spLocks/>
              </p:cNvSpPr>
              <p:nvPr/>
            </p:nvSpPr>
            <p:spPr bwMode="auto">
              <a:xfrm>
                <a:off x="5061" y="-32"/>
                <a:ext cx="2470" cy="688"/>
              </a:xfrm>
              <a:custGeom>
                <a:avLst/>
                <a:gdLst>
                  <a:gd name="T0" fmla="*/ 187 w 1043"/>
                  <a:gd name="T1" fmla="*/ 421 h 291"/>
                  <a:gd name="T2" fmla="*/ 206 w 1043"/>
                  <a:gd name="T3" fmla="*/ 428 h 291"/>
                  <a:gd name="T4" fmla="*/ 637 w 1043"/>
                  <a:gd name="T5" fmla="*/ 553 h 291"/>
                  <a:gd name="T6" fmla="*/ 831 w 1043"/>
                  <a:gd name="T7" fmla="*/ 589 h 291"/>
                  <a:gd name="T8" fmla="*/ 990 w 1043"/>
                  <a:gd name="T9" fmla="*/ 608 h 291"/>
                  <a:gd name="T10" fmla="*/ 1243 w 1043"/>
                  <a:gd name="T11" fmla="*/ 617 h 291"/>
                  <a:gd name="T12" fmla="*/ 1274 w 1043"/>
                  <a:gd name="T13" fmla="*/ 615 h 291"/>
                  <a:gd name="T14" fmla="*/ 1288 w 1043"/>
                  <a:gd name="T15" fmla="*/ 612 h 291"/>
                  <a:gd name="T16" fmla="*/ 1241 w 1043"/>
                  <a:gd name="T17" fmla="*/ 608 h 291"/>
                  <a:gd name="T18" fmla="*/ 1104 w 1043"/>
                  <a:gd name="T19" fmla="*/ 591 h 291"/>
                  <a:gd name="T20" fmla="*/ 935 w 1043"/>
                  <a:gd name="T21" fmla="*/ 565 h 291"/>
                  <a:gd name="T22" fmla="*/ 673 w 1043"/>
                  <a:gd name="T23" fmla="*/ 501 h 291"/>
                  <a:gd name="T24" fmla="*/ 322 w 1043"/>
                  <a:gd name="T25" fmla="*/ 374 h 291"/>
                  <a:gd name="T26" fmla="*/ 95 w 1043"/>
                  <a:gd name="T27" fmla="*/ 248 h 291"/>
                  <a:gd name="T28" fmla="*/ 19 w 1043"/>
                  <a:gd name="T29" fmla="*/ 194 h 291"/>
                  <a:gd name="T30" fmla="*/ 9 w 1043"/>
                  <a:gd name="T31" fmla="*/ 187 h 291"/>
                  <a:gd name="T32" fmla="*/ 0 w 1043"/>
                  <a:gd name="T33" fmla="*/ 0 h 291"/>
                  <a:gd name="T34" fmla="*/ 14 w 1043"/>
                  <a:gd name="T35" fmla="*/ 2 h 291"/>
                  <a:gd name="T36" fmla="*/ 163 w 1043"/>
                  <a:gd name="T37" fmla="*/ 45 h 291"/>
                  <a:gd name="T38" fmla="*/ 395 w 1043"/>
                  <a:gd name="T39" fmla="*/ 97 h 291"/>
                  <a:gd name="T40" fmla="*/ 566 w 1043"/>
                  <a:gd name="T41" fmla="*/ 125 h 291"/>
                  <a:gd name="T42" fmla="*/ 701 w 1043"/>
                  <a:gd name="T43" fmla="*/ 142 h 291"/>
                  <a:gd name="T44" fmla="*/ 841 w 1043"/>
                  <a:gd name="T45" fmla="*/ 156 h 291"/>
                  <a:gd name="T46" fmla="*/ 928 w 1043"/>
                  <a:gd name="T47" fmla="*/ 161 h 291"/>
                  <a:gd name="T48" fmla="*/ 950 w 1043"/>
                  <a:gd name="T49" fmla="*/ 161 h 291"/>
                  <a:gd name="T50" fmla="*/ 1080 w 1043"/>
                  <a:gd name="T51" fmla="*/ 244 h 291"/>
                  <a:gd name="T52" fmla="*/ 1082 w 1043"/>
                  <a:gd name="T53" fmla="*/ 232 h 291"/>
                  <a:gd name="T54" fmla="*/ 1085 w 1043"/>
                  <a:gd name="T55" fmla="*/ 194 h 291"/>
                  <a:gd name="T56" fmla="*/ 1085 w 1043"/>
                  <a:gd name="T57" fmla="*/ 175 h 291"/>
                  <a:gd name="T58" fmla="*/ 1101 w 1043"/>
                  <a:gd name="T59" fmla="*/ 173 h 291"/>
                  <a:gd name="T60" fmla="*/ 1229 w 1043"/>
                  <a:gd name="T61" fmla="*/ 175 h 291"/>
                  <a:gd name="T62" fmla="*/ 1449 w 1043"/>
                  <a:gd name="T63" fmla="*/ 175 h 291"/>
                  <a:gd name="T64" fmla="*/ 1613 w 1043"/>
                  <a:gd name="T65" fmla="*/ 168 h 291"/>
                  <a:gd name="T66" fmla="*/ 1733 w 1043"/>
                  <a:gd name="T67" fmla="*/ 158 h 291"/>
                  <a:gd name="T68" fmla="*/ 1864 w 1043"/>
                  <a:gd name="T69" fmla="*/ 144 h 291"/>
                  <a:gd name="T70" fmla="*/ 1999 w 1043"/>
                  <a:gd name="T71" fmla="*/ 128 h 291"/>
                  <a:gd name="T72" fmla="*/ 2108 w 1043"/>
                  <a:gd name="T73" fmla="*/ 111 h 291"/>
                  <a:gd name="T74" fmla="*/ 2290 w 1043"/>
                  <a:gd name="T75" fmla="*/ 80 h 291"/>
                  <a:gd name="T76" fmla="*/ 2458 w 1043"/>
                  <a:gd name="T77" fmla="*/ 40 h 291"/>
                  <a:gd name="T78" fmla="*/ 2470 w 1043"/>
                  <a:gd name="T79" fmla="*/ 38 h 291"/>
                  <a:gd name="T80" fmla="*/ 2470 w 1043"/>
                  <a:gd name="T81" fmla="*/ 50 h 291"/>
                  <a:gd name="T82" fmla="*/ 2461 w 1043"/>
                  <a:gd name="T83" fmla="*/ 192 h 291"/>
                  <a:gd name="T84" fmla="*/ 2456 w 1043"/>
                  <a:gd name="T85" fmla="*/ 265 h 291"/>
                  <a:gd name="T86" fmla="*/ 2444 w 1043"/>
                  <a:gd name="T87" fmla="*/ 470 h 291"/>
                  <a:gd name="T88" fmla="*/ 2444 w 1043"/>
                  <a:gd name="T89" fmla="*/ 475 h 291"/>
                  <a:gd name="T90" fmla="*/ 2427 w 1043"/>
                  <a:gd name="T91" fmla="*/ 485 h 291"/>
                  <a:gd name="T92" fmla="*/ 2191 w 1043"/>
                  <a:gd name="T93" fmla="*/ 577 h 291"/>
                  <a:gd name="T94" fmla="*/ 1923 w 1043"/>
                  <a:gd name="T95" fmla="*/ 645 h 291"/>
                  <a:gd name="T96" fmla="*/ 1774 w 1043"/>
                  <a:gd name="T97" fmla="*/ 671 h 291"/>
                  <a:gd name="T98" fmla="*/ 1546 w 1043"/>
                  <a:gd name="T99" fmla="*/ 686 h 291"/>
                  <a:gd name="T100" fmla="*/ 1404 w 1043"/>
                  <a:gd name="T101" fmla="*/ 688 h 291"/>
                  <a:gd name="T102" fmla="*/ 1220 w 1043"/>
                  <a:gd name="T103" fmla="*/ 681 h 291"/>
                  <a:gd name="T104" fmla="*/ 1134 w 1043"/>
                  <a:gd name="T105" fmla="*/ 676 h 291"/>
                  <a:gd name="T106" fmla="*/ 1035 w 1043"/>
                  <a:gd name="T107" fmla="*/ 667 h 291"/>
                  <a:gd name="T108" fmla="*/ 931 w 1043"/>
                  <a:gd name="T109" fmla="*/ 653 h 291"/>
                  <a:gd name="T110" fmla="*/ 755 w 1043"/>
                  <a:gd name="T111" fmla="*/ 617 h 291"/>
                  <a:gd name="T112" fmla="*/ 485 w 1043"/>
                  <a:gd name="T113" fmla="*/ 546 h 291"/>
                  <a:gd name="T114" fmla="*/ 204 w 1043"/>
                  <a:gd name="T115" fmla="*/ 433 h 291"/>
                  <a:gd name="T116" fmla="*/ 189 w 1043"/>
                  <a:gd name="T117" fmla="*/ 426 h 291"/>
                  <a:gd name="T118" fmla="*/ 189 w 1043"/>
                  <a:gd name="T119" fmla="*/ 421 h 291"/>
                  <a:gd name="T120" fmla="*/ 187 w 1043"/>
                  <a:gd name="T121" fmla="*/ 421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3"/>
                  <a:gd name="T184" fmla="*/ 0 h 291"/>
                  <a:gd name="T185" fmla="*/ 1043 w 1043"/>
                  <a:gd name="T186" fmla="*/ 291 h 2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3" h="291">
                    <a:moveTo>
                      <a:pt x="79" y="178"/>
                    </a:moveTo>
                    <a:cubicBezTo>
                      <a:pt x="82" y="179"/>
                      <a:pt x="84" y="180"/>
                      <a:pt x="87" y="181"/>
                    </a:cubicBezTo>
                    <a:cubicBezTo>
                      <a:pt x="146" y="203"/>
                      <a:pt x="207" y="221"/>
                      <a:pt x="269" y="234"/>
                    </a:cubicBezTo>
                    <a:cubicBezTo>
                      <a:pt x="296" y="240"/>
                      <a:pt x="323" y="245"/>
                      <a:pt x="351" y="249"/>
                    </a:cubicBezTo>
                    <a:cubicBezTo>
                      <a:pt x="373" y="252"/>
                      <a:pt x="396" y="254"/>
                      <a:pt x="418" y="257"/>
                    </a:cubicBezTo>
                    <a:cubicBezTo>
                      <a:pt x="454" y="260"/>
                      <a:pt x="489" y="262"/>
                      <a:pt x="525" y="261"/>
                    </a:cubicBezTo>
                    <a:cubicBezTo>
                      <a:pt x="529" y="261"/>
                      <a:pt x="534" y="261"/>
                      <a:pt x="538" y="260"/>
                    </a:cubicBezTo>
                    <a:cubicBezTo>
                      <a:pt x="540" y="260"/>
                      <a:pt x="541" y="260"/>
                      <a:pt x="544" y="259"/>
                    </a:cubicBezTo>
                    <a:cubicBezTo>
                      <a:pt x="536" y="258"/>
                      <a:pt x="530" y="257"/>
                      <a:pt x="524" y="257"/>
                    </a:cubicBezTo>
                    <a:cubicBezTo>
                      <a:pt x="505" y="255"/>
                      <a:pt x="485" y="253"/>
                      <a:pt x="466" y="250"/>
                    </a:cubicBezTo>
                    <a:cubicBezTo>
                      <a:pt x="442" y="248"/>
                      <a:pt x="419" y="244"/>
                      <a:pt x="395" y="239"/>
                    </a:cubicBezTo>
                    <a:cubicBezTo>
                      <a:pt x="358" y="232"/>
                      <a:pt x="321" y="223"/>
                      <a:pt x="284" y="212"/>
                    </a:cubicBezTo>
                    <a:cubicBezTo>
                      <a:pt x="234" y="197"/>
                      <a:pt x="184" y="180"/>
                      <a:pt x="136" y="158"/>
                    </a:cubicBezTo>
                    <a:cubicBezTo>
                      <a:pt x="102" y="143"/>
                      <a:pt x="70" y="127"/>
                      <a:pt x="40" y="105"/>
                    </a:cubicBezTo>
                    <a:cubicBezTo>
                      <a:pt x="29" y="98"/>
                      <a:pt x="19" y="90"/>
                      <a:pt x="8" y="82"/>
                    </a:cubicBezTo>
                    <a:cubicBezTo>
                      <a:pt x="7" y="81"/>
                      <a:pt x="6" y="80"/>
                      <a:pt x="4" y="79"/>
                    </a:cubicBezTo>
                    <a:cubicBezTo>
                      <a:pt x="3" y="53"/>
                      <a:pt x="1" y="27"/>
                      <a:pt x="0" y="0"/>
                    </a:cubicBezTo>
                    <a:cubicBezTo>
                      <a:pt x="3" y="0"/>
                      <a:pt x="5" y="1"/>
                      <a:pt x="6" y="1"/>
                    </a:cubicBezTo>
                    <a:cubicBezTo>
                      <a:pt x="27" y="7"/>
                      <a:pt x="48" y="14"/>
                      <a:pt x="69" y="19"/>
                    </a:cubicBezTo>
                    <a:cubicBezTo>
                      <a:pt x="101" y="28"/>
                      <a:pt x="134" y="35"/>
                      <a:pt x="167" y="41"/>
                    </a:cubicBezTo>
                    <a:cubicBezTo>
                      <a:pt x="191" y="45"/>
                      <a:pt x="215" y="50"/>
                      <a:pt x="239" y="53"/>
                    </a:cubicBezTo>
                    <a:cubicBezTo>
                      <a:pt x="258" y="56"/>
                      <a:pt x="277" y="58"/>
                      <a:pt x="296" y="60"/>
                    </a:cubicBezTo>
                    <a:cubicBezTo>
                      <a:pt x="315" y="62"/>
                      <a:pt x="335" y="64"/>
                      <a:pt x="355" y="66"/>
                    </a:cubicBezTo>
                    <a:cubicBezTo>
                      <a:pt x="367" y="67"/>
                      <a:pt x="380" y="67"/>
                      <a:pt x="392" y="68"/>
                    </a:cubicBezTo>
                    <a:cubicBezTo>
                      <a:pt x="395" y="68"/>
                      <a:pt x="398" y="68"/>
                      <a:pt x="401" y="68"/>
                    </a:cubicBezTo>
                    <a:cubicBezTo>
                      <a:pt x="413" y="89"/>
                      <a:pt x="432" y="99"/>
                      <a:pt x="456" y="103"/>
                    </a:cubicBezTo>
                    <a:cubicBezTo>
                      <a:pt x="456" y="101"/>
                      <a:pt x="457" y="100"/>
                      <a:pt x="457" y="98"/>
                    </a:cubicBezTo>
                    <a:cubicBezTo>
                      <a:pt x="458" y="93"/>
                      <a:pt x="458" y="87"/>
                      <a:pt x="458" y="82"/>
                    </a:cubicBezTo>
                    <a:cubicBezTo>
                      <a:pt x="458" y="79"/>
                      <a:pt x="458" y="77"/>
                      <a:pt x="458" y="74"/>
                    </a:cubicBezTo>
                    <a:cubicBezTo>
                      <a:pt x="461" y="72"/>
                      <a:pt x="463" y="73"/>
                      <a:pt x="465" y="73"/>
                    </a:cubicBezTo>
                    <a:cubicBezTo>
                      <a:pt x="483" y="73"/>
                      <a:pt x="501" y="74"/>
                      <a:pt x="519" y="74"/>
                    </a:cubicBezTo>
                    <a:cubicBezTo>
                      <a:pt x="550" y="74"/>
                      <a:pt x="581" y="74"/>
                      <a:pt x="612" y="74"/>
                    </a:cubicBezTo>
                    <a:cubicBezTo>
                      <a:pt x="635" y="73"/>
                      <a:pt x="658" y="72"/>
                      <a:pt x="681" y="71"/>
                    </a:cubicBezTo>
                    <a:cubicBezTo>
                      <a:pt x="698" y="70"/>
                      <a:pt x="715" y="68"/>
                      <a:pt x="732" y="67"/>
                    </a:cubicBezTo>
                    <a:cubicBezTo>
                      <a:pt x="751" y="65"/>
                      <a:pt x="769" y="63"/>
                      <a:pt x="787" y="61"/>
                    </a:cubicBezTo>
                    <a:cubicBezTo>
                      <a:pt x="806" y="59"/>
                      <a:pt x="825" y="57"/>
                      <a:pt x="844" y="54"/>
                    </a:cubicBezTo>
                    <a:cubicBezTo>
                      <a:pt x="859" y="52"/>
                      <a:pt x="875" y="50"/>
                      <a:pt x="890" y="47"/>
                    </a:cubicBezTo>
                    <a:cubicBezTo>
                      <a:pt x="916" y="43"/>
                      <a:pt x="941" y="39"/>
                      <a:pt x="967" y="34"/>
                    </a:cubicBezTo>
                    <a:cubicBezTo>
                      <a:pt x="991" y="29"/>
                      <a:pt x="1015" y="23"/>
                      <a:pt x="1038" y="17"/>
                    </a:cubicBezTo>
                    <a:cubicBezTo>
                      <a:pt x="1040" y="17"/>
                      <a:pt x="1041" y="16"/>
                      <a:pt x="1043" y="16"/>
                    </a:cubicBezTo>
                    <a:cubicBezTo>
                      <a:pt x="1043" y="18"/>
                      <a:pt x="1043" y="19"/>
                      <a:pt x="1043" y="21"/>
                    </a:cubicBezTo>
                    <a:cubicBezTo>
                      <a:pt x="1042" y="41"/>
                      <a:pt x="1041" y="61"/>
                      <a:pt x="1039" y="81"/>
                    </a:cubicBezTo>
                    <a:cubicBezTo>
                      <a:pt x="1039" y="92"/>
                      <a:pt x="1038" y="102"/>
                      <a:pt x="1037" y="112"/>
                    </a:cubicBezTo>
                    <a:cubicBezTo>
                      <a:pt x="1036" y="141"/>
                      <a:pt x="1034" y="170"/>
                      <a:pt x="1032" y="199"/>
                    </a:cubicBezTo>
                    <a:cubicBezTo>
                      <a:pt x="1032" y="199"/>
                      <a:pt x="1032" y="200"/>
                      <a:pt x="1032" y="201"/>
                    </a:cubicBezTo>
                    <a:cubicBezTo>
                      <a:pt x="1030" y="202"/>
                      <a:pt x="1027" y="204"/>
                      <a:pt x="1025" y="205"/>
                    </a:cubicBezTo>
                    <a:cubicBezTo>
                      <a:pt x="993" y="221"/>
                      <a:pt x="959" y="233"/>
                      <a:pt x="925" y="244"/>
                    </a:cubicBezTo>
                    <a:cubicBezTo>
                      <a:pt x="888" y="255"/>
                      <a:pt x="850" y="265"/>
                      <a:pt x="812" y="273"/>
                    </a:cubicBezTo>
                    <a:cubicBezTo>
                      <a:pt x="791" y="278"/>
                      <a:pt x="770" y="281"/>
                      <a:pt x="749" y="284"/>
                    </a:cubicBezTo>
                    <a:cubicBezTo>
                      <a:pt x="717" y="287"/>
                      <a:pt x="685" y="289"/>
                      <a:pt x="653" y="290"/>
                    </a:cubicBezTo>
                    <a:cubicBezTo>
                      <a:pt x="633" y="290"/>
                      <a:pt x="613" y="291"/>
                      <a:pt x="593" y="291"/>
                    </a:cubicBezTo>
                    <a:cubicBezTo>
                      <a:pt x="567" y="291"/>
                      <a:pt x="541" y="289"/>
                      <a:pt x="515" y="288"/>
                    </a:cubicBezTo>
                    <a:cubicBezTo>
                      <a:pt x="503" y="288"/>
                      <a:pt x="491" y="287"/>
                      <a:pt x="479" y="286"/>
                    </a:cubicBezTo>
                    <a:cubicBezTo>
                      <a:pt x="465" y="285"/>
                      <a:pt x="451" y="284"/>
                      <a:pt x="437" y="282"/>
                    </a:cubicBezTo>
                    <a:cubicBezTo>
                      <a:pt x="422" y="280"/>
                      <a:pt x="408" y="278"/>
                      <a:pt x="393" y="276"/>
                    </a:cubicBezTo>
                    <a:cubicBezTo>
                      <a:pt x="368" y="272"/>
                      <a:pt x="343" y="267"/>
                      <a:pt x="319" y="261"/>
                    </a:cubicBezTo>
                    <a:cubicBezTo>
                      <a:pt x="280" y="253"/>
                      <a:pt x="243" y="243"/>
                      <a:pt x="205" y="231"/>
                    </a:cubicBezTo>
                    <a:cubicBezTo>
                      <a:pt x="164" y="218"/>
                      <a:pt x="124" y="202"/>
                      <a:pt x="86" y="183"/>
                    </a:cubicBezTo>
                    <a:cubicBezTo>
                      <a:pt x="84" y="182"/>
                      <a:pt x="82" y="182"/>
                      <a:pt x="80" y="180"/>
                    </a:cubicBezTo>
                    <a:cubicBezTo>
                      <a:pt x="80" y="180"/>
                      <a:pt x="80" y="179"/>
                      <a:pt x="80" y="178"/>
                    </a:cubicBezTo>
                    <a:lnTo>
                      <a:pt x="79" y="178"/>
                    </a:lnTo>
                    <a:close/>
                  </a:path>
                </a:pathLst>
              </a:custGeom>
              <a:solidFill>
                <a:srgbClr val="FFFFFF"/>
              </a:solidFill>
              <a:ln w="9525">
                <a:noFill/>
                <a:round/>
                <a:headEnd/>
                <a:tailEnd/>
              </a:ln>
            </p:spPr>
            <p:txBody>
              <a:bodyPr/>
              <a:lstStyle/>
              <a:p>
                <a:endParaRPr lang="en-US"/>
              </a:p>
            </p:txBody>
          </p:sp>
          <p:sp>
            <p:nvSpPr>
              <p:cNvPr id="23597" name="Freeform 164"/>
              <p:cNvSpPr>
                <a:spLocks/>
              </p:cNvSpPr>
              <p:nvPr/>
            </p:nvSpPr>
            <p:spPr bwMode="auto">
              <a:xfrm>
                <a:off x="5203" y="469"/>
                <a:ext cx="2378" cy="315"/>
              </a:xfrm>
              <a:custGeom>
                <a:avLst/>
                <a:gdLst>
                  <a:gd name="T0" fmla="*/ 2 w 1004"/>
                  <a:gd name="T1" fmla="*/ 36 h 133"/>
                  <a:gd name="T2" fmla="*/ 26 w 1004"/>
                  <a:gd name="T3" fmla="*/ 43 h 133"/>
                  <a:gd name="T4" fmla="*/ 334 w 1004"/>
                  <a:gd name="T5" fmla="*/ 126 h 133"/>
                  <a:gd name="T6" fmla="*/ 559 w 1004"/>
                  <a:gd name="T7" fmla="*/ 173 h 133"/>
                  <a:gd name="T8" fmla="*/ 748 w 1004"/>
                  <a:gd name="T9" fmla="*/ 204 h 133"/>
                  <a:gd name="T10" fmla="*/ 876 w 1004"/>
                  <a:gd name="T11" fmla="*/ 220 h 133"/>
                  <a:gd name="T12" fmla="*/ 1016 w 1004"/>
                  <a:gd name="T13" fmla="*/ 234 h 133"/>
                  <a:gd name="T14" fmla="*/ 1099 w 1004"/>
                  <a:gd name="T15" fmla="*/ 239 h 133"/>
                  <a:gd name="T16" fmla="*/ 1248 w 1004"/>
                  <a:gd name="T17" fmla="*/ 242 h 133"/>
                  <a:gd name="T18" fmla="*/ 1419 w 1004"/>
                  <a:gd name="T19" fmla="*/ 237 h 133"/>
                  <a:gd name="T20" fmla="*/ 1542 w 1004"/>
                  <a:gd name="T21" fmla="*/ 227 h 133"/>
                  <a:gd name="T22" fmla="*/ 1667 w 1004"/>
                  <a:gd name="T23" fmla="*/ 211 h 133"/>
                  <a:gd name="T24" fmla="*/ 1881 w 1004"/>
                  <a:gd name="T25" fmla="*/ 166 h 133"/>
                  <a:gd name="T26" fmla="*/ 2198 w 1004"/>
                  <a:gd name="T27" fmla="*/ 66 h 133"/>
                  <a:gd name="T28" fmla="*/ 2333 w 1004"/>
                  <a:gd name="T29" fmla="*/ 12 h 133"/>
                  <a:gd name="T30" fmla="*/ 2357 w 1004"/>
                  <a:gd name="T31" fmla="*/ 5 h 133"/>
                  <a:gd name="T32" fmla="*/ 2373 w 1004"/>
                  <a:gd name="T33" fmla="*/ 26 h 133"/>
                  <a:gd name="T34" fmla="*/ 2357 w 1004"/>
                  <a:gd name="T35" fmla="*/ 45 h 133"/>
                  <a:gd name="T36" fmla="*/ 2331 w 1004"/>
                  <a:gd name="T37" fmla="*/ 64 h 133"/>
                  <a:gd name="T38" fmla="*/ 2181 w 1004"/>
                  <a:gd name="T39" fmla="*/ 140 h 133"/>
                  <a:gd name="T40" fmla="*/ 1857 w 1004"/>
                  <a:gd name="T41" fmla="*/ 244 h 133"/>
                  <a:gd name="T42" fmla="*/ 1663 w 1004"/>
                  <a:gd name="T43" fmla="*/ 284 h 133"/>
                  <a:gd name="T44" fmla="*/ 1547 w 1004"/>
                  <a:gd name="T45" fmla="*/ 301 h 133"/>
                  <a:gd name="T46" fmla="*/ 1198 w 1004"/>
                  <a:gd name="T47" fmla="*/ 315 h 133"/>
                  <a:gd name="T48" fmla="*/ 1047 w 1004"/>
                  <a:gd name="T49" fmla="*/ 310 h 133"/>
                  <a:gd name="T50" fmla="*/ 919 w 1004"/>
                  <a:gd name="T51" fmla="*/ 301 h 133"/>
                  <a:gd name="T52" fmla="*/ 777 w 1004"/>
                  <a:gd name="T53" fmla="*/ 284 h 133"/>
                  <a:gd name="T54" fmla="*/ 436 w 1004"/>
                  <a:gd name="T55" fmla="*/ 213 h 133"/>
                  <a:gd name="T56" fmla="*/ 137 w 1004"/>
                  <a:gd name="T57" fmla="*/ 109 h 133"/>
                  <a:gd name="T58" fmla="*/ 7 w 1004"/>
                  <a:gd name="T59" fmla="*/ 45 h 133"/>
                  <a:gd name="T60" fmla="*/ 0 w 1004"/>
                  <a:gd name="T61" fmla="*/ 40 h 133"/>
                  <a:gd name="T62" fmla="*/ 2 w 1004"/>
                  <a:gd name="T63" fmla="*/ 36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4"/>
                  <a:gd name="T97" fmla="*/ 0 h 133"/>
                  <a:gd name="T98" fmla="*/ 1004 w 1004"/>
                  <a:gd name="T99" fmla="*/ 133 h 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4" h="133">
                    <a:moveTo>
                      <a:pt x="1" y="15"/>
                    </a:moveTo>
                    <a:cubicBezTo>
                      <a:pt x="4" y="16"/>
                      <a:pt x="7" y="17"/>
                      <a:pt x="11" y="18"/>
                    </a:cubicBezTo>
                    <a:cubicBezTo>
                      <a:pt x="54" y="31"/>
                      <a:pt x="98" y="43"/>
                      <a:pt x="141" y="53"/>
                    </a:cubicBezTo>
                    <a:cubicBezTo>
                      <a:pt x="173" y="60"/>
                      <a:pt x="204" y="67"/>
                      <a:pt x="236" y="73"/>
                    </a:cubicBezTo>
                    <a:cubicBezTo>
                      <a:pt x="262" y="77"/>
                      <a:pt x="289" y="82"/>
                      <a:pt x="316" y="86"/>
                    </a:cubicBezTo>
                    <a:cubicBezTo>
                      <a:pt x="334" y="89"/>
                      <a:pt x="352" y="91"/>
                      <a:pt x="370" y="93"/>
                    </a:cubicBezTo>
                    <a:cubicBezTo>
                      <a:pt x="390" y="96"/>
                      <a:pt x="409" y="97"/>
                      <a:pt x="429" y="99"/>
                    </a:cubicBezTo>
                    <a:cubicBezTo>
                      <a:pt x="441" y="100"/>
                      <a:pt x="452" y="101"/>
                      <a:pt x="464" y="101"/>
                    </a:cubicBezTo>
                    <a:cubicBezTo>
                      <a:pt x="485" y="102"/>
                      <a:pt x="506" y="102"/>
                      <a:pt x="527" y="102"/>
                    </a:cubicBezTo>
                    <a:cubicBezTo>
                      <a:pt x="551" y="102"/>
                      <a:pt x="575" y="102"/>
                      <a:pt x="599" y="100"/>
                    </a:cubicBezTo>
                    <a:cubicBezTo>
                      <a:pt x="616" y="99"/>
                      <a:pt x="634" y="98"/>
                      <a:pt x="651" y="96"/>
                    </a:cubicBezTo>
                    <a:cubicBezTo>
                      <a:pt x="669" y="94"/>
                      <a:pt x="686" y="91"/>
                      <a:pt x="704" y="89"/>
                    </a:cubicBezTo>
                    <a:cubicBezTo>
                      <a:pt x="734" y="84"/>
                      <a:pt x="764" y="78"/>
                      <a:pt x="794" y="70"/>
                    </a:cubicBezTo>
                    <a:cubicBezTo>
                      <a:pt x="839" y="59"/>
                      <a:pt x="884" y="44"/>
                      <a:pt x="928" y="28"/>
                    </a:cubicBezTo>
                    <a:cubicBezTo>
                      <a:pt x="947" y="20"/>
                      <a:pt x="966" y="12"/>
                      <a:pt x="985" y="5"/>
                    </a:cubicBezTo>
                    <a:cubicBezTo>
                      <a:pt x="988" y="4"/>
                      <a:pt x="991" y="2"/>
                      <a:pt x="995" y="2"/>
                    </a:cubicBezTo>
                    <a:cubicBezTo>
                      <a:pt x="1001" y="0"/>
                      <a:pt x="1004" y="5"/>
                      <a:pt x="1002" y="11"/>
                    </a:cubicBezTo>
                    <a:cubicBezTo>
                      <a:pt x="1000" y="14"/>
                      <a:pt x="998" y="17"/>
                      <a:pt x="995" y="19"/>
                    </a:cubicBezTo>
                    <a:cubicBezTo>
                      <a:pt x="991" y="22"/>
                      <a:pt x="987" y="24"/>
                      <a:pt x="984" y="27"/>
                    </a:cubicBezTo>
                    <a:cubicBezTo>
                      <a:pt x="964" y="40"/>
                      <a:pt x="943" y="50"/>
                      <a:pt x="921" y="59"/>
                    </a:cubicBezTo>
                    <a:cubicBezTo>
                      <a:pt x="876" y="77"/>
                      <a:pt x="831" y="92"/>
                      <a:pt x="784" y="103"/>
                    </a:cubicBezTo>
                    <a:cubicBezTo>
                      <a:pt x="757" y="109"/>
                      <a:pt x="730" y="115"/>
                      <a:pt x="702" y="120"/>
                    </a:cubicBezTo>
                    <a:cubicBezTo>
                      <a:pt x="686" y="123"/>
                      <a:pt x="670" y="125"/>
                      <a:pt x="653" y="127"/>
                    </a:cubicBezTo>
                    <a:cubicBezTo>
                      <a:pt x="604" y="133"/>
                      <a:pt x="555" y="133"/>
                      <a:pt x="506" y="133"/>
                    </a:cubicBezTo>
                    <a:cubicBezTo>
                      <a:pt x="485" y="133"/>
                      <a:pt x="463" y="132"/>
                      <a:pt x="442" y="131"/>
                    </a:cubicBezTo>
                    <a:cubicBezTo>
                      <a:pt x="424" y="130"/>
                      <a:pt x="406" y="129"/>
                      <a:pt x="388" y="127"/>
                    </a:cubicBezTo>
                    <a:cubicBezTo>
                      <a:pt x="368" y="125"/>
                      <a:pt x="348" y="123"/>
                      <a:pt x="328" y="120"/>
                    </a:cubicBezTo>
                    <a:cubicBezTo>
                      <a:pt x="280" y="113"/>
                      <a:pt x="231" y="103"/>
                      <a:pt x="184" y="90"/>
                    </a:cubicBezTo>
                    <a:cubicBezTo>
                      <a:pt x="141" y="78"/>
                      <a:pt x="99" y="64"/>
                      <a:pt x="58" y="46"/>
                    </a:cubicBezTo>
                    <a:cubicBezTo>
                      <a:pt x="39" y="38"/>
                      <a:pt x="21" y="29"/>
                      <a:pt x="3" y="19"/>
                    </a:cubicBezTo>
                    <a:cubicBezTo>
                      <a:pt x="2" y="19"/>
                      <a:pt x="1" y="18"/>
                      <a:pt x="0" y="17"/>
                    </a:cubicBezTo>
                    <a:cubicBezTo>
                      <a:pt x="0" y="16"/>
                      <a:pt x="0" y="16"/>
                      <a:pt x="1" y="15"/>
                    </a:cubicBezTo>
                    <a:close/>
                  </a:path>
                </a:pathLst>
              </a:custGeom>
              <a:solidFill>
                <a:srgbClr val="FFFFFF"/>
              </a:solidFill>
              <a:ln w="9525">
                <a:noFill/>
                <a:round/>
                <a:headEnd/>
                <a:tailEnd/>
              </a:ln>
            </p:spPr>
            <p:txBody>
              <a:bodyPr/>
              <a:lstStyle/>
              <a:p>
                <a:endParaRPr lang="en-US"/>
              </a:p>
            </p:txBody>
          </p:sp>
          <p:sp>
            <p:nvSpPr>
              <p:cNvPr id="23598" name="Freeform 165"/>
              <p:cNvSpPr>
                <a:spLocks/>
              </p:cNvSpPr>
              <p:nvPr/>
            </p:nvSpPr>
            <p:spPr bwMode="auto">
              <a:xfrm>
                <a:off x="6145" y="-143"/>
                <a:ext cx="1511" cy="253"/>
              </a:xfrm>
              <a:custGeom>
                <a:avLst/>
                <a:gdLst>
                  <a:gd name="T0" fmla="*/ 1052 w 638"/>
                  <a:gd name="T1" fmla="*/ 106 h 107"/>
                  <a:gd name="T2" fmla="*/ 1049 w 638"/>
                  <a:gd name="T3" fmla="*/ 166 h 107"/>
                  <a:gd name="T4" fmla="*/ 1082 w 638"/>
                  <a:gd name="T5" fmla="*/ 154 h 107"/>
                  <a:gd name="T6" fmla="*/ 1111 w 638"/>
                  <a:gd name="T7" fmla="*/ 130 h 107"/>
                  <a:gd name="T8" fmla="*/ 1127 w 638"/>
                  <a:gd name="T9" fmla="*/ 97 h 107"/>
                  <a:gd name="T10" fmla="*/ 1144 w 638"/>
                  <a:gd name="T11" fmla="*/ 92 h 107"/>
                  <a:gd name="T12" fmla="*/ 1383 w 638"/>
                  <a:gd name="T13" fmla="*/ 35 h 107"/>
                  <a:gd name="T14" fmla="*/ 1497 w 638"/>
                  <a:gd name="T15" fmla="*/ 2 h 107"/>
                  <a:gd name="T16" fmla="*/ 1506 w 638"/>
                  <a:gd name="T17" fmla="*/ 0 h 107"/>
                  <a:gd name="T18" fmla="*/ 1511 w 638"/>
                  <a:gd name="T19" fmla="*/ 9 h 107"/>
                  <a:gd name="T20" fmla="*/ 1487 w 638"/>
                  <a:gd name="T21" fmla="*/ 57 h 107"/>
                  <a:gd name="T22" fmla="*/ 1442 w 638"/>
                  <a:gd name="T23" fmla="*/ 90 h 107"/>
                  <a:gd name="T24" fmla="*/ 1371 w 638"/>
                  <a:gd name="T25" fmla="*/ 118 h 107"/>
                  <a:gd name="T26" fmla="*/ 1153 w 638"/>
                  <a:gd name="T27" fmla="*/ 170 h 107"/>
                  <a:gd name="T28" fmla="*/ 997 w 638"/>
                  <a:gd name="T29" fmla="*/ 196 h 107"/>
                  <a:gd name="T30" fmla="*/ 864 w 638"/>
                  <a:gd name="T31" fmla="*/ 213 h 107"/>
                  <a:gd name="T32" fmla="*/ 737 w 638"/>
                  <a:gd name="T33" fmla="*/ 227 h 107"/>
                  <a:gd name="T34" fmla="*/ 623 w 638"/>
                  <a:gd name="T35" fmla="*/ 234 h 107"/>
                  <a:gd name="T36" fmla="*/ 538 w 638"/>
                  <a:gd name="T37" fmla="*/ 241 h 107"/>
                  <a:gd name="T38" fmla="*/ 457 w 638"/>
                  <a:gd name="T39" fmla="*/ 246 h 107"/>
                  <a:gd name="T40" fmla="*/ 43 w 638"/>
                  <a:gd name="T41" fmla="*/ 248 h 107"/>
                  <a:gd name="T42" fmla="*/ 5 w 638"/>
                  <a:gd name="T43" fmla="*/ 246 h 107"/>
                  <a:gd name="T44" fmla="*/ 21 w 638"/>
                  <a:gd name="T45" fmla="*/ 154 h 107"/>
                  <a:gd name="T46" fmla="*/ 52 w 638"/>
                  <a:gd name="T47" fmla="*/ 154 h 107"/>
                  <a:gd name="T48" fmla="*/ 282 w 638"/>
                  <a:gd name="T49" fmla="*/ 158 h 107"/>
                  <a:gd name="T50" fmla="*/ 464 w 638"/>
                  <a:gd name="T51" fmla="*/ 154 h 107"/>
                  <a:gd name="T52" fmla="*/ 568 w 638"/>
                  <a:gd name="T53" fmla="*/ 149 h 107"/>
                  <a:gd name="T54" fmla="*/ 661 w 638"/>
                  <a:gd name="T55" fmla="*/ 142 h 107"/>
                  <a:gd name="T56" fmla="*/ 722 w 638"/>
                  <a:gd name="T57" fmla="*/ 137 h 107"/>
                  <a:gd name="T58" fmla="*/ 845 w 638"/>
                  <a:gd name="T59" fmla="*/ 130 h 107"/>
                  <a:gd name="T60" fmla="*/ 1028 w 638"/>
                  <a:gd name="T61" fmla="*/ 109 h 107"/>
                  <a:gd name="T62" fmla="*/ 1052 w 638"/>
                  <a:gd name="T63" fmla="*/ 106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8"/>
                  <a:gd name="T97" fmla="*/ 0 h 107"/>
                  <a:gd name="T98" fmla="*/ 638 w 638"/>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8" h="107">
                    <a:moveTo>
                      <a:pt x="444" y="45"/>
                    </a:moveTo>
                    <a:cubicBezTo>
                      <a:pt x="446" y="53"/>
                      <a:pt x="444" y="62"/>
                      <a:pt x="443" y="70"/>
                    </a:cubicBezTo>
                    <a:cubicBezTo>
                      <a:pt x="448" y="69"/>
                      <a:pt x="451" y="69"/>
                      <a:pt x="457" y="65"/>
                    </a:cubicBezTo>
                    <a:cubicBezTo>
                      <a:pt x="462" y="62"/>
                      <a:pt x="466" y="59"/>
                      <a:pt x="469" y="55"/>
                    </a:cubicBezTo>
                    <a:cubicBezTo>
                      <a:pt x="471" y="51"/>
                      <a:pt x="473" y="46"/>
                      <a:pt x="476" y="41"/>
                    </a:cubicBezTo>
                    <a:cubicBezTo>
                      <a:pt x="477" y="40"/>
                      <a:pt x="480" y="40"/>
                      <a:pt x="483" y="39"/>
                    </a:cubicBezTo>
                    <a:cubicBezTo>
                      <a:pt x="517" y="32"/>
                      <a:pt x="551" y="25"/>
                      <a:pt x="584" y="15"/>
                    </a:cubicBezTo>
                    <a:cubicBezTo>
                      <a:pt x="600" y="11"/>
                      <a:pt x="616" y="6"/>
                      <a:pt x="632" y="1"/>
                    </a:cubicBezTo>
                    <a:cubicBezTo>
                      <a:pt x="633" y="1"/>
                      <a:pt x="635" y="0"/>
                      <a:pt x="636" y="0"/>
                    </a:cubicBezTo>
                    <a:cubicBezTo>
                      <a:pt x="638" y="1"/>
                      <a:pt x="638" y="3"/>
                      <a:pt x="638" y="4"/>
                    </a:cubicBezTo>
                    <a:cubicBezTo>
                      <a:pt x="637" y="12"/>
                      <a:pt x="634" y="19"/>
                      <a:pt x="628" y="24"/>
                    </a:cubicBezTo>
                    <a:cubicBezTo>
                      <a:pt x="623" y="30"/>
                      <a:pt x="616" y="34"/>
                      <a:pt x="609" y="38"/>
                    </a:cubicBezTo>
                    <a:cubicBezTo>
                      <a:pt x="599" y="43"/>
                      <a:pt x="589" y="47"/>
                      <a:pt x="579" y="50"/>
                    </a:cubicBezTo>
                    <a:cubicBezTo>
                      <a:pt x="549" y="59"/>
                      <a:pt x="518" y="67"/>
                      <a:pt x="487" y="72"/>
                    </a:cubicBezTo>
                    <a:cubicBezTo>
                      <a:pt x="465" y="76"/>
                      <a:pt x="443" y="80"/>
                      <a:pt x="421" y="83"/>
                    </a:cubicBezTo>
                    <a:cubicBezTo>
                      <a:pt x="402" y="86"/>
                      <a:pt x="383" y="88"/>
                      <a:pt x="365" y="90"/>
                    </a:cubicBezTo>
                    <a:cubicBezTo>
                      <a:pt x="347" y="92"/>
                      <a:pt x="329" y="94"/>
                      <a:pt x="311" y="96"/>
                    </a:cubicBezTo>
                    <a:cubicBezTo>
                      <a:pt x="295" y="97"/>
                      <a:pt x="279" y="98"/>
                      <a:pt x="263" y="99"/>
                    </a:cubicBezTo>
                    <a:cubicBezTo>
                      <a:pt x="251" y="100"/>
                      <a:pt x="239" y="101"/>
                      <a:pt x="227" y="102"/>
                    </a:cubicBezTo>
                    <a:cubicBezTo>
                      <a:pt x="216" y="103"/>
                      <a:pt x="204" y="103"/>
                      <a:pt x="193" y="104"/>
                    </a:cubicBezTo>
                    <a:cubicBezTo>
                      <a:pt x="135" y="106"/>
                      <a:pt x="76" y="107"/>
                      <a:pt x="18" y="105"/>
                    </a:cubicBezTo>
                    <a:cubicBezTo>
                      <a:pt x="12" y="105"/>
                      <a:pt x="7" y="105"/>
                      <a:pt x="2" y="104"/>
                    </a:cubicBezTo>
                    <a:cubicBezTo>
                      <a:pt x="0" y="96"/>
                      <a:pt x="3" y="77"/>
                      <a:pt x="9" y="65"/>
                    </a:cubicBezTo>
                    <a:cubicBezTo>
                      <a:pt x="13" y="64"/>
                      <a:pt x="18" y="64"/>
                      <a:pt x="22" y="65"/>
                    </a:cubicBezTo>
                    <a:cubicBezTo>
                      <a:pt x="55" y="67"/>
                      <a:pt x="87" y="68"/>
                      <a:pt x="119" y="67"/>
                    </a:cubicBezTo>
                    <a:cubicBezTo>
                      <a:pt x="145" y="67"/>
                      <a:pt x="171" y="66"/>
                      <a:pt x="196" y="65"/>
                    </a:cubicBezTo>
                    <a:cubicBezTo>
                      <a:pt x="211" y="64"/>
                      <a:pt x="225" y="63"/>
                      <a:pt x="240" y="63"/>
                    </a:cubicBezTo>
                    <a:cubicBezTo>
                      <a:pt x="253" y="62"/>
                      <a:pt x="266" y="61"/>
                      <a:pt x="279" y="60"/>
                    </a:cubicBezTo>
                    <a:cubicBezTo>
                      <a:pt x="288" y="59"/>
                      <a:pt x="297" y="59"/>
                      <a:pt x="305" y="58"/>
                    </a:cubicBezTo>
                    <a:cubicBezTo>
                      <a:pt x="322" y="57"/>
                      <a:pt x="339" y="56"/>
                      <a:pt x="357" y="55"/>
                    </a:cubicBezTo>
                    <a:cubicBezTo>
                      <a:pt x="382" y="52"/>
                      <a:pt x="408" y="50"/>
                      <a:pt x="434" y="46"/>
                    </a:cubicBezTo>
                    <a:cubicBezTo>
                      <a:pt x="437" y="45"/>
                      <a:pt x="440" y="44"/>
                      <a:pt x="444" y="45"/>
                    </a:cubicBezTo>
                    <a:close/>
                  </a:path>
                </a:pathLst>
              </a:custGeom>
              <a:solidFill>
                <a:srgbClr val="FFFFFF"/>
              </a:solidFill>
              <a:ln w="9525">
                <a:noFill/>
                <a:round/>
                <a:headEnd/>
                <a:tailEnd/>
              </a:ln>
            </p:spPr>
            <p:txBody>
              <a:bodyPr/>
              <a:lstStyle/>
              <a:p>
                <a:endParaRPr lang="en-US"/>
              </a:p>
            </p:txBody>
          </p:sp>
          <p:sp>
            <p:nvSpPr>
              <p:cNvPr id="23599" name="Freeform 166"/>
              <p:cNvSpPr>
                <a:spLocks/>
              </p:cNvSpPr>
              <p:nvPr/>
            </p:nvSpPr>
            <p:spPr bwMode="auto">
              <a:xfrm>
                <a:off x="6093" y="-851"/>
                <a:ext cx="474" cy="412"/>
              </a:xfrm>
              <a:custGeom>
                <a:avLst/>
                <a:gdLst>
                  <a:gd name="T0" fmla="*/ 230 w 200"/>
                  <a:gd name="T1" fmla="*/ 0 h 174"/>
                  <a:gd name="T2" fmla="*/ 235 w 200"/>
                  <a:gd name="T3" fmla="*/ 5 h 174"/>
                  <a:gd name="T4" fmla="*/ 474 w 200"/>
                  <a:gd name="T5" fmla="*/ 393 h 174"/>
                  <a:gd name="T6" fmla="*/ 474 w 200"/>
                  <a:gd name="T7" fmla="*/ 398 h 174"/>
                  <a:gd name="T8" fmla="*/ 460 w 200"/>
                  <a:gd name="T9" fmla="*/ 391 h 174"/>
                  <a:gd name="T10" fmla="*/ 410 w 200"/>
                  <a:gd name="T11" fmla="*/ 374 h 174"/>
                  <a:gd name="T12" fmla="*/ 327 w 200"/>
                  <a:gd name="T13" fmla="*/ 376 h 174"/>
                  <a:gd name="T14" fmla="*/ 308 w 200"/>
                  <a:gd name="T15" fmla="*/ 384 h 174"/>
                  <a:gd name="T16" fmla="*/ 282 w 200"/>
                  <a:gd name="T17" fmla="*/ 379 h 174"/>
                  <a:gd name="T18" fmla="*/ 228 w 200"/>
                  <a:gd name="T19" fmla="*/ 398 h 174"/>
                  <a:gd name="T20" fmla="*/ 187 w 200"/>
                  <a:gd name="T21" fmla="*/ 410 h 174"/>
                  <a:gd name="T22" fmla="*/ 128 w 200"/>
                  <a:gd name="T23" fmla="*/ 381 h 174"/>
                  <a:gd name="T24" fmla="*/ 90 w 200"/>
                  <a:gd name="T25" fmla="*/ 331 h 174"/>
                  <a:gd name="T26" fmla="*/ 40 w 200"/>
                  <a:gd name="T27" fmla="*/ 242 h 174"/>
                  <a:gd name="T28" fmla="*/ 9 w 200"/>
                  <a:gd name="T29" fmla="*/ 185 h 174"/>
                  <a:gd name="T30" fmla="*/ 19 w 200"/>
                  <a:gd name="T31" fmla="*/ 144 h 174"/>
                  <a:gd name="T32" fmla="*/ 64 w 200"/>
                  <a:gd name="T33" fmla="*/ 114 h 174"/>
                  <a:gd name="T34" fmla="*/ 218 w 200"/>
                  <a:gd name="T35" fmla="*/ 7 h 174"/>
                  <a:gd name="T36" fmla="*/ 230 w 200"/>
                  <a:gd name="T37" fmla="*/ 0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
                  <a:gd name="T58" fmla="*/ 0 h 174"/>
                  <a:gd name="T59" fmla="*/ 200 w 200"/>
                  <a:gd name="T60" fmla="*/ 174 h 1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 h="174">
                    <a:moveTo>
                      <a:pt x="97" y="0"/>
                    </a:moveTo>
                    <a:cubicBezTo>
                      <a:pt x="98" y="1"/>
                      <a:pt x="99" y="1"/>
                      <a:pt x="99" y="2"/>
                    </a:cubicBezTo>
                    <a:cubicBezTo>
                      <a:pt x="133" y="56"/>
                      <a:pt x="166" y="111"/>
                      <a:pt x="200" y="166"/>
                    </a:cubicBezTo>
                    <a:cubicBezTo>
                      <a:pt x="200" y="166"/>
                      <a:pt x="200" y="167"/>
                      <a:pt x="200" y="168"/>
                    </a:cubicBezTo>
                    <a:cubicBezTo>
                      <a:pt x="198" y="168"/>
                      <a:pt x="196" y="166"/>
                      <a:pt x="194" y="165"/>
                    </a:cubicBezTo>
                    <a:cubicBezTo>
                      <a:pt x="187" y="163"/>
                      <a:pt x="180" y="159"/>
                      <a:pt x="173" y="158"/>
                    </a:cubicBezTo>
                    <a:cubicBezTo>
                      <a:pt x="161" y="155"/>
                      <a:pt x="150" y="155"/>
                      <a:pt x="138" y="159"/>
                    </a:cubicBezTo>
                    <a:cubicBezTo>
                      <a:pt x="135" y="160"/>
                      <a:pt x="132" y="161"/>
                      <a:pt x="130" y="162"/>
                    </a:cubicBezTo>
                    <a:cubicBezTo>
                      <a:pt x="126" y="161"/>
                      <a:pt x="122" y="160"/>
                      <a:pt x="119" y="160"/>
                    </a:cubicBezTo>
                    <a:cubicBezTo>
                      <a:pt x="110" y="159"/>
                      <a:pt x="102" y="162"/>
                      <a:pt x="96" y="168"/>
                    </a:cubicBezTo>
                    <a:cubicBezTo>
                      <a:pt x="91" y="174"/>
                      <a:pt x="86" y="174"/>
                      <a:pt x="79" y="173"/>
                    </a:cubicBezTo>
                    <a:cubicBezTo>
                      <a:pt x="70" y="172"/>
                      <a:pt x="61" y="168"/>
                      <a:pt x="54" y="161"/>
                    </a:cubicBezTo>
                    <a:cubicBezTo>
                      <a:pt x="48" y="155"/>
                      <a:pt x="43" y="148"/>
                      <a:pt x="38" y="140"/>
                    </a:cubicBezTo>
                    <a:cubicBezTo>
                      <a:pt x="31" y="128"/>
                      <a:pt x="24" y="115"/>
                      <a:pt x="17" y="102"/>
                    </a:cubicBezTo>
                    <a:cubicBezTo>
                      <a:pt x="13" y="94"/>
                      <a:pt x="9" y="86"/>
                      <a:pt x="4" y="78"/>
                    </a:cubicBezTo>
                    <a:cubicBezTo>
                      <a:pt x="0" y="69"/>
                      <a:pt x="0" y="67"/>
                      <a:pt x="8" y="61"/>
                    </a:cubicBezTo>
                    <a:cubicBezTo>
                      <a:pt x="14" y="57"/>
                      <a:pt x="21" y="53"/>
                      <a:pt x="27" y="48"/>
                    </a:cubicBezTo>
                    <a:cubicBezTo>
                      <a:pt x="49" y="33"/>
                      <a:pt x="70" y="18"/>
                      <a:pt x="92" y="3"/>
                    </a:cubicBezTo>
                    <a:cubicBezTo>
                      <a:pt x="94" y="2"/>
                      <a:pt x="95" y="1"/>
                      <a:pt x="97" y="0"/>
                    </a:cubicBezTo>
                    <a:close/>
                  </a:path>
                </a:pathLst>
              </a:custGeom>
              <a:solidFill>
                <a:srgbClr val="FFFFFF"/>
              </a:solidFill>
              <a:ln w="9525">
                <a:noFill/>
                <a:round/>
                <a:headEnd/>
                <a:tailEnd/>
              </a:ln>
            </p:spPr>
            <p:txBody>
              <a:bodyPr/>
              <a:lstStyle/>
              <a:p>
                <a:endParaRPr lang="en-US"/>
              </a:p>
            </p:txBody>
          </p:sp>
          <p:sp>
            <p:nvSpPr>
              <p:cNvPr id="23600" name="Freeform 167"/>
              <p:cNvSpPr>
                <a:spLocks/>
              </p:cNvSpPr>
              <p:nvPr/>
            </p:nvSpPr>
            <p:spPr bwMode="auto">
              <a:xfrm>
                <a:off x="6818" y="-619"/>
                <a:ext cx="377" cy="573"/>
              </a:xfrm>
              <a:custGeom>
                <a:avLst/>
                <a:gdLst>
                  <a:gd name="T0" fmla="*/ 377 w 159"/>
                  <a:gd name="T1" fmla="*/ 59 h 242"/>
                  <a:gd name="T2" fmla="*/ 368 w 159"/>
                  <a:gd name="T3" fmla="*/ 76 h 242"/>
                  <a:gd name="T4" fmla="*/ 301 w 159"/>
                  <a:gd name="T5" fmla="*/ 170 h 242"/>
                  <a:gd name="T6" fmla="*/ 292 w 159"/>
                  <a:gd name="T7" fmla="*/ 197 h 242"/>
                  <a:gd name="T8" fmla="*/ 282 w 159"/>
                  <a:gd name="T9" fmla="*/ 322 h 242"/>
                  <a:gd name="T10" fmla="*/ 263 w 159"/>
                  <a:gd name="T11" fmla="*/ 403 h 242"/>
                  <a:gd name="T12" fmla="*/ 235 w 159"/>
                  <a:gd name="T13" fmla="*/ 459 h 242"/>
                  <a:gd name="T14" fmla="*/ 180 w 159"/>
                  <a:gd name="T15" fmla="*/ 556 h 242"/>
                  <a:gd name="T16" fmla="*/ 171 w 159"/>
                  <a:gd name="T17" fmla="*/ 568 h 242"/>
                  <a:gd name="T18" fmla="*/ 19 w 159"/>
                  <a:gd name="T19" fmla="*/ 573 h 242"/>
                  <a:gd name="T20" fmla="*/ 47 w 159"/>
                  <a:gd name="T21" fmla="*/ 521 h 242"/>
                  <a:gd name="T22" fmla="*/ 76 w 159"/>
                  <a:gd name="T23" fmla="*/ 469 h 242"/>
                  <a:gd name="T24" fmla="*/ 107 w 159"/>
                  <a:gd name="T25" fmla="*/ 417 h 242"/>
                  <a:gd name="T26" fmla="*/ 135 w 159"/>
                  <a:gd name="T27" fmla="*/ 367 h 242"/>
                  <a:gd name="T28" fmla="*/ 164 w 159"/>
                  <a:gd name="T29" fmla="*/ 315 h 242"/>
                  <a:gd name="T30" fmla="*/ 0 w 159"/>
                  <a:gd name="T31" fmla="*/ 230 h 242"/>
                  <a:gd name="T32" fmla="*/ 19 w 159"/>
                  <a:gd name="T33" fmla="*/ 208 h 242"/>
                  <a:gd name="T34" fmla="*/ 50 w 159"/>
                  <a:gd name="T35" fmla="*/ 194 h 242"/>
                  <a:gd name="T36" fmla="*/ 178 w 159"/>
                  <a:gd name="T37" fmla="*/ 142 h 242"/>
                  <a:gd name="T38" fmla="*/ 206 w 159"/>
                  <a:gd name="T39" fmla="*/ 118 h 242"/>
                  <a:gd name="T40" fmla="*/ 275 w 159"/>
                  <a:gd name="T41" fmla="*/ 14 h 242"/>
                  <a:gd name="T42" fmla="*/ 285 w 159"/>
                  <a:gd name="T43" fmla="*/ 0 h 242"/>
                  <a:gd name="T44" fmla="*/ 332 w 159"/>
                  <a:gd name="T45" fmla="*/ 28 h 242"/>
                  <a:gd name="T46" fmla="*/ 377 w 159"/>
                  <a:gd name="T47" fmla="*/ 59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
                  <a:gd name="T73" fmla="*/ 0 h 242"/>
                  <a:gd name="T74" fmla="*/ 159 w 159"/>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 h="242">
                    <a:moveTo>
                      <a:pt x="159" y="25"/>
                    </a:moveTo>
                    <a:cubicBezTo>
                      <a:pt x="158" y="28"/>
                      <a:pt x="157" y="30"/>
                      <a:pt x="155" y="32"/>
                    </a:cubicBezTo>
                    <a:cubicBezTo>
                      <a:pt x="146" y="45"/>
                      <a:pt x="137" y="58"/>
                      <a:pt x="127" y="72"/>
                    </a:cubicBezTo>
                    <a:cubicBezTo>
                      <a:pt x="124" y="75"/>
                      <a:pt x="123" y="79"/>
                      <a:pt x="123" y="83"/>
                    </a:cubicBezTo>
                    <a:cubicBezTo>
                      <a:pt x="121" y="101"/>
                      <a:pt x="119" y="118"/>
                      <a:pt x="119" y="136"/>
                    </a:cubicBezTo>
                    <a:cubicBezTo>
                      <a:pt x="119" y="148"/>
                      <a:pt x="116" y="160"/>
                      <a:pt x="111" y="170"/>
                    </a:cubicBezTo>
                    <a:cubicBezTo>
                      <a:pt x="107" y="178"/>
                      <a:pt x="103" y="186"/>
                      <a:pt x="99" y="194"/>
                    </a:cubicBezTo>
                    <a:cubicBezTo>
                      <a:pt x="91" y="208"/>
                      <a:pt x="84" y="221"/>
                      <a:pt x="76" y="235"/>
                    </a:cubicBezTo>
                    <a:cubicBezTo>
                      <a:pt x="75" y="236"/>
                      <a:pt x="74" y="238"/>
                      <a:pt x="72" y="240"/>
                    </a:cubicBezTo>
                    <a:cubicBezTo>
                      <a:pt x="52" y="240"/>
                      <a:pt x="30" y="242"/>
                      <a:pt x="8" y="242"/>
                    </a:cubicBezTo>
                    <a:cubicBezTo>
                      <a:pt x="12" y="234"/>
                      <a:pt x="16" y="227"/>
                      <a:pt x="20" y="220"/>
                    </a:cubicBezTo>
                    <a:cubicBezTo>
                      <a:pt x="24" y="213"/>
                      <a:pt x="28" y="206"/>
                      <a:pt x="32" y="198"/>
                    </a:cubicBezTo>
                    <a:cubicBezTo>
                      <a:pt x="36" y="191"/>
                      <a:pt x="40" y="184"/>
                      <a:pt x="45" y="176"/>
                    </a:cubicBezTo>
                    <a:cubicBezTo>
                      <a:pt x="49" y="169"/>
                      <a:pt x="53" y="162"/>
                      <a:pt x="57" y="155"/>
                    </a:cubicBezTo>
                    <a:cubicBezTo>
                      <a:pt x="61" y="148"/>
                      <a:pt x="65" y="141"/>
                      <a:pt x="69" y="133"/>
                    </a:cubicBezTo>
                    <a:cubicBezTo>
                      <a:pt x="46" y="121"/>
                      <a:pt x="23" y="109"/>
                      <a:pt x="0" y="97"/>
                    </a:cubicBezTo>
                    <a:cubicBezTo>
                      <a:pt x="2" y="93"/>
                      <a:pt x="5" y="90"/>
                      <a:pt x="8" y="88"/>
                    </a:cubicBezTo>
                    <a:cubicBezTo>
                      <a:pt x="12" y="86"/>
                      <a:pt x="17" y="84"/>
                      <a:pt x="21" y="82"/>
                    </a:cubicBezTo>
                    <a:cubicBezTo>
                      <a:pt x="39" y="74"/>
                      <a:pt x="57" y="67"/>
                      <a:pt x="75" y="60"/>
                    </a:cubicBezTo>
                    <a:cubicBezTo>
                      <a:pt x="80" y="58"/>
                      <a:pt x="84" y="55"/>
                      <a:pt x="87" y="50"/>
                    </a:cubicBezTo>
                    <a:cubicBezTo>
                      <a:pt x="96" y="35"/>
                      <a:pt x="106" y="21"/>
                      <a:pt x="116" y="6"/>
                    </a:cubicBezTo>
                    <a:cubicBezTo>
                      <a:pt x="117" y="4"/>
                      <a:pt x="118" y="2"/>
                      <a:pt x="120" y="0"/>
                    </a:cubicBezTo>
                    <a:cubicBezTo>
                      <a:pt x="127" y="3"/>
                      <a:pt x="134" y="8"/>
                      <a:pt x="140" y="12"/>
                    </a:cubicBezTo>
                    <a:cubicBezTo>
                      <a:pt x="146" y="16"/>
                      <a:pt x="153" y="21"/>
                      <a:pt x="159" y="25"/>
                    </a:cubicBezTo>
                    <a:close/>
                  </a:path>
                </a:pathLst>
              </a:custGeom>
              <a:solidFill>
                <a:srgbClr val="FFFFFF"/>
              </a:solidFill>
              <a:ln w="9525">
                <a:noFill/>
                <a:round/>
                <a:headEnd/>
                <a:tailEnd/>
              </a:ln>
            </p:spPr>
            <p:txBody>
              <a:bodyPr/>
              <a:lstStyle/>
              <a:p>
                <a:endParaRPr lang="en-US"/>
              </a:p>
            </p:txBody>
          </p:sp>
          <p:sp>
            <p:nvSpPr>
              <p:cNvPr id="23601" name="Freeform 168"/>
              <p:cNvSpPr>
                <a:spLocks/>
              </p:cNvSpPr>
              <p:nvPr/>
            </p:nvSpPr>
            <p:spPr bwMode="auto">
              <a:xfrm>
                <a:off x="5473" y="3180"/>
                <a:ext cx="1762" cy="339"/>
              </a:xfrm>
              <a:custGeom>
                <a:avLst/>
                <a:gdLst>
                  <a:gd name="T0" fmla="*/ 1745 w 744"/>
                  <a:gd name="T1" fmla="*/ 0 h 143"/>
                  <a:gd name="T2" fmla="*/ 1402 w 744"/>
                  <a:gd name="T3" fmla="*/ 175 h 143"/>
                  <a:gd name="T4" fmla="*/ 1078 w 744"/>
                  <a:gd name="T5" fmla="*/ 261 h 143"/>
                  <a:gd name="T6" fmla="*/ 893 w 744"/>
                  <a:gd name="T7" fmla="*/ 282 h 143"/>
                  <a:gd name="T8" fmla="*/ 642 w 744"/>
                  <a:gd name="T9" fmla="*/ 277 h 143"/>
                  <a:gd name="T10" fmla="*/ 507 w 744"/>
                  <a:gd name="T11" fmla="*/ 258 h 143"/>
                  <a:gd name="T12" fmla="*/ 201 w 744"/>
                  <a:gd name="T13" fmla="*/ 168 h 143"/>
                  <a:gd name="T14" fmla="*/ 21 w 744"/>
                  <a:gd name="T15" fmla="*/ 85 h 143"/>
                  <a:gd name="T16" fmla="*/ 2 w 744"/>
                  <a:gd name="T17" fmla="*/ 78 h 143"/>
                  <a:gd name="T18" fmla="*/ 0 w 744"/>
                  <a:gd name="T19" fmla="*/ 81 h 143"/>
                  <a:gd name="T20" fmla="*/ 12 w 744"/>
                  <a:gd name="T21" fmla="*/ 88 h 143"/>
                  <a:gd name="T22" fmla="*/ 159 w 744"/>
                  <a:gd name="T23" fmla="*/ 178 h 143"/>
                  <a:gd name="T24" fmla="*/ 774 w 744"/>
                  <a:gd name="T25" fmla="*/ 337 h 143"/>
                  <a:gd name="T26" fmla="*/ 992 w 744"/>
                  <a:gd name="T27" fmla="*/ 332 h 143"/>
                  <a:gd name="T28" fmla="*/ 1108 w 744"/>
                  <a:gd name="T29" fmla="*/ 320 h 143"/>
                  <a:gd name="T30" fmla="*/ 1284 w 744"/>
                  <a:gd name="T31" fmla="*/ 280 h 143"/>
                  <a:gd name="T32" fmla="*/ 1717 w 744"/>
                  <a:gd name="T33" fmla="*/ 52 h 143"/>
                  <a:gd name="T34" fmla="*/ 1762 w 744"/>
                  <a:gd name="T35" fmla="*/ 12 h 143"/>
                  <a:gd name="T36" fmla="*/ 1745 w 744"/>
                  <a:gd name="T37" fmla="*/ 0 h 1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4"/>
                  <a:gd name="T58" fmla="*/ 0 h 143"/>
                  <a:gd name="T59" fmla="*/ 744 w 744"/>
                  <a:gd name="T60" fmla="*/ 143 h 1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4" h="143">
                    <a:moveTo>
                      <a:pt x="737" y="0"/>
                    </a:moveTo>
                    <a:cubicBezTo>
                      <a:pt x="692" y="30"/>
                      <a:pt x="644" y="55"/>
                      <a:pt x="592" y="74"/>
                    </a:cubicBezTo>
                    <a:cubicBezTo>
                      <a:pt x="548" y="90"/>
                      <a:pt x="502" y="102"/>
                      <a:pt x="455" y="110"/>
                    </a:cubicBezTo>
                    <a:cubicBezTo>
                      <a:pt x="429" y="115"/>
                      <a:pt x="403" y="118"/>
                      <a:pt x="377" y="119"/>
                    </a:cubicBezTo>
                    <a:cubicBezTo>
                      <a:pt x="342" y="121"/>
                      <a:pt x="306" y="120"/>
                      <a:pt x="271" y="117"/>
                    </a:cubicBezTo>
                    <a:cubicBezTo>
                      <a:pt x="252" y="115"/>
                      <a:pt x="233" y="112"/>
                      <a:pt x="214" y="109"/>
                    </a:cubicBezTo>
                    <a:cubicBezTo>
                      <a:pt x="169" y="101"/>
                      <a:pt x="126" y="88"/>
                      <a:pt x="85" y="71"/>
                    </a:cubicBezTo>
                    <a:cubicBezTo>
                      <a:pt x="59" y="60"/>
                      <a:pt x="34" y="49"/>
                      <a:pt x="9" y="36"/>
                    </a:cubicBezTo>
                    <a:cubicBezTo>
                      <a:pt x="6" y="35"/>
                      <a:pt x="4" y="34"/>
                      <a:pt x="1" y="33"/>
                    </a:cubicBezTo>
                    <a:cubicBezTo>
                      <a:pt x="1" y="33"/>
                      <a:pt x="0" y="33"/>
                      <a:pt x="0" y="34"/>
                    </a:cubicBezTo>
                    <a:cubicBezTo>
                      <a:pt x="2" y="35"/>
                      <a:pt x="3" y="36"/>
                      <a:pt x="5" y="37"/>
                    </a:cubicBezTo>
                    <a:cubicBezTo>
                      <a:pt x="25" y="52"/>
                      <a:pt x="45" y="64"/>
                      <a:pt x="67" y="75"/>
                    </a:cubicBezTo>
                    <a:cubicBezTo>
                      <a:pt x="149" y="117"/>
                      <a:pt x="236" y="140"/>
                      <a:pt x="327" y="142"/>
                    </a:cubicBezTo>
                    <a:cubicBezTo>
                      <a:pt x="358" y="142"/>
                      <a:pt x="389" y="143"/>
                      <a:pt x="419" y="140"/>
                    </a:cubicBezTo>
                    <a:cubicBezTo>
                      <a:pt x="435" y="139"/>
                      <a:pt x="452" y="138"/>
                      <a:pt x="468" y="135"/>
                    </a:cubicBezTo>
                    <a:cubicBezTo>
                      <a:pt x="493" y="131"/>
                      <a:pt x="518" y="125"/>
                      <a:pt x="542" y="118"/>
                    </a:cubicBezTo>
                    <a:cubicBezTo>
                      <a:pt x="610" y="99"/>
                      <a:pt x="672" y="67"/>
                      <a:pt x="725" y="22"/>
                    </a:cubicBezTo>
                    <a:cubicBezTo>
                      <a:pt x="732" y="16"/>
                      <a:pt x="738" y="11"/>
                      <a:pt x="744" y="5"/>
                    </a:cubicBezTo>
                    <a:cubicBezTo>
                      <a:pt x="742" y="3"/>
                      <a:pt x="740" y="2"/>
                      <a:pt x="737" y="0"/>
                    </a:cubicBezTo>
                    <a:close/>
                  </a:path>
                </a:pathLst>
              </a:custGeom>
              <a:solidFill>
                <a:srgbClr val="FFFFFF"/>
              </a:solidFill>
              <a:ln w="9525">
                <a:noFill/>
                <a:round/>
                <a:headEnd/>
                <a:tailEnd/>
              </a:ln>
            </p:spPr>
            <p:txBody>
              <a:bodyPr/>
              <a:lstStyle/>
              <a:p>
                <a:endParaRPr lang="en-US"/>
              </a:p>
            </p:txBody>
          </p:sp>
          <p:sp>
            <p:nvSpPr>
              <p:cNvPr id="23602" name="Freeform 169"/>
              <p:cNvSpPr>
                <a:spLocks/>
              </p:cNvSpPr>
              <p:nvPr/>
            </p:nvSpPr>
            <p:spPr bwMode="auto">
              <a:xfrm>
                <a:off x="4994" y="-193"/>
                <a:ext cx="997" cy="279"/>
              </a:xfrm>
              <a:custGeom>
                <a:avLst/>
                <a:gdLst>
                  <a:gd name="T0" fmla="*/ 12 w 421"/>
                  <a:gd name="T1" fmla="*/ 0 h 118"/>
                  <a:gd name="T2" fmla="*/ 19 w 421"/>
                  <a:gd name="T3" fmla="*/ 2 h 118"/>
                  <a:gd name="T4" fmla="*/ 204 w 421"/>
                  <a:gd name="T5" fmla="*/ 78 h 118"/>
                  <a:gd name="T6" fmla="*/ 405 w 421"/>
                  <a:gd name="T7" fmla="*/ 121 h 118"/>
                  <a:gd name="T8" fmla="*/ 554 w 421"/>
                  <a:gd name="T9" fmla="*/ 142 h 118"/>
                  <a:gd name="T10" fmla="*/ 699 w 421"/>
                  <a:gd name="T11" fmla="*/ 158 h 118"/>
                  <a:gd name="T12" fmla="*/ 826 w 421"/>
                  <a:gd name="T13" fmla="*/ 170 h 118"/>
                  <a:gd name="T14" fmla="*/ 919 w 421"/>
                  <a:gd name="T15" fmla="*/ 180 h 118"/>
                  <a:gd name="T16" fmla="*/ 983 w 421"/>
                  <a:gd name="T17" fmla="*/ 187 h 118"/>
                  <a:gd name="T18" fmla="*/ 990 w 421"/>
                  <a:gd name="T19" fmla="*/ 187 h 118"/>
                  <a:gd name="T20" fmla="*/ 992 w 421"/>
                  <a:gd name="T21" fmla="*/ 234 h 118"/>
                  <a:gd name="T22" fmla="*/ 997 w 421"/>
                  <a:gd name="T23" fmla="*/ 279 h 118"/>
                  <a:gd name="T24" fmla="*/ 990 w 421"/>
                  <a:gd name="T25" fmla="*/ 279 h 118"/>
                  <a:gd name="T26" fmla="*/ 876 w 421"/>
                  <a:gd name="T27" fmla="*/ 270 h 118"/>
                  <a:gd name="T28" fmla="*/ 751 w 421"/>
                  <a:gd name="T29" fmla="*/ 258 h 118"/>
                  <a:gd name="T30" fmla="*/ 606 w 421"/>
                  <a:gd name="T31" fmla="*/ 236 h 118"/>
                  <a:gd name="T32" fmla="*/ 400 w 421"/>
                  <a:gd name="T33" fmla="*/ 199 h 118"/>
                  <a:gd name="T34" fmla="*/ 133 w 421"/>
                  <a:gd name="T35" fmla="*/ 128 h 118"/>
                  <a:gd name="T36" fmla="*/ 50 w 421"/>
                  <a:gd name="T37" fmla="*/ 90 h 118"/>
                  <a:gd name="T38" fmla="*/ 17 w 421"/>
                  <a:gd name="T39" fmla="*/ 64 h 118"/>
                  <a:gd name="T40" fmla="*/ 5 w 421"/>
                  <a:gd name="T41" fmla="*/ 12 h 118"/>
                  <a:gd name="T42" fmla="*/ 12 w 421"/>
                  <a:gd name="T43" fmla="*/ 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1"/>
                  <a:gd name="T67" fmla="*/ 0 h 118"/>
                  <a:gd name="T68" fmla="*/ 421 w 421"/>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1" h="118">
                    <a:moveTo>
                      <a:pt x="5" y="0"/>
                    </a:moveTo>
                    <a:cubicBezTo>
                      <a:pt x="6" y="1"/>
                      <a:pt x="7" y="1"/>
                      <a:pt x="8" y="1"/>
                    </a:cubicBezTo>
                    <a:cubicBezTo>
                      <a:pt x="32" y="16"/>
                      <a:pt x="59" y="25"/>
                      <a:pt x="86" y="33"/>
                    </a:cubicBezTo>
                    <a:cubicBezTo>
                      <a:pt x="114" y="41"/>
                      <a:pt x="142" y="47"/>
                      <a:pt x="171" y="51"/>
                    </a:cubicBezTo>
                    <a:cubicBezTo>
                      <a:pt x="192" y="54"/>
                      <a:pt x="213" y="57"/>
                      <a:pt x="234" y="60"/>
                    </a:cubicBezTo>
                    <a:cubicBezTo>
                      <a:pt x="254" y="62"/>
                      <a:pt x="275" y="64"/>
                      <a:pt x="295" y="67"/>
                    </a:cubicBezTo>
                    <a:cubicBezTo>
                      <a:pt x="313" y="68"/>
                      <a:pt x="331" y="70"/>
                      <a:pt x="349" y="72"/>
                    </a:cubicBezTo>
                    <a:cubicBezTo>
                      <a:pt x="362" y="74"/>
                      <a:pt x="375" y="75"/>
                      <a:pt x="388" y="76"/>
                    </a:cubicBezTo>
                    <a:cubicBezTo>
                      <a:pt x="397" y="77"/>
                      <a:pt x="406" y="78"/>
                      <a:pt x="415" y="79"/>
                    </a:cubicBezTo>
                    <a:cubicBezTo>
                      <a:pt x="416" y="79"/>
                      <a:pt x="417" y="79"/>
                      <a:pt x="418" y="79"/>
                    </a:cubicBezTo>
                    <a:cubicBezTo>
                      <a:pt x="418" y="86"/>
                      <a:pt x="418" y="93"/>
                      <a:pt x="419" y="99"/>
                    </a:cubicBezTo>
                    <a:cubicBezTo>
                      <a:pt x="419" y="105"/>
                      <a:pt x="421" y="112"/>
                      <a:pt x="421" y="118"/>
                    </a:cubicBezTo>
                    <a:cubicBezTo>
                      <a:pt x="420" y="118"/>
                      <a:pt x="419" y="118"/>
                      <a:pt x="418" y="118"/>
                    </a:cubicBezTo>
                    <a:cubicBezTo>
                      <a:pt x="402" y="117"/>
                      <a:pt x="386" y="116"/>
                      <a:pt x="370" y="114"/>
                    </a:cubicBezTo>
                    <a:cubicBezTo>
                      <a:pt x="352" y="113"/>
                      <a:pt x="334" y="111"/>
                      <a:pt x="317" y="109"/>
                    </a:cubicBezTo>
                    <a:cubicBezTo>
                      <a:pt x="297" y="107"/>
                      <a:pt x="276" y="103"/>
                      <a:pt x="256" y="100"/>
                    </a:cubicBezTo>
                    <a:cubicBezTo>
                      <a:pt x="227" y="96"/>
                      <a:pt x="198" y="90"/>
                      <a:pt x="169" y="84"/>
                    </a:cubicBezTo>
                    <a:cubicBezTo>
                      <a:pt x="131" y="76"/>
                      <a:pt x="93" y="67"/>
                      <a:pt x="56" y="54"/>
                    </a:cubicBezTo>
                    <a:cubicBezTo>
                      <a:pt x="44" y="50"/>
                      <a:pt x="32" y="45"/>
                      <a:pt x="21" y="38"/>
                    </a:cubicBezTo>
                    <a:cubicBezTo>
                      <a:pt x="16" y="35"/>
                      <a:pt x="11" y="31"/>
                      <a:pt x="7" y="27"/>
                    </a:cubicBezTo>
                    <a:cubicBezTo>
                      <a:pt x="2" y="20"/>
                      <a:pt x="0" y="13"/>
                      <a:pt x="2" y="5"/>
                    </a:cubicBezTo>
                    <a:cubicBezTo>
                      <a:pt x="3" y="3"/>
                      <a:pt x="4" y="2"/>
                      <a:pt x="5" y="0"/>
                    </a:cubicBezTo>
                    <a:close/>
                  </a:path>
                </a:pathLst>
              </a:custGeom>
              <a:solidFill>
                <a:srgbClr val="FFFFFF"/>
              </a:solidFill>
              <a:ln w="9525">
                <a:noFill/>
                <a:round/>
                <a:headEnd/>
                <a:tailEnd/>
              </a:ln>
            </p:spPr>
            <p:txBody>
              <a:bodyPr/>
              <a:lstStyle/>
              <a:p>
                <a:endParaRPr lang="en-US"/>
              </a:p>
            </p:txBody>
          </p:sp>
          <p:sp>
            <p:nvSpPr>
              <p:cNvPr id="23603" name="Freeform 170"/>
              <p:cNvSpPr>
                <a:spLocks/>
              </p:cNvSpPr>
              <p:nvPr/>
            </p:nvSpPr>
            <p:spPr bwMode="auto">
              <a:xfrm>
                <a:off x="5522" y="-297"/>
                <a:ext cx="422" cy="236"/>
              </a:xfrm>
              <a:custGeom>
                <a:avLst/>
                <a:gdLst>
                  <a:gd name="T0" fmla="*/ 9 w 178"/>
                  <a:gd name="T1" fmla="*/ 184 h 100"/>
                  <a:gd name="T2" fmla="*/ 9 w 178"/>
                  <a:gd name="T3" fmla="*/ 97 h 100"/>
                  <a:gd name="T4" fmla="*/ 102 w 178"/>
                  <a:gd name="T5" fmla="*/ 9 h 100"/>
                  <a:gd name="T6" fmla="*/ 197 w 178"/>
                  <a:gd name="T7" fmla="*/ 5 h 100"/>
                  <a:gd name="T8" fmla="*/ 263 w 178"/>
                  <a:gd name="T9" fmla="*/ 17 h 100"/>
                  <a:gd name="T10" fmla="*/ 268 w 178"/>
                  <a:gd name="T11" fmla="*/ 21 h 100"/>
                  <a:gd name="T12" fmla="*/ 266 w 178"/>
                  <a:gd name="T13" fmla="*/ 26 h 100"/>
                  <a:gd name="T14" fmla="*/ 223 w 178"/>
                  <a:gd name="T15" fmla="*/ 40 h 100"/>
                  <a:gd name="T16" fmla="*/ 185 w 178"/>
                  <a:gd name="T17" fmla="*/ 68 h 100"/>
                  <a:gd name="T18" fmla="*/ 166 w 178"/>
                  <a:gd name="T19" fmla="*/ 144 h 100"/>
                  <a:gd name="T20" fmla="*/ 171 w 178"/>
                  <a:gd name="T21" fmla="*/ 142 h 100"/>
                  <a:gd name="T22" fmla="*/ 175 w 178"/>
                  <a:gd name="T23" fmla="*/ 132 h 100"/>
                  <a:gd name="T24" fmla="*/ 273 w 178"/>
                  <a:gd name="T25" fmla="*/ 64 h 100"/>
                  <a:gd name="T26" fmla="*/ 282 w 178"/>
                  <a:gd name="T27" fmla="*/ 64 h 100"/>
                  <a:gd name="T28" fmla="*/ 306 w 178"/>
                  <a:gd name="T29" fmla="*/ 85 h 100"/>
                  <a:gd name="T30" fmla="*/ 303 w 178"/>
                  <a:gd name="T31" fmla="*/ 116 h 100"/>
                  <a:gd name="T32" fmla="*/ 303 w 178"/>
                  <a:gd name="T33" fmla="*/ 127 h 100"/>
                  <a:gd name="T34" fmla="*/ 313 w 178"/>
                  <a:gd name="T35" fmla="*/ 127 h 100"/>
                  <a:gd name="T36" fmla="*/ 339 w 178"/>
                  <a:gd name="T37" fmla="*/ 125 h 100"/>
                  <a:gd name="T38" fmla="*/ 391 w 178"/>
                  <a:gd name="T39" fmla="*/ 151 h 100"/>
                  <a:gd name="T40" fmla="*/ 417 w 178"/>
                  <a:gd name="T41" fmla="*/ 194 h 100"/>
                  <a:gd name="T42" fmla="*/ 420 w 178"/>
                  <a:gd name="T43" fmla="*/ 203 h 100"/>
                  <a:gd name="T44" fmla="*/ 413 w 178"/>
                  <a:gd name="T45" fmla="*/ 231 h 100"/>
                  <a:gd name="T46" fmla="*/ 9 w 178"/>
                  <a:gd name="T47" fmla="*/ 184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8"/>
                  <a:gd name="T73" fmla="*/ 0 h 100"/>
                  <a:gd name="T74" fmla="*/ 178 w 178"/>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8" h="100">
                    <a:moveTo>
                      <a:pt x="4" y="78"/>
                    </a:moveTo>
                    <a:cubicBezTo>
                      <a:pt x="1" y="66"/>
                      <a:pt x="0" y="53"/>
                      <a:pt x="4" y="41"/>
                    </a:cubicBezTo>
                    <a:cubicBezTo>
                      <a:pt x="10" y="22"/>
                      <a:pt x="24" y="10"/>
                      <a:pt x="43" y="4"/>
                    </a:cubicBezTo>
                    <a:cubicBezTo>
                      <a:pt x="56" y="1"/>
                      <a:pt x="70" y="0"/>
                      <a:pt x="83" y="2"/>
                    </a:cubicBezTo>
                    <a:cubicBezTo>
                      <a:pt x="93" y="3"/>
                      <a:pt x="102" y="4"/>
                      <a:pt x="111" y="7"/>
                    </a:cubicBezTo>
                    <a:cubicBezTo>
                      <a:pt x="112" y="8"/>
                      <a:pt x="113" y="8"/>
                      <a:pt x="113" y="9"/>
                    </a:cubicBezTo>
                    <a:cubicBezTo>
                      <a:pt x="114" y="10"/>
                      <a:pt x="113" y="11"/>
                      <a:pt x="112" y="11"/>
                    </a:cubicBezTo>
                    <a:cubicBezTo>
                      <a:pt x="106" y="13"/>
                      <a:pt x="100" y="15"/>
                      <a:pt x="94" y="17"/>
                    </a:cubicBezTo>
                    <a:cubicBezTo>
                      <a:pt x="88" y="20"/>
                      <a:pt x="82" y="24"/>
                      <a:pt x="78" y="29"/>
                    </a:cubicBezTo>
                    <a:cubicBezTo>
                      <a:pt x="69" y="38"/>
                      <a:pt x="67" y="49"/>
                      <a:pt x="70" y="61"/>
                    </a:cubicBezTo>
                    <a:cubicBezTo>
                      <a:pt x="72" y="62"/>
                      <a:pt x="72" y="61"/>
                      <a:pt x="72" y="60"/>
                    </a:cubicBezTo>
                    <a:cubicBezTo>
                      <a:pt x="73" y="59"/>
                      <a:pt x="73" y="57"/>
                      <a:pt x="74" y="56"/>
                    </a:cubicBezTo>
                    <a:cubicBezTo>
                      <a:pt x="81" y="38"/>
                      <a:pt x="96" y="30"/>
                      <a:pt x="115" y="27"/>
                    </a:cubicBezTo>
                    <a:cubicBezTo>
                      <a:pt x="116" y="27"/>
                      <a:pt x="118" y="27"/>
                      <a:pt x="119" y="27"/>
                    </a:cubicBezTo>
                    <a:cubicBezTo>
                      <a:pt x="125" y="28"/>
                      <a:pt x="128" y="30"/>
                      <a:pt x="129" y="36"/>
                    </a:cubicBezTo>
                    <a:cubicBezTo>
                      <a:pt x="129" y="40"/>
                      <a:pt x="128" y="45"/>
                      <a:pt x="128" y="49"/>
                    </a:cubicBezTo>
                    <a:cubicBezTo>
                      <a:pt x="128" y="51"/>
                      <a:pt x="128" y="52"/>
                      <a:pt x="128" y="54"/>
                    </a:cubicBezTo>
                    <a:cubicBezTo>
                      <a:pt x="129" y="54"/>
                      <a:pt x="131" y="54"/>
                      <a:pt x="132" y="54"/>
                    </a:cubicBezTo>
                    <a:cubicBezTo>
                      <a:pt x="136" y="54"/>
                      <a:pt x="139" y="53"/>
                      <a:pt x="143" y="53"/>
                    </a:cubicBezTo>
                    <a:cubicBezTo>
                      <a:pt x="152" y="53"/>
                      <a:pt x="159" y="57"/>
                      <a:pt x="165" y="64"/>
                    </a:cubicBezTo>
                    <a:cubicBezTo>
                      <a:pt x="169" y="70"/>
                      <a:pt x="173" y="76"/>
                      <a:pt x="176" y="82"/>
                    </a:cubicBezTo>
                    <a:cubicBezTo>
                      <a:pt x="177" y="83"/>
                      <a:pt x="178" y="85"/>
                      <a:pt x="177" y="86"/>
                    </a:cubicBezTo>
                    <a:cubicBezTo>
                      <a:pt x="177" y="90"/>
                      <a:pt x="177" y="94"/>
                      <a:pt x="174" y="98"/>
                    </a:cubicBezTo>
                    <a:cubicBezTo>
                      <a:pt x="160" y="100"/>
                      <a:pt x="47" y="87"/>
                      <a:pt x="4" y="78"/>
                    </a:cubicBezTo>
                    <a:close/>
                  </a:path>
                </a:pathLst>
              </a:custGeom>
              <a:solidFill>
                <a:srgbClr val="FFFFFF"/>
              </a:solidFill>
              <a:ln w="9525">
                <a:noFill/>
                <a:round/>
                <a:headEnd/>
                <a:tailEnd/>
              </a:ln>
            </p:spPr>
            <p:txBody>
              <a:bodyPr/>
              <a:lstStyle/>
              <a:p>
                <a:endParaRPr lang="en-US"/>
              </a:p>
            </p:txBody>
          </p:sp>
          <p:sp>
            <p:nvSpPr>
              <p:cNvPr id="23604" name="Freeform 171"/>
              <p:cNvSpPr>
                <a:spLocks/>
              </p:cNvSpPr>
              <p:nvPr/>
            </p:nvSpPr>
            <p:spPr bwMode="auto">
              <a:xfrm>
                <a:off x="7112" y="846"/>
                <a:ext cx="64" cy="844"/>
              </a:xfrm>
              <a:custGeom>
                <a:avLst/>
                <a:gdLst>
                  <a:gd name="T0" fmla="*/ 5 w 27"/>
                  <a:gd name="T1" fmla="*/ 835 h 357"/>
                  <a:gd name="T2" fmla="*/ 0 w 27"/>
                  <a:gd name="T3" fmla="*/ 844 h 357"/>
                  <a:gd name="T4" fmla="*/ 0 w 27"/>
                  <a:gd name="T5" fmla="*/ 820 h 357"/>
                  <a:gd name="T6" fmla="*/ 2 w 27"/>
                  <a:gd name="T7" fmla="*/ 90 h 357"/>
                  <a:gd name="T8" fmla="*/ 5 w 27"/>
                  <a:gd name="T9" fmla="*/ 59 h 357"/>
                  <a:gd name="T10" fmla="*/ 57 w 27"/>
                  <a:gd name="T11" fmla="*/ 0 h 357"/>
                  <a:gd name="T12" fmla="*/ 64 w 27"/>
                  <a:gd name="T13" fmla="*/ 0 h 357"/>
                  <a:gd name="T14" fmla="*/ 64 w 27"/>
                  <a:gd name="T15" fmla="*/ 17 h 357"/>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357"/>
                  <a:gd name="T26" fmla="*/ 27 w 27"/>
                  <a:gd name="T27" fmla="*/ 357 h 3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357">
                    <a:moveTo>
                      <a:pt x="2" y="353"/>
                    </a:moveTo>
                    <a:cubicBezTo>
                      <a:pt x="2" y="354"/>
                      <a:pt x="1" y="355"/>
                      <a:pt x="0" y="357"/>
                    </a:cubicBezTo>
                    <a:cubicBezTo>
                      <a:pt x="0" y="352"/>
                      <a:pt x="0" y="350"/>
                      <a:pt x="0" y="347"/>
                    </a:cubicBezTo>
                    <a:cubicBezTo>
                      <a:pt x="0" y="244"/>
                      <a:pt x="0" y="141"/>
                      <a:pt x="1" y="38"/>
                    </a:cubicBezTo>
                    <a:cubicBezTo>
                      <a:pt x="1" y="34"/>
                      <a:pt x="1" y="29"/>
                      <a:pt x="2" y="25"/>
                    </a:cubicBezTo>
                    <a:cubicBezTo>
                      <a:pt x="5" y="13"/>
                      <a:pt x="13" y="5"/>
                      <a:pt x="24" y="0"/>
                    </a:cubicBezTo>
                    <a:cubicBezTo>
                      <a:pt x="25" y="0"/>
                      <a:pt x="26" y="0"/>
                      <a:pt x="27" y="0"/>
                    </a:cubicBezTo>
                    <a:cubicBezTo>
                      <a:pt x="27" y="2"/>
                      <a:pt x="27" y="4"/>
                      <a:pt x="27" y="7"/>
                    </a:cubicBezTo>
                  </a:path>
                </a:pathLst>
              </a:custGeom>
              <a:solidFill>
                <a:srgbClr val="FFFFFF"/>
              </a:solidFill>
              <a:ln w="9525">
                <a:noFill/>
                <a:round/>
                <a:headEnd/>
                <a:tailEnd/>
              </a:ln>
            </p:spPr>
            <p:txBody>
              <a:bodyPr/>
              <a:lstStyle/>
              <a:p>
                <a:endParaRPr lang="en-US"/>
              </a:p>
            </p:txBody>
          </p:sp>
          <p:sp>
            <p:nvSpPr>
              <p:cNvPr id="23605" name="Freeform 172"/>
              <p:cNvSpPr>
                <a:spLocks/>
              </p:cNvSpPr>
              <p:nvPr/>
            </p:nvSpPr>
            <p:spPr bwMode="auto">
              <a:xfrm>
                <a:off x="6025" y="-236"/>
                <a:ext cx="300" cy="414"/>
              </a:xfrm>
              <a:custGeom>
                <a:avLst/>
                <a:gdLst>
                  <a:gd name="T0" fmla="*/ 151 w 127"/>
                  <a:gd name="T1" fmla="*/ 57 h 175"/>
                  <a:gd name="T2" fmla="*/ 203 w 127"/>
                  <a:gd name="T3" fmla="*/ 17 h 175"/>
                  <a:gd name="T4" fmla="*/ 234 w 127"/>
                  <a:gd name="T5" fmla="*/ 7 h 175"/>
                  <a:gd name="T6" fmla="*/ 269 w 127"/>
                  <a:gd name="T7" fmla="*/ 2 h 175"/>
                  <a:gd name="T8" fmla="*/ 295 w 127"/>
                  <a:gd name="T9" fmla="*/ 2 h 175"/>
                  <a:gd name="T10" fmla="*/ 300 w 127"/>
                  <a:gd name="T11" fmla="*/ 5 h 175"/>
                  <a:gd name="T12" fmla="*/ 291 w 127"/>
                  <a:gd name="T13" fmla="*/ 14 h 175"/>
                  <a:gd name="T14" fmla="*/ 227 w 127"/>
                  <a:gd name="T15" fmla="*/ 64 h 175"/>
                  <a:gd name="T16" fmla="*/ 146 w 127"/>
                  <a:gd name="T17" fmla="*/ 147 h 175"/>
                  <a:gd name="T18" fmla="*/ 87 w 127"/>
                  <a:gd name="T19" fmla="*/ 293 h 175"/>
                  <a:gd name="T20" fmla="*/ 87 w 127"/>
                  <a:gd name="T21" fmla="*/ 397 h 175"/>
                  <a:gd name="T22" fmla="*/ 87 w 127"/>
                  <a:gd name="T23" fmla="*/ 414 h 175"/>
                  <a:gd name="T24" fmla="*/ 47 w 127"/>
                  <a:gd name="T25" fmla="*/ 390 h 175"/>
                  <a:gd name="T26" fmla="*/ 26 w 127"/>
                  <a:gd name="T27" fmla="*/ 355 h 175"/>
                  <a:gd name="T28" fmla="*/ 5 w 127"/>
                  <a:gd name="T29" fmla="*/ 277 h 175"/>
                  <a:gd name="T30" fmla="*/ 38 w 127"/>
                  <a:gd name="T31" fmla="*/ 111 h 175"/>
                  <a:gd name="T32" fmla="*/ 90 w 127"/>
                  <a:gd name="T33" fmla="*/ 47 h 175"/>
                  <a:gd name="T34" fmla="*/ 118 w 127"/>
                  <a:gd name="T35" fmla="*/ 26 h 175"/>
                  <a:gd name="T36" fmla="*/ 130 w 127"/>
                  <a:gd name="T37" fmla="*/ 21 h 175"/>
                  <a:gd name="T38" fmla="*/ 151 w 127"/>
                  <a:gd name="T39" fmla="*/ 35 h 175"/>
                  <a:gd name="T40" fmla="*/ 151 w 127"/>
                  <a:gd name="T41" fmla="*/ 57 h 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175"/>
                  <a:gd name="T65" fmla="*/ 127 w 127"/>
                  <a:gd name="T66" fmla="*/ 175 h 1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175">
                    <a:moveTo>
                      <a:pt x="64" y="24"/>
                    </a:moveTo>
                    <a:cubicBezTo>
                      <a:pt x="71" y="17"/>
                      <a:pt x="77" y="11"/>
                      <a:pt x="86" y="7"/>
                    </a:cubicBezTo>
                    <a:cubicBezTo>
                      <a:pt x="90" y="6"/>
                      <a:pt x="94" y="4"/>
                      <a:pt x="99" y="3"/>
                    </a:cubicBezTo>
                    <a:cubicBezTo>
                      <a:pt x="104" y="1"/>
                      <a:pt x="109" y="1"/>
                      <a:pt x="114" y="1"/>
                    </a:cubicBezTo>
                    <a:cubicBezTo>
                      <a:pt x="117" y="0"/>
                      <a:pt x="121" y="1"/>
                      <a:pt x="125" y="1"/>
                    </a:cubicBezTo>
                    <a:cubicBezTo>
                      <a:pt x="125" y="1"/>
                      <a:pt x="126" y="2"/>
                      <a:pt x="127" y="2"/>
                    </a:cubicBezTo>
                    <a:cubicBezTo>
                      <a:pt x="126" y="4"/>
                      <a:pt x="125" y="5"/>
                      <a:pt x="123" y="6"/>
                    </a:cubicBezTo>
                    <a:cubicBezTo>
                      <a:pt x="114" y="13"/>
                      <a:pt x="105" y="20"/>
                      <a:pt x="96" y="27"/>
                    </a:cubicBezTo>
                    <a:cubicBezTo>
                      <a:pt x="83" y="37"/>
                      <a:pt x="72" y="49"/>
                      <a:pt x="62" y="62"/>
                    </a:cubicBezTo>
                    <a:cubicBezTo>
                      <a:pt x="48" y="80"/>
                      <a:pt x="40" y="101"/>
                      <a:pt x="37" y="124"/>
                    </a:cubicBezTo>
                    <a:cubicBezTo>
                      <a:pt x="35" y="139"/>
                      <a:pt x="35" y="153"/>
                      <a:pt x="37" y="168"/>
                    </a:cubicBezTo>
                    <a:cubicBezTo>
                      <a:pt x="37" y="170"/>
                      <a:pt x="37" y="173"/>
                      <a:pt x="37" y="175"/>
                    </a:cubicBezTo>
                    <a:cubicBezTo>
                      <a:pt x="30" y="174"/>
                      <a:pt x="24" y="170"/>
                      <a:pt x="20" y="165"/>
                    </a:cubicBezTo>
                    <a:cubicBezTo>
                      <a:pt x="16" y="160"/>
                      <a:pt x="13" y="155"/>
                      <a:pt x="11" y="150"/>
                    </a:cubicBezTo>
                    <a:cubicBezTo>
                      <a:pt x="6" y="140"/>
                      <a:pt x="4" y="128"/>
                      <a:pt x="2" y="117"/>
                    </a:cubicBezTo>
                    <a:cubicBezTo>
                      <a:pt x="0" y="92"/>
                      <a:pt x="4" y="69"/>
                      <a:pt x="16" y="47"/>
                    </a:cubicBezTo>
                    <a:cubicBezTo>
                      <a:pt x="22" y="36"/>
                      <a:pt x="28" y="27"/>
                      <a:pt x="38" y="20"/>
                    </a:cubicBezTo>
                    <a:cubicBezTo>
                      <a:pt x="41" y="16"/>
                      <a:pt x="46" y="14"/>
                      <a:pt x="50" y="11"/>
                    </a:cubicBezTo>
                    <a:cubicBezTo>
                      <a:pt x="51" y="10"/>
                      <a:pt x="53" y="9"/>
                      <a:pt x="55" y="9"/>
                    </a:cubicBezTo>
                    <a:cubicBezTo>
                      <a:pt x="60" y="7"/>
                      <a:pt x="64" y="8"/>
                      <a:pt x="64" y="15"/>
                    </a:cubicBezTo>
                    <a:cubicBezTo>
                      <a:pt x="64" y="18"/>
                      <a:pt x="64" y="20"/>
                      <a:pt x="64" y="24"/>
                    </a:cubicBezTo>
                    <a:close/>
                  </a:path>
                </a:pathLst>
              </a:custGeom>
              <a:solidFill>
                <a:srgbClr val="FFFFFF"/>
              </a:solidFill>
              <a:ln w="9525">
                <a:noFill/>
                <a:round/>
                <a:headEnd/>
                <a:tailEnd/>
              </a:ln>
            </p:spPr>
            <p:txBody>
              <a:bodyPr/>
              <a:lstStyle/>
              <a:p>
                <a:endParaRPr lang="en-US"/>
              </a:p>
            </p:txBody>
          </p:sp>
          <p:sp>
            <p:nvSpPr>
              <p:cNvPr id="23606" name="Freeform 173"/>
              <p:cNvSpPr>
                <a:spLocks/>
              </p:cNvSpPr>
              <p:nvPr/>
            </p:nvSpPr>
            <p:spPr bwMode="auto">
              <a:xfrm>
                <a:off x="6666" y="-356"/>
                <a:ext cx="263" cy="305"/>
              </a:xfrm>
              <a:custGeom>
                <a:avLst/>
                <a:gdLst>
                  <a:gd name="T0" fmla="*/ 126 w 111"/>
                  <a:gd name="T1" fmla="*/ 305 h 129"/>
                  <a:gd name="T2" fmla="*/ 88 w 111"/>
                  <a:gd name="T3" fmla="*/ 267 h 129"/>
                  <a:gd name="T4" fmla="*/ 45 w 111"/>
                  <a:gd name="T5" fmla="*/ 239 h 129"/>
                  <a:gd name="T6" fmla="*/ 0 w 111"/>
                  <a:gd name="T7" fmla="*/ 210 h 129"/>
                  <a:gd name="T8" fmla="*/ 118 w 111"/>
                  <a:gd name="T9" fmla="*/ 9 h 129"/>
                  <a:gd name="T10" fmla="*/ 128 w 111"/>
                  <a:gd name="T11" fmla="*/ 0 h 129"/>
                  <a:gd name="T12" fmla="*/ 263 w 111"/>
                  <a:gd name="T13" fmla="*/ 69 h 129"/>
                  <a:gd name="T14" fmla="*/ 263 w 111"/>
                  <a:gd name="T15" fmla="*/ 71 h 129"/>
                  <a:gd name="T16" fmla="*/ 263 w 111"/>
                  <a:gd name="T17" fmla="*/ 73 h 129"/>
                  <a:gd name="T18" fmla="*/ 130 w 111"/>
                  <a:gd name="T19" fmla="*/ 298 h 129"/>
                  <a:gd name="T20" fmla="*/ 126 w 111"/>
                  <a:gd name="T21" fmla="*/ 305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29"/>
                  <a:gd name="T35" fmla="*/ 111 w 111"/>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29">
                    <a:moveTo>
                      <a:pt x="53" y="129"/>
                    </a:moveTo>
                    <a:cubicBezTo>
                      <a:pt x="47" y="123"/>
                      <a:pt x="42" y="118"/>
                      <a:pt x="37" y="113"/>
                    </a:cubicBezTo>
                    <a:cubicBezTo>
                      <a:pt x="31" y="109"/>
                      <a:pt x="25" y="104"/>
                      <a:pt x="19" y="101"/>
                    </a:cubicBezTo>
                    <a:cubicBezTo>
                      <a:pt x="13" y="97"/>
                      <a:pt x="7" y="93"/>
                      <a:pt x="0" y="89"/>
                    </a:cubicBezTo>
                    <a:cubicBezTo>
                      <a:pt x="17" y="60"/>
                      <a:pt x="33" y="31"/>
                      <a:pt x="50" y="4"/>
                    </a:cubicBezTo>
                    <a:cubicBezTo>
                      <a:pt x="51" y="2"/>
                      <a:pt x="53" y="1"/>
                      <a:pt x="54" y="0"/>
                    </a:cubicBezTo>
                    <a:cubicBezTo>
                      <a:pt x="63" y="3"/>
                      <a:pt x="106" y="26"/>
                      <a:pt x="111" y="29"/>
                    </a:cubicBezTo>
                    <a:cubicBezTo>
                      <a:pt x="111" y="30"/>
                      <a:pt x="111" y="30"/>
                      <a:pt x="111" y="30"/>
                    </a:cubicBezTo>
                    <a:cubicBezTo>
                      <a:pt x="111" y="30"/>
                      <a:pt x="111" y="31"/>
                      <a:pt x="111" y="31"/>
                    </a:cubicBezTo>
                    <a:cubicBezTo>
                      <a:pt x="92" y="63"/>
                      <a:pt x="74" y="95"/>
                      <a:pt x="55" y="126"/>
                    </a:cubicBezTo>
                    <a:cubicBezTo>
                      <a:pt x="55" y="127"/>
                      <a:pt x="54" y="128"/>
                      <a:pt x="53" y="129"/>
                    </a:cubicBezTo>
                    <a:close/>
                  </a:path>
                </a:pathLst>
              </a:custGeom>
              <a:solidFill>
                <a:srgbClr val="FFFFFF"/>
              </a:solidFill>
              <a:ln w="9525">
                <a:noFill/>
                <a:round/>
                <a:headEnd/>
                <a:tailEnd/>
              </a:ln>
            </p:spPr>
            <p:txBody>
              <a:bodyPr/>
              <a:lstStyle/>
              <a:p>
                <a:endParaRPr lang="en-US"/>
              </a:p>
            </p:txBody>
          </p:sp>
          <p:sp>
            <p:nvSpPr>
              <p:cNvPr id="23607" name="Freeform 174"/>
              <p:cNvSpPr>
                <a:spLocks/>
              </p:cNvSpPr>
              <p:nvPr/>
            </p:nvSpPr>
            <p:spPr bwMode="auto">
              <a:xfrm>
                <a:off x="6453" y="-427"/>
                <a:ext cx="239" cy="269"/>
              </a:xfrm>
              <a:custGeom>
                <a:avLst/>
                <a:gdLst>
                  <a:gd name="T0" fmla="*/ 133 w 101"/>
                  <a:gd name="T1" fmla="*/ 0 h 114"/>
                  <a:gd name="T2" fmla="*/ 239 w 101"/>
                  <a:gd name="T3" fmla="*/ 170 h 114"/>
                  <a:gd name="T4" fmla="*/ 177 w 101"/>
                  <a:gd name="T5" fmla="*/ 267 h 114"/>
                  <a:gd name="T6" fmla="*/ 118 w 101"/>
                  <a:gd name="T7" fmla="*/ 260 h 114"/>
                  <a:gd name="T8" fmla="*/ 59 w 101"/>
                  <a:gd name="T9" fmla="*/ 260 h 114"/>
                  <a:gd name="T10" fmla="*/ 0 w 101"/>
                  <a:gd name="T11" fmla="*/ 269 h 114"/>
                  <a:gd name="T12" fmla="*/ 133 w 101"/>
                  <a:gd name="T13" fmla="*/ 0 h 114"/>
                  <a:gd name="T14" fmla="*/ 0 60000 65536"/>
                  <a:gd name="T15" fmla="*/ 0 60000 65536"/>
                  <a:gd name="T16" fmla="*/ 0 60000 65536"/>
                  <a:gd name="T17" fmla="*/ 0 60000 65536"/>
                  <a:gd name="T18" fmla="*/ 0 60000 65536"/>
                  <a:gd name="T19" fmla="*/ 0 60000 65536"/>
                  <a:gd name="T20" fmla="*/ 0 60000 65536"/>
                  <a:gd name="T21" fmla="*/ 0 w 101"/>
                  <a:gd name="T22" fmla="*/ 0 h 114"/>
                  <a:gd name="T23" fmla="*/ 101 w 101"/>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14">
                    <a:moveTo>
                      <a:pt x="56" y="0"/>
                    </a:moveTo>
                    <a:cubicBezTo>
                      <a:pt x="72" y="24"/>
                      <a:pt x="86" y="48"/>
                      <a:pt x="101" y="72"/>
                    </a:cubicBezTo>
                    <a:cubicBezTo>
                      <a:pt x="93" y="86"/>
                      <a:pt x="84" y="99"/>
                      <a:pt x="75" y="113"/>
                    </a:cubicBezTo>
                    <a:cubicBezTo>
                      <a:pt x="66" y="112"/>
                      <a:pt x="58" y="111"/>
                      <a:pt x="50" y="110"/>
                    </a:cubicBezTo>
                    <a:cubicBezTo>
                      <a:pt x="42" y="110"/>
                      <a:pt x="33" y="110"/>
                      <a:pt x="25" y="110"/>
                    </a:cubicBezTo>
                    <a:cubicBezTo>
                      <a:pt x="17" y="111"/>
                      <a:pt x="9" y="112"/>
                      <a:pt x="0" y="114"/>
                    </a:cubicBezTo>
                    <a:cubicBezTo>
                      <a:pt x="7" y="70"/>
                      <a:pt x="27" y="34"/>
                      <a:pt x="56" y="0"/>
                    </a:cubicBezTo>
                    <a:close/>
                  </a:path>
                </a:pathLst>
              </a:custGeom>
              <a:solidFill>
                <a:srgbClr val="FFFFFF"/>
              </a:solidFill>
              <a:ln w="9525">
                <a:noFill/>
                <a:round/>
                <a:headEnd/>
                <a:tailEnd/>
              </a:ln>
            </p:spPr>
            <p:txBody>
              <a:bodyPr/>
              <a:lstStyle/>
              <a:p>
                <a:endParaRPr lang="en-US"/>
              </a:p>
            </p:txBody>
          </p:sp>
          <p:sp>
            <p:nvSpPr>
              <p:cNvPr id="23608" name="Freeform 175"/>
              <p:cNvSpPr>
                <a:spLocks/>
              </p:cNvSpPr>
              <p:nvPr/>
            </p:nvSpPr>
            <p:spPr bwMode="auto">
              <a:xfrm>
                <a:off x="6366" y="-853"/>
                <a:ext cx="381" cy="561"/>
              </a:xfrm>
              <a:custGeom>
                <a:avLst/>
                <a:gdLst>
                  <a:gd name="T0" fmla="*/ 0 w 161"/>
                  <a:gd name="T1" fmla="*/ 5 h 237"/>
                  <a:gd name="T2" fmla="*/ 9 w 161"/>
                  <a:gd name="T3" fmla="*/ 2 h 237"/>
                  <a:gd name="T4" fmla="*/ 54 w 161"/>
                  <a:gd name="T5" fmla="*/ 0 h 237"/>
                  <a:gd name="T6" fmla="*/ 73 w 161"/>
                  <a:gd name="T7" fmla="*/ 9 h 237"/>
                  <a:gd name="T8" fmla="*/ 90 w 161"/>
                  <a:gd name="T9" fmla="*/ 36 h 237"/>
                  <a:gd name="T10" fmla="*/ 218 w 161"/>
                  <a:gd name="T11" fmla="*/ 244 h 237"/>
                  <a:gd name="T12" fmla="*/ 372 w 161"/>
                  <a:gd name="T13" fmla="*/ 490 h 237"/>
                  <a:gd name="T14" fmla="*/ 381 w 161"/>
                  <a:gd name="T15" fmla="*/ 509 h 237"/>
                  <a:gd name="T16" fmla="*/ 350 w 161"/>
                  <a:gd name="T17" fmla="*/ 561 h 237"/>
                  <a:gd name="T18" fmla="*/ 338 w 161"/>
                  <a:gd name="T19" fmla="*/ 547 h 237"/>
                  <a:gd name="T20" fmla="*/ 239 w 161"/>
                  <a:gd name="T21" fmla="*/ 386 h 237"/>
                  <a:gd name="T22" fmla="*/ 12 w 161"/>
                  <a:gd name="T23" fmla="*/ 26 h 237"/>
                  <a:gd name="T24" fmla="*/ 0 w 161"/>
                  <a:gd name="T25" fmla="*/ 5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237"/>
                  <a:gd name="T41" fmla="*/ 161 w 161"/>
                  <a:gd name="T42" fmla="*/ 237 h 2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237">
                    <a:moveTo>
                      <a:pt x="0" y="2"/>
                    </a:moveTo>
                    <a:cubicBezTo>
                      <a:pt x="2" y="2"/>
                      <a:pt x="3" y="1"/>
                      <a:pt x="4" y="1"/>
                    </a:cubicBezTo>
                    <a:cubicBezTo>
                      <a:pt x="10" y="1"/>
                      <a:pt x="17" y="1"/>
                      <a:pt x="23" y="0"/>
                    </a:cubicBezTo>
                    <a:cubicBezTo>
                      <a:pt x="26" y="0"/>
                      <a:pt x="29" y="1"/>
                      <a:pt x="31" y="4"/>
                    </a:cubicBezTo>
                    <a:cubicBezTo>
                      <a:pt x="34" y="8"/>
                      <a:pt x="36" y="12"/>
                      <a:pt x="38" y="15"/>
                    </a:cubicBezTo>
                    <a:cubicBezTo>
                      <a:pt x="56" y="45"/>
                      <a:pt x="74" y="74"/>
                      <a:pt x="92" y="103"/>
                    </a:cubicBezTo>
                    <a:cubicBezTo>
                      <a:pt x="114" y="137"/>
                      <a:pt x="135" y="172"/>
                      <a:pt x="157" y="207"/>
                    </a:cubicBezTo>
                    <a:cubicBezTo>
                      <a:pt x="158" y="209"/>
                      <a:pt x="160" y="212"/>
                      <a:pt x="161" y="215"/>
                    </a:cubicBezTo>
                    <a:cubicBezTo>
                      <a:pt x="157" y="222"/>
                      <a:pt x="153" y="229"/>
                      <a:pt x="148" y="237"/>
                    </a:cubicBezTo>
                    <a:cubicBezTo>
                      <a:pt x="145" y="236"/>
                      <a:pt x="144" y="233"/>
                      <a:pt x="143" y="231"/>
                    </a:cubicBezTo>
                    <a:cubicBezTo>
                      <a:pt x="129" y="208"/>
                      <a:pt x="115" y="186"/>
                      <a:pt x="101" y="163"/>
                    </a:cubicBezTo>
                    <a:cubicBezTo>
                      <a:pt x="69" y="112"/>
                      <a:pt x="37" y="62"/>
                      <a:pt x="5" y="11"/>
                    </a:cubicBezTo>
                    <a:cubicBezTo>
                      <a:pt x="3" y="8"/>
                      <a:pt x="1" y="6"/>
                      <a:pt x="0" y="2"/>
                    </a:cubicBezTo>
                    <a:close/>
                  </a:path>
                </a:pathLst>
              </a:custGeom>
              <a:solidFill>
                <a:srgbClr val="FFFFFF"/>
              </a:solidFill>
              <a:ln w="9525">
                <a:noFill/>
                <a:round/>
                <a:headEnd/>
                <a:tailEnd/>
              </a:ln>
            </p:spPr>
            <p:txBody>
              <a:bodyPr/>
              <a:lstStyle/>
              <a:p>
                <a:endParaRPr lang="en-US"/>
              </a:p>
            </p:txBody>
          </p:sp>
          <p:sp>
            <p:nvSpPr>
              <p:cNvPr id="23609" name="Freeform 176"/>
              <p:cNvSpPr>
                <a:spLocks/>
              </p:cNvSpPr>
              <p:nvPr/>
            </p:nvSpPr>
            <p:spPr bwMode="auto">
              <a:xfrm>
                <a:off x="5769" y="-387"/>
                <a:ext cx="372" cy="265"/>
              </a:xfrm>
              <a:custGeom>
                <a:avLst/>
                <a:gdLst>
                  <a:gd name="T0" fmla="*/ 57 w 157"/>
                  <a:gd name="T1" fmla="*/ 106 h 112"/>
                  <a:gd name="T2" fmla="*/ 17 w 157"/>
                  <a:gd name="T3" fmla="*/ 50 h 112"/>
                  <a:gd name="T4" fmla="*/ 0 w 157"/>
                  <a:gd name="T5" fmla="*/ 5 h 112"/>
                  <a:gd name="T6" fmla="*/ 9 w 157"/>
                  <a:gd name="T7" fmla="*/ 0 h 112"/>
                  <a:gd name="T8" fmla="*/ 45 w 157"/>
                  <a:gd name="T9" fmla="*/ 2 h 112"/>
                  <a:gd name="T10" fmla="*/ 69 w 157"/>
                  <a:gd name="T11" fmla="*/ 28 h 112"/>
                  <a:gd name="T12" fmla="*/ 71 w 157"/>
                  <a:gd name="T13" fmla="*/ 38 h 112"/>
                  <a:gd name="T14" fmla="*/ 90 w 157"/>
                  <a:gd name="T15" fmla="*/ 40 h 112"/>
                  <a:gd name="T16" fmla="*/ 168 w 157"/>
                  <a:gd name="T17" fmla="*/ 80 h 112"/>
                  <a:gd name="T18" fmla="*/ 171 w 157"/>
                  <a:gd name="T19" fmla="*/ 83 h 112"/>
                  <a:gd name="T20" fmla="*/ 173 w 157"/>
                  <a:gd name="T21" fmla="*/ 85 h 112"/>
                  <a:gd name="T22" fmla="*/ 175 w 157"/>
                  <a:gd name="T23" fmla="*/ 71 h 112"/>
                  <a:gd name="T24" fmla="*/ 206 w 157"/>
                  <a:gd name="T25" fmla="*/ 43 h 112"/>
                  <a:gd name="T26" fmla="*/ 227 w 157"/>
                  <a:gd name="T27" fmla="*/ 43 h 112"/>
                  <a:gd name="T28" fmla="*/ 225 w 157"/>
                  <a:gd name="T29" fmla="*/ 52 h 112"/>
                  <a:gd name="T30" fmla="*/ 249 w 157"/>
                  <a:gd name="T31" fmla="*/ 111 h 112"/>
                  <a:gd name="T32" fmla="*/ 291 w 157"/>
                  <a:gd name="T33" fmla="*/ 130 h 112"/>
                  <a:gd name="T34" fmla="*/ 358 w 157"/>
                  <a:gd name="T35" fmla="*/ 142 h 112"/>
                  <a:gd name="T36" fmla="*/ 372 w 157"/>
                  <a:gd name="T37" fmla="*/ 142 h 112"/>
                  <a:gd name="T38" fmla="*/ 363 w 157"/>
                  <a:gd name="T39" fmla="*/ 149 h 112"/>
                  <a:gd name="T40" fmla="*/ 261 w 157"/>
                  <a:gd name="T41" fmla="*/ 199 h 112"/>
                  <a:gd name="T42" fmla="*/ 192 w 157"/>
                  <a:gd name="T43" fmla="*/ 263 h 112"/>
                  <a:gd name="T44" fmla="*/ 187 w 157"/>
                  <a:gd name="T45" fmla="*/ 265 h 112"/>
                  <a:gd name="T46" fmla="*/ 180 w 157"/>
                  <a:gd name="T47" fmla="*/ 253 h 112"/>
                  <a:gd name="T48" fmla="*/ 152 w 157"/>
                  <a:gd name="T49" fmla="*/ 218 h 112"/>
                  <a:gd name="T50" fmla="*/ 97 w 157"/>
                  <a:gd name="T51" fmla="*/ 194 h 112"/>
                  <a:gd name="T52" fmla="*/ 83 w 157"/>
                  <a:gd name="T53" fmla="*/ 194 h 112"/>
                  <a:gd name="T54" fmla="*/ 81 w 157"/>
                  <a:gd name="T55" fmla="*/ 144 h 112"/>
                  <a:gd name="T56" fmla="*/ 57 w 157"/>
                  <a:gd name="T57" fmla="*/ 106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7"/>
                  <a:gd name="T88" fmla="*/ 0 h 112"/>
                  <a:gd name="T89" fmla="*/ 157 w 157"/>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7" h="112">
                    <a:moveTo>
                      <a:pt x="24" y="45"/>
                    </a:moveTo>
                    <a:cubicBezTo>
                      <a:pt x="26" y="34"/>
                      <a:pt x="25" y="26"/>
                      <a:pt x="7" y="21"/>
                    </a:cubicBezTo>
                    <a:cubicBezTo>
                      <a:pt x="8" y="14"/>
                      <a:pt x="5" y="7"/>
                      <a:pt x="0" y="2"/>
                    </a:cubicBezTo>
                    <a:cubicBezTo>
                      <a:pt x="1" y="0"/>
                      <a:pt x="2" y="0"/>
                      <a:pt x="4" y="0"/>
                    </a:cubicBezTo>
                    <a:cubicBezTo>
                      <a:pt x="9" y="0"/>
                      <a:pt x="14" y="0"/>
                      <a:pt x="19" y="1"/>
                    </a:cubicBezTo>
                    <a:cubicBezTo>
                      <a:pt x="25" y="2"/>
                      <a:pt x="28" y="5"/>
                      <a:pt x="29" y="12"/>
                    </a:cubicBezTo>
                    <a:cubicBezTo>
                      <a:pt x="29" y="13"/>
                      <a:pt x="30" y="14"/>
                      <a:pt x="30" y="16"/>
                    </a:cubicBezTo>
                    <a:cubicBezTo>
                      <a:pt x="33" y="16"/>
                      <a:pt x="35" y="17"/>
                      <a:pt x="38" y="17"/>
                    </a:cubicBezTo>
                    <a:cubicBezTo>
                      <a:pt x="51" y="18"/>
                      <a:pt x="63" y="23"/>
                      <a:pt x="71" y="34"/>
                    </a:cubicBezTo>
                    <a:cubicBezTo>
                      <a:pt x="71" y="35"/>
                      <a:pt x="72" y="35"/>
                      <a:pt x="72" y="35"/>
                    </a:cubicBezTo>
                    <a:cubicBezTo>
                      <a:pt x="72" y="36"/>
                      <a:pt x="73" y="36"/>
                      <a:pt x="73" y="36"/>
                    </a:cubicBezTo>
                    <a:cubicBezTo>
                      <a:pt x="74" y="34"/>
                      <a:pt x="74" y="32"/>
                      <a:pt x="74" y="30"/>
                    </a:cubicBezTo>
                    <a:cubicBezTo>
                      <a:pt x="76" y="23"/>
                      <a:pt x="80" y="19"/>
                      <a:pt x="87" y="18"/>
                    </a:cubicBezTo>
                    <a:cubicBezTo>
                      <a:pt x="90" y="17"/>
                      <a:pt x="93" y="17"/>
                      <a:pt x="96" y="18"/>
                    </a:cubicBezTo>
                    <a:cubicBezTo>
                      <a:pt x="96" y="19"/>
                      <a:pt x="95" y="21"/>
                      <a:pt x="95" y="22"/>
                    </a:cubicBezTo>
                    <a:cubicBezTo>
                      <a:pt x="93" y="33"/>
                      <a:pt x="96" y="41"/>
                      <a:pt x="105" y="47"/>
                    </a:cubicBezTo>
                    <a:cubicBezTo>
                      <a:pt x="111" y="51"/>
                      <a:pt x="117" y="53"/>
                      <a:pt x="123" y="55"/>
                    </a:cubicBezTo>
                    <a:cubicBezTo>
                      <a:pt x="132" y="58"/>
                      <a:pt x="142" y="59"/>
                      <a:pt x="151" y="60"/>
                    </a:cubicBezTo>
                    <a:cubicBezTo>
                      <a:pt x="153" y="60"/>
                      <a:pt x="155" y="60"/>
                      <a:pt x="157" y="60"/>
                    </a:cubicBezTo>
                    <a:cubicBezTo>
                      <a:pt x="157" y="62"/>
                      <a:pt x="155" y="62"/>
                      <a:pt x="153" y="63"/>
                    </a:cubicBezTo>
                    <a:cubicBezTo>
                      <a:pt x="138" y="69"/>
                      <a:pt x="124" y="76"/>
                      <a:pt x="110" y="84"/>
                    </a:cubicBezTo>
                    <a:cubicBezTo>
                      <a:pt x="99" y="91"/>
                      <a:pt x="88" y="99"/>
                      <a:pt x="81" y="111"/>
                    </a:cubicBezTo>
                    <a:cubicBezTo>
                      <a:pt x="80" y="111"/>
                      <a:pt x="80" y="112"/>
                      <a:pt x="79" y="112"/>
                    </a:cubicBezTo>
                    <a:cubicBezTo>
                      <a:pt x="78" y="110"/>
                      <a:pt x="77" y="109"/>
                      <a:pt x="76" y="107"/>
                    </a:cubicBezTo>
                    <a:cubicBezTo>
                      <a:pt x="73" y="102"/>
                      <a:pt x="69" y="96"/>
                      <a:pt x="64" y="92"/>
                    </a:cubicBezTo>
                    <a:cubicBezTo>
                      <a:pt x="58" y="86"/>
                      <a:pt x="50" y="82"/>
                      <a:pt x="41" y="82"/>
                    </a:cubicBezTo>
                    <a:cubicBezTo>
                      <a:pt x="39" y="82"/>
                      <a:pt x="37" y="82"/>
                      <a:pt x="35" y="82"/>
                    </a:cubicBezTo>
                    <a:cubicBezTo>
                      <a:pt x="35" y="75"/>
                      <a:pt x="36" y="68"/>
                      <a:pt x="34" y="61"/>
                    </a:cubicBezTo>
                    <a:cubicBezTo>
                      <a:pt x="33" y="54"/>
                      <a:pt x="28" y="50"/>
                      <a:pt x="24" y="45"/>
                    </a:cubicBezTo>
                    <a:close/>
                  </a:path>
                </a:pathLst>
              </a:custGeom>
              <a:solidFill>
                <a:srgbClr val="FFFFFF"/>
              </a:solidFill>
              <a:ln w="9525">
                <a:noFill/>
                <a:round/>
                <a:headEnd/>
                <a:tailEnd/>
              </a:ln>
            </p:spPr>
            <p:txBody>
              <a:bodyPr/>
              <a:lstStyle/>
              <a:p>
                <a:endParaRPr lang="en-US"/>
              </a:p>
            </p:txBody>
          </p:sp>
          <p:sp>
            <p:nvSpPr>
              <p:cNvPr id="23610" name="Freeform 177"/>
              <p:cNvSpPr>
                <a:spLocks/>
              </p:cNvSpPr>
              <p:nvPr/>
            </p:nvSpPr>
            <p:spPr bwMode="auto">
              <a:xfrm>
                <a:off x="6328" y="-122"/>
                <a:ext cx="409" cy="102"/>
              </a:xfrm>
              <a:custGeom>
                <a:avLst/>
                <a:gdLst>
                  <a:gd name="T0" fmla="*/ 0 w 173"/>
                  <a:gd name="T1" fmla="*/ 100 h 43"/>
                  <a:gd name="T2" fmla="*/ 7 w 173"/>
                  <a:gd name="T3" fmla="*/ 90 h 43"/>
                  <a:gd name="T4" fmla="*/ 102 w 173"/>
                  <a:gd name="T5" fmla="*/ 19 h 43"/>
                  <a:gd name="T6" fmla="*/ 234 w 173"/>
                  <a:gd name="T7" fmla="*/ 7 h 43"/>
                  <a:gd name="T8" fmla="*/ 298 w 173"/>
                  <a:gd name="T9" fmla="*/ 19 h 43"/>
                  <a:gd name="T10" fmla="*/ 404 w 173"/>
                  <a:gd name="T11" fmla="*/ 81 h 43"/>
                  <a:gd name="T12" fmla="*/ 409 w 173"/>
                  <a:gd name="T13" fmla="*/ 85 h 43"/>
                  <a:gd name="T14" fmla="*/ 397 w 173"/>
                  <a:gd name="T15" fmla="*/ 90 h 43"/>
                  <a:gd name="T16" fmla="*/ 348 w 173"/>
                  <a:gd name="T17" fmla="*/ 93 h 43"/>
                  <a:gd name="T18" fmla="*/ 9 w 173"/>
                  <a:gd name="T19" fmla="*/ 102 h 43"/>
                  <a:gd name="T20" fmla="*/ 0 w 173"/>
                  <a:gd name="T21" fmla="*/ 10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
                  <a:gd name="T34" fmla="*/ 0 h 43"/>
                  <a:gd name="T35" fmla="*/ 173 w 173"/>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 h="43">
                    <a:moveTo>
                      <a:pt x="0" y="42"/>
                    </a:moveTo>
                    <a:cubicBezTo>
                      <a:pt x="1" y="40"/>
                      <a:pt x="2" y="39"/>
                      <a:pt x="3" y="38"/>
                    </a:cubicBezTo>
                    <a:cubicBezTo>
                      <a:pt x="13" y="24"/>
                      <a:pt x="27" y="14"/>
                      <a:pt x="43" y="8"/>
                    </a:cubicBezTo>
                    <a:cubicBezTo>
                      <a:pt x="62" y="2"/>
                      <a:pt x="80" y="0"/>
                      <a:pt x="99" y="3"/>
                    </a:cubicBezTo>
                    <a:cubicBezTo>
                      <a:pt x="108" y="4"/>
                      <a:pt x="117" y="5"/>
                      <a:pt x="126" y="8"/>
                    </a:cubicBezTo>
                    <a:cubicBezTo>
                      <a:pt x="143" y="13"/>
                      <a:pt x="158" y="22"/>
                      <a:pt x="171" y="34"/>
                    </a:cubicBezTo>
                    <a:cubicBezTo>
                      <a:pt x="172" y="34"/>
                      <a:pt x="172" y="35"/>
                      <a:pt x="173" y="36"/>
                    </a:cubicBezTo>
                    <a:cubicBezTo>
                      <a:pt x="172" y="38"/>
                      <a:pt x="170" y="38"/>
                      <a:pt x="168" y="38"/>
                    </a:cubicBezTo>
                    <a:cubicBezTo>
                      <a:pt x="161" y="38"/>
                      <a:pt x="154" y="39"/>
                      <a:pt x="147" y="39"/>
                    </a:cubicBezTo>
                    <a:cubicBezTo>
                      <a:pt x="99" y="42"/>
                      <a:pt x="52" y="43"/>
                      <a:pt x="4" y="43"/>
                    </a:cubicBezTo>
                    <a:cubicBezTo>
                      <a:pt x="3" y="43"/>
                      <a:pt x="2" y="42"/>
                      <a:pt x="0" y="42"/>
                    </a:cubicBezTo>
                    <a:close/>
                  </a:path>
                </a:pathLst>
              </a:custGeom>
              <a:solidFill>
                <a:srgbClr val="FFFFFF"/>
              </a:solidFill>
              <a:ln w="9525">
                <a:noFill/>
                <a:round/>
                <a:headEnd/>
                <a:tailEnd/>
              </a:ln>
            </p:spPr>
            <p:txBody>
              <a:bodyPr/>
              <a:lstStyle/>
              <a:p>
                <a:endParaRPr lang="en-US"/>
              </a:p>
            </p:txBody>
          </p:sp>
          <p:sp>
            <p:nvSpPr>
              <p:cNvPr id="23611" name="Freeform 178"/>
              <p:cNvSpPr>
                <a:spLocks/>
              </p:cNvSpPr>
              <p:nvPr/>
            </p:nvSpPr>
            <p:spPr bwMode="auto">
              <a:xfrm>
                <a:off x="5913" y="-543"/>
                <a:ext cx="337" cy="270"/>
              </a:xfrm>
              <a:custGeom>
                <a:avLst/>
                <a:gdLst>
                  <a:gd name="T0" fmla="*/ 337 w 142"/>
                  <a:gd name="T1" fmla="*/ 256 h 114"/>
                  <a:gd name="T2" fmla="*/ 268 w 142"/>
                  <a:gd name="T3" fmla="*/ 270 h 114"/>
                  <a:gd name="T4" fmla="*/ 263 w 142"/>
                  <a:gd name="T5" fmla="*/ 258 h 114"/>
                  <a:gd name="T6" fmla="*/ 216 w 142"/>
                  <a:gd name="T7" fmla="*/ 161 h 114"/>
                  <a:gd name="T8" fmla="*/ 116 w 142"/>
                  <a:gd name="T9" fmla="*/ 69 h 114"/>
                  <a:gd name="T10" fmla="*/ 12 w 142"/>
                  <a:gd name="T11" fmla="*/ 40 h 114"/>
                  <a:gd name="T12" fmla="*/ 0 w 142"/>
                  <a:gd name="T13" fmla="*/ 40 h 114"/>
                  <a:gd name="T14" fmla="*/ 7 w 142"/>
                  <a:gd name="T15" fmla="*/ 33 h 114"/>
                  <a:gd name="T16" fmla="*/ 169 w 142"/>
                  <a:gd name="T17" fmla="*/ 21 h 114"/>
                  <a:gd name="T18" fmla="*/ 228 w 142"/>
                  <a:gd name="T19" fmla="*/ 59 h 114"/>
                  <a:gd name="T20" fmla="*/ 299 w 142"/>
                  <a:gd name="T21" fmla="*/ 154 h 114"/>
                  <a:gd name="T22" fmla="*/ 335 w 142"/>
                  <a:gd name="T23" fmla="*/ 244 h 114"/>
                  <a:gd name="T24" fmla="*/ 337 w 142"/>
                  <a:gd name="T25" fmla="*/ 25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114"/>
                  <a:gd name="T41" fmla="*/ 142 w 14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114">
                    <a:moveTo>
                      <a:pt x="142" y="108"/>
                    </a:moveTo>
                    <a:cubicBezTo>
                      <a:pt x="131" y="107"/>
                      <a:pt x="122" y="108"/>
                      <a:pt x="113" y="114"/>
                    </a:cubicBezTo>
                    <a:cubicBezTo>
                      <a:pt x="112" y="112"/>
                      <a:pt x="111" y="110"/>
                      <a:pt x="111" y="109"/>
                    </a:cubicBezTo>
                    <a:cubicBezTo>
                      <a:pt x="106" y="94"/>
                      <a:pt x="100" y="81"/>
                      <a:pt x="91" y="68"/>
                    </a:cubicBezTo>
                    <a:cubicBezTo>
                      <a:pt x="81" y="51"/>
                      <a:pt x="66" y="38"/>
                      <a:pt x="49" y="29"/>
                    </a:cubicBezTo>
                    <a:cubicBezTo>
                      <a:pt x="35" y="21"/>
                      <a:pt x="21" y="18"/>
                      <a:pt x="5" y="17"/>
                    </a:cubicBezTo>
                    <a:cubicBezTo>
                      <a:pt x="3" y="17"/>
                      <a:pt x="2" y="17"/>
                      <a:pt x="0" y="17"/>
                    </a:cubicBezTo>
                    <a:cubicBezTo>
                      <a:pt x="0" y="15"/>
                      <a:pt x="2" y="14"/>
                      <a:pt x="3" y="14"/>
                    </a:cubicBezTo>
                    <a:cubicBezTo>
                      <a:pt x="25" y="2"/>
                      <a:pt x="48" y="0"/>
                      <a:pt x="71" y="9"/>
                    </a:cubicBezTo>
                    <a:cubicBezTo>
                      <a:pt x="81" y="12"/>
                      <a:pt x="89" y="18"/>
                      <a:pt x="96" y="25"/>
                    </a:cubicBezTo>
                    <a:cubicBezTo>
                      <a:pt x="108" y="37"/>
                      <a:pt x="118" y="51"/>
                      <a:pt x="126" y="65"/>
                    </a:cubicBezTo>
                    <a:cubicBezTo>
                      <a:pt x="132" y="77"/>
                      <a:pt x="137" y="90"/>
                      <a:pt x="141" y="103"/>
                    </a:cubicBezTo>
                    <a:cubicBezTo>
                      <a:pt x="141" y="104"/>
                      <a:pt x="141" y="106"/>
                      <a:pt x="142" y="108"/>
                    </a:cubicBezTo>
                    <a:close/>
                  </a:path>
                </a:pathLst>
              </a:custGeom>
              <a:solidFill>
                <a:srgbClr val="FFFFFF"/>
              </a:solidFill>
              <a:ln w="9525">
                <a:noFill/>
                <a:round/>
                <a:headEnd/>
                <a:tailEnd/>
              </a:ln>
            </p:spPr>
            <p:txBody>
              <a:bodyPr/>
              <a:lstStyle/>
              <a:p>
                <a:endParaRPr lang="en-US"/>
              </a:p>
            </p:txBody>
          </p:sp>
          <p:sp>
            <p:nvSpPr>
              <p:cNvPr id="23612" name="Freeform 179"/>
              <p:cNvSpPr>
                <a:spLocks/>
              </p:cNvSpPr>
              <p:nvPr/>
            </p:nvSpPr>
            <p:spPr bwMode="auto">
              <a:xfrm>
                <a:off x="6276" y="-463"/>
                <a:ext cx="232" cy="182"/>
              </a:xfrm>
              <a:custGeom>
                <a:avLst/>
                <a:gdLst>
                  <a:gd name="T0" fmla="*/ 144 w 98"/>
                  <a:gd name="T1" fmla="*/ 182 h 77"/>
                  <a:gd name="T2" fmla="*/ 95 w 98"/>
                  <a:gd name="T3" fmla="*/ 168 h 77"/>
                  <a:gd name="T4" fmla="*/ 26 w 98"/>
                  <a:gd name="T5" fmla="*/ 175 h 77"/>
                  <a:gd name="T6" fmla="*/ 0 w 98"/>
                  <a:gd name="T7" fmla="*/ 177 h 77"/>
                  <a:gd name="T8" fmla="*/ 0 w 98"/>
                  <a:gd name="T9" fmla="*/ 168 h 77"/>
                  <a:gd name="T10" fmla="*/ 43 w 98"/>
                  <a:gd name="T11" fmla="*/ 61 h 77"/>
                  <a:gd name="T12" fmla="*/ 62 w 98"/>
                  <a:gd name="T13" fmla="*/ 35 h 77"/>
                  <a:gd name="T14" fmla="*/ 80 w 98"/>
                  <a:gd name="T15" fmla="*/ 19 h 77"/>
                  <a:gd name="T16" fmla="*/ 111 w 98"/>
                  <a:gd name="T17" fmla="*/ 19 h 77"/>
                  <a:gd name="T18" fmla="*/ 123 w 98"/>
                  <a:gd name="T19" fmla="*/ 24 h 77"/>
                  <a:gd name="T20" fmla="*/ 232 w 98"/>
                  <a:gd name="T21" fmla="*/ 21 h 77"/>
                  <a:gd name="T22" fmla="*/ 192 w 98"/>
                  <a:gd name="T23" fmla="*/ 69 h 77"/>
                  <a:gd name="T24" fmla="*/ 161 w 98"/>
                  <a:gd name="T25" fmla="*/ 123 h 77"/>
                  <a:gd name="T26" fmla="*/ 144 w 98"/>
                  <a:gd name="T27" fmla="*/ 182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7"/>
                  <a:gd name="T44" fmla="*/ 98 w 98"/>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7">
                    <a:moveTo>
                      <a:pt x="61" y="77"/>
                    </a:moveTo>
                    <a:cubicBezTo>
                      <a:pt x="53" y="75"/>
                      <a:pt x="47" y="73"/>
                      <a:pt x="40" y="71"/>
                    </a:cubicBezTo>
                    <a:cubicBezTo>
                      <a:pt x="30" y="69"/>
                      <a:pt x="20" y="70"/>
                      <a:pt x="11" y="74"/>
                    </a:cubicBezTo>
                    <a:cubicBezTo>
                      <a:pt x="7" y="76"/>
                      <a:pt x="4" y="77"/>
                      <a:pt x="0" y="75"/>
                    </a:cubicBezTo>
                    <a:cubicBezTo>
                      <a:pt x="0" y="74"/>
                      <a:pt x="0" y="72"/>
                      <a:pt x="0" y="71"/>
                    </a:cubicBezTo>
                    <a:cubicBezTo>
                      <a:pt x="4" y="55"/>
                      <a:pt x="10" y="40"/>
                      <a:pt x="18" y="26"/>
                    </a:cubicBezTo>
                    <a:cubicBezTo>
                      <a:pt x="20" y="22"/>
                      <a:pt x="23" y="18"/>
                      <a:pt x="26" y="15"/>
                    </a:cubicBezTo>
                    <a:cubicBezTo>
                      <a:pt x="28" y="12"/>
                      <a:pt x="31" y="9"/>
                      <a:pt x="34" y="8"/>
                    </a:cubicBezTo>
                    <a:cubicBezTo>
                      <a:pt x="38" y="6"/>
                      <a:pt x="43" y="6"/>
                      <a:pt x="47" y="8"/>
                    </a:cubicBezTo>
                    <a:cubicBezTo>
                      <a:pt x="49" y="9"/>
                      <a:pt x="50" y="9"/>
                      <a:pt x="52" y="10"/>
                    </a:cubicBezTo>
                    <a:cubicBezTo>
                      <a:pt x="67" y="3"/>
                      <a:pt x="82" y="0"/>
                      <a:pt x="98" y="9"/>
                    </a:cubicBezTo>
                    <a:cubicBezTo>
                      <a:pt x="92" y="16"/>
                      <a:pt x="86" y="22"/>
                      <a:pt x="81" y="29"/>
                    </a:cubicBezTo>
                    <a:cubicBezTo>
                      <a:pt x="76" y="36"/>
                      <a:pt x="71" y="44"/>
                      <a:pt x="68" y="52"/>
                    </a:cubicBezTo>
                    <a:cubicBezTo>
                      <a:pt x="66" y="60"/>
                      <a:pt x="63" y="68"/>
                      <a:pt x="61" y="77"/>
                    </a:cubicBezTo>
                    <a:close/>
                  </a:path>
                </a:pathLst>
              </a:custGeom>
              <a:solidFill>
                <a:srgbClr val="FFFFFF"/>
              </a:solidFill>
              <a:ln w="9525">
                <a:noFill/>
                <a:round/>
                <a:headEnd/>
                <a:tailEnd/>
              </a:ln>
            </p:spPr>
            <p:txBody>
              <a:bodyPr/>
              <a:lstStyle/>
              <a:p>
                <a:endParaRPr lang="en-US"/>
              </a:p>
            </p:txBody>
          </p:sp>
          <p:sp>
            <p:nvSpPr>
              <p:cNvPr id="23613" name="Freeform 180"/>
              <p:cNvSpPr>
                <a:spLocks/>
              </p:cNvSpPr>
              <p:nvPr/>
            </p:nvSpPr>
            <p:spPr bwMode="auto">
              <a:xfrm>
                <a:off x="5333" y="-316"/>
                <a:ext cx="187" cy="196"/>
              </a:xfrm>
              <a:custGeom>
                <a:avLst/>
                <a:gdLst>
                  <a:gd name="T0" fmla="*/ 137 w 79"/>
                  <a:gd name="T1" fmla="*/ 194 h 83"/>
                  <a:gd name="T2" fmla="*/ 0 w 79"/>
                  <a:gd name="T3" fmla="*/ 177 h 83"/>
                  <a:gd name="T4" fmla="*/ 0 w 79"/>
                  <a:gd name="T5" fmla="*/ 168 h 83"/>
                  <a:gd name="T6" fmla="*/ 14 w 79"/>
                  <a:gd name="T7" fmla="*/ 97 h 83"/>
                  <a:gd name="T8" fmla="*/ 28 w 79"/>
                  <a:gd name="T9" fmla="*/ 66 h 83"/>
                  <a:gd name="T10" fmla="*/ 154 w 79"/>
                  <a:gd name="T11" fmla="*/ 7 h 83"/>
                  <a:gd name="T12" fmla="*/ 187 w 79"/>
                  <a:gd name="T13" fmla="*/ 21 h 83"/>
                  <a:gd name="T14" fmla="*/ 161 w 79"/>
                  <a:gd name="T15" fmla="*/ 59 h 83"/>
                  <a:gd name="T16" fmla="*/ 142 w 79"/>
                  <a:gd name="T17" fmla="*/ 102 h 83"/>
                  <a:gd name="T18" fmla="*/ 137 w 79"/>
                  <a:gd name="T19" fmla="*/ 146 h 83"/>
                  <a:gd name="T20" fmla="*/ 137 w 79"/>
                  <a:gd name="T21" fmla="*/ 194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83"/>
                  <a:gd name="T35" fmla="*/ 79 w 7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83">
                    <a:moveTo>
                      <a:pt x="58" y="82"/>
                    </a:moveTo>
                    <a:cubicBezTo>
                      <a:pt x="48" y="83"/>
                      <a:pt x="17" y="79"/>
                      <a:pt x="0" y="75"/>
                    </a:cubicBezTo>
                    <a:cubicBezTo>
                      <a:pt x="0" y="74"/>
                      <a:pt x="0" y="72"/>
                      <a:pt x="0" y="71"/>
                    </a:cubicBezTo>
                    <a:cubicBezTo>
                      <a:pt x="1" y="61"/>
                      <a:pt x="2" y="51"/>
                      <a:pt x="6" y="41"/>
                    </a:cubicBezTo>
                    <a:cubicBezTo>
                      <a:pt x="8" y="37"/>
                      <a:pt x="10" y="32"/>
                      <a:pt x="12" y="28"/>
                    </a:cubicBezTo>
                    <a:cubicBezTo>
                      <a:pt x="25" y="8"/>
                      <a:pt x="42" y="0"/>
                      <a:pt x="65" y="3"/>
                    </a:cubicBezTo>
                    <a:cubicBezTo>
                      <a:pt x="70" y="3"/>
                      <a:pt x="73" y="5"/>
                      <a:pt x="79" y="9"/>
                    </a:cubicBezTo>
                    <a:cubicBezTo>
                      <a:pt x="75" y="14"/>
                      <a:pt x="71" y="19"/>
                      <a:pt x="68" y="25"/>
                    </a:cubicBezTo>
                    <a:cubicBezTo>
                      <a:pt x="64" y="30"/>
                      <a:pt x="62" y="37"/>
                      <a:pt x="60" y="43"/>
                    </a:cubicBezTo>
                    <a:cubicBezTo>
                      <a:pt x="59" y="49"/>
                      <a:pt x="58" y="55"/>
                      <a:pt x="58" y="62"/>
                    </a:cubicBezTo>
                    <a:cubicBezTo>
                      <a:pt x="57" y="68"/>
                      <a:pt x="58" y="75"/>
                      <a:pt x="58" y="82"/>
                    </a:cubicBezTo>
                    <a:close/>
                  </a:path>
                </a:pathLst>
              </a:custGeom>
              <a:solidFill>
                <a:srgbClr val="FFFFFF"/>
              </a:solidFill>
              <a:ln w="9525">
                <a:noFill/>
                <a:round/>
                <a:headEnd/>
                <a:tailEnd/>
              </a:ln>
            </p:spPr>
            <p:txBody>
              <a:bodyPr/>
              <a:lstStyle/>
              <a:p>
                <a:endParaRPr lang="en-US"/>
              </a:p>
            </p:txBody>
          </p:sp>
          <p:sp>
            <p:nvSpPr>
              <p:cNvPr id="23614" name="Freeform 181"/>
              <p:cNvSpPr>
                <a:spLocks/>
              </p:cNvSpPr>
              <p:nvPr/>
            </p:nvSpPr>
            <p:spPr bwMode="auto">
              <a:xfrm>
                <a:off x="7123" y="-276"/>
                <a:ext cx="192" cy="265"/>
              </a:xfrm>
              <a:custGeom>
                <a:avLst/>
                <a:gdLst>
                  <a:gd name="T0" fmla="*/ 0 w 81"/>
                  <a:gd name="T1" fmla="*/ 130 h 112"/>
                  <a:gd name="T2" fmla="*/ 24 w 81"/>
                  <a:gd name="T3" fmla="*/ 69 h 112"/>
                  <a:gd name="T4" fmla="*/ 28 w 81"/>
                  <a:gd name="T5" fmla="*/ 2 h 112"/>
                  <a:gd name="T6" fmla="*/ 71 w 81"/>
                  <a:gd name="T7" fmla="*/ 0 h 112"/>
                  <a:gd name="T8" fmla="*/ 83 w 81"/>
                  <a:gd name="T9" fmla="*/ 7 h 112"/>
                  <a:gd name="T10" fmla="*/ 97 w 81"/>
                  <a:gd name="T11" fmla="*/ 21 h 112"/>
                  <a:gd name="T12" fmla="*/ 187 w 81"/>
                  <a:gd name="T13" fmla="*/ 166 h 112"/>
                  <a:gd name="T14" fmla="*/ 192 w 81"/>
                  <a:gd name="T15" fmla="*/ 177 h 112"/>
                  <a:gd name="T16" fmla="*/ 168 w 81"/>
                  <a:gd name="T17" fmla="*/ 187 h 112"/>
                  <a:gd name="T18" fmla="*/ 145 w 81"/>
                  <a:gd name="T19" fmla="*/ 192 h 112"/>
                  <a:gd name="T20" fmla="*/ 137 w 81"/>
                  <a:gd name="T21" fmla="*/ 175 h 112"/>
                  <a:gd name="T22" fmla="*/ 109 w 81"/>
                  <a:gd name="T23" fmla="*/ 125 h 112"/>
                  <a:gd name="T24" fmla="*/ 78 w 81"/>
                  <a:gd name="T25" fmla="*/ 109 h 112"/>
                  <a:gd name="T26" fmla="*/ 71 w 81"/>
                  <a:gd name="T27" fmla="*/ 111 h 112"/>
                  <a:gd name="T28" fmla="*/ 81 w 81"/>
                  <a:gd name="T29" fmla="*/ 118 h 112"/>
                  <a:gd name="T30" fmla="*/ 121 w 81"/>
                  <a:gd name="T31" fmla="*/ 206 h 112"/>
                  <a:gd name="T32" fmla="*/ 116 w 81"/>
                  <a:gd name="T33" fmla="*/ 244 h 112"/>
                  <a:gd name="T34" fmla="*/ 102 w 81"/>
                  <a:gd name="T35" fmla="*/ 265 h 112"/>
                  <a:gd name="T36" fmla="*/ 97 w 81"/>
                  <a:gd name="T37" fmla="*/ 258 h 112"/>
                  <a:gd name="T38" fmla="*/ 95 w 81"/>
                  <a:gd name="T39" fmla="*/ 213 h 112"/>
                  <a:gd name="T40" fmla="*/ 73 w 81"/>
                  <a:gd name="T41" fmla="*/ 173 h 112"/>
                  <a:gd name="T42" fmla="*/ 19 w 81"/>
                  <a:gd name="T43" fmla="*/ 137 h 112"/>
                  <a:gd name="T44" fmla="*/ 0 w 81"/>
                  <a:gd name="T45" fmla="*/ 130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1"/>
                  <a:gd name="T70" fmla="*/ 0 h 112"/>
                  <a:gd name="T71" fmla="*/ 81 w 81"/>
                  <a:gd name="T72" fmla="*/ 112 h 1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1" h="112">
                    <a:moveTo>
                      <a:pt x="0" y="55"/>
                    </a:moveTo>
                    <a:cubicBezTo>
                      <a:pt x="4" y="46"/>
                      <a:pt x="9" y="38"/>
                      <a:pt x="10" y="29"/>
                    </a:cubicBezTo>
                    <a:cubicBezTo>
                      <a:pt x="11" y="20"/>
                      <a:pt x="11" y="11"/>
                      <a:pt x="12" y="1"/>
                    </a:cubicBezTo>
                    <a:cubicBezTo>
                      <a:pt x="18" y="0"/>
                      <a:pt x="24" y="0"/>
                      <a:pt x="30" y="0"/>
                    </a:cubicBezTo>
                    <a:cubicBezTo>
                      <a:pt x="32" y="0"/>
                      <a:pt x="34" y="1"/>
                      <a:pt x="35" y="3"/>
                    </a:cubicBezTo>
                    <a:cubicBezTo>
                      <a:pt x="37" y="5"/>
                      <a:pt x="40" y="7"/>
                      <a:pt x="41" y="9"/>
                    </a:cubicBezTo>
                    <a:cubicBezTo>
                      <a:pt x="56" y="29"/>
                      <a:pt x="68" y="48"/>
                      <a:pt x="79" y="70"/>
                    </a:cubicBezTo>
                    <a:cubicBezTo>
                      <a:pt x="80" y="71"/>
                      <a:pt x="80" y="73"/>
                      <a:pt x="81" y="75"/>
                    </a:cubicBezTo>
                    <a:cubicBezTo>
                      <a:pt x="78" y="78"/>
                      <a:pt x="74" y="78"/>
                      <a:pt x="71" y="79"/>
                    </a:cubicBezTo>
                    <a:cubicBezTo>
                      <a:pt x="68" y="80"/>
                      <a:pt x="64" y="80"/>
                      <a:pt x="61" y="81"/>
                    </a:cubicBezTo>
                    <a:cubicBezTo>
                      <a:pt x="60" y="78"/>
                      <a:pt x="59" y="76"/>
                      <a:pt x="58" y="74"/>
                    </a:cubicBezTo>
                    <a:cubicBezTo>
                      <a:pt x="56" y="66"/>
                      <a:pt x="52" y="58"/>
                      <a:pt x="46" y="53"/>
                    </a:cubicBezTo>
                    <a:cubicBezTo>
                      <a:pt x="42" y="50"/>
                      <a:pt x="38" y="47"/>
                      <a:pt x="33" y="46"/>
                    </a:cubicBezTo>
                    <a:cubicBezTo>
                      <a:pt x="32" y="46"/>
                      <a:pt x="31" y="47"/>
                      <a:pt x="30" y="47"/>
                    </a:cubicBezTo>
                    <a:cubicBezTo>
                      <a:pt x="31" y="48"/>
                      <a:pt x="32" y="49"/>
                      <a:pt x="34" y="50"/>
                    </a:cubicBezTo>
                    <a:cubicBezTo>
                      <a:pt x="44" y="60"/>
                      <a:pt x="50" y="73"/>
                      <a:pt x="51" y="87"/>
                    </a:cubicBezTo>
                    <a:cubicBezTo>
                      <a:pt x="52" y="92"/>
                      <a:pt x="51" y="98"/>
                      <a:pt x="49" y="103"/>
                    </a:cubicBezTo>
                    <a:cubicBezTo>
                      <a:pt x="48" y="106"/>
                      <a:pt x="46" y="110"/>
                      <a:pt x="43" y="112"/>
                    </a:cubicBezTo>
                    <a:cubicBezTo>
                      <a:pt x="41" y="111"/>
                      <a:pt x="41" y="110"/>
                      <a:pt x="41" y="109"/>
                    </a:cubicBezTo>
                    <a:cubicBezTo>
                      <a:pt x="41" y="102"/>
                      <a:pt x="41" y="96"/>
                      <a:pt x="40" y="90"/>
                    </a:cubicBezTo>
                    <a:cubicBezTo>
                      <a:pt x="38" y="84"/>
                      <a:pt x="35" y="78"/>
                      <a:pt x="31" y="73"/>
                    </a:cubicBezTo>
                    <a:cubicBezTo>
                      <a:pt x="25" y="66"/>
                      <a:pt x="17" y="61"/>
                      <a:pt x="8" y="58"/>
                    </a:cubicBezTo>
                    <a:cubicBezTo>
                      <a:pt x="5" y="57"/>
                      <a:pt x="3" y="56"/>
                      <a:pt x="0" y="55"/>
                    </a:cubicBezTo>
                    <a:close/>
                  </a:path>
                </a:pathLst>
              </a:custGeom>
              <a:solidFill>
                <a:srgbClr val="FFFFFF"/>
              </a:solidFill>
              <a:ln w="9525">
                <a:noFill/>
                <a:round/>
                <a:headEnd/>
                <a:tailEnd/>
              </a:ln>
            </p:spPr>
            <p:txBody>
              <a:bodyPr/>
              <a:lstStyle/>
              <a:p>
                <a:endParaRPr lang="en-US"/>
              </a:p>
            </p:txBody>
          </p:sp>
          <p:sp>
            <p:nvSpPr>
              <p:cNvPr id="23615" name="Freeform 182"/>
              <p:cNvSpPr>
                <a:spLocks/>
              </p:cNvSpPr>
              <p:nvPr/>
            </p:nvSpPr>
            <p:spPr bwMode="auto">
              <a:xfrm>
                <a:off x="6238" y="-238"/>
                <a:ext cx="173" cy="213"/>
              </a:xfrm>
              <a:custGeom>
                <a:avLst/>
                <a:gdLst>
                  <a:gd name="T0" fmla="*/ 173 w 73"/>
                  <a:gd name="T1" fmla="*/ 95 h 90"/>
                  <a:gd name="T2" fmla="*/ 36 w 73"/>
                  <a:gd name="T3" fmla="*/ 213 h 90"/>
                  <a:gd name="T4" fmla="*/ 17 w 73"/>
                  <a:gd name="T5" fmla="*/ 213 h 90"/>
                  <a:gd name="T6" fmla="*/ 0 w 73"/>
                  <a:gd name="T7" fmla="*/ 137 h 90"/>
                  <a:gd name="T8" fmla="*/ 97 w 73"/>
                  <a:gd name="T9" fmla="*/ 45 h 90"/>
                  <a:gd name="T10" fmla="*/ 166 w 73"/>
                  <a:gd name="T11" fmla="*/ 0 h 90"/>
                  <a:gd name="T12" fmla="*/ 166 w 73"/>
                  <a:gd name="T13" fmla="*/ 24 h 90"/>
                  <a:gd name="T14" fmla="*/ 166 w 73"/>
                  <a:gd name="T15" fmla="*/ 47 h 90"/>
                  <a:gd name="T16" fmla="*/ 171 w 73"/>
                  <a:gd name="T17" fmla="*/ 71 h 90"/>
                  <a:gd name="T18" fmla="*/ 173 w 73"/>
                  <a:gd name="T19" fmla="*/ 95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90"/>
                  <a:gd name="T32" fmla="*/ 73 w 73"/>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90">
                    <a:moveTo>
                      <a:pt x="73" y="40"/>
                    </a:moveTo>
                    <a:cubicBezTo>
                      <a:pt x="49" y="52"/>
                      <a:pt x="28" y="66"/>
                      <a:pt x="15" y="90"/>
                    </a:cubicBezTo>
                    <a:cubicBezTo>
                      <a:pt x="12" y="90"/>
                      <a:pt x="10" y="90"/>
                      <a:pt x="7" y="90"/>
                    </a:cubicBezTo>
                    <a:cubicBezTo>
                      <a:pt x="5" y="79"/>
                      <a:pt x="2" y="69"/>
                      <a:pt x="0" y="58"/>
                    </a:cubicBezTo>
                    <a:cubicBezTo>
                      <a:pt x="12" y="43"/>
                      <a:pt x="26" y="31"/>
                      <a:pt x="41" y="19"/>
                    </a:cubicBezTo>
                    <a:cubicBezTo>
                      <a:pt x="58" y="6"/>
                      <a:pt x="63" y="2"/>
                      <a:pt x="70" y="0"/>
                    </a:cubicBezTo>
                    <a:cubicBezTo>
                      <a:pt x="70" y="4"/>
                      <a:pt x="70" y="7"/>
                      <a:pt x="70" y="10"/>
                    </a:cubicBezTo>
                    <a:cubicBezTo>
                      <a:pt x="70" y="14"/>
                      <a:pt x="70" y="17"/>
                      <a:pt x="70" y="20"/>
                    </a:cubicBezTo>
                    <a:cubicBezTo>
                      <a:pt x="71" y="23"/>
                      <a:pt x="71" y="27"/>
                      <a:pt x="72" y="30"/>
                    </a:cubicBezTo>
                    <a:cubicBezTo>
                      <a:pt x="72" y="33"/>
                      <a:pt x="73" y="36"/>
                      <a:pt x="73" y="40"/>
                    </a:cubicBezTo>
                    <a:close/>
                  </a:path>
                </a:pathLst>
              </a:custGeom>
              <a:solidFill>
                <a:srgbClr val="FFFFFF"/>
              </a:solidFill>
              <a:ln w="9525">
                <a:noFill/>
                <a:round/>
                <a:headEnd/>
                <a:tailEnd/>
              </a:ln>
            </p:spPr>
            <p:txBody>
              <a:bodyPr/>
              <a:lstStyle/>
              <a:p>
                <a:endParaRPr lang="en-US"/>
              </a:p>
            </p:txBody>
          </p:sp>
          <p:sp>
            <p:nvSpPr>
              <p:cNvPr id="23616" name="Freeform 183"/>
              <p:cNvSpPr>
                <a:spLocks/>
              </p:cNvSpPr>
              <p:nvPr/>
            </p:nvSpPr>
            <p:spPr bwMode="auto">
              <a:xfrm>
                <a:off x="5132" y="-214"/>
                <a:ext cx="180" cy="71"/>
              </a:xfrm>
              <a:custGeom>
                <a:avLst/>
                <a:gdLst>
                  <a:gd name="T0" fmla="*/ 180 w 76"/>
                  <a:gd name="T1" fmla="*/ 7 h 30"/>
                  <a:gd name="T2" fmla="*/ 163 w 76"/>
                  <a:gd name="T3" fmla="*/ 71 h 30"/>
                  <a:gd name="T4" fmla="*/ 99 w 76"/>
                  <a:gd name="T5" fmla="*/ 62 h 30"/>
                  <a:gd name="T6" fmla="*/ 0 w 76"/>
                  <a:gd name="T7" fmla="*/ 31 h 30"/>
                  <a:gd name="T8" fmla="*/ 180 w 76"/>
                  <a:gd name="T9" fmla="*/ 7 h 30"/>
                  <a:gd name="T10" fmla="*/ 0 60000 65536"/>
                  <a:gd name="T11" fmla="*/ 0 60000 65536"/>
                  <a:gd name="T12" fmla="*/ 0 60000 65536"/>
                  <a:gd name="T13" fmla="*/ 0 60000 65536"/>
                  <a:gd name="T14" fmla="*/ 0 60000 65536"/>
                  <a:gd name="T15" fmla="*/ 0 w 76"/>
                  <a:gd name="T16" fmla="*/ 0 h 30"/>
                  <a:gd name="T17" fmla="*/ 76 w 76"/>
                  <a:gd name="T18" fmla="*/ 30 h 30"/>
                </a:gdLst>
                <a:ahLst/>
                <a:cxnLst>
                  <a:cxn ang="T10">
                    <a:pos x="T0" y="T1"/>
                  </a:cxn>
                  <a:cxn ang="T11">
                    <a:pos x="T2" y="T3"/>
                  </a:cxn>
                  <a:cxn ang="T12">
                    <a:pos x="T4" y="T5"/>
                  </a:cxn>
                  <a:cxn ang="T13">
                    <a:pos x="T6" y="T7"/>
                  </a:cxn>
                  <a:cxn ang="T14">
                    <a:pos x="T8" y="T9"/>
                  </a:cxn>
                </a:cxnLst>
                <a:rect l="T15" t="T16" r="T17" b="T18"/>
                <a:pathLst>
                  <a:path w="76" h="30">
                    <a:moveTo>
                      <a:pt x="76" y="3"/>
                    </a:moveTo>
                    <a:cubicBezTo>
                      <a:pt x="74" y="12"/>
                      <a:pt x="71" y="21"/>
                      <a:pt x="69" y="30"/>
                    </a:cubicBezTo>
                    <a:cubicBezTo>
                      <a:pt x="59" y="30"/>
                      <a:pt x="51" y="28"/>
                      <a:pt x="42" y="26"/>
                    </a:cubicBezTo>
                    <a:cubicBezTo>
                      <a:pt x="28" y="23"/>
                      <a:pt x="14" y="19"/>
                      <a:pt x="0" y="13"/>
                    </a:cubicBezTo>
                    <a:cubicBezTo>
                      <a:pt x="13" y="7"/>
                      <a:pt x="61" y="0"/>
                      <a:pt x="76" y="3"/>
                    </a:cubicBezTo>
                    <a:close/>
                  </a:path>
                </a:pathLst>
              </a:custGeom>
              <a:solidFill>
                <a:srgbClr val="FFFFFF"/>
              </a:solidFill>
              <a:ln w="9525">
                <a:noFill/>
                <a:round/>
                <a:headEnd/>
                <a:tailEnd/>
              </a:ln>
            </p:spPr>
            <p:txBody>
              <a:bodyPr/>
              <a:lstStyle/>
              <a:p>
                <a:endParaRPr lang="en-US"/>
              </a:p>
            </p:txBody>
          </p:sp>
          <p:sp>
            <p:nvSpPr>
              <p:cNvPr id="23617" name="Freeform 184"/>
              <p:cNvSpPr>
                <a:spLocks/>
              </p:cNvSpPr>
              <p:nvPr/>
            </p:nvSpPr>
            <p:spPr bwMode="auto">
              <a:xfrm>
                <a:off x="7123" y="-692"/>
                <a:ext cx="119" cy="102"/>
              </a:xfrm>
              <a:custGeom>
                <a:avLst/>
                <a:gdLst>
                  <a:gd name="T0" fmla="*/ 119 w 50"/>
                  <a:gd name="T1" fmla="*/ 64 h 43"/>
                  <a:gd name="T2" fmla="*/ 93 w 50"/>
                  <a:gd name="T3" fmla="*/ 102 h 43"/>
                  <a:gd name="T4" fmla="*/ 88 w 50"/>
                  <a:gd name="T5" fmla="*/ 102 h 43"/>
                  <a:gd name="T6" fmla="*/ 5 w 50"/>
                  <a:gd name="T7" fmla="*/ 45 h 43"/>
                  <a:gd name="T8" fmla="*/ 0 w 50"/>
                  <a:gd name="T9" fmla="*/ 40 h 43"/>
                  <a:gd name="T10" fmla="*/ 29 w 50"/>
                  <a:gd name="T11" fmla="*/ 0 h 43"/>
                  <a:gd name="T12" fmla="*/ 60 w 50"/>
                  <a:gd name="T13" fmla="*/ 21 h 43"/>
                  <a:gd name="T14" fmla="*/ 88 w 50"/>
                  <a:gd name="T15" fmla="*/ 40 h 43"/>
                  <a:gd name="T16" fmla="*/ 119 w 50"/>
                  <a:gd name="T17" fmla="*/ 6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3"/>
                  <a:gd name="T29" fmla="*/ 50 w 5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3">
                    <a:moveTo>
                      <a:pt x="50" y="27"/>
                    </a:moveTo>
                    <a:cubicBezTo>
                      <a:pt x="47" y="33"/>
                      <a:pt x="43" y="38"/>
                      <a:pt x="39" y="43"/>
                    </a:cubicBezTo>
                    <a:cubicBezTo>
                      <a:pt x="38" y="43"/>
                      <a:pt x="37" y="43"/>
                      <a:pt x="37" y="43"/>
                    </a:cubicBezTo>
                    <a:cubicBezTo>
                      <a:pt x="25" y="35"/>
                      <a:pt x="14" y="27"/>
                      <a:pt x="2" y="19"/>
                    </a:cubicBezTo>
                    <a:cubicBezTo>
                      <a:pt x="2" y="18"/>
                      <a:pt x="1" y="18"/>
                      <a:pt x="0" y="17"/>
                    </a:cubicBezTo>
                    <a:cubicBezTo>
                      <a:pt x="4" y="11"/>
                      <a:pt x="7" y="5"/>
                      <a:pt x="12" y="0"/>
                    </a:cubicBezTo>
                    <a:cubicBezTo>
                      <a:pt x="17" y="2"/>
                      <a:pt x="21" y="6"/>
                      <a:pt x="25" y="9"/>
                    </a:cubicBezTo>
                    <a:cubicBezTo>
                      <a:pt x="29" y="11"/>
                      <a:pt x="33" y="14"/>
                      <a:pt x="37" y="17"/>
                    </a:cubicBezTo>
                    <a:cubicBezTo>
                      <a:pt x="42" y="20"/>
                      <a:pt x="46" y="22"/>
                      <a:pt x="50" y="27"/>
                    </a:cubicBezTo>
                    <a:close/>
                  </a:path>
                </a:pathLst>
              </a:custGeom>
              <a:solidFill>
                <a:srgbClr val="FFFFFF"/>
              </a:solidFill>
              <a:ln w="9525">
                <a:noFill/>
                <a:round/>
                <a:headEnd/>
                <a:tailEnd/>
              </a:ln>
            </p:spPr>
            <p:txBody>
              <a:bodyPr/>
              <a:lstStyle/>
              <a:p>
                <a:endParaRPr lang="en-US"/>
              </a:p>
            </p:txBody>
          </p:sp>
          <p:sp>
            <p:nvSpPr>
              <p:cNvPr id="23618" name="Freeform 185"/>
              <p:cNvSpPr>
                <a:spLocks/>
              </p:cNvSpPr>
              <p:nvPr/>
            </p:nvSpPr>
            <p:spPr bwMode="auto">
              <a:xfrm>
                <a:off x="5605" y="-396"/>
                <a:ext cx="147" cy="49"/>
              </a:xfrm>
              <a:custGeom>
                <a:avLst/>
                <a:gdLst>
                  <a:gd name="T0" fmla="*/ 0 w 62"/>
                  <a:gd name="T1" fmla="*/ 26 h 21"/>
                  <a:gd name="T2" fmla="*/ 28 w 62"/>
                  <a:gd name="T3" fmla="*/ 9 h 21"/>
                  <a:gd name="T4" fmla="*/ 95 w 62"/>
                  <a:gd name="T5" fmla="*/ 5 h 21"/>
                  <a:gd name="T6" fmla="*/ 145 w 62"/>
                  <a:gd name="T7" fmla="*/ 42 h 21"/>
                  <a:gd name="T8" fmla="*/ 147 w 62"/>
                  <a:gd name="T9" fmla="*/ 49 h 21"/>
                  <a:gd name="T10" fmla="*/ 128 w 62"/>
                  <a:gd name="T11" fmla="*/ 49 h 21"/>
                  <a:gd name="T12" fmla="*/ 52 w 62"/>
                  <a:gd name="T13" fmla="*/ 47 h 21"/>
                  <a:gd name="T14" fmla="*/ 26 w 62"/>
                  <a:gd name="T15" fmla="*/ 40 h 21"/>
                  <a:gd name="T16" fmla="*/ 0 w 62"/>
                  <a:gd name="T17" fmla="*/ 2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21"/>
                  <a:gd name="T29" fmla="*/ 62 w 62"/>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21">
                    <a:moveTo>
                      <a:pt x="0" y="11"/>
                    </a:moveTo>
                    <a:cubicBezTo>
                      <a:pt x="4" y="7"/>
                      <a:pt x="8" y="5"/>
                      <a:pt x="12" y="4"/>
                    </a:cubicBezTo>
                    <a:cubicBezTo>
                      <a:pt x="21" y="1"/>
                      <a:pt x="31" y="0"/>
                      <a:pt x="40" y="2"/>
                    </a:cubicBezTo>
                    <a:cubicBezTo>
                      <a:pt x="49" y="4"/>
                      <a:pt x="56" y="9"/>
                      <a:pt x="61" y="18"/>
                    </a:cubicBezTo>
                    <a:cubicBezTo>
                      <a:pt x="61" y="19"/>
                      <a:pt x="61" y="20"/>
                      <a:pt x="62" y="21"/>
                    </a:cubicBezTo>
                    <a:cubicBezTo>
                      <a:pt x="59" y="21"/>
                      <a:pt x="57" y="21"/>
                      <a:pt x="54" y="21"/>
                    </a:cubicBezTo>
                    <a:cubicBezTo>
                      <a:pt x="44" y="19"/>
                      <a:pt x="33" y="20"/>
                      <a:pt x="22" y="20"/>
                    </a:cubicBezTo>
                    <a:cubicBezTo>
                      <a:pt x="18" y="20"/>
                      <a:pt x="15" y="19"/>
                      <a:pt x="11" y="17"/>
                    </a:cubicBezTo>
                    <a:cubicBezTo>
                      <a:pt x="8" y="15"/>
                      <a:pt x="4" y="13"/>
                      <a:pt x="0" y="11"/>
                    </a:cubicBezTo>
                    <a:close/>
                  </a:path>
                </a:pathLst>
              </a:custGeom>
              <a:solidFill>
                <a:srgbClr val="FFFFFF"/>
              </a:solidFill>
              <a:ln w="9525">
                <a:noFill/>
                <a:round/>
                <a:headEnd/>
                <a:tailEnd/>
              </a:ln>
            </p:spPr>
            <p:txBody>
              <a:bodyPr/>
              <a:lstStyle/>
              <a:p>
                <a:endParaRPr lang="en-US"/>
              </a:p>
            </p:txBody>
          </p:sp>
          <p:sp>
            <p:nvSpPr>
              <p:cNvPr id="23619" name="Freeform 186"/>
              <p:cNvSpPr>
                <a:spLocks/>
              </p:cNvSpPr>
              <p:nvPr/>
            </p:nvSpPr>
            <p:spPr bwMode="auto">
              <a:xfrm>
                <a:off x="7076" y="-122"/>
                <a:ext cx="107" cy="66"/>
              </a:xfrm>
              <a:custGeom>
                <a:avLst/>
                <a:gdLst>
                  <a:gd name="T0" fmla="*/ 0 w 45"/>
                  <a:gd name="T1" fmla="*/ 66 h 28"/>
                  <a:gd name="T2" fmla="*/ 36 w 45"/>
                  <a:gd name="T3" fmla="*/ 0 h 28"/>
                  <a:gd name="T4" fmla="*/ 107 w 45"/>
                  <a:gd name="T5" fmla="*/ 52 h 28"/>
                  <a:gd name="T6" fmla="*/ 97 w 45"/>
                  <a:gd name="T7" fmla="*/ 54 h 28"/>
                  <a:gd name="T8" fmla="*/ 0 w 45"/>
                  <a:gd name="T9" fmla="*/ 66 h 28"/>
                  <a:gd name="T10" fmla="*/ 0 60000 65536"/>
                  <a:gd name="T11" fmla="*/ 0 60000 65536"/>
                  <a:gd name="T12" fmla="*/ 0 60000 65536"/>
                  <a:gd name="T13" fmla="*/ 0 60000 65536"/>
                  <a:gd name="T14" fmla="*/ 0 60000 65536"/>
                  <a:gd name="T15" fmla="*/ 0 w 45"/>
                  <a:gd name="T16" fmla="*/ 0 h 28"/>
                  <a:gd name="T17" fmla="*/ 45 w 45"/>
                  <a:gd name="T18" fmla="*/ 28 h 28"/>
                </a:gdLst>
                <a:ahLst/>
                <a:cxnLst>
                  <a:cxn ang="T10">
                    <a:pos x="T0" y="T1"/>
                  </a:cxn>
                  <a:cxn ang="T11">
                    <a:pos x="T2" y="T3"/>
                  </a:cxn>
                  <a:cxn ang="T12">
                    <a:pos x="T4" y="T5"/>
                  </a:cxn>
                  <a:cxn ang="T13">
                    <a:pos x="T6" y="T7"/>
                  </a:cxn>
                  <a:cxn ang="T14">
                    <a:pos x="T8" y="T9"/>
                  </a:cxn>
                </a:cxnLst>
                <a:rect l="T15" t="T16" r="T17" b="T18"/>
                <a:pathLst>
                  <a:path w="45" h="28">
                    <a:moveTo>
                      <a:pt x="0" y="28"/>
                    </a:moveTo>
                    <a:cubicBezTo>
                      <a:pt x="2" y="21"/>
                      <a:pt x="11" y="5"/>
                      <a:pt x="15" y="0"/>
                    </a:cubicBezTo>
                    <a:cubicBezTo>
                      <a:pt x="26" y="4"/>
                      <a:pt x="39" y="13"/>
                      <a:pt x="45" y="22"/>
                    </a:cubicBezTo>
                    <a:cubicBezTo>
                      <a:pt x="44" y="22"/>
                      <a:pt x="42" y="23"/>
                      <a:pt x="41" y="23"/>
                    </a:cubicBezTo>
                    <a:cubicBezTo>
                      <a:pt x="27" y="26"/>
                      <a:pt x="14" y="27"/>
                      <a:pt x="0" y="28"/>
                    </a:cubicBezTo>
                    <a:close/>
                  </a:path>
                </a:pathLst>
              </a:custGeom>
              <a:solidFill>
                <a:srgbClr val="FFFFFF"/>
              </a:solidFill>
              <a:ln w="9525">
                <a:noFill/>
                <a:round/>
                <a:headEnd/>
                <a:tailEnd/>
              </a:ln>
            </p:spPr>
            <p:txBody>
              <a:bodyPr/>
              <a:lstStyle/>
              <a:p>
                <a:endParaRPr lang="en-US"/>
              </a:p>
            </p:txBody>
          </p:sp>
          <p:sp>
            <p:nvSpPr>
              <p:cNvPr id="23620" name="Freeform 187"/>
              <p:cNvSpPr>
                <a:spLocks/>
              </p:cNvSpPr>
              <p:nvPr/>
            </p:nvSpPr>
            <p:spPr bwMode="auto">
              <a:xfrm>
                <a:off x="7313" y="-148"/>
                <a:ext cx="135" cy="45"/>
              </a:xfrm>
              <a:custGeom>
                <a:avLst/>
                <a:gdLst>
                  <a:gd name="T0" fmla="*/ 0 w 57"/>
                  <a:gd name="T1" fmla="*/ 0 h 19"/>
                  <a:gd name="T2" fmla="*/ 38 w 57"/>
                  <a:gd name="T3" fmla="*/ 0 h 19"/>
                  <a:gd name="T4" fmla="*/ 128 w 57"/>
                  <a:gd name="T5" fmla="*/ 17 h 19"/>
                  <a:gd name="T6" fmla="*/ 135 w 57"/>
                  <a:gd name="T7" fmla="*/ 21 h 19"/>
                  <a:gd name="T8" fmla="*/ 21 w 57"/>
                  <a:gd name="T9" fmla="*/ 45 h 19"/>
                  <a:gd name="T10" fmla="*/ 0 w 57"/>
                  <a:gd name="T11" fmla="*/ 0 h 19"/>
                  <a:gd name="T12" fmla="*/ 0 60000 65536"/>
                  <a:gd name="T13" fmla="*/ 0 60000 65536"/>
                  <a:gd name="T14" fmla="*/ 0 60000 65536"/>
                  <a:gd name="T15" fmla="*/ 0 60000 65536"/>
                  <a:gd name="T16" fmla="*/ 0 60000 65536"/>
                  <a:gd name="T17" fmla="*/ 0 60000 65536"/>
                  <a:gd name="T18" fmla="*/ 0 w 57"/>
                  <a:gd name="T19" fmla="*/ 0 h 19"/>
                  <a:gd name="T20" fmla="*/ 57 w 5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7" h="19">
                    <a:moveTo>
                      <a:pt x="0" y="0"/>
                    </a:moveTo>
                    <a:cubicBezTo>
                      <a:pt x="6" y="0"/>
                      <a:pt x="11" y="0"/>
                      <a:pt x="16" y="0"/>
                    </a:cubicBezTo>
                    <a:cubicBezTo>
                      <a:pt x="29" y="2"/>
                      <a:pt x="41" y="4"/>
                      <a:pt x="54" y="7"/>
                    </a:cubicBezTo>
                    <a:cubicBezTo>
                      <a:pt x="55" y="7"/>
                      <a:pt x="56" y="8"/>
                      <a:pt x="57" y="9"/>
                    </a:cubicBezTo>
                    <a:cubicBezTo>
                      <a:pt x="43" y="13"/>
                      <a:pt x="16" y="19"/>
                      <a:pt x="9" y="19"/>
                    </a:cubicBezTo>
                    <a:cubicBezTo>
                      <a:pt x="6" y="13"/>
                      <a:pt x="3" y="7"/>
                      <a:pt x="0" y="0"/>
                    </a:cubicBezTo>
                    <a:close/>
                  </a:path>
                </a:pathLst>
              </a:custGeom>
              <a:solidFill>
                <a:srgbClr val="FFFFFF"/>
              </a:solidFill>
              <a:ln w="9525">
                <a:noFill/>
                <a:round/>
                <a:headEnd/>
                <a:tailEnd/>
              </a:ln>
            </p:spPr>
            <p:txBody>
              <a:bodyPr/>
              <a:lstStyle/>
              <a:p>
                <a:endParaRPr lang="en-US"/>
              </a:p>
            </p:txBody>
          </p:sp>
          <p:sp>
            <p:nvSpPr>
              <p:cNvPr id="23621" name="Freeform 188"/>
              <p:cNvSpPr>
                <a:spLocks/>
              </p:cNvSpPr>
              <p:nvPr/>
            </p:nvSpPr>
            <p:spPr bwMode="auto">
              <a:xfrm>
                <a:off x="5475" y="-366"/>
                <a:ext cx="135" cy="59"/>
              </a:xfrm>
              <a:custGeom>
                <a:avLst/>
                <a:gdLst>
                  <a:gd name="T0" fmla="*/ 62 w 57"/>
                  <a:gd name="T1" fmla="*/ 59 h 25"/>
                  <a:gd name="T2" fmla="*/ 0 w 57"/>
                  <a:gd name="T3" fmla="*/ 31 h 25"/>
                  <a:gd name="T4" fmla="*/ 135 w 57"/>
                  <a:gd name="T5" fmla="*/ 19 h 25"/>
                  <a:gd name="T6" fmla="*/ 123 w 57"/>
                  <a:gd name="T7" fmla="*/ 24 h 25"/>
                  <a:gd name="T8" fmla="*/ 114 w 57"/>
                  <a:gd name="T9" fmla="*/ 26 h 25"/>
                  <a:gd name="T10" fmla="*/ 99 w 57"/>
                  <a:gd name="T11" fmla="*/ 28 h 25"/>
                  <a:gd name="T12" fmla="*/ 90 w 57"/>
                  <a:gd name="T13" fmla="*/ 33 h 25"/>
                  <a:gd name="T14" fmla="*/ 78 w 57"/>
                  <a:gd name="T15" fmla="*/ 40 h 25"/>
                  <a:gd name="T16" fmla="*/ 71 w 57"/>
                  <a:gd name="T17" fmla="*/ 47 h 25"/>
                  <a:gd name="T18" fmla="*/ 62 w 57"/>
                  <a:gd name="T19" fmla="*/ 59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5"/>
                  <a:gd name="T32" fmla="*/ 57 w 5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5">
                    <a:moveTo>
                      <a:pt x="26" y="25"/>
                    </a:moveTo>
                    <a:cubicBezTo>
                      <a:pt x="16" y="17"/>
                      <a:pt x="16" y="17"/>
                      <a:pt x="0" y="13"/>
                    </a:cubicBezTo>
                    <a:cubicBezTo>
                      <a:pt x="9" y="3"/>
                      <a:pt x="41" y="0"/>
                      <a:pt x="57" y="8"/>
                    </a:cubicBezTo>
                    <a:cubicBezTo>
                      <a:pt x="56" y="10"/>
                      <a:pt x="54" y="10"/>
                      <a:pt x="52" y="10"/>
                    </a:cubicBezTo>
                    <a:cubicBezTo>
                      <a:pt x="51" y="10"/>
                      <a:pt x="49" y="10"/>
                      <a:pt x="48" y="11"/>
                    </a:cubicBezTo>
                    <a:cubicBezTo>
                      <a:pt x="46" y="11"/>
                      <a:pt x="44" y="12"/>
                      <a:pt x="42" y="12"/>
                    </a:cubicBezTo>
                    <a:cubicBezTo>
                      <a:pt x="41" y="13"/>
                      <a:pt x="39" y="14"/>
                      <a:pt x="38" y="14"/>
                    </a:cubicBezTo>
                    <a:cubicBezTo>
                      <a:pt x="37" y="15"/>
                      <a:pt x="35" y="16"/>
                      <a:pt x="33" y="17"/>
                    </a:cubicBezTo>
                    <a:cubicBezTo>
                      <a:pt x="32" y="18"/>
                      <a:pt x="31" y="19"/>
                      <a:pt x="30" y="20"/>
                    </a:cubicBezTo>
                    <a:cubicBezTo>
                      <a:pt x="28" y="22"/>
                      <a:pt x="27" y="23"/>
                      <a:pt x="26" y="25"/>
                    </a:cubicBezTo>
                    <a:close/>
                  </a:path>
                </a:pathLst>
              </a:custGeom>
              <a:solidFill>
                <a:srgbClr val="FFFFFF"/>
              </a:solidFill>
              <a:ln w="9525">
                <a:noFill/>
                <a:round/>
                <a:headEnd/>
                <a:tailEnd/>
              </a:ln>
            </p:spPr>
            <p:txBody>
              <a:bodyPr/>
              <a:lstStyle/>
              <a:p>
                <a:endParaRPr lang="en-US"/>
              </a:p>
            </p:txBody>
          </p:sp>
          <p:sp>
            <p:nvSpPr>
              <p:cNvPr id="23622" name="Freeform 189"/>
              <p:cNvSpPr>
                <a:spLocks/>
              </p:cNvSpPr>
              <p:nvPr/>
            </p:nvSpPr>
            <p:spPr bwMode="auto">
              <a:xfrm>
                <a:off x="5968" y="-172"/>
                <a:ext cx="92" cy="111"/>
              </a:xfrm>
              <a:custGeom>
                <a:avLst/>
                <a:gdLst>
                  <a:gd name="T0" fmla="*/ 92 w 39"/>
                  <a:gd name="T1" fmla="*/ 0 h 47"/>
                  <a:gd name="T2" fmla="*/ 64 w 39"/>
                  <a:gd name="T3" fmla="*/ 33 h 47"/>
                  <a:gd name="T4" fmla="*/ 42 w 39"/>
                  <a:gd name="T5" fmla="*/ 71 h 47"/>
                  <a:gd name="T6" fmla="*/ 24 w 39"/>
                  <a:gd name="T7" fmla="*/ 111 h 47"/>
                  <a:gd name="T8" fmla="*/ 0 w 39"/>
                  <a:gd name="T9" fmla="*/ 109 h 47"/>
                  <a:gd name="T10" fmla="*/ 35 w 39"/>
                  <a:gd name="T11" fmla="*/ 38 h 47"/>
                  <a:gd name="T12" fmla="*/ 92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39" y="0"/>
                    </a:moveTo>
                    <a:cubicBezTo>
                      <a:pt x="35" y="5"/>
                      <a:pt x="31" y="9"/>
                      <a:pt x="27" y="14"/>
                    </a:cubicBezTo>
                    <a:cubicBezTo>
                      <a:pt x="23" y="19"/>
                      <a:pt x="20" y="25"/>
                      <a:pt x="18" y="30"/>
                    </a:cubicBezTo>
                    <a:cubicBezTo>
                      <a:pt x="15" y="35"/>
                      <a:pt x="13" y="41"/>
                      <a:pt x="10" y="47"/>
                    </a:cubicBezTo>
                    <a:cubicBezTo>
                      <a:pt x="7" y="47"/>
                      <a:pt x="3" y="47"/>
                      <a:pt x="0" y="46"/>
                    </a:cubicBezTo>
                    <a:cubicBezTo>
                      <a:pt x="1" y="36"/>
                      <a:pt x="6" y="27"/>
                      <a:pt x="15" y="16"/>
                    </a:cubicBezTo>
                    <a:cubicBezTo>
                      <a:pt x="23" y="7"/>
                      <a:pt x="32" y="1"/>
                      <a:pt x="39" y="0"/>
                    </a:cubicBezTo>
                    <a:close/>
                  </a:path>
                </a:pathLst>
              </a:custGeom>
              <a:solidFill>
                <a:srgbClr val="FFFFFF"/>
              </a:solidFill>
              <a:ln w="9525">
                <a:noFill/>
                <a:round/>
                <a:headEnd/>
                <a:tailEnd/>
              </a:ln>
            </p:spPr>
            <p:txBody>
              <a:bodyPr/>
              <a:lstStyle/>
              <a:p>
                <a:endParaRPr lang="en-US"/>
              </a:p>
            </p:txBody>
          </p:sp>
          <p:sp>
            <p:nvSpPr>
              <p:cNvPr id="23623" name="Freeform 190"/>
              <p:cNvSpPr>
                <a:spLocks/>
              </p:cNvSpPr>
              <p:nvPr/>
            </p:nvSpPr>
            <p:spPr bwMode="auto">
              <a:xfrm>
                <a:off x="6025" y="-342"/>
                <a:ext cx="64" cy="69"/>
              </a:xfrm>
              <a:custGeom>
                <a:avLst/>
                <a:gdLst>
                  <a:gd name="T0" fmla="*/ 64 w 27"/>
                  <a:gd name="T1" fmla="*/ 69 h 29"/>
                  <a:gd name="T2" fmla="*/ 17 w 27"/>
                  <a:gd name="T3" fmla="*/ 52 h 29"/>
                  <a:gd name="T4" fmla="*/ 0 w 27"/>
                  <a:gd name="T5" fmla="*/ 24 h 29"/>
                  <a:gd name="T6" fmla="*/ 24 w 27"/>
                  <a:gd name="T7" fmla="*/ 2 h 29"/>
                  <a:gd name="T8" fmla="*/ 38 w 27"/>
                  <a:gd name="T9" fmla="*/ 12 h 29"/>
                  <a:gd name="T10" fmla="*/ 43 w 27"/>
                  <a:gd name="T11" fmla="*/ 19 h 29"/>
                  <a:gd name="T12" fmla="*/ 50 w 27"/>
                  <a:gd name="T13" fmla="*/ 45 h 29"/>
                  <a:gd name="T14" fmla="*/ 64 w 27"/>
                  <a:gd name="T15" fmla="*/ 69 h 2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9"/>
                  <a:gd name="T26" fmla="*/ 27 w 2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9">
                    <a:moveTo>
                      <a:pt x="27" y="29"/>
                    </a:moveTo>
                    <a:cubicBezTo>
                      <a:pt x="19" y="29"/>
                      <a:pt x="13" y="27"/>
                      <a:pt x="7" y="22"/>
                    </a:cubicBezTo>
                    <a:cubicBezTo>
                      <a:pt x="3" y="19"/>
                      <a:pt x="0" y="16"/>
                      <a:pt x="0" y="10"/>
                    </a:cubicBezTo>
                    <a:cubicBezTo>
                      <a:pt x="0" y="4"/>
                      <a:pt x="4" y="0"/>
                      <a:pt x="10" y="1"/>
                    </a:cubicBezTo>
                    <a:cubicBezTo>
                      <a:pt x="13" y="1"/>
                      <a:pt x="15" y="2"/>
                      <a:pt x="16" y="5"/>
                    </a:cubicBezTo>
                    <a:cubicBezTo>
                      <a:pt x="17" y="6"/>
                      <a:pt x="17" y="7"/>
                      <a:pt x="18" y="8"/>
                    </a:cubicBezTo>
                    <a:cubicBezTo>
                      <a:pt x="19" y="12"/>
                      <a:pt x="19" y="15"/>
                      <a:pt x="21" y="19"/>
                    </a:cubicBezTo>
                    <a:cubicBezTo>
                      <a:pt x="22" y="23"/>
                      <a:pt x="25" y="26"/>
                      <a:pt x="27" y="29"/>
                    </a:cubicBezTo>
                    <a:close/>
                  </a:path>
                </a:pathLst>
              </a:custGeom>
              <a:solidFill>
                <a:srgbClr val="FFFFFF"/>
              </a:solidFill>
              <a:ln w="9525">
                <a:noFill/>
                <a:round/>
                <a:headEnd/>
                <a:tailEnd/>
              </a:ln>
            </p:spPr>
            <p:txBody>
              <a:bodyPr/>
              <a:lstStyle/>
              <a:p>
                <a:endParaRPr lang="en-US"/>
              </a:p>
            </p:txBody>
          </p:sp>
          <p:sp>
            <p:nvSpPr>
              <p:cNvPr id="23624" name="Freeform 191"/>
              <p:cNvSpPr>
                <a:spLocks/>
              </p:cNvSpPr>
              <p:nvPr/>
            </p:nvSpPr>
            <p:spPr bwMode="auto">
              <a:xfrm>
                <a:off x="6105" y="-806"/>
                <a:ext cx="64" cy="59"/>
              </a:xfrm>
              <a:custGeom>
                <a:avLst/>
                <a:gdLst>
                  <a:gd name="T0" fmla="*/ 14 w 27"/>
                  <a:gd name="T1" fmla="*/ 59 h 25"/>
                  <a:gd name="T2" fmla="*/ 0 w 27"/>
                  <a:gd name="T3" fmla="*/ 33 h 25"/>
                  <a:gd name="T4" fmla="*/ 21 w 27"/>
                  <a:gd name="T5" fmla="*/ 14 h 25"/>
                  <a:gd name="T6" fmla="*/ 45 w 27"/>
                  <a:gd name="T7" fmla="*/ 0 h 25"/>
                  <a:gd name="T8" fmla="*/ 52 w 27"/>
                  <a:gd name="T9" fmla="*/ 5 h 25"/>
                  <a:gd name="T10" fmla="*/ 64 w 27"/>
                  <a:gd name="T11" fmla="*/ 21 h 25"/>
                  <a:gd name="T12" fmla="*/ 14 w 27"/>
                  <a:gd name="T13" fmla="*/ 59 h 25"/>
                  <a:gd name="T14" fmla="*/ 0 60000 65536"/>
                  <a:gd name="T15" fmla="*/ 0 60000 65536"/>
                  <a:gd name="T16" fmla="*/ 0 60000 65536"/>
                  <a:gd name="T17" fmla="*/ 0 60000 65536"/>
                  <a:gd name="T18" fmla="*/ 0 60000 65536"/>
                  <a:gd name="T19" fmla="*/ 0 60000 65536"/>
                  <a:gd name="T20" fmla="*/ 0 60000 65536"/>
                  <a:gd name="T21" fmla="*/ 0 w 27"/>
                  <a:gd name="T22" fmla="*/ 0 h 25"/>
                  <a:gd name="T23" fmla="*/ 27 w 2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5">
                    <a:moveTo>
                      <a:pt x="6" y="25"/>
                    </a:moveTo>
                    <a:cubicBezTo>
                      <a:pt x="4" y="21"/>
                      <a:pt x="2" y="18"/>
                      <a:pt x="0" y="14"/>
                    </a:cubicBezTo>
                    <a:cubicBezTo>
                      <a:pt x="2" y="10"/>
                      <a:pt x="6" y="8"/>
                      <a:pt x="9" y="6"/>
                    </a:cubicBezTo>
                    <a:cubicBezTo>
                      <a:pt x="12" y="4"/>
                      <a:pt x="15" y="1"/>
                      <a:pt x="19" y="0"/>
                    </a:cubicBezTo>
                    <a:cubicBezTo>
                      <a:pt x="20" y="0"/>
                      <a:pt x="21" y="1"/>
                      <a:pt x="22" y="2"/>
                    </a:cubicBezTo>
                    <a:cubicBezTo>
                      <a:pt x="24" y="4"/>
                      <a:pt x="25" y="7"/>
                      <a:pt x="27" y="9"/>
                    </a:cubicBezTo>
                    <a:cubicBezTo>
                      <a:pt x="23" y="14"/>
                      <a:pt x="16" y="19"/>
                      <a:pt x="6" y="25"/>
                    </a:cubicBezTo>
                    <a:close/>
                  </a:path>
                </a:pathLst>
              </a:custGeom>
              <a:solidFill>
                <a:srgbClr val="FFFFFF"/>
              </a:solidFill>
              <a:ln w="9525">
                <a:noFill/>
                <a:round/>
                <a:headEnd/>
                <a:tailEnd/>
              </a:ln>
            </p:spPr>
            <p:txBody>
              <a:bodyPr/>
              <a:lstStyle/>
              <a:p>
                <a:endParaRPr lang="en-US"/>
              </a:p>
            </p:txBody>
          </p:sp>
          <p:sp>
            <p:nvSpPr>
              <p:cNvPr id="23625" name="Freeform 192"/>
              <p:cNvSpPr>
                <a:spLocks/>
              </p:cNvSpPr>
              <p:nvPr/>
            </p:nvSpPr>
            <p:spPr bwMode="auto">
              <a:xfrm>
                <a:off x="5243" y="389"/>
                <a:ext cx="7" cy="2"/>
              </a:xfrm>
              <a:custGeom>
                <a:avLst/>
                <a:gdLst>
                  <a:gd name="T0" fmla="*/ 7 w 3"/>
                  <a:gd name="T1" fmla="*/ 0 h 1"/>
                  <a:gd name="T2" fmla="*/ 0 w 3"/>
                  <a:gd name="T3" fmla="*/ 0 h 1"/>
                  <a:gd name="T4" fmla="*/ 5 w 3"/>
                  <a:gd name="T5" fmla="*/ 0 h 1"/>
                  <a:gd name="T6" fmla="*/ 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3" y="0"/>
                    </a:moveTo>
                    <a:cubicBezTo>
                      <a:pt x="2" y="0"/>
                      <a:pt x="1" y="1"/>
                      <a:pt x="0" y="0"/>
                    </a:cubicBezTo>
                    <a:cubicBezTo>
                      <a:pt x="1" y="0"/>
                      <a:pt x="2" y="0"/>
                      <a:pt x="2" y="0"/>
                    </a:cubicBezTo>
                    <a:cubicBezTo>
                      <a:pt x="2" y="0"/>
                      <a:pt x="3" y="0"/>
                      <a:pt x="3" y="0"/>
                    </a:cubicBezTo>
                    <a:close/>
                  </a:path>
                </a:pathLst>
              </a:custGeom>
              <a:solidFill>
                <a:srgbClr val="FFFFFF"/>
              </a:solidFill>
              <a:ln w="9525">
                <a:noFill/>
                <a:round/>
                <a:headEnd/>
                <a:tailEnd/>
              </a:ln>
            </p:spPr>
            <p:txBody>
              <a:bodyPr/>
              <a:lstStyle/>
              <a:p>
                <a:endParaRPr lang="en-US"/>
              </a:p>
            </p:txBody>
          </p:sp>
          <p:sp>
            <p:nvSpPr>
              <p:cNvPr id="23626" name="Freeform 193"/>
              <p:cNvSpPr>
                <a:spLocks/>
              </p:cNvSpPr>
              <p:nvPr/>
            </p:nvSpPr>
            <p:spPr bwMode="auto">
              <a:xfrm>
                <a:off x="5200" y="505"/>
                <a:ext cx="5" cy="2"/>
              </a:xfrm>
              <a:custGeom>
                <a:avLst/>
                <a:gdLst>
                  <a:gd name="T0" fmla="*/ 5 w 2"/>
                  <a:gd name="T1" fmla="*/ 0 h 1"/>
                  <a:gd name="T2" fmla="*/ 0 w 2"/>
                  <a:gd name="T3" fmla="*/ 0 h 1"/>
                  <a:gd name="T4" fmla="*/ 0 w 2"/>
                  <a:gd name="T5" fmla="*/ 2 h 1"/>
                  <a:gd name="T6" fmla="*/ 0 w 2"/>
                  <a:gd name="T7" fmla="*/ 0 h 1"/>
                  <a:gd name="T8" fmla="*/ 5 w 2"/>
                  <a:gd name="T9" fmla="*/ 0 h 1"/>
                  <a:gd name="T10" fmla="*/ 5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1" y="0"/>
                      <a:pt x="1" y="0"/>
                      <a:pt x="0" y="0"/>
                    </a:cubicBezTo>
                    <a:cubicBezTo>
                      <a:pt x="0" y="0"/>
                      <a:pt x="0" y="0"/>
                      <a:pt x="0" y="1"/>
                    </a:cubicBezTo>
                    <a:cubicBezTo>
                      <a:pt x="0" y="0"/>
                      <a:pt x="0" y="0"/>
                      <a:pt x="0" y="0"/>
                    </a:cubicBezTo>
                    <a:cubicBezTo>
                      <a:pt x="1" y="0"/>
                      <a:pt x="1" y="0"/>
                      <a:pt x="2" y="0"/>
                    </a:cubicBezTo>
                    <a:cubicBezTo>
                      <a:pt x="2" y="0"/>
                      <a:pt x="2" y="0"/>
                      <a:pt x="2" y="0"/>
                    </a:cubicBezTo>
                    <a:close/>
                  </a:path>
                </a:pathLst>
              </a:custGeom>
              <a:solidFill>
                <a:srgbClr val="FFFFFF"/>
              </a:solidFill>
              <a:ln w="9525">
                <a:noFill/>
                <a:round/>
                <a:headEnd/>
                <a:tailEnd/>
              </a:ln>
            </p:spPr>
            <p:txBody>
              <a:bodyPr/>
              <a:lstStyle/>
              <a:p>
                <a:endParaRPr lang="en-US"/>
              </a:p>
            </p:txBody>
          </p:sp>
          <p:sp>
            <p:nvSpPr>
              <p:cNvPr id="23627" name="Freeform 194"/>
              <p:cNvSpPr>
                <a:spLocks/>
              </p:cNvSpPr>
              <p:nvPr/>
            </p:nvSpPr>
            <p:spPr bwMode="auto">
              <a:xfrm>
                <a:off x="6808" y="-860"/>
                <a:ext cx="5" cy="7"/>
              </a:xfrm>
              <a:custGeom>
                <a:avLst/>
                <a:gdLst>
                  <a:gd name="T0" fmla="*/ 5 w 2"/>
                  <a:gd name="T1" fmla="*/ 0 h 3"/>
                  <a:gd name="T2" fmla="*/ 5 w 2"/>
                  <a:gd name="T3" fmla="*/ 7 h 3"/>
                  <a:gd name="T4" fmla="*/ 5 w 2"/>
                  <a:gd name="T5" fmla="*/ 0 h 3"/>
                  <a:gd name="T6" fmla="*/ 5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cubicBezTo>
                      <a:pt x="2" y="1"/>
                      <a:pt x="2" y="2"/>
                      <a:pt x="2" y="3"/>
                    </a:cubicBezTo>
                    <a:cubicBezTo>
                      <a:pt x="0" y="2"/>
                      <a:pt x="1" y="1"/>
                      <a:pt x="2" y="0"/>
                    </a:cubicBezTo>
                    <a:cubicBezTo>
                      <a:pt x="2" y="0"/>
                      <a:pt x="2" y="0"/>
                      <a:pt x="2" y="0"/>
                    </a:cubicBezTo>
                    <a:close/>
                  </a:path>
                </a:pathLst>
              </a:custGeom>
              <a:solidFill>
                <a:srgbClr val="FFFFFF"/>
              </a:solidFill>
              <a:ln w="9525">
                <a:noFill/>
                <a:round/>
                <a:headEnd/>
                <a:tailEnd/>
              </a:ln>
            </p:spPr>
            <p:txBody>
              <a:bodyPr/>
              <a:lstStyle/>
              <a:p>
                <a:endParaRPr lang="en-US"/>
              </a:p>
            </p:txBody>
          </p:sp>
          <p:sp>
            <p:nvSpPr>
              <p:cNvPr id="23628" name="Freeform 195"/>
              <p:cNvSpPr>
                <a:spLocks noEditPoints="1"/>
              </p:cNvSpPr>
              <p:nvPr/>
            </p:nvSpPr>
            <p:spPr bwMode="auto">
              <a:xfrm>
                <a:off x="6169" y="898"/>
                <a:ext cx="279" cy="2434"/>
              </a:xfrm>
              <a:custGeom>
                <a:avLst/>
                <a:gdLst>
                  <a:gd name="T0" fmla="*/ 0 w 118"/>
                  <a:gd name="T1" fmla="*/ 1211 h 1029"/>
                  <a:gd name="T2" fmla="*/ 0 w 118"/>
                  <a:gd name="T3" fmla="*/ 154 h 1029"/>
                  <a:gd name="T4" fmla="*/ 2 w 118"/>
                  <a:gd name="T5" fmla="*/ 114 h 1029"/>
                  <a:gd name="T6" fmla="*/ 142 w 118"/>
                  <a:gd name="T7" fmla="*/ 2 h 1029"/>
                  <a:gd name="T8" fmla="*/ 277 w 118"/>
                  <a:gd name="T9" fmla="*/ 123 h 1029"/>
                  <a:gd name="T10" fmla="*/ 279 w 118"/>
                  <a:gd name="T11" fmla="*/ 161 h 1029"/>
                  <a:gd name="T12" fmla="*/ 279 w 118"/>
                  <a:gd name="T13" fmla="*/ 1535 h 1029"/>
                  <a:gd name="T14" fmla="*/ 279 w 118"/>
                  <a:gd name="T15" fmla="*/ 2268 h 1029"/>
                  <a:gd name="T16" fmla="*/ 272 w 118"/>
                  <a:gd name="T17" fmla="*/ 2320 h 1029"/>
                  <a:gd name="T18" fmla="*/ 161 w 118"/>
                  <a:gd name="T19" fmla="*/ 2420 h 1029"/>
                  <a:gd name="T20" fmla="*/ 0 w 118"/>
                  <a:gd name="T21" fmla="*/ 2285 h 1029"/>
                  <a:gd name="T22" fmla="*/ 0 w 118"/>
                  <a:gd name="T23" fmla="*/ 2261 h 1029"/>
                  <a:gd name="T24" fmla="*/ 0 w 118"/>
                  <a:gd name="T25" fmla="*/ 1211 h 1029"/>
                  <a:gd name="T26" fmla="*/ 111 w 118"/>
                  <a:gd name="T27" fmla="*/ 69 h 1029"/>
                  <a:gd name="T28" fmla="*/ 102 w 118"/>
                  <a:gd name="T29" fmla="*/ 71 h 1029"/>
                  <a:gd name="T30" fmla="*/ 47 w 118"/>
                  <a:gd name="T31" fmla="*/ 137 h 1029"/>
                  <a:gd name="T32" fmla="*/ 45 w 118"/>
                  <a:gd name="T33" fmla="*/ 168 h 1029"/>
                  <a:gd name="T34" fmla="*/ 45 w 118"/>
                  <a:gd name="T35" fmla="*/ 2257 h 1029"/>
                  <a:gd name="T36" fmla="*/ 45 w 118"/>
                  <a:gd name="T37" fmla="*/ 2271 h 1029"/>
                  <a:gd name="T38" fmla="*/ 99 w 118"/>
                  <a:gd name="T39" fmla="*/ 2354 h 1029"/>
                  <a:gd name="T40" fmla="*/ 111 w 118"/>
                  <a:gd name="T41" fmla="*/ 2356 h 1029"/>
                  <a:gd name="T42" fmla="*/ 111 w 118"/>
                  <a:gd name="T43" fmla="*/ 69 h 10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8"/>
                  <a:gd name="T67" fmla="*/ 0 h 1029"/>
                  <a:gd name="T68" fmla="*/ 118 w 118"/>
                  <a:gd name="T69" fmla="*/ 1029 h 10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8" h="1029">
                    <a:moveTo>
                      <a:pt x="0" y="512"/>
                    </a:moveTo>
                    <a:cubicBezTo>
                      <a:pt x="0" y="363"/>
                      <a:pt x="0" y="214"/>
                      <a:pt x="0" y="65"/>
                    </a:cubicBezTo>
                    <a:cubicBezTo>
                      <a:pt x="0" y="60"/>
                      <a:pt x="0" y="54"/>
                      <a:pt x="1" y="48"/>
                    </a:cubicBezTo>
                    <a:cubicBezTo>
                      <a:pt x="6" y="23"/>
                      <a:pt x="29" y="0"/>
                      <a:pt x="60" y="1"/>
                    </a:cubicBezTo>
                    <a:cubicBezTo>
                      <a:pt x="93" y="2"/>
                      <a:pt x="114" y="28"/>
                      <a:pt x="117" y="52"/>
                    </a:cubicBezTo>
                    <a:cubicBezTo>
                      <a:pt x="117" y="57"/>
                      <a:pt x="118" y="63"/>
                      <a:pt x="118" y="68"/>
                    </a:cubicBezTo>
                    <a:cubicBezTo>
                      <a:pt x="118" y="262"/>
                      <a:pt x="118" y="456"/>
                      <a:pt x="118" y="649"/>
                    </a:cubicBezTo>
                    <a:cubicBezTo>
                      <a:pt x="118" y="753"/>
                      <a:pt x="118" y="856"/>
                      <a:pt x="118" y="959"/>
                    </a:cubicBezTo>
                    <a:cubicBezTo>
                      <a:pt x="118" y="966"/>
                      <a:pt x="118" y="973"/>
                      <a:pt x="115" y="981"/>
                    </a:cubicBezTo>
                    <a:cubicBezTo>
                      <a:pt x="108" y="1004"/>
                      <a:pt x="92" y="1018"/>
                      <a:pt x="68" y="1023"/>
                    </a:cubicBezTo>
                    <a:cubicBezTo>
                      <a:pt x="37" y="1029"/>
                      <a:pt x="1" y="1005"/>
                      <a:pt x="0" y="966"/>
                    </a:cubicBezTo>
                    <a:cubicBezTo>
                      <a:pt x="0" y="963"/>
                      <a:pt x="0" y="959"/>
                      <a:pt x="0" y="956"/>
                    </a:cubicBezTo>
                    <a:cubicBezTo>
                      <a:pt x="0" y="808"/>
                      <a:pt x="0" y="660"/>
                      <a:pt x="0" y="512"/>
                    </a:cubicBezTo>
                    <a:close/>
                    <a:moveTo>
                      <a:pt x="47" y="29"/>
                    </a:moveTo>
                    <a:cubicBezTo>
                      <a:pt x="45" y="29"/>
                      <a:pt x="44" y="29"/>
                      <a:pt x="43" y="30"/>
                    </a:cubicBezTo>
                    <a:cubicBezTo>
                      <a:pt x="31" y="36"/>
                      <a:pt x="23" y="45"/>
                      <a:pt x="20" y="58"/>
                    </a:cubicBezTo>
                    <a:cubicBezTo>
                      <a:pt x="19" y="62"/>
                      <a:pt x="19" y="67"/>
                      <a:pt x="19" y="71"/>
                    </a:cubicBezTo>
                    <a:cubicBezTo>
                      <a:pt x="19" y="365"/>
                      <a:pt x="19" y="660"/>
                      <a:pt x="19" y="954"/>
                    </a:cubicBezTo>
                    <a:cubicBezTo>
                      <a:pt x="19" y="956"/>
                      <a:pt x="19" y="958"/>
                      <a:pt x="19" y="960"/>
                    </a:cubicBezTo>
                    <a:cubicBezTo>
                      <a:pt x="20" y="976"/>
                      <a:pt x="28" y="988"/>
                      <a:pt x="42" y="995"/>
                    </a:cubicBezTo>
                    <a:cubicBezTo>
                      <a:pt x="44" y="996"/>
                      <a:pt x="45" y="996"/>
                      <a:pt x="47" y="996"/>
                    </a:cubicBezTo>
                    <a:cubicBezTo>
                      <a:pt x="48" y="989"/>
                      <a:pt x="48" y="36"/>
                      <a:pt x="47" y="29"/>
                    </a:cubicBezTo>
                    <a:close/>
                  </a:path>
                </a:pathLst>
              </a:custGeom>
              <a:solidFill>
                <a:srgbClr val="00B0F0"/>
              </a:solidFill>
              <a:ln w="9525">
                <a:noFill/>
                <a:round/>
                <a:headEnd/>
                <a:tailEnd/>
              </a:ln>
            </p:spPr>
            <p:txBody>
              <a:bodyPr/>
              <a:lstStyle/>
              <a:p>
                <a:endParaRPr lang="en-US"/>
              </a:p>
            </p:txBody>
          </p:sp>
          <p:sp>
            <p:nvSpPr>
              <p:cNvPr id="23629" name="Freeform 196"/>
              <p:cNvSpPr>
                <a:spLocks noEditPoints="1"/>
              </p:cNvSpPr>
              <p:nvPr/>
            </p:nvSpPr>
            <p:spPr bwMode="auto">
              <a:xfrm>
                <a:off x="5764" y="848"/>
                <a:ext cx="277" cy="2425"/>
              </a:xfrm>
              <a:custGeom>
                <a:avLst/>
                <a:gdLst>
                  <a:gd name="T0" fmla="*/ 277 w 117"/>
                  <a:gd name="T1" fmla="*/ 1214 h 1025"/>
                  <a:gd name="T2" fmla="*/ 277 w 117"/>
                  <a:gd name="T3" fmla="*/ 2274 h 1025"/>
                  <a:gd name="T4" fmla="*/ 272 w 117"/>
                  <a:gd name="T5" fmla="*/ 2319 h 1025"/>
                  <a:gd name="T6" fmla="*/ 140 w 117"/>
                  <a:gd name="T7" fmla="*/ 2423 h 1025"/>
                  <a:gd name="T8" fmla="*/ 0 w 117"/>
                  <a:gd name="T9" fmla="*/ 2290 h 1025"/>
                  <a:gd name="T10" fmla="*/ 0 w 117"/>
                  <a:gd name="T11" fmla="*/ 2274 h 1025"/>
                  <a:gd name="T12" fmla="*/ 0 w 117"/>
                  <a:gd name="T13" fmla="*/ 154 h 1025"/>
                  <a:gd name="T14" fmla="*/ 2 w 117"/>
                  <a:gd name="T15" fmla="*/ 109 h 1025"/>
                  <a:gd name="T16" fmla="*/ 144 w 117"/>
                  <a:gd name="T17" fmla="*/ 5 h 1025"/>
                  <a:gd name="T18" fmla="*/ 275 w 117"/>
                  <a:gd name="T19" fmla="*/ 118 h 1025"/>
                  <a:gd name="T20" fmla="*/ 277 w 117"/>
                  <a:gd name="T21" fmla="*/ 137 h 1025"/>
                  <a:gd name="T22" fmla="*/ 277 w 117"/>
                  <a:gd name="T23" fmla="*/ 163 h 1025"/>
                  <a:gd name="T24" fmla="*/ 277 w 117"/>
                  <a:gd name="T25" fmla="*/ 1214 h 1025"/>
                  <a:gd name="T26" fmla="*/ 111 w 117"/>
                  <a:gd name="T27" fmla="*/ 71 h 1025"/>
                  <a:gd name="T28" fmla="*/ 107 w 117"/>
                  <a:gd name="T29" fmla="*/ 69 h 1025"/>
                  <a:gd name="T30" fmla="*/ 102 w 117"/>
                  <a:gd name="T31" fmla="*/ 71 h 1025"/>
                  <a:gd name="T32" fmla="*/ 47 w 117"/>
                  <a:gd name="T33" fmla="*/ 130 h 1025"/>
                  <a:gd name="T34" fmla="*/ 45 w 117"/>
                  <a:gd name="T35" fmla="*/ 168 h 1025"/>
                  <a:gd name="T36" fmla="*/ 45 w 117"/>
                  <a:gd name="T37" fmla="*/ 2257 h 1025"/>
                  <a:gd name="T38" fmla="*/ 45 w 117"/>
                  <a:gd name="T39" fmla="*/ 2274 h 1025"/>
                  <a:gd name="T40" fmla="*/ 102 w 117"/>
                  <a:gd name="T41" fmla="*/ 2356 h 1025"/>
                  <a:gd name="T42" fmla="*/ 111 w 117"/>
                  <a:gd name="T43" fmla="*/ 2356 h 1025"/>
                  <a:gd name="T44" fmla="*/ 111 w 117"/>
                  <a:gd name="T45" fmla="*/ 2349 h 1025"/>
                  <a:gd name="T46" fmla="*/ 111 w 117"/>
                  <a:gd name="T47" fmla="*/ 71 h 10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025"/>
                  <a:gd name="T74" fmla="*/ 117 w 117"/>
                  <a:gd name="T75" fmla="*/ 1025 h 10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025">
                    <a:moveTo>
                      <a:pt x="117" y="513"/>
                    </a:moveTo>
                    <a:cubicBezTo>
                      <a:pt x="117" y="662"/>
                      <a:pt x="117" y="811"/>
                      <a:pt x="117" y="961"/>
                    </a:cubicBezTo>
                    <a:cubicBezTo>
                      <a:pt x="117" y="967"/>
                      <a:pt x="117" y="974"/>
                      <a:pt x="115" y="980"/>
                    </a:cubicBezTo>
                    <a:cubicBezTo>
                      <a:pt x="110" y="1000"/>
                      <a:pt x="92" y="1024"/>
                      <a:pt x="59" y="1024"/>
                    </a:cubicBezTo>
                    <a:cubicBezTo>
                      <a:pt x="23" y="1025"/>
                      <a:pt x="0" y="995"/>
                      <a:pt x="0" y="968"/>
                    </a:cubicBezTo>
                    <a:cubicBezTo>
                      <a:pt x="0" y="965"/>
                      <a:pt x="0" y="963"/>
                      <a:pt x="0" y="961"/>
                    </a:cubicBezTo>
                    <a:cubicBezTo>
                      <a:pt x="0" y="662"/>
                      <a:pt x="0" y="363"/>
                      <a:pt x="0" y="65"/>
                    </a:cubicBezTo>
                    <a:cubicBezTo>
                      <a:pt x="0" y="58"/>
                      <a:pt x="0" y="52"/>
                      <a:pt x="1" y="46"/>
                    </a:cubicBezTo>
                    <a:cubicBezTo>
                      <a:pt x="8" y="19"/>
                      <a:pt x="33" y="0"/>
                      <a:pt x="61" y="2"/>
                    </a:cubicBezTo>
                    <a:cubicBezTo>
                      <a:pt x="87" y="3"/>
                      <a:pt x="111" y="21"/>
                      <a:pt x="116" y="50"/>
                    </a:cubicBezTo>
                    <a:cubicBezTo>
                      <a:pt x="117" y="52"/>
                      <a:pt x="117" y="55"/>
                      <a:pt x="117" y="58"/>
                    </a:cubicBezTo>
                    <a:cubicBezTo>
                      <a:pt x="117" y="62"/>
                      <a:pt x="117" y="65"/>
                      <a:pt x="117" y="69"/>
                    </a:cubicBezTo>
                    <a:cubicBezTo>
                      <a:pt x="117" y="217"/>
                      <a:pt x="117" y="365"/>
                      <a:pt x="117" y="513"/>
                    </a:cubicBezTo>
                    <a:close/>
                    <a:moveTo>
                      <a:pt x="47" y="30"/>
                    </a:moveTo>
                    <a:cubicBezTo>
                      <a:pt x="46" y="30"/>
                      <a:pt x="45" y="29"/>
                      <a:pt x="45" y="29"/>
                    </a:cubicBezTo>
                    <a:cubicBezTo>
                      <a:pt x="44" y="30"/>
                      <a:pt x="43" y="30"/>
                      <a:pt x="43" y="30"/>
                    </a:cubicBezTo>
                    <a:cubicBezTo>
                      <a:pt x="31" y="35"/>
                      <a:pt x="24" y="44"/>
                      <a:pt x="20" y="55"/>
                    </a:cubicBezTo>
                    <a:cubicBezTo>
                      <a:pt x="19" y="60"/>
                      <a:pt x="19" y="66"/>
                      <a:pt x="19" y="71"/>
                    </a:cubicBezTo>
                    <a:cubicBezTo>
                      <a:pt x="19" y="365"/>
                      <a:pt x="19" y="660"/>
                      <a:pt x="19" y="954"/>
                    </a:cubicBezTo>
                    <a:cubicBezTo>
                      <a:pt x="19" y="957"/>
                      <a:pt x="19" y="959"/>
                      <a:pt x="19" y="961"/>
                    </a:cubicBezTo>
                    <a:cubicBezTo>
                      <a:pt x="20" y="977"/>
                      <a:pt x="28" y="989"/>
                      <a:pt x="43" y="996"/>
                    </a:cubicBezTo>
                    <a:cubicBezTo>
                      <a:pt x="44" y="996"/>
                      <a:pt x="45" y="996"/>
                      <a:pt x="47" y="996"/>
                    </a:cubicBezTo>
                    <a:cubicBezTo>
                      <a:pt x="47" y="995"/>
                      <a:pt x="47" y="994"/>
                      <a:pt x="47" y="993"/>
                    </a:cubicBezTo>
                    <a:cubicBezTo>
                      <a:pt x="47" y="672"/>
                      <a:pt x="47" y="351"/>
                      <a:pt x="47" y="30"/>
                    </a:cubicBezTo>
                    <a:close/>
                  </a:path>
                </a:pathLst>
              </a:custGeom>
              <a:solidFill>
                <a:srgbClr val="00B0F0"/>
              </a:solidFill>
              <a:ln w="9525">
                <a:noFill/>
                <a:round/>
                <a:headEnd/>
                <a:tailEnd/>
              </a:ln>
            </p:spPr>
            <p:txBody>
              <a:bodyPr/>
              <a:lstStyle/>
              <a:p>
                <a:endParaRPr lang="en-US"/>
              </a:p>
            </p:txBody>
          </p:sp>
          <p:sp>
            <p:nvSpPr>
              <p:cNvPr id="23630" name="Freeform 197"/>
              <p:cNvSpPr>
                <a:spLocks noEditPoints="1"/>
              </p:cNvSpPr>
              <p:nvPr/>
            </p:nvSpPr>
            <p:spPr bwMode="auto">
              <a:xfrm>
                <a:off x="6619" y="869"/>
                <a:ext cx="275" cy="2378"/>
              </a:xfrm>
              <a:custGeom>
                <a:avLst/>
                <a:gdLst>
                  <a:gd name="T0" fmla="*/ 275 w 116"/>
                  <a:gd name="T1" fmla="*/ 1190 h 1005"/>
                  <a:gd name="T2" fmla="*/ 275 w 116"/>
                  <a:gd name="T3" fmla="*/ 2222 h 1005"/>
                  <a:gd name="T4" fmla="*/ 270 w 116"/>
                  <a:gd name="T5" fmla="*/ 2274 h 1005"/>
                  <a:gd name="T6" fmla="*/ 133 w 116"/>
                  <a:gd name="T7" fmla="*/ 2376 h 1005"/>
                  <a:gd name="T8" fmla="*/ 2 w 116"/>
                  <a:gd name="T9" fmla="*/ 2262 h 1005"/>
                  <a:gd name="T10" fmla="*/ 0 w 116"/>
                  <a:gd name="T11" fmla="*/ 2229 h 1005"/>
                  <a:gd name="T12" fmla="*/ 0 w 116"/>
                  <a:gd name="T13" fmla="*/ 1100 h 1005"/>
                  <a:gd name="T14" fmla="*/ 0 w 116"/>
                  <a:gd name="T15" fmla="*/ 149 h 1005"/>
                  <a:gd name="T16" fmla="*/ 7 w 116"/>
                  <a:gd name="T17" fmla="*/ 97 h 1005"/>
                  <a:gd name="T18" fmla="*/ 149 w 116"/>
                  <a:gd name="T19" fmla="*/ 5 h 1005"/>
                  <a:gd name="T20" fmla="*/ 270 w 116"/>
                  <a:gd name="T21" fmla="*/ 114 h 1005"/>
                  <a:gd name="T22" fmla="*/ 275 w 116"/>
                  <a:gd name="T23" fmla="*/ 147 h 1005"/>
                  <a:gd name="T24" fmla="*/ 275 w 116"/>
                  <a:gd name="T25" fmla="*/ 166 h 1005"/>
                  <a:gd name="T26" fmla="*/ 275 w 116"/>
                  <a:gd name="T27" fmla="*/ 1190 h 1005"/>
                  <a:gd name="T28" fmla="*/ 111 w 116"/>
                  <a:gd name="T29" fmla="*/ 2312 h 1005"/>
                  <a:gd name="T30" fmla="*/ 111 w 116"/>
                  <a:gd name="T31" fmla="*/ 2298 h 1005"/>
                  <a:gd name="T32" fmla="*/ 111 w 116"/>
                  <a:gd name="T33" fmla="*/ 71 h 1005"/>
                  <a:gd name="T34" fmla="*/ 109 w 116"/>
                  <a:gd name="T35" fmla="*/ 71 h 1005"/>
                  <a:gd name="T36" fmla="*/ 109 w 116"/>
                  <a:gd name="T37" fmla="*/ 69 h 1005"/>
                  <a:gd name="T38" fmla="*/ 107 w 116"/>
                  <a:gd name="T39" fmla="*/ 69 h 1005"/>
                  <a:gd name="T40" fmla="*/ 102 w 116"/>
                  <a:gd name="T41" fmla="*/ 69 h 1005"/>
                  <a:gd name="T42" fmla="*/ 47 w 116"/>
                  <a:gd name="T43" fmla="*/ 133 h 1005"/>
                  <a:gd name="T44" fmla="*/ 45 w 116"/>
                  <a:gd name="T45" fmla="*/ 166 h 1005"/>
                  <a:gd name="T46" fmla="*/ 45 w 116"/>
                  <a:gd name="T47" fmla="*/ 2212 h 1005"/>
                  <a:gd name="T48" fmla="*/ 45 w 116"/>
                  <a:gd name="T49" fmla="*/ 2229 h 1005"/>
                  <a:gd name="T50" fmla="*/ 97 w 116"/>
                  <a:gd name="T51" fmla="*/ 2309 h 1005"/>
                  <a:gd name="T52" fmla="*/ 111 w 116"/>
                  <a:gd name="T53" fmla="*/ 2312 h 10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1005"/>
                  <a:gd name="T83" fmla="*/ 116 w 116"/>
                  <a:gd name="T84" fmla="*/ 1005 h 10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1005">
                    <a:moveTo>
                      <a:pt x="116" y="503"/>
                    </a:moveTo>
                    <a:cubicBezTo>
                      <a:pt x="116" y="648"/>
                      <a:pt x="116" y="793"/>
                      <a:pt x="116" y="939"/>
                    </a:cubicBezTo>
                    <a:cubicBezTo>
                      <a:pt x="116" y="946"/>
                      <a:pt x="116" y="954"/>
                      <a:pt x="114" y="961"/>
                    </a:cubicBezTo>
                    <a:cubicBezTo>
                      <a:pt x="107" y="984"/>
                      <a:pt x="86" y="1005"/>
                      <a:pt x="56" y="1004"/>
                    </a:cubicBezTo>
                    <a:cubicBezTo>
                      <a:pt x="23" y="1003"/>
                      <a:pt x="4" y="977"/>
                      <a:pt x="1" y="956"/>
                    </a:cubicBezTo>
                    <a:cubicBezTo>
                      <a:pt x="0" y="951"/>
                      <a:pt x="0" y="947"/>
                      <a:pt x="0" y="942"/>
                    </a:cubicBezTo>
                    <a:cubicBezTo>
                      <a:pt x="0" y="783"/>
                      <a:pt x="0" y="624"/>
                      <a:pt x="0" y="465"/>
                    </a:cubicBezTo>
                    <a:cubicBezTo>
                      <a:pt x="0" y="331"/>
                      <a:pt x="0" y="197"/>
                      <a:pt x="0" y="63"/>
                    </a:cubicBezTo>
                    <a:cubicBezTo>
                      <a:pt x="0" y="56"/>
                      <a:pt x="0" y="49"/>
                      <a:pt x="3" y="41"/>
                    </a:cubicBezTo>
                    <a:cubicBezTo>
                      <a:pt x="10" y="19"/>
                      <a:pt x="33" y="0"/>
                      <a:pt x="63" y="2"/>
                    </a:cubicBezTo>
                    <a:cubicBezTo>
                      <a:pt x="86" y="4"/>
                      <a:pt x="109" y="21"/>
                      <a:pt x="114" y="48"/>
                    </a:cubicBezTo>
                    <a:cubicBezTo>
                      <a:pt x="115" y="53"/>
                      <a:pt x="115" y="57"/>
                      <a:pt x="116" y="62"/>
                    </a:cubicBezTo>
                    <a:cubicBezTo>
                      <a:pt x="116" y="64"/>
                      <a:pt x="116" y="67"/>
                      <a:pt x="116" y="70"/>
                    </a:cubicBezTo>
                    <a:cubicBezTo>
                      <a:pt x="116" y="214"/>
                      <a:pt x="116" y="359"/>
                      <a:pt x="116" y="503"/>
                    </a:cubicBezTo>
                    <a:close/>
                    <a:moveTo>
                      <a:pt x="47" y="977"/>
                    </a:moveTo>
                    <a:cubicBezTo>
                      <a:pt x="47" y="974"/>
                      <a:pt x="47" y="973"/>
                      <a:pt x="47" y="971"/>
                    </a:cubicBezTo>
                    <a:cubicBezTo>
                      <a:pt x="47" y="657"/>
                      <a:pt x="47" y="344"/>
                      <a:pt x="47" y="30"/>
                    </a:cubicBezTo>
                    <a:cubicBezTo>
                      <a:pt x="47" y="30"/>
                      <a:pt x="46" y="30"/>
                      <a:pt x="46" y="30"/>
                    </a:cubicBezTo>
                    <a:cubicBezTo>
                      <a:pt x="46" y="29"/>
                      <a:pt x="46" y="29"/>
                      <a:pt x="46" y="29"/>
                    </a:cubicBezTo>
                    <a:cubicBezTo>
                      <a:pt x="45" y="29"/>
                      <a:pt x="45" y="29"/>
                      <a:pt x="45" y="29"/>
                    </a:cubicBezTo>
                    <a:cubicBezTo>
                      <a:pt x="44" y="29"/>
                      <a:pt x="44" y="29"/>
                      <a:pt x="43" y="29"/>
                    </a:cubicBezTo>
                    <a:cubicBezTo>
                      <a:pt x="31" y="34"/>
                      <a:pt x="23" y="43"/>
                      <a:pt x="20" y="56"/>
                    </a:cubicBezTo>
                    <a:cubicBezTo>
                      <a:pt x="19" y="61"/>
                      <a:pt x="19" y="65"/>
                      <a:pt x="19" y="70"/>
                    </a:cubicBezTo>
                    <a:cubicBezTo>
                      <a:pt x="19" y="359"/>
                      <a:pt x="19" y="647"/>
                      <a:pt x="19" y="935"/>
                    </a:cubicBezTo>
                    <a:cubicBezTo>
                      <a:pt x="19" y="938"/>
                      <a:pt x="19" y="940"/>
                      <a:pt x="19" y="942"/>
                    </a:cubicBezTo>
                    <a:cubicBezTo>
                      <a:pt x="20" y="957"/>
                      <a:pt x="27" y="969"/>
                      <a:pt x="41" y="976"/>
                    </a:cubicBezTo>
                    <a:cubicBezTo>
                      <a:pt x="42" y="976"/>
                      <a:pt x="44" y="977"/>
                      <a:pt x="47" y="977"/>
                    </a:cubicBezTo>
                    <a:close/>
                  </a:path>
                </a:pathLst>
              </a:custGeom>
              <a:solidFill>
                <a:srgbClr val="00B0F0"/>
              </a:solidFill>
              <a:ln w="9525">
                <a:noFill/>
                <a:round/>
                <a:headEnd/>
                <a:tailEnd/>
              </a:ln>
            </p:spPr>
            <p:txBody>
              <a:bodyPr/>
              <a:lstStyle/>
              <a:p>
                <a:endParaRPr lang="en-US"/>
              </a:p>
            </p:txBody>
          </p:sp>
          <p:sp>
            <p:nvSpPr>
              <p:cNvPr id="23631" name="Freeform 198"/>
              <p:cNvSpPr>
                <a:spLocks noEditPoints="1"/>
              </p:cNvSpPr>
              <p:nvPr/>
            </p:nvSpPr>
            <p:spPr bwMode="auto">
              <a:xfrm>
                <a:off x="5338" y="779"/>
                <a:ext cx="267" cy="2252"/>
              </a:xfrm>
              <a:custGeom>
                <a:avLst/>
                <a:gdLst>
                  <a:gd name="T0" fmla="*/ 5 w 113"/>
                  <a:gd name="T1" fmla="*/ 1126 h 952"/>
                  <a:gd name="T2" fmla="*/ 2 w 113"/>
                  <a:gd name="T3" fmla="*/ 393 h 952"/>
                  <a:gd name="T4" fmla="*/ 0 w 113"/>
                  <a:gd name="T5" fmla="*/ 137 h 952"/>
                  <a:gd name="T6" fmla="*/ 5 w 113"/>
                  <a:gd name="T7" fmla="*/ 99 h 952"/>
                  <a:gd name="T8" fmla="*/ 130 w 113"/>
                  <a:gd name="T9" fmla="*/ 0 h 952"/>
                  <a:gd name="T10" fmla="*/ 258 w 113"/>
                  <a:gd name="T11" fmla="*/ 109 h 952"/>
                  <a:gd name="T12" fmla="*/ 260 w 113"/>
                  <a:gd name="T13" fmla="*/ 140 h 952"/>
                  <a:gd name="T14" fmla="*/ 262 w 113"/>
                  <a:gd name="T15" fmla="*/ 662 h 952"/>
                  <a:gd name="T16" fmla="*/ 265 w 113"/>
                  <a:gd name="T17" fmla="*/ 1337 h 952"/>
                  <a:gd name="T18" fmla="*/ 267 w 113"/>
                  <a:gd name="T19" fmla="*/ 1694 h 952"/>
                  <a:gd name="T20" fmla="*/ 267 w 113"/>
                  <a:gd name="T21" fmla="*/ 2110 h 952"/>
                  <a:gd name="T22" fmla="*/ 258 w 113"/>
                  <a:gd name="T23" fmla="*/ 2167 h 952"/>
                  <a:gd name="T24" fmla="*/ 118 w 113"/>
                  <a:gd name="T25" fmla="*/ 2243 h 952"/>
                  <a:gd name="T26" fmla="*/ 12 w 113"/>
                  <a:gd name="T27" fmla="*/ 2136 h 952"/>
                  <a:gd name="T28" fmla="*/ 9 w 113"/>
                  <a:gd name="T29" fmla="*/ 2110 h 952"/>
                  <a:gd name="T30" fmla="*/ 7 w 113"/>
                  <a:gd name="T31" fmla="*/ 1838 h 952"/>
                  <a:gd name="T32" fmla="*/ 5 w 113"/>
                  <a:gd name="T33" fmla="*/ 1221 h 952"/>
                  <a:gd name="T34" fmla="*/ 5 w 113"/>
                  <a:gd name="T35" fmla="*/ 1126 h 952"/>
                  <a:gd name="T36" fmla="*/ 5 w 113"/>
                  <a:gd name="T37" fmla="*/ 1126 h 952"/>
                  <a:gd name="T38" fmla="*/ 113 w 113"/>
                  <a:gd name="T39" fmla="*/ 2183 h 952"/>
                  <a:gd name="T40" fmla="*/ 113 w 113"/>
                  <a:gd name="T41" fmla="*/ 2164 h 952"/>
                  <a:gd name="T42" fmla="*/ 111 w 113"/>
                  <a:gd name="T43" fmla="*/ 1682 h 952"/>
                  <a:gd name="T44" fmla="*/ 109 w 113"/>
                  <a:gd name="T45" fmla="*/ 852 h 952"/>
                  <a:gd name="T46" fmla="*/ 106 w 113"/>
                  <a:gd name="T47" fmla="*/ 203 h 952"/>
                  <a:gd name="T48" fmla="*/ 104 w 113"/>
                  <a:gd name="T49" fmla="*/ 73 h 952"/>
                  <a:gd name="T50" fmla="*/ 104 w 113"/>
                  <a:gd name="T51" fmla="*/ 62 h 952"/>
                  <a:gd name="T52" fmla="*/ 99 w 113"/>
                  <a:gd name="T53" fmla="*/ 62 h 952"/>
                  <a:gd name="T54" fmla="*/ 45 w 113"/>
                  <a:gd name="T55" fmla="*/ 125 h 952"/>
                  <a:gd name="T56" fmla="*/ 43 w 113"/>
                  <a:gd name="T57" fmla="*/ 151 h 952"/>
                  <a:gd name="T58" fmla="*/ 47 w 113"/>
                  <a:gd name="T59" fmla="*/ 873 h 952"/>
                  <a:gd name="T60" fmla="*/ 50 w 113"/>
                  <a:gd name="T61" fmla="*/ 1635 h 952"/>
                  <a:gd name="T62" fmla="*/ 52 w 113"/>
                  <a:gd name="T63" fmla="*/ 1966 h 952"/>
                  <a:gd name="T64" fmla="*/ 52 w 113"/>
                  <a:gd name="T65" fmla="*/ 2098 h 952"/>
                  <a:gd name="T66" fmla="*/ 102 w 113"/>
                  <a:gd name="T67" fmla="*/ 2181 h 952"/>
                  <a:gd name="T68" fmla="*/ 113 w 113"/>
                  <a:gd name="T69" fmla="*/ 2183 h 9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952"/>
                  <a:gd name="T107" fmla="*/ 113 w 113"/>
                  <a:gd name="T108" fmla="*/ 952 h 9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952">
                    <a:moveTo>
                      <a:pt x="2" y="476"/>
                    </a:moveTo>
                    <a:cubicBezTo>
                      <a:pt x="1" y="373"/>
                      <a:pt x="1" y="270"/>
                      <a:pt x="1" y="166"/>
                    </a:cubicBezTo>
                    <a:cubicBezTo>
                      <a:pt x="1" y="130"/>
                      <a:pt x="0" y="94"/>
                      <a:pt x="0" y="58"/>
                    </a:cubicBezTo>
                    <a:cubicBezTo>
                      <a:pt x="0" y="53"/>
                      <a:pt x="0" y="47"/>
                      <a:pt x="2" y="42"/>
                    </a:cubicBezTo>
                    <a:cubicBezTo>
                      <a:pt x="9" y="14"/>
                      <a:pt x="33" y="0"/>
                      <a:pt x="55" y="0"/>
                    </a:cubicBezTo>
                    <a:cubicBezTo>
                      <a:pt x="81" y="0"/>
                      <a:pt x="105" y="20"/>
                      <a:pt x="109" y="46"/>
                    </a:cubicBezTo>
                    <a:cubicBezTo>
                      <a:pt x="109" y="50"/>
                      <a:pt x="110" y="55"/>
                      <a:pt x="110" y="59"/>
                    </a:cubicBezTo>
                    <a:cubicBezTo>
                      <a:pt x="110" y="133"/>
                      <a:pt x="110" y="206"/>
                      <a:pt x="111" y="280"/>
                    </a:cubicBezTo>
                    <a:cubicBezTo>
                      <a:pt x="111" y="375"/>
                      <a:pt x="111" y="470"/>
                      <a:pt x="112" y="565"/>
                    </a:cubicBezTo>
                    <a:cubicBezTo>
                      <a:pt x="112" y="615"/>
                      <a:pt x="112" y="666"/>
                      <a:pt x="113" y="716"/>
                    </a:cubicBezTo>
                    <a:cubicBezTo>
                      <a:pt x="113" y="775"/>
                      <a:pt x="113" y="834"/>
                      <a:pt x="113" y="892"/>
                    </a:cubicBezTo>
                    <a:cubicBezTo>
                      <a:pt x="113" y="901"/>
                      <a:pt x="112" y="909"/>
                      <a:pt x="109" y="916"/>
                    </a:cubicBezTo>
                    <a:cubicBezTo>
                      <a:pt x="100" y="936"/>
                      <a:pt x="78" y="952"/>
                      <a:pt x="50" y="948"/>
                    </a:cubicBezTo>
                    <a:cubicBezTo>
                      <a:pt x="30" y="945"/>
                      <a:pt x="9" y="929"/>
                      <a:pt x="5" y="903"/>
                    </a:cubicBezTo>
                    <a:cubicBezTo>
                      <a:pt x="4" y="899"/>
                      <a:pt x="4" y="896"/>
                      <a:pt x="4" y="892"/>
                    </a:cubicBezTo>
                    <a:cubicBezTo>
                      <a:pt x="4" y="854"/>
                      <a:pt x="3" y="816"/>
                      <a:pt x="3" y="777"/>
                    </a:cubicBezTo>
                    <a:cubicBezTo>
                      <a:pt x="3" y="690"/>
                      <a:pt x="3" y="603"/>
                      <a:pt x="2" y="516"/>
                    </a:cubicBezTo>
                    <a:cubicBezTo>
                      <a:pt x="2" y="503"/>
                      <a:pt x="2" y="489"/>
                      <a:pt x="2" y="476"/>
                    </a:cubicBezTo>
                    <a:cubicBezTo>
                      <a:pt x="2" y="476"/>
                      <a:pt x="2" y="476"/>
                      <a:pt x="2" y="476"/>
                    </a:cubicBezTo>
                    <a:close/>
                    <a:moveTo>
                      <a:pt x="48" y="923"/>
                    </a:moveTo>
                    <a:cubicBezTo>
                      <a:pt x="48" y="920"/>
                      <a:pt x="48" y="917"/>
                      <a:pt x="48" y="915"/>
                    </a:cubicBezTo>
                    <a:cubicBezTo>
                      <a:pt x="48" y="847"/>
                      <a:pt x="48" y="779"/>
                      <a:pt x="47" y="711"/>
                    </a:cubicBezTo>
                    <a:cubicBezTo>
                      <a:pt x="47" y="594"/>
                      <a:pt x="46" y="477"/>
                      <a:pt x="46" y="360"/>
                    </a:cubicBezTo>
                    <a:cubicBezTo>
                      <a:pt x="45" y="269"/>
                      <a:pt x="45" y="177"/>
                      <a:pt x="45" y="86"/>
                    </a:cubicBezTo>
                    <a:cubicBezTo>
                      <a:pt x="45" y="68"/>
                      <a:pt x="44" y="49"/>
                      <a:pt x="44" y="31"/>
                    </a:cubicBezTo>
                    <a:cubicBezTo>
                      <a:pt x="44" y="29"/>
                      <a:pt x="44" y="28"/>
                      <a:pt x="44" y="26"/>
                    </a:cubicBezTo>
                    <a:cubicBezTo>
                      <a:pt x="43" y="26"/>
                      <a:pt x="42" y="26"/>
                      <a:pt x="42" y="26"/>
                    </a:cubicBezTo>
                    <a:cubicBezTo>
                      <a:pt x="29" y="31"/>
                      <a:pt x="22" y="40"/>
                      <a:pt x="19" y="53"/>
                    </a:cubicBezTo>
                    <a:cubicBezTo>
                      <a:pt x="18" y="57"/>
                      <a:pt x="18" y="61"/>
                      <a:pt x="18" y="64"/>
                    </a:cubicBezTo>
                    <a:cubicBezTo>
                      <a:pt x="19" y="166"/>
                      <a:pt x="19" y="267"/>
                      <a:pt x="20" y="369"/>
                    </a:cubicBezTo>
                    <a:cubicBezTo>
                      <a:pt x="20" y="476"/>
                      <a:pt x="21" y="583"/>
                      <a:pt x="21" y="691"/>
                    </a:cubicBezTo>
                    <a:cubicBezTo>
                      <a:pt x="21" y="737"/>
                      <a:pt x="21" y="784"/>
                      <a:pt x="22" y="831"/>
                    </a:cubicBezTo>
                    <a:cubicBezTo>
                      <a:pt x="22" y="850"/>
                      <a:pt x="22" y="869"/>
                      <a:pt x="22" y="887"/>
                    </a:cubicBezTo>
                    <a:cubicBezTo>
                      <a:pt x="22" y="903"/>
                      <a:pt x="29" y="915"/>
                      <a:pt x="43" y="922"/>
                    </a:cubicBezTo>
                    <a:cubicBezTo>
                      <a:pt x="45" y="922"/>
                      <a:pt x="46" y="922"/>
                      <a:pt x="48" y="923"/>
                    </a:cubicBezTo>
                    <a:close/>
                  </a:path>
                </a:pathLst>
              </a:custGeom>
              <a:solidFill>
                <a:srgbClr val="00B0F0"/>
              </a:solidFill>
              <a:ln w="9525">
                <a:noFill/>
                <a:round/>
                <a:headEnd/>
                <a:tailEnd/>
              </a:ln>
            </p:spPr>
            <p:txBody>
              <a:bodyPr/>
              <a:lstStyle/>
              <a:p>
                <a:endParaRPr lang="en-US"/>
              </a:p>
            </p:txBody>
          </p:sp>
          <p:sp>
            <p:nvSpPr>
              <p:cNvPr id="23632" name="Freeform 199"/>
              <p:cNvSpPr>
                <a:spLocks noEditPoints="1"/>
              </p:cNvSpPr>
              <p:nvPr/>
            </p:nvSpPr>
            <p:spPr bwMode="auto">
              <a:xfrm>
                <a:off x="7005" y="779"/>
                <a:ext cx="268" cy="2252"/>
              </a:xfrm>
              <a:custGeom>
                <a:avLst/>
                <a:gdLst>
                  <a:gd name="T0" fmla="*/ 2 w 113"/>
                  <a:gd name="T1" fmla="*/ 1126 h 952"/>
                  <a:gd name="T2" fmla="*/ 0 w 113"/>
                  <a:gd name="T3" fmla="*/ 393 h 952"/>
                  <a:gd name="T4" fmla="*/ 0 w 113"/>
                  <a:gd name="T5" fmla="*/ 137 h 952"/>
                  <a:gd name="T6" fmla="*/ 2 w 113"/>
                  <a:gd name="T7" fmla="*/ 99 h 952"/>
                  <a:gd name="T8" fmla="*/ 128 w 113"/>
                  <a:gd name="T9" fmla="*/ 0 h 952"/>
                  <a:gd name="T10" fmla="*/ 256 w 113"/>
                  <a:gd name="T11" fmla="*/ 109 h 952"/>
                  <a:gd name="T12" fmla="*/ 259 w 113"/>
                  <a:gd name="T13" fmla="*/ 140 h 952"/>
                  <a:gd name="T14" fmla="*/ 261 w 113"/>
                  <a:gd name="T15" fmla="*/ 662 h 952"/>
                  <a:gd name="T16" fmla="*/ 263 w 113"/>
                  <a:gd name="T17" fmla="*/ 1337 h 952"/>
                  <a:gd name="T18" fmla="*/ 266 w 113"/>
                  <a:gd name="T19" fmla="*/ 1694 h 952"/>
                  <a:gd name="T20" fmla="*/ 268 w 113"/>
                  <a:gd name="T21" fmla="*/ 2110 h 952"/>
                  <a:gd name="T22" fmla="*/ 256 w 113"/>
                  <a:gd name="T23" fmla="*/ 2167 h 952"/>
                  <a:gd name="T24" fmla="*/ 116 w 113"/>
                  <a:gd name="T25" fmla="*/ 2243 h 952"/>
                  <a:gd name="T26" fmla="*/ 9 w 113"/>
                  <a:gd name="T27" fmla="*/ 2136 h 952"/>
                  <a:gd name="T28" fmla="*/ 9 w 113"/>
                  <a:gd name="T29" fmla="*/ 2110 h 952"/>
                  <a:gd name="T30" fmla="*/ 7 w 113"/>
                  <a:gd name="T31" fmla="*/ 1838 h 952"/>
                  <a:gd name="T32" fmla="*/ 5 w 113"/>
                  <a:gd name="T33" fmla="*/ 1221 h 952"/>
                  <a:gd name="T34" fmla="*/ 5 w 113"/>
                  <a:gd name="T35" fmla="*/ 1126 h 952"/>
                  <a:gd name="T36" fmla="*/ 2 w 113"/>
                  <a:gd name="T37" fmla="*/ 1126 h 952"/>
                  <a:gd name="T38" fmla="*/ 114 w 113"/>
                  <a:gd name="T39" fmla="*/ 2183 h 952"/>
                  <a:gd name="T40" fmla="*/ 114 w 113"/>
                  <a:gd name="T41" fmla="*/ 2164 h 952"/>
                  <a:gd name="T42" fmla="*/ 111 w 113"/>
                  <a:gd name="T43" fmla="*/ 1682 h 952"/>
                  <a:gd name="T44" fmla="*/ 107 w 113"/>
                  <a:gd name="T45" fmla="*/ 852 h 952"/>
                  <a:gd name="T46" fmla="*/ 104 w 113"/>
                  <a:gd name="T47" fmla="*/ 203 h 952"/>
                  <a:gd name="T48" fmla="*/ 104 w 113"/>
                  <a:gd name="T49" fmla="*/ 73 h 952"/>
                  <a:gd name="T50" fmla="*/ 102 w 113"/>
                  <a:gd name="T51" fmla="*/ 62 h 952"/>
                  <a:gd name="T52" fmla="*/ 97 w 113"/>
                  <a:gd name="T53" fmla="*/ 62 h 952"/>
                  <a:gd name="T54" fmla="*/ 43 w 113"/>
                  <a:gd name="T55" fmla="*/ 125 h 952"/>
                  <a:gd name="T56" fmla="*/ 43 w 113"/>
                  <a:gd name="T57" fmla="*/ 151 h 952"/>
                  <a:gd name="T58" fmla="*/ 45 w 113"/>
                  <a:gd name="T59" fmla="*/ 873 h 952"/>
                  <a:gd name="T60" fmla="*/ 50 w 113"/>
                  <a:gd name="T61" fmla="*/ 1635 h 952"/>
                  <a:gd name="T62" fmla="*/ 50 w 113"/>
                  <a:gd name="T63" fmla="*/ 1966 h 952"/>
                  <a:gd name="T64" fmla="*/ 50 w 113"/>
                  <a:gd name="T65" fmla="*/ 2098 h 952"/>
                  <a:gd name="T66" fmla="*/ 102 w 113"/>
                  <a:gd name="T67" fmla="*/ 2181 h 952"/>
                  <a:gd name="T68" fmla="*/ 114 w 113"/>
                  <a:gd name="T69" fmla="*/ 2183 h 9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952"/>
                  <a:gd name="T107" fmla="*/ 113 w 113"/>
                  <a:gd name="T108" fmla="*/ 952 h 9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952">
                    <a:moveTo>
                      <a:pt x="1" y="476"/>
                    </a:moveTo>
                    <a:cubicBezTo>
                      <a:pt x="1" y="373"/>
                      <a:pt x="1" y="270"/>
                      <a:pt x="0" y="166"/>
                    </a:cubicBezTo>
                    <a:cubicBezTo>
                      <a:pt x="0" y="130"/>
                      <a:pt x="0" y="94"/>
                      <a:pt x="0" y="58"/>
                    </a:cubicBezTo>
                    <a:cubicBezTo>
                      <a:pt x="0" y="53"/>
                      <a:pt x="0" y="47"/>
                      <a:pt x="1" y="42"/>
                    </a:cubicBezTo>
                    <a:cubicBezTo>
                      <a:pt x="8" y="14"/>
                      <a:pt x="33" y="0"/>
                      <a:pt x="54" y="0"/>
                    </a:cubicBezTo>
                    <a:cubicBezTo>
                      <a:pt x="80" y="0"/>
                      <a:pt x="105" y="20"/>
                      <a:pt x="108" y="46"/>
                    </a:cubicBezTo>
                    <a:cubicBezTo>
                      <a:pt x="109" y="50"/>
                      <a:pt x="109" y="55"/>
                      <a:pt x="109" y="59"/>
                    </a:cubicBezTo>
                    <a:cubicBezTo>
                      <a:pt x="110" y="133"/>
                      <a:pt x="110" y="206"/>
                      <a:pt x="110" y="280"/>
                    </a:cubicBezTo>
                    <a:cubicBezTo>
                      <a:pt x="110" y="375"/>
                      <a:pt x="111" y="470"/>
                      <a:pt x="111" y="565"/>
                    </a:cubicBezTo>
                    <a:cubicBezTo>
                      <a:pt x="112" y="615"/>
                      <a:pt x="112" y="666"/>
                      <a:pt x="112" y="716"/>
                    </a:cubicBezTo>
                    <a:cubicBezTo>
                      <a:pt x="113" y="775"/>
                      <a:pt x="113" y="834"/>
                      <a:pt x="113" y="892"/>
                    </a:cubicBezTo>
                    <a:cubicBezTo>
                      <a:pt x="113" y="901"/>
                      <a:pt x="112" y="909"/>
                      <a:pt x="108" y="916"/>
                    </a:cubicBezTo>
                    <a:cubicBezTo>
                      <a:pt x="99" y="936"/>
                      <a:pt x="78" y="952"/>
                      <a:pt x="49" y="948"/>
                    </a:cubicBezTo>
                    <a:cubicBezTo>
                      <a:pt x="29" y="945"/>
                      <a:pt x="9" y="929"/>
                      <a:pt x="4" y="903"/>
                    </a:cubicBezTo>
                    <a:cubicBezTo>
                      <a:pt x="4" y="899"/>
                      <a:pt x="4" y="896"/>
                      <a:pt x="4" y="892"/>
                    </a:cubicBezTo>
                    <a:cubicBezTo>
                      <a:pt x="3" y="854"/>
                      <a:pt x="3" y="816"/>
                      <a:pt x="3" y="777"/>
                    </a:cubicBezTo>
                    <a:cubicBezTo>
                      <a:pt x="2" y="690"/>
                      <a:pt x="2" y="603"/>
                      <a:pt x="2" y="516"/>
                    </a:cubicBezTo>
                    <a:cubicBezTo>
                      <a:pt x="2" y="503"/>
                      <a:pt x="2" y="489"/>
                      <a:pt x="2" y="476"/>
                    </a:cubicBezTo>
                    <a:cubicBezTo>
                      <a:pt x="2" y="476"/>
                      <a:pt x="1" y="476"/>
                      <a:pt x="1" y="476"/>
                    </a:cubicBezTo>
                    <a:close/>
                    <a:moveTo>
                      <a:pt x="48" y="923"/>
                    </a:moveTo>
                    <a:cubicBezTo>
                      <a:pt x="48" y="920"/>
                      <a:pt x="48" y="917"/>
                      <a:pt x="48" y="915"/>
                    </a:cubicBezTo>
                    <a:cubicBezTo>
                      <a:pt x="48" y="847"/>
                      <a:pt x="47" y="779"/>
                      <a:pt x="47" y="711"/>
                    </a:cubicBezTo>
                    <a:cubicBezTo>
                      <a:pt x="46" y="594"/>
                      <a:pt x="46" y="477"/>
                      <a:pt x="45" y="360"/>
                    </a:cubicBezTo>
                    <a:cubicBezTo>
                      <a:pt x="45" y="269"/>
                      <a:pt x="45" y="177"/>
                      <a:pt x="44" y="86"/>
                    </a:cubicBezTo>
                    <a:cubicBezTo>
                      <a:pt x="44" y="68"/>
                      <a:pt x="44" y="49"/>
                      <a:pt x="44" y="31"/>
                    </a:cubicBezTo>
                    <a:cubicBezTo>
                      <a:pt x="44" y="29"/>
                      <a:pt x="43" y="28"/>
                      <a:pt x="43" y="26"/>
                    </a:cubicBezTo>
                    <a:cubicBezTo>
                      <a:pt x="42" y="26"/>
                      <a:pt x="42" y="26"/>
                      <a:pt x="41" y="26"/>
                    </a:cubicBezTo>
                    <a:cubicBezTo>
                      <a:pt x="29" y="31"/>
                      <a:pt x="21" y="40"/>
                      <a:pt x="18" y="53"/>
                    </a:cubicBezTo>
                    <a:cubicBezTo>
                      <a:pt x="18" y="57"/>
                      <a:pt x="18" y="61"/>
                      <a:pt x="18" y="64"/>
                    </a:cubicBezTo>
                    <a:cubicBezTo>
                      <a:pt x="18" y="166"/>
                      <a:pt x="19" y="267"/>
                      <a:pt x="19" y="369"/>
                    </a:cubicBezTo>
                    <a:cubicBezTo>
                      <a:pt x="20" y="476"/>
                      <a:pt x="20" y="583"/>
                      <a:pt x="21" y="691"/>
                    </a:cubicBezTo>
                    <a:cubicBezTo>
                      <a:pt x="21" y="737"/>
                      <a:pt x="21" y="784"/>
                      <a:pt x="21" y="831"/>
                    </a:cubicBezTo>
                    <a:cubicBezTo>
                      <a:pt x="21" y="850"/>
                      <a:pt x="21" y="869"/>
                      <a:pt x="21" y="887"/>
                    </a:cubicBezTo>
                    <a:cubicBezTo>
                      <a:pt x="22" y="903"/>
                      <a:pt x="29" y="915"/>
                      <a:pt x="43" y="922"/>
                    </a:cubicBezTo>
                    <a:cubicBezTo>
                      <a:pt x="44" y="922"/>
                      <a:pt x="46" y="922"/>
                      <a:pt x="48" y="923"/>
                    </a:cubicBezTo>
                    <a:close/>
                  </a:path>
                </a:pathLst>
              </a:custGeom>
              <a:solidFill>
                <a:srgbClr val="00B0F0"/>
              </a:solidFill>
              <a:ln w="9525">
                <a:noFill/>
                <a:round/>
                <a:headEnd/>
                <a:tailEnd/>
              </a:ln>
            </p:spPr>
            <p:txBody>
              <a:bodyPr/>
              <a:lstStyle/>
              <a:p>
                <a:endParaRPr lang="en-US"/>
              </a:p>
            </p:txBody>
          </p:sp>
          <p:sp>
            <p:nvSpPr>
              <p:cNvPr id="23633" name="Freeform 200"/>
              <p:cNvSpPr>
                <a:spLocks/>
              </p:cNvSpPr>
              <p:nvPr/>
            </p:nvSpPr>
            <p:spPr bwMode="auto">
              <a:xfrm>
                <a:off x="6214" y="966"/>
                <a:ext cx="69" cy="2288"/>
              </a:xfrm>
              <a:custGeom>
                <a:avLst/>
                <a:gdLst>
                  <a:gd name="T0" fmla="*/ 67 w 29"/>
                  <a:gd name="T1" fmla="*/ 0 h 967"/>
                  <a:gd name="T2" fmla="*/ 67 w 29"/>
                  <a:gd name="T3" fmla="*/ 2288 h 967"/>
                  <a:gd name="T4" fmla="*/ 55 w 29"/>
                  <a:gd name="T5" fmla="*/ 2286 h 967"/>
                  <a:gd name="T6" fmla="*/ 0 w 29"/>
                  <a:gd name="T7" fmla="*/ 2203 h 967"/>
                  <a:gd name="T8" fmla="*/ 0 w 29"/>
                  <a:gd name="T9" fmla="*/ 2189 h 967"/>
                  <a:gd name="T10" fmla="*/ 0 w 29"/>
                  <a:gd name="T11" fmla="*/ 99 h 967"/>
                  <a:gd name="T12" fmla="*/ 2 w 29"/>
                  <a:gd name="T13" fmla="*/ 69 h 967"/>
                  <a:gd name="T14" fmla="*/ 57 w 29"/>
                  <a:gd name="T15" fmla="*/ 2 h 967"/>
                  <a:gd name="T16" fmla="*/ 67 w 29"/>
                  <a:gd name="T17" fmla="*/ 0 h 9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967"/>
                  <a:gd name="T29" fmla="*/ 29 w 29"/>
                  <a:gd name="T30" fmla="*/ 967 h 9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967">
                    <a:moveTo>
                      <a:pt x="28" y="0"/>
                    </a:moveTo>
                    <a:cubicBezTo>
                      <a:pt x="29" y="7"/>
                      <a:pt x="29" y="960"/>
                      <a:pt x="28" y="967"/>
                    </a:cubicBezTo>
                    <a:cubicBezTo>
                      <a:pt x="26" y="967"/>
                      <a:pt x="25" y="967"/>
                      <a:pt x="23" y="966"/>
                    </a:cubicBezTo>
                    <a:cubicBezTo>
                      <a:pt x="9" y="959"/>
                      <a:pt x="1" y="947"/>
                      <a:pt x="0" y="931"/>
                    </a:cubicBezTo>
                    <a:cubicBezTo>
                      <a:pt x="0" y="929"/>
                      <a:pt x="0" y="927"/>
                      <a:pt x="0" y="925"/>
                    </a:cubicBezTo>
                    <a:cubicBezTo>
                      <a:pt x="0" y="631"/>
                      <a:pt x="0" y="336"/>
                      <a:pt x="0" y="42"/>
                    </a:cubicBezTo>
                    <a:cubicBezTo>
                      <a:pt x="0" y="38"/>
                      <a:pt x="0" y="33"/>
                      <a:pt x="1" y="29"/>
                    </a:cubicBezTo>
                    <a:cubicBezTo>
                      <a:pt x="4" y="16"/>
                      <a:pt x="12" y="7"/>
                      <a:pt x="24" y="1"/>
                    </a:cubicBezTo>
                    <a:cubicBezTo>
                      <a:pt x="25" y="0"/>
                      <a:pt x="26" y="0"/>
                      <a:pt x="28" y="0"/>
                    </a:cubicBezTo>
                    <a:close/>
                  </a:path>
                </a:pathLst>
              </a:custGeom>
              <a:solidFill>
                <a:srgbClr val="FFFFFF"/>
              </a:solidFill>
              <a:ln w="9525">
                <a:noFill/>
                <a:round/>
                <a:headEnd/>
                <a:tailEnd/>
              </a:ln>
            </p:spPr>
            <p:txBody>
              <a:bodyPr/>
              <a:lstStyle/>
              <a:p>
                <a:endParaRPr lang="en-US"/>
              </a:p>
            </p:txBody>
          </p:sp>
          <p:sp>
            <p:nvSpPr>
              <p:cNvPr id="23634" name="Freeform 201"/>
              <p:cNvSpPr>
                <a:spLocks/>
              </p:cNvSpPr>
              <p:nvPr/>
            </p:nvSpPr>
            <p:spPr bwMode="auto">
              <a:xfrm>
                <a:off x="5809" y="916"/>
                <a:ext cx="66" cy="2288"/>
              </a:xfrm>
              <a:custGeom>
                <a:avLst/>
                <a:gdLst>
                  <a:gd name="T0" fmla="*/ 66 w 28"/>
                  <a:gd name="T1" fmla="*/ 2 h 967"/>
                  <a:gd name="T2" fmla="*/ 66 w 28"/>
                  <a:gd name="T3" fmla="*/ 2281 h 967"/>
                  <a:gd name="T4" fmla="*/ 66 w 28"/>
                  <a:gd name="T5" fmla="*/ 2288 h 967"/>
                  <a:gd name="T6" fmla="*/ 57 w 28"/>
                  <a:gd name="T7" fmla="*/ 2288 h 967"/>
                  <a:gd name="T8" fmla="*/ 0 w 28"/>
                  <a:gd name="T9" fmla="*/ 2205 h 967"/>
                  <a:gd name="T10" fmla="*/ 0 w 28"/>
                  <a:gd name="T11" fmla="*/ 2189 h 967"/>
                  <a:gd name="T12" fmla="*/ 0 w 28"/>
                  <a:gd name="T13" fmla="*/ 99 h 967"/>
                  <a:gd name="T14" fmla="*/ 2 w 28"/>
                  <a:gd name="T15" fmla="*/ 62 h 967"/>
                  <a:gd name="T16" fmla="*/ 57 w 28"/>
                  <a:gd name="T17" fmla="*/ 2 h 967"/>
                  <a:gd name="T18" fmla="*/ 61 w 28"/>
                  <a:gd name="T19" fmla="*/ 0 h 967"/>
                  <a:gd name="T20" fmla="*/ 66 w 28"/>
                  <a:gd name="T21" fmla="*/ 2 h 9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967"/>
                  <a:gd name="T35" fmla="*/ 28 w 28"/>
                  <a:gd name="T36" fmla="*/ 967 h 9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967">
                    <a:moveTo>
                      <a:pt x="28" y="1"/>
                    </a:moveTo>
                    <a:cubicBezTo>
                      <a:pt x="28" y="322"/>
                      <a:pt x="28" y="643"/>
                      <a:pt x="28" y="964"/>
                    </a:cubicBezTo>
                    <a:cubicBezTo>
                      <a:pt x="28" y="965"/>
                      <a:pt x="28" y="966"/>
                      <a:pt x="28" y="967"/>
                    </a:cubicBezTo>
                    <a:cubicBezTo>
                      <a:pt x="26" y="967"/>
                      <a:pt x="25" y="967"/>
                      <a:pt x="24" y="967"/>
                    </a:cubicBezTo>
                    <a:cubicBezTo>
                      <a:pt x="9" y="960"/>
                      <a:pt x="1" y="948"/>
                      <a:pt x="0" y="932"/>
                    </a:cubicBezTo>
                    <a:cubicBezTo>
                      <a:pt x="0" y="930"/>
                      <a:pt x="0" y="928"/>
                      <a:pt x="0" y="925"/>
                    </a:cubicBezTo>
                    <a:cubicBezTo>
                      <a:pt x="0" y="631"/>
                      <a:pt x="0" y="336"/>
                      <a:pt x="0" y="42"/>
                    </a:cubicBezTo>
                    <a:cubicBezTo>
                      <a:pt x="0" y="37"/>
                      <a:pt x="0" y="31"/>
                      <a:pt x="1" y="26"/>
                    </a:cubicBezTo>
                    <a:cubicBezTo>
                      <a:pt x="5" y="15"/>
                      <a:pt x="12" y="6"/>
                      <a:pt x="24" y="1"/>
                    </a:cubicBezTo>
                    <a:cubicBezTo>
                      <a:pt x="24" y="1"/>
                      <a:pt x="25" y="1"/>
                      <a:pt x="26" y="0"/>
                    </a:cubicBezTo>
                    <a:cubicBezTo>
                      <a:pt x="26" y="0"/>
                      <a:pt x="27" y="1"/>
                      <a:pt x="28" y="1"/>
                    </a:cubicBezTo>
                    <a:close/>
                  </a:path>
                </a:pathLst>
              </a:custGeom>
              <a:solidFill>
                <a:srgbClr val="FFFFFF"/>
              </a:solidFill>
              <a:ln w="9525">
                <a:noFill/>
                <a:round/>
                <a:headEnd/>
                <a:tailEnd/>
              </a:ln>
            </p:spPr>
            <p:txBody>
              <a:bodyPr/>
              <a:lstStyle/>
              <a:p>
                <a:endParaRPr lang="en-US"/>
              </a:p>
            </p:txBody>
          </p:sp>
          <p:sp>
            <p:nvSpPr>
              <p:cNvPr id="23635" name="Freeform 202"/>
              <p:cNvSpPr>
                <a:spLocks/>
              </p:cNvSpPr>
              <p:nvPr/>
            </p:nvSpPr>
            <p:spPr bwMode="auto">
              <a:xfrm>
                <a:off x="6664" y="938"/>
                <a:ext cx="66" cy="2242"/>
              </a:xfrm>
              <a:custGeom>
                <a:avLst/>
                <a:gdLst>
                  <a:gd name="T0" fmla="*/ 66 w 28"/>
                  <a:gd name="T1" fmla="*/ 2242 h 948"/>
                  <a:gd name="T2" fmla="*/ 52 w 28"/>
                  <a:gd name="T3" fmla="*/ 2240 h 948"/>
                  <a:gd name="T4" fmla="*/ 0 w 28"/>
                  <a:gd name="T5" fmla="*/ 2159 h 948"/>
                  <a:gd name="T6" fmla="*/ 0 w 28"/>
                  <a:gd name="T7" fmla="*/ 2143 h 948"/>
                  <a:gd name="T8" fmla="*/ 0 w 28"/>
                  <a:gd name="T9" fmla="*/ 97 h 948"/>
                  <a:gd name="T10" fmla="*/ 2 w 28"/>
                  <a:gd name="T11" fmla="*/ 64 h 948"/>
                  <a:gd name="T12" fmla="*/ 57 w 28"/>
                  <a:gd name="T13" fmla="*/ 0 h 948"/>
                  <a:gd name="T14" fmla="*/ 61 w 28"/>
                  <a:gd name="T15" fmla="*/ 0 h 948"/>
                  <a:gd name="T16" fmla="*/ 64 w 28"/>
                  <a:gd name="T17" fmla="*/ 0 h 948"/>
                  <a:gd name="T18" fmla="*/ 64 w 28"/>
                  <a:gd name="T19" fmla="*/ 2 h 948"/>
                  <a:gd name="T20" fmla="*/ 66 w 28"/>
                  <a:gd name="T21" fmla="*/ 2 h 948"/>
                  <a:gd name="T22" fmla="*/ 66 w 28"/>
                  <a:gd name="T23" fmla="*/ 2228 h 948"/>
                  <a:gd name="T24" fmla="*/ 66 w 28"/>
                  <a:gd name="T25" fmla="*/ 2242 h 9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948"/>
                  <a:gd name="T41" fmla="*/ 28 w 28"/>
                  <a:gd name="T42" fmla="*/ 948 h 9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948">
                    <a:moveTo>
                      <a:pt x="28" y="948"/>
                    </a:moveTo>
                    <a:cubicBezTo>
                      <a:pt x="25" y="948"/>
                      <a:pt x="23" y="947"/>
                      <a:pt x="22" y="947"/>
                    </a:cubicBezTo>
                    <a:cubicBezTo>
                      <a:pt x="8" y="940"/>
                      <a:pt x="1" y="928"/>
                      <a:pt x="0" y="913"/>
                    </a:cubicBezTo>
                    <a:cubicBezTo>
                      <a:pt x="0" y="911"/>
                      <a:pt x="0" y="909"/>
                      <a:pt x="0" y="906"/>
                    </a:cubicBezTo>
                    <a:cubicBezTo>
                      <a:pt x="0" y="618"/>
                      <a:pt x="0" y="330"/>
                      <a:pt x="0" y="41"/>
                    </a:cubicBezTo>
                    <a:cubicBezTo>
                      <a:pt x="0" y="36"/>
                      <a:pt x="0" y="32"/>
                      <a:pt x="1" y="27"/>
                    </a:cubicBezTo>
                    <a:cubicBezTo>
                      <a:pt x="4" y="14"/>
                      <a:pt x="12" y="5"/>
                      <a:pt x="24" y="0"/>
                    </a:cubicBezTo>
                    <a:cubicBezTo>
                      <a:pt x="25" y="0"/>
                      <a:pt x="25" y="0"/>
                      <a:pt x="26" y="0"/>
                    </a:cubicBezTo>
                    <a:cubicBezTo>
                      <a:pt x="26" y="0"/>
                      <a:pt x="26" y="0"/>
                      <a:pt x="27" y="0"/>
                    </a:cubicBezTo>
                    <a:cubicBezTo>
                      <a:pt x="27" y="0"/>
                      <a:pt x="27" y="0"/>
                      <a:pt x="27" y="1"/>
                    </a:cubicBezTo>
                    <a:cubicBezTo>
                      <a:pt x="27" y="1"/>
                      <a:pt x="28" y="1"/>
                      <a:pt x="28" y="1"/>
                    </a:cubicBezTo>
                    <a:cubicBezTo>
                      <a:pt x="28" y="315"/>
                      <a:pt x="28" y="628"/>
                      <a:pt x="28" y="942"/>
                    </a:cubicBezTo>
                    <a:cubicBezTo>
                      <a:pt x="28" y="944"/>
                      <a:pt x="28" y="945"/>
                      <a:pt x="28" y="948"/>
                    </a:cubicBezTo>
                    <a:close/>
                  </a:path>
                </a:pathLst>
              </a:custGeom>
              <a:solidFill>
                <a:srgbClr val="FFFFFF"/>
              </a:solidFill>
              <a:ln w="9525">
                <a:noFill/>
                <a:round/>
                <a:headEnd/>
                <a:tailEnd/>
              </a:ln>
            </p:spPr>
            <p:txBody>
              <a:bodyPr/>
              <a:lstStyle/>
              <a:p>
                <a:endParaRPr lang="en-US"/>
              </a:p>
            </p:txBody>
          </p:sp>
          <p:sp>
            <p:nvSpPr>
              <p:cNvPr id="23636" name="Freeform 203"/>
              <p:cNvSpPr>
                <a:spLocks/>
              </p:cNvSpPr>
              <p:nvPr/>
            </p:nvSpPr>
            <p:spPr bwMode="auto">
              <a:xfrm>
                <a:off x="5380" y="841"/>
                <a:ext cx="71" cy="2122"/>
              </a:xfrm>
              <a:custGeom>
                <a:avLst/>
                <a:gdLst>
                  <a:gd name="T0" fmla="*/ 71 w 30"/>
                  <a:gd name="T1" fmla="*/ 2122 h 897"/>
                  <a:gd name="T2" fmla="*/ 59 w 30"/>
                  <a:gd name="T3" fmla="*/ 2120 h 897"/>
                  <a:gd name="T4" fmla="*/ 9 w 30"/>
                  <a:gd name="T5" fmla="*/ 2037 h 897"/>
                  <a:gd name="T6" fmla="*/ 9 w 30"/>
                  <a:gd name="T7" fmla="*/ 1904 h 897"/>
                  <a:gd name="T8" fmla="*/ 7 w 30"/>
                  <a:gd name="T9" fmla="*/ 1573 h 897"/>
                  <a:gd name="T10" fmla="*/ 5 w 30"/>
                  <a:gd name="T11" fmla="*/ 811 h 897"/>
                  <a:gd name="T12" fmla="*/ 0 w 30"/>
                  <a:gd name="T13" fmla="*/ 90 h 897"/>
                  <a:gd name="T14" fmla="*/ 2 w 30"/>
                  <a:gd name="T15" fmla="*/ 64 h 897"/>
                  <a:gd name="T16" fmla="*/ 57 w 30"/>
                  <a:gd name="T17" fmla="*/ 0 h 897"/>
                  <a:gd name="T18" fmla="*/ 62 w 30"/>
                  <a:gd name="T19" fmla="*/ 0 h 897"/>
                  <a:gd name="T20" fmla="*/ 62 w 30"/>
                  <a:gd name="T21" fmla="*/ 12 h 897"/>
                  <a:gd name="T22" fmla="*/ 64 w 30"/>
                  <a:gd name="T23" fmla="*/ 142 h 897"/>
                  <a:gd name="T24" fmla="*/ 66 w 30"/>
                  <a:gd name="T25" fmla="*/ 790 h 897"/>
                  <a:gd name="T26" fmla="*/ 69 w 30"/>
                  <a:gd name="T27" fmla="*/ 1620 h 897"/>
                  <a:gd name="T28" fmla="*/ 71 w 30"/>
                  <a:gd name="T29" fmla="*/ 2103 h 897"/>
                  <a:gd name="T30" fmla="*/ 71 w 30"/>
                  <a:gd name="T31" fmla="*/ 2122 h 8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897"/>
                  <a:gd name="T50" fmla="*/ 30 w 30"/>
                  <a:gd name="T51" fmla="*/ 897 h 8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897">
                    <a:moveTo>
                      <a:pt x="30" y="897"/>
                    </a:moveTo>
                    <a:cubicBezTo>
                      <a:pt x="28" y="896"/>
                      <a:pt x="27" y="896"/>
                      <a:pt x="25" y="896"/>
                    </a:cubicBezTo>
                    <a:cubicBezTo>
                      <a:pt x="11" y="889"/>
                      <a:pt x="4" y="877"/>
                      <a:pt x="4" y="861"/>
                    </a:cubicBezTo>
                    <a:cubicBezTo>
                      <a:pt x="4" y="843"/>
                      <a:pt x="4" y="824"/>
                      <a:pt x="4" y="805"/>
                    </a:cubicBezTo>
                    <a:cubicBezTo>
                      <a:pt x="3" y="758"/>
                      <a:pt x="3" y="711"/>
                      <a:pt x="3" y="665"/>
                    </a:cubicBezTo>
                    <a:cubicBezTo>
                      <a:pt x="3" y="557"/>
                      <a:pt x="2" y="450"/>
                      <a:pt x="2" y="343"/>
                    </a:cubicBezTo>
                    <a:cubicBezTo>
                      <a:pt x="1" y="241"/>
                      <a:pt x="1" y="140"/>
                      <a:pt x="0" y="38"/>
                    </a:cubicBezTo>
                    <a:cubicBezTo>
                      <a:pt x="0" y="35"/>
                      <a:pt x="0" y="31"/>
                      <a:pt x="1" y="27"/>
                    </a:cubicBezTo>
                    <a:cubicBezTo>
                      <a:pt x="4" y="14"/>
                      <a:pt x="11" y="5"/>
                      <a:pt x="24" y="0"/>
                    </a:cubicBezTo>
                    <a:cubicBezTo>
                      <a:pt x="24" y="0"/>
                      <a:pt x="25" y="0"/>
                      <a:pt x="26" y="0"/>
                    </a:cubicBezTo>
                    <a:cubicBezTo>
                      <a:pt x="26" y="2"/>
                      <a:pt x="26" y="3"/>
                      <a:pt x="26" y="5"/>
                    </a:cubicBezTo>
                    <a:cubicBezTo>
                      <a:pt x="26" y="23"/>
                      <a:pt x="27" y="42"/>
                      <a:pt x="27" y="60"/>
                    </a:cubicBezTo>
                    <a:cubicBezTo>
                      <a:pt x="27" y="151"/>
                      <a:pt x="27" y="243"/>
                      <a:pt x="28" y="334"/>
                    </a:cubicBezTo>
                    <a:cubicBezTo>
                      <a:pt x="28" y="451"/>
                      <a:pt x="29" y="568"/>
                      <a:pt x="29" y="685"/>
                    </a:cubicBezTo>
                    <a:cubicBezTo>
                      <a:pt x="30" y="753"/>
                      <a:pt x="30" y="821"/>
                      <a:pt x="30" y="889"/>
                    </a:cubicBezTo>
                    <a:cubicBezTo>
                      <a:pt x="30" y="891"/>
                      <a:pt x="30" y="894"/>
                      <a:pt x="30" y="897"/>
                    </a:cubicBezTo>
                    <a:close/>
                  </a:path>
                </a:pathLst>
              </a:custGeom>
              <a:solidFill>
                <a:srgbClr val="FFFFFF"/>
              </a:solidFill>
              <a:ln w="9525">
                <a:noFill/>
                <a:round/>
                <a:headEnd/>
                <a:tailEnd/>
              </a:ln>
            </p:spPr>
            <p:txBody>
              <a:bodyPr/>
              <a:lstStyle/>
              <a:p>
                <a:endParaRPr lang="en-US"/>
              </a:p>
            </p:txBody>
          </p:sp>
        </p:grpSp>
      </p:grpSp>
      <p:sp>
        <p:nvSpPr>
          <p:cNvPr id="187" name="TextBox 186"/>
          <p:cNvSpPr txBox="1"/>
          <p:nvPr/>
        </p:nvSpPr>
        <p:spPr>
          <a:xfrm>
            <a:off x="5346700" y="1765300"/>
            <a:ext cx="2717800" cy="3048000"/>
          </a:xfrm>
          <a:prstGeom prst="rect">
            <a:avLst/>
          </a:prstGeom>
          <a:noFill/>
        </p:spPr>
        <p:txBody>
          <a:bodyPr>
            <a:spAutoFit/>
          </a:bodyPr>
          <a:lstStyle/>
          <a:p>
            <a:pPr algn="ctr" fontAlgn="auto">
              <a:spcBef>
                <a:spcPts val="0"/>
              </a:spcBef>
              <a:spcAft>
                <a:spcPts val="0"/>
              </a:spcAft>
              <a:defRPr/>
            </a:pPr>
            <a:r>
              <a:rPr lang="nl-BE" sz="3200" dirty="0">
                <a:solidFill>
                  <a:schemeClr val="bg1">
                    <a:lumMod val="50000"/>
                  </a:schemeClr>
                </a:solidFill>
                <a:latin typeface="Arial" panose="020B0604020202020204" pitchFamily="34" charset="0"/>
                <a:cs typeface="Arial" panose="020B0604020202020204" pitchFamily="34" charset="0"/>
              </a:rPr>
              <a:t>They make urine </a:t>
            </a:r>
            <a:r>
              <a:rPr lang="nl-BE" sz="3200" dirty="0">
                <a:solidFill>
                  <a:srgbClr val="488CA7"/>
                </a:solidFill>
                <a:latin typeface="Arial" panose="020B0604020202020204" pitchFamily="34" charset="0"/>
                <a:cs typeface="Arial" panose="020B0604020202020204" pitchFamily="34" charset="0"/>
              </a:rPr>
              <a:t>to get rid of extra water and waste products</a:t>
            </a:r>
            <a:endParaRPr lang="nl-BE" sz="3200" dirty="0">
              <a:solidFill>
                <a:srgbClr val="488CA7"/>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up)">
                                      <p:cBhvr>
                                        <p:cTn id="7" dur="500"/>
                                        <p:tgtEl>
                                          <p:spTgt spid="264"/>
                                        </p:tgtEl>
                                      </p:cBhvr>
                                    </p:animEffect>
                                  </p:childTnLst>
                                </p:cTn>
                              </p:par>
                              <p:par>
                                <p:cTn id="8" presetID="10" presetClass="entr" presetSubtype="0" fill="hold" nodeType="withEffect">
                                  <p:stCondLst>
                                    <p:cond delay="0"/>
                                  </p:stCondLst>
                                  <p:childTnLst>
                                    <p:set>
                                      <p:cBhvr>
                                        <p:cTn id="9" dur="1" fill="hold">
                                          <p:stCondLst>
                                            <p:cond delay="0"/>
                                          </p:stCondLst>
                                        </p:cTn>
                                        <p:tgtEl>
                                          <p:spTgt spid="673"/>
                                        </p:tgtEl>
                                        <p:attrNameLst>
                                          <p:attrName>style.visibility</p:attrName>
                                        </p:attrNameLst>
                                      </p:cBhvr>
                                      <p:to>
                                        <p:strVal val="visible"/>
                                      </p:to>
                                    </p:set>
                                    <p:animEffect transition="in" filter="fade">
                                      <p:cBhvr>
                                        <p:cTn id="10" dur="500"/>
                                        <p:tgtEl>
                                          <p:spTgt spid="67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7"/>
                                        </p:tgtEl>
                                        <p:attrNameLst>
                                          <p:attrName>style.visibility</p:attrName>
                                        </p:attrNameLst>
                                      </p:cBhvr>
                                      <p:to>
                                        <p:strVal val="visible"/>
                                      </p:to>
                                    </p:set>
                                    <p:animEffect transition="in" filter="fade">
                                      <p:cBhvr>
                                        <p:cTn id="14"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24578" name="Group 4"/>
          <p:cNvGrpSpPr>
            <a:grpSpLocks noChangeAspect="1"/>
          </p:cNvGrpSpPr>
          <p:nvPr/>
        </p:nvGrpSpPr>
        <p:grpSpPr bwMode="auto">
          <a:xfrm>
            <a:off x="1152525" y="-1776413"/>
            <a:ext cx="4324350" cy="12515851"/>
            <a:chOff x="662" y="197"/>
            <a:chExt cx="1377" cy="3985"/>
          </a:xfrm>
        </p:grpSpPr>
        <p:sp>
          <p:nvSpPr>
            <p:cNvPr id="24724" name="Freeform 5"/>
            <p:cNvSpPr>
              <a:spLocks/>
            </p:cNvSpPr>
            <p:nvPr/>
          </p:nvSpPr>
          <p:spPr bwMode="auto">
            <a:xfrm>
              <a:off x="1305" y="197"/>
              <a:ext cx="734" cy="3983"/>
            </a:xfrm>
            <a:custGeom>
              <a:avLst/>
              <a:gdLst>
                <a:gd name="T0" fmla="*/ 38 w 597"/>
                <a:gd name="T1" fmla="*/ 0 h 3245"/>
                <a:gd name="T2" fmla="*/ 318 w 597"/>
                <a:gd name="T3" fmla="*/ 335 h 3245"/>
                <a:gd name="T4" fmla="*/ 178 w 597"/>
                <a:gd name="T5" fmla="*/ 711 h 3245"/>
                <a:gd name="T6" fmla="*/ 237 w 597"/>
                <a:gd name="T7" fmla="*/ 875 h 3245"/>
                <a:gd name="T8" fmla="*/ 552 w 597"/>
                <a:gd name="T9" fmla="*/ 1094 h 3245"/>
                <a:gd name="T10" fmla="*/ 579 w 597"/>
                <a:gd name="T11" fmla="*/ 1620 h 3245"/>
                <a:gd name="T12" fmla="*/ 641 w 597"/>
                <a:gd name="T13" fmla="*/ 2208 h 3245"/>
                <a:gd name="T14" fmla="*/ 650 w 597"/>
                <a:gd name="T15" fmla="*/ 2406 h 3245"/>
                <a:gd name="T16" fmla="*/ 586 w 597"/>
                <a:gd name="T17" fmla="*/ 2320 h 3245"/>
                <a:gd name="T18" fmla="*/ 525 w 597"/>
                <a:gd name="T19" fmla="*/ 2304 h 3245"/>
                <a:gd name="T20" fmla="*/ 531 w 597"/>
                <a:gd name="T21" fmla="*/ 2038 h 3245"/>
                <a:gd name="T22" fmla="*/ 414 w 597"/>
                <a:gd name="T23" fmla="*/ 1435 h 3245"/>
                <a:gd name="T24" fmla="*/ 414 w 597"/>
                <a:gd name="T25" fmla="*/ 2017 h 3245"/>
                <a:gd name="T26" fmla="*/ 422 w 597"/>
                <a:gd name="T27" fmla="*/ 2988 h 3245"/>
                <a:gd name="T28" fmla="*/ 430 w 597"/>
                <a:gd name="T29" fmla="*/ 3521 h 3245"/>
                <a:gd name="T30" fmla="*/ 422 w 597"/>
                <a:gd name="T31" fmla="*/ 3591 h 3245"/>
                <a:gd name="T32" fmla="*/ 419 w 597"/>
                <a:gd name="T33" fmla="*/ 3828 h 3245"/>
                <a:gd name="T34" fmla="*/ 444 w 597"/>
                <a:gd name="T35" fmla="*/ 3901 h 3245"/>
                <a:gd name="T36" fmla="*/ 460 w 597"/>
                <a:gd name="T37" fmla="*/ 3940 h 3245"/>
                <a:gd name="T38" fmla="*/ 414 w 597"/>
                <a:gd name="T39" fmla="*/ 3955 h 3245"/>
                <a:gd name="T40" fmla="*/ 373 w 597"/>
                <a:gd name="T41" fmla="*/ 3961 h 3245"/>
                <a:gd name="T42" fmla="*/ 320 w 597"/>
                <a:gd name="T43" fmla="*/ 3963 h 3245"/>
                <a:gd name="T44" fmla="*/ 272 w 597"/>
                <a:gd name="T45" fmla="*/ 3956 h 3245"/>
                <a:gd name="T46" fmla="*/ 239 w 597"/>
                <a:gd name="T47" fmla="*/ 3942 h 3245"/>
                <a:gd name="T48" fmla="*/ 243 w 597"/>
                <a:gd name="T49" fmla="*/ 3895 h 3245"/>
                <a:gd name="T50" fmla="*/ 258 w 597"/>
                <a:gd name="T51" fmla="*/ 3831 h 3245"/>
                <a:gd name="T52" fmla="*/ 167 w 597"/>
                <a:gd name="T53" fmla="*/ 2991 h 3245"/>
                <a:gd name="T54" fmla="*/ 76 w 597"/>
                <a:gd name="T55" fmla="*/ 2499 h 3245"/>
                <a:gd name="T56" fmla="*/ 20 w 597"/>
                <a:gd name="T57" fmla="*/ 2476 h 3245"/>
                <a:gd name="T58" fmla="*/ 38 w 597"/>
                <a:gd name="T59" fmla="*/ 0 h 32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7"/>
                <a:gd name="T91" fmla="*/ 0 h 3245"/>
                <a:gd name="T92" fmla="*/ 597 w 597"/>
                <a:gd name="T93" fmla="*/ 3245 h 32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w="9525">
              <a:noFill/>
              <a:round/>
              <a:headEnd/>
              <a:tailEnd/>
            </a:ln>
          </p:spPr>
          <p:txBody>
            <a:bodyPr/>
            <a:lstStyle/>
            <a:p>
              <a:endParaRPr lang="en-US"/>
            </a:p>
          </p:txBody>
        </p:sp>
        <p:sp>
          <p:nvSpPr>
            <p:cNvPr id="24725" name="Freeform 6"/>
            <p:cNvSpPr>
              <a:spLocks/>
            </p:cNvSpPr>
            <p:nvPr/>
          </p:nvSpPr>
          <p:spPr bwMode="auto">
            <a:xfrm>
              <a:off x="662" y="197"/>
              <a:ext cx="722" cy="3985"/>
            </a:xfrm>
            <a:custGeom>
              <a:avLst/>
              <a:gdLst>
                <a:gd name="T0" fmla="*/ 681 w 587"/>
                <a:gd name="T1" fmla="*/ 0 h 3247"/>
                <a:gd name="T2" fmla="*/ 401 w 587"/>
                <a:gd name="T3" fmla="*/ 335 h 3247"/>
                <a:gd name="T4" fmla="*/ 541 w 587"/>
                <a:gd name="T5" fmla="*/ 711 h 3247"/>
                <a:gd name="T6" fmla="*/ 483 w 587"/>
                <a:gd name="T7" fmla="*/ 875 h 3247"/>
                <a:gd name="T8" fmla="*/ 167 w 587"/>
                <a:gd name="T9" fmla="*/ 1094 h 3247"/>
                <a:gd name="T10" fmla="*/ 140 w 587"/>
                <a:gd name="T11" fmla="*/ 1620 h 3247"/>
                <a:gd name="T12" fmla="*/ 79 w 587"/>
                <a:gd name="T13" fmla="*/ 2208 h 3247"/>
                <a:gd name="T14" fmla="*/ 84 w 587"/>
                <a:gd name="T15" fmla="*/ 2407 h 3247"/>
                <a:gd name="T16" fmla="*/ 143 w 587"/>
                <a:gd name="T17" fmla="*/ 2307 h 3247"/>
                <a:gd name="T18" fmla="*/ 196 w 587"/>
                <a:gd name="T19" fmla="*/ 2304 h 3247"/>
                <a:gd name="T20" fmla="*/ 208 w 587"/>
                <a:gd name="T21" fmla="*/ 2047 h 3247"/>
                <a:gd name="T22" fmla="*/ 305 w 587"/>
                <a:gd name="T23" fmla="*/ 1435 h 3247"/>
                <a:gd name="T24" fmla="*/ 305 w 587"/>
                <a:gd name="T25" fmla="*/ 2016 h 3247"/>
                <a:gd name="T26" fmla="*/ 298 w 587"/>
                <a:gd name="T27" fmla="*/ 2987 h 3247"/>
                <a:gd name="T28" fmla="*/ 289 w 587"/>
                <a:gd name="T29" fmla="*/ 3521 h 3247"/>
                <a:gd name="T30" fmla="*/ 276 w 587"/>
                <a:gd name="T31" fmla="*/ 3900 h 3247"/>
                <a:gd name="T32" fmla="*/ 267 w 587"/>
                <a:gd name="T33" fmla="*/ 3943 h 3247"/>
                <a:gd name="T34" fmla="*/ 290 w 587"/>
                <a:gd name="T35" fmla="*/ 3952 h 3247"/>
                <a:gd name="T36" fmla="*/ 306 w 587"/>
                <a:gd name="T37" fmla="*/ 3967 h 3247"/>
                <a:gd name="T38" fmla="*/ 335 w 587"/>
                <a:gd name="T39" fmla="*/ 3962 h 3247"/>
                <a:gd name="T40" fmla="*/ 358 w 587"/>
                <a:gd name="T41" fmla="*/ 3979 h 3247"/>
                <a:gd name="T42" fmla="*/ 379 w 587"/>
                <a:gd name="T43" fmla="*/ 3970 h 3247"/>
                <a:gd name="T44" fmla="*/ 421 w 587"/>
                <a:gd name="T45" fmla="*/ 3965 h 3247"/>
                <a:gd name="T46" fmla="*/ 467 w 587"/>
                <a:gd name="T47" fmla="*/ 3964 h 3247"/>
                <a:gd name="T48" fmla="*/ 476 w 587"/>
                <a:gd name="T49" fmla="*/ 3892 h 3247"/>
                <a:gd name="T50" fmla="*/ 466 w 587"/>
                <a:gd name="T51" fmla="*/ 3849 h 3247"/>
                <a:gd name="T52" fmla="*/ 461 w 587"/>
                <a:gd name="T53" fmla="*/ 3830 h 3247"/>
                <a:gd name="T54" fmla="*/ 552 w 587"/>
                <a:gd name="T55" fmla="*/ 2991 h 3247"/>
                <a:gd name="T56" fmla="*/ 643 w 587"/>
                <a:gd name="T57" fmla="*/ 2499 h 3247"/>
                <a:gd name="T58" fmla="*/ 713 w 587"/>
                <a:gd name="T59" fmla="*/ 2478 h 3247"/>
                <a:gd name="T60" fmla="*/ 681 w 587"/>
                <a:gd name="T61" fmla="*/ 0 h 32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7"/>
                <a:gd name="T94" fmla="*/ 0 h 3247"/>
                <a:gd name="T95" fmla="*/ 587 w 587"/>
                <a:gd name="T96" fmla="*/ 3247 h 32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w="9525">
              <a:noFill/>
              <a:round/>
              <a:headEnd/>
              <a:tailEnd/>
            </a:ln>
          </p:spPr>
          <p:txBody>
            <a:bodyPr/>
            <a:lstStyle/>
            <a:p>
              <a:endParaRPr lang="en-US"/>
            </a:p>
          </p:txBody>
        </p:sp>
      </p:grpSp>
      <p:sp>
        <p:nvSpPr>
          <p:cNvPr id="187" name="TextBox 186"/>
          <p:cNvSpPr txBox="1">
            <a:spLocks noChangeArrowheads="1"/>
          </p:cNvSpPr>
          <p:nvPr/>
        </p:nvSpPr>
        <p:spPr bwMode="auto">
          <a:xfrm>
            <a:off x="5524500" y="3124200"/>
            <a:ext cx="3021013" cy="2554288"/>
          </a:xfrm>
          <a:prstGeom prst="rect">
            <a:avLst/>
          </a:prstGeom>
          <a:noFill/>
          <a:ln w="9525">
            <a:noFill/>
            <a:miter lim="800000"/>
            <a:headEnd/>
            <a:tailEnd/>
          </a:ln>
        </p:spPr>
        <p:txBody>
          <a:bodyPr>
            <a:spAutoFit/>
          </a:bodyPr>
          <a:lstStyle/>
          <a:p>
            <a:pPr algn="ctr"/>
            <a:r>
              <a:rPr lang="nl-BE" sz="3200">
                <a:solidFill>
                  <a:srgbClr val="488CA7"/>
                </a:solidFill>
              </a:rPr>
              <a:t>Maintain the right </a:t>
            </a:r>
            <a:br>
              <a:rPr lang="nl-BE" sz="3200">
                <a:solidFill>
                  <a:srgbClr val="488CA7"/>
                </a:solidFill>
              </a:rPr>
            </a:br>
            <a:r>
              <a:rPr lang="nl-BE" sz="3200">
                <a:solidFill>
                  <a:srgbClr val="488CA7"/>
                </a:solidFill>
              </a:rPr>
              <a:t>amount of water in the body</a:t>
            </a:r>
          </a:p>
        </p:txBody>
      </p:sp>
      <p:sp>
        <p:nvSpPr>
          <p:cNvPr id="188" name="Freeform 187"/>
          <p:cNvSpPr/>
          <p:nvPr/>
        </p:nvSpPr>
        <p:spPr>
          <a:xfrm>
            <a:off x="1263650" y="2332038"/>
            <a:ext cx="4038600" cy="4545012"/>
          </a:xfrm>
          <a:custGeom>
            <a:avLst/>
            <a:gdLst>
              <a:gd name="connsiteX0" fmla="*/ 1714500 w 4038600"/>
              <a:gd name="connsiteY0" fmla="*/ 4524375 h 4524375"/>
              <a:gd name="connsiteX1" fmla="*/ 723900 w 4038600"/>
              <a:gd name="connsiteY1" fmla="*/ 4486275 h 4524375"/>
              <a:gd name="connsiteX2" fmla="*/ 714375 w 4038600"/>
              <a:gd name="connsiteY2" fmla="*/ 3171825 h 4524375"/>
              <a:gd name="connsiteX3" fmla="*/ 800100 w 4038600"/>
              <a:gd name="connsiteY3" fmla="*/ 2419350 h 4524375"/>
              <a:gd name="connsiteX4" fmla="*/ 876300 w 4038600"/>
              <a:gd name="connsiteY4" fmla="*/ 1762125 h 4524375"/>
              <a:gd name="connsiteX5" fmla="*/ 895350 w 4038600"/>
              <a:gd name="connsiteY5" fmla="*/ 1152525 h 4524375"/>
              <a:gd name="connsiteX6" fmla="*/ 866775 w 4038600"/>
              <a:gd name="connsiteY6" fmla="*/ 419100 h 4524375"/>
              <a:gd name="connsiteX7" fmla="*/ 819150 w 4038600"/>
              <a:gd name="connsiteY7" fmla="*/ 495300 h 4524375"/>
              <a:gd name="connsiteX8" fmla="*/ 714375 w 4038600"/>
              <a:gd name="connsiteY8" fmla="*/ 1495425 h 4524375"/>
              <a:gd name="connsiteX9" fmla="*/ 619125 w 4038600"/>
              <a:gd name="connsiteY9" fmla="*/ 2038350 h 4524375"/>
              <a:gd name="connsiteX10" fmla="*/ 447675 w 4038600"/>
              <a:gd name="connsiteY10" fmla="*/ 2476500 h 4524375"/>
              <a:gd name="connsiteX11" fmla="*/ 447675 w 4038600"/>
              <a:gd name="connsiteY11" fmla="*/ 2695575 h 4524375"/>
              <a:gd name="connsiteX12" fmla="*/ 485775 w 4038600"/>
              <a:gd name="connsiteY12" fmla="*/ 3124200 h 4524375"/>
              <a:gd name="connsiteX13" fmla="*/ 333375 w 4038600"/>
              <a:gd name="connsiteY13" fmla="*/ 3133725 h 4524375"/>
              <a:gd name="connsiteX14" fmla="*/ 257175 w 4038600"/>
              <a:gd name="connsiteY14" fmla="*/ 3267075 h 4524375"/>
              <a:gd name="connsiteX15" fmla="*/ 266700 w 4038600"/>
              <a:gd name="connsiteY15" fmla="*/ 3505200 h 4524375"/>
              <a:gd name="connsiteX16" fmla="*/ 142875 w 4038600"/>
              <a:gd name="connsiteY16" fmla="*/ 3486150 h 4524375"/>
              <a:gd name="connsiteX17" fmla="*/ 0 w 4038600"/>
              <a:gd name="connsiteY17" fmla="*/ 3171825 h 4524375"/>
              <a:gd name="connsiteX18" fmla="*/ 76200 w 4038600"/>
              <a:gd name="connsiteY18" fmla="*/ 2895600 h 4524375"/>
              <a:gd name="connsiteX19" fmla="*/ 133350 w 4038600"/>
              <a:gd name="connsiteY19" fmla="*/ 2752725 h 4524375"/>
              <a:gd name="connsiteX20" fmla="*/ 200025 w 4038600"/>
              <a:gd name="connsiteY20" fmla="*/ 1552575 h 4524375"/>
              <a:gd name="connsiteX21" fmla="*/ 333375 w 4038600"/>
              <a:gd name="connsiteY21" fmla="*/ 885825 h 4524375"/>
              <a:gd name="connsiteX22" fmla="*/ 361950 w 4038600"/>
              <a:gd name="connsiteY22" fmla="*/ 514350 h 4524375"/>
              <a:gd name="connsiteX23" fmla="*/ 352425 w 4038600"/>
              <a:gd name="connsiteY23" fmla="*/ 0 h 4524375"/>
              <a:gd name="connsiteX24" fmla="*/ 3695700 w 4038600"/>
              <a:gd name="connsiteY24" fmla="*/ 0 h 4524375"/>
              <a:gd name="connsiteX25" fmla="*/ 3695700 w 4038600"/>
              <a:gd name="connsiteY25" fmla="*/ 495300 h 4524375"/>
              <a:gd name="connsiteX26" fmla="*/ 3752850 w 4038600"/>
              <a:gd name="connsiteY26" fmla="*/ 1133475 h 4524375"/>
              <a:gd name="connsiteX27" fmla="*/ 3876675 w 4038600"/>
              <a:gd name="connsiteY27" fmla="*/ 2362200 h 4524375"/>
              <a:gd name="connsiteX28" fmla="*/ 3924300 w 4038600"/>
              <a:gd name="connsiteY28" fmla="*/ 2771775 h 4524375"/>
              <a:gd name="connsiteX29" fmla="*/ 4000500 w 4038600"/>
              <a:gd name="connsiteY29" fmla="*/ 3019425 h 4524375"/>
              <a:gd name="connsiteX30" fmla="*/ 4038600 w 4038600"/>
              <a:gd name="connsiteY30" fmla="*/ 3295650 h 4524375"/>
              <a:gd name="connsiteX31" fmla="*/ 3886200 w 4038600"/>
              <a:gd name="connsiteY31" fmla="*/ 3524250 h 4524375"/>
              <a:gd name="connsiteX32" fmla="*/ 3771900 w 4038600"/>
              <a:gd name="connsiteY32" fmla="*/ 3438525 h 4524375"/>
              <a:gd name="connsiteX33" fmla="*/ 3790950 w 4038600"/>
              <a:gd name="connsiteY33" fmla="*/ 3305175 h 4524375"/>
              <a:gd name="connsiteX34" fmla="*/ 3724275 w 4038600"/>
              <a:gd name="connsiteY34" fmla="*/ 3171825 h 4524375"/>
              <a:gd name="connsiteX35" fmla="*/ 3552825 w 4038600"/>
              <a:gd name="connsiteY35" fmla="*/ 3067050 h 4524375"/>
              <a:gd name="connsiteX36" fmla="*/ 3657600 w 4038600"/>
              <a:gd name="connsiteY36" fmla="*/ 2571750 h 4524375"/>
              <a:gd name="connsiteX37" fmla="*/ 3581400 w 4038600"/>
              <a:gd name="connsiteY37" fmla="*/ 2305050 h 4524375"/>
              <a:gd name="connsiteX38" fmla="*/ 3390900 w 4038600"/>
              <a:gd name="connsiteY38" fmla="*/ 1771650 h 4524375"/>
              <a:gd name="connsiteX39" fmla="*/ 3276600 w 4038600"/>
              <a:gd name="connsiteY39" fmla="*/ 1190625 h 4524375"/>
              <a:gd name="connsiteX40" fmla="*/ 3248025 w 4038600"/>
              <a:gd name="connsiteY40" fmla="*/ 647700 h 4524375"/>
              <a:gd name="connsiteX41" fmla="*/ 3143250 w 4038600"/>
              <a:gd name="connsiteY41" fmla="*/ 847725 h 4524375"/>
              <a:gd name="connsiteX42" fmla="*/ 3114675 w 4038600"/>
              <a:gd name="connsiteY42" fmla="*/ 1514475 h 4524375"/>
              <a:gd name="connsiteX43" fmla="*/ 3171825 w 4038600"/>
              <a:gd name="connsiteY43" fmla="*/ 2038350 h 4524375"/>
              <a:gd name="connsiteX44" fmla="*/ 3286125 w 4038600"/>
              <a:gd name="connsiteY44" fmla="*/ 2705100 h 4524375"/>
              <a:gd name="connsiteX45" fmla="*/ 3286125 w 4038600"/>
              <a:gd name="connsiteY45" fmla="*/ 4105275 h 4524375"/>
              <a:gd name="connsiteX46" fmla="*/ 3286125 w 4038600"/>
              <a:gd name="connsiteY46" fmla="*/ 4495800 h 4524375"/>
              <a:gd name="connsiteX47" fmla="*/ 2257425 w 4038600"/>
              <a:gd name="connsiteY47" fmla="*/ 4514850 h 4524375"/>
              <a:gd name="connsiteX48" fmla="*/ 2133600 w 4038600"/>
              <a:gd name="connsiteY48" fmla="*/ 3810000 h 4524375"/>
              <a:gd name="connsiteX49" fmla="*/ 2066925 w 4038600"/>
              <a:gd name="connsiteY49" fmla="*/ 3667125 h 4524375"/>
              <a:gd name="connsiteX50" fmla="*/ 1924050 w 4038600"/>
              <a:gd name="connsiteY50" fmla="*/ 3695700 h 4524375"/>
              <a:gd name="connsiteX51" fmla="*/ 1895475 w 4038600"/>
              <a:gd name="connsiteY51" fmla="*/ 3771900 h 4524375"/>
              <a:gd name="connsiteX52" fmla="*/ 1714500 w 4038600"/>
              <a:gd name="connsiteY52" fmla="*/ 4524375 h 4524375"/>
              <a:gd name="connsiteX0" fmla="*/ 1714500 w 4038600"/>
              <a:gd name="connsiteY0" fmla="*/ 4527550 h 4527550"/>
              <a:gd name="connsiteX1" fmla="*/ 723900 w 4038600"/>
              <a:gd name="connsiteY1" fmla="*/ 4489450 h 4527550"/>
              <a:gd name="connsiteX2" fmla="*/ 714375 w 4038600"/>
              <a:gd name="connsiteY2" fmla="*/ 3175000 h 4527550"/>
              <a:gd name="connsiteX3" fmla="*/ 800100 w 4038600"/>
              <a:gd name="connsiteY3" fmla="*/ 2422525 h 4527550"/>
              <a:gd name="connsiteX4" fmla="*/ 876300 w 4038600"/>
              <a:gd name="connsiteY4" fmla="*/ 1765300 h 4527550"/>
              <a:gd name="connsiteX5" fmla="*/ 895350 w 4038600"/>
              <a:gd name="connsiteY5" fmla="*/ 1155700 h 4527550"/>
              <a:gd name="connsiteX6" fmla="*/ 866775 w 4038600"/>
              <a:gd name="connsiteY6" fmla="*/ 422275 h 4527550"/>
              <a:gd name="connsiteX7" fmla="*/ 819150 w 4038600"/>
              <a:gd name="connsiteY7" fmla="*/ 498475 h 4527550"/>
              <a:gd name="connsiteX8" fmla="*/ 714375 w 4038600"/>
              <a:gd name="connsiteY8" fmla="*/ 1498600 h 4527550"/>
              <a:gd name="connsiteX9" fmla="*/ 619125 w 4038600"/>
              <a:gd name="connsiteY9" fmla="*/ 2041525 h 4527550"/>
              <a:gd name="connsiteX10" fmla="*/ 447675 w 4038600"/>
              <a:gd name="connsiteY10" fmla="*/ 2479675 h 4527550"/>
              <a:gd name="connsiteX11" fmla="*/ 447675 w 4038600"/>
              <a:gd name="connsiteY11" fmla="*/ 2698750 h 4527550"/>
              <a:gd name="connsiteX12" fmla="*/ 485775 w 4038600"/>
              <a:gd name="connsiteY12" fmla="*/ 3127375 h 4527550"/>
              <a:gd name="connsiteX13" fmla="*/ 333375 w 4038600"/>
              <a:gd name="connsiteY13" fmla="*/ 3136900 h 4527550"/>
              <a:gd name="connsiteX14" fmla="*/ 257175 w 4038600"/>
              <a:gd name="connsiteY14" fmla="*/ 3270250 h 4527550"/>
              <a:gd name="connsiteX15" fmla="*/ 266700 w 4038600"/>
              <a:gd name="connsiteY15" fmla="*/ 3508375 h 4527550"/>
              <a:gd name="connsiteX16" fmla="*/ 142875 w 4038600"/>
              <a:gd name="connsiteY16" fmla="*/ 3489325 h 4527550"/>
              <a:gd name="connsiteX17" fmla="*/ 0 w 4038600"/>
              <a:gd name="connsiteY17" fmla="*/ 3175000 h 4527550"/>
              <a:gd name="connsiteX18" fmla="*/ 76200 w 4038600"/>
              <a:gd name="connsiteY18" fmla="*/ 2898775 h 4527550"/>
              <a:gd name="connsiteX19" fmla="*/ 133350 w 4038600"/>
              <a:gd name="connsiteY19" fmla="*/ 2755900 h 4527550"/>
              <a:gd name="connsiteX20" fmla="*/ 200025 w 4038600"/>
              <a:gd name="connsiteY20" fmla="*/ 1555750 h 4527550"/>
              <a:gd name="connsiteX21" fmla="*/ 333375 w 4038600"/>
              <a:gd name="connsiteY21" fmla="*/ 889000 h 4527550"/>
              <a:gd name="connsiteX22" fmla="*/ 361950 w 4038600"/>
              <a:gd name="connsiteY22" fmla="*/ 517525 h 4527550"/>
              <a:gd name="connsiteX23" fmla="*/ 352425 w 4038600"/>
              <a:gd name="connsiteY23" fmla="*/ 3175 h 4527550"/>
              <a:gd name="connsiteX24" fmla="*/ 850900 w 4038600"/>
              <a:gd name="connsiteY24" fmla="*/ 0 h 4527550"/>
              <a:gd name="connsiteX25" fmla="*/ 3695700 w 4038600"/>
              <a:gd name="connsiteY25" fmla="*/ 3175 h 4527550"/>
              <a:gd name="connsiteX26" fmla="*/ 3695700 w 4038600"/>
              <a:gd name="connsiteY26" fmla="*/ 498475 h 4527550"/>
              <a:gd name="connsiteX27" fmla="*/ 3752850 w 4038600"/>
              <a:gd name="connsiteY27" fmla="*/ 1136650 h 4527550"/>
              <a:gd name="connsiteX28" fmla="*/ 3876675 w 4038600"/>
              <a:gd name="connsiteY28" fmla="*/ 2365375 h 4527550"/>
              <a:gd name="connsiteX29" fmla="*/ 3924300 w 4038600"/>
              <a:gd name="connsiteY29" fmla="*/ 2774950 h 4527550"/>
              <a:gd name="connsiteX30" fmla="*/ 4000500 w 4038600"/>
              <a:gd name="connsiteY30" fmla="*/ 3022600 h 4527550"/>
              <a:gd name="connsiteX31" fmla="*/ 4038600 w 4038600"/>
              <a:gd name="connsiteY31" fmla="*/ 3298825 h 4527550"/>
              <a:gd name="connsiteX32" fmla="*/ 3886200 w 4038600"/>
              <a:gd name="connsiteY32" fmla="*/ 3527425 h 4527550"/>
              <a:gd name="connsiteX33" fmla="*/ 3771900 w 4038600"/>
              <a:gd name="connsiteY33" fmla="*/ 3441700 h 4527550"/>
              <a:gd name="connsiteX34" fmla="*/ 3790950 w 4038600"/>
              <a:gd name="connsiteY34" fmla="*/ 3308350 h 4527550"/>
              <a:gd name="connsiteX35" fmla="*/ 3724275 w 4038600"/>
              <a:gd name="connsiteY35" fmla="*/ 3175000 h 4527550"/>
              <a:gd name="connsiteX36" fmla="*/ 3552825 w 4038600"/>
              <a:gd name="connsiteY36" fmla="*/ 3070225 h 4527550"/>
              <a:gd name="connsiteX37" fmla="*/ 3657600 w 4038600"/>
              <a:gd name="connsiteY37" fmla="*/ 2574925 h 4527550"/>
              <a:gd name="connsiteX38" fmla="*/ 3581400 w 4038600"/>
              <a:gd name="connsiteY38" fmla="*/ 2308225 h 4527550"/>
              <a:gd name="connsiteX39" fmla="*/ 3390900 w 4038600"/>
              <a:gd name="connsiteY39" fmla="*/ 1774825 h 4527550"/>
              <a:gd name="connsiteX40" fmla="*/ 3276600 w 4038600"/>
              <a:gd name="connsiteY40" fmla="*/ 1193800 h 4527550"/>
              <a:gd name="connsiteX41" fmla="*/ 3248025 w 4038600"/>
              <a:gd name="connsiteY41" fmla="*/ 650875 h 4527550"/>
              <a:gd name="connsiteX42" fmla="*/ 3143250 w 4038600"/>
              <a:gd name="connsiteY42" fmla="*/ 850900 h 4527550"/>
              <a:gd name="connsiteX43" fmla="*/ 3114675 w 4038600"/>
              <a:gd name="connsiteY43" fmla="*/ 1517650 h 4527550"/>
              <a:gd name="connsiteX44" fmla="*/ 3171825 w 4038600"/>
              <a:gd name="connsiteY44" fmla="*/ 2041525 h 4527550"/>
              <a:gd name="connsiteX45" fmla="*/ 3286125 w 4038600"/>
              <a:gd name="connsiteY45" fmla="*/ 2708275 h 4527550"/>
              <a:gd name="connsiteX46" fmla="*/ 3286125 w 4038600"/>
              <a:gd name="connsiteY46" fmla="*/ 4108450 h 4527550"/>
              <a:gd name="connsiteX47" fmla="*/ 3286125 w 4038600"/>
              <a:gd name="connsiteY47" fmla="*/ 4498975 h 4527550"/>
              <a:gd name="connsiteX48" fmla="*/ 2257425 w 4038600"/>
              <a:gd name="connsiteY48" fmla="*/ 4518025 h 4527550"/>
              <a:gd name="connsiteX49" fmla="*/ 2133600 w 4038600"/>
              <a:gd name="connsiteY49" fmla="*/ 3813175 h 4527550"/>
              <a:gd name="connsiteX50" fmla="*/ 2066925 w 4038600"/>
              <a:gd name="connsiteY50" fmla="*/ 3670300 h 4527550"/>
              <a:gd name="connsiteX51" fmla="*/ 1924050 w 4038600"/>
              <a:gd name="connsiteY51" fmla="*/ 3698875 h 4527550"/>
              <a:gd name="connsiteX52" fmla="*/ 1895475 w 4038600"/>
              <a:gd name="connsiteY52" fmla="*/ 3775075 h 4527550"/>
              <a:gd name="connsiteX53" fmla="*/ 1714500 w 4038600"/>
              <a:gd name="connsiteY53" fmla="*/ 4527550 h 4527550"/>
              <a:gd name="connsiteX0" fmla="*/ 1714500 w 4038600"/>
              <a:gd name="connsiteY0" fmla="*/ 4533900 h 4533900"/>
              <a:gd name="connsiteX1" fmla="*/ 723900 w 4038600"/>
              <a:gd name="connsiteY1" fmla="*/ 4495800 h 4533900"/>
              <a:gd name="connsiteX2" fmla="*/ 714375 w 4038600"/>
              <a:gd name="connsiteY2" fmla="*/ 3181350 h 4533900"/>
              <a:gd name="connsiteX3" fmla="*/ 800100 w 4038600"/>
              <a:gd name="connsiteY3" fmla="*/ 2428875 h 4533900"/>
              <a:gd name="connsiteX4" fmla="*/ 876300 w 4038600"/>
              <a:gd name="connsiteY4" fmla="*/ 1771650 h 4533900"/>
              <a:gd name="connsiteX5" fmla="*/ 895350 w 4038600"/>
              <a:gd name="connsiteY5" fmla="*/ 1162050 h 4533900"/>
              <a:gd name="connsiteX6" fmla="*/ 866775 w 4038600"/>
              <a:gd name="connsiteY6" fmla="*/ 428625 h 4533900"/>
              <a:gd name="connsiteX7" fmla="*/ 819150 w 4038600"/>
              <a:gd name="connsiteY7" fmla="*/ 504825 h 4533900"/>
              <a:gd name="connsiteX8" fmla="*/ 714375 w 4038600"/>
              <a:gd name="connsiteY8" fmla="*/ 1504950 h 4533900"/>
              <a:gd name="connsiteX9" fmla="*/ 619125 w 4038600"/>
              <a:gd name="connsiteY9" fmla="*/ 2047875 h 4533900"/>
              <a:gd name="connsiteX10" fmla="*/ 447675 w 4038600"/>
              <a:gd name="connsiteY10" fmla="*/ 2486025 h 4533900"/>
              <a:gd name="connsiteX11" fmla="*/ 447675 w 4038600"/>
              <a:gd name="connsiteY11" fmla="*/ 2705100 h 4533900"/>
              <a:gd name="connsiteX12" fmla="*/ 485775 w 4038600"/>
              <a:gd name="connsiteY12" fmla="*/ 3133725 h 4533900"/>
              <a:gd name="connsiteX13" fmla="*/ 333375 w 4038600"/>
              <a:gd name="connsiteY13" fmla="*/ 3143250 h 4533900"/>
              <a:gd name="connsiteX14" fmla="*/ 257175 w 4038600"/>
              <a:gd name="connsiteY14" fmla="*/ 3276600 h 4533900"/>
              <a:gd name="connsiteX15" fmla="*/ 266700 w 4038600"/>
              <a:gd name="connsiteY15" fmla="*/ 3514725 h 4533900"/>
              <a:gd name="connsiteX16" fmla="*/ 142875 w 4038600"/>
              <a:gd name="connsiteY16" fmla="*/ 3495675 h 4533900"/>
              <a:gd name="connsiteX17" fmla="*/ 0 w 4038600"/>
              <a:gd name="connsiteY17" fmla="*/ 3181350 h 4533900"/>
              <a:gd name="connsiteX18" fmla="*/ 76200 w 4038600"/>
              <a:gd name="connsiteY18" fmla="*/ 2905125 h 4533900"/>
              <a:gd name="connsiteX19" fmla="*/ 133350 w 4038600"/>
              <a:gd name="connsiteY19" fmla="*/ 2762250 h 4533900"/>
              <a:gd name="connsiteX20" fmla="*/ 200025 w 4038600"/>
              <a:gd name="connsiteY20" fmla="*/ 1562100 h 4533900"/>
              <a:gd name="connsiteX21" fmla="*/ 333375 w 4038600"/>
              <a:gd name="connsiteY21" fmla="*/ 895350 h 4533900"/>
              <a:gd name="connsiteX22" fmla="*/ 361950 w 4038600"/>
              <a:gd name="connsiteY22" fmla="*/ 523875 h 4533900"/>
              <a:gd name="connsiteX23" fmla="*/ 352425 w 4038600"/>
              <a:gd name="connsiteY23" fmla="*/ 9525 h 4533900"/>
              <a:gd name="connsiteX24" fmla="*/ 850900 w 4038600"/>
              <a:gd name="connsiteY24" fmla="*/ 6350 h 4533900"/>
              <a:gd name="connsiteX25" fmla="*/ 1231900 w 4038600"/>
              <a:gd name="connsiteY25" fmla="*/ 0 h 4533900"/>
              <a:gd name="connsiteX26" fmla="*/ 3695700 w 4038600"/>
              <a:gd name="connsiteY26" fmla="*/ 9525 h 4533900"/>
              <a:gd name="connsiteX27" fmla="*/ 3695700 w 4038600"/>
              <a:gd name="connsiteY27" fmla="*/ 504825 h 4533900"/>
              <a:gd name="connsiteX28" fmla="*/ 3752850 w 4038600"/>
              <a:gd name="connsiteY28" fmla="*/ 1143000 h 4533900"/>
              <a:gd name="connsiteX29" fmla="*/ 3876675 w 4038600"/>
              <a:gd name="connsiteY29" fmla="*/ 2371725 h 4533900"/>
              <a:gd name="connsiteX30" fmla="*/ 3924300 w 4038600"/>
              <a:gd name="connsiteY30" fmla="*/ 2781300 h 4533900"/>
              <a:gd name="connsiteX31" fmla="*/ 4000500 w 4038600"/>
              <a:gd name="connsiteY31" fmla="*/ 3028950 h 4533900"/>
              <a:gd name="connsiteX32" fmla="*/ 4038600 w 4038600"/>
              <a:gd name="connsiteY32" fmla="*/ 3305175 h 4533900"/>
              <a:gd name="connsiteX33" fmla="*/ 3886200 w 4038600"/>
              <a:gd name="connsiteY33" fmla="*/ 3533775 h 4533900"/>
              <a:gd name="connsiteX34" fmla="*/ 3771900 w 4038600"/>
              <a:gd name="connsiteY34" fmla="*/ 3448050 h 4533900"/>
              <a:gd name="connsiteX35" fmla="*/ 3790950 w 4038600"/>
              <a:gd name="connsiteY35" fmla="*/ 3314700 h 4533900"/>
              <a:gd name="connsiteX36" fmla="*/ 3724275 w 4038600"/>
              <a:gd name="connsiteY36" fmla="*/ 3181350 h 4533900"/>
              <a:gd name="connsiteX37" fmla="*/ 3552825 w 4038600"/>
              <a:gd name="connsiteY37" fmla="*/ 3076575 h 4533900"/>
              <a:gd name="connsiteX38" fmla="*/ 3657600 w 4038600"/>
              <a:gd name="connsiteY38" fmla="*/ 2581275 h 4533900"/>
              <a:gd name="connsiteX39" fmla="*/ 3581400 w 4038600"/>
              <a:gd name="connsiteY39" fmla="*/ 2314575 h 4533900"/>
              <a:gd name="connsiteX40" fmla="*/ 3390900 w 4038600"/>
              <a:gd name="connsiteY40" fmla="*/ 1781175 h 4533900"/>
              <a:gd name="connsiteX41" fmla="*/ 3276600 w 4038600"/>
              <a:gd name="connsiteY41" fmla="*/ 1200150 h 4533900"/>
              <a:gd name="connsiteX42" fmla="*/ 3248025 w 4038600"/>
              <a:gd name="connsiteY42" fmla="*/ 657225 h 4533900"/>
              <a:gd name="connsiteX43" fmla="*/ 3143250 w 4038600"/>
              <a:gd name="connsiteY43" fmla="*/ 857250 h 4533900"/>
              <a:gd name="connsiteX44" fmla="*/ 3114675 w 4038600"/>
              <a:gd name="connsiteY44" fmla="*/ 1524000 h 4533900"/>
              <a:gd name="connsiteX45" fmla="*/ 3171825 w 4038600"/>
              <a:gd name="connsiteY45" fmla="*/ 2047875 h 4533900"/>
              <a:gd name="connsiteX46" fmla="*/ 3286125 w 4038600"/>
              <a:gd name="connsiteY46" fmla="*/ 2714625 h 4533900"/>
              <a:gd name="connsiteX47" fmla="*/ 3286125 w 4038600"/>
              <a:gd name="connsiteY47" fmla="*/ 4114800 h 4533900"/>
              <a:gd name="connsiteX48" fmla="*/ 3286125 w 4038600"/>
              <a:gd name="connsiteY48" fmla="*/ 4505325 h 4533900"/>
              <a:gd name="connsiteX49" fmla="*/ 2257425 w 4038600"/>
              <a:gd name="connsiteY49" fmla="*/ 4524375 h 4533900"/>
              <a:gd name="connsiteX50" fmla="*/ 2133600 w 4038600"/>
              <a:gd name="connsiteY50" fmla="*/ 3819525 h 4533900"/>
              <a:gd name="connsiteX51" fmla="*/ 2066925 w 4038600"/>
              <a:gd name="connsiteY51" fmla="*/ 3676650 h 4533900"/>
              <a:gd name="connsiteX52" fmla="*/ 1924050 w 4038600"/>
              <a:gd name="connsiteY52" fmla="*/ 3705225 h 4533900"/>
              <a:gd name="connsiteX53" fmla="*/ 1895475 w 4038600"/>
              <a:gd name="connsiteY53" fmla="*/ 3781425 h 4533900"/>
              <a:gd name="connsiteX54" fmla="*/ 1714500 w 4038600"/>
              <a:gd name="connsiteY54" fmla="*/ 4533900 h 4533900"/>
              <a:gd name="connsiteX0" fmla="*/ 1714500 w 4038600"/>
              <a:gd name="connsiteY0" fmla="*/ 4533900 h 4533900"/>
              <a:gd name="connsiteX1" fmla="*/ 723900 w 4038600"/>
              <a:gd name="connsiteY1" fmla="*/ 4495800 h 4533900"/>
              <a:gd name="connsiteX2" fmla="*/ 714375 w 4038600"/>
              <a:gd name="connsiteY2" fmla="*/ 3181350 h 4533900"/>
              <a:gd name="connsiteX3" fmla="*/ 800100 w 4038600"/>
              <a:gd name="connsiteY3" fmla="*/ 2428875 h 4533900"/>
              <a:gd name="connsiteX4" fmla="*/ 876300 w 4038600"/>
              <a:gd name="connsiteY4" fmla="*/ 1771650 h 4533900"/>
              <a:gd name="connsiteX5" fmla="*/ 895350 w 4038600"/>
              <a:gd name="connsiteY5" fmla="*/ 1162050 h 4533900"/>
              <a:gd name="connsiteX6" fmla="*/ 866775 w 4038600"/>
              <a:gd name="connsiteY6" fmla="*/ 428625 h 4533900"/>
              <a:gd name="connsiteX7" fmla="*/ 819150 w 4038600"/>
              <a:gd name="connsiteY7" fmla="*/ 504825 h 4533900"/>
              <a:gd name="connsiteX8" fmla="*/ 714375 w 4038600"/>
              <a:gd name="connsiteY8" fmla="*/ 1504950 h 4533900"/>
              <a:gd name="connsiteX9" fmla="*/ 619125 w 4038600"/>
              <a:gd name="connsiteY9" fmla="*/ 2047875 h 4533900"/>
              <a:gd name="connsiteX10" fmla="*/ 447675 w 4038600"/>
              <a:gd name="connsiteY10" fmla="*/ 2486025 h 4533900"/>
              <a:gd name="connsiteX11" fmla="*/ 447675 w 4038600"/>
              <a:gd name="connsiteY11" fmla="*/ 2705100 h 4533900"/>
              <a:gd name="connsiteX12" fmla="*/ 485775 w 4038600"/>
              <a:gd name="connsiteY12" fmla="*/ 3133725 h 4533900"/>
              <a:gd name="connsiteX13" fmla="*/ 333375 w 4038600"/>
              <a:gd name="connsiteY13" fmla="*/ 3143250 h 4533900"/>
              <a:gd name="connsiteX14" fmla="*/ 257175 w 4038600"/>
              <a:gd name="connsiteY14" fmla="*/ 3276600 h 4533900"/>
              <a:gd name="connsiteX15" fmla="*/ 266700 w 4038600"/>
              <a:gd name="connsiteY15" fmla="*/ 3514725 h 4533900"/>
              <a:gd name="connsiteX16" fmla="*/ 142875 w 4038600"/>
              <a:gd name="connsiteY16" fmla="*/ 3495675 h 4533900"/>
              <a:gd name="connsiteX17" fmla="*/ 0 w 4038600"/>
              <a:gd name="connsiteY17" fmla="*/ 3181350 h 4533900"/>
              <a:gd name="connsiteX18" fmla="*/ 76200 w 4038600"/>
              <a:gd name="connsiteY18" fmla="*/ 2905125 h 4533900"/>
              <a:gd name="connsiteX19" fmla="*/ 133350 w 4038600"/>
              <a:gd name="connsiteY19" fmla="*/ 2762250 h 4533900"/>
              <a:gd name="connsiteX20" fmla="*/ 200025 w 4038600"/>
              <a:gd name="connsiteY20" fmla="*/ 1562100 h 4533900"/>
              <a:gd name="connsiteX21" fmla="*/ 333375 w 4038600"/>
              <a:gd name="connsiteY21" fmla="*/ 895350 h 4533900"/>
              <a:gd name="connsiteX22" fmla="*/ 361950 w 4038600"/>
              <a:gd name="connsiteY22" fmla="*/ 523875 h 4533900"/>
              <a:gd name="connsiteX23" fmla="*/ 352425 w 4038600"/>
              <a:gd name="connsiteY23" fmla="*/ 9525 h 4533900"/>
              <a:gd name="connsiteX24" fmla="*/ 850900 w 4038600"/>
              <a:gd name="connsiteY24" fmla="*/ 6350 h 4533900"/>
              <a:gd name="connsiteX25" fmla="*/ 1231900 w 4038600"/>
              <a:gd name="connsiteY25" fmla="*/ 0 h 4533900"/>
              <a:gd name="connsiteX26" fmla="*/ 1670050 w 4038600"/>
              <a:gd name="connsiteY26" fmla="*/ 0 h 4533900"/>
              <a:gd name="connsiteX27" fmla="*/ 3695700 w 4038600"/>
              <a:gd name="connsiteY27" fmla="*/ 9525 h 4533900"/>
              <a:gd name="connsiteX28" fmla="*/ 3695700 w 4038600"/>
              <a:gd name="connsiteY28" fmla="*/ 504825 h 4533900"/>
              <a:gd name="connsiteX29" fmla="*/ 3752850 w 4038600"/>
              <a:gd name="connsiteY29" fmla="*/ 1143000 h 4533900"/>
              <a:gd name="connsiteX30" fmla="*/ 3876675 w 4038600"/>
              <a:gd name="connsiteY30" fmla="*/ 2371725 h 4533900"/>
              <a:gd name="connsiteX31" fmla="*/ 3924300 w 4038600"/>
              <a:gd name="connsiteY31" fmla="*/ 2781300 h 4533900"/>
              <a:gd name="connsiteX32" fmla="*/ 4000500 w 4038600"/>
              <a:gd name="connsiteY32" fmla="*/ 3028950 h 4533900"/>
              <a:gd name="connsiteX33" fmla="*/ 4038600 w 4038600"/>
              <a:gd name="connsiteY33" fmla="*/ 3305175 h 4533900"/>
              <a:gd name="connsiteX34" fmla="*/ 3886200 w 4038600"/>
              <a:gd name="connsiteY34" fmla="*/ 3533775 h 4533900"/>
              <a:gd name="connsiteX35" fmla="*/ 3771900 w 4038600"/>
              <a:gd name="connsiteY35" fmla="*/ 3448050 h 4533900"/>
              <a:gd name="connsiteX36" fmla="*/ 3790950 w 4038600"/>
              <a:gd name="connsiteY36" fmla="*/ 3314700 h 4533900"/>
              <a:gd name="connsiteX37" fmla="*/ 3724275 w 4038600"/>
              <a:gd name="connsiteY37" fmla="*/ 3181350 h 4533900"/>
              <a:gd name="connsiteX38" fmla="*/ 3552825 w 4038600"/>
              <a:gd name="connsiteY38" fmla="*/ 3076575 h 4533900"/>
              <a:gd name="connsiteX39" fmla="*/ 3657600 w 4038600"/>
              <a:gd name="connsiteY39" fmla="*/ 2581275 h 4533900"/>
              <a:gd name="connsiteX40" fmla="*/ 3581400 w 4038600"/>
              <a:gd name="connsiteY40" fmla="*/ 2314575 h 4533900"/>
              <a:gd name="connsiteX41" fmla="*/ 3390900 w 4038600"/>
              <a:gd name="connsiteY41" fmla="*/ 1781175 h 4533900"/>
              <a:gd name="connsiteX42" fmla="*/ 3276600 w 4038600"/>
              <a:gd name="connsiteY42" fmla="*/ 1200150 h 4533900"/>
              <a:gd name="connsiteX43" fmla="*/ 3248025 w 4038600"/>
              <a:gd name="connsiteY43" fmla="*/ 657225 h 4533900"/>
              <a:gd name="connsiteX44" fmla="*/ 3143250 w 4038600"/>
              <a:gd name="connsiteY44" fmla="*/ 857250 h 4533900"/>
              <a:gd name="connsiteX45" fmla="*/ 3114675 w 4038600"/>
              <a:gd name="connsiteY45" fmla="*/ 1524000 h 4533900"/>
              <a:gd name="connsiteX46" fmla="*/ 3171825 w 4038600"/>
              <a:gd name="connsiteY46" fmla="*/ 2047875 h 4533900"/>
              <a:gd name="connsiteX47" fmla="*/ 3286125 w 4038600"/>
              <a:gd name="connsiteY47" fmla="*/ 2714625 h 4533900"/>
              <a:gd name="connsiteX48" fmla="*/ 3286125 w 4038600"/>
              <a:gd name="connsiteY48" fmla="*/ 4114800 h 4533900"/>
              <a:gd name="connsiteX49" fmla="*/ 3286125 w 4038600"/>
              <a:gd name="connsiteY49" fmla="*/ 4505325 h 4533900"/>
              <a:gd name="connsiteX50" fmla="*/ 2257425 w 4038600"/>
              <a:gd name="connsiteY50" fmla="*/ 4524375 h 4533900"/>
              <a:gd name="connsiteX51" fmla="*/ 2133600 w 4038600"/>
              <a:gd name="connsiteY51" fmla="*/ 3819525 h 4533900"/>
              <a:gd name="connsiteX52" fmla="*/ 2066925 w 4038600"/>
              <a:gd name="connsiteY52" fmla="*/ 3676650 h 4533900"/>
              <a:gd name="connsiteX53" fmla="*/ 1924050 w 4038600"/>
              <a:gd name="connsiteY53" fmla="*/ 3705225 h 4533900"/>
              <a:gd name="connsiteX54" fmla="*/ 1895475 w 4038600"/>
              <a:gd name="connsiteY54" fmla="*/ 3781425 h 4533900"/>
              <a:gd name="connsiteX55" fmla="*/ 1714500 w 4038600"/>
              <a:gd name="connsiteY55" fmla="*/ 4533900 h 453390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3695700 w 4038600"/>
              <a:gd name="connsiteY28" fmla="*/ 15875 h 4540250"/>
              <a:gd name="connsiteX29" fmla="*/ 3695700 w 4038600"/>
              <a:gd name="connsiteY29" fmla="*/ 511175 h 4540250"/>
              <a:gd name="connsiteX30" fmla="*/ 3752850 w 4038600"/>
              <a:gd name="connsiteY30" fmla="*/ 1149350 h 4540250"/>
              <a:gd name="connsiteX31" fmla="*/ 3876675 w 4038600"/>
              <a:gd name="connsiteY31" fmla="*/ 2378075 h 4540250"/>
              <a:gd name="connsiteX32" fmla="*/ 3924300 w 4038600"/>
              <a:gd name="connsiteY32" fmla="*/ 2787650 h 4540250"/>
              <a:gd name="connsiteX33" fmla="*/ 4000500 w 4038600"/>
              <a:gd name="connsiteY33" fmla="*/ 3035300 h 4540250"/>
              <a:gd name="connsiteX34" fmla="*/ 4038600 w 4038600"/>
              <a:gd name="connsiteY34" fmla="*/ 3311525 h 4540250"/>
              <a:gd name="connsiteX35" fmla="*/ 3886200 w 4038600"/>
              <a:gd name="connsiteY35" fmla="*/ 3540125 h 4540250"/>
              <a:gd name="connsiteX36" fmla="*/ 3771900 w 4038600"/>
              <a:gd name="connsiteY36" fmla="*/ 3454400 h 4540250"/>
              <a:gd name="connsiteX37" fmla="*/ 3790950 w 4038600"/>
              <a:gd name="connsiteY37" fmla="*/ 3321050 h 4540250"/>
              <a:gd name="connsiteX38" fmla="*/ 3724275 w 4038600"/>
              <a:gd name="connsiteY38" fmla="*/ 3187700 h 4540250"/>
              <a:gd name="connsiteX39" fmla="*/ 3552825 w 4038600"/>
              <a:gd name="connsiteY39" fmla="*/ 3082925 h 4540250"/>
              <a:gd name="connsiteX40" fmla="*/ 3657600 w 4038600"/>
              <a:gd name="connsiteY40" fmla="*/ 2587625 h 4540250"/>
              <a:gd name="connsiteX41" fmla="*/ 3581400 w 4038600"/>
              <a:gd name="connsiteY41" fmla="*/ 2320925 h 4540250"/>
              <a:gd name="connsiteX42" fmla="*/ 3390900 w 4038600"/>
              <a:gd name="connsiteY42" fmla="*/ 1787525 h 4540250"/>
              <a:gd name="connsiteX43" fmla="*/ 3276600 w 4038600"/>
              <a:gd name="connsiteY43" fmla="*/ 1206500 h 4540250"/>
              <a:gd name="connsiteX44" fmla="*/ 3248025 w 4038600"/>
              <a:gd name="connsiteY44" fmla="*/ 663575 h 4540250"/>
              <a:gd name="connsiteX45" fmla="*/ 3143250 w 4038600"/>
              <a:gd name="connsiteY45" fmla="*/ 863600 h 4540250"/>
              <a:gd name="connsiteX46" fmla="*/ 3114675 w 4038600"/>
              <a:gd name="connsiteY46" fmla="*/ 1530350 h 4540250"/>
              <a:gd name="connsiteX47" fmla="*/ 3171825 w 4038600"/>
              <a:gd name="connsiteY47" fmla="*/ 2054225 h 4540250"/>
              <a:gd name="connsiteX48" fmla="*/ 3286125 w 4038600"/>
              <a:gd name="connsiteY48" fmla="*/ 2720975 h 4540250"/>
              <a:gd name="connsiteX49" fmla="*/ 3286125 w 4038600"/>
              <a:gd name="connsiteY49" fmla="*/ 4121150 h 4540250"/>
              <a:gd name="connsiteX50" fmla="*/ 3286125 w 4038600"/>
              <a:gd name="connsiteY50" fmla="*/ 4511675 h 4540250"/>
              <a:gd name="connsiteX51" fmla="*/ 2257425 w 4038600"/>
              <a:gd name="connsiteY51" fmla="*/ 4530725 h 4540250"/>
              <a:gd name="connsiteX52" fmla="*/ 2133600 w 4038600"/>
              <a:gd name="connsiteY52" fmla="*/ 3825875 h 4540250"/>
              <a:gd name="connsiteX53" fmla="*/ 2066925 w 4038600"/>
              <a:gd name="connsiteY53" fmla="*/ 3683000 h 4540250"/>
              <a:gd name="connsiteX54" fmla="*/ 1924050 w 4038600"/>
              <a:gd name="connsiteY54" fmla="*/ 3711575 h 4540250"/>
              <a:gd name="connsiteX55" fmla="*/ 1895475 w 4038600"/>
              <a:gd name="connsiteY55" fmla="*/ 3787775 h 4540250"/>
              <a:gd name="connsiteX56" fmla="*/ 1714500 w 4038600"/>
              <a:gd name="connsiteY56"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695700 w 4038600"/>
              <a:gd name="connsiteY29" fmla="*/ 15875 h 4540250"/>
              <a:gd name="connsiteX30" fmla="*/ 3695700 w 4038600"/>
              <a:gd name="connsiteY30" fmla="*/ 511175 h 4540250"/>
              <a:gd name="connsiteX31" fmla="*/ 3752850 w 4038600"/>
              <a:gd name="connsiteY31" fmla="*/ 1149350 h 4540250"/>
              <a:gd name="connsiteX32" fmla="*/ 3876675 w 4038600"/>
              <a:gd name="connsiteY32" fmla="*/ 2378075 h 4540250"/>
              <a:gd name="connsiteX33" fmla="*/ 3924300 w 4038600"/>
              <a:gd name="connsiteY33" fmla="*/ 2787650 h 4540250"/>
              <a:gd name="connsiteX34" fmla="*/ 4000500 w 4038600"/>
              <a:gd name="connsiteY34" fmla="*/ 3035300 h 4540250"/>
              <a:gd name="connsiteX35" fmla="*/ 4038600 w 4038600"/>
              <a:gd name="connsiteY35" fmla="*/ 3311525 h 4540250"/>
              <a:gd name="connsiteX36" fmla="*/ 3886200 w 4038600"/>
              <a:gd name="connsiteY36" fmla="*/ 3540125 h 4540250"/>
              <a:gd name="connsiteX37" fmla="*/ 3771900 w 4038600"/>
              <a:gd name="connsiteY37" fmla="*/ 3454400 h 4540250"/>
              <a:gd name="connsiteX38" fmla="*/ 3790950 w 4038600"/>
              <a:gd name="connsiteY38" fmla="*/ 3321050 h 4540250"/>
              <a:gd name="connsiteX39" fmla="*/ 3724275 w 4038600"/>
              <a:gd name="connsiteY39" fmla="*/ 3187700 h 4540250"/>
              <a:gd name="connsiteX40" fmla="*/ 3552825 w 4038600"/>
              <a:gd name="connsiteY40" fmla="*/ 3082925 h 4540250"/>
              <a:gd name="connsiteX41" fmla="*/ 3657600 w 4038600"/>
              <a:gd name="connsiteY41" fmla="*/ 2587625 h 4540250"/>
              <a:gd name="connsiteX42" fmla="*/ 3581400 w 4038600"/>
              <a:gd name="connsiteY42" fmla="*/ 2320925 h 4540250"/>
              <a:gd name="connsiteX43" fmla="*/ 3390900 w 4038600"/>
              <a:gd name="connsiteY43" fmla="*/ 1787525 h 4540250"/>
              <a:gd name="connsiteX44" fmla="*/ 3276600 w 4038600"/>
              <a:gd name="connsiteY44" fmla="*/ 1206500 h 4540250"/>
              <a:gd name="connsiteX45" fmla="*/ 3248025 w 4038600"/>
              <a:gd name="connsiteY45" fmla="*/ 663575 h 4540250"/>
              <a:gd name="connsiteX46" fmla="*/ 3143250 w 4038600"/>
              <a:gd name="connsiteY46" fmla="*/ 863600 h 4540250"/>
              <a:gd name="connsiteX47" fmla="*/ 3114675 w 4038600"/>
              <a:gd name="connsiteY47" fmla="*/ 1530350 h 4540250"/>
              <a:gd name="connsiteX48" fmla="*/ 3171825 w 4038600"/>
              <a:gd name="connsiteY48" fmla="*/ 2054225 h 4540250"/>
              <a:gd name="connsiteX49" fmla="*/ 3286125 w 4038600"/>
              <a:gd name="connsiteY49" fmla="*/ 2720975 h 4540250"/>
              <a:gd name="connsiteX50" fmla="*/ 3286125 w 4038600"/>
              <a:gd name="connsiteY50" fmla="*/ 4121150 h 4540250"/>
              <a:gd name="connsiteX51" fmla="*/ 3286125 w 4038600"/>
              <a:gd name="connsiteY51" fmla="*/ 4511675 h 4540250"/>
              <a:gd name="connsiteX52" fmla="*/ 2257425 w 4038600"/>
              <a:gd name="connsiteY52" fmla="*/ 4530725 h 4540250"/>
              <a:gd name="connsiteX53" fmla="*/ 2133600 w 4038600"/>
              <a:gd name="connsiteY53" fmla="*/ 3825875 h 4540250"/>
              <a:gd name="connsiteX54" fmla="*/ 2066925 w 4038600"/>
              <a:gd name="connsiteY54" fmla="*/ 3683000 h 4540250"/>
              <a:gd name="connsiteX55" fmla="*/ 1924050 w 4038600"/>
              <a:gd name="connsiteY55" fmla="*/ 3711575 h 4540250"/>
              <a:gd name="connsiteX56" fmla="*/ 1895475 w 4038600"/>
              <a:gd name="connsiteY56" fmla="*/ 3787775 h 4540250"/>
              <a:gd name="connsiteX57" fmla="*/ 1714500 w 4038600"/>
              <a:gd name="connsiteY57"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695700 w 4038600"/>
              <a:gd name="connsiteY30" fmla="*/ 15875 h 4540250"/>
              <a:gd name="connsiteX31" fmla="*/ 3695700 w 4038600"/>
              <a:gd name="connsiteY31" fmla="*/ 511175 h 4540250"/>
              <a:gd name="connsiteX32" fmla="*/ 3752850 w 4038600"/>
              <a:gd name="connsiteY32" fmla="*/ 1149350 h 4540250"/>
              <a:gd name="connsiteX33" fmla="*/ 3876675 w 4038600"/>
              <a:gd name="connsiteY33" fmla="*/ 2378075 h 4540250"/>
              <a:gd name="connsiteX34" fmla="*/ 3924300 w 4038600"/>
              <a:gd name="connsiteY34" fmla="*/ 2787650 h 4540250"/>
              <a:gd name="connsiteX35" fmla="*/ 4000500 w 4038600"/>
              <a:gd name="connsiteY35" fmla="*/ 3035300 h 4540250"/>
              <a:gd name="connsiteX36" fmla="*/ 4038600 w 4038600"/>
              <a:gd name="connsiteY36" fmla="*/ 3311525 h 4540250"/>
              <a:gd name="connsiteX37" fmla="*/ 3886200 w 4038600"/>
              <a:gd name="connsiteY37" fmla="*/ 3540125 h 4540250"/>
              <a:gd name="connsiteX38" fmla="*/ 3771900 w 4038600"/>
              <a:gd name="connsiteY38" fmla="*/ 3454400 h 4540250"/>
              <a:gd name="connsiteX39" fmla="*/ 3790950 w 4038600"/>
              <a:gd name="connsiteY39" fmla="*/ 3321050 h 4540250"/>
              <a:gd name="connsiteX40" fmla="*/ 3724275 w 4038600"/>
              <a:gd name="connsiteY40" fmla="*/ 3187700 h 4540250"/>
              <a:gd name="connsiteX41" fmla="*/ 3552825 w 4038600"/>
              <a:gd name="connsiteY41" fmla="*/ 3082925 h 4540250"/>
              <a:gd name="connsiteX42" fmla="*/ 3657600 w 4038600"/>
              <a:gd name="connsiteY42" fmla="*/ 2587625 h 4540250"/>
              <a:gd name="connsiteX43" fmla="*/ 3581400 w 4038600"/>
              <a:gd name="connsiteY43" fmla="*/ 2320925 h 4540250"/>
              <a:gd name="connsiteX44" fmla="*/ 3390900 w 4038600"/>
              <a:gd name="connsiteY44" fmla="*/ 1787525 h 4540250"/>
              <a:gd name="connsiteX45" fmla="*/ 3276600 w 4038600"/>
              <a:gd name="connsiteY45" fmla="*/ 1206500 h 4540250"/>
              <a:gd name="connsiteX46" fmla="*/ 3248025 w 4038600"/>
              <a:gd name="connsiteY46" fmla="*/ 663575 h 4540250"/>
              <a:gd name="connsiteX47" fmla="*/ 3143250 w 4038600"/>
              <a:gd name="connsiteY47" fmla="*/ 863600 h 4540250"/>
              <a:gd name="connsiteX48" fmla="*/ 3114675 w 4038600"/>
              <a:gd name="connsiteY48" fmla="*/ 1530350 h 4540250"/>
              <a:gd name="connsiteX49" fmla="*/ 3171825 w 4038600"/>
              <a:gd name="connsiteY49" fmla="*/ 2054225 h 4540250"/>
              <a:gd name="connsiteX50" fmla="*/ 3286125 w 4038600"/>
              <a:gd name="connsiteY50" fmla="*/ 2720975 h 4540250"/>
              <a:gd name="connsiteX51" fmla="*/ 3286125 w 4038600"/>
              <a:gd name="connsiteY51" fmla="*/ 4121150 h 4540250"/>
              <a:gd name="connsiteX52" fmla="*/ 3286125 w 4038600"/>
              <a:gd name="connsiteY52" fmla="*/ 4511675 h 4540250"/>
              <a:gd name="connsiteX53" fmla="*/ 2257425 w 4038600"/>
              <a:gd name="connsiteY53" fmla="*/ 4530725 h 4540250"/>
              <a:gd name="connsiteX54" fmla="*/ 2133600 w 4038600"/>
              <a:gd name="connsiteY54" fmla="*/ 3825875 h 4540250"/>
              <a:gd name="connsiteX55" fmla="*/ 2066925 w 4038600"/>
              <a:gd name="connsiteY55" fmla="*/ 3683000 h 4540250"/>
              <a:gd name="connsiteX56" fmla="*/ 1924050 w 4038600"/>
              <a:gd name="connsiteY56" fmla="*/ 3711575 h 4540250"/>
              <a:gd name="connsiteX57" fmla="*/ 1895475 w 4038600"/>
              <a:gd name="connsiteY57" fmla="*/ 3787775 h 4540250"/>
              <a:gd name="connsiteX58" fmla="*/ 1714500 w 4038600"/>
              <a:gd name="connsiteY58"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64409 h 4564409"/>
              <a:gd name="connsiteX1" fmla="*/ 723900 w 4038600"/>
              <a:gd name="connsiteY1" fmla="*/ 4526309 h 4564409"/>
              <a:gd name="connsiteX2" fmla="*/ 714375 w 4038600"/>
              <a:gd name="connsiteY2" fmla="*/ 3211859 h 4564409"/>
              <a:gd name="connsiteX3" fmla="*/ 800100 w 4038600"/>
              <a:gd name="connsiteY3" fmla="*/ 2459384 h 4564409"/>
              <a:gd name="connsiteX4" fmla="*/ 876300 w 4038600"/>
              <a:gd name="connsiteY4" fmla="*/ 1802159 h 4564409"/>
              <a:gd name="connsiteX5" fmla="*/ 895350 w 4038600"/>
              <a:gd name="connsiteY5" fmla="*/ 1192559 h 4564409"/>
              <a:gd name="connsiteX6" fmla="*/ 866775 w 4038600"/>
              <a:gd name="connsiteY6" fmla="*/ 459134 h 4564409"/>
              <a:gd name="connsiteX7" fmla="*/ 819150 w 4038600"/>
              <a:gd name="connsiteY7" fmla="*/ 535334 h 4564409"/>
              <a:gd name="connsiteX8" fmla="*/ 714375 w 4038600"/>
              <a:gd name="connsiteY8" fmla="*/ 1535459 h 4564409"/>
              <a:gd name="connsiteX9" fmla="*/ 619125 w 4038600"/>
              <a:gd name="connsiteY9" fmla="*/ 2078384 h 4564409"/>
              <a:gd name="connsiteX10" fmla="*/ 447675 w 4038600"/>
              <a:gd name="connsiteY10" fmla="*/ 2516534 h 4564409"/>
              <a:gd name="connsiteX11" fmla="*/ 447675 w 4038600"/>
              <a:gd name="connsiteY11" fmla="*/ 2735609 h 4564409"/>
              <a:gd name="connsiteX12" fmla="*/ 485775 w 4038600"/>
              <a:gd name="connsiteY12" fmla="*/ 3164234 h 4564409"/>
              <a:gd name="connsiteX13" fmla="*/ 333375 w 4038600"/>
              <a:gd name="connsiteY13" fmla="*/ 3173759 h 4564409"/>
              <a:gd name="connsiteX14" fmla="*/ 257175 w 4038600"/>
              <a:gd name="connsiteY14" fmla="*/ 3307109 h 4564409"/>
              <a:gd name="connsiteX15" fmla="*/ 266700 w 4038600"/>
              <a:gd name="connsiteY15" fmla="*/ 3545234 h 4564409"/>
              <a:gd name="connsiteX16" fmla="*/ 142875 w 4038600"/>
              <a:gd name="connsiteY16" fmla="*/ 3526184 h 4564409"/>
              <a:gd name="connsiteX17" fmla="*/ 0 w 4038600"/>
              <a:gd name="connsiteY17" fmla="*/ 3211859 h 4564409"/>
              <a:gd name="connsiteX18" fmla="*/ 76200 w 4038600"/>
              <a:gd name="connsiteY18" fmla="*/ 2935634 h 4564409"/>
              <a:gd name="connsiteX19" fmla="*/ 133350 w 4038600"/>
              <a:gd name="connsiteY19" fmla="*/ 2792759 h 4564409"/>
              <a:gd name="connsiteX20" fmla="*/ 200025 w 4038600"/>
              <a:gd name="connsiteY20" fmla="*/ 1592609 h 4564409"/>
              <a:gd name="connsiteX21" fmla="*/ 333375 w 4038600"/>
              <a:gd name="connsiteY21" fmla="*/ 925859 h 4564409"/>
              <a:gd name="connsiteX22" fmla="*/ 361950 w 4038600"/>
              <a:gd name="connsiteY22" fmla="*/ 554384 h 4564409"/>
              <a:gd name="connsiteX23" fmla="*/ 352425 w 4038600"/>
              <a:gd name="connsiteY23" fmla="*/ 40034 h 4564409"/>
              <a:gd name="connsiteX24" fmla="*/ 844550 w 4038600"/>
              <a:gd name="connsiteY24" fmla="*/ 157509 h 4564409"/>
              <a:gd name="connsiteX25" fmla="*/ 1231900 w 4038600"/>
              <a:gd name="connsiteY25" fmla="*/ 30509 h 4564409"/>
              <a:gd name="connsiteX26" fmla="*/ 1708150 w 4038600"/>
              <a:gd name="connsiteY26" fmla="*/ 151159 h 4564409"/>
              <a:gd name="connsiteX27" fmla="*/ 2133600 w 4038600"/>
              <a:gd name="connsiteY27" fmla="*/ 24159 h 4564409"/>
              <a:gd name="connsiteX28" fmla="*/ 2520950 w 4038600"/>
              <a:gd name="connsiteY28" fmla="*/ 151159 h 4564409"/>
              <a:gd name="connsiteX29" fmla="*/ 3048000 w 4038600"/>
              <a:gd name="connsiteY29" fmla="*/ 30509 h 4564409"/>
              <a:gd name="connsiteX30" fmla="*/ 3422650 w 4038600"/>
              <a:gd name="connsiteY30" fmla="*/ 30509 h 4564409"/>
              <a:gd name="connsiteX31" fmla="*/ 3695700 w 4038600"/>
              <a:gd name="connsiteY31" fmla="*/ 40034 h 4564409"/>
              <a:gd name="connsiteX32" fmla="*/ 3695700 w 4038600"/>
              <a:gd name="connsiteY32" fmla="*/ 535334 h 4564409"/>
              <a:gd name="connsiteX33" fmla="*/ 3752850 w 4038600"/>
              <a:gd name="connsiteY33" fmla="*/ 1173509 h 4564409"/>
              <a:gd name="connsiteX34" fmla="*/ 3876675 w 4038600"/>
              <a:gd name="connsiteY34" fmla="*/ 2402234 h 4564409"/>
              <a:gd name="connsiteX35" fmla="*/ 3924300 w 4038600"/>
              <a:gd name="connsiteY35" fmla="*/ 2811809 h 4564409"/>
              <a:gd name="connsiteX36" fmla="*/ 4000500 w 4038600"/>
              <a:gd name="connsiteY36" fmla="*/ 3059459 h 4564409"/>
              <a:gd name="connsiteX37" fmla="*/ 4038600 w 4038600"/>
              <a:gd name="connsiteY37" fmla="*/ 3335684 h 4564409"/>
              <a:gd name="connsiteX38" fmla="*/ 3886200 w 4038600"/>
              <a:gd name="connsiteY38" fmla="*/ 3564284 h 4564409"/>
              <a:gd name="connsiteX39" fmla="*/ 3771900 w 4038600"/>
              <a:gd name="connsiteY39" fmla="*/ 3478559 h 4564409"/>
              <a:gd name="connsiteX40" fmla="*/ 3790950 w 4038600"/>
              <a:gd name="connsiteY40" fmla="*/ 3345209 h 4564409"/>
              <a:gd name="connsiteX41" fmla="*/ 3724275 w 4038600"/>
              <a:gd name="connsiteY41" fmla="*/ 3211859 h 4564409"/>
              <a:gd name="connsiteX42" fmla="*/ 3552825 w 4038600"/>
              <a:gd name="connsiteY42" fmla="*/ 3107084 h 4564409"/>
              <a:gd name="connsiteX43" fmla="*/ 3657600 w 4038600"/>
              <a:gd name="connsiteY43" fmla="*/ 2611784 h 4564409"/>
              <a:gd name="connsiteX44" fmla="*/ 3581400 w 4038600"/>
              <a:gd name="connsiteY44" fmla="*/ 2345084 h 4564409"/>
              <a:gd name="connsiteX45" fmla="*/ 3390900 w 4038600"/>
              <a:gd name="connsiteY45" fmla="*/ 1811684 h 4564409"/>
              <a:gd name="connsiteX46" fmla="*/ 3276600 w 4038600"/>
              <a:gd name="connsiteY46" fmla="*/ 1230659 h 4564409"/>
              <a:gd name="connsiteX47" fmla="*/ 3248025 w 4038600"/>
              <a:gd name="connsiteY47" fmla="*/ 687734 h 4564409"/>
              <a:gd name="connsiteX48" fmla="*/ 3143250 w 4038600"/>
              <a:gd name="connsiteY48" fmla="*/ 887759 h 4564409"/>
              <a:gd name="connsiteX49" fmla="*/ 3114675 w 4038600"/>
              <a:gd name="connsiteY49" fmla="*/ 1554509 h 4564409"/>
              <a:gd name="connsiteX50" fmla="*/ 3171825 w 4038600"/>
              <a:gd name="connsiteY50" fmla="*/ 2078384 h 4564409"/>
              <a:gd name="connsiteX51" fmla="*/ 3286125 w 4038600"/>
              <a:gd name="connsiteY51" fmla="*/ 2745134 h 4564409"/>
              <a:gd name="connsiteX52" fmla="*/ 3286125 w 4038600"/>
              <a:gd name="connsiteY52" fmla="*/ 4145309 h 4564409"/>
              <a:gd name="connsiteX53" fmla="*/ 3286125 w 4038600"/>
              <a:gd name="connsiteY53" fmla="*/ 4535834 h 4564409"/>
              <a:gd name="connsiteX54" fmla="*/ 2257425 w 4038600"/>
              <a:gd name="connsiteY54" fmla="*/ 4554884 h 4564409"/>
              <a:gd name="connsiteX55" fmla="*/ 2133600 w 4038600"/>
              <a:gd name="connsiteY55" fmla="*/ 3850034 h 4564409"/>
              <a:gd name="connsiteX56" fmla="*/ 2066925 w 4038600"/>
              <a:gd name="connsiteY56" fmla="*/ 3707159 h 4564409"/>
              <a:gd name="connsiteX57" fmla="*/ 1924050 w 4038600"/>
              <a:gd name="connsiteY57" fmla="*/ 3735734 h 4564409"/>
              <a:gd name="connsiteX58" fmla="*/ 1895475 w 4038600"/>
              <a:gd name="connsiteY58" fmla="*/ 3811934 h 4564409"/>
              <a:gd name="connsiteX59" fmla="*/ 1714500 w 4038600"/>
              <a:gd name="connsiteY59" fmla="*/ 4564409 h 4564409"/>
              <a:gd name="connsiteX0" fmla="*/ 1714500 w 4038600"/>
              <a:gd name="connsiteY0" fmla="*/ 4545425 h 4545425"/>
              <a:gd name="connsiteX1" fmla="*/ 723900 w 4038600"/>
              <a:gd name="connsiteY1" fmla="*/ 4507325 h 4545425"/>
              <a:gd name="connsiteX2" fmla="*/ 714375 w 4038600"/>
              <a:gd name="connsiteY2" fmla="*/ 3192875 h 4545425"/>
              <a:gd name="connsiteX3" fmla="*/ 800100 w 4038600"/>
              <a:gd name="connsiteY3" fmla="*/ 2440400 h 4545425"/>
              <a:gd name="connsiteX4" fmla="*/ 876300 w 4038600"/>
              <a:gd name="connsiteY4" fmla="*/ 1783175 h 4545425"/>
              <a:gd name="connsiteX5" fmla="*/ 895350 w 4038600"/>
              <a:gd name="connsiteY5" fmla="*/ 1173575 h 4545425"/>
              <a:gd name="connsiteX6" fmla="*/ 866775 w 4038600"/>
              <a:gd name="connsiteY6" fmla="*/ 440150 h 4545425"/>
              <a:gd name="connsiteX7" fmla="*/ 819150 w 4038600"/>
              <a:gd name="connsiteY7" fmla="*/ 516350 h 4545425"/>
              <a:gd name="connsiteX8" fmla="*/ 714375 w 4038600"/>
              <a:gd name="connsiteY8" fmla="*/ 1516475 h 4545425"/>
              <a:gd name="connsiteX9" fmla="*/ 619125 w 4038600"/>
              <a:gd name="connsiteY9" fmla="*/ 2059400 h 4545425"/>
              <a:gd name="connsiteX10" fmla="*/ 447675 w 4038600"/>
              <a:gd name="connsiteY10" fmla="*/ 2497550 h 4545425"/>
              <a:gd name="connsiteX11" fmla="*/ 447675 w 4038600"/>
              <a:gd name="connsiteY11" fmla="*/ 2716625 h 4545425"/>
              <a:gd name="connsiteX12" fmla="*/ 485775 w 4038600"/>
              <a:gd name="connsiteY12" fmla="*/ 3145250 h 4545425"/>
              <a:gd name="connsiteX13" fmla="*/ 333375 w 4038600"/>
              <a:gd name="connsiteY13" fmla="*/ 3154775 h 4545425"/>
              <a:gd name="connsiteX14" fmla="*/ 257175 w 4038600"/>
              <a:gd name="connsiteY14" fmla="*/ 3288125 h 4545425"/>
              <a:gd name="connsiteX15" fmla="*/ 266700 w 4038600"/>
              <a:gd name="connsiteY15" fmla="*/ 3526250 h 4545425"/>
              <a:gd name="connsiteX16" fmla="*/ 142875 w 4038600"/>
              <a:gd name="connsiteY16" fmla="*/ 3507200 h 4545425"/>
              <a:gd name="connsiteX17" fmla="*/ 0 w 4038600"/>
              <a:gd name="connsiteY17" fmla="*/ 3192875 h 4545425"/>
              <a:gd name="connsiteX18" fmla="*/ 76200 w 4038600"/>
              <a:gd name="connsiteY18" fmla="*/ 2916650 h 4545425"/>
              <a:gd name="connsiteX19" fmla="*/ 133350 w 4038600"/>
              <a:gd name="connsiteY19" fmla="*/ 2773775 h 4545425"/>
              <a:gd name="connsiteX20" fmla="*/ 200025 w 4038600"/>
              <a:gd name="connsiteY20" fmla="*/ 1573625 h 4545425"/>
              <a:gd name="connsiteX21" fmla="*/ 333375 w 4038600"/>
              <a:gd name="connsiteY21" fmla="*/ 906875 h 4545425"/>
              <a:gd name="connsiteX22" fmla="*/ 361950 w 4038600"/>
              <a:gd name="connsiteY22" fmla="*/ 535400 h 4545425"/>
              <a:gd name="connsiteX23" fmla="*/ 352425 w 4038600"/>
              <a:gd name="connsiteY23" fmla="*/ 21050 h 4545425"/>
              <a:gd name="connsiteX24" fmla="*/ 844550 w 4038600"/>
              <a:gd name="connsiteY24" fmla="*/ 138525 h 4545425"/>
              <a:gd name="connsiteX25" fmla="*/ 1231900 w 4038600"/>
              <a:gd name="connsiteY25" fmla="*/ 11525 h 4545425"/>
              <a:gd name="connsiteX26" fmla="*/ 1708150 w 4038600"/>
              <a:gd name="connsiteY26" fmla="*/ 132175 h 4545425"/>
              <a:gd name="connsiteX27" fmla="*/ 2133600 w 4038600"/>
              <a:gd name="connsiteY27" fmla="*/ 5175 h 4545425"/>
              <a:gd name="connsiteX28" fmla="*/ 2520950 w 4038600"/>
              <a:gd name="connsiteY28" fmla="*/ 132175 h 4545425"/>
              <a:gd name="connsiteX29" fmla="*/ 3048000 w 4038600"/>
              <a:gd name="connsiteY29" fmla="*/ 11525 h 4545425"/>
              <a:gd name="connsiteX30" fmla="*/ 3422650 w 4038600"/>
              <a:gd name="connsiteY30" fmla="*/ 132175 h 4545425"/>
              <a:gd name="connsiteX31" fmla="*/ 3695700 w 4038600"/>
              <a:gd name="connsiteY31" fmla="*/ 21050 h 4545425"/>
              <a:gd name="connsiteX32" fmla="*/ 3695700 w 4038600"/>
              <a:gd name="connsiteY32" fmla="*/ 516350 h 4545425"/>
              <a:gd name="connsiteX33" fmla="*/ 3752850 w 4038600"/>
              <a:gd name="connsiteY33" fmla="*/ 1154525 h 4545425"/>
              <a:gd name="connsiteX34" fmla="*/ 3876675 w 4038600"/>
              <a:gd name="connsiteY34" fmla="*/ 2383250 h 4545425"/>
              <a:gd name="connsiteX35" fmla="*/ 3924300 w 4038600"/>
              <a:gd name="connsiteY35" fmla="*/ 2792825 h 4545425"/>
              <a:gd name="connsiteX36" fmla="*/ 4000500 w 4038600"/>
              <a:gd name="connsiteY36" fmla="*/ 3040475 h 4545425"/>
              <a:gd name="connsiteX37" fmla="*/ 4038600 w 4038600"/>
              <a:gd name="connsiteY37" fmla="*/ 3316700 h 4545425"/>
              <a:gd name="connsiteX38" fmla="*/ 3886200 w 4038600"/>
              <a:gd name="connsiteY38" fmla="*/ 3545300 h 4545425"/>
              <a:gd name="connsiteX39" fmla="*/ 3771900 w 4038600"/>
              <a:gd name="connsiteY39" fmla="*/ 3459575 h 4545425"/>
              <a:gd name="connsiteX40" fmla="*/ 3790950 w 4038600"/>
              <a:gd name="connsiteY40" fmla="*/ 3326225 h 4545425"/>
              <a:gd name="connsiteX41" fmla="*/ 3724275 w 4038600"/>
              <a:gd name="connsiteY41" fmla="*/ 3192875 h 4545425"/>
              <a:gd name="connsiteX42" fmla="*/ 3552825 w 4038600"/>
              <a:gd name="connsiteY42" fmla="*/ 3088100 h 4545425"/>
              <a:gd name="connsiteX43" fmla="*/ 3657600 w 4038600"/>
              <a:gd name="connsiteY43" fmla="*/ 2592800 h 4545425"/>
              <a:gd name="connsiteX44" fmla="*/ 3581400 w 4038600"/>
              <a:gd name="connsiteY44" fmla="*/ 2326100 h 4545425"/>
              <a:gd name="connsiteX45" fmla="*/ 3390900 w 4038600"/>
              <a:gd name="connsiteY45" fmla="*/ 1792700 h 4545425"/>
              <a:gd name="connsiteX46" fmla="*/ 3276600 w 4038600"/>
              <a:gd name="connsiteY46" fmla="*/ 1211675 h 4545425"/>
              <a:gd name="connsiteX47" fmla="*/ 3248025 w 4038600"/>
              <a:gd name="connsiteY47" fmla="*/ 668750 h 4545425"/>
              <a:gd name="connsiteX48" fmla="*/ 3143250 w 4038600"/>
              <a:gd name="connsiteY48" fmla="*/ 868775 h 4545425"/>
              <a:gd name="connsiteX49" fmla="*/ 3114675 w 4038600"/>
              <a:gd name="connsiteY49" fmla="*/ 1535525 h 4545425"/>
              <a:gd name="connsiteX50" fmla="*/ 3171825 w 4038600"/>
              <a:gd name="connsiteY50" fmla="*/ 2059400 h 4545425"/>
              <a:gd name="connsiteX51" fmla="*/ 3286125 w 4038600"/>
              <a:gd name="connsiteY51" fmla="*/ 2726150 h 4545425"/>
              <a:gd name="connsiteX52" fmla="*/ 3286125 w 4038600"/>
              <a:gd name="connsiteY52" fmla="*/ 4126325 h 4545425"/>
              <a:gd name="connsiteX53" fmla="*/ 3286125 w 4038600"/>
              <a:gd name="connsiteY53" fmla="*/ 4516850 h 4545425"/>
              <a:gd name="connsiteX54" fmla="*/ 2257425 w 4038600"/>
              <a:gd name="connsiteY54" fmla="*/ 4535900 h 4545425"/>
              <a:gd name="connsiteX55" fmla="*/ 2133600 w 4038600"/>
              <a:gd name="connsiteY55" fmla="*/ 3831050 h 4545425"/>
              <a:gd name="connsiteX56" fmla="*/ 2066925 w 4038600"/>
              <a:gd name="connsiteY56" fmla="*/ 3688175 h 4545425"/>
              <a:gd name="connsiteX57" fmla="*/ 1924050 w 4038600"/>
              <a:gd name="connsiteY57" fmla="*/ 3716750 h 4545425"/>
              <a:gd name="connsiteX58" fmla="*/ 1895475 w 4038600"/>
              <a:gd name="connsiteY58" fmla="*/ 3792950 h 4545425"/>
              <a:gd name="connsiteX59" fmla="*/ 1714500 w 4038600"/>
              <a:gd name="connsiteY59" fmla="*/ 4545425 h 4545425"/>
              <a:gd name="connsiteX0" fmla="*/ 1714500 w 4038600"/>
              <a:gd name="connsiteY0" fmla="*/ 4544786 h 4544786"/>
              <a:gd name="connsiteX1" fmla="*/ 723900 w 4038600"/>
              <a:gd name="connsiteY1" fmla="*/ 4506686 h 4544786"/>
              <a:gd name="connsiteX2" fmla="*/ 714375 w 4038600"/>
              <a:gd name="connsiteY2" fmla="*/ 3192236 h 4544786"/>
              <a:gd name="connsiteX3" fmla="*/ 800100 w 4038600"/>
              <a:gd name="connsiteY3" fmla="*/ 2439761 h 4544786"/>
              <a:gd name="connsiteX4" fmla="*/ 876300 w 4038600"/>
              <a:gd name="connsiteY4" fmla="*/ 1782536 h 4544786"/>
              <a:gd name="connsiteX5" fmla="*/ 895350 w 4038600"/>
              <a:gd name="connsiteY5" fmla="*/ 1172936 h 4544786"/>
              <a:gd name="connsiteX6" fmla="*/ 866775 w 4038600"/>
              <a:gd name="connsiteY6" fmla="*/ 439511 h 4544786"/>
              <a:gd name="connsiteX7" fmla="*/ 819150 w 4038600"/>
              <a:gd name="connsiteY7" fmla="*/ 515711 h 4544786"/>
              <a:gd name="connsiteX8" fmla="*/ 714375 w 4038600"/>
              <a:gd name="connsiteY8" fmla="*/ 1515836 h 4544786"/>
              <a:gd name="connsiteX9" fmla="*/ 619125 w 4038600"/>
              <a:gd name="connsiteY9" fmla="*/ 2058761 h 4544786"/>
              <a:gd name="connsiteX10" fmla="*/ 447675 w 4038600"/>
              <a:gd name="connsiteY10" fmla="*/ 2496911 h 4544786"/>
              <a:gd name="connsiteX11" fmla="*/ 447675 w 4038600"/>
              <a:gd name="connsiteY11" fmla="*/ 2715986 h 4544786"/>
              <a:gd name="connsiteX12" fmla="*/ 485775 w 4038600"/>
              <a:gd name="connsiteY12" fmla="*/ 3144611 h 4544786"/>
              <a:gd name="connsiteX13" fmla="*/ 333375 w 4038600"/>
              <a:gd name="connsiteY13" fmla="*/ 3154136 h 4544786"/>
              <a:gd name="connsiteX14" fmla="*/ 257175 w 4038600"/>
              <a:gd name="connsiteY14" fmla="*/ 3287486 h 4544786"/>
              <a:gd name="connsiteX15" fmla="*/ 266700 w 4038600"/>
              <a:gd name="connsiteY15" fmla="*/ 3525611 h 4544786"/>
              <a:gd name="connsiteX16" fmla="*/ 142875 w 4038600"/>
              <a:gd name="connsiteY16" fmla="*/ 3506561 h 4544786"/>
              <a:gd name="connsiteX17" fmla="*/ 0 w 4038600"/>
              <a:gd name="connsiteY17" fmla="*/ 3192236 h 4544786"/>
              <a:gd name="connsiteX18" fmla="*/ 76200 w 4038600"/>
              <a:gd name="connsiteY18" fmla="*/ 2916011 h 4544786"/>
              <a:gd name="connsiteX19" fmla="*/ 133350 w 4038600"/>
              <a:gd name="connsiteY19" fmla="*/ 2773136 h 4544786"/>
              <a:gd name="connsiteX20" fmla="*/ 200025 w 4038600"/>
              <a:gd name="connsiteY20" fmla="*/ 1572986 h 4544786"/>
              <a:gd name="connsiteX21" fmla="*/ 333375 w 4038600"/>
              <a:gd name="connsiteY21" fmla="*/ 906236 h 4544786"/>
              <a:gd name="connsiteX22" fmla="*/ 361950 w 4038600"/>
              <a:gd name="connsiteY22" fmla="*/ 534761 h 4544786"/>
              <a:gd name="connsiteX23" fmla="*/ 352425 w 4038600"/>
              <a:gd name="connsiteY23" fmla="*/ 20411 h 4544786"/>
              <a:gd name="connsiteX24" fmla="*/ 844550 w 4038600"/>
              <a:gd name="connsiteY24" fmla="*/ 137886 h 4544786"/>
              <a:gd name="connsiteX25" fmla="*/ 1231900 w 4038600"/>
              <a:gd name="connsiteY25" fmla="*/ 10886 h 4544786"/>
              <a:gd name="connsiteX26" fmla="*/ 1708150 w 4038600"/>
              <a:gd name="connsiteY26" fmla="*/ 131536 h 4544786"/>
              <a:gd name="connsiteX27" fmla="*/ 2133600 w 4038600"/>
              <a:gd name="connsiteY27" fmla="*/ 4536 h 4544786"/>
              <a:gd name="connsiteX28" fmla="*/ 2520950 w 4038600"/>
              <a:gd name="connsiteY28" fmla="*/ 131536 h 4544786"/>
              <a:gd name="connsiteX29" fmla="*/ 3048000 w 4038600"/>
              <a:gd name="connsiteY29" fmla="*/ 10886 h 4544786"/>
              <a:gd name="connsiteX30" fmla="*/ 3422650 w 4038600"/>
              <a:gd name="connsiteY30" fmla="*/ 131536 h 4544786"/>
              <a:gd name="connsiteX31" fmla="*/ 3695700 w 4038600"/>
              <a:gd name="connsiteY31" fmla="*/ 20411 h 4544786"/>
              <a:gd name="connsiteX32" fmla="*/ 3695700 w 4038600"/>
              <a:gd name="connsiteY32" fmla="*/ 515711 h 4544786"/>
              <a:gd name="connsiteX33" fmla="*/ 3752850 w 4038600"/>
              <a:gd name="connsiteY33" fmla="*/ 1153886 h 4544786"/>
              <a:gd name="connsiteX34" fmla="*/ 3876675 w 4038600"/>
              <a:gd name="connsiteY34" fmla="*/ 2382611 h 4544786"/>
              <a:gd name="connsiteX35" fmla="*/ 3924300 w 4038600"/>
              <a:gd name="connsiteY35" fmla="*/ 2792186 h 4544786"/>
              <a:gd name="connsiteX36" fmla="*/ 4000500 w 4038600"/>
              <a:gd name="connsiteY36" fmla="*/ 3039836 h 4544786"/>
              <a:gd name="connsiteX37" fmla="*/ 4038600 w 4038600"/>
              <a:gd name="connsiteY37" fmla="*/ 3316061 h 4544786"/>
              <a:gd name="connsiteX38" fmla="*/ 3886200 w 4038600"/>
              <a:gd name="connsiteY38" fmla="*/ 3544661 h 4544786"/>
              <a:gd name="connsiteX39" fmla="*/ 3771900 w 4038600"/>
              <a:gd name="connsiteY39" fmla="*/ 3458936 h 4544786"/>
              <a:gd name="connsiteX40" fmla="*/ 3790950 w 4038600"/>
              <a:gd name="connsiteY40" fmla="*/ 3325586 h 4544786"/>
              <a:gd name="connsiteX41" fmla="*/ 3724275 w 4038600"/>
              <a:gd name="connsiteY41" fmla="*/ 3192236 h 4544786"/>
              <a:gd name="connsiteX42" fmla="*/ 3552825 w 4038600"/>
              <a:gd name="connsiteY42" fmla="*/ 3087461 h 4544786"/>
              <a:gd name="connsiteX43" fmla="*/ 3657600 w 4038600"/>
              <a:gd name="connsiteY43" fmla="*/ 2592161 h 4544786"/>
              <a:gd name="connsiteX44" fmla="*/ 3581400 w 4038600"/>
              <a:gd name="connsiteY44" fmla="*/ 2325461 h 4544786"/>
              <a:gd name="connsiteX45" fmla="*/ 3390900 w 4038600"/>
              <a:gd name="connsiteY45" fmla="*/ 1792061 h 4544786"/>
              <a:gd name="connsiteX46" fmla="*/ 3276600 w 4038600"/>
              <a:gd name="connsiteY46" fmla="*/ 1211036 h 4544786"/>
              <a:gd name="connsiteX47" fmla="*/ 3248025 w 4038600"/>
              <a:gd name="connsiteY47" fmla="*/ 668111 h 4544786"/>
              <a:gd name="connsiteX48" fmla="*/ 3143250 w 4038600"/>
              <a:gd name="connsiteY48" fmla="*/ 868136 h 4544786"/>
              <a:gd name="connsiteX49" fmla="*/ 3114675 w 4038600"/>
              <a:gd name="connsiteY49" fmla="*/ 1534886 h 4544786"/>
              <a:gd name="connsiteX50" fmla="*/ 3171825 w 4038600"/>
              <a:gd name="connsiteY50" fmla="*/ 2058761 h 4544786"/>
              <a:gd name="connsiteX51" fmla="*/ 3286125 w 4038600"/>
              <a:gd name="connsiteY51" fmla="*/ 2725511 h 4544786"/>
              <a:gd name="connsiteX52" fmla="*/ 3286125 w 4038600"/>
              <a:gd name="connsiteY52" fmla="*/ 4125686 h 4544786"/>
              <a:gd name="connsiteX53" fmla="*/ 3286125 w 4038600"/>
              <a:gd name="connsiteY53" fmla="*/ 4516211 h 4544786"/>
              <a:gd name="connsiteX54" fmla="*/ 2257425 w 4038600"/>
              <a:gd name="connsiteY54" fmla="*/ 4535261 h 4544786"/>
              <a:gd name="connsiteX55" fmla="*/ 2133600 w 4038600"/>
              <a:gd name="connsiteY55" fmla="*/ 3830411 h 4544786"/>
              <a:gd name="connsiteX56" fmla="*/ 2066925 w 4038600"/>
              <a:gd name="connsiteY56" fmla="*/ 3687536 h 4544786"/>
              <a:gd name="connsiteX57" fmla="*/ 1924050 w 4038600"/>
              <a:gd name="connsiteY57" fmla="*/ 3716111 h 4544786"/>
              <a:gd name="connsiteX58" fmla="*/ 1895475 w 4038600"/>
              <a:gd name="connsiteY58" fmla="*/ 3792311 h 4544786"/>
              <a:gd name="connsiteX59" fmla="*/ 1714500 w 4038600"/>
              <a:gd name="connsiteY59" fmla="*/ 4544786 h 4544786"/>
              <a:gd name="connsiteX0" fmla="*/ 1714500 w 4038600"/>
              <a:gd name="connsiteY0" fmla="*/ 4545301 h 4545301"/>
              <a:gd name="connsiteX1" fmla="*/ 723900 w 4038600"/>
              <a:gd name="connsiteY1" fmla="*/ 4507201 h 4545301"/>
              <a:gd name="connsiteX2" fmla="*/ 714375 w 4038600"/>
              <a:gd name="connsiteY2" fmla="*/ 3192751 h 4545301"/>
              <a:gd name="connsiteX3" fmla="*/ 800100 w 4038600"/>
              <a:gd name="connsiteY3" fmla="*/ 2440276 h 4545301"/>
              <a:gd name="connsiteX4" fmla="*/ 876300 w 4038600"/>
              <a:gd name="connsiteY4" fmla="*/ 1783051 h 4545301"/>
              <a:gd name="connsiteX5" fmla="*/ 895350 w 4038600"/>
              <a:gd name="connsiteY5" fmla="*/ 1173451 h 4545301"/>
              <a:gd name="connsiteX6" fmla="*/ 866775 w 4038600"/>
              <a:gd name="connsiteY6" fmla="*/ 440026 h 4545301"/>
              <a:gd name="connsiteX7" fmla="*/ 819150 w 4038600"/>
              <a:gd name="connsiteY7" fmla="*/ 516226 h 4545301"/>
              <a:gd name="connsiteX8" fmla="*/ 714375 w 4038600"/>
              <a:gd name="connsiteY8" fmla="*/ 1516351 h 4545301"/>
              <a:gd name="connsiteX9" fmla="*/ 619125 w 4038600"/>
              <a:gd name="connsiteY9" fmla="*/ 2059276 h 4545301"/>
              <a:gd name="connsiteX10" fmla="*/ 447675 w 4038600"/>
              <a:gd name="connsiteY10" fmla="*/ 2497426 h 4545301"/>
              <a:gd name="connsiteX11" fmla="*/ 447675 w 4038600"/>
              <a:gd name="connsiteY11" fmla="*/ 2716501 h 4545301"/>
              <a:gd name="connsiteX12" fmla="*/ 485775 w 4038600"/>
              <a:gd name="connsiteY12" fmla="*/ 3145126 h 4545301"/>
              <a:gd name="connsiteX13" fmla="*/ 333375 w 4038600"/>
              <a:gd name="connsiteY13" fmla="*/ 3154651 h 4545301"/>
              <a:gd name="connsiteX14" fmla="*/ 257175 w 4038600"/>
              <a:gd name="connsiteY14" fmla="*/ 3288001 h 4545301"/>
              <a:gd name="connsiteX15" fmla="*/ 266700 w 4038600"/>
              <a:gd name="connsiteY15" fmla="*/ 3526126 h 4545301"/>
              <a:gd name="connsiteX16" fmla="*/ 142875 w 4038600"/>
              <a:gd name="connsiteY16" fmla="*/ 3507076 h 4545301"/>
              <a:gd name="connsiteX17" fmla="*/ 0 w 4038600"/>
              <a:gd name="connsiteY17" fmla="*/ 3192751 h 4545301"/>
              <a:gd name="connsiteX18" fmla="*/ 76200 w 4038600"/>
              <a:gd name="connsiteY18" fmla="*/ 2916526 h 4545301"/>
              <a:gd name="connsiteX19" fmla="*/ 133350 w 4038600"/>
              <a:gd name="connsiteY19" fmla="*/ 2773651 h 4545301"/>
              <a:gd name="connsiteX20" fmla="*/ 200025 w 4038600"/>
              <a:gd name="connsiteY20" fmla="*/ 1573501 h 4545301"/>
              <a:gd name="connsiteX21" fmla="*/ 333375 w 4038600"/>
              <a:gd name="connsiteY21" fmla="*/ 906751 h 4545301"/>
              <a:gd name="connsiteX22" fmla="*/ 361950 w 4038600"/>
              <a:gd name="connsiteY22" fmla="*/ 535276 h 4545301"/>
              <a:gd name="connsiteX23" fmla="*/ 352425 w 4038600"/>
              <a:gd name="connsiteY23" fmla="*/ 20926 h 4545301"/>
              <a:gd name="connsiteX24" fmla="*/ 844550 w 4038600"/>
              <a:gd name="connsiteY24" fmla="*/ 138401 h 4545301"/>
              <a:gd name="connsiteX25" fmla="*/ 1231900 w 4038600"/>
              <a:gd name="connsiteY25" fmla="*/ 11401 h 4545301"/>
              <a:gd name="connsiteX26" fmla="*/ 1708150 w 4038600"/>
              <a:gd name="connsiteY26" fmla="*/ 132051 h 4545301"/>
              <a:gd name="connsiteX27" fmla="*/ 2133600 w 4038600"/>
              <a:gd name="connsiteY27" fmla="*/ 5051 h 4545301"/>
              <a:gd name="connsiteX28" fmla="*/ 2520950 w 4038600"/>
              <a:gd name="connsiteY28" fmla="*/ 132051 h 4545301"/>
              <a:gd name="connsiteX29" fmla="*/ 2971800 w 4038600"/>
              <a:gd name="connsiteY29" fmla="*/ 11401 h 4545301"/>
              <a:gd name="connsiteX30" fmla="*/ 3422650 w 4038600"/>
              <a:gd name="connsiteY30" fmla="*/ 132051 h 4545301"/>
              <a:gd name="connsiteX31" fmla="*/ 3695700 w 4038600"/>
              <a:gd name="connsiteY31" fmla="*/ 20926 h 4545301"/>
              <a:gd name="connsiteX32" fmla="*/ 3695700 w 4038600"/>
              <a:gd name="connsiteY32" fmla="*/ 516226 h 4545301"/>
              <a:gd name="connsiteX33" fmla="*/ 3752850 w 4038600"/>
              <a:gd name="connsiteY33" fmla="*/ 1154401 h 4545301"/>
              <a:gd name="connsiteX34" fmla="*/ 3876675 w 4038600"/>
              <a:gd name="connsiteY34" fmla="*/ 2383126 h 4545301"/>
              <a:gd name="connsiteX35" fmla="*/ 3924300 w 4038600"/>
              <a:gd name="connsiteY35" fmla="*/ 2792701 h 4545301"/>
              <a:gd name="connsiteX36" fmla="*/ 4000500 w 4038600"/>
              <a:gd name="connsiteY36" fmla="*/ 3040351 h 4545301"/>
              <a:gd name="connsiteX37" fmla="*/ 4038600 w 4038600"/>
              <a:gd name="connsiteY37" fmla="*/ 3316576 h 4545301"/>
              <a:gd name="connsiteX38" fmla="*/ 3886200 w 4038600"/>
              <a:gd name="connsiteY38" fmla="*/ 3545176 h 4545301"/>
              <a:gd name="connsiteX39" fmla="*/ 3771900 w 4038600"/>
              <a:gd name="connsiteY39" fmla="*/ 3459451 h 4545301"/>
              <a:gd name="connsiteX40" fmla="*/ 3790950 w 4038600"/>
              <a:gd name="connsiteY40" fmla="*/ 3326101 h 4545301"/>
              <a:gd name="connsiteX41" fmla="*/ 3724275 w 4038600"/>
              <a:gd name="connsiteY41" fmla="*/ 3192751 h 4545301"/>
              <a:gd name="connsiteX42" fmla="*/ 3552825 w 4038600"/>
              <a:gd name="connsiteY42" fmla="*/ 3087976 h 4545301"/>
              <a:gd name="connsiteX43" fmla="*/ 3657600 w 4038600"/>
              <a:gd name="connsiteY43" fmla="*/ 2592676 h 4545301"/>
              <a:gd name="connsiteX44" fmla="*/ 3581400 w 4038600"/>
              <a:gd name="connsiteY44" fmla="*/ 2325976 h 4545301"/>
              <a:gd name="connsiteX45" fmla="*/ 3390900 w 4038600"/>
              <a:gd name="connsiteY45" fmla="*/ 1792576 h 4545301"/>
              <a:gd name="connsiteX46" fmla="*/ 3276600 w 4038600"/>
              <a:gd name="connsiteY46" fmla="*/ 1211551 h 4545301"/>
              <a:gd name="connsiteX47" fmla="*/ 3248025 w 4038600"/>
              <a:gd name="connsiteY47" fmla="*/ 668626 h 4545301"/>
              <a:gd name="connsiteX48" fmla="*/ 3143250 w 4038600"/>
              <a:gd name="connsiteY48" fmla="*/ 868651 h 4545301"/>
              <a:gd name="connsiteX49" fmla="*/ 3114675 w 4038600"/>
              <a:gd name="connsiteY49" fmla="*/ 1535401 h 4545301"/>
              <a:gd name="connsiteX50" fmla="*/ 3171825 w 4038600"/>
              <a:gd name="connsiteY50" fmla="*/ 2059276 h 4545301"/>
              <a:gd name="connsiteX51" fmla="*/ 3286125 w 4038600"/>
              <a:gd name="connsiteY51" fmla="*/ 2726026 h 4545301"/>
              <a:gd name="connsiteX52" fmla="*/ 3286125 w 4038600"/>
              <a:gd name="connsiteY52" fmla="*/ 4126201 h 4545301"/>
              <a:gd name="connsiteX53" fmla="*/ 3286125 w 4038600"/>
              <a:gd name="connsiteY53" fmla="*/ 4516726 h 4545301"/>
              <a:gd name="connsiteX54" fmla="*/ 2257425 w 4038600"/>
              <a:gd name="connsiteY54" fmla="*/ 4535776 h 4545301"/>
              <a:gd name="connsiteX55" fmla="*/ 2133600 w 4038600"/>
              <a:gd name="connsiteY55" fmla="*/ 3830926 h 4545301"/>
              <a:gd name="connsiteX56" fmla="*/ 2066925 w 4038600"/>
              <a:gd name="connsiteY56" fmla="*/ 3688051 h 4545301"/>
              <a:gd name="connsiteX57" fmla="*/ 1924050 w 4038600"/>
              <a:gd name="connsiteY57" fmla="*/ 3716626 h 4545301"/>
              <a:gd name="connsiteX58" fmla="*/ 1895475 w 4038600"/>
              <a:gd name="connsiteY58" fmla="*/ 3792826 h 4545301"/>
              <a:gd name="connsiteX59" fmla="*/ 1714500 w 4038600"/>
              <a:gd name="connsiteY59" fmla="*/ 4545301 h 45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38600" h="4545301">
                <a:moveTo>
                  <a:pt x="1714500" y="4545301"/>
                </a:moveTo>
                <a:lnTo>
                  <a:pt x="723900" y="4507201"/>
                </a:lnTo>
                <a:lnTo>
                  <a:pt x="714375" y="3192751"/>
                </a:lnTo>
                <a:lnTo>
                  <a:pt x="800100" y="2440276"/>
                </a:lnTo>
                <a:lnTo>
                  <a:pt x="876300" y="1783051"/>
                </a:lnTo>
                <a:lnTo>
                  <a:pt x="895350" y="1173451"/>
                </a:lnTo>
                <a:lnTo>
                  <a:pt x="866775" y="440026"/>
                </a:lnTo>
                <a:lnTo>
                  <a:pt x="819150" y="516226"/>
                </a:lnTo>
                <a:lnTo>
                  <a:pt x="714375" y="1516351"/>
                </a:lnTo>
                <a:lnTo>
                  <a:pt x="619125" y="2059276"/>
                </a:lnTo>
                <a:lnTo>
                  <a:pt x="447675" y="2497426"/>
                </a:lnTo>
                <a:lnTo>
                  <a:pt x="447675" y="2716501"/>
                </a:lnTo>
                <a:lnTo>
                  <a:pt x="485775" y="3145126"/>
                </a:lnTo>
                <a:lnTo>
                  <a:pt x="333375" y="3154651"/>
                </a:lnTo>
                <a:lnTo>
                  <a:pt x="257175" y="3288001"/>
                </a:lnTo>
                <a:lnTo>
                  <a:pt x="266700" y="3526126"/>
                </a:lnTo>
                <a:lnTo>
                  <a:pt x="142875" y="3507076"/>
                </a:lnTo>
                <a:lnTo>
                  <a:pt x="0" y="3192751"/>
                </a:lnTo>
                <a:lnTo>
                  <a:pt x="76200" y="2916526"/>
                </a:lnTo>
                <a:lnTo>
                  <a:pt x="133350" y="2773651"/>
                </a:lnTo>
                <a:lnTo>
                  <a:pt x="200025" y="1573501"/>
                </a:lnTo>
                <a:lnTo>
                  <a:pt x="333375" y="906751"/>
                </a:lnTo>
                <a:lnTo>
                  <a:pt x="361950" y="535276"/>
                </a:lnTo>
                <a:lnTo>
                  <a:pt x="352425" y="20926"/>
                </a:lnTo>
                <a:cubicBezTo>
                  <a:pt x="432858" y="-45220"/>
                  <a:pt x="697971" y="139988"/>
                  <a:pt x="844550" y="138401"/>
                </a:cubicBezTo>
                <a:cubicBezTo>
                  <a:pt x="991129" y="136814"/>
                  <a:pt x="1087967" y="12459"/>
                  <a:pt x="1231900" y="11401"/>
                </a:cubicBezTo>
                <a:cubicBezTo>
                  <a:pt x="1375833" y="10343"/>
                  <a:pt x="1549400" y="91834"/>
                  <a:pt x="1708150" y="132051"/>
                </a:cubicBezTo>
                <a:cubicBezTo>
                  <a:pt x="1854200" y="132051"/>
                  <a:pt x="1998133" y="5051"/>
                  <a:pt x="2133600" y="5051"/>
                </a:cubicBezTo>
                <a:cubicBezTo>
                  <a:pt x="2269067" y="5051"/>
                  <a:pt x="2381250" y="130993"/>
                  <a:pt x="2520950" y="132051"/>
                </a:cubicBezTo>
                <a:cubicBezTo>
                  <a:pt x="2660650" y="133109"/>
                  <a:pt x="2821517" y="11401"/>
                  <a:pt x="2971800" y="11401"/>
                </a:cubicBezTo>
                <a:cubicBezTo>
                  <a:pt x="3122083" y="11401"/>
                  <a:pt x="3302000" y="130464"/>
                  <a:pt x="3422650" y="132051"/>
                </a:cubicBezTo>
                <a:cubicBezTo>
                  <a:pt x="3543300" y="133639"/>
                  <a:pt x="3650192" y="-63211"/>
                  <a:pt x="3695700" y="20926"/>
                </a:cubicBezTo>
                <a:lnTo>
                  <a:pt x="3695700" y="516226"/>
                </a:lnTo>
                <a:lnTo>
                  <a:pt x="3752850" y="1154401"/>
                </a:lnTo>
                <a:lnTo>
                  <a:pt x="3876675" y="2383126"/>
                </a:lnTo>
                <a:lnTo>
                  <a:pt x="3924300" y="2792701"/>
                </a:lnTo>
                <a:lnTo>
                  <a:pt x="4000500" y="3040351"/>
                </a:lnTo>
                <a:lnTo>
                  <a:pt x="4038600" y="3316576"/>
                </a:lnTo>
                <a:lnTo>
                  <a:pt x="3886200" y="3545176"/>
                </a:lnTo>
                <a:lnTo>
                  <a:pt x="3771900" y="3459451"/>
                </a:lnTo>
                <a:lnTo>
                  <a:pt x="3790950" y="3326101"/>
                </a:lnTo>
                <a:lnTo>
                  <a:pt x="3724275" y="3192751"/>
                </a:lnTo>
                <a:lnTo>
                  <a:pt x="3552825" y="3087976"/>
                </a:lnTo>
                <a:lnTo>
                  <a:pt x="3657600" y="2592676"/>
                </a:lnTo>
                <a:lnTo>
                  <a:pt x="3581400" y="2325976"/>
                </a:lnTo>
                <a:lnTo>
                  <a:pt x="3390900" y="1792576"/>
                </a:lnTo>
                <a:lnTo>
                  <a:pt x="3276600" y="1211551"/>
                </a:lnTo>
                <a:lnTo>
                  <a:pt x="3248025" y="668626"/>
                </a:lnTo>
                <a:lnTo>
                  <a:pt x="3143250" y="868651"/>
                </a:lnTo>
                <a:lnTo>
                  <a:pt x="3114675" y="1535401"/>
                </a:lnTo>
                <a:lnTo>
                  <a:pt x="3171825" y="2059276"/>
                </a:lnTo>
                <a:lnTo>
                  <a:pt x="3286125" y="2726026"/>
                </a:lnTo>
                <a:lnTo>
                  <a:pt x="3286125" y="4126201"/>
                </a:lnTo>
                <a:lnTo>
                  <a:pt x="3286125" y="4516726"/>
                </a:lnTo>
                <a:lnTo>
                  <a:pt x="2257425" y="4535776"/>
                </a:lnTo>
                <a:lnTo>
                  <a:pt x="2133600" y="3830926"/>
                </a:lnTo>
                <a:lnTo>
                  <a:pt x="2066925" y="3688051"/>
                </a:lnTo>
                <a:lnTo>
                  <a:pt x="1924050" y="3716626"/>
                </a:lnTo>
                <a:lnTo>
                  <a:pt x="1895475" y="3792826"/>
                </a:lnTo>
                <a:lnTo>
                  <a:pt x="1714500" y="4545301"/>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4581" name="Group 188"/>
          <p:cNvGrpSpPr>
            <a:grpSpLocks/>
          </p:cNvGrpSpPr>
          <p:nvPr/>
        </p:nvGrpSpPr>
        <p:grpSpPr bwMode="auto">
          <a:xfrm>
            <a:off x="2405063" y="2947988"/>
            <a:ext cx="530225" cy="530225"/>
            <a:chOff x="3456999" y="2752956"/>
            <a:chExt cx="529391" cy="531127"/>
          </a:xfrm>
        </p:grpSpPr>
        <p:sp>
          <p:nvSpPr>
            <p:cNvPr id="24721"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722"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723"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82" name="Group 192"/>
          <p:cNvGrpSpPr>
            <a:grpSpLocks/>
          </p:cNvGrpSpPr>
          <p:nvPr/>
        </p:nvGrpSpPr>
        <p:grpSpPr bwMode="auto">
          <a:xfrm>
            <a:off x="3856038" y="2659063"/>
            <a:ext cx="288925" cy="288925"/>
            <a:chOff x="3456999" y="2752956"/>
            <a:chExt cx="529391" cy="531127"/>
          </a:xfrm>
        </p:grpSpPr>
        <p:sp>
          <p:nvSpPr>
            <p:cNvPr id="24718"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719"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720"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83" name="Group 196"/>
          <p:cNvGrpSpPr>
            <a:grpSpLocks/>
          </p:cNvGrpSpPr>
          <p:nvPr/>
        </p:nvGrpSpPr>
        <p:grpSpPr bwMode="auto">
          <a:xfrm>
            <a:off x="3538538" y="4213225"/>
            <a:ext cx="530225" cy="531813"/>
            <a:chOff x="3456999" y="2752956"/>
            <a:chExt cx="529391" cy="531127"/>
          </a:xfrm>
        </p:grpSpPr>
        <p:sp>
          <p:nvSpPr>
            <p:cNvPr id="24715"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716"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717"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84" name="Group 200"/>
          <p:cNvGrpSpPr>
            <a:grpSpLocks/>
          </p:cNvGrpSpPr>
          <p:nvPr/>
        </p:nvGrpSpPr>
        <p:grpSpPr bwMode="auto">
          <a:xfrm>
            <a:off x="2943225" y="3708400"/>
            <a:ext cx="479425" cy="481013"/>
            <a:chOff x="3456999" y="2752956"/>
            <a:chExt cx="529391" cy="531127"/>
          </a:xfrm>
        </p:grpSpPr>
        <p:sp>
          <p:nvSpPr>
            <p:cNvPr id="24712"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713"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714"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85" name="Group 204"/>
          <p:cNvGrpSpPr>
            <a:grpSpLocks/>
          </p:cNvGrpSpPr>
          <p:nvPr/>
        </p:nvGrpSpPr>
        <p:grpSpPr bwMode="auto">
          <a:xfrm>
            <a:off x="3101975" y="4314825"/>
            <a:ext cx="288925" cy="290513"/>
            <a:chOff x="3456999" y="2752956"/>
            <a:chExt cx="529391" cy="531127"/>
          </a:xfrm>
        </p:grpSpPr>
        <p:sp>
          <p:nvSpPr>
            <p:cNvPr id="24709"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710"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711"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86" name="Group 208"/>
          <p:cNvGrpSpPr>
            <a:grpSpLocks/>
          </p:cNvGrpSpPr>
          <p:nvPr/>
        </p:nvGrpSpPr>
        <p:grpSpPr bwMode="auto">
          <a:xfrm>
            <a:off x="2219325" y="5254625"/>
            <a:ext cx="479425" cy="479425"/>
            <a:chOff x="3456999" y="2752956"/>
            <a:chExt cx="529391" cy="531127"/>
          </a:xfrm>
        </p:grpSpPr>
        <p:sp>
          <p:nvSpPr>
            <p:cNvPr id="24706"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707"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708"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87" name="Group 212"/>
          <p:cNvGrpSpPr>
            <a:grpSpLocks/>
          </p:cNvGrpSpPr>
          <p:nvPr/>
        </p:nvGrpSpPr>
        <p:grpSpPr bwMode="auto">
          <a:xfrm>
            <a:off x="2808288" y="5130800"/>
            <a:ext cx="288925" cy="288925"/>
            <a:chOff x="3456999" y="2752956"/>
            <a:chExt cx="529391" cy="531127"/>
          </a:xfrm>
        </p:grpSpPr>
        <p:sp>
          <p:nvSpPr>
            <p:cNvPr id="24703"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704"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705"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88" name="Group 216"/>
          <p:cNvGrpSpPr>
            <a:grpSpLocks/>
          </p:cNvGrpSpPr>
          <p:nvPr/>
        </p:nvGrpSpPr>
        <p:grpSpPr bwMode="auto">
          <a:xfrm>
            <a:off x="1627188" y="3441700"/>
            <a:ext cx="288925" cy="290513"/>
            <a:chOff x="3456999" y="2752956"/>
            <a:chExt cx="529391" cy="531127"/>
          </a:xfrm>
        </p:grpSpPr>
        <p:sp>
          <p:nvSpPr>
            <p:cNvPr id="24700"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701"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702"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89" name="Group 220"/>
          <p:cNvGrpSpPr>
            <a:grpSpLocks/>
          </p:cNvGrpSpPr>
          <p:nvPr/>
        </p:nvGrpSpPr>
        <p:grpSpPr bwMode="auto">
          <a:xfrm>
            <a:off x="1612900" y="3860800"/>
            <a:ext cx="179388" cy="179388"/>
            <a:chOff x="3456999" y="2752956"/>
            <a:chExt cx="529391" cy="531127"/>
          </a:xfrm>
        </p:grpSpPr>
        <p:sp>
          <p:nvSpPr>
            <p:cNvPr id="24697"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698"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699"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90" name="Group 224"/>
          <p:cNvGrpSpPr>
            <a:grpSpLocks/>
          </p:cNvGrpSpPr>
          <p:nvPr/>
        </p:nvGrpSpPr>
        <p:grpSpPr bwMode="auto">
          <a:xfrm>
            <a:off x="4646613" y="3432175"/>
            <a:ext cx="288925" cy="290513"/>
            <a:chOff x="3456999" y="2752956"/>
            <a:chExt cx="529391" cy="531127"/>
          </a:xfrm>
        </p:grpSpPr>
        <p:sp>
          <p:nvSpPr>
            <p:cNvPr id="24694"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695"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696"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91" name="Group 228"/>
          <p:cNvGrpSpPr>
            <a:grpSpLocks/>
          </p:cNvGrpSpPr>
          <p:nvPr/>
        </p:nvGrpSpPr>
        <p:grpSpPr bwMode="auto">
          <a:xfrm>
            <a:off x="4746625" y="3860800"/>
            <a:ext cx="179388" cy="179388"/>
            <a:chOff x="3456999" y="2752956"/>
            <a:chExt cx="529391" cy="531127"/>
          </a:xfrm>
        </p:grpSpPr>
        <p:sp>
          <p:nvSpPr>
            <p:cNvPr id="24691"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692"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693"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92" name="Group 232"/>
          <p:cNvGrpSpPr>
            <a:grpSpLocks/>
          </p:cNvGrpSpPr>
          <p:nvPr/>
        </p:nvGrpSpPr>
        <p:grpSpPr bwMode="auto">
          <a:xfrm>
            <a:off x="4979988" y="5275263"/>
            <a:ext cx="179387" cy="179387"/>
            <a:chOff x="3456999" y="2752956"/>
            <a:chExt cx="529391" cy="531127"/>
          </a:xfrm>
        </p:grpSpPr>
        <p:sp>
          <p:nvSpPr>
            <p:cNvPr id="24688"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689"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690"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93" name="Group 236"/>
          <p:cNvGrpSpPr>
            <a:grpSpLocks/>
          </p:cNvGrpSpPr>
          <p:nvPr/>
        </p:nvGrpSpPr>
        <p:grpSpPr bwMode="auto">
          <a:xfrm>
            <a:off x="1477963" y="5121275"/>
            <a:ext cx="179387" cy="179388"/>
            <a:chOff x="3456999" y="2752956"/>
            <a:chExt cx="529391" cy="531127"/>
          </a:xfrm>
        </p:grpSpPr>
        <p:sp>
          <p:nvSpPr>
            <p:cNvPr id="24685"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686"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687"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94" name="Group 240"/>
          <p:cNvGrpSpPr>
            <a:grpSpLocks/>
          </p:cNvGrpSpPr>
          <p:nvPr/>
        </p:nvGrpSpPr>
        <p:grpSpPr bwMode="auto">
          <a:xfrm>
            <a:off x="3552825" y="5641975"/>
            <a:ext cx="479425" cy="481013"/>
            <a:chOff x="3456999" y="2752956"/>
            <a:chExt cx="529391" cy="531127"/>
          </a:xfrm>
        </p:grpSpPr>
        <p:sp>
          <p:nvSpPr>
            <p:cNvPr id="24682"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683"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684"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95" name="Group 244"/>
          <p:cNvGrpSpPr>
            <a:grpSpLocks/>
          </p:cNvGrpSpPr>
          <p:nvPr/>
        </p:nvGrpSpPr>
        <p:grpSpPr bwMode="auto">
          <a:xfrm>
            <a:off x="3689350" y="6234113"/>
            <a:ext cx="288925" cy="290512"/>
            <a:chOff x="3456999" y="2752956"/>
            <a:chExt cx="529391" cy="531127"/>
          </a:xfrm>
        </p:grpSpPr>
        <p:sp>
          <p:nvSpPr>
            <p:cNvPr id="24679"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680"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681"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96" name="Group 248"/>
          <p:cNvGrpSpPr>
            <a:grpSpLocks/>
          </p:cNvGrpSpPr>
          <p:nvPr/>
        </p:nvGrpSpPr>
        <p:grpSpPr bwMode="auto">
          <a:xfrm>
            <a:off x="4081463" y="5614988"/>
            <a:ext cx="288925" cy="290512"/>
            <a:chOff x="3456999" y="2752956"/>
            <a:chExt cx="529391" cy="531127"/>
          </a:xfrm>
        </p:grpSpPr>
        <p:sp>
          <p:nvSpPr>
            <p:cNvPr id="24676"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677"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678"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53" name="Group 252"/>
          <p:cNvGrpSpPr/>
          <p:nvPr/>
        </p:nvGrpSpPr>
        <p:grpSpPr>
          <a:xfrm>
            <a:off x="3078181" y="1887506"/>
            <a:ext cx="459936" cy="952600"/>
            <a:chOff x="1827794" y="3109023"/>
            <a:chExt cx="459936" cy="952600"/>
          </a:xfrm>
          <a:solidFill>
            <a:srgbClr val="58B7DD"/>
          </a:solidFill>
        </p:grpSpPr>
        <p:sp>
          <p:nvSpPr>
            <p:cNvPr id="254" name="Up Arrow 253"/>
            <p:cNvSpPr/>
            <p:nvPr/>
          </p:nvSpPr>
          <p:spPr>
            <a:xfrm>
              <a:off x="1827795" y="3109023"/>
              <a:ext cx="459935" cy="34193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55" name="Up Arrow 254"/>
            <p:cNvSpPr/>
            <p:nvPr/>
          </p:nvSpPr>
          <p:spPr>
            <a:xfrm rot="10800000">
              <a:off x="1827794" y="3728437"/>
              <a:ext cx="459935" cy="33318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grpSp>
        <p:nvGrpSpPr>
          <p:cNvPr id="24598" name="Group 255"/>
          <p:cNvGrpSpPr>
            <a:grpSpLocks/>
          </p:cNvGrpSpPr>
          <p:nvPr/>
        </p:nvGrpSpPr>
        <p:grpSpPr bwMode="auto">
          <a:xfrm>
            <a:off x="3062288" y="2935288"/>
            <a:ext cx="144462" cy="144462"/>
            <a:chOff x="3456999" y="2752956"/>
            <a:chExt cx="529391" cy="531127"/>
          </a:xfrm>
        </p:grpSpPr>
        <p:sp>
          <p:nvSpPr>
            <p:cNvPr id="24673"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674"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675"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4599" name="Group 264"/>
          <p:cNvGrpSpPr>
            <a:grpSpLocks/>
          </p:cNvGrpSpPr>
          <p:nvPr/>
        </p:nvGrpSpPr>
        <p:grpSpPr bwMode="auto">
          <a:xfrm>
            <a:off x="3700463" y="3028950"/>
            <a:ext cx="228600" cy="230188"/>
            <a:chOff x="3456999" y="2752956"/>
            <a:chExt cx="529391" cy="531127"/>
          </a:xfrm>
        </p:grpSpPr>
        <p:sp>
          <p:nvSpPr>
            <p:cNvPr id="24670" name="Freeform 176"/>
            <p:cNvSpPr>
              <a:spLocks noEditPoints="1"/>
            </p:cNvSpPr>
            <p:nvPr/>
          </p:nvSpPr>
          <p:spPr bwMode="auto">
            <a:xfrm>
              <a:off x="3456999" y="2752956"/>
              <a:ext cx="529391" cy="531127"/>
            </a:xfrm>
            <a:custGeom>
              <a:avLst/>
              <a:gdLst>
                <a:gd name="T0" fmla="*/ 264696 w 272"/>
                <a:gd name="T1" fmla="*/ 531127 h 272"/>
                <a:gd name="T2" fmla="*/ 0 w 272"/>
                <a:gd name="T3" fmla="*/ 265564 h 272"/>
                <a:gd name="T4" fmla="*/ 264696 w 272"/>
                <a:gd name="T5" fmla="*/ 0 h 272"/>
                <a:gd name="T6" fmla="*/ 529391 w 272"/>
                <a:gd name="T7" fmla="*/ 265564 h 272"/>
                <a:gd name="T8" fmla="*/ 264696 w 272"/>
                <a:gd name="T9" fmla="*/ 531127 h 272"/>
                <a:gd name="T10" fmla="*/ 264696 w 272"/>
                <a:gd name="T11" fmla="*/ 25385 h 272"/>
                <a:gd name="T12" fmla="*/ 25302 w 272"/>
                <a:gd name="T13" fmla="*/ 265564 h 272"/>
                <a:gd name="T14" fmla="*/ 264696 w 272"/>
                <a:gd name="T15" fmla="*/ 505742 h 272"/>
                <a:gd name="T16" fmla="*/ 504089 w 272"/>
                <a:gd name="T17" fmla="*/ 265564 h 272"/>
                <a:gd name="T18" fmla="*/ 264696 w 272"/>
                <a:gd name="T19" fmla="*/ 25385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2"/>
                <a:gd name="T31" fmla="*/ 0 h 272"/>
                <a:gd name="T32" fmla="*/ 272 w 27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w="9525">
              <a:noFill/>
              <a:round/>
              <a:headEnd/>
              <a:tailEnd/>
            </a:ln>
          </p:spPr>
          <p:txBody>
            <a:bodyPr/>
            <a:lstStyle/>
            <a:p>
              <a:endParaRPr lang="en-US"/>
            </a:p>
          </p:txBody>
        </p:sp>
        <p:sp>
          <p:nvSpPr>
            <p:cNvPr id="24671" name="Freeform 177"/>
            <p:cNvSpPr>
              <a:spLocks/>
            </p:cNvSpPr>
            <p:nvPr/>
          </p:nvSpPr>
          <p:spPr bwMode="auto">
            <a:xfrm>
              <a:off x="3562877" y="2803292"/>
              <a:ext cx="315899" cy="133650"/>
            </a:xfrm>
            <a:custGeom>
              <a:avLst/>
              <a:gdLst>
                <a:gd name="T0" fmla="*/ 306149 w 162"/>
                <a:gd name="T1" fmla="*/ 127754 h 68"/>
                <a:gd name="T2" fmla="*/ 253499 w 162"/>
                <a:gd name="T3" fmla="*/ 108099 h 68"/>
                <a:gd name="T4" fmla="*/ 157950 w 162"/>
                <a:gd name="T5" fmla="*/ 84514 h 68"/>
                <a:gd name="T6" fmla="*/ 62400 w 162"/>
                <a:gd name="T7" fmla="*/ 108099 h 68"/>
                <a:gd name="T8" fmla="*/ 7800 w 162"/>
                <a:gd name="T9" fmla="*/ 127754 h 68"/>
                <a:gd name="T10" fmla="*/ 23400 w 162"/>
                <a:gd name="T11" fmla="*/ 62894 h 68"/>
                <a:gd name="T12" fmla="*/ 157950 w 162"/>
                <a:gd name="T13" fmla="*/ 1965 h 68"/>
                <a:gd name="T14" fmla="*/ 290549 w 162"/>
                <a:gd name="T15" fmla="*/ 62894 h 68"/>
                <a:gd name="T16" fmla="*/ 306149 w 162"/>
                <a:gd name="T17" fmla="*/ 1277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8"/>
                <a:gd name="T29" fmla="*/ 162 w 16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w="9525">
              <a:noFill/>
              <a:round/>
              <a:headEnd/>
              <a:tailEnd/>
            </a:ln>
          </p:spPr>
          <p:txBody>
            <a:bodyPr/>
            <a:lstStyle/>
            <a:p>
              <a:endParaRPr lang="en-US"/>
            </a:p>
          </p:txBody>
        </p:sp>
        <p:sp>
          <p:nvSpPr>
            <p:cNvPr id="24672" name="Freeform 178"/>
            <p:cNvSpPr>
              <a:spLocks/>
            </p:cNvSpPr>
            <p:nvPr/>
          </p:nvSpPr>
          <p:spPr bwMode="auto">
            <a:xfrm>
              <a:off x="3500392" y="3042820"/>
              <a:ext cx="442606" cy="187457"/>
            </a:xfrm>
            <a:custGeom>
              <a:avLst/>
              <a:gdLst>
                <a:gd name="T0" fmla="*/ 11699 w 227"/>
                <a:gd name="T1" fmla="*/ 7811 h 96"/>
                <a:gd name="T2" fmla="*/ 87741 w 227"/>
                <a:gd name="T3" fmla="*/ 37101 h 96"/>
                <a:gd name="T4" fmla="*/ 220328 w 227"/>
                <a:gd name="T5" fmla="*/ 70296 h 96"/>
                <a:gd name="T6" fmla="*/ 354865 w 227"/>
                <a:gd name="T7" fmla="*/ 37101 h 96"/>
                <a:gd name="T8" fmla="*/ 428957 w 227"/>
                <a:gd name="T9" fmla="*/ 7811 h 96"/>
                <a:gd name="T10" fmla="*/ 407509 w 227"/>
                <a:gd name="T11" fmla="*/ 99587 h 96"/>
                <a:gd name="T12" fmla="*/ 220328 w 227"/>
                <a:gd name="T13" fmla="*/ 185504 h 96"/>
                <a:gd name="T14" fmla="*/ 35097 w 227"/>
                <a:gd name="T15" fmla="*/ 99587 h 96"/>
                <a:gd name="T16" fmla="*/ 11699 w 227"/>
                <a:gd name="T17" fmla="*/ 781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96"/>
                <a:gd name="T29" fmla="*/ 227 w 22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w="9525">
              <a:noFill/>
              <a:round/>
              <a:headEnd/>
              <a:tailEnd/>
            </a:ln>
          </p:spPr>
          <p:txBody>
            <a:bodyPr/>
            <a:lstStyle/>
            <a:p>
              <a:endParaRPr lang="en-US"/>
            </a:p>
          </p:txBody>
        </p:sp>
      </p:grpSp>
      <p:grpSp>
        <p:nvGrpSpPr>
          <p:cNvPr id="272" name="Group 4"/>
          <p:cNvGrpSpPr>
            <a:grpSpLocks noChangeAspect="1"/>
          </p:cNvGrpSpPr>
          <p:nvPr/>
        </p:nvGrpSpPr>
        <p:grpSpPr bwMode="auto">
          <a:xfrm flipH="1">
            <a:off x="6199188" y="1055688"/>
            <a:ext cx="1728787" cy="1933575"/>
            <a:chOff x="272" y="481"/>
            <a:chExt cx="2417" cy="2736"/>
          </a:xfrm>
        </p:grpSpPr>
        <p:sp>
          <p:nvSpPr>
            <p:cNvPr id="273" name="Freeform 272"/>
            <p:cNvSpPr>
              <a:spLocks/>
            </p:cNvSpPr>
            <p:nvPr/>
          </p:nvSpPr>
          <p:spPr bwMode="auto">
            <a:xfrm>
              <a:off x="2218" y="1791"/>
              <a:ext cx="431" cy="600"/>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4603" name="Freeform 6"/>
            <p:cNvSpPr>
              <a:spLocks noEditPoints="1"/>
            </p:cNvSpPr>
            <p:nvPr/>
          </p:nvSpPr>
          <p:spPr bwMode="auto">
            <a:xfrm>
              <a:off x="2214" y="1782"/>
              <a:ext cx="445" cy="619"/>
            </a:xfrm>
            <a:custGeom>
              <a:avLst/>
              <a:gdLst>
                <a:gd name="T0" fmla="*/ 3 w 352"/>
                <a:gd name="T1" fmla="*/ 71 h 490"/>
                <a:gd name="T2" fmla="*/ 3 w 352"/>
                <a:gd name="T3" fmla="*/ 71 h 490"/>
                <a:gd name="T4" fmla="*/ 3 w 352"/>
                <a:gd name="T5" fmla="*/ 97 h 490"/>
                <a:gd name="T6" fmla="*/ 67 w 352"/>
                <a:gd name="T7" fmla="*/ 157 h 490"/>
                <a:gd name="T8" fmla="*/ 67 w 352"/>
                <a:gd name="T9" fmla="*/ 157 h 490"/>
                <a:gd name="T10" fmla="*/ 182 w 352"/>
                <a:gd name="T11" fmla="*/ 192 h 490"/>
                <a:gd name="T12" fmla="*/ 255 w 352"/>
                <a:gd name="T13" fmla="*/ 239 h 490"/>
                <a:gd name="T14" fmla="*/ 286 w 352"/>
                <a:gd name="T15" fmla="*/ 291 h 490"/>
                <a:gd name="T16" fmla="*/ 287 w 352"/>
                <a:gd name="T17" fmla="*/ 296 h 490"/>
                <a:gd name="T18" fmla="*/ 247 w 352"/>
                <a:gd name="T19" fmla="*/ 398 h 490"/>
                <a:gd name="T20" fmla="*/ 172 w 352"/>
                <a:gd name="T21" fmla="*/ 469 h 490"/>
                <a:gd name="T22" fmla="*/ 171 w 352"/>
                <a:gd name="T23" fmla="*/ 469 h 490"/>
                <a:gd name="T24" fmla="*/ 140 w 352"/>
                <a:gd name="T25" fmla="*/ 547 h 490"/>
                <a:gd name="T26" fmla="*/ 152 w 352"/>
                <a:gd name="T27" fmla="*/ 575 h 490"/>
                <a:gd name="T28" fmla="*/ 258 w 352"/>
                <a:gd name="T29" fmla="*/ 595 h 490"/>
                <a:gd name="T30" fmla="*/ 354 w 352"/>
                <a:gd name="T31" fmla="*/ 508 h 490"/>
                <a:gd name="T32" fmla="*/ 418 w 352"/>
                <a:gd name="T33" fmla="*/ 408 h 490"/>
                <a:gd name="T34" fmla="*/ 439 w 352"/>
                <a:gd name="T35" fmla="*/ 272 h 490"/>
                <a:gd name="T36" fmla="*/ 241 w 352"/>
                <a:gd name="T37" fmla="*/ 51 h 490"/>
                <a:gd name="T38" fmla="*/ 88 w 352"/>
                <a:gd name="T39" fmla="*/ 5 h 490"/>
                <a:gd name="T40" fmla="*/ 3 w 352"/>
                <a:gd name="T41" fmla="*/ 71 h 490"/>
                <a:gd name="T42" fmla="*/ 20 w 352"/>
                <a:gd name="T43" fmla="*/ 93 h 490"/>
                <a:gd name="T44" fmla="*/ 19 w 352"/>
                <a:gd name="T45" fmla="*/ 73 h 490"/>
                <a:gd name="T46" fmla="*/ 19 w 352"/>
                <a:gd name="T47" fmla="*/ 73 h 490"/>
                <a:gd name="T48" fmla="*/ 86 w 352"/>
                <a:gd name="T49" fmla="*/ 23 h 490"/>
                <a:gd name="T50" fmla="*/ 234 w 352"/>
                <a:gd name="T51" fmla="*/ 66 h 490"/>
                <a:gd name="T52" fmla="*/ 421 w 352"/>
                <a:gd name="T53" fmla="*/ 274 h 490"/>
                <a:gd name="T54" fmla="*/ 403 w 352"/>
                <a:gd name="T55" fmla="*/ 402 h 490"/>
                <a:gd name="T56" fmla="*/ 341 w 352"/>
                <a:gd name="T57" fmla="*/ 496 h 490"/>
                <a:gd name="T58" fmla="*/ 249 w 352"/>
                <a:gd name="T59" fmla="*/ 580 h 490"/>
                <a:gd name="T60" fmla="*/ 166 w 352"/>
                <a:gd name="T61" fmla="*/ 565 h 490"/>
                <a:gd name="T62" fmla="*/ 157 w 352"/>
                <a:gd name="T63" fmla="*/ 543 h 490"/>
                <a:gd name="T64" fmla="*/ 181 w 352"/>
                <a:gd name="T65" fmla="*/ 483 h 490"/>
                <a:gd name="T66" fmla="*/ 181 w 352"/>
                <a:gd name="T67" fmla="*/ 483 h 490"/>
                <a:gd name="T68" fmla="*/ 260 w 352"/>
                <a:gd name="T69" fmla="*/ 408 h 490"/>
                <a:gd name="T70" fmla="*/ 303 w 352"/>
                <a:gd name="T71" fmla="*/ 293 h 490"/>
                <a:gd name="T72" fmla="*/ 303 w 352"/>
                <a:gd name="T73" fmla="*/ 287 h 490"/>
                <a:gd name="T74" fmla="*/ 267 w 352"/>
                <a:gd name="T75" fmla="*/ 226 h 490"/>
                <a:gd name="T76" fmla="*/ 188 w 352"/>
                <a:gd name="T77" fmla="*/ 176 h 490"/>
                <a:gd name="T78" fmla="*/ 70 w 352"/>
                <a:gd name="T79" fmla="*/ 140 h 490"/>
                <a:gd name="T80" fmla="*/ 70 w 352"/>
                <a:gd name="T81" fmla="*/ 140 h 490"/>
                <a:gd name="T82" fmla="*/ 20 w 352"/>
                <a:gd name="T83" fmla="*/ 93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490"/>
                <a:gd name="T128" fmla="*/ 352 w 352"/>
                <a:gd name="T129" fmla="*/ 490 h 4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w="9525">
              <a:noFill/>
              <a:round/>
              <a:headEnd/>
              <a:tailEnd/>
            </a:ln>
          </p:spPr>
          <p:txBody>
            <a:bodyPr/>
            <a:lstStyle/>
            <a:p>
              <a:endParaRPr lang="en-US"/>
            </a:p>
          </p:txBody>
        </p:sp>
        <p:sp>
          <p:nvSpPr>
            <p:cNvPr id="275" name="Freeform 7"/>
            <p:cNvSpPr>
              <a:spLocks/>
            </p:cNvSpPr>
            <p:nvPr/>
          </p:nvSpPr>
          <p:spPr bwMode="auto">
            <a:xfrm>
              <a:off x="483" y="1768"/>
              <a:ext cx="670"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4605" name="Freeform 8"/>
            <p:cNvSpPr>
              <a:spLocks/>
            </p:cNvSpPr>
            <p:nvPr/>
          </p:nvSpPr>
          <p:spPr bwMode="auto">
            <a:xfrm>
              <a:off x="628" y="182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277" name="Freeform 9"/>
            <p:cNvSpPr>
              <a:spLocks/>
            </p:cNvSpPr>
            <p:nvPr/>
          </p:nvSpPr>
          <p:spPr bwMode="auto">
            <a:xfrm>
              <a:off x="858" y="1768"/>
              <a:ext cx="295" cy="362"/>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4607" name="Freeform 10"/>
            <p:cNvSpPr>
              <a:spLocks noEditPoints="1"/>
            </p:cNvSpPr>
            <p:nvPr/>
          </p:nvSpPr>
          <p:spPr bwMode="auto">
            <a:xfrm>
              <a:off x="470" y="1758"/>
              <a:ext cx="694" cy="399"/>
            </a:xfrm>
            <a:custGeom>
              <a:avLst/>
              <a:gdLst>
                <a:gd name="T0" fmla="*/ 531 w 549"/>
                <a:gd name="T1" fmla="*/ 54 h 316"/>
                <a:gd name="T2" fmla="*/ 531 w 549"/>
                <a:gd name="T3" fmla="*/ 54 h 316"/>
                <a:gd name="T4" fmla="*/ 456 w 549"/>
                <a:gd name="T5" fmla="*/ 155 h 316"/>
                <a:gd name="T6" fmla="*/ 386 w 549"/>
                <a:gd name="T7" fmla="*/ 212 h 316"/>
                <a:gd name="T8" fmla="*/ 319 w 549"/>
                <a:gd name="T9" fmla="*/ 223 h 316"/>
                <a:gd name="T10" fmla="*/ 212 w 549"/>
                <a:gd name="T11" fmla="*/ 145 h 316"/>
                <a:gd name="T12" fmla="*/ 166 w 549"/>
                <a:gd name="T13" fmla="*/ 68 h 316"/>
                <a:gd name="T14" fmla="*/ 166 w 549"/>
                <a:gd name="T15" fmla="*/ 68 h 316"/>
                <a:gd name="T16" fmla="*/ 61 w 549"/>
                <a:gd name="T17" fmla="*/ 24 h 316"/>
                <a:gd name="T18" fmla="*/ 18 w 549"/>
                <a:gd name="T19" fmla="*/ 129 h 316"/>
                <a:gd name="T20" fmla="*/ 81 w 549"/>
                <a:gd name="T21" fmla="*/ 239 h 316"/>
                <a:gd name="T22" fmla="*/ 163 w 549"/>
                <a:gd name="T23" fmla="*/ 323 h 316"/>
                <a:gd name="T24" fmla="*/ 289 w 549"/>
                <a:gd name="T25" fmla="*/ 381 h 316"/>
                <a:gd name="T26" fmla="*/ 576 w 549"/>
                <a:gd name="T27" fmla="*/ 264 h 316"/>
                <a:gd name="T28" fmla="*/ 674 w 549"/>
                <a:gd name="T29" fmla="*/ 129 h 316"/>
                <a:gd name="T30" fmla="*/ 638 w 549"/>
                <a:gd name="T31" fmla="*/ 20 h 316"/>
                <a:gd name="T32" fmla="*/ 531 w 549"/>
                <a:gd name="T33" fmla="*/ 54 h 316"/>
                <a:gd name="T34" fmla="*/ 546 w 549"/>
                <a:gd name="T35" fmla="*/ 63 h 316"/>
                <a:gd name="T36" fmla="*/ 631 w 549"/>
                <a:gd name="T37" fmla="*/ 37 h 316"/>
                <a:gd name="T38" fmla="*/ 657 w 549"/>
                <a:gd name="T39" fmla="*/ 120 h 316"/>
                <a:gd name="T40" fmla="*/ 563 w 549"/>
                <a:gd name="T41" fmla="*/ 251 h 316"/>
                <a:gd name="T42" fmla="*/ 293 w 549"/>
                <a:gd name="T43" fmla="*/ 364 h 316"/>
                <a:gd name="T44" fmla="*/ 174 w 549"/>
                <a:gd name="T45" fmla="*/ 309 h 316"/>
                <a:gd name="T46" fmla="*/ 96 w 549"/>
                <a:gd name="T47" fmla="*/ 229 h 316"/>
                <a:gd name="T48" fmla="*/ 34 w 549"/>
                <a:gd name="T49" fmla="*/ 122 h 316"/>
                <a:gd name="T50" fmla="*/ 68 w 549"/>
                <a:gd name="T51" fmla="*/ 42 h 316"/>
                <a:gd name="T52" fmla="*/ 149 w 549"/>
                <a:gd name="T53" fmla="*/ 74 h 316"/>
                <a:gd name="T54" fmla="*/ 149 w 549"/>
                <a:gd name="T55" fmla="*/ 74 h 316"/>
                <a:gd name="T56" fmla="*/ 197 w 549"/>
                <a:gd name="T57" fmla="*/ 157 h 316"/>
                <a:gd name="T58" fmla="*/ 315 w 549"/>
                <a:gd name="T59" fmla="*/ 241 h 316"/>
                <a:gd name="T60" fmla="*/ 393 w 549"/>
                <a:gd name="T61" fmla="*/ 229 h 316"/>
                <a:gd name="T62" fmla="*/ 470 w 549"/>
                <a:gd name="T63" fmla="*/ 168 h 316"/>
                <a:gd name="T64" fmla="*/ 546 w 549"/>
                <a:gd name="T65" fmla="*/ 63 h 316"/>
                <a:gd name="T66" fmla="*/ 546 w 549"/>
                <a:gd name="T67" fmla="*/ 63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16"/>
                <a:gd name="T104" fmla="*/ 549 w 549"/>
                <a:gd name="T105" fmla="*/ 316 h 3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w="9525">
              <a:noFill/>
              <a:round/>
              <a:headEnd/>
              <a:tailEnd/>
            </a:ln>
          </p:spPr>
          <p:txBody>
            <a:bodyPr/>
            <a:lstStyle/>
            <a:p>
              <a:endParaRPr lang="en-US"/>
            </a:p>
          </p:txBody>
        </p:sp>
        <p:sp>
          <p:nvSpPr>
            <p:cNvPr id="24608" name="Freeform 11"/>
            <p:cNvSpPr>
              <a:spLocks/>
            </p:cNvSpPr>
            <p:nvPr/>
          </p:nvSpPr>
          <p:spPr bwMode="auto">
            <a:xfrm>
              <a:off x="272" y="1392"/>
              <a:ext cx="437" cy="617"/>
            </a:xfrm>
            <a:custGeom>
              <a:avLst/>
              <a:gdLst>
                <a:gd name="T0" fmla="*/ 15 w 346"/>
                <a:gd name="T1" fmla="*/ 329 h 488"/>
                <a:gd name="T2" fmla="*/ 66 w 346"/>
                <a:gd name="T3" fmla="*/ 297 h 488"/>
                <a:gd name="T4" fmla="*/ 71 w 346"/>
                <a:gd name="T5" fmla="*/ 226 h 488"/>
                <a:gd name="T6" fmla="*/ 206 w 346"/>
                <a:gd name="T7" fmla="*/ 197 h 488"/>
                <a:gd name="T8" fmla="*/ 229 w 346"/>
                <a:gd name="T9" fmla="*/ 73 h 488"/>
                <a:gd name="T10" fmla="*/ 306 w 346"/>
                <a:gd name="T11" fmla="*/ 10 h 488"/>
                <a:gd name="T12" fmla="*/ 313 w 346"/>
                <a:gd name="T13" fmla="*/ 109 h 488"/>
                <a:gd name="T14" fmla="*/ 321 w 346"/>
                <a:gd name="T15" fmla="*/ 188 h 488"/>
                <a:gd name="T16" fmla="*/ 354 w 346"/>
                <a:gd name="T17" fmla="*/ 381 h 488"/>
                <a:gd name="T18" fmla="*/ 413 w 346"/>
                <a:gd name="T19" fmla="*/ 465 h 488"/>
                <a:gd name="T20" fmla="*/ 245 w 346"/>
                <a:gd name="T21" fmla="*/ 609 h 488"/>
                <a:gd name="T22" fmla="*/ 176 w 346"/>
                <a:gd name="T23" fmla="*/ 542 h 488"/>
                <a:gd name="T24" fmla="*/ 101 w 346"/>
                <a:gd name="T25" fmla="*/ 526 h 488"/>
                <a:gd name="T26" fmla="*/ 58 w 346"/>
                <a:gd name="T27" fmla="*/ 470 h 488"/>
                <a:gd name="T28" fmla="*/ 20 w 346"/>
                <a:gd name="T29" fmla="*/ 440 h 488"/>
                <a:gd name="T30" fmla="*/ 28 w 346"/>
                <a:gd name="T31" fmla="*/ 382 h 488"/>
                <a:gd name="T32" fmla="*/ 15 w 346"/>
                <a:gd name="T33" fmla="*/ 32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w="9525">
              <a:noFill/>
              <a:round/>
              <a:headEnd/>
              <a:tailEnd/>
            </a:ln>
          </p:spPr>
          <p:txBody>
            <a:bodyPr/>
            <a:lstStyle/>
            <a:p>
              <a:endParaRPr lang="en-US"/>
            </a:p>
          </p:txBody>
        </p:sp>
        <p:sp>
          <p:nvSpPr>
            <p:cNvPr id="24609" name="Freeform 12"/>
            <p:cNvSpPr>
              <a:spLocks noEditPoints="1"/>
            </p:cNvSpPr>
            <p:nvPr/>
          </p:nvSpPr>
          <p:spPr bwMode="auto">
            <a:xfrm>
              <a:off x="274" y="1391"/>
              <a:ext cx="425" cy="622"/>
            </a:xfrm>
            <a:custGeom>
              <a:avLst/>
              <a:gdLst>
                <a:gd name="T0" fmla="*/ 8 w 336"/>
                <a:gd name="T1" fmla="*/ 373 h 492"/>
                <a:gd name="T2" fmla="*/ 10 w 336"/>
                <a:gd name="T3" fmla="*/ 445 h 492"/>
                <a:gd name="T4" fmla="*/ 42 w 336"/>
                <a:gd name="T5" fmla="*/ 474 h 492"/>
                <a:gd name="T6" fmla="*/ 42 w 336"/>
                <a:gd name="T7" fmla="*/ 509 h 492"/>
                <a:gd name="T8" fmla="*/ 114 w 336"/>
                <a:gd name="T9" fmla="*/ 545 h 492"/>
                <a:gd name="T10" fmla="*/ 218 w 336"/>
                <a:gd name="T11" fmla="*/ 614 h 492"/>
                <a:gd name="T12" fmla="*/ 349 w 336"/>
                <a:gd name="T13" fmla="*/ 575 h 492"/>
                <a:gd name="T14" fmla="*/ 422 w 336"/>
                <a:gd name="T15" fmla="*/ 429 h 492"/>
                <a:gd name="T16" fmla="*/ 362 w 336"/>
                <a:gd name="T17" fmla="*/ 375 h 492"/>
                <a:gd name="T18" fmla="*/ 326 w 336"/>
                <a:gd name="T19" fmla="*/ 187 h 492"/>
                <a:gd name="T20" fmla="*/ 333 w 336"/>
                <a:gd name="T21" fmla="*/ 72 h 492"/>
                <a:gd name="T22" fmla="*/ 330 w 336"/>
                <a:gd name="T23" fmla="*/ 15 h 492"/>
                <a:gd name="T24" fmla="*/ 272 w 336"/>
                <a:gd name="T25" fmla="*/ 4 h 492"/>
                <a:gd name="T26" fmla="*/ 219 w 336"/>
                <a:gd name="T27" fmla="*/ 72 h 492"/>
                <a:gd name="T28" fmla="*/ 211 w 336"/>
                <a:gd name="T29" fmla="*/ 171 h 492"/>
                <a:gd name="T30" fmla="*/ 63 w 336"/>
                <a:gd name="T31" fmla="*/ 221 h 492"/>
                <a:gd name="T32" fmla="*/ 47 w 336"/>
                <a:gd name="T33" fmla="*/ 287 h 492"/>
                <a:gd name="T34" fmla="*/ 20 w 336"/>
                <a:gd name="T35" fmla="*/ 306 h 492"/>
                <a:gd name="T36" fmla="*/ 19 w 336"/>
                <a:gd name="T37" fmla="*/ 338 h 492"/>
                <a:gd name="T38" fmla="*/ 32 w 336"/>
                <a:gd name="T39" fmla="*/ 319 h 492"/>
                <a:gd name="T40" fmla="*/ 63 w 336"/>
                <a:gd name="T41" fmla="*/ 307 h 492"/>
                <a:gd name="T42" fmla="*/ 70 w 336"/>
                <a:gd name="T43" fmla="*/ 293 h 492"/>
                <a:gd name="T44" fmla="*/ 70 w 336"/>
                <a:gd name="T45" fmla="*/ 293 h 492"/>
                <a:gd name="T46" fmla="*/ 59 w 336"/>
                <a:gd name="T47" fmla="*/ 267 h 492"/>
                <a:gd name="T48" fmla="*/ 130 w 336"/>
                <a:gd name="T49" fmla="*/ 212 h 492"/>
                <a:gd name="T50" fmla="*/ 228 w 336"/>
                <a:gd name="T51" fmla="*/ 176 h 492"/>
                <a:gd name="T52" fmla="*/ 235 w 336"/>
                <a:gd name="T53" fmla="*/ 77 h 492"/>
                <a:gd name="T54" fmla="*/ 277 w 336"/>
                <a:gd name="T55" fmla="*/ 20 h 492"/>
                <a:gd name="T56" fmla="*/ 319 w 336"/>
                <a:gd name="T57" fmla="*/ 28 h 492"/>
                <a:gd name="T58" fmla="*/ 316 w 336"/>
                <a:gd name="T59" fmla="*/ 67 h 492"/>
                <a:gd name="T60" fmla="*/ 310 w 336"/>
                <a:gd name="T61" fmla="*/ 193 h 492"/>
                <a:gd name="T62" fmla="*/ 339 w 336"/>
                <a:gd name="T63" fmla="*/ 263 h 492"/>
                <a:gd name="T64" fmla="*/ 344 w 336"/>
                <a:gd name="T65" fmla="*/ 386 h 492"/>
                <a:gd name="T66" fmla="*/ 388 w 336"/>
                <a:gd name="T67" fmla="*/ 406 h 492"/>
                <a:gd name="T68" fmla="*/ 402 w 336"/>
                <a:gd name="T69" fmla="*/ 464 h 492"/>
                <a:gd name="T70" fmla="*/ 243 w 336"/>
                <a:gd name="T71" fmla="*/ 603 h 492"/>
                <a:gd name="T72" fmla="*/ 182 w 336"/>
                <a:gd name="T73" fmla="*/ 544 h 492"/>
                <a:gd name="T74" fmla="*/ 105 w 336"/>
                <a:gd name="T75" fmla="*/ 521 h 492"/>
                <a:gd name="T76" fmla="*/ 58 w 336"/>
                <a:gd name="T77" fmla="*/ 503 h 492"/>
                <a:gd name="T78" fmla="*/ 61 w 336"/>
                <a:gd name="T79" fmla="*/ 478 h 492"/>
                <a:gd name="T80" fmla="*/ 65 w 336"/>
                <a:gd name="T81" fmla="*/ 470 h 492"/>
                <a:gd name="T82" fmla="*/ 58 w 336"/>
                <a:gd name="T83" fmla="*/ 463 h 492"/>
                <a:gd name="T84" fmla="*/ 33 w 336"/>
                <a:gd name="T85" fmla="*/ 446 h 492"/>
                <a:gd name="T86" fmla="*/ 20 w 336"/>
                <a:gd name="T87" fmla="*/ 403 h 492"/>
                <a:gd name="T88" fmla="*/ 30 w 336"/>
                <a:gd name="T89" fmla="*/ 391 h 492"/>
                <a:gd name="T90" fmla="*/ 32 w 336"/>
                <a:gd name="T91" fmla="*/ 377 h 492"/>
                <a:gd name="T92" fmla="*/ 30 w 336"/>
                <a:gd name="T93" fmla="*/ 375 h 492"/>
                <a:gd name="T94" fmla="*/ 19 w 336"/>
                <a:gd name="T95" fmla="*/ 338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w="9525">
              <a:noFill/>
              <a:round/>
              <a:headEnd/>
              <a:tailEnd/>
            </a:ln>
          </p:spPr>
          <p:txBody>
            <a:bodyPr/>
            <a:lstStyle/>
            <a:p>
              <a:endParaRPr lang="en-US"/>
            </a:p>
          </p:txBody>
        </p:sp>
        <p:sp>
          <p:nvSpPr>
            <p:cNvPr id="24610" name="Freeform 13"/>
            <p:cNvSpPr>
              <a:spLocks/>
            </p:cNvSpPr>
            <p:nvPr/>
          </p:nvSpPr>
          <p:spPr bwMode="auto">
            <a:xfrm>
              <a:off x="437" y="1902"/>
              <a:ext cx="86" cy="43"/>
            </a:xfrm>
            <a:custGeom>
              <a:avLst/>
              <a:gdLst>
                <a:gd name="T0" fmla="*/ 71 w 68"/>
                <a:gd name="T1" fmla="*/ 4 h 34"/>
                <a:gd name="T2" fmla="*/ 9 w 68"/>
                <a:gd name="T3" fmla="*/ 25 h 34"/>
                <a:gd name="T4" fmla="*/ 0 w 68"/>
                <a:gd name="T5" fmla="*/ 35 h 34"/>
                <a:gd name="T6" fmla="*/ 10 w 68"/>
                <a:gd name="T7" fmla="*/ 43 h 34"/>
                <a:gd name="T8" fmla="*/ 82 w 68"/>
                <a:gd name="T9" fmla="*/ 15 h 34"/>
                <a:gd name="T10" fmla="*/ 82 w 68"/>
                <a:gd name="T11" fmla="*/ 4 h 34"/>
                <a:gd name="T12" fmla="*/ 71 w 68"/>
                <a:gd name="T13" fmla="*/ 4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w="9525">
              <a:noFill/>
              <a:round/>
              <a:headEnd/>
              <a:tailEnd/>
            </a:ln>
          </p:spPr>
          <p:txBody>
            <a:bodyPr/>
            <a:lstStyle/>
            <a:p>
              <a:endParaRPr lang="en-US"/>
            </a:p>
          </p:txBody>
        </p:sp>
        <p:sp>
          <p:nvSpPr>
            <p:cNvPr id="24611" name="Freeform 14"/>
            <p:cNvSpPr>
              <a:spLocks/>
            </p:cNvSpPr>
            <p:nvPr/>
          </p:nvSpPr>
          <p:spPr bwMode="auto">
            <a:xfrm>
              <a:off x="585" y="1764"/>
              <a:ext cx="51" cy="76"/>
            </a:xfrm>
            <a:custGeom>
              <a:avLst/>
              <a:gdLst>
                <a:gd name="T0" fmla="*/ 33 w 40"/>
                <a:gd name="T1" fmla="*/ 6 h 60"/>
                <a:gd name="T2" fmla="*/ 3 w 40"/>
                <a:gd name="T3" fmla="*/ 61 h 60"/>
                <a:gd name="T4" fmla="*/ 4 w 40"/>
                <a:gd name="T5" fmla="*/ 72 h 60"/>
                <a:gd name="T6" fmla="*/ 17 w 40"/>
                <a:gd name="T7" fmla="*/ 71 h 60"/>
                <a:gd name="T8" fmla="*/ 50 w 40"/>
                <a:gd name="T9" fmla="*/ 13 h 60"/>
                <a:gd name="T10" fmla="*/ 43 w 40"/>
                <a:gd name="T11" fmla="*/ 1 h 60"/>
                <a:gd name="T12" fmla="*/ 33 w 40"/>
                <a:gd name="T13" fmla="*/ 6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w="9525">
              <a:noFill/>
              <a:round/>
              <a:headEnd/>
              <a:tailEnd/>
            </a:ln>
          </p:spPr>
          <p:txBody>
            <a:bodyPr/>
            <a:lstStyle/>
            <a:p>
              <a:endParaRPr lang="en-US"/>
            </a:p>
          </p:txBody>
        </p:sp>
        <p:sp>
          <p:nvSpPr>
            <p:cNvPr id="24612" name="Freeform 15"/>
            <p:cNvSpPr>
              <a:spLocks/>
            </p:cNvSpPr>
            <p:nvPr/>
          </p:nvSpPr>
          <p:spPr bwMode="auto">
            <a:xfrm>
              <a:off x="324" y="1811"/>
              <a:ext cx="130" cy="88"/>
            </a:xfrm>
            <a:custGeom>
              <a:avLst/>
              <a:gdLst>
                <a:gd name="T0" fmla="*/ 114 w 103"/>
                <a:gd name="T1" fmla="*/ 3 h 70"/>
                <a:gd name="T2" fmla="*/ 102 w 103"/>
                <a:gd name="T3" fmla="*/ 6 h 70"/>
                <a:gd name="T4" fmla="*/ 105 w 103"/>
                <a:gd name="T5" fmla="*/ 18 h 70"/>
                <a:gd name="T6" fmla="*/ 112 w 103"/>
                <a:gd name="T7" fmla="*/ 29 h 70"/>
                <a:gd name="T8" fmla="*/ 101 w 103"/>
                <a:gd name="T9" fmla="*/ 47 h 70"/>
                <a:gd name="T10" fmla="*/ 10 w 103"/>
                <a:gd name="T11" fmla="*/ 44 h 70"/>
                <a:gd name="T12" fmla="*/ 1 w 103"/>
                <a:gd name="T13" fmla="*/ 50 h 70"/>
                <a:gd name="T14" fmla="*/ 6 w 103"/>
                <a:gd name="T15" fmla="*/ 60 h 70"/>
                <a:gd name="T16" fmla="*/ 112 w 103"/>
                <a:gd name="T17" fmla="*/ 59 h 70"/>
                <a:gd name="T18" fmla="*/ 129 w 103"/>
                <a:gd name="T19" fmla="*/ 26 h 70"/>
                <a:gd name="T20" fmla="*/ 114 w 103"/>
                <a:gd name="T21" fmla="*/ 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w="9525">
              <a:noFill/>
              <a:round/>
              <a:headEnd/>
              <a:tailEnd/>
            </a:ln>
          </p:spPr>
          <p:txBody>
            <a:bodyPr/>
            <a:lstStyle/>
            <a:p>
              <a:endParaRPr lang="en-US"/>
            </a:p>
          </p:txBody>
        </p:sp>
        <p:sp>
          <p:nvSpPr>
            <p:cNvPr id="24613" name="Freeform 16"/>
            <p:cNvSpPr>
              <a:spLocks/>
            </p:cNvSpPr>
            <p:nvPr/>
          </p:nvSpPr>
          <p:spPr bwMode="auto">
            <a:xfrm>
              <a:off x="341" y="1856"/>
              <a:ext cx="108" cy="87"/>
            </a:xfrm>
            <a:custGeom>
              <a:avLst/>
              <a:gdLst>
                <a:gd name="T0" fmla="*/ 97 w 85"/>
                <a:gd name="T1" fmla="*/ 3 h 69"/>
                <a:gd name="T2" fmla="*/ 88 w 85"/>
                <a:gd name="T3" fmla="*/ 5 h 69"/>
                <a:gd name="T4" fmla="*/ 89 w 85"/>
                <a:gd name="T5" fmla="*/ 18 h 69"/>
                <a:gd name="T6" fmla="*/ 94 w 85"/>
                <a:gd name="T7" fmla="*/ 28 h 69"/>
                <a:gd name="T8" fmla="*/ 83 w 85"/>
                <a:gd name="T9" fmla="*/ 45 h 69"/>
                <a:gd name="T10" fmla="*/ 10 w 85"/>
                <a:gd name="T11" fmla="*/ 49 h 69"/>
                <a:gd name="T12" fmla="*/ 1 w 85"/>
                <a:gd name="T13" fmla="*/ 50 h 69"/>
                <a:gd name="T14" fmla="*/ 5 w 85"/>
                <a:gd name="T15" fmla="*/ 62 h 69"/>
                <a:gd name="T16" fmla="*/ 90 w 85"/>
                <a:gd name="T17" fmla="*/ 58 h 69"/>
                <a:gd name="T18" fmla="*/ 108 w 85"/>
                <a:gd name="T19" fmla="*/ 26 h 69"/>
                <a:gd name="T20" fmla="*/ 97 w 85"/>
                <a:gd name="T21" fmla="*/ 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w="9525">
              <a:noFill/>
              <a:round/>
              <a:headEnd/>
              <a:tailEnd/>
            </a:ln>
          </p:spPr>
          <p:txBody>
            <a:bodyPr/>
            <a:lstStyle/>
            <a:p>
              <a:endParaRPr lang="en-US"/>
            </a:p>
          </p:txBody>
        </p:sp>
        <p:sp>
          <p:nvSpPr>
            <p:cNvPr id="24614" name="Freeform 17"/>
            <p:cNvSpPr>
              <a:spLocks/>
            </p:cNvSpPr>
            <p:nvPr/>
          </p:nvSpPr>
          <p:spPr bwMode="auto">
            <a:xfrm>
              <a:off x="295" y="1736"/>
              <a:ext cx="200" cy="97"/>
            </a:xfrm>
            <a:custGeom>
              <a:avLst/>
              <a:gdLst>
                <a:gd name="T0" fmla="*/ 164 w 159"/>
                <a:gd name="T1" fmla="*/ 6 h 77"/>
                <a:gd name="T2" fmla="*/ 170 w 159"/>
                <a:gd name="T3" fmla="*/ 16 h 77"/>
                <a:gd name="T4" fmla="*/ 179 w 159"/>
                <a:gd name="T5" fmla="*/ 28 h 77"/>
                <a:gd name="T6" fmla="*/ 174 w 159"/>
                <a:gd name="T7" fmla="*/ 58 h 77"/>
                <a:gd name="T8" fmla="*/ 92 w 159"/>
                <a:gd name="T9" fmla="*/ 72 h 77"/>
                <a:gd name="T10" fmla="*/ 11 w 159"/>
                <a:gd name="T11" fmla="*/ 33 h 77"/>
                <a:gd name="T12" fmla="*/ 4 w 159"/>
                <a:gd name="T13" fmla="*/ 35 h 77"/>
                <a:gd name="T14" fmla="*/ 4 w 159"/>
                <a:gd name="T15" fmla="*/ 45 h 77"/>
                <a:gd name="T16" fmla="*/ 89 w 159"/>
                <a:gd name="T17" fmla="*/ 87 h 77"/>
                <a:gd name="T18" fmla="*/ 186 w 159"/>
                <a:gd name="T19" fmla="*/ 68 h 77"/>
                <a:gd name="T20" fmla="*/ 195 w 159"/>
                <a:gd name="T21" fmla="*/ 24 h 77"/>
                <a:gd name="T22" fmla="*/ 174 w 159"/>
                <a:gd name="T23" fmla="*/ 1 h 77"/>
                <a:gd name="T24" fmla="*/ 164 w 159"/>
                <a:gd name="T25" fmla="*/ 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w="9525">
              <a:noFill/>
              <a:round/>
              <a:headEnd/>
              <a:tailEnd/>
            </a:ln>
          </p:spPr>
          <p:txBody>
            <a:bodyPr/>
            <a:lstStyle/>
            <a:p>
              <a:endParaRPr lang="en-US"/>
            </a:p>
          </p:txBody>
        </p:sp>
        <p:sp>
          <p:nvSpPr>
            <p:cNvPr id="24615" name="Freeform 18"/>
            <p:cNvSpPr>
              <a:spLocks/>
            </p:cNvSpPr>
            <p:nvPr/>
          </p:nvSpPr>
          <p:spPr bwMode="auto">
            <a:xfrm>
              <a:off x="327" y="1629"/>
              <a:ext cx="189" cy="134"/>
            </a:xfrm>
            <a:custGeom>
              <a:avLst/>
              <a:gdLst>
                <a:gd name="T0" fmla="*/ 90 w 149"/>
                <a:gd name="T1" fmla="*/ 1 h 106"/>
                <a:gd name="T2" fmla="*/ 80 w 149"/>
                <a:gd name="T3" fmla="*/ 8 h 106"/>
                <a:gd name="T4" fmla="*/ 86 w 149"/>
                <a:gd name="T5" fmla="*/ 18 h 106"/>
                <a:gd name="T6" fmla="*/ 169 w 149"/>
                <a:gd name="T7" fmla="*/ 66 h 106"/>
                <a:gd name="T8" fmla="*/ 164 w 149"/>
                <a:gd name="T9" fmla="*/ 88 h 106"/>
                <a:gd name="T10" fmla="*/ 91 w 149"/>
                <a:gd name="T11" fmla="*/ 100 h 106"/>
                <a:gd name="T12" fmla="*/ 16 w 149"/>
                <a:gd name="T13" fmla="*/ 56 h 106"/>
                <a:gd name="T14" fmla="*/ 4 w 149"/>
                <a:gd name="T15" fmla="*/ 56 h 106"/>
                <a:gd name="T16" fmla="*/ 4 w 149"/>
                <a:gd name="T17" fmla="*/ 67 h 106"/>
                <a:gd name="T18" fmla="*/ 86 w 149"/>
                <a:gd name="T19" fmla="*/ 116 h 106"/>
                <a:gd name="T20" fmla="*/ 178 w 149"/>
                <a:gd name="T21" fmla="*/ 99 h 106"/>
                <a:gd name="T22" fmla="*/ 184 w 149"/>
                <a:gd name="T23" fmla="*/ 59 h 106"/>
                <a:gd name="T24" fmla="*/ 90 w 149"/>
                <a:gd name="T25" fmla="*/ 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w="9525">
              <a:noFill/>
              <a:round/>
              <a:headEnd/>
              <a:tailEnd/>
            </a:ln>
          </p:spPr>
          <p:txBody>
            <a:bodyPr/>
            <a:lstStyle/>
            <a:p>
              <a:endParaRPr lang="en-US"/>
            </a:p>
          </p:txBody>
        </p:sp>
        <p:sp>
          <p:nvSpPr>
            <p:cNvPr id="24616" name="Freeform 19"/>
            <p:cNvSpPr>
              <a:spLocks noEditPoints="1"/>
            </p:cNvSpPr>
            <p:nvPr/>
          </p:nvSpPr>
          <p:spPr bwMode="auto">
            <a:xfrm>
              <a:off x="460" y="1624"/>
              <a:ext cx="24" cy="46"/>
            </a:xfrm>
            <a:custGeom>
              <a:avLst/>
              <a:gdLst>
                <a:gd name="T0" fmla="*/ 1 w 19"/>
                <a:gd name="T1" fmla="*/ 9 h 37"/>
                <a:gd name="T2" fmla="*/ 1 w 19"/>
                <a:gd name="T3" fmla="*/ 19 h 37"/>
                <a:gd name="T4" fmla="*/ 6 w 19"/>
                <a:gd name="T5" fmla="*/ 40 h 37"/>
                <a:gd name="T6" fmla="*/ 18 w 19"/>
                <a:gd name="T7" fmla="*/ 44 h 37"/>
                <a:gd name="T8" fmla="*/ 21 w 19"/>
                <a:gd name="T9" fmla="*/ 32 h 37"/>
                <a:gd name="T10" fmla="*/ 18 w 19"/>
                <a:gd name="T11" fmla="*/ 17 h 37"/>
                <a:gd name="T12" fmla="*/ 18 w 19"/>
                <a:gd name="T13" fmla="*/ 11 h 37"/>
                <a:gd name="T14" fmla="*/ 18 w 19"/>
                <a:gd name="T15" fmla="*/ 11 h 37"/>
                <a:gd name="T16" fmla="*/ 10 w 19"/>
                <a:gd name="T17" fmla="*/ 1 h 37"/>
                <a:gd name="T18" fmla="*/ 1 w 19"/>
                <a:gd name="T19" fmla="*/ 9 h 37"/>
                <a:gd name="T20" fmla="*/ 18 w 19"/>
                <a:gd name="T21" fmla="*/ 11 h 37"/>
                <a:gd name="T22" fmla="*/ 18 w 19"/>
                <a:gd name="T23" fmla="*/ 11 h 37"/>
                <a:gd name="T24" fmla="*/ 18 w 19"/>
                <a:gd name="T25" fmla="*/ 1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w="9525">
              <a:noFill/>
              <a:round/>
              <a:headEnd/>
              <a:tailEnd/>
            </a:ln>
          </p:spPr>
          <p:txBody>
            <a:bodyPr/>
            <a:lstStyle/>
            <a:p>
              <a:endParaRPr lang="en-US"/>
            </a:p>
          </p:txBody>
        </p:sp>
        <p:sp>
          <p:nvSpPr>
            <p:cNvPr id="24617" name="Freeform 20"/>
            <p:cNvSpPr>
              <a:spLocks/>
            </p:cNvSpPr>
            <p:nvPr/>
          </p:nvSpPr>
          <p:spPr bwMode="auto">
            <a:xfrm>
              <a:off x="806" y="792"/>
              <a:ext cx="1883" cy="2425"/>
            </a:xfrm>
            <a:custGeom>
              <a:avLst/>
              <a:gdLst>
                <a:gd name="T0" fmla="*/ 1357 w 1490"/>
                <a:gd name="T1" fmla="*/ 131 h 1919"/>
                <a:gd name="T2" fmla="*/ 112 w 1490"/>
                <a:gd name="T3" fmla="*/ 1044 h 1919"/>
                <a:gd name="T4" fmla="*/ 1198 w 1490"/>
                <a:gd name="T5" fmla="*/ 2242 h 1919"/>
                <a:gd name="T6" fmla="*/ 1324 w 1490"/>
                <a:gd name="T7" fmla="*/ 1549 h 1919"/>
                <a:gd name="T8" fmla="*/ 1377 w 1490"/>
                <a:gd name="T9" fmla="*/ 864 h 1919"/>
                <a:gd name="T10" fmla="*/ 1357 w 1490"/>
                <a:gd name="T11" fmla="*/ 131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24618" name="Freeform 21"/>
            <p:cNvSpPr>
              <a:spLocks/>
            </p:cNvSpPr>
            <p:nvPr/>
          </p:nvSpPr>
          <p:spPr bwMode="auto">
            <a:xfrm>
              <a:off x="1769" y="1723"/>
              <a:ext cx="479" cy="209"/>
            </a:xfrm>
            <a:custGeom>
              <a:avLst/>
              <a:gdLst>
                <a:gd name="T0" fmla="*/ 456 w 379"/>
                <a:gd name="T1" fmla="*/ 70 h 165"/>
                <a:gd name="T2" fmla="*/ 444 w 379"/>
                <a:gd name="T3" fmla="*/ 56 h 165"/>
                <a:gd name="T4" fmla="*/ 57 w 379"/>
                <a:gd name="T5" fmla="*/ 19 h 165"/>
                <a:gd name="T6" fmla="*/ 16 w 379"/>
                <a:gd name="T7" fmla="*/ 65 h 165"/>
                <a:gd name="T8" fmla="*/ 406 w 379"/>
                <a:gd name="T9" fmla="*/ 172 h 165"/>
                <a:gd name="T10" fmla="*/ 456 w 379"/>
                <a:gd name="T11" fmla="*/ 7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24619" name="Freeform 22"/>
            <p:cNvSpPr>
              <a:spLocks/>
            </p:cNvSpPr>
            <p:nvPr/>
          </p:nvSpPr>
          <p:spPr bwMode="auto">
            <a:xfrm>
              <a:off x="1560" y="2195"/>
              <a:ext cx="529" cy="345"/>
            </a:xfrm>
            <a:custGeom>
              <a:avLst/>
              <a:gdLst>
                <a:gd name="T0" fmla="*/ 253 w 419"/>
                <a:gd name="T1" fmla="*/ 138 h 273"/>
                <a:gd name="T2" fmla="*/ 0 w 419"/>
                <a:gd name="T3" fmla="*/ 186 h 273"/>
                <a:gd name="T4" fmla="*/ 449 w 419"/>
                <a:gd name="T5" fmla="*/ 142 h 273"/>
                <a:gd name="T6" fmla="*/ 524 w 419"/>
                <a:gd name="T7" fmla="*/ 288 h 273"/>
                <a:gd name="T8" fmla="*/ 495 w 419"/>
                <a:gd name="T9" fmla="*/ 345 h 273"/>
                <a:gd name="T10" fmla="*/ 253 w 419"/>
                <a:gd name="T11" fmla="*/ 138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24620" name="Freeform 23"/>
            <p:cNvSpPr>
              <a:spLocks/>
            </p:cNvSpPr>
            <p:nvPr/>
          </p:nvSpPr>
          <p:spPr bwMode="auto">
            <a:xfrm>
              <a:off x="1839" y="878"/>
              <a:ext cx="531" cy="499"/>
            </a:xfrm>
            <a:custGeom>
              <a:avLst/>
              <a:gdLst>
                <a:gd name="T0" fmla="*/ 221 w 420"/>
                <a:gd name="T1" fmla="*/ 466 h 395"/>
                <a:gd name="T2" fmla="*/ 531 w 420"/>
                <a:gd name="T3" fmla="*/ 212 h 395"/>
                <a:gd name="T4" fmla="*/ 325 w 420"/>
                <a:gd name="T5" fmla="*/ 45 h 395"/>
                <a:gd name="T6" fmla="*/ 59 w 420"/>
                <a:gd name="T7" fmla="*/ 3 h 395"/>
                <a:gd name="T8" fmla="*/ 221 w 420"/>
                <a:gd name="T9" fmla="*/ 466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24621" name="Freeform 24"/>
            <p:cNvSpPr>
              <a:spLocks/>
            </p:cNvSpPr>
            <p:nvPr/>
          </p:nvSpPr>
          <p:spPr bwMode="auto">
            <a:xfrm>
              <a:off x="1295" y="903"/>
              <a:ext cx="457" cy="439"/>
            </a:xfrm>
            <a:custGeom>
              <a:avLst/>
              <a:gdLst>
                <a:gd name="T0" fmla="*/ 129 w 361"/>
                <a:gd name="T1" fmla="*/ 390 h 347"/>
                <a:gd name="T2" fmla="*/ 324 w 361"/>
                <a:gd name="T3" fmla="*/ 401 h 347"/>
                <a:gd name="T4" fmla="*/ 430 w 361"/>
                <a:gd name="T5" fmla="*/ 0 h 347"/>
                <a:gd name="T6" fmla="*/ 0 w 361"/>
                <a:gd name="T7" fmla="*/ 206 h 347"/>
                <a:gd name="T8" fmla="*/ 129 w 361"/>
                <a:gd name="T9" fmla="*/ 390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24622" name="Freeform 25"/>
            <p:cNvSpPr>
              <a:spLocks/>
            </p:cNvSpPr>
            <p:nvPr/>
          </p:nvSpPr>
          <p:spPr bwMode="auto">
            <a:xfrm>
              <a:off x="971" y="1172"/>
              <a:ext cx="360" cy="836"/>
            </a:xfrm>
            <a:custGeom>
              <a:avLst/>
              <a:gdLst>
                <a:gd name="T0" fmla="*/ 19 w 285"/>
                <a:gd name="T1" fmla="*/ 574 h 661"/>
                <a:gd name="T2" fmla="*/ 8 w 285"/>
                <a:gd name="T3" fmla="*/ 836 h 661"/>
                <a:gd name="T4" fmla="*/ 32 w 285"/>
                <a:gd name="T5" fmla="*/ 753 h 661"/>
                <a:gd name="T6" fmla="*/ 213 w 285"/>
                <a:gd name="T7" fmla="*/ 250 h 661"/>
                <a:gd name="T8" fmla="*/ 360 w 285"/>
                <a:gd name="T9" fmla="*/ 95 h 661"/>
                <a:gd name="T10" fmla="*/ 317 w 285"/>
                <a:gd name="T11" fmla="*/ 0 h 661"/>
                <a:gd name="T12" fmla="*/ 19 w 285"/>
                <a:gd name="T13" fmla="*/ 57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24623" name="Freeform 26"/>
            <p:cNvSpPr>
              <a:spLocks/>
            </p:cNvSpPr>
            <p:nvPr/>
          </p:nvSpPr>
          <p:spPr bwMode="auto">
            <a:xfrm>
              <a:off x="1772" y="985"/>
              <a:ext cx="71" cy="78"/>
            </a:xfrm>
            <a:custGeom>
              <a:avLst/>
              <a:gdLst>
                <a:gd name="T0" fmla="*/ 67 w 56"/>
                <a:gd name="T1" fmla="*/ 0 h 61"/>
                <a:gd name="T2" fmla="*/ 10 w 56"/>
                <a:gd name="T3" fmla="*/ 4 h 61"/>
                <a:gd name="T4" fmla="*/ 0 w 56"/>
                <a:gd name="T5" fmla="*/ 78 h 61"/>
                <a:gd name="T6" fmla="*/ 71 w 56"/>
                <a:gd name="T7" fmla="*/ 66 h 61"/>
                <a:gd name="T8" fmla="*/ 67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24624" name="Freeform 27"/>
            <p:cNvSpPr>
              <a:spLocks/>
            </p:cNvSpPr>
            <p:nvPr/>
          </p:nvSpPr>
          <p:spPr bwMode="auto">
            <a:xfrm>
              <a:off x="962" y="2226"/>
              <a:ext cx="1481" cy="944"/>
            </a:xfrm>
            <a:custGeom>
              <a:avLst/>
              <a:gdLst>
                <a:gd name="T0" fmla="*/ 1169 w 1172"/>
                <a:gd name="T1" fmla="*/ 115 h 747"/>
                <a:gd name="T2" fmla="*/ 1173 w 1172"/>
                <a:gd name="T3" fmla="*/ 110 h 747"/>
                <a:gd name="T4" fmla="*/ 1006 w 1172"/>
                <a:gd name="T5" fmla="*/ 32 h 747"/>
                <a:gd name="T6" fmla="*/ 964 w 1172"/>
                <a:gd name="T7" fmla="*/ 15 h 747"/>
                <a:gd name="T8" fmla="*/ 863 w 1172"/>
                <a:gd name="T9" fmla="*/ 0 h 747"/>
                <a:gd name="T10" fmla="*/ 1101 w 1172"/>
                <a:gd name="T11" fmla="*/ 116 h 747"/>
                <a:gd name="T12" fmla="*/ 1116 w 1172"/>
                <a:gd name="T13" fmla="*/ 209 h 747"/>
                <a:gd name="T14" fmla="*/ 1127 w 1172"/>
                <a:gd name="T15" fmla="*/ 493 h 747"/>
                <a:gd name="T16" fmla="*/ 580 w 1172"/>
                <a:gd name="T17" fmla="*/ 617 h 747"/>
                <a:gd name="T18" fmla="*/ 0 w 1172"/>
                <a:gd name="T19" fmla="*/ 174 h 747"/>
                <a:gd name="T20" fmla="*/ 1043 w 1172"/>
                <a:gd name="T21" fmla="*/ 808 h 747"/>
                <a:gd name="T22" fmla="*/ 1169 w 1172"/>
                <a:gd name="T23" fmla="*/ 115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24625" name="Freeform 28"/>
            <p:cNvSpPr>
              <a:spLocks/>
            </p:cNvSpPr>
            <p:nvPr/>
          </p:nvSpPr>
          <p:spPr bwMode="auto">
            <a:xfrm>
              <a:off x="1228" y="2313"/>
              <a:ext cx="1215" cy="808"/>
            </a:xfrm>
            <a:custGeom>
              <a:avLst/>
              <a:gdLst>
                <a:gd name="T0" fmla="*/ 903 w 961"/>
                <a:gd name="T1" fmla="*/ 28 h 639"/>
                <a:gd name="T2" fmla="*/ 907 w 961"/>
                <a:gd name="T3" fmla="*/ 23 h 639"/>
                <a:gd name="T4" fmla="*/ 866 w 961"/>
                <a:gd name="T5" fmla="*/ 0 h 639"/>
                <a:gd name="T6" fmla="*/ 976 w 961"/>
                <a:gd name="T7" fmla="*/ 242 h 639"/>
                <a:gd name="T8" fmla="*/ 719 w 961"/>
                <a:gd name="T9" fmla="*/ 685 h 639"/>
                <a:gd name="T10" fmla="*/ 0 w 961"/>
                <a:gd name="T11" fmla="*/ 522 h 639"/>
                <a:gd name="T12" fmla="*/ 776 w 961"/>
                <a:gd name="T13" fmla="*/ 721 h 639"/>
                <a:gd name="T14" fmla="*/ 903 w 961"/>
                <a:gd name="T15" fmla="*/ 28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24626" name="Freeform 29"/>
            <p:cNvSpPr>
              <a:spLocks/>
            </p:cNvSpPr>
            <p:nvPr/>
          </p:nvSpPr>
          <p:spPr bwMode="auto">
            <a:xfrm>
              <a:off x="1800" y="1994"/>
              <a:ext cx="471" cy="342"/>
            </a:xfrm>
            <a:custGeom>
              <a:avLst/>
              <a:gdLst>
                <a:gd name="T0" fmla="*/ 168 w 373"/>
                <a:gd name="T1" fmla="*/ 264 h 271"/>
                <a:gd name="T2" fmla="*/ 335 w 373"/>
                <a:gd name="T3" fmla="*/ 342 h 271"/>
                <a:gd name="T4" fmla="*/ 471 w 373"/>
                <a:gd name="T5" fmla="*/ 0 h 271"/>
                <a:gd name="T6" fmla="*/ 278 w 373"/>
                <a:gd name="T7" fmla="*/ 204 h 271"/>
                <a:gd name="T8" fmla="*/ 0 w 373"/>
                <a:gd name="T9" fmla="*/ 225 h 271"/>
                <a:gd name="T10" fmla="*/ 25 w 373"/>
                <a:gd name="T11" fmla="*/ 232 h 271"/>
                <a:gd name="T12" fmla="*/ 126 w 373"/>
                <a:gd name="T13" fmla="*/ 247 h 271"/>
                <a:gd name="T14" fmla="*/ 168 w 373"/>
                <a:gd name="T15" fmla="*/ 264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24627" name="Freeform 30"/>
            <p:cNvSpPr>
              <a:spLocks/>
            </p:cNvSpPr>
            <p:nvPr/>
          </p:nvSpPr>
          <p:spPr bwMode="auto">
            <a:xfrm>
              <a:off x="2079" y="2113"/>
              <a:ext cx="167" cy="223"/>
            </a:xfrm>
            <a:custGeom>
              <a:avLst/>
              <a:gdLst>
                <a:gd name="T0" fmla="*/ 0 w 132"/>
                <a:gd name="T1" fmla="*/ 192 h 177"/>
                <a:gd name="T2" fmla="*/ 56 w 132"/>
                <a:gd name="T3" fmla="*/ 223 h 177"/>
                <a:gd name="T4" fmla="*/ 167 w 132"/>
                <a:gd name="T5" fmla="*/ 0 h 177"/>
                <a:gd name="T6" fmla="*/ 0 w 132"/>
                <a:gd name="T7" fmla="*/ 192 h 177"/>
                <a:gd name="T8" fmla="*/ 0 60000 65536"/>
                <a:gd name="T9" fmla="*/ 0 60000 65536"/>
                <a:gd name="T10" fmla="*/ 0 60000 65536"/>
                <a:gd name="T11" fmla="*/ 0 60000 65536"/>
                <a:gd name="T12" fmla="*/ 0 w 132"/>
                <a:gd name="T13" fmla="*/ 0 h 177"/>
                <a:gd name="T14" fmla="*/ 132 w 132"/>
                <a:gd name="T15" fmla="*/ 177 h 177"/>
              </a:gdLst>
              <a:ahLst/>
              <a:cxnLst>
                <a:cxn ang="T8">
                  <a:pos x="T0" y="T1"/>
                </a:cxn>
                <a:cxn ang="T9">
                  <a:pos x="T2" y="T3"/>
                </a:cxn>
                <a:cxn ang="T10">
                  <a:pos x="T4" y="T5"/>
                </a:cxn>
                <a:cxn ang="T11">
                  <a:pos x="T6" y="T7"/>
                </a:cxn>
              </a:cxnLst>
              <a:rect l="T12" t="T13" r="T14" b="T15"/>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w="9525">
              <a:noFill/>
              <a:round/>
              <a:headEnd/>
              <a:tailEnd/>
            </a:ln>
          </p:spPr>
          <p:txBody>
            <a:bodyPr/>
            <a:lstStyle/>
            <a:p>
              <a:endParaRPr lang="en-US"/>
            </a:p>
          </p:txBody>
        </p:sp>
        <p:sp>
          <p:nvSpPr>
            <p:cNvPr id="24628" name="Freeform 31"/>
            <p:cNvSpPr>
              <a:spLocks/>
            </p:cNvSpPr>
            <p:nvPr/>
          </p:nvSpPr>
          <p:spPr bwMode="auto">
            <a:xfrm>
              <a:off x="1929" y="1087"/>
              <a:ext cx="580" cy="681"/>
            </a:xfrm>
            <a:custGeom>
              <a:avLst/>
              <a:gdLst>
                <a:gd name="T0" fmla="*/ 438 w 459"/>
                <a:gd name="T1" fmla="*/ 0 h 539"/>
                <a:gd name="T2" fmla="*/ 378 w 459"/>
                <a:gd name="T3" fmla="*/ 278 h 539"/>
                <a:gd name="T4" fmla="*/ 0 w 459"/>
                <a:gd name="T5" fmla="*/ 637 h 539"/>
                <a:gd name="T6" fmla="*/ 305 w 459"/>
                <a:gd name="T7" fmla="*/ 656 h 539"/>
                <a:gd name="T8" fmla="*/ 255 w 459"/>
                <a:gd name="T9" fmla="*/ 570 h 539"/>
                <a:gd name="T10" fmla="*/ 438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24629" name="Freeform 32"/>
            <p:cNvSpPr>
              <a:spLocks/>
            </p:cNvSpPr>
            <p:nvPr/>
          </p:nvSpPr>
          <p:spPr bwMode="auto">
            <a:xfrm>
              <a:off x="2064" y="1562"/>
              <a:ext cx="200" cy="149"/>
            </a:xfrm>
            <a:custGeom>
              <a:avLst/>
              <a:gdLst>
                <a:gd name="T0" fmla="*/ 138 w 158"/>
                <a:gd name="T1" fmla="*/ 124 h 118"/>
                <a:gd name="T2" fmla="*/ 120 w 158"/>
                <a:gd name="T3" fmla="*/ 95 h 118"/>
                <a:gd name="T4" fmla="*/ 200 w 158"/>
                <a:gd name="T5" fmla="*/ 0 h 118"/>
                <a:gd name="T6" fmla="*/ 0 w 158"/>
                <a:gd name="T7" fmla="*/ 141 h 118"/>
                <a:gd name="T8" fmla="*/ 138 w 158"/>
                <a:gd name="T9" fmla="*/ 12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24630" name="Freeform 33"/>
            <p:cNvSpPr>
              <a:spLocks noEditPoints="1"/>
            </p:cNvSpPr>
            <p:nvPr/>
          </p:nvSpPr>
          <p:spPr bwMode="auto">
            <a:xfrm>
              <a:off x="894" y="870"/>
              <a:ext cx="1516" cy="2207"/>
            </a:xfrm>
            <a:custGeom>
              <a:avLst/>
              <a:gdLst>
                <a:gd name="T0" fmla="*/ 947 w 1200"/>
                <a:gd name="T1" fmla="*/ 6 h 1746"/>
                <a:gd name="T2" fmla="*/ 543 w 1200"/>
                <a:gd name="T3" fmla="*/ 130 h 1746"/>
                <a:gd name="T4" fmla="*/ 212 w 1200"/>
                <a:gd name="T5" fmla="*/ 435 h 1746"/>
                <a:gd name="T6" fmla="*/ 18 w 1200"/>
                <a:gd name="T7" fmla="*/ 964 h 1746"/>
                <a:gd name="T8" fmla="*/ 10 w 1200"/>
                <a:gd name="T9" fmla="*/ 1282 h 1746"/>
                <a:gd name="T10" fmla="*/ 72 w 1200"/>
                <a:gd name="T11" fmla="*/ 1567 h 1746"/>
                <a:gd name="T12" fmla="*/ 366 w 1200"/>
                <a:gd name="T13" fmla="*/ 2005 h 1746"/>
                <a:gd name="T14" fmla="*/ 531 w 1200"/>
                <a:gd name="T15" fmla="*/ 2117 h 1746"/>
                <a:gd name="T16" fmla="*/ 714 w 1200"/>
                <a:gd name="T17" fmla="*/ 2186 h 1746"/>
                <a:gd name="T18" fmla="*/ 910 w 1200"/>
                <a:gd name="T19" fmla="*/ 2204 h 1746"/>
                <a:gd name="T20" fmla="*/ 1113 w 1200"/>
                <a:gd name="T21" fmla="*/ 2172 h 1746"/>
                <a:gd name="T22" fmla="*/ 1390 w 1200"/>
                <a:gd name="T23" fmla="*/ 1878 h 1746"/>
                <a:gd name="T24" fmla="*/ 1393 w 1200"/>
                <a:gd name="T25" fmla="*/ 1821 h 1746"/>
                <a:gd name="T26" fmla="*/ 1354 w 1200"/>
                <a:gd name="T27" fmla="*/ 1626 h 1746"/>
                <a:gd name="T28" fmla="*/ 1247 w 1200"/>
                <a:gd name="T29" fmla="*/ 1470 h 1746"/>
                <a:gd name="T30" fmla="*/ 1358 w 1200"/>
                <a:gd name="T31" fmla="*/ 1249 h 1746"/>
                <a:gd name="T32" fmla="*/ 1388 w 1200"/>
                <a:gd name="T33" fmla="*/ 1062 h 1746"/>
                <a:gd name="T34" fmla="*/ 1387 w 1200"/>
                <a:gd name="T35" fmla="*/ 1025 h 1746"/>
                <a:gd name="T36" fmla="*/ 1300 w 1200"/>
                <a:gd name="T37" fmla="*/ 786 h 1746"/>
                <a:gd name="T38" fmla="*/ 1420 w 1200"/>
                <a:gd name="T39" fmla="*/ 632 h 1746"/>
                <a:gd name="T40" fmla="*/ 1496 w 1200"/>
                <a:gd name="T41" fmla="*/ 474 h 1746"/>
                <a:gd name="T42" fmla="*/ 1516 w 1200"/>
                <a:gd name="T43" fmla="*/ 353 h 1746"/>
                <a:gd name="T44" fmla="*/ 1511 w 1200"/>
                <a:gd name="T45" fmla="*/ 296 h 1746"/>
                <a:gd name="T46" fmla="*/ 1273 w 1200"/>
                <a:gd name="T47" fmla="*/ 47 h 1746"/>
                <a:gd name="T48" fmla="*/ 1128 w 1200"/>
                <a:gd name="T49" fmla="*/ 9 h 1746"/>
                <a:gd name="T50" fmla="*/ 947 w 1200"/>
                <a:gd name="T51" fmla="*/ 6 h 1746"/>
                <a:gd name="T52" fmla="*/ 718 w 1200"/>
                <a:gd name="T53" fmla="*/ 2170 h 1746"/>
                <a:gd name="T54" fmla="*/ 538 w 1200"/>
                <a:gd name="T55" fmla="*/ 2103 h 1746"/>
                <a:gd name="T56" fmla="*/ 376 w 1200"/>
                <a:gd name="T57" fmla="*/ 1993 h 1746"/>
                <a:gd name="T58" fmla="*/ 87 w 1200"/>
                <a:gd name="T59" fmla="*/ 1562 h 1746"/>
                <a:gd name="T60" fmla="*/ 25 w 1200"/>
                <a:gd name="T61" fmla="*/ 1280 h 1746"/>
                <a:gd name="T62" fmla="*/ 33 w 1200"/>
                <a:gd name="T63" fmla="*/ 967 h 1746"/>
                <a:gd name="T64" fmla="*/ 551 w 1200"/>
                <a:gd name="T65" fmla="*/ 144 h 1746"/>
                <a:gd name="T66" fmla="*/ 949 w 1200"/>
                <a:gd name="T67" fmla="*/ 21 h 1746"/>
                <a:gd name="T68" fmla="*/ 1267 w 1200"/>
                <a:gd name="T69" fmla="*/ 61 h 1746"/>
                <a:gd name="T70" fmla="*/ 1496 w 1200"/>
                <a:gd name="T71" fmla="*/ 300 h 1746"/>
                <a:gd name="T72" fmla="*/ 1482 w 1200"/>
                <a:gd name="T73" fmla="*/ 469 h 1746"/>
                <a:gd name="T74" fmla="*/ 1407 w 1200"/>
                <a:gd name="T75" fmla="*/ 623 h 1746"/>
                <a:gd name="T76" fmla="*/ 1285 w 1200"/>
                <a:gd name="T77" fmla="*/ 780 h 1746"/>
                <a:gd name="T78" fmla="*/ 1284 w 1200"/>
                <a:gd name="T79" fmla="*/ 790 h 1746"/>
                <a:gd name="T80" fmla="*/ 1372 w 1200"/>
                <a:gd name="T81" fmla="*/ 1025 h 1746"/>
                <a:gd name="T82" fmla="*/ 1343 w 1200"/>
                <a:gd name="T83" fmla="*/ 1244 h 1746"/>
                <a:gd name="T84" fmla="*/ 1230 w 1200"/>
                <a:gd name="T85" fmla="*/ 1468 h 1746"/>
                <a:gd name="T86" fmla="*/ 1229 w 1200"/>
                <a:gd name="T87" fmla="*/ 1473 h 1746"/>
                <a:gd name="T88" fmla="*/ 1232 w 1200"/>
                <a:gd name="T89" fmla="*/ 1478 h 1746"/>
                <a:gd name="T90" fmla="*/ 1375 w 1200"/>
                <a:gd name="T91" fmla="*/ 1877 h 1746"/>
                <a:gd name="T92" fmla="*/ 1301 w 1200"/>
                <a:gd name="T93" fmla="*/ 2040 h 1746"/>
                <a:gd name="T94" fmla="*/ 1108 w 1200"/>
                <a:gd name="T95" fmla="*/ 2156 h 1746"/>
                <a:gd name="T96" fmla="*/ 718 w 1200"/>
                <a:gd name="T97" fmla="*/ 2170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24631" name="Freeform 34"/>
            <p:cNvSpPr>
              <a:spLocks/>
            </p:cNvSpPr>
            <p:nvPr/>
          </p:nvSpPr>
          <p:spPr bwMode="auto">
            <a:xfrm>
              <a:off x="1283" y="481"/>
              <a:ext cx="309" cy="181"/>
            </a:xfrm>
            <a:custGeom>
              <a:avLst/>
              <a:gdLst>
                <a:gd name="T0" fmla="*/ 0 w 245"/>
                <a:gd name="T1" fmla="*/ 181 h 143"/>
                <a:gd name="T2" fmla="*/ 135 w 245"/>
                <a:gd name="T3" fmla="*/ 38 h 143"/>
                <a:gd name="T4" fmla="*/ 285 w 245"/>
                <a:gd name="T5" fmla="*/ 94 h 143"/>
                <a:gd name="T6" fmla="*/ 0 w 245"/>
                <a:gd name="T7" fmla="*/ 181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4632" name="Freeform 35"/>
            <p:cNvSpPr>
              <a:spLocks/>
            </p:cNvSpPr>
            <p:nvPr/>
          </p:nvSpPr>
          <p:spPr bwMode="auto">
            <a:xfrm>
              <a:off x="2042" y="488"/>
              <a:ext cx="307" cy="183"/>
            </a:xfrm>
            <a:custGeom>
              <a:avLst/>
              <a:gdLst>
                <a:gd name="T0" fmla="*/ 307 w 243"/>
                <a:gd name="T1" fmla="*/ 183 h 145"/>
                <a:gd name="T2" fmla="*/ 176 w 243"/>
                <a:gd name="T3" fmla="*/ 39 h 145"/>
                <a:gd name="T4" fmla="*/ 24 w 243"/>
                <a:gd name="T5" fmla="*/ 91 h 145"/>
                <a:gd name="T6" fmla="*/ 307 w 243"/>
                <a:gd name="T7" fmla="*/ 18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4633" name="Freeform 36"/>
            <p:cNvSpPr>
              <a:spLocks/>
            </p:cNvSpPr>
            <p:nvPr/>
          </p:nvSpPr>
          <p:spPr bwMode="auto">
            <a:xfrm>
              <a:off x="1311" y="719"/>
              <a:ext cx="403" cy="581"/>
            </a:xfrm>
            <a:custGeom>
              <a:avLst/>
              <a:gdLst>
                <a:gd name="T0" fmla="*/ 13 w 319"/>
                <a:gd name="T1" fmla="*/ 308 h 460"/>
                <a:gd name="T2" fmla="*/ 225 w 319"/>
                <a:gd name="T3" fmla="*/ 571 h 460"/>
                <a:gd name="T4" fmla="*/ 390 w 319"/>
                <a:gd name="T5" fmla="*/ 273 h 460"/>
                <a:gd name="T6" fmla="*/ 178 w 319"/>
                <a:gd name="T7" fmla="*/ 10 h 460"/>
                <a:gd name="T8" fmla="*/ 13 w 319"/>
                <a:gd name="T9" fmla="*/ 308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4634" name="Freeform 37"/>
            <p:cNvSpPr>
              <a:spLocks/>
            </p:cNvSpPr>
            <p:nvPr/>
          </p:nvSpPr>
          <p:spPr bwMode="auto">
            <a:xfrm>
              <a:off x="1385" y="800"/>
              <a:ext cx="247" cy="428"/>
            </a:xfrm>
            <a:custGeom>
              <a:avLst/>
              <a:gdLst>
                <a:gd name="T0" fmla="*/ 11 w 195"/>
                <a:gd name="T1" fmla="*/ 226 h 339"/>
                <a:gd name="T2" fmla="*/ 144 w 195"/>
                <a:gd name="T3" fmla="*/ 422 h 339"/>
                <a:gd name="T4" fmla="*/ 234 w 195"/>
                <a:gd name="T5" fmla="*/ 203 h 339"/>
                <a:gd name="T6" fmla="*/ 101 w 195"/>
                <a:gd name="T7" fmla="*/ 6 h 339"/>
                <a:gd name="T8" fmla="*/ 11 w 195"/>
                <a:gd name="T9" fmla="*/ 226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4635" name="Freeform 38"/>
            <p:cNvSpPr>
              <a:spLocks/>
            </p:cNvSpPr>
            <p:nvPr/>
          </p:nvSpPr>
          <p:spPr bwMode="auto">
            <a:xfrm>
              <a:off x="1460" y="879"/>
              <a:ext cx="88" cy="278"/>
            </a:xfrm>
            <a:custGeom>
              <a:avLst/>
              <a:gdLst>
                <a:gd name="T0" fmla="*/ 10 w 70"/>
                <a:gd name="T1" fmla="*/ 144 h 220"/>
                <a:gd name="T2" fmla="*/ 63 w 70"/>
                <a:gd name="T3" fmla="*/ 274 h 220"/>
                <a:gd name="T4" fmla="*/ 78 w 70"/>
                <a:gd name="T5" fmla="*/ 134 h 220"/>
                <a:gd name="T6" fmla="*/ 25 w 70"/>
                <a:gd name="T7" fmla="*/ 4 h 220"/>
                <a:gd name="T8" fmla="*/ 10 w 70"/>
                <a:gd name="T9" fmla="*/ 144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4636" name="Freeform 39"/>
            <p:cNvSpPr>
              <a:spLocks/>
            </p:cNvSpPr>
            <p:nvPr/>
          </p:nvSpPr>
          <p:spPr bwMode="auto">
            <a:xfrm>
              <a:off x="1326" y="961"/>
              <a:ext cx="388" cy="340"/>
            </a:xfrm>
            <a:custGeom>
              <a:avLst/>
              <a:gdLst>
                <a:gd name="T0" fmla="*/ 268 w 307"/>
                <a:gd name="T1" fmla="*/ 281 h 269"/>
                <a:gd name="T2" fmla="*/ 372 w 307"/>
                <a:gd name="T3" fmla="*/ 0 h 269"/>
                <a:gd name="T4" fmla="*/ 375 w 307"/>
                <a:gd name="T5" fmla="*/ 30 h 269"/>
                <a:gd name="T6" fmla="*/ 210 w 307"/>
                <a:gd name="T7" fmla="*/ 329 h 269"/>
                <a:gd name="T8" fmla="*/ 0 w 307"/>
                <a:gd name="T9" fmla="*/ 82 h 269"/>
                <a:gd name="T10" fmla="*/ 268 w 307"/>
                <a:gd name="T11" fmla="*/ 281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4637" name="Freeform 40"/>
            <p:cNvSpPr>
              <a:spLocks noEditPoints="1"/>
            </p:cNvSpPr>
            <p:nvPr/>
          </p:nvSpPr>
          <p:spPr bwMode="auto">
            <a:xfrm>
              <a:off x="1304" y="713"/>
              <a:ext cx="417" cy="595"/>
            </a:xfrm>
            <a:custGeom>
              <a:avLst/>
              <a:gdLst>
                <a:gd name="T0" fmla="*/ 184 w 330"/>
                <a:gd name="T1" fmla="*/ 10 h 471"/>
                <a:gd name="T2" fmla="*/ 13 w 330"/>
                <a:gd name="T3" fmla="*/ 316 h 471"/>
                <a:gd name="T4" fmla="*/ 13 w 330"/>
                <a:gd name="T5" fmla="*/ 316 h 471"/>
                <a:gd name="T6" fmla="*/ 231 w 330"/>
                <a:gd name="T7" fmla="*/ 585 h 471"/>
                <a:gd name="T8" fmla="*/ 403 w 330"/>
                <a:gd name="T9" fmla="*/ 279 h 471"/>
                <a:gd name="T10" fmla="*/ 184 w 330"/>
                <a:gd name="T11" fmla="*/ 10 h 471"/>
                <a:gd name="T12" fmla="*/ 28 w 330"/>
                <a:gd name="T13" fmla="*/ 313 h 471"/>
                <a:gd name="T14" fmla="*/ 28 w 330"/>
                <a:gd name="T15" fmla="*/ 313 h 471"/>
                <a:gd name="T16" fmla="*/ 186 w 330"/>
                <a:gd name="T17" fmla="*/ 25 h 471"/>
                <a:gd name="T18" fmla="*/ 388 w 330"/>
                <a:gd name="T19" fmla="*/ 280 h 471"/>
                <a:gd name="T20" fmla="*/ 230 w 330"/>
                <a:gd name="T21" fmla="*/ 568 h 471"/>
                <a:gd name="T22" fmla="*/ 28 w 330"/>
                <a:gd name="T23" fmla="*/ 31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4638" name="Freeform 41"/>
            <p:cNvSpPr>
              <a:spLocks/>
            </p:cNvSpPr>
            <p:nvPr/>
          </p:nvSpPr>
          <p:spPr bwMode="auto">
            <a:xfrm>
              <a:off x="1879" y="700"/>
              <a:ext cx="449" cy="627"/>
            </a:xfrm>
            <a:custGeom>
              <a:avLst/>
              <a:gdLst>
                <a:gd name="T0" fmla="*/ 23 w 355"/>
                <a:gd name="T1" fmla="*/ 277 h 496"/>
                <a:gd name="T2" fmla="*/ 181 w 355"/>
                <a:gd name="T3" fmla="*/ 607 h 496"/>
                <a:gd name="T4" fmla="*/ 425 w 355"/>
                <a:gd name="T5" fmla="*/ 350 h 496"/>
                <a:gd name="T6" fmla="*/ 267 w 355"/>
                <a:gd name="T7" fmla="*/ 20 h 496"/>
                <a:gd name="T8" fmla="*/ 23 w 355"/>
                <a:gd name="T9" fmla="*/ 27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4639" name="Freeform 42"/>
            <p:cNvSpPr>
              <a:spLocks/>
            </p:cNvSpPr>
            <p:nvPr/>
          </p:nvSpPr>
          <p:spPr bwMode="auto">
            <a:xfrm>
              <a:off x="1975" y="833"/>
              <a:ext cx="252" cy="437"/>
            </a:xfrm>
            <a:custGeom>
              <a:avLst/>
              <a:gdLst>
                <a:gd name="T0" fmla="*/ 13 w 199"/>
                <a:gd name="T1" fmla="*/ 201 h 346"/>
                <a:gd name="T2" fmla="*/ 103 w 199"/>
                <a:gd name="T3" fmla="*/ 427 h 346"/>
                <a:gd name="T4" fmla="*/ 238 w 199"/>
                <a:gd name="T5" fmla="*/ 237 h 346"/>
                <a:gd name="T6" fmla="*/ 149 w 199"/>
                <a:gd name="T7" fmla="*/ 10 h 346"/>
                <a:gd name="T8" fmla="*/ 13 w 199"/>
                <a:gd name="T9" fmla="*/ 201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4640" name="Freeform 43"/>
            <p:cNvSpPr>
              <a:spLocks/>
            </p:cNvSpPr>
            <p:nvPr/>
          </p:nvSpPr>
          <p:spPr bwMode="auto">
            <a:xfrm>
              <a:off x="2071" y="965"/>
              <a:ext cx="55" cy="249"/>
            </a:xfrm>
            <a:custGeom>
              <a:avLst/>
              <a:gdLst>
                <a:gd name="T0" fmla="*/ 1 w 43"/>
                <a:gd name="T1" fmla="*/ 124 h 197"/>
                <a:gd name="T2" fmla="*/ 23 w 43"/>
                <a:gd name="T3" fmla="*/ 248 h 197"/>
                <a:gd name="T4" fmla="*/ 52 w 43"/>
                <a:gd name="T5" fmla="*/ 125 h 197"/>
                <a:gd name="T6" fmla="*/ 31 w 43"/>
                <a:gd name="T7" fmla="*/ 0 h 197"/>
                <a:gd name="T8" fmla="*/ 1 w 43"/>
                <a:gd name="T9" fmla="*/ 124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4641" name="Freeform 44"/>
            <p:cNvSpPr>
              <a:spLocks/>
            </p:cNvSpPr>
            <p:nvPr/>
          </p:nvSpPr>
          <p:spPr bwMode="auto">
            <a:xfrm>
              <a:off x="1898" y="877"/>
              <a:ext cx="415" cy="450"/>
            </a:xfrm>
            <a:custGeom>
              <a:avLst/>
              <a:gdLst>
                <a:gd name="T0" fmla="*/ 0 w 328"/>
                <a:gd name="T1" fmla="*/ 186 h 356"/>
                <a:gd name="T2" fmla="*/ 190 w 328"/>
                <a:gd name="T3" fmla="*/ 393 h 356"/>
                <a:gd name="T4" fmla="*/ 395 w 328"/>
                <a:gd name="T5" fmla="*/ 0 h 356"/>
                <a:gd name="T6" fmla="*/ 406 w 328"/>
                <a:gd name="T7" fmla="*/ 173 h 356"/>
                <a:gd name="T8" fmla="*/ 162 w 328"/>
                <a:gd name="T9" fmla="*/ 430 h 356"/>
                <a:gd name="T10" fmla="*/ 0 w 328"/>
                <a:gd name="T11" fmla="*/ 186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4642" name="Freeform 45"/>
            <p:cNvSpPr>
              <a:spLocks noEditPoints="1"/>
            </p:cNvSpPr>
            <p:nvPr/>
          </p:nvSpPr>
          <p:spPr bwMode="auto">
            <a:xfrm>
              <a:off x="1873" y="705"/>
              <a:ext cx="461" cy="628"/>
            </a:xfrm>
            <a:custGeom>
              <a:avLst/>
              <a:gdLst>
                <a:gd name="T0" fmla="*/ 141 w 365"/>
                <a:gd name="T1" fmla="*/ 45 h 497"/>
                <a:gd name="T2" fmla="*/ 24 w 365"/>
                <a:gd name="T3" fmla="*/ 272 h 497"/>
                <a:gd name="T4" fmla="*/ 24 w 365"/>
                <a:gd name="T5" fmla="*/ 272 h 497"/>
                <a:gd name="T6" fmla="*/ 187 w 365"/>
                <a:gd name="T7" fmla="*/ 608 h 497"/>
                <a:gd name="T8" fmla="*/ 437 w 365"/>
                <a:gd name="T9" fmla="*/ 346 h 497"/>
                <a:gd name="T10" fmla="*/ 274 w 365"/>
                <a:gd name="T11" fmla="*/ 9 h 497"/>
                <a:gd name="T12" fmla="*/ 141 w 365"/>
                <a:gd name="T13" fmla="*/ 45 h 497"/>
                <a:gd name="T14" fmla="*/ 189 w 365"/>
                <a:gd name="T15" fmla="*/ 590 h 497"/>
                <a:gd name="T16" fmla="*/ 39 w 365"/>
                <a:gd name="T17" fmla="*/ 274 h 497"/>
                <a:gd name="T18" fmla="*/ 39 w 365"/>
                <a:gd name="T19" fmla="*/ 274 h 497"/>
                <a:gd name="T20" fmla="*/ 150 w 365"/>
                <a:gd name="T21" fmla="*/ 61 h 497"/>
                <a:gd name="T22" fmla="*/ 272 w 365"/>
                <a:gd name="T23" fmla="*/ 27 h 497"/>
                <a:gd name="T24" fmla="*/ 422 w 365"/>
                <a:gd name="T25" fmla="*/ 342 h 497"/>
                <a:gd name="T26" fmla="*/ 189 w 365"/>
                <a:gd name="T27" fmla="*/ 590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4643" name="Freeform 46"/>
            <p:cNvSpPr>
              <a:spLocks/>
            </p:cNvSpPr>
            <p:nvPr/>
          </p:nvSpPr>
          <p:spPr bwMode="auto">
            <a:xfrm>
              <a:off x="1961" y="936"/>
              <a:ext cx="175" cy="268"/>
            </a:xfrm>
            <a:custGeom>
              <a:avLst/>
              <a:gdLst>
                <a:gd name="T0" fmla="*/ 8 w 138"/>
                <a:gd name="T1" fmla="*/ 125 h 212"/>
                <a:gd name="T2" fmla="*/ 74 w 138"/>
                <a:gd name="T3" fmla="*/ 263 h 212"/>
                <a:gd name="T4" fmla="*/ 167 w 138"/>
                <a:gd name="T5" fmla="*/ 143 h 212"/>
                <a:gd name="T6" fmla="*/ 101 w 138"/>
                <a:gd name="T7" fmla="*/ 5 h 212"/>
                <a:gd name="T8" fmla="*/ 8 w 138"/>
                <a:gd name="T9" fmla="*/ 125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4644" name="Freeform 47"/>
            <p:cNvSpPr>
              <a:spLocks/>
            </p:cNvSpPr>
            <p:nvPr/>
          </p:nvSpPr>
          <p:spPr bwMode="auto">
            <a:xfrm>
              <a:off x="2049" y="993"/>
              <a:ext cx="67" cy="85"/>
            </a:xfrm>
            <a:custGeom>
              <a:avLst/>
              <a:gdLst>
                <a:gd name="T0" fmla="*/ 3 w 53"/>
                <a:gd name="T1" fmla="*/ 39 h 67"/>
                <a:gd name="T2" fmla="*/ 29 w 53"/>
                <a:gd name="T3" fmla="*/ 82 h 67"/>
                <a:gd name="T4" fmla="*/ 64 w 53"/>
                <a:gd name="T5" fmla="*/ 46 h 67"/>
                <a:gd name="T6" fmla="*/ 38 w 53"/>
                <a:gd name="T7" fmla="*/ 3 h 67"/>
                <a:gd name="T8" fmla="*/ 3 w 53"/>
                <a:gd name="T9" fmla="*/ 3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4645" name="Freeform 48"/>
            <p:cNvSpPr>
              <a:spLocks/>
            </p:cNvSpPr>
            <p:nvPr/>
          </p:nvSpPr>
          <p:spPr bwMode="auto">
            <a:xfrm>
              <a:off x="1461" y="934"/>
              <a:ext cx="176" cy="266"/>
            </a:xfrm>
            <a:custGeom>
              <a:avLst/>
              <a:gdLst>
                <a:gd name="T0" fmla="*/ 8 w 139"/>
                <a:gd name="T1" fmla="*/ 141 h 211"/>
                <a:gd name="T2" fmla="*/ 101 w 139"/>
                <a:gd name="T3" fmla="*/ 261 h 211"/>
                <a:gd name="T4" fmla="*/ 168 w 139"/>
                <a:gd name="T5" fmla="*/ 125 h 211"/>
                <a:gd name="T6" fmla="*/ 75 w 139"/>
                <a:gd name="T7" fmla="*/ 5 h 211"/>
                <a:gd name="T8" fmla="*/ 8 w 139"/>
                <a:gd name="T9" fmla="*/ 14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4646" name="Freeform 49"/>
            <p:cNvSpPr>
              <a:spLocks/>
            </p:cNvSpPr>
            <p:nvPr/>
          </p:nvSpPr>
          <p:spPr bwMode="auto">
            <a:xfrm>
              <a:off x="1541" y="984"/>
              <a:ext cx="67" cy="84"/>
            </a:xfrm>
            <a:custGeom>
              <a:avLst/>
              <a:gdLst>
                <a:gd name="T0" fmla="*/ 3 w 53"/>
                <a:gd name="T1" fmla="*/ 46 h 66"/>
                <a:gd name="T2" fmla="*/ 38 w 53"/>
                <a:gd name="T3" fmla="*/ 83 h 66"/>
                <a:gd name="T4" fmla="*/ 64 w 53"/>
                <a:gd name="T5" fmla="*/ 38 h 66"/>
                <a:gd name="T6" fmla="*/ 29 w 53"/>
                <a:gd name="T7" fmla="*/ 1 h 66"/>
                <a:gd name="T8" fmla="*/ 3 w 53"/>
                <a:gd name="T9" fmla="*/ 46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24647" name="Freeform 50"/>
            <p:cNvSpPr>
              <a:spLocks/>
            </p:cNvSpPr>
            <p:nvPr/>
          </p:nvSpPr>
          <p:spPr bwMode="auto">
            <a:xfrm>
              <a:off x="1782" y="1269"/>
              <a:ext cx="83" cy="117"/>
            </a:xfrm>
            <a:custGeom>
              <a:avLst/>
              <a:gdLst>
                <a:gd name="T0" fmla="*/ 8 w 66"/>
                <a:gd name="T1" fmla="*/ 1 h 93"/>
                <a:gd name="T2" fmla="*/ 0 w 66"/>
                <a:gd name="T3" fmla="*/ 9 h 93"/>
                <a:gd name="T4" fmla="*/ 8 w 66"/>
                <a:gd name="T5" fmla="*/ 16 h 93"/>
                <a:gd name="T6" fmla="*/ 64 w 66"/>
                <a:gd name="T7" fmla="*/ 52 h 93"/>
                <a:gd name="T8" fmla="*/ 25 w 66"/>
                <a:gd name="T9" fmla="*/ 99 h 93"/>
                <a:gd name="T10" fmla="*/ 19 w 66"/>
                <a:gd name="T11" fmla="*/ 109 h 93"/>
                <a:gd name="T12" fmla="*/ 28 w 66"/>
                <a:gd name="T13" fmla="*/ 116 h 93"/>
                <a:gd name="T14" fmla="*/ 73 w 66"/>
                <a:gd name="T15" fmla="*/ 88 h 93"/>
                <a:gd name="T16" fmla="*/ 80 w 66"/>
                <a:gd name="T17" fmla="*/ 49 h 93"/>
                <a:gd name="T18" fmla="*/ 8 w 66"/>
                <a:gd name="T19" fmla="*/ 1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24648" name="Picture 51"/>
            <p:cNvPicPr>
              <a:picLocks noChangeAspect="1" noChangeArrowheads="1"/>
            </p:cNvPicPr>
            <p:nvPr/>
          </p:nvPicPr>
          <p:blipFill>
            <a:blip r:embed="rId3"/>
            <a:srcRect/>
            <a:stretch>
              <a:fillRect/>
            </a:stretch>
          </p:blipFill>
          <p:spPr bwMode="auto">
            <a:xfrm>
              <a:off x="1590" y="1411"/>
              <a:ext cx="463" cy="209"/>
            </a:xfrm>
            <a:prstGeom prst="rect">
              <a:avLst/>
            </a:prstGeom>
            <a:noFill/>
            <a:ln w="9525">
              <a:noFill/>
              <a:miter lim="800000"/>
              <a:headEnd/>
              <a:tailEnd/>
            </a:ln>
          </p:spPr>
        </p:pic>
        <p:pic>
          <p:nvPicPr>
            <p:cNvPr id="24649" name="Picture 52"/>
            <p:cNvPicPr>
              <a:picLocks noChangeAspect="1" noChangeArrowheads="1"/>
            </p:cNvPicPr>
            <p:nvPr/>
          </p:nvPicPr>
          <p:blipFill>
            <a:blip r:embed="rId4"/>
            <a:srcRect/>
            <a:stretch>
              <a:fillRect/>
            </a:stretch>
          </p:blipFill>
          <p:spPr bwMode="auto">
            <a:xfrm>
              <a:off x="1618" y="1441"/>
              <a:ext cx="425" cy="345"/>
            </a:xfrm>
            <a:prstGeom prst="rect">
              <a:avLst/>
            </a:prstGeom>
            <a:noFill/>
            <a:ln w="9525">
              <a:noFill/>
              <a:miter lim="800000"/>
              <a:headEnd/>
              <a:tailEnd/>
            </a:ln>
          </p:spPr>
        </p:pic>
        <p:sp>
          <p:nvSpPr>
            <p:cNvPr id="24650" name="Freeform 53"/>
            <p:cNvSpPr>
              <a:spLocks/>
            </p:cNvSpPr>
            <p:nvPr/>
          </p:nvSpPr>
          <p:spPr bwMode="auto">
            <a:xfrm>
              <a:off x="1608" y="1438"/>
              <a:ext cx="422" cy="306"/>
            </a:xfrm>
            <a:custGeom>
              <a:avLst/>
              <a:gdLst>
                <a:gd name="T0" fmla="*/ 422 w 334"/>
                <a:gd name="T1" fmla="*/ 0 h 242"/>
                <a:gd name="T2" fmla="*/ 0 w 334"/>
                <a:gd name="T3" fmla="*/ 6 h 242"/>
                <a:gd name="T4" fmla="*/ 150 w 334"/>
                <a:gd name="T5" fmla="*/ 257 h 242"/>
                <a:gd name="T6" fmla="*/ 42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24651" name="Freeform 54"/>
            <p:cNvSpPr>
              <a:spLocks/>
            </p:cNvSpPr>
            <p:nvPr/>
          </p:nvSpPr>
          <p:spPr bwMode="auto">
            <a:xfrm>
              <a:off x="1613" y="1439"/>
              <a:ext cx="415" cy="121"/>
            </a:xfrm>
            <a:custGeom>
              <a:avLst/>
              <a:gdLst>
                <a:gd name="T0" fmla="*/ 221 w 329"/>
                <a:gd name="T1" fmla="*/ 110 h 96"/>
                <a:gd name="T2" fmla="*/ 0 w 329"/>
                <a:gd name="T3" fmla="*/ 8 h 96"/>
                <a:gd name="T4" fmla="*/ 415 w 329"/>
                <a:gd name="T5" fmla="*/ 0 h 96"/>
                <a:gd name="T6" fmla="*/ 221 w 329"/>
                <a:gd name="T7" fmla="*/ 110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24652" name="Freeform 55"/>
            <p:cNvSpPr>
              <a:spLocks noEditPoints="1"/>
            </p:cNvSpPr>
            <p:nvPr/>
          </p:nvSpPr>
          <p:spPr bwMode="auto">
            <a:xfrm>
              <a:off x="1604" y="1430"/>
              <a:ext cx="433" cy="139"/>
            </a:xfrm>
            <a:custGeom>
              <a:avLst/>
              <a:gdLst>
                <a:gd name="T0" fmla="*/ 420 w 343"/>
                <a:gd name="T1" fmla="*/ 1 h 110"/>
                <a:gd name="T2" fmla="*/ 13 w 343"/>
                <a:gd name="T3" fmla="*/ 9 h 110"/>
                <a:gd name="T4" fmla="*/ 3 w 343"/>
                <a:gd name="T5" fmla="*/ 11 h 110"/>
                <a:gd name="T6" fmla="*/ 3 w 343"/>
                <a:gd name="T7" fmla="*/ 23 h 110"/>
                <a:gd name="T8" fmla="*/ 230 w 343"/>
                <a:gd name="T9" fmla="*/ 128 h 110"/>
                <a:gd name="T10" fmla="*/ 430 w 343"/>
                <a:gd name="T11" fmla="*/ 14 h 110"/>
                <a:gd name="T12" fmla="*/ 430 w 343"/>
                <a:gd name="T13" fmla="*/ 4 h 110"/>
                <a:gd name="T14" fmla="*/ 420 w 343"/>
                <a:gd name="T15" fmla="*/ 1 h 110"/>
                <a:gd name="T16" fmla="*/ 48 w 343"/>
                <a:gd name="T17" fmla="*/ 44 h 110"/>
                <a:gd name="T18" fmla="*/ 395 w 343"/>
                <a:gd name="T19" fmla="*/ 33 h 110"/>
                <a:gd name="T20" fmla="*/ 230 w 343"/>
                <a:gd name="T21" fmla="*/ 110 h 110"/>
                <a:gd name="T22" fmla="*/ 48 w 343"/>
                <a:gd name="T23" fmla="*/ 4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24653" name="Freeform 56"/>
            <p:cNvSpPr>
              <a:spLocks/>
            </p:cNvSpPr>
            <p:nvPr/>
          </p:nvSpPr>
          <p:spPr bwMode="auto">
            <a:xfrm>
              <a:off x="1690" y="1546"/>
              <a:ext cx="250" cy="180"/>
            </a:xfrm>
            <a:custGeom>
              <a:avLst/>
              <a:gdLst>
                <a:gd name="T0" fmla="*/ 128 w 198"/>
                <a:gd name="T1" fmla="*/ 57 h 142"/>
                <a:gd name="T2" fmla="*/ 250 w 198"/>
                <a:gd name="T3" fmla="*/ 74 h 142"/>
                <a:gd name="T4" fmla="*/ 68 w 198"/>
                <a:gd name="T5" fmla="*/ 148 h 142"/>
                <a:gd name="T6" fmla="*/ 0 w 198"/>
                <a:gd name="T7" fmla="*/ 86 h 142"/>
                <a:gd name="T8" fmla="*/ 128 w 198"/>
                <a:gd name="T9" fmla="*/ 57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24654" name="Freeform 57"/>
            <p:cNvSpPr>
              <a:spLocks/>
            </p:cNvSpPr>
            <p:nvPr/>
          </p:nvSpPr>
          <p:spPr bwMode="auto">
            <a:xfrm>
              <a:off x="1681" y="1549"/>
              <a:ext cx="268" cy="96"/>
            </a:xfrm>
            <a:custGeom>
              <a:avLst/>
              <a:gdLst>
                <a:gd name="T0" fmla="*/ 265 w 212"/>
                <a:gd name="T1" fmla="*/ 64 h 76"/>
                <a:gd name="T2" fmla="*/ 138 w 212"/>
                <a:gd name="T3" fmla="*/ 44 h 76"/>
                <a:gd name="T4" fmla="*/ 57 w 212"/>
                <a:gd name="T5" fmla="*/ 30 h 76"/>
                <a:gd name="T6" fmla="*/ 3 w 212"/>
                <a:gd name="T7" fmla="*/ 81 h 76"/>
                <a:gd name="T8" fmla="*/ 3 w 212"/>
                <a:gd name="T9" fmla="*/ 90 h 76"/>
                <a:gd name="T10" fmla="*/ 6 w 212"/>
                <a:gd name="T11" fmla="*/ 96 h 76"/>
                <a:gd name="T12" fmla="*/ 24 w 212"/>
                <a:gd name="T13" fmla="*/ 88 h 76"/>
                <a:gd name="T14" fmla="*/ 20 w 212"/>
                <a:gd name="T15" fmla="*/ 82 h 76"/>
                <a:gd name="T16" fmla="*/ 59 w 212"/>
                <a:gd name="T17" fmla="*/ 48 h 76"/>
                <a:gd name="T18" fmla="*/ 133 w 212"/>
                <a:gd name="T19" fmla="*/ 61 h 76"/>
                <a:gd name="T20" fmla="*/ 142 w 212"/>
                <a:gd name="T21" fmla="*/ 61 h 76"/>
                <a:gd name="T22" fmla="*/ 248 w 212"/>
                <a:gd name="T23" fmla="*/ 73 h 76"/>
                <a:gd name="T24" fmla="*/ 241 w 212"/>
                <a:gd name="T25" fmla="*/ 81 h 76"/>
                <a:gd name="T26" fmla="*/ 260 w 212"/>
                <a:gd name="T27" fmla="*/ 83 h 76"/>
                <a:gd name="T28" fmla="*/ 265 w 212"/>
                <a:gd name="T29" fmla="*/ 76 h 76"/>
                <a:gd name="T30" fmla="*/ 265 w 212"/>
                <a:gd name="T31" fmla="*/ 6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24655" name="Freeform 58"/>
            <p:cNvSpPr>
              <a:spLocks noEditPoints="1"/>
            </p:cNvSpPr>
            <p:nvPr/>
          </p:nvSpPr>
          <p:spPr bwMode="auto">
            <a:xfrm>
              <a:off x="1599" y="1429"/>
              <a:ext cx="440" cy="292"/>
            </a:xfrm>
            <a:custGeom>
              <a:avLst/>
              <a:gdLst>
                <a:gd name="T0" fmla="*/ 429 w 348"/>
                <a:gd name="T1" fmla="*/ 1 h 231"/>
                <a:gd name="T2" fmla="*/ 13 w 348"/>
                <a:gd name="T3" fmla="*/ 6 h 231"/>
                <a:gd name="T4" fmla="*/ 4 w 348"/>
                <a:gd name="T5" fmla="*/ 9 h 231"/>
                <a:gd name="T6" fmla="*/ 1 w 348"/>
                <a:gd name="T7" fmla="*/ 18 h 231"/>
                <a:gd name="T8" fmla="*/ 156 w 348"/>
                <a:gd name="T9" fmla="*/ 274 h 231"/>
                <a:gd name="T10" fmla="*/ 266 w 348"/>
                <a:gd name="T11" fmla="*/ 274 h 231"/>
                <a:gd name="T12" fmla="*/ 439 w 348"/>
                <a:gd name="T13" fmla="*/ 11 h 231"/>
                <a:gd name="T14" fmla="*/ 437 w 348"/>
                <a:gd name="T15" fmla="*/ 3 h 231"/>
                <a:gd name="T16" fmla="*/ 429 w 348"/>
                <a:gd name="T17" fmla="*/ 1 h 231"/>
                <a:gd name="T18" fmla="*/ 164 w 348"/>
                <a:gd name="T19" fmla="*/ 258 h 231"/>
                <a:gd name="T20" fmla="*/ 21 w 348"/>
                <a:gd name="T21" fmla="*/ 30 h 231"/>
                <a:gd name="T22" fmla="*/ 417 w 348"/>
                <a:gd name="T23" fmla="*/ 27 h 231"/>
                <a:gd name="T24" fmla="*/ 260 w 348"/>
                <a:gd name="T25" fmla="*/ 258 h 231"/>
                <a:gd name="T26" fmla="*/ 164 w 348"/>
                <a:gd name="T27" fmla="*/ 25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24656" name="Freeform 59"/>
            <p:cNvSpPr>
              <a:spLocks/>
            </p:cNvSpPr>
            <p:nvPr/>
          </p:nvSpPr>
          <p:spPr bwMode="auto">
            <a:xfrm>
              <a:off x="1548" y="1396"/>
              <a:ext cx="68" cy="81"/>
            </a:xfrm>
            <a:custGeom>
              <a:avLst/>
              <a:gdLst>
                <a:gd name="T0" fmla="*/ 68 w 54"/>
                <a:gd name="T1" fmla="*/ 43 h 64"/>
                <a:gd name="T2" fmla="*/ 13 w 54"/>
                <a:gd name="T3" fmla="*/ 1 h 64"/>
                <a:gd name="T4" fmla="*/ 5 w 54"/>
                <a:gd name="T5" fmla="*/ 14 h 64"/>
                <a:gd name="T6" fmla="*/ 60 w 54"/>
                <a:gd name="T7" fmla="*/ 81 h 64"/>
                <a:gd name="T8" fmla="*/ 68 w 54"/>
                <a:gd name="T9" fmla="*/ 43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24657" name="Freeform 60"/>
            <p:cNvSpPr>
              <a:spLocks/>
            </p:cNvSpPr>
            <p:nvPr/>
          </p:nvSpPr>
          <p:spPr bwMode="auto">
            <a:xfrm>
              <a:off x="2025" y="1392"/>
              <a:ext cx="65" cy="77"/>
            </a:xfrm>
            <a:custGeom>
              <a:avLst/>
              <a:gdLst>
                <a:gd name="T0" fmla="*/ 3 w 52"/>
                <a:gd name="T1" fmla="*/ 39 h 61"/>
                <a:gd name="T2" fmla="*/ 55 w 52"/>
                <a:gd name="T3" fmla="*/ 3 h 61"/>
                <a:gd name="T4" fmla="*/ 60 w 52"/>
                <a:gd name="T5" fmla="*/ 15 h 61"/>
                <a:gd name="T6" fmla="*/ 0 w 52"/>
                <a:gd name="T7" fmla="*/ 77 h 61"/>
                <a:gd name="T8" fmla="*/ 3 w 52"/>
                <a:gd name="T9" fmla="*/ 3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24658" name="Freeform 61"/>
            <p:cNvSpPr>
              <a:spLocks/>
            </p:cNvSpPr>
            <p:nvPr/>
          </p:nvSpPr>
          <p:spPr bwMode="auto">
            <a:xfrm>
              <a:off x="1755" y="1768"/>
              <a:ext cx="113" cy="62"/>
            </a:xfrm>
            <a:custGeom>
              <a:avLst/>
              <a:gdLst>
                <a:gd name="T0" fmla="*/ 0 w 89"/>
                <a:gd name="T1" fmla="*/ 10 h 49"/>
                <a:gd name="T2" fmla="*/ 113 w 89"/>
                <a:gd name="T3" fmla="*/ 0 h 49"/>
                <a:gd name="T4" fmla="*/ 0 w 89"/>
                <a:gd name="T5" fmla="*/ 10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24659" name="Freeform 62"/>
            <p:cNvSpPr>
              <a:spLocks/>
            </p:cNvSpPr>
            <p:nvPr/>
          </p:nvSpPr>
          <p:spPr bwMode="auto">
            <a:xfrm>
              <a:off x="1738" y="2216"/>
              <a:ext cx="453" cy="192"/>
            </a:xfrm>
            <a:custGeom>
              <a:avLst/>
              <a:gdLst>
                <a:gd name="T0" fmla="*/ 6 w 359"/>
                <a:gd name="T1" fmla="*/ 1 h 152"/>
                <a:gd name="T2" fmla="*/ 0 w 359"/>
                <a:gd name="T3" fmla="*/ 8 h 152"/>
                <a:gd name="T4" fmla="*/ 6 w 359"/>
                <a:gd name="T5" fmla="*/ 15 h 152"/>
                <a:gd name="T6" fmla="*/ 175 w 359"/>
                <a:gd name="T7" fmla="*/ 35 h 152"/>
                <a:gd name="T8" fmla="*/ 318 w 359"/>
                <a:gd name="T9" fmla="*/ 86 h 152"/>
                <a:gd name="T10" fmla="*/ 439 w 359"/>
                <a:gd name="T11" fmla="*/ 187 h 152"/>
                <a:gd name="T12" fmla="*/ 449 w 359"/>
                <a:gd name="T13" fmla="*/ 189 h 152"/>
                <a:gd name="T14" fmla="*/ 452 w 359"/>
                <a:gd name="T15" fmla="*/ 179 h 152"/>
                <a:gd name="T16" fmla="*/ 326 w 359"/>
                <a:gd name="T17" fmla="*/ 73 h 152"/>
                <a:gd name="T18" fmla="*/ 179 w 359"/>
                <a:gd name="T19" fmla="*/ 21 h 152"/>
                <a:gd name="T20" fmla="*/ 6 w 359"/>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24660" name="Freeform 63"/>
            <p:cNvSpPr>
              <a:spLocks/>
            </p:cNvSpPr>
            <p:nvPr/>
          </p:nvSpPr>
          <p:spPr bwMode="auto">
            <a:xfrm>
              <a:off x="2018" y="1606"/>
              <a:ext cx="210" cy="111"/>
            </a:xfrm>
            <a:custGeom>
              <a:avLst/>
              <a:gdLst>
                <a:gd name="T0" fmla="*/ 195 w 166"/>
                <a:gd name="T1" fmla="*/ 4 h 88"/>
                <a:gd name="T2" fmla="*/ 8 w 166"/>
                <a:gd name="T3" fmla="*/ 96 h 88"/>
                <a:gd name="T4" fmla="*/ 1 w 166"/>
                <a:gd name="T5" fmla="*/ 103 h 88"/>
                <a:gd name="T6" fmla="*/ 9 w 166"/>
                <a:gd name="T7" fmla="*/ 111 h 88"/>
                <a:gd name="T8" fmla="*/ 85 w 166"/>
                <a:gd name="T9" fmla="*/ 95 h 88"/>
                <a:gd name="T10" fmla="*/ 207 w 166"/>
                <a:gd name="T11" fmla="*/ 13 h 88"/>
                <a:gd name="T12" fmla="*/ 205 w 166"/>
                <a:gd name="T13" fmla="*/ 3 h 88"/>
                <a:gd name="T14" fmla="*/ 195 w 166"/>
                <a:gd name="T15" fmla="*/ 4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sp>
          <p:nvSpPr>
            <p:cNvPr id="24661" name="Freeform 64"/>
            <p:cNvSpPr>
              <a:spLocks/>
            </p:cNvSpPr>
            <p:nvPr/>
          </p:nvSpPr>
          <p:spPr bwMode="auto">
            <a:xfrm>
              <a:off x="2079" y="2100"/>
              <a:ext cx="521" cy="416"/>
            </a:xfrm>
            <a:custGeom>
              <a:avLst/>
              <a:gdLst>
                <a:gd name="T0" fmla="*/ 329 w 412"/>
                <a:gd name="T1" fmla="*/ 67 h 329"/>
                <a:gd name="T2" fmla="*/ 425 w 412"/>
                <a:gd name="T3" fmla="*/ 33 h 329"/>
                <a:gd name="T4" fmla="*/ 498 w 412"/>
                <a:gd name="T5" fmla="*/ 205 h 329"/>
                <a:gd name="T6" fmla="*/ 425 w 412"/>
                <a:gd name="T7" fmla="*/ 236 h 329"/>
                <a:gd name="T8" fmla="*/ 357 w 412"/>
                <a:gd name="T9" fmla="*/ 300 h 329"/>
                <a:gd name="T10" fmla="*/ 353 w 412"/>
                <a:gd name="T11" fmla="*/ 354 h 329"/>
                <a:gd name="T12" fmla="*/ 271 w 412"/>
                <a:gd name="T13" fmla="*/ 370 h 329"/>
                <a:gd name="T14" fmla="*/ 192 w 412"/>
                <a:gd name="T15" fmla="*/ 378 h 329"/>
                <a:gd name="T16" fmla="*/ 135 w 412"/>
                <a:gd name="T17" fmla="*/ 386 h 329"/>
                <a:gd name="T18" fmla="*/ 86 w 412"/>
                <a:gd name="T19" fmla="*/ 333 h 329"/>
                <a:gd name="T20" fmla="*/ 25 w 412"/>
                <a:gd name="T21" fmla="*/ 309 h 329"/>
                <a:gd name="T22" fmla="*/ 329 w 412"/>
                <a:gd name="T23" fmla="*/ 6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24662" name="Freeform 65"/>
            <p:cNvSpPr>
              <a:spLocks/>
            </p:cNvSpPr>
            <p:nvPr/>
          </p:nvSpPr>
          <p:spPr bwMode="auto">
            <a:xfrm>
              <a:off x="2093" y="2243"/>
              <a:ext cx="494" cy="273"/>
            </a:xfrm>
            <a:custGeom>
              <a:avLst/>
              <a:gdLst>
                <a:gd name="T0" fmla="*/ 18 w 391"/>
                <a:gd name="T1" fmla="*/ 64 h 216"/>
                <a:gd name="T2" fmla="*/ 284 w 391"/>
                <a:gd name="T3" fmla="*/ 173 h 216"/>
                <a:gd name="T4" fmla="*/ 264 w 391"/>
                <a:gd name="T5" fmla="*/ 119 h 216"/>
                <a:gd name="T6" fmla="*/ 393 w 391"/>
                <a:gd name="T7" fmla="*/ 1 h 216"/>
                <a:gd name="T8" fmla="*/ 490 w 391"/>
                <a:gd name="T9" fmla="*/ 0 h 216"/>
                <a:gd name="T10" fmla="*/ 484 w 391"/>
                <a:gd name="T11" fmla="*/ 62 h 216"/>
                <a:gd name="T12" fmla="*/ 411 w 391"/>
                <a:gd name="T13" fmla="*/ 94 h 216"/>
                <a:gd name="T14" fmla="*/ 342 w 391"/>
                <a:gd name="T15" fmla="*/ 157 h 216"/>
                <a:gd name="T16" fmla="*/ 339 w 391"/>
                <a:gd name="T17" fmla="*/ 211 h 216"/>
                <a:gd name="T18" fmla="*/ 256 w 391"/>
                <a:gd name="T19" fmla="*/ 228 h 216"/>
                <a:gd name="T20" fmla="*/ 178 w 391"/>
                <a:gd name="T21" fmla="*/ 235 h 216"/>
                <a:gd name="T22" fmla="*/ 121 w 391"/>
                <a:gd name="T23" fmla="*/ 243 h 216"/>
                <a:gd name="T24" fmla="*/ 72 w 391"/>
                <a:gd name="T25" fmla="*/ 190 h 216"/>
                <a:gd name="T26" fmla="*/ 11 w 391"/>
                <a:gd name="T27" fmla="*/ 166 h 216"/>
                <a:gd name="T28" fmla="*/ 18 w 391"/>
                <a:gd name="T29" fmla="*/ 64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24663" name="Freeform 66"/>
            <p:cNvSpPr>
              <a:spLocks noEditPoints="1"/>
            </p:cNvSpPr>
            <p:nvPr/>
          </p:nvSpPr>
          <p:spPr bwMode="auto">
            <a:xfrm>
              <a:off x="2084" y="2113"/>
              <a:ext cx="512" cy="389"/>
            </a:xfrm>
            <a:custGeom>
              <a:avLst/>
              <a:gdLst>
                <a:gd name="T0" fmla="*/ 359 w 405"/>
                <a:gd name="T1" fmla="*/ 8 h 308"/>
                <a:gd name="T2" fmla="*/ 319 w 405"/>
                <a:gd name="T3" fmla="*/ 45 h 308"/>
                <a:gd name="T4" fmla="*/ 35 w 405"/>
                <a:gd name="T5" fmla="*/ 157 h 308"/>
                <a:gd name="T6" fmla="*/ 14 w 405"/>
                <a:gd name="T7" fmla="*/ 301 h 308"/>
                <a:gd name="T8" fmla="*/ 76 w 405"/>
                <a:gd name="T9" fmla="*/ 328 h 308"/>
                <a:gd name="T10" fmla="*/ 128 w 405"/>
                <a:gd name="T11" fmla="*/ 380 h 308"/>
                <a:gd name="T12" fmla="*/ 186 w 405"/>
                <a:gd name="T13" fmla="*/ 374 h 308"/>
                <a:gd name="T14" fmla="*/ 225 w 405"/>
                <a:gd name="T15" fmla="*/ 388 h 308"/>
                <a:gd name="T16" fmla="*/ 268 w 405"/>
                <a:gd name="T17" fmla="*/ 366 h 308"/>
                <a:gd name="T18" fmla="*/ 354 w 405"/>
                <a:gd name="T19" fmla="*/ 346 h 308"/>
                <a:gd name="T20" fmla="*/ 367 w 405"/>
                <a:gd name="T21" fmla="*/ 312 h 308"/>
                <a:gd name="T22" fmla="*/ 363 w 405"/>
                <a:gd name="T23" fmla="*/ 290 h 308"/>
                <a:gd name="T24" fmla="*/ 422 w 405"/>
                <a:gd name="T25" fmla="*/ 235 h 308"/>
                <a:gd name="T26" fmla="*/ 449 w 405"/>
                <a:gd name="T27" fmla="*/ 239 h 308"/>
                <a:gd name="T28" fmla="*/ 501 w 405"/>
                <a:gd name="T29" fmla="*/ 196 h 308"/>
                <a:gd name="T30" fmla="*/ 501 w 405"/>
                <a:gd name="T31" fmla="*/ 104 h 308"/>
                <a:gd name="T32" fmla="*/ 424 w 405"/>
                <a:gd name="T33" fmla="*/ 14 h 308"/>
                <a:gd name="T34" fmla="*/ 359 w 405"/>
                <a:gd name="T35" fmla="*/ 8 h 308"/>
                <a:gd name="T36" fmla="*/ 425 w 405"/>
                <a:gd name="T37" fmla="*/ 218 h 308"/>
                <a:gd name="T38" fmla="*/ 418 w 405"/>
                <a:gd name="T39" fmla="*/ 216 h 308"/>
                <a:gd name="T40" fmla="*/ 412 w 405"/>
                <a:gd name="T41" fmla="*/ 220 h 308"/>
                <a:gd name="T42" fmla="*/ 349 w 405"/>
                <a:gd name="T43" fmla="*/ 278 h 308"/>
                <a:gd name="T44" fmla="*/ 344 w 405"/>
                <a:gd name="T45" fmla="*/ 283 h 308"/>
                <a:gd name="T46" fmla="*/ 345 w 405"/>
                <a:gd name="T47" fmla="*/ 290 h 308"/>
                <a:gd name="T48" fmla="*/ 341 w 405"/>
                <a:gd name="T49" fmla="*/ 336 h 308"/>
                <a:gd name="T50" fmla="*/ 267 w 405"/>
                <a:gd name="T51" fmla="*/ 350 h 308"/>
                <a:gd name="T52" fmla="*/ 259 w 405"/>
                <a:gd name="T53" fmla="*/ 352 h 308"/>
                <a:gd name="T54" fmla="*/ 224 w 405"/>
                <a:gd name="T55" fmla="*/ 371 h 308"/>
                <a:gd name="T56" fmla="*/ 192 w 405"/>
                <a:gd name="T57" fmla="*/ 359 h 308"/>
                <a:gd name="T58" fmla="*/ 183 w 405"/>
                <a:gd name="T59" fmla="*/ 357 h 308"/>
                <a:gd name="T60" fmla="*/ 133 w 405"/>
                <a:gd name="T61" fmla="*/ 365 h 308"/>
                <a:gd name="T62" fmla="*/ 88 w 405"/>
                <a:gd name="T63" fmla="*/ 318 h 308"/>
                <a:gd name="T64" fmla="*/ 80 w 405"/>
                <a:gd name="T65" fmla="*/ 312 h 308"/>
                <a:gd name="T66" fmla="*/ 27 w 405"/>
                <a:gd name="T67" fmla="*/ 290 h 308"/>
                <a:gd name="T68" fmla="*/ 49 w 405"/>
                <a:gd name="T69" fmla="*/ 164 h 308"/>
                <a:gd name="T70" fmla="*/ 322 w 405"/>
                <a:gd name="T71" fmla="*/ 62 h 308"/>
                <a:gd name="T72" fmla="*/ 331 w 405"/>
                <a:gd name="T73" fmla="*/ 57 h 308"/>
                <a:gd name="T74" fmla="*/ 365 w 405"/>
                <a:gd name="T75" fmla="*/ 23 h 308"/>
                <a:gd name="T76" fmla="*/ 416 w 405"/>
                <a:gd name="T77" fmla="*/ 28 h 308"/>
                <a:gd name="T78" fmla="*/ 485 w 405"/>
                <a:gd name="T79" fmla="*/ 109 h 308"/>
                <a:gd name="T80" fmla="*/ 487 w 405"/>
                <a:gd name="T81" fmla="*/ 189 h 308"/>
                <a:gd name="T82" fmla="*/ 446 w 405"/>
                <a:gd name="T83" fmla="*/ 224 h 308"/>
                <a:gd name="T84" fmla="*/ 425 w 405"/>
                <a:gd name="T85" fmla="*/ 218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sp>
          <p:nvSpPr>
            <p:cNvPr id="24664" name="Freeform 67"/>
            <p:cNvSpPr>
              <a:spLocks/>
            </p:cNvSpPr>
            <p:nvPr/>
          </p:nvSpPr>
          <p:spPr bwMode="auto">
            <a:xfrm>
              <a:off x="2400" y="2159"/>
              <a:ext cx="56" cy="37"/>
            </a:xfrm>
            <a:custGeom>
              <a:avLst/>
              <a:gdLst>
                <a:gd name="T0" fmla="*/ 53 w 44"/>
                <a:gd name="T1" fmla="*/ 23 h 29"/>
                <a:gd name="T2" fmla="*/ 53 w 44"/>
                <a:gd name="T3" fmla="*/ 34 h 29"/>
                <a:gd name="T4" fmla="*/ 42 w 44"/>
                <a:gd name="T5" fmla="*/ 34 h 29"/>
                <a:gd name="T6" fmla="*/ 8 w 44"/>
                <a:gd name="T7" fmla="*/ 15 h 29"/>
                <a:gd name="T8" fmla="*/ 0 w 44"/>
                <a:gd name="T9" fmla="*/ 8 h 29"/>
                <a:gd name="T10" fmla="*/ 8 w 44"/>
                <a:gd name="T11" fmla="*/ 0 h 29"/>
                <a:gd name="T12" fmla="*/ 53 w 44"/>
                <a:gd name="T13" fmla="*/ 23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24665" name="Freeform 68"/>
            <p:cNvSpPr>
              <a:spLocks/>
            </p:cNvSpPr>
            <p:nvPr/>
          </p:nvSpPr>
          <p:spPr bwMode="auto">
            <a:xfrm>
              <a:off x="2494" y="2254"/>
              <a:ext cx="37" cy="91"/>
            </a:xfrm>
            <a:custGeom>
              <a:avLst/>
              <a:gdLst>
                <a:gd name="T0" fmla="*/ 17 w 30"/>
                <a:gd name="T1" fmla="*/ 5 h 72"/>
                <a:gd name="T2" fmla="*/ 16 w 30"/>
                <a:gd name="T3" fmla="*/ 86 h 72"/>
                <a:gd name="T4" fmla="*/ 6 w 30"/>
                <a:gd name="T5" fmla="*/ 90 h 72"/>
                <a:gd name="T6" fmla="*/ 2 w 30"/>
                <a:gd name="T7" fmla="*/ 78 h 72"/>
                <a:gd name="T8" fmla="*/ 4 w 30"/>
                <a:gd name="T9" fmla="*/ 14 h 72"/>
                <a:gd name="T10" fmla="*/ 6 w 30"/>
                <a:gd name="T11" fmla="*/ 3 h 72"/>
                <a:gd name="T12" fmla="*/ 17 w 30"/>
                <a:gd name="T13" fmla="*/ 5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24666" name="Freeform 69"/>
            <p:cNvSpPr>
              <a:spLocks/>
            </p:cNvSpPr>
            <p:nvPr/>
          </p:nvSpPr>
          <p:spPr bwMode="auto">
            <a:xfrm>
              <a:off x="2381" y="2389"/>
              <a:ext cx="63" cy="19"/>
            </a:xfrm>
            <a:custGeom>
              <a:avLst/>
              <a:gdLst>
                <a:gd name="T0" fmla="*/ 9 w 50"/>
                <a:gd name="T1" fmla="*/ 1 h 15"/>
                <a:gd name="T2" fmla="*/ 54 w 50"/>
                <a:gd name="T3" fmla="*/ 1 h 15"/>
                <a:gd name="T4" fmla="*/ 62 w 50"/>
                <a:gd name="T5" fmla="*/ 9 h 15"/>
                <a:gd name="T6" fmla="*/ 54 w 50"/>
                <a:gd name="T7" fmla="*/ 18 h 15"/>
                <a:gd name="T8" fmla="*/ 8 w 50"/>
                <a:gd name="T9" fmla="*/ 16 h 15"/>
                <a:gd name="T10" fmla="*/ 0 w 50"/>
                <a:gd name="T11" fmla="*/ 8 h 15"/>
                <a:gd name="T12" fmla="*/ 9 w 50"/>
                <a:gd name="T13" fmla="*/ 1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24667" name="Freeform 70"/>
            <p:cNvSpPr>
              <a:spLocks/>
            </p:cNvSpPr>
            <p:nvPr/>
          </p:nvSpPr>
          <p:spPr bwMode="auto">
            <a:xfrm>
              <a:off x="2275" y="2384"/>
              <a:ext cx="83" cy="95"/>
            </a:xfrm>
            <a:custGeom>
              <a:avLst/>
              <a:gdLst>
                <a:gd name="T0" fmla="*/ 16 w 66"/>
                <a:gd name="T1" fmla="*/ 6 h 75"/>
                <a:gd name="T2" fmla="*/ 77 w 66"/>
                <a:gd name="T3" fmla="*/ 79 h 75"/>
                <a:gd name="T4" fmla="*/ 82 w 66"/>
                <a:gd name="T5" fmla="*/ 89 h 75"/>
                <a:gd name="T6" fmla="*/ 72 w 66"/>
                <a:gd name="T7" fmla="*/ 94 h 75"/>
                <a:gd name="T8" fmla="*/ 0 w 66"/>
                <a:gd name="T9" fmla="*/ 11 h 75"/>
                <a:gd name="T10" fmla="*/ 6 w 66"/>
                <a:gd name="T11" fmla="*/ 1 h 75"/>
                <a:gd name="T12" fmla="*/ 16 w 66"/>
                <a:gd name="T13" fmla="*/ 6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24668" name="Freeform 71"/>
            <p:cNvSpPr>
              <a:spLocks/>
            </p:cNvSpPr>
            <p:nvPr/>
          </p:nvSpPr>
          <p:spPr bwMode="auto">
            <a:xfrm>
              <a:off x="2210" y="2368"/>
              <a:ext cx="70" cy="119"/>
            </a:xfrm>
            <a:custGeom>
              <a:avLst/>
              <a:gdLst>
                <a:gd name="T0" fmla="*/ 18 w 55"/>
                <a:gd name="T1" fmla="*/ 1 h 94"/>
                <a:gd name="T2" fmla="*/ 25 w 55"/>
                <a:gd name="T3" fmla="*/ 10 h 94"/>
                <a:gd name="T4" fmla="*/ 65 w 55"/>
                <a:gd name="T5" fmla="*/ 103 h 94"/>
                <a:gd name="T6" fmla="*/ 67 w 55"/>
                <a:gd name="T7" fmla="*/ 114 h 94"/>
                <a:gd name="T8" fmla="*/ 56 w 55"/>
                <a:gd name="T9" fmla="*/ 116 h 94"/>
                <a:gd name="T10" fmla="*/ 9 w 55"/>
                <a:gd name="T11" fmla="*/ 8 h 94"/>
                <a:gd name="T12" fmla="*/ 18 w 55"/>
                <a:gd name="T13" fmla="*/ 1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24669" name="Freeform 72"/>
            <p:cNvSpPr>
              <a:spLocks/>
            </p:cNvSpPr>
            <p:nvPr/>
          </p:nvSpPr>
          <p:spPr bwMode="auto">
            <a:xfrm>
              <a:off x="2143" y="2327"/>
              <a:ext cx="40" cy="114"/>
            </a:xfrm>
            <a:custGeom>
              <a:avLst/>
              <a:gdLst>
                <a:gd name="T0" fmla="*/ 34 w 31"/>
                <a:gd name="T1" fmla="*/ 3 h 90"/>
                <a:gd name="T2" fmla="*/ 39 w 31"/>
                <a:gd name="T3" fmla="*/ 13 h 90"/>
                <a:gd name="T4" fmla="*/ 30 w 31"/>
                <a:gd name="T5" fmla="*/ 103 h 90"/>
                <a:gd name="T6" fmla="*/ 25 w 31"/>
                <a:gd name="T7" fmla="*/ 113 h 90"/>
                <a:gd name="T8" fmla="*/ 14 w 31"/>
                <a:gd name="T9" fmla="*/ 108 h 90"/>
                <a:gd name="T10" fmla="*/ 23 w 31"/>
                <a:gd name="T11" fmla="*/ 6 h 90"/>
                <a:gd name="T12" fmla="*/ 34 w 31"/>
                <a:gd name="T13" fmla="*/ 3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grpSp>
        <p:nvGrpSpPr>
          <p:cNvPr id="478" name="Group 11"/>
          <p:cNvGrpSpPr>
            <a:grpSpLocks noChangeAspect="1"/>
          </p:cNvGrpSpPr>
          <p:nvPr/>
        </p:nvGrpSpPr>
        <p:grpSpPr bwMode="auto">
          <a:xfrm>
            <a:off x="1228101" y="-1867773"/>
            <a:ext cx="4187174" cy="12713562"/>
            <a:chOff x="3878" y="136"/>
            <a:chExt cx="1377" cy="4181"/>
          </a:xfrm>
          <a:solidFill>
            <a:schemeClr val="accent4"/>
          </a:solidFill>
        </p:grpSpPr>
        <p:sp>
          <p:nvSpPr>
            <p:cNvPr id="479"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80"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500"/>
                                        <p:tgtEl>
                                          <p:spTgt spid="253"/>
                                        </p:tgtEl>
                                      </p:cBhvr>
                                    </p:animEffect>
                                  </p:childTnLst>
                                </p:cTn>
                              </p:par>
                              <p:par>
                                <p:cTn id="11" presetID="10" presetClass="entr" presetSubtype="0" fill="hold" nodeType="withEffect">
                                  <p:stCondLst>
                                    <p:cond delay="0"/>
                                  </p:stCondLst>
                                  <p:childTnLst>
                                    <p:set>
                                      <p:cBhvr>
                                        <p:cTn id="12" dur="1" fill="hold">
                                          <p:stCondLst>
                                            <p:cond delay="0"/>
                                          </p:stCondLst>
                                        </p:cTn>
                                        <p:tgtEl>
                                          <p:spTgt spid="272"/>
                                        </p:tgtEl>
                                        <p:attrNameLst>
                                          <p:attrName>style.visibility</p:attrName>
                                        </p:attrNameLst>
                                      </p:cBhvr>
                                      <p:to>
                                        <p:strVal val="visible"/>
                                      </p:to>
                                    </p:set>
                                    <p:animEffect transition="in" filter="fade">
                                      <p:cBhvr>
                                        <p:cTn id="13"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26626" name="Group 70"/>
          <p:cNvGrpSpPr>
            <a:grpSpLocks/>
          </p:cNvGrpSpPr>
          <p:nvPr/>
        </p:nvGrpSpPr>
        <p:grpSpPr bwMode="auto">
          <a:xfrm>
            <a:off x="1409700" y="460375"/>
            <a:ext cx="6419850" cy="4414838"/>
            <a:chOff x="662940" y="645924"/>
            <a:chExt cx="7894320" cy="5428454"/>
          </a:xfrm>
        </p:grpSpPr>
        <p:grpSp>
          <p:nvGrpSpPr>
            <p:cNvPr id="26629" name="Group 69"/>
            <p:cNvGrpSpPr>
              <a:grpSpLocks/>
            </p:cNvGrpSpPr>
            <p:nvPr/>
          </p:nvGrpSpPr>
          <p:grpSpPr bwMode="auto">
            <a:xfrm rot="1429759">
              <a:off x="2964860" y="3715946"/>
              <a:ext cx="745398" cy="1164787"/>
              <a:chOff x="3384216" y="5171524"/>
              <a:chExt cx="745398" cy="1164787"/>
            </a:xfrm>
          </p:grpSpPr>
          <p:sp>
            <p:nvSpPr>
              <p:cNvPr id="361" name="Freeform 360"/>
              <p:cNvSpPr>
                <a:spLocks/>
              </p:cNvSpPr>
              <p:nvPr/>
            </p:nvSpPr>
            <p:spPr bwMode="auto">
              <a:xfrm rot="2019724" flipV="1">
                <a:off x="3388230" y="5513642"/>
                <a:ext cx="501691" cy="808119"/>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sz="1600">
                  <a:latin typeface="+mn-lt"/>
                  <a:cs typeface="+mn-cs"/>
                </a:endParaRPr>
              </a:p>
            </p:txBody>
          </p:sp>
          <p:sp>
            <p:nvSpPr>
              <p:cNvPr id="26797" name="Freeform 6"/>
              <p:cNvSpPr>
                <a:spLocks noEditPoints="1"/>
              </p:cNvSpPr>
              <p:nvPr/>
            </p:nvSpPr>
            <p:spPr bwMode="auto">
              <a:xfrm rot="2019724" flipV="1">
                <a:off x="3384216" y="5504423"/>
                <a:ext cx="517647" cy="831888"/>
              </a:xfrm>
              <a:custGeom>
                <a:avLst/>
                <a:gdLst>
                  <a:gd name="T0" fmla="*/ 2941 w 352"/>
                  <a:gd name="T1" fmla="*/ 95073 h 490"/>
                  <a:gd name="T2" fmla="*/ 2941 w 352"/>
                  <a:gd name="T3" fmla="*/ 95073 h 490"/>
                  <a:gd name="T4" fmla="*/ 2941 w 352"/>
                  <a:gd name="T5" fmla="*/ 130725 h 490"/>
                  <a:gd name="T6" fmla="*/ 77941 w 352"/>
                  <a:gd name="T7" fmla="*/ 210519 h 490"/>
                  <a:gd name="T8" fmla="*/ 77941 w 352"/>
                  <a:gd name="T9" fmla="*/ 210519 h 490"/>
                  <a:gd name="T10" fmla="*/ 211765 w 352"/>
                  <a:gd name="T11" fmla="*/ 258055 h 490"/>
                  <a:gd name="T12" fmla="*/ 297059 w 352"/>
                  <a:gd name="T13" fmla="*/ 320871 h 490"/>
                  <a:gd name="T14" fmla="*/ 332353 w 352"/>
                  <a:gd name="T15" fmla="*/ 390478 h 490"/>
                  <a:gd name="T16" fmla="*/ 333823 w 352"/>
                  <a:gd name="T17" fmla="*/ 397269 h 490"/>
                  <a:gd name="T18" fmla="*/ 286765 w 352"/>
                  <a:gd name="T19" fmla="*/ 534785 h 490"/>
                  <a:gd name="T20" fmla="*/ 200000 w 352"/>
                  <a:gd name="T21" fmla="*/ 629858 h 490"/>
                  <a:gd name="T22" fmla="*/ 198529 w 352"/>
                  <a:gd name="T23" fmla="*/ 629858 h 490"/>
                  <a:gd name="T24" fmla="*/ 163235 w 352"/>
                  <a:gd name="T25" fmla="*/ 735117 h 490"/>
                  <a:gd name="T26" fmla="*/ 176471 w 352"/>
                  <a:gd name="T27" fmla="*/ 772467 h 490"/>
                  <a:gd name="T28" fmla="*/ 300000 w 352"/>
                  <a:gd name="T29" fmla="*/ 799631 h 490"/>
                  <a:gd name="T30" fmla="*/ 411765 w 352"/>
                  <a:gd name="T31" fmla="*/ 682488 h 490"/>
                  <a:gd name="T32" fmla="*/ 486765 w 352"/>
                  <a:gd name="T33" fmla="*/ 548367 h 490"/>
                  <a:gd name="T34" fmla="*/ 510294 w 352"/>
                  <a:gd name="T35" fmla="*/ 365012 h 490"/>
                  <a:gd name="T36" fmla="*/ 280882 w 352"/>
                  <a:gd name="T37" fmla="*/ 67909 h 490"/>
                  <a:gd name="T38" fmla="*/ 102941 w 352"/>
                  <a:gd name="T39" fmla="*/ 6791 h 490"/>
                  <a:gd name="T40" fmla="*/ 2941 w 352"/>
                  <a:gd name="T41" fmla="*/ 95073 h 490"/>
                  <a:gd name="T42" fmla="*/ 23529 w 352"/>
                  <a:gd name="T43" fmla="*/ 125632 h 490"/>
                  <a:gd name="T44" fmla="*/ 22059 w 352"/>
                  <a:gd name="T45" fmla="*/ 98468 h 490"/>
                  <a:gd name="T46" fmla="*/ 22059 w 352"/>
                  <a:gd name="T47" fmla="*/ 98468 h 490"/>
                  <a:gd name="T48" fmla="*/ 100000 w 352"/>
                  <a:gd name="T49" fmla="*/ 30559 h 490"/>
                  <a:gd name="T50" fmla="*/ 272059 w 352"/>
                  <a:gd name="T51" fmla="*/ 88282 h 490"/>
                  <a:gd name="T52" fmla="*/ 489706 w 352"/>
                  <a:gd name="T53" fmla="*/ 368408 h 490"/>
                  <a:gd name="T54" fmla="*/ 469118 w 352"/>
                  <a:gd name="T55" fmla="*/ 539878 h 490"/>
                  <a:gd name="T56" fmla="*/ 397059 w 352"/>
                  <a:gd name="T57" fmla="*/ 667208 h 490"/>
                  <a:gd name="T58" fmla="*/ 289706 w 352"/>
                  <a:gd name="T59" fmla="*/ 779258 h 490"/>
                  <a:gd name="T60" fmla="*/ 192647 w 352"/>
                  <a:gd name="T61" fmla="*/ 758886 h 490"/>
                  <a:gd name="T62" fmla="*/ 182353 w 352"/>
                  <a:gd name="T63" fmla="*/ 730024 h 490"/>
                  <a:gd name="T64" fmla="*/ 210294 w 352"/>
                  <a:gd name="T65" fmla="*/ 648533 h 490"/>
                  <a:gd name="T66" fmla="*/ 210294 w 352"/>
                  <a:gd name="T67" fmla="*/ 648533 h 490"/>
                  <a:gd name="T68" fmla="*/ 302941 w 352"/>
                  <a:gd name="T69" fmla="*/ 548367 h 490"/>
                  <a:gd name="T70" fmla="*/ 352941 w 352"/>
                  <a:gd name="T71" fmla="*/ 393874 h 490"/>
                  <a:gd name="T72" fmla="*/ 352941 w 352"/>
                  <a:gd name="T73" fmla="*/ 385385 h 490"/>
                  <a:gd name="T74" fmla="*/ 310294 w 352"/>
                  <a:gd name="T75" fmla="*/ 303894 h 490"/>
                  <a:gd name="T76" fmla="*/ 219118 w 352"/>
                  <a:gd name="T77" fmla="*/ 235985 h 490"/>
                  <a:gd name="T78" fmla="*/ 80882 w 352"/>
                  <a:gd name="T79" fmla="*/ 188448 h 490"/>
                  <a:gd name="T80" fmla="*/ 80882 w 352"/>
                  <a:gd name="T81" fmla="*/ 188448 h 490"/>
                  <a:gd name="T82" fmla="*/ 23529 w 352"/>
                  <a:gd name="T83" fmla="*/ 125632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490"/>
                  <a:gd name="T128" fmla="*/ 352 w 352"/>
                  <a:gd name="T129" fmla="*/ 490 h 4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w="9525">
                <a:noFill/>
                <a:round/>
                <a:headEnd/>
                <a:tailEnd/>
              </a:ln>
            </p:spPr>
            <p:txBody>
              <a:bodyPr/>
              <a:lstStyle/>
              <a:p>
                <a:endParaRPr lang="en-US"/>
              </a:p>
            </p:txBody>
          </p:sp>
          <p:grpSp>
            <p:nvGrpSpPr>
              <p:cNvPr id="26798" name="Group 68"/>
              <p:cNvGrpSpPr>
                <a:grpSpLocks/>
              </p:cNvGrpSpPr>
              <p:nvPr/>
            </p:nvGrpSpPr>
            <p:grpSpPr bwMode="auto">
              <a:xfrm rot="19962348" flipH="1">
                <a:off x="3441267" y="5171524"/>
                <a:ext cx="688347" cy="559072"/>
                <a:chOff x="3407373" y="5336116"/>
                <a:chExt cx="644097" cy="559072"/>
              </a:xfrm>
            </p:grpSpPr>
            <p:sp>
              <p:nvSpPr>
                <p:cNvPr id="26799" name="Freeform 64"/>
                <p:cNvSpPr>
                  <a:spLocks/>
                </p:cNvSpPr>
                <p:nvPr/>
              </p:nvSpPr>
              <p:spPr bwMode="auto">
                <a:xfrm rot="2019724" flipV="1">
                  <a:off x="3407373" y="5336116"/>
                  <a:ext cx="606054" cy="559072"/>
                </a:xfrm>
                <a:custGeom>
                  <a:avLst/>
                  <a:gdLst>
                    <a:gd name="T0" fmla="*/ 382461 w 412"/>
                    <a:gd name="T1" fmla="*/ 90063 h 329"/>
                    <a:gd name="T2" fmla="*/ 494258 w 412"/>
                    <a:gd name="T3" fmla="*/ 44182 h 329"/>
                    <a:gd name="T4" fmla="*/ 579576 w 412"/>
                    <a:gd name="T5" fmla="*/ 275288 h 329"/>
                    <a:gd name="T6" fmla="*/ 494258 w 412"/>
                    <a:gd name="T7" fmla="*/ 317770 h 329"/>
                    <a:gd name="T8" fmla="*/ 414823 w 412"/>
                    <a:gd name="T9" fmla="*/ 402736 h 329"/>
                    <a:gd name="T10" fmla="*/ 410410 w 412"/>
                    <a:gd name="T11" fmla="*/ 475806 h 329"/>
                    <a:gd name="T12" fmla="*/ 314795 w 412"/>
                    <a:gd name="T13" fmla="*/ 497897 h 329"/>
                    <a:gd name="T14" fmla="*/ 223593 w 412"/>
                    <a:gd name="T15" fmla="*/ 508093 h 329"/>
                    <a:gd name="T16" fmla="*/ 157398 w 412"/>
                    <a:gd name="T17" fmla="*/ 518289 h 329"/>
                    <a:gd name="T18" fmla="*/ 100028 w 412"/>
                    <a:gd name="T19" fmla="*/ 446918 h 329"/>
                    <a:gd name="T20" fmla="*/ 29420 w 412"/>
                    <a:gd name="T21" fmla="*/ 414631 h 329"/>
                    <a:gd name="T22" fmla="*/ 382461 w 412"/>
                    <a:gd name="T23" fmla="*/ 90063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329"/>
                    <a:gd name="T38" fmla="*/ 412 w 412"/>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w="9525">
                  <a:noFill/>
                  <a:round/>
                  <a:headEnd/>
                  <a:tailEnd/>
                </a:ln>
              </p:spPr>
              <p:txBody>
                <a:bodyPr/>
                <a:lstStyle/>
                <a:p>
                  <a:endParaRPr lang="en-US"/>
                </a:p>
              </p:txBody>
            </p:sp>
            <p:sp>
              <p:nvSpPr>
                <p:cNvPr id="26800" name="Freeform 65"/>
                <p:cNvSpPr>
                  <a:spLocks/>
                </p:cNvSpPr>
                <p:nvPr/>
              </p:nvSpPr>
              <p:spPr bwMode="auto">
                <a:xfrm rot="2019724" flipV="1">
                  <a:off x="3476824" y="5352551"/>
                  <a:ext cx="574646" cy="366891"/>
                </a:xfrm>
                <a:custGeom>
                  <a:avLst/>
                  <a:gdLst>
                    <a:gd name="T0" fmla="*/ 20576 w 391"/>
                    <a:gd name="T1" fmla="*/ 86627 h 216"/>
                    <a:gd name="T2" fmla="*/ 330679 w 391"/>
                    <a:gd name="T3" fmla="*/ 232704 h 216"/>
                    <a:gd name="T4" fmla="*/ 307164 w 391"/>
                    <a:gd name="T5" fmla="*/ 159666 h 216"/>
                    <a:gd name="T6" fmla="*/ 457071 w 391"/>
                    <a:gd name="T7" fmla="*/ 1699 h 216"/>
                    <a:gd name="T8" fmla="*/ 570237 w 391"/>
                    <a:gd name="T9" fmla="*/ 0 h 216"/>
                    <a:gd name="T10" fmla="*/ 562889 w 391"/>
                    <a:gd name="T11" fmla="*/ 83230 h 216"/>
                    <a:gd name="T12" fmla="*/ 477647 w 391"/>
                    <a:gd name="T13" fmla="*/ 125694 h 216"/>
                    <a:gd name="T14" fmla="*/ 398284 w 391"/>
                    <a:gd name="T15" fmla="*/ 210623 h 216"/>
                    <a:gd name="T16" fmla="*/ 393875 w 391"/>
                    <a:gd name="T17" fmla="*/ 283661 h 216"/>
                    <a:gd name="T18" fmla="*/ 298346 w 391"/>
                    <a:gd name="T19" fmla="*/ 305743 h 216"/>
                    <a:gd name="T20" fmla="*/ 207225 w 391"/>
                    <a:gd name="T21" fmla="*/ 315934 h 216"/>
                    <a:gd name="T22" fmla="*/ 141090 w 391"/>
                    <a:gd name="T23" fmla="*/ 326125 h 216"/>
                    <a:gd name="T24" fmla="*/ 83772 w 391"/>
                    <a:gd name="T25" fmla="*/ 254785 h 216"/>
                    <a:gd name="T26" fmla="*/ 13227 w 391"/>
                    <a:gd name="T27" fmla="*/ 222513 h 216"/>
                    <a:gd name="T28" fmla="*/ 20576 w 391"/>
                    <a:gd name="T29" fmla="*/ 86627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216"/>
                    <a:gd name="T47" fmla="*/ 391 w 391"/>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w="9525">
                  <a:noFill/>
                  <a:round/>
                  <a:headEnd/>
                  <a:tailEnd/>
                </a:ln>
              </p:spPr>
              <p:txBody>
                <a:bodyPr/>
                <a:lstStyle/>
                <a:p>
                  <a:endParaRPr lang="en-US"/>
                </a:p>
              </p:txBody>
            </p:sp>
            <p:sp>
              <p:nvSpPr>
                <p:cNvPr id="26801" name="Freeform 66"/>
                <p:cNvSpPr>
                  <a:spLocks noEditPoints="1"/>
                </p:cNvSpPr>
                <p:nvPr/>
              </p:nvSpPr>
              <p:spPr bwMode="auto">
                <a:xfrm rot="2019724" flipV="1">
                  <a:off x="3412720" y="5355142"/>
                  <a:ext cx="595585" cy="522786"/>
                </a:xfrm>
                <a:custGeom>
                  <a:avLst/>
                  <a:gdLst>
                    <a:gd name="T0" fmla="*/ 417645 w 405"/>
                    <a:gd name="T1" fmla="*/ 10184 h 308"/>
                    <a:gd name="T2" fmla="*/ 370586 w 405"/>
                    <a:gd name="T3" fmla="*/ 61105 h 308"/>
                    <a:gd name="T4" fmla="*/ 41176 w 405"/>
                    <a:gd name="T5" fmla="*/ 210472 h 308"/>
                    <a:gd name="T6" fmla="*/ 16176 w 405"/>
                    <a:gd name="T7" fmla="*/ 403971 h 308"/>
                    <a:gd name="T8" fmla="*/ 88235 w 405"/>
                    <a:gd name="T9" fmla="*/ 441313 h 308"/>
                    <a:gd name="T10" fmla="*/ 148529 w 405"/>
                    <a:gd name="T11" fmla="*/ 510905 h 308"/>
                    <a:gd name="T12" fmla="*/ 216175 w 405"/>
                    <a:gd name="T13" fmla="*/ 502418 h 308"/>
                    <a:gd name="T14" fmla="*/ 261763 w 405"/>
                    <a:gd name="T15" fmla="*/ 521089 h 308"/>
                    <a:gd name="T16" fmla="*/ 311763 w 405"/>
                    <a:gd name="T17" fmla="*/ 492234 h 308"/>
                    <a:gd name="T18" fmla="*/ 411763 w 405"/>
                    <a:gd name="T19" fmla="*/ 465076 h 308"/>
                    <a:gd name="T20" fmla="*/ 426468 w 405"/>
                    <a:gd name="T21" fmla="*/ 419247 h 308"/>
                    <a:gd name="T22" fmla="*/ 422057 w 405"/>
                    <a:gd name="T23" fmla="*/ 390392 h 308"/>
                    <a:gd name="T24" fmla="*/ 491174 w 405"/>
                    <a:gd name="T25" fmla="*/ 315708 h 308"/>
                    <a:gd name="T26" fmla="*/ 522056 w 405"/>
                    <a:gd name="T27" fmla="*/ 320800 h 308"/>
                    <a:gd name="T28" fmla="*/ 582350 w 405"/>
                    <a:gd name="T29" fmla="*/ 263090 h 308"/>
                    <a:gd name="T30" fmla="*/ 582350 w 405"/>
                    <a:gd name="T31" fmla="*/ 139183 h 308"/>
                    <a:gd name="T32" fmla="*/ 492644 w 405"/>
                    <a:gd name="T33" fmla="*/ 18671 h 308"/>
                    <a:gd name="T34" fmla="*/ 417645 w 405"/>
                    <a:gd name="T35" fmla="*/ 10184 h 308"/>
                    <a:gd name="T36" fmla="*/ 494115 w 405"/>
                    <a:gd name="T37" fmla="*/ 293643 h 308"/>
                    <a:gd name="T38" fmla="*/ 486762 w 405"/>
                    <a:gd name="T39" fmla="*/ 290248 h 308"/>
                    <a:gd name="T40" fmla="*/ 479409 w 405"/>
                    <a:gd name="T41" fmla="*/ 295340 h 308"/>
                    <a:gd name="T42" fmla="*/ 405880 w 405"/>
                    <a:gd name="T43" fmla="*/ 373419 h 308"/>
                    <a:gd name="T44" fmla="*/ 399998 w 405"/>
                    <a:gd name="T45" fmla="*/ 380208 h 308"/>
                    <a:gd name="T46" fmla="*/ 401468 w 405"/>
                    <a:gd name="T47" fmla="*/ 390392 h 308"/>
                    <a:gd name="T48" fmla="*/ 397057 w 405"/>
                    <a:gd name="T49" fmla="*/ 451497 h 308"/>
                    <a:gd name="T50" fmla="*/ 310292 w 405"/>
                    <a:gd name="T51" fmla="*/ 470168 h 308"/>
                    <a:gd name="T52" fmla="*/ 301469 w 405"/>
                    <a:gd name="T53" fmla="*/ 473563 h 308"/>
                    <a:gd name="T54" fmla="*/ 260293 w 405"/>
                    <a:gd name="T55" fmla="*/ 499023 h 308"/>
                    <a:gd name="T56" fmla="*/ 223528 w 405"/>
                    <a:gd name="T57" fmla="*/ 482049 h 308"/>
                    <a:gd name="T58" fmla="*/ 213234 w 405"/>
                    <a:gd name="T59" fmla="*/ 480352 h 308"/>
                    <a:gd name="T60" fmla="*/ 154411 w 405"/>
                    <a:gd name="T61" fmla="*/ 490536 h 308"/>
                    <a:gd name="T62" fmla="*/ 102941 w 405"/>
                    <a:gd name="T63" fmla="*/ 427734 h 308"/>
                    <a:gd name="T64" fmla="*/ 92647 w 405"/>
                    <a:gd name="T65" fmla="*/ 419247 h 308"/>
                    <a:gd name="T66" fmla="*/ 30882 w 405"/>
                    <a:gd name="T67" fmla="*/ 390392 h 308"/>
                    <a:gd name="T68" fmla="*/ 57353 w 405"/>
                    <a:gd name="T69" fmla="*/ 220656 h 308"/>
                    <a:gd name="T70" fmla="*/ 374998 w 405"/>
                    <a:gd name="T71" fmla="*/ 83170 h 308"/>
                    <a:gd name="T72" fmla="*/ 385292 w 405"/>
                    <a:gd name="T73" fmla="*/ 76381 h 308"/>
                    <a:gd name="T74" fmla="*/ 424998 w 405"/>
                    <a:gd name="T75" fmla="*/ 30552 h 308"/>
                    <a:gd name="T76" fmla="*/ 483821 w 405"/>
                    <a:gd name="T77" fmla="*/ 37342 h 308"/>
                    <a:gd name="T78" fmla="*/ 564703 w 405"/>
                    <a:gd name="T79" fmla="*/ 145973 h 308"/>
                    <a:gd name="T80" fmla="*/ 566173 w 405"/>
                    <a:gd name="T81" fmla="*/ 254604 h 308"/>
                    <a:gd name="T82" fmla="*/ 519115 w 405"/>
                    <a:gd name="T83" fmla="*/ 300432 h 308"/>
                    <a:gd name="T84" fmla="*/ 494115 w 405"/>
                    <a:gd name="T85" fmla="*/ 293643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308"/>
                    <a:gd name="T131" fmla="*/ 405 w 405"/>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w="9525">
                  <a:noFill/>
                  <a:round/>
                  <a:headEnd/>
                  <a:tailEnd/>
                </a:ln>
              </p:spPr>
              <p:txBody>
                <a:bodyPr/>
                <a:lstStyle/>
                <a:p>
                  <a:endParaRPr lang="en-US"/>
                </a:p>
              </p:txBody>
            </p:sp>
            <p:grpSp>
              <p:nvGrpSpPr>
                <p:cNvPr id="26802" name="Group 67"/>
                <p:cNvGrpSpPr>
                  <a:grpSpLocks/>
                </p:cNvGrpSpPr>
                <p:nvPr/>
              </p:nvGrpSpPr>
              <p:grpSpPr bwMode="auto">
                <a:xfrm>
                  <a:off x="3572863" y="5340232"/>
                  <a:ext cx="320225" cy="503320"/>
                  <a:chOff x="3572863" y="5340232"/>
                  <a:chExt cx="320225" cy="503320"/>
                </a:xfrm>
              </p:grpSpPr>
              <p:sp>
                <p:nvSpPr>
                  <p:cNvPr id="26803" name="Freeform 67"/>
                  <p:cNvSpPr>
                    <a:spLocks/>
                  </p:cNvSpPr>
                  <p:nvPr/>
                </p:nvSpPr>
                <p:spPr bwMode="auto">
                  <a:xfrm rot="2019724" flipV="1">
                    <a:off x="3666302" y="5793827"/>
                    <a:ext cx="65142" cy="49725"/>
                  </a:xfrm>
                  <a:custGeom>
                    <a:avLst/>
                    <a:gdLst>
                      <a:gd name="T0" fmla="*/ 62181 w 44"/>
                      <a:gd name="T1" fmla="*/ 30864 h 29"/>
                      <a:gd name="T2" fmla="*/ 62181 w 44"/>
                      <a:gd name="T3" fmla="*/ 46296 h 29"/>
                      <a:gd name="T4" fmla="*/ 48857 w 44"/>
                      <a:gd name="T5" fmla="*/ 46296 h 29"/>
                      <a:gd name="T6" fmla="*/ 8883 w 44"/>
                      <a:gd name="T7" fmla="*/ 20576 h 29"/>
                      <a:gd name="T8" fmla="*/ 0 w 44"/>
                      <a:gd name="T9" fmla="*/ 10288 h 29"/>
                      <a:gd name="T10" fmla="*/ 8883 w 44"/>
                      <a:gd name="T11" fmla="*/ 0 h 29"/>
                      <a:gd name="T12" fmla="*/ 62181 w 44"/>
                      <a:gd name="T13" fmla="*/ 30864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w="9525">
                    <a:noFill/>
                    <a:round/>
                    <a:headEnd/>
                    <a:tailEnd/>
                  </a:ln>
                </p:spPr>
                <p:txBody>
                  <a:bodyPr/>
                  <a:lstStyle/>
                  <a:p>
                    <a:endParaRPr lang="en-US"/>
                  </a:p>
                </p:txBody>
              </p:sp>
              <p:sp>
                <p:nvSpPr>
                  <p:cNvPr id="26804" name="Freeform 68"/>
                  <p:cNvSpPr>
                    <a:spLocks/>
                  </p:cNvSpPr>
                  <p:nvPr/>
                </p:nvSpPr>
                <p:spPr bwMode="auto">
                  <a:xfrm rot="2019724" flipV="1">
                    <a:off x="3850048" y="5675559"/>
                    <a:ext cx="43040" cy="122297"/>
                  </a:xfrm>
                  <a:custGeom>
                    <a:avLst/>
                    <a:gdLst>
                      <a:gd name="T0" fmla="*/ 20085 w 30"/>
                      <a:gd name="T1" fmla="*/ 6794 h 72"/>
                      <a:gd name="T2" fmla="*/ 18651 w 30"/>
                      <a:gd name="T3" fmla="*/ 115503 h 72"/>
                      <a:gd name="T4" fmla="*/ 7173 w 30"/>
                      <a:gd name="T5" fmla="*/ 120598 h 72"/>
                      <a:gd name="T6" fmla="*/ 2869 w 30"/>
                      <a:gd name="T7" fmla="*/ 105311 h 72"/>
                      <a:gd name="T8" fmla="*/ 4304 w 30"/>
                      <a:gd name="T9" fmla="*/ 18684 h 72"/>
                      <a:gd name="T10" fmla="*/ 7173 w 30"/>
                      <a:gd name="T11" fmla="*/ 3397 h 72"/>
                      <a:gd name="T12" fmla="*/ 20085 w 30"/>
                      <a:gd name="T13" fmla="*/ 6794 h 72"/>
                      <a:gd name="T14" fmla="*/ 0 60000 65536"/>
                      <a:gd name="T15" fmla="*/ 0 60000 65536"/>
                      <a:gd name="T16" fmla="*/ 0 60000 65536"/>
                      <a:gd name="T17" fmla="*/ 0 60000 65536"/>
                      <a:gd name="T18" fmla="*/ 0 60000 65536"/>
                      <a:gd name="T19" fmla="*/ 0 60000 65536"/>
                      <a:gd name="T20" fmla="*/ 0 60000 65536"/>
                      <a:gd name="T21" fmla="*/ 0 w 30"/>
                      <a:gd name="T22" fmla="*/ 0 h 72"/>
                      <a:gd name="T23" fmla="*/ 30 w 3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w="9525">
                    <a:noFill/>
                    <a:round/>
                    <a:headEnd/>
                    <a:tailEnd/>
                  </a:ln>
                </p:spPr>
                <p:txBody>
                  <a:bodyPr/>
                  <a:lstStyle/>
                  <a:p>
                    <a:endParaRPr lang="en-US"/>
                  </a:p>
                </p:txBody>
              </p:sp>
              <p:sp>
                <p:nvSpPr>
                  <p:cNvPr id="26805" name="Freeform 69"/>
                  <p:cNvSpPr>
                    <a:spLocks/>
                  </p:cNvSpPr>
                  <p:nvPr/>
                </p:nvSpPr>
                <p:spPr bwMode="auto">
                  <a:xfrm rot="2019724" flipV="1">
                    <a:off x="3811853" y="5548723"/>
                    <a:ext cx="73285" cy="25535"/>
                  </a:xfrm>
                  <a:custGeom>
                    <a:avLst/>
                    <a:gdLst>
                      <a:gd name="T0" fmla="*/ 10260 w 50"/>
                      <a:gd name="T1" fmla="*/ 1702 h 15"/>
                      <a:gd name="T2" fmla="*/ 63025 w 50"/>
                      <a:gd name="T3" fmla="*/ 1702 h 15"/>
                      <a:gd name="T4" fmla="*/ 71819 w 50"/>
                      <a:gd name="T5" fmla="*/ 11916 h 15"/>
                      <a:gd name="T6" fmla="*/ 63025 w 50"/>
                      <a:gd name="T7" fmla="*/ 23833 h 15"/>
                      <a:gd name="T8" fmla="*/ 8794 w 50"/>
                      <a:gd name="T9" fmla="*/ 22130 h 15"/>
                      <a:gd name="T10" fmla="*/ 0 w 50"/>
                      <a:gd name="T11" fmla="*/ 10214 h 15"/>
                      <a:gd name="T12" fmla="*/ 10260 w 50"/>
                      <a:gd name="T13" fmla="*/ 1702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w="9525">
                    <a:noFill/>
                    <a:round/>
                    <a:headEnd/>
                    <a:tailEnd/>
                  </a:ln>
                </p:spPr>
                <p:txBody>
                  <a:bodyPr/>
                  <a:lstStyle/>
                  <a:p>
                    <a:endParaRPr lang="en-US"/>
                  </a:p>
                </p:txBody>
              </p:sp>
              <p:sp>
                <p:nvSpPr>
                  <p:cNvPr id="26806" name="Freeform 70"/>
                  <p:cNvSpPr>
                    <a:spLocks/>
                  </p:cNvSpPr>
                  <p:nvPr/>
                </p:nvSpPr>
                <p:spPr bwMode="auto">
                  <a:xfrm rot="2019724" flipV="1">
                    <a:off x="3731856" y="5398842"/>
                    <a:ext cx="96550" cy="127673"/>
                  </a:xfrm>
                  <a:custGeom>
                    <a:avLst/>
                    <a:gdLst>
                      <a:gd name="T0" fmla="*/ 19017 w 66"/>
                      <a:gd name="T1" fmla="*/ 8512 h 75"/>
                      <a:gd name="T2" fmla="*/ 89236 w 66"/>
                      <a:gd name="T3" fmla="*/ 105543 h 75"/>
                      <a:gd name="T4" fmla="*/ 95087 w 66"/>
                      <a:gd name="T5" fmla="*/ 119161 h 75"/>
                      <a:gd name="T6" fmla="*/ 83384 w 66"/>
                      <a:gd name="T7" fmla="*/ 125971 h 75"/>
                      <a:gd name="T8" fmla="*/ 0 w 66"/>
                      <a:gd name="T9" fmla="*/ 15321 h 75"/>
                      <a:gd name="T10" fmla="*/ 7314 w 66"/>
                      <a:gd name="T11" fmla="*/ 1702 h 75"/>
                      <a:gd name="T12" fmla="*/ 19017 w 66"/>
                      <a:gd name="T13" fmla="*/ 8512 h 75"/>
                      <a:gd name="T14" fmla="*/ 0 60000 65536"/>
                      <a:gd name="T15" fmla="*/ 0 60000 65536"/>
                      <a:gd name="T16" fmla="*/ 0 60000 65536"/>
                      <a:gd name="T17" fmla="*/ 0 60000 65536"/>
                      <a:gd name="T18" fmla="*/ 0 60000 65536"/>
                      <a:gd name="T19" fmla="*/ 0 60000 65536"/>
                      <a:gd name="T20" fmla="*/ 0 60000 65536"/>
                      <a:gd name="T21" fmla="*/ 0 w 66"/>
                      <a:gd name="T22" fmla="*/ 0 h 75"/>
                      <a:gd name="T23" fmla="*/ 66 w 6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w="9525">
                    <a:noFill/>
                    <a:round/>
                    <a:headEnd/>
                    <a:tailEnd/>
                  </a:ln>
                </p:spPr>
                <p:txBody>
                  <a:bodyPr/>
                  <a:lstStyle/>
                  <a:p>
                    <a:endParaRPr lang="en-US"/>
                  </a:p>
                </p:txBody>
              </p:sp>
              <p:sp>
                <p:nvSpPr>
                  <p:cNvPr id="26807" name="Freeform 71"/>
                  <p:cNvSpPr>
                    <a:spLocks/>
                  </p:cNvSpPr>
                  <p:nvPr/>
                </p:nvSpPr>
                <p:spPr bwMode="auto">
                  <a:xfrm rot="2019724" flipV="1">
                    <a:off x="3667211" y="5341087"/>
                    <a:ext cx="81428" cy="159927"/>
                  </a:xfrm>
                  <a:custGeom>
                    <a:avLst/>
                    <a:gdLst>
                      <a:gd name="T0" fmla="*/ 20727 w 55"/>
                      <a:gd name="T1" fmla="*/ 1701 h 94"/>
                      <a:gd name="T2" fmla="*/ 29610 w 55"/>
                      <a:gd name="T3" fmla="*/ 13611 h 94"/>
                      <a:gd name="T4" fmla="*/ 75506 w 55"/>
                      <a:gd name="T5" fmla="*/ 137809 h 94"/>
                      <a:gd name="T6" fmla="*/ 78467 w 55"/>
                      <a:gd name="T7" fmla="*/ 153122 h 94"/>
                      <a:gd name="T8" fmla="*/ 65142 w 55"/>
                      <a:gd name="T9" fmla="*/ 156524 h 94"/>
                      <a:gd name="T10" fmla="*/ 10364 w 55"/>
                      <a:gd name="T11" fmla="*/ 10208 h 94"/>
                      <a:gd name="T12" fmla="*/ 20727 w 55"/>
                      <a:gd name="T13" fmla="*/ 1701 h 94"/>
                      <a:gd name="T14" fmla="*/ 0 60000 65536"/>
                      <a:gd name="T15" fmla="*/ 0 60000 65536"/>
                      <a:gd name="T16" fmla="*/ 0 60000 65536"/>
                      <a:gd name="T17" fmla="*/ 0 60000 65536"/>
                      <a:gd name="T18" fmla="*/ 0 60000 65536"/>
                      <a:gd name="T19" fmla="*/ 0 60000 65536"/>
                      <a:gd name="T20" fmla="*/ 0 60000 65536"/>
                      <a:gd name="T21" fmla="*/ 0 w 55"/>
                      <a:gd name="T22" fmla="*/ 0 h 94"/>
                      <a:gd name="T23" fmla="*/ 55 w 5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w="9525">
                    <a:noFill/>
                    <a:round/>
                    <a:headEnd/>
                    <a:tailEnd/>
                  </a:ln>
                </p:spPr>
                <p:txBody>
                  <a:bodyPr/>
                  <a:lstStyle/>
                  <a:p>
                    <a:endParaRPr lang="en-US"/>
                  </a:p>
                </p:txBody>
              </p:sp>
              <p:sp>
                <p:nvSpPr>
                  <p:cNvPr id="26808" name="Freeform 72"/>
                  <p:cNvSpPr>
                    <a:spLocks/>
                  </p:cNvSpPr>
                  <p:nvPr/>
                </p:nvSpPr>
                <p:spPr bwMode="auto">
                  <a:xfrm rot="2019724" flipV="1">
                    <a:off x="3572863" y="5340232"/>
                    <a:ext cx="46530" cy="153207"/>
                  </a:xfrm>
                  <a:custGeom>
                    <a:avLst/>
                    <a:gdLst>
                      <a:gd name="T0" fmla="*/ 39025 w 31"/>
                      <a:gd name="T1" fmla="*/ 3405 h 90"/>
                      <a:gd name="T2" fmla="*/ 45029 w 31"/>
                      <a:gd name="T3" fmla="*/ 17023 h 90"/>
                      <a:gd name="T4" fmla="*/ 34522 w 31"/>
                      <a:gd name="T5" fmla="*/ 137886 h 90"/>
                      <a:gd name="T6" fmla="*/ 28518 w 31"/>
                      <a:gd name="T7" fmla="*/ 151505 h 90"/>
                      <a:gd name="T8" fmla="*/ 16511 w 31"/>
                      <a:gd name="T9" fmla="*/ 144696 h 90"/>
                      <a:gd name="T10" fmla="*/ 27017 w 31"/>
                      <a:gd name="T11" fmla="*/ 8512 h 90"/>
                      <a:gd name="T12" fmla="*/ 39025 w 31"/>
                      <a:gd name="T13" fmla="*/ 3405 h 90"/>
                      <a:gd name="T14" fmla="*/ 0 60000 65536"/>
                      <a:gd name="T15" fmla="*/ 0 60000 65536"/>
                      <a:gd name="T16" fmla="*/ 0 60000 65536"/>
                      <a:gd name="T17" fmla="*/ 0 60000 65536"/>
                      <a:gd name="T18" fmla="*/ 0 60000 65536"/>
                      <a:gd name="T19" fmla="*/ 0 60000 65536"/>
                      <a:gd name="T20" fmla="*/ 0 60000 65536"/>
                      <a:gd name="T21" fmla="*/ 0 w 31"/>
                      <a:gd name="T22" fmla="*/ 0 h 90"/>
                      <a:gd name="T23" fmla="*/ 31 w 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w="9525">
                    <a:noFill/>
                    <a:round/>
                    <a:headEnd/>
                    <a:tailEnd/>
                  </a:ln>
                </p:spPr>
                <p:txBody>
                  <a:bodyPr/>
                  <a:lstStyle/>
                  <a:p>
                    <a:endParaRPr lang="en-US"/>
                  </a:p>
                </p:txBody>
              </p:sp>
            </p:grpSp>
          </p:grpSp>
        </p:grpSp>
        <p:sp>
          <p:nvSpPr>
            <p:cNvPr id="363" name="Freeform 7"/>
            <p:cNvSpPr>
              <a:spLocks/>
            </p:cNvSpPr>
            <p:nvPr/>
          </p:nvSpPr>
          <p:spPr bwMode="auto">
            <a:xfrm>
              <a:off x="906954" y="4091167"/>
              <a:ext cx="780843" cy="441147"/>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sz="1600">
                <a:latin typeface="+mn-lt"/>
                <a:cs typeface="+mn-cs"/>
              </a:endParaRPr>
            </a:p>
          </p:txBody>
        </p:sp>
        <p:sp>
          <p:nvSpPr>
            <p:cNvPr id="26631" name="Freeform 8"/>
            <p:cNvSpPr>
              <a:spLocks/>
            </p:cNvSpPr>
            <p:nvPr/>
          </p:nvSpPr>
          <p:spPr bwMode="auto">
            <a:xfrm>
              <a:off x="1077058" y="4160708"/>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365" name="Freeform 9"/>
            <p:cNvSpPr>
              <a:spLocks/>
            </p:cNvSpPr>
            <p:nvPr/>
          </p:nvSpPr>
          <p:spPr bwMode="auto">
            <a:xfrm>
              <a:off x="1344226" y="4091167"/>
              <a:ext cx="343571" cy="41967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sz="1600">
                <a:latin typeface="+mn-lt"/>
                <a:cs typeface="+mn-cs"/>
              </a:endParaRPr>
            </a:p>
          </p:txBody>
        </p:sp>
        <p:sp>
          <p:nvSpPr>
            <p:cNvPr id="26633" name="Freeform 10"/>
            <p:cNvSpPr>
              <a:spLocks noEditPoints="1"/>
            </p:cNvSpPr>
            <p:nvPr/>
          </p:nvSpPr>
          <p:spPr bwMode="auto">
            <a:xfrm>
              <a:off x="893264" y="4079281"/>
              <a:ext cx="807297" cy="464138"/>
            </a:xfrm>
            <a:custGeom>
              <a:avLst/>
              <a:gdLst>
                <a:gd name="T0" fmla="*/ 617604 w 549"/>
                <a:gd name="T1" fmla="*/ 63158 h 316"/>
                <a:gd name="T2" fmla="*/ 617604 w 549"/>
                <a:gd name="T3" fmla="*/ 63158 h 316"/>
                <a:gd name="T4" fmla="*/ 530846 w 549"/>
                <a:gd name="T5" fmla="*/ 180661 h 316"/>
                <a:gd name="T6" fmla="*/ 448498 w 549"/>
                <a:gd name="T7" fmla="*/ 246757 h 316"/>
                <a:gd name="T8" fmla="*/ 370562 w 549"/>
                <a:gd name="T9" fmla="*/ 259976 h 316"/>
                <a:gd name="T10" fmla="*/ 247042 w 549"/>
                <a:gd name="T11" fmla="*/ 168911 h 316"/>
                <a:gd name="T12" fmla="*/ 192634 w 549"/>
                <a:gd name="T13" fmla="*/ 79315 h 316"/>
                <a:gd name="T14" fmla="*/ 192634 w 549"/>
                <a:gd name="T15" fmla="*/ 79315 h 316"/>
                <a:gd name="T16" fmla="*/ 70583 w 549"/>
                <a:gd name="T17" fmla="*/ 27907 h 316"/>
                <a:gd name="T18" fmla="*/ 20587 w 549"/>
                <a:gd name="T19" fmla="*/ 149817 h 316"/>
                <a:gd name="T20" fmla="*/ 94111 w 549"/>
                <a:gd name="T21" fmla="*/ 277602 h 316"/>
                <a:gd name="T22" fmla="*/ 189693 w 549"/>
                <a:gd name="T23" fmla="*/ 376011 h 316"/>
                <a:gd name="T24" fmla="*/ 336741 w 549"/>
                <a:gd name="T25" fmla="*/ 443575 h 316"/>
                <a:gd name="T26" fmla="*/ 670542 w 549"/>
                <a:gd name="T27" fmla="*/ 306977 h 316"/>
                <a:gd name="T28" fmla="*/ 783769 w 549"/>
                <a:gd name="T29" fmla="*/ 149817 h 316"/>
                <a:gd name="T30" fmla="*/ 742595 w 549"/>
                <a:gd name="T31" fmla="*/ 23501 h 316"/>
                <a:gd name="T32" fmla="*/ 617604 w 549"/>
                <a:gd name="T33" fmla="*/ 63158 h 316"/>
                <a:gd name="T34" fmla="*/ 635250 w 549"/>
                <a:gd name="T35" fmla="*/ 73440 h 316"/>
                <a:gd name="T36" fmla="*/ 733773 w 549"/>
                <a:gd name="T37" fmla="*/ 42595 h 316"/>
                <a:gd name="T38" fmla="*/ 764653 w 549"/>
                <a:gd name="T39" fmla="*/ 139535 h 316"/>
                <a:gd name="T40" fmla="*/ 654366 w 549"/>
                <a:gd name="T41" fmla="*/ 292289 h 316"/>
                <a:gd name="T42" fmla="*/ 341153 w 549"/>
                <a:gd name="T43" fmla="*/ 423012 h 316"/>
                <a:gd name="T44" fmla="*/ 202927 w 549"/>
                <a:gd name="T45" fmla="*/ 359854 h 316"/>
                <a:gd name="T46" fmla="*/ 111757 w 549"/>
                <a:gd name="T47" fmla="*/ 265851 h 316"/>
                <a:gd name="T48" fmla="*/ 39703 w 549"/>
                <a:gd name="T49" fmla="*/ 142473 h 316"/>
                <a:gd name="T50" fmla="*/ 79406 w 549"/>
                <a:gd name="T51" fmla="*/ 48470 h 316"/>
                <a:gd name="T52" fmla="*/ 173517 w 549"/>
                <a:gd name="T53" fmla="*/ 86659 h 316"/>
                <a:gd name="T54" fmla="*/ 173517 w 549"/>
                <a:gd name="T55" fmla="*/ 86659 h 316"/>
                <a:gd name="T56" fmla="*/ 229396 w 549"/>
                <a:gd name="T57" fmla="*/ 182130 h 316"/>
                <a:gd name="T58" fmla="*/ 366151 w 549"/>
                <a:gd name="T59" fmla="*/ 280539 h 316"/>
                <a:gd name="T60" fmla="*/ 457321 w 549"/>
                <a:gd name="T61" fmla="*/ 265851 h 316"/>
                <a:gd name="T62" fmla="*/ 547021 w 549"/>
                <a:gd name="T63" fmla="*/ 195349 h 316"/>
                <a:gd name="T64" fmla="*/ 635250 w 549"/>
                <a:gd name="T65" fmla="*/ 73440 h 316"/>
                <a:gd name="T66" fmla="*/ 635250 w 549"/>
                <a:gd name="T67" fmla="*/ 73440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16"/>
                <a:gd name="T104" fmla="*/ 549 w 549"/>
                <a:gd name="T105" fmla="*/ 316 h 3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w="9525">
              <a:noFill/>
              <a:round/>
              <a:headEnd/>
              <a:tailEnd/>
            </a:ln>
          </p:spPr>
          <p:txBody>
            <a:bodyPr/>
            <a:lstStyle/>
            <a:p>
              <a:endParaRPr lang="en-US"/>
            </a:p>
          </p:txBody>
        </p:sp>
        <p:sp>
          <p:nvSpPr>
            <p:cNvPr id="26634" name="Freeform 11"/>
            <p:cNvSpPr>
              <a:spLocks/>
            </p:cNvSpPr>
            <p:nvPr/>
          </p:nvSpPr>
          <p:spPr bwMode="auto">
            <a:xfrm>
              <a:off x="662940" y="3653530"/>
              <a:ext cx="508341" cy="717727"/>
            </a:xfrm>
            <a:custGeom>
              <a:avLst/>
              <a:gdLst>
                <a:gd name="T0" fmla="*/ 17630 w 346"/>
                <a:gd name="T1" fmla="*/ 382396 h 488"/>
                <a:gd name="T2" fmla="*/ 76398 w 346"/>
                <a:gd name="T3" fmla="*/ 345627 h 488"/>
                <a:gd name="T4" fmla="*/ 82275 w 346"/>
                <a:gd name="T5" fmla="*/ 263265 h 488"/>
                <a:gd name="T6" fmla="*/ 239479 w 346"/>
                <a:gd name="T7" fmla="*/ 229437 h 488"/>
                <a:gd name="T8" fmla="*/ 265924 w 346"/>
                <a:gd name="T9" fmla="*/ 85304 h 488"/>
                <a:gd name="T10" fmla="*/ 355545 w 346"/>
                <a:gd name="T11" fmla="*/ 11766 h 488"/>
                <a:gd name="T12" fmla="*/ 364360 w 346"/>
                <a:gd name="T13" fmla="*/ 126485 h 488"/>
                <a:gd name="T14" fmla="*/ 373175 w 346"/>
                <a:gd name="T15" fmla="*/ 219142 h 488"/>
                <a:gd name="T16" fmla="*/ 411374 w 346"/>
                <a:gd name="T17" fmla="*/ 442696 h 488"/>
                <a:gd name="T18" fmla="*/ 480426 w 346"/>
                <a:gd name="T19" fmla="*/ 541237 h 488"/>
                <a:gd name="T20" fmla="*/ 285024 w 346"/>
                <a:gd name="T21" fmla="*/ 708902 h 488"/>
                <a:gd name="T22" fmla="*/ 204218 w 346"/>
                <a:gd name="T23" fmla="*/ 630953 h 488"/>
                <a:gd name="T24" fmla="*/ 117535 w 346"/>
                <a:gd name="T25" fmla="*/ 611833 h 488"/>
                <a:gd name="T26" fmla="*/ 67583 w 346"/>
                <a:gd name="T27" fmla="*/ 547120 h 488"/>
                <a:gd name="T28" fmla="*/ 23507 w 346"/>
                <a:gd name="T29" fmla="*/ 511822 h 488"/>
                <a:gd name="T30" fmla="*/ 32322 w 346"/>
                <a:gd name="T31" fmla="*/ 444167 h 488"/>
                <a:gd name="T32" fmla="*/ 17630 w 346"/>
                <a:gd name="T33" fmla="*/ 382396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w="9525">
              <a:noFill/>
              <a:round/>
              <a:headEnd/>
              <a:tailEnd/>
            </a:ln>
          </p:spPr>
          <p:txBody>
            <a:bodyPr/>
            <a:lstStyle/>
            <a:p>
              <a:endParaRPr lang="en-US"/>
            </a:p>
          </p:txBody>
        </p:sp>
        <p:sp>
          <p:nvSpPr>
            <p:cNvPr id="26635" name="Freeform 12"/>
            <p:cNvSpPr>
              <a:spLocks noEditPoints="1"/>
            </p:cNvSpPr>
            <p:nvPr/>
          </p:nvSpPr>
          <p:spPr bwMode="auto">
            <a:xfrm>
              <a:off x="665267" y="3652367"/>
              <a:ext cx="494382" cy="723543"/>
            </a:xfrm>
            <a:custGeom>
              <a:avLst/>
              <a:gdLst>
                <a:gd name="T0" fmla="*/ 8828 w 336"/>
                <a:gd name="T1" fmla="*/ 433832 h 492"/>
                <a:gd name="T2" fmla="*/ 11771 w 336"/>
                <a:gd name="T3" fmla="*/ 517657 h 492"/>
                <a:gd name="T4" fmla="*/ 48555 w 336"/>
                <a:gd name="T5" fmla="*/ 551481 h 492"/>
                <a:gd name="T6" fmla="*/ 48555 w 336"/>
                <a:gd name="T7" fmla="*/ 592658 h 492"/>
                <a:gd name="T8" fmla="*/ 132424 w 336"/>
                <a:gd name="T9" fmla="*/ 633835 h 492"/>
                <a:gd name="T10" fmla="*/ 253076 w 336"/>
                <a:gd name="T11" fmla="*/ 714719 h 492"/>
                <a:gd name="T12" fmla="*/ 406100 w 336"/>
                <a:gd name="T13" fmla="*/ 669130 h 492"/>
                <a:gd name="T14" fmla="*/ 491439 w 336"/>
                <a:gd name="T15" fmla="*/ 498539 h 492"/>
                <a:gd name="T16" fmla="*/ 420813 w 336"/>
                <a:gd name="T17" fmla="*/ 436773 h 492"/>
                <a:gd name="T18" fmla="*/ 379615 w 336"/>
                <a:gd name="T19" fmla="*/ 217651 h 492"/>
                <a:gd name="T20" fmla="*/ 386972 w 336"/>
                <a:gd name="T21" fmla="*/ 83825 h 492"/>
                <a:gd name="T22" fmla="*/ 384029 w 336"/>
                <a:gd name="T23" fmla="*/ 17647 h 492"/>
                <a:gd name="T24" fmla="*/ 316346 w 336"/>
                <a:gd name="T25" fmla="*/ 4412 h 492"/>
                <a:gd name="T26" fmla="*/ 254548 w 336"/>
                <a:gd name="T27" fmla="*/ 83825 h 492"/>
                <a:gd name="T28" fmla="*/ 245720 w 336"/>
                <a:gd name="T29" fmla="*/ 198533 h 492"/>
                <a:gd name="T30" fmla="*/ 73569 w 336"/>
                <a:gd name="T31" fmla="*/ 257358 h 492"/>
                <a:gd name="T32" fmla="*/ 54441 w 336"/>
                <a:gd name="T33" fmla="*/ 333830 h 492"/>
                <a:gd name="T34" fmla="*/ 23542 w 336"/>
                <a:gd name="T35" fmla="*/ 355889 h 492"/>
                <a:gd name="T36" fmla="*/ 22071 w 336"/>
                <a:gd name="T37" fmla="*/ 392655 h 492"/>
                <a:gd name="T38" fmla="*/ 36784 w 336"/>
                <a:gd name="T39" fmla="*/ 370595 h 492"/>
                <a:gd name="T40" fmla="*/ 73569 w 336"/>
                <a:gd name="T41" fmla="*/ 357360 h 492"/>
                <a:gd name="T42" fmla="*/ 80926 w 336"/>
                <a:gd name="T43" fmla="*/ 341183 h 492"/>
                <a:gd name="T44" fmla="*/ 80926 w 336"/>
                <a:gd name="T45" fmla="*/ 341183 h 492"/>
                <a:gd name="T46" fmla="*/ 69155 w 336"/>
                <a:gd name="T47" fmla="*/ 310300 h 492"/>
                <a:gd name="T48" fmla="*/ 151552 w 336"/>
                <a:gd name="T49" fmla="*/ 247063 h 492"/>
                <a:gd name="T50" fmla="*/ 264847 w 336"/>
                <a:gd name="T51" fmla="*/ 204416 h 492"/>
                <a:gd name="T52" fmla="*/ 273676 w 336"/>
                <a:gd name="T53" fmla="*/ 89708 h 492"/>
                <a:gd name="T54" fmla="*/ 322231 w 336"/>
                <a:gd name="T55" fmla="*/ 23530 h 492"/>
                <a:gd name="T56" fmla="*/ 370786 w 336"/>
                <a:gd name="T57" fmla="*/ 32354 h 492"/>
                <a:gd name="T58" fmla="*/ 367844 w 336"/>
                <a:gd name="T59" fmla="*/ 77943 h 492"/>
                <a:gd name="T60" fmla="*/ 360487 w 336"/>
                <a:gd name="T61" fmla="*/ 225004 h 492"/>
                <a:gd name="T62" fmla="*/ 394329 w 336"/>
                <a:gd name="T63" fmla="*/ 305888 h 492"/>
                <a:gd name="T64" fmla="*/ 400214 w 336"/>
                <a:gd name="T65" fmla="*/ 448538 h 492"/>
                <a:gd name="T66" fmla="*/ 451712 w 336"/>
                <a:gd name="T67" fmla="*/ 472068 h 492"/>
                <a:gd name="T68" fmla="*/ 467897 w 336"/>
                <a:gd name="T69" fmla="*/ 539716 h 492"/>
                <a:gd name="T70" fmla="*/ 282504 w 336"/>
                <a:gd name="T71" fmla="*/ 701484 h 492"/>
                <a:gd name="T72" fmla="*/ 211878 w 336"/>
                <a:gd name="T73" fmla="*/ 632365 h 492"/>
                <a:gd name="T74" fmla="*/ 122124 w 336"/>
                <a:gd name="T75" fmla="*/ 605894 h 492"/>
                <a:gd name="T76" fmla="*/ 67683 w 336"/>
                <a:gd name="T77" fmla="*/ 585305 h 492"/>
                <a:gd name="T78" fmla="*/ 70626 w 336"/>
                <a:gd name="T79" fmla="*/ 555893 h 492"/>
                <a:gd name="T80" fmla="*/ 75040 w 336"/>
                <a:gd name="T81" fmla="*/ 547069 h 492"/>
                <a:gd name="T82" fmla="*/ 67683 w 336"/>
                <a:gd name="T83" fmla="*/ 538245 h 492"/>
                <a:gd name="T84" fmla="*/ 38256 w 336"/>
                <a:gd name="T85" fmla="*/ 519127 h 492"/>
                <a:gd name="T86" fmla="*/ 23542 w 336"/>
                <a:gd name="T87" fmla="*/ 469127 h 492"/>
                <a:gd name="T88" fmla="*/ 35313 w 336"/>
                <a:gd name="T89" fmla="*/ 454420 h 492"/>
                <a:gd name="T90" fmla="*/ 36784 w 336"/>
                <a:gd name="T91" fmla="*/ 438244 h 492"/>
                <a:gd name="T92" fmla="*/ 35313 w 336"/>
                <a:gd name="T93" fmla="*/ 436773 h 492"/>
                <a:gd name="T94" fmla="*/ 22071 w 336"/>
                <a:gd name="T95" fmla="*/ 392655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w="9525">
              <a:noFill/>
              <a:round/>
              <a:headEnd/>
              <a:tailEnd/>
            </a:ln>
          </p:spPr>
          <p:txBody>
            <a:bodyPr/>
            <a:lstStyle/>
            <a:p>
              <a:endParaRPr lang="en-US"/>
            </a:p>
          </p:txBody>
        </p:sp>
        <p:sp>
          <p:nvSpPr>
            <p:cNvPr id="26636" name="Freeform 13"/>
            <p:cNvSpPr>
              <a:spLocks/>
            </p:cNvSpPr>
            <p:nvPr/>
          </p:nvSpPr>
          <p:spPr bwMode="auto">
            <a:xfrm>
              <a:off x="854877" y="4246789"/>
              <a:ext cx="100040" cy="50020"/>
            </a:xfrm>
            <a:custGeom>
              <a:avLst/>
              <a:gdLst>
                <a:gd name="T0" fmla="*/ 82386 w 68"/>
                <a:gd name="T1" fmla="*/ 4414 h 34"/>
                <a:gd name="T2" fmla="*/ 10298 w 68"/>
                <a:gd name="T3" fmla="*/ 29424 h 34"/>
                <a:gd name="T4" fmla="*/ 0 w 68"/>
                <a:gd name="T5" fmla="*/ 41193 h 34"/>
                <a:gd name="T6" fmla="*/ 11769 w 68"/>
                <a:gd name="T7" fmla="*/ 50020 h 34"/>
                <a:gd name="T8" fmla="*/ 95626 w 68"/>
                <a:gd name="T9" fmla="*/ 17654 h 34"/>
                <a:gd name="T10" fmla="*/ 95626 w 68"/>
                <a:gd name="T11" fmla="*/ 4414 h 34"/>
                <a:gd name="T12" fmla="*/ 82386 w 68"/>
                <a:gd name="T13" fmla="*/ 4414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w="9525">
              <a:noFill/>
              <a:round/>
              <a:headEnd/>
              <a:tailEnd/>
            </a:ln>
          </p:spPr>
          <p:txBody>
            <a:bodyPr/>
            <a:lstStyle/>
            <a:p>
              <a:endParaRPr lang="en-US"/>
            </a:p>
          </p:txBody>
        </p:sp>
        <p:sp>
          <p:nvSpPr>
            <p:cNvPr id="26637" name="Freeform 14"/>
            <p:cNvSpPr>
              <a:spLocks/>
            </p:cNvSpPr>
            <p:nvPr/>
          </p:nvSpPr>
          <p:spPr bwMode="auto">
            <a:xfrm>
              <a:off x="1027038" y="4086260"/>
              <a:ext cx="59326" cy="88407"/>
            </a:xfrm>
            <a:custGeom>
              <a:avLst/>
              <a:gdLst>
                <a:gd name="T0" fmla="*/ 38562 w 40"/>
                <a:gd name="T1" fmla="*/ 7367 h 60"/>
                <a:gd name="T2" fmla="*/ 2966 w 40"/>
                <a:gd name="T3" fmla="*/ 70726 h 60"/>
                <a:gd name="T4" fmla="*/ 4449 w 40"/>
                <a:gd name="T5" fmla="*/ 83987 h 60"/>
                <a:gd name="T6" fmla="*/ 19281 w 40"/>
                <a:gd name="T7" fmla="*/ 82513 h 60"/>
                <a:gd name="T8" fmla="*/ 57843 w 40"/>
                <a:gd name="T9" fmla="*/ 14735 h 60"/>
                <a:gd name="T10" fmla="*/ 50427 w 40"/>
                <a:gd name="T11" fmla="*/ 1473 h 60"/>
                <a:gd name="T12" fmla="*/ 38562 w 40"/>
                <a:gd name="T13" fmla="*/ 7367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w="9525">
              <a:noFill/>
              <a:round/>
              <a:headEnd/>
              <a:tailEnd/>
            </a:ln>
          </p:spPr>
          <p:txBody>
            <a:bodyPr/>
            <a:lstStyle/>
            <a:p>
              <a:endParaRPr lang="en-US"/>
            </a:p>
          </p:txBody>
        </p:sp>
        <p:sp>
          <p:nvSpPr>
            <p:cNvPr id="26638" name="Freeform 15"/>
            <p:cNvSpPr>
              <a:spLocks/>
            </p:cNvSpPr>
            <p:nvPr/>
          </p:nvSpPr>
          <p:spPr bwMode="auto">
            <a:xfrm>
              <a:off x="723429" y="4140933"/>
              <a:ext cx="151223" cy="102366"/>
            </a:xfrm>
            <a:custGeom>
              <a:avLst/>
              <a:gdLst>
                <a:gd name="T0" fmla="*/ 132137 w 103"/>
                <a:gd name="T1" fmla="*/ 2925 h 70"/>
                <a:gd name="T2" fmla="*/ 118923 w 103"/>
                <a:gd name="T3" fmla="*/ 7312 h 70"/>
                <a:gd name="T4" fmla="*/ 121859 w 103"/>
                <a:gd name="T5" fmla="*/ 20473 h 70"/>
                <a:gd name="T6" fmla="*/ 130668 w 103"/>
                <a:gd name="T7" fmla="*/ 33635 h 70"/>
                <a:gd name="T8" fmla="*/ 117455 w 103"/>
                <a:gd name="T9" fmla="*/ 54108 h 70"/>
                <a:gd name="T10" fmla="*/ 11745 w 103"/>
                <a:gd name="T11" fmla="*/ 51183 h 70"/>
                <a:gd name="T12" fmla="*/ 1468 w 103"/>
                <a:gd name="T13" fmla="*/ 58495 h 70"/>
                <a:gd name="T14" fmla="*/ 7341 w 103"/>
                <a:gd name="T15" fmla="*/ 70194 h 70"/>
                <a:gd name="T16" fmla="*/ 130668 w 103"/>
                <a:gd name="T17" fmla="*/ 68731 h 70"/>
                <a:gd name="T18" fmla="*/ 149755 w 103"/>
                <a:gd name="T19" fmla="*/ 30710 h 70"/>
                <a:gd name="T20" fmla="*/ 132137 w 103"/>
                <a:gd name="T21" fmla="*/ 2925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w="9525">
              <a:noFill/>
              <a:round/>
              <a:headEnd/>
              <a:tailEnd/>
            </a:ln>
          </p:spPr>
          <p:txBody>
            <a:bodyPr/>
            <a:lstStyle/>
            <a:p>
              <a:endParaRPr lang="en-US"/>
            </a:p>
          </p:txBody>
        </p:sp>
        <p:sp>
          <p:nvSpPr>
            <p:cNvPr id="26639" name="Freeform 16"/>
            <p:cNvSpPr>
              <a:spLocks/>
            </p:cNvSpPr>
            <p:nvPr/>
          </p:nvSpPr>
          <p:spPr bwMode="auto">
            <a:xfrm>
              <a:off x="743204" y="4193279"/>
              <a:ext cx="125631" cy="101203"/>
            </a:xfrm>
            <a:custGeom>
              <a:avLst/>
              <a:gdLst>
                <a:gd name="T0" fmla="*/ 112329 w 85"/>
                <a:gd name="T1" fmla="*/ 2933 h 69"/>
                <a:gd name="T2" fmla="*/ 101983 w 85"/>
                <a:gd name="T3" fmla="*/ 5867 h 69"/>
                <a:gd name="T4" fmla="*/ 103461 w 85"/>
                <a:gd name="T5" fmla="*/ 20534 h 69"/>
                <a:gd name="T6" fmla="*/ 109373 w 85"/>
                <a:gd name="T7" fmla="*/ 32268 h 69"/>
                <a:gd name="T8" fmla="*/ 96071 w 85"/>
                <a:gd name="T9" fmla="*/ 52802 h 69"/>
                <a:gd name="T10" fmla="*/ 11824 w 85"/>
                <a:gd name="T11" fmla="*/ 57202 h 69"/>
                <a:gd name="T12" fmla="*/ 1478 w 85"/>
                <a:gd name="T13" fmla="*/ 58668 h 69"/>
                <a:gd name="T14" fmla="*/ 5912 w 85"/>
                <a:gd name="T15" fmla="*/ 71869 h 69"/>
                <a:gd name="T16" fmla="*/ 104939 w 85"/>
                <a:gd name="T17" fmla="*/ 67469 h 69"/>
                <a:gd name="T18" fmla="*/ 125631 w 85"/>
                <a:gd name="T19" fmla="*/ 30801 h 69"/>
                <a:gd name="T20" fmla="*/ 112329 w 85"/>
                <a:gd name="T21" fmla="*/ 2933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w="9525">
              <a:noFill/>
              <a:round/>
              <a:headEnd/>
              <a:tailEnd/>
            </a:ln>
          </p:spPr>
          <p:txBody>
            <a:bodyPr/>
            <a:lstStyle/>
            <a:p>
              <a:endParaRPr lang="en-US"/>
            </a:p>
          </p:txBody>
        </p:sp>
        <p:sp>
          <p:nvSpPr>
            <p:cNvPr id="26640" name="Freeform 17"/>
            <p:cNvSpPr>
              <a:spLocks/>
            </p:cNvSpPr>
            <p:nvPr/>
          </p:nvSpPr>
          <p:spPr bwMode="auto">
            <a:xfrm>
              <a:off x="689695" y="4053689"/>
              <a:ext cx="232650" cy="112835"/>
            </a:xfrm>
            <a:custGeom>
              <a:avLst/>
              <a:gdLst>
                <a:gd name="T0" fmla="*/ 190217 w 159"/>
                <a:gd name="T1" fmla="*/ 7327 h 77"/>
                <a:gd name="T2" fmla="*/ 197533 w 159"/>
                <a:gd name="T3" fmla="*/ 19050 h 77"/>
                <a:gd name="T4" fmla="*/ 207775 w 159"/>
                <a:gd name="T5" fmla="*/ 32239 h 77"/>
                <a:gd name="T6" fmla="*/ 201923 w 159"/>
                <a:gd name="T7" fmla="*/ 67408 h 77"/>
                <a:gd name="T8" fmla="*/ 106814 w 159"/>
                <a:gd name="T9" fmla="*/ 83527 h 77"/>
                <a:gd name="T10" fmla="*/ 13169 w 159"/>
                <a:gd name="T11" fmla="*/ 38100 h 77"/>
                <a:gd name="T12" fmla="*/ 4390 w 159"/>
                <a:gd name="T13" fmla="*/ 41031 h 77"/>
                <a:gd name="T14" fmla="*/ 4390 w 159"/>
                <a:gd name="T15" fmla="*/ 52754 h 77"/>
                <a:gd name="T16" fmla="*/ 103888 w 159"/>
                <a:gd name="T17" fmla="*/ 101112 h 77"/>
                <a:gd name="T18" fmla="*/ 216555 w 159"/>
                <a:gd name="T19" fmla="*/ 79131 h 77"/>
                <a:gd name="T20" fmla="*/ 226797 w 159"/>
                <a:gd name="T21" fmla="*/ 27842 h 77"/>
                <a:gd name="T22" fmla="*/ 201923 w 159"/>
                <a:gd name="T23" fmla="*/ 1465 h 77"/>
                <a:gd name="T24" fmla="*/ 190217 w 159"/>
                <a:gd name="T25" fmla="*/ 732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w="9525">
              <a:noFill/>
              <a:round/>
              <a:headEnd/>
              <a:tailEnd/>
            </a:ln>
          </p:spPr>
          <p:txBody>
            <a:bodyPr/>
            <a:lstStyle/>
            <a:p>
              <a:endParaRPr lang="en-US"/>
            </a:p>
          </p:txBody>
        </p:sp>
        <p:sp>
          <p:nvSpPr>
            <p:cNvPr id="26641" name="Freeform 18"/>
            <p:cNvSpPr>
              <a:spLocks/>
            </p:cNvSpPr>
            <p:nvPr/>
          </p:nvSpPr>
          <p:spPr bwMode="auto">
            <a:xfrm>
              <a:off x="726919" y="3929221"/>
              <a:ext cx="219855" cy="155876"/>
            </a:xfrm>
            <a:custGeom>
              <a:avLst/>
              <a:gdLst>
                <a:gd name="T0" fmla="*/ 104763 w 149"/>
                <a:gd name="T1" fmla="*/ 1471 h 106"/>
                <a:gd name="T2" fmla="*/ 92959 w 149"/>
                <a:gd name="T3" fmla="*/ 8823 h 106"/>
                <a:gd name="T4" fmla="*/ 100337 w 149"/>
                <a:gd name="T5" fmla="*/ 20587 h 106"/>
                <a:gd name="T6" fmla="*/ 196246 w 149"/>
                <a:gd name="T7" fmla="*/ 76467 h 106"/>
                <a:gd name="T8" fmla="*/ 190344 w 149"/>
                <a:gd name="T9" fmla="*/ 102937 h 106"/>
                <a:gd name="T10" fmla="*/ 106239 w 149"/>
                <a:gd name="T11" fmla="*/ 116172 h 106"/>
                <a:gd name="T12" fmla="*/ 19182 w 149"/>
                <a:gd name="T13" fmla="*/ 64703 h 106"/>
                <a:gd name="T14" fmla="*/ 4427 w 149"/>
                <a:gd name="T15" fmla="*/ 64703 h 106"/>
                <a:gd name="T16" fmla="*/ 4427 w 149"/>
                <a:gd name="T17" fmla="*/ 77938 h 106"/>
                <a:gd name="T18" fmla="*/ 100337 w 149"/>
                <a:gd name="T19" fmla="*/ 135289 h 106"/>
                <a:gd name="T20" fmla="*/ 206575 w 149"/>
                <a:gd name="T21" fmla="*/ 114701 h 106"/>
                <a:gd name="T22" fmla="*/ 213953 w 149"/>
                <a:gd name="T23" fmla="*/ 69115 h 106"/>
                <a:gd name="T24" fmla="*/ 104763 w 149"/>
                <a:gd name="T25" fmla="*/ 147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w="9525">
              <a:noFill/>
              <a:round/>
              <a:headEnd/>
              <a:tailEnd/>
            </a:ln>
          </p:spPr>
          <p:txBody>
            <a:bodyPr/>
            <a:lstStyle/>
            <a:p>
              <a:endParaRPr lang="en-US"/>
            </a:p>
          </p:txBody>
        </p:sp>
        <p:sp>
          <p:nvSpPr>
            <p:cNvPr id="26642" name="Freeform 19"/>
            <p:cNvSpPr>
              <a:spLocks noEditPoints="1"/>
            </p:cNvSpPr>
            <p:nvPr/>
          </p:nvSpPr>
          <p:spPr bwMode="auto">
            <a:xfrm>
              <a:off x="881631" y="3923405"/>
              <a:ext cx="27918" cy="53510"/>
            </a:xfrm>
            <a:custGeom>
              <a:avLst/>
              <a:gdLst>
                <a:gd name="T0" fmla="*/ 1469 w 19"/>
                <a:gd name="T1" fmla="*/ 10124 h 37"/>
                <a:gd name="T2" fmla="*/ 1469 w 19"/>
                <a:gd name="T3" fmla="*/ 21693 h 37"/>
                <a:gd name="T4" fmla="*/ 7347 w 19"/>
                <a:gd name="T5" fmla="*/ 46279 h 37"/>
                <a:gd name="T6" fmla="*/ 20571 w 19"/>
                <a:gd name="T7" fmla="*/ 50618 h 37"/>
                <a:gd name="T8" fmla="*/ 24979 w 19"/>
                <a:gd name="T9" fmla="*/ 37602 h 37"/>
                <a:gd name="T10" fmla="*/ 20571 w 19"/>
                <a:gd name="T11" fmla="*/ 20247 h 37"/>
                <a:gd name="T12" fmla="*/ 20571 w 19"/>
                <a:gd name="T13" fmla="*/ 13016 h 37"/>
                <a:gd name="T14" fmla="*/ 20571 w 19"/>
                <a:gd name="T15" fmla="*/ 13016 h 37"/>
                <a:gd name="T16" fmla="*/ 11755 w 19"/>
                <a:gd name="T17" fmla="*/ 1446 h 37"/>
                <a:gd name="T18" fmla="*/ 1469 w 19"/>
                <a:gd name="T19" fmla="*/ 10124 h 37"/>
                <a:gd name="T20" fmla="*/ 20571 w 19"/>
                <a:gd name="T21" fmla="*/ 13016 h 37"/>
                <a:gd name="T22" fmla="*/ 20571 w 19"/>
                <a:gd name="T23" fmla="*/ 13016 h 37"/>
                <a:gd name="T24" fmla="*/ 20571 w 19"/>
                <a:gd name="T25" fmla="*/ 1301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w="9525">
              <a:noFill/>
              <a:round/>
              <a:headEnd/>
              <a:tailEnd/>
            </a:ln>
          </p:spPr>
          <p:txBody>
            <a:bodyPr/>
            <a:lstStyle/>
            <a:p>
              <a:endParaRPr lang="en-US"/>
            </a:p>
          </p:txBody>
        </p:sp>
        <p:sp>
          <p:nvSpPr>
            <p:cNvPr id="26643" name="Freeform 20"/>
            <p:cNvSpPr>
              <a:spLocks/>
            </p:cNvSpPr>
            <p:nvPr/>
          </p:nvSpPr>
          <p:spPr bwMode="auto">
            <a:xfrm>
              <a:off x="1284117" y="2955579"/>
              <a:ext cx="2190403" cy="2820887"/>
            </a:xfrm>
            <a:custGeom>
              <a:avLst/>
              <a:gdLst>
                <a:gd name="T0" fmla="*/ 1578854 w 1490"/>
                <a:gd name="T1" fmla="*/ 152878 h 1919"/>
                <a:gd name="T2" fmla="*/ 130836 w 1490"/>
                <a:gd name="T3" fmla="*/ 1214202 h 1919"/>
                <a:gd name="T4" fmla="*/ 1393625 w 1490"/>
                <a:gd name="T5" fmla="*/ 2607740 h 1919"/>
                <a:gd name="T6" fmla="*/ 1540633 w 1490"/>
                <a:gd name="T7" fmla="*/ 1802193 h 1919"/>
                <a:gd name="T8" fmla="*/ 1602376 w 1490"/>
                <a:gd name="T9" fmla="*/ 1005465 h 1919"/>
                <a:gd name="T10" fmla="*/ 1578854 w 1490"/>
                <a:gd name="T11" fmla="*/ 152878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26644" name="Freeform 21"/>
            <p:cNvSpPr>
              <a:spLocks/>
            </p:cNvSpPr>
            <p:nvPr/>
          </p:nvSpPr>
          <p:spPr bwMode="auto">
            <a:xfrm>
              <a:off x="2404328" y="4038567"/>
              <a:ext cx="557198" cy="243120"/>
            </a:xfrm>
            <a:custGeom>
              <a:avLst/>
              <a:gdLst>
                <a:gd name="T0" fmla="*/ 530735 w 379"/>
                <a:gd name="T1" fmla="*/ 81040 h 165"/>
                <a:gd name="T2" fmla="*/ 516033 w 379"/>
                <a:gd name="T3" fmla="*/ 64832 h 165"/>
                <a:gd name="T4" fmla="*/ 66158 w 379"/>
                <a:gd name="T5" fmla="*/ 22102 h 165"/>
                <a:gd name="T6" fmla="*/ 19112 w 379"/>
                <a:gd name="T7" fmla="*/ 75146 h 165"/>
                <a:gd name="T8" fmla="*/ 471928 w 379"/>
                <a:gd name="T9" fmla="*/ 200390 h 165"/>
                <a:gd name="T10" fmla="*/ 530735 w 379"/>
                <a:gd name="T11" fmla="*/ 81040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26645" name="Freeform 22"/>
            <p:cNvSpPr>
              <a:spLocks/>
            </p:cNvSpPr>
            <p:nvPr/>
          </p:nvSpPr>
          <p:spPr bwMode="auto">
            <a:xfrm>
              <a:off x="2161209" y="4587622"/>
              <a:ext cx="615360" cy="401322"/>
            </a:xfrm>
            <a:custGeom>
              <a:avLst/>
              <a:gdLst>
                <a:gd name="T0" fmla="*/ 293728 w 419"/>
                <a:gd name="T1" fmla="*/ 160235 h 273"/>
                <a:gd name="T2" fmla="*/ 0 w 419"/>
                <a:gd name="T3" fmla="*/ 216096 h 273"/>
                <a:gd name="T4" fmla="*/ 522836 w 419"/>
                <a:gd name="T5" fmla="*/ 164645 h 273"/>
                <a:gd name="T6" fmla="*/ 609485 w 419"/>
                <a:gd name="T7" fmla="*/ 335170 h 273"/>
                <a:gd name="T8" fmla="*/ 575707 w 419"/>
                <a:gd name="T9" fmla="*/ 401322 h 273"/>
                <a:gd name="T10" fmla="*/ 293728 w 419"/>
                <a:gd name="T11" fmla="*/ 160235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26646" name="Freeform 23"/>
            <p:cNvSpPr>
              <a:spLocks/>
            </p:cNvSpPr>
            <p:nvPr/>
          </p:nvSpPr>
          <p:spPr bwMode="auto">
            <a:xfrm>
              <a:off x="2485756" y="3055618"/>
              <a:ext cx="617687" cy="580463"/>
            </a:xfrm>
            <a:custGeom>
              <a:avLst/>
              <a:gdLst>
                <a:gd name="T0" fmla="*/ 257370 w 420"/>
                <a:gd name="T1" fmla="*/ 542255 h 395"/>
                <a:gd name="T2" fmla="*/ 617687 w 420"/>
                <a:gd name="T3" fmla="*/ 246880 h 395"/>
                <a:gd name="T4" fmla="*/ 377966 w 420"/>
                <a:gd name="T5" fmla="*/ 52903 h 395"/>
                <a:gd name="T6" fmla="*/ 69122 w 420"/>
                <a:gd name="T7" fmla="*/ 2939 h 395"/>
                <a:gd name="T8" fmla="*/ 257370 w 420"/>
                <a:gd name="T9" fmla="*/ 542255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26647" name="Freeform 24"/>
            <p:cNvSpPr>
              <a:spLocks/>
            </p:cNvSpPr>
            <p:nvPr/>
          </p:nvSpPr>
          <p:spPr bwMode="auto">
            <a:xfrm>
              <a:off x="1852947" y="3084700"/>
              <a:ext cx="531606" cy="510668"/>
            </a:xfrm>
            <a:custGeom>
              <a:avLst/>
              <a:gdLst>
                <a:gd name="T0" fmla="*/ 150204 w 361"/>
                <a:gd name="T1" fmla="*/ 453273 h 347"/>
                <a:gd name="T2" fmla="*/ 376984 w 361"/>
                <a:gd name="T3" fmla="*/ 466518 h 347"/>
                <a:gd name="T4" fmla="*/ 500682 w 361"/>
                <a:gd name="T5" fmla="*/ 0 h 347"/>
                <a:gd name="T6" fmla="*/ 0 w 361"/>
                <a:gd name="T7" fmla="*/ 239882 h 347"/>
                <a:gd name="T8" fmla="*/ 150204 w 361"/>
                <a:gd name="T9" fmla="*/ 453273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26648" name="Freeform 25"/>
            <p:cNvSpPr>
              <a:spLocks/>
            </p:cNvSpPr>
            <p:nvPr/>
          </p:nvSpPr>
          <p:spPr bwMode="auto">
            <a:xfrm>
              <a:off x="1476053" y="3397615"/>
              <a:ext cx="418771" cy="972479"/>
            </a:xfrm>
            <a:custGeom>
              <a:avLst/>
              <a:gdLst>
                <a:gd name="T0" fmla="*/ 22041 w 285"/>
                <a:gd name="T1" fmla="*/ 667936 h 661"/>
                <a:gd name="T2" fmla="*/ 8816 w 285"/>
                <a:gd name="T3" fmla="*/ 972479 h 661"/>
                <a:gd name="T4" fmla="*/ 36734 w 285"/>
                <a:gd name="T5" fmla="*/ 875378 h 661"/>
                <a:gd name="T6" fmla="*/ 248324 w 285"/>
                <a:gd name="T7" fmla="*/ 291302 h 661"/>
                <a:gd name="T8" fmla="*/ 418771 w 285"/>
                <a:gd name="T9" fmla="*/ 110342 h 661"/>
                <a:gd name="T10" fmla="*/ 368812 w 285"/>
                <a:gd name="T11" fmla="*/ 0 h 661"/>
                <a:gd name="T12" fmla="*/ 22041 w 285"/>
                <a:gd name="T13" fmla="*/ 667936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26649" name="Freeform 26"/>
            <p:cNvSpPr>
              <a:spLocks/>
            </p:cNvSpPr>
            <p:nvPr/>
          </p:nvSpPr>
          <p:spPr bwMode="auto">
            <a:xfrm>
              <a:off x="2407818" y="3180086"/>
              <a:ext cx="82591" cy="90734"/>
            </a:xfrm>
            <a:custGeom>
              <a:avLst/>
              <a:gdLst>
                <a:gd name="T0" fmla="*/ 78166 w 56"/>
                <a:gd name="T1" fmla="*/ 0 h 61"/>
                <a:gd name="T2" fmla="*/ 11799 w 56"/>
                <a:gd name="T3" fmla="*/ 4462 h 61"/>
                <a:gd name="T4" fmla="*/ 0 w 56"/>
                <a:gd name="T5" fmla="*/ 90734 h 61"/>
                <a:gd name="T6" fmla="*/ 82591 w 56"/>
                <a:gd name="T7" fmla="*/ 77347 h 61"/>
                <a:gd name="T8" fmla="*/ 78166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26650" name="Freeform 27"/>
            <p:cNvSpPr>
              <a:spLocks/>
            </p:cNvSpPr>
            <p:nvPr/>
          </p:nvSpPr>
          <p:spPr bwMode="auto">
            <a:xfrm>
              <a:off x="1465584" y="4623683"/>
              <a:ext cx="1722776" cy="1098110"/>
            </a:xfrm>
            <a:custGeom>
              <a:avLst/>
              <a:gdLst>
                <a:gd name="T0" fmla="*/ 1359699 w 1172"/>
                <a:gd name="T1" fmla="*/ 133772 h 747"/>
                <a:gd name="T2" fmla="*/ 1364109 w 1172"/>
                <a:gd name="T3" fmla="*/ 127892 h 747"/>
                <a:gd name="T4" fmla="*/ 1170076 w 1172"/>
                <a:gd name="T5" fmla="*/ 36751 h 747"/>
                <a:gd name="T6" fmla="*/ 1121568 w 1172"/>
                <a:gd name="T7" fmla="*/ 17640 h 747"/>
                <a:gd name="T8" fmla="*/ 1003973 w 1172"/>
                <a:gd name="T9" fmla="*/ 0 h 747"/>
                <a:gd name="T10" fmla="*/ 1280322 w 1172"/>
                <a:gd name="T11" fmla="*/ 135242 h 747"/>
                <a:gd name="T12" fmla="*/ 1297962 w 1172"/>
                <a:gd name="T13" fmla="*/ 242554 h 747"/>
                <a:gd name="T14" fmla="*/ 1311191 w 1172"/>
                <a:gd name="T15" fmla="*/ 573310 h 747"/>
                <a:gd name="T16" fmla="*/ 674705 w 1172"/>
                <a:gd name="T17" fmla="*/ 717373 h 747"/>
                <a:gd name="T18" fmla="*/ 0 w 1172"/>
                <a:gd name="T19" fmla="*/ 202864 h 747"/>
                <a:gd name="T20" fmla="*/ 1212705 w 1172"/>
                <a:gd name="T21" fmla="*/ 939347 h 747"/>
                <a:gd name="T22" fmla="*/ 1359699 w 1172"/>
                <a:gd name="T23" fmla="*/ 133772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26651" name="Freeform 28"/>
            <p:cNvSpPr>
              <a:spLocks/>
            </p:cNvSpPr>
            <p:nvPr/>
          </p:nvSpPr>
          <p:spPr bwMode="auto">
            <a:xfrm>
              <a:off x="1775009" y="4724886"/>
              <a:ext cx="1413351" cy="939908"/>
            </a:xfrm>
            <a:custGeom>
              <a:avLst/>
              <a:gdLst>
                <a:gd name="T0" fmla="*/ 1050086 w 961"/>
                <a:gd name="T1" fmla="*/ 32360 h 639"/>
                <a:gd name="T2" fmla="*/ 1054498 w 961"/>
                <a:gd name="T3" fmla="*/ 26476 h 639"/>
                <a:gd name="T4" fmla="*/ 1007436 w 961"/>
                <a:gd name="T5" fmla="*/ 0 h 639"/>
                <a:gd name="T6" fmla="*/ 1135387 w 961"/>
                <a:gd name="T7" fmla="*/ 280943 h 639"/>
                <a:gd name="T8" fmla="*/ 836833 w 961"/>
                <a:gd name="T9" fmla="*/ 797230 h 639"/>
                <a:gd name="T10" fmla="*/ 0 w 961"/>
                <a:gd name="T11" fmla="*/ 607484 h 639"/>
                <a:gd name="T12" fmla="*/ 903015 w 961"/>
                <a:gd name="T13" fmla="*/ 838416 h 639"/>
                <a:gd name="T14" fmla="*/ 1050086 w 961"/>
                <a:gd name="T15" fmla="*/ 32360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26652" name="Freeform 29"/>
            <p:cNvSpPr>
              <a:spLocks/>
            </p:cNvSpPr>
            <p:nvPr/>
          </p:nvSpPr>
          <p:spPr bwMode="auto">
            <a:xfrm>
              <a:off x="2440389" y="4353808"/>
              <a:ext cx="547892" cy="397832"/>
            </a:xfrm>
            <a:custGeom>
              <a:avLst/>
              <a:gdLst>
                <a:gd name="T0" fmla="*/ 195361 w 373"/>
                <a:gd name="T1" fmla="*/ 306815 h 271"/>
                <a:gd name="T2" fmla="*/ 389253 w 373"/>
                <a:gd name="T3" fmla="*/ 397832 h 271"/>
                <a:gd name="T4" fmla="*/ 547892 w 373"/>
                <a:gd name="T5" fmla="*/ 0 h 271"/>
                <a:gd name="T6" fmla="*/ 323153 w 373"/>
                <a:gd name="T7" fmla="*/ 237818 h 271"/>
                <a:gd name="T8" fmla="*/ 0 w 373"/>
                <a:gd name="T9" fmla="*/ 261307 h 271"/>
                <a:gd name="T10" fmla="*/ 29378 w 373"/>
                <a:gd name="T11" fmla="*/ 270115 h 271"/>
                <a:gd name="T12" fmla="*/ 146888 w 373"/>
                <a:gd name="T13" fmla="*/ 287731 h 271"/>
                <a:gd name="T14" fmla="*/ 195361 w 373"/>
                <a:gd name="T15" fmla="*/ 306815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26653" name="Freeform 31"/>
            <p:cNvSpPr>
              <a:spLocks/>
            </p:cNvSpPr>
            <p:nvPr/>
          </p:nvSpPr>
          <p:spPr bwMode="auto">
            <a:xfrm>
              <a:off x="2590449" y="3298738"/>
              <a:ext cx="674686" cy="792175"/>
            </a:xfrm>
            <a:custGeom>
              <a:avLst/>
              <a:gdLst>
                <a:gd name="T0" fmla="*/ 510057 w 459"/>
                <a:gd name="T1" fmla="*/ 0 h 539"/>
                <a:gd name="T2" fmla="*/ 439501 w 459"/>
                <a:gd name="T3" fmla="*/ 323337 h 539"/>
                <a:gd name="T4" fmla="*/ 0 w 459"/>
                <a:gd name="T5" fmla="*/ 740735 h 539"/>
                <a:gd name="T6" fmla="*/ 354247 w 459"/>
                <a:gd name="T7" fmla="*/ 762781 h 539"/>
                <a:gd name="T8" fmla="*/ 296921 w 459"/>
                <a:gd name="T9" fmla="*/ 662840 h 539"/>
                <a:gd name="T10" fmla="*/ 510057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26654" name="Freeform 32"/>
            <p:cNvSpPr>
              <a:spLocks/>
            </p:cNvSpPr>
            <p:nvPr/>
          </p:nvSpPr>
          <p:spPr bwMode="auto">
            <a:xfrm>
              <a:off x="2747488" y="3851283"/>
              <a:ext cx="232650" cy="173325"/>
            </a:xfrm>
            <a:custGeom>
              <a:avLst/>
              <a:gdLst>
                <a:gd name="T0" fmla="*/ 160499 w 158"/>
                <a:gd name="T1" fmla="*/ 143948 h 118"/>
                <a:gd name="T2" fmla="*/ 139884 w 158"/>
                <a:gd name="T3" fmla="*/ 110164 h 118"/>
                <a:gd name="T4" fmla="*/ 232650 w 158"/>
                <a:gd name="T5" fmla="*/ 0 h 118"/>
                <a:gd name="T6" fmla="*/ 0 w 158"/>
                <a:gd name="T7" fmla="*/ 164512 h 118"/>
                <a:gd name="T8" fmla="*/ 160499 w 158"/>
                <a:gd name="T9" fmla="*/ 143948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26655" name="Freeform 33"/>
            <p:cNvSpPr>
              <a:spLocks noEditPoints="1"/>
            </p:cNvSpPr>
            <p:nvPr/>
          </p:nvSpPr>
          <p:spPr bwMode="auto">
            <a:xfrm>
              <a:off x="1386483" y="3046312"/>
              <a:ext cx="1763490" cy="2567298"/>
            </a:xfrm>
            <a:custGeom>
              <a:avLst/>
              <a:gdLst>
                <a:gd name="T0" fmla="*/ 1102181 w 1200"/>
                <a:gd name="T1" fmla="*/ 7352 h 1746"/>
                <a:gd name="T2" fmla="*/ 631917 w 1200"/>
                <a:gd name="T3" fmla="*/ 151450 h 1746"/>
                <a:gd name="T4" fmla="*/ 246889 w 1200"/>
                <a:gd name="T5" fmla="*/ 505814 h 1746"/>
                <a:gd name="T6" fmla="*/ 20574 w 1200"/>
                <a:gd name="T7" fmla="*/ 1121906 h 1746"/>
                <a:gd name="T8" fmla="*/ 11757 w 1200"/>
                <a:gd name="T9" fmla="*/ 1490974 h 1746"/>
                <a:gd name="T10" fmla="*/ 83766 w 1200"/>
                <a:gd name="T11" fmla="*/ 1823282 h 1746"/>
                <a:gd name="T12" fmla="*/ 426177 w 1200"/>
                <a:gd name="T13" fmla="*/ 2332036 h 1746"/>
                <a:gd name="T14" fmla="*/ 617221 w 1200"/>
                <a:gd name="T15" fmla="*/ 2462900 h 1746"/>
                <a:gd name="T16" fmla="*/ 830310 w 1200"/>
                <a:gd name="T17" fmla="*/ 2542301 h 1746"/>
                <a:gd name="T18" fmla="*/ 1058094 w 1200"/>
                <a:gd name="T19" fmla="*/ 2564357 h 1746"/>
                <a:gd name="T20" fmla="*/ 1294695 w 1200"/>
                <a:gd name="T21" fmla="*/ 2526127 h 1746"/>
                <a:gd name="T22" fmla="*/ 1616533 w 1200"/>
                <a:gd name="T23" fmla="*/ 2184997 h 1746"/>
                <a:gd name="T24" fmla="*/ 1620941 w 1200"/>
                <a:gd name="T25" fmla="*/ 2118830 h 1746"/>
                <a:gd name="T26" fmla="*/ 1575384 w 1200"/>
                <a:gd name="T27" fmla="*/ 1890920 h 1746"/>
                <a:gd name="T28" fmla="*/ 1450470 w 1200"/>
                <a:gd name="T29" fmla="*/ 1710062 h 1746"/>
                <a:gd name="T30" fmla="*/ 1579793 w 1200"/>
                <a:gd name="T31" fmla="*/ 1452744 h 1746"/>
                <a:gd name="T32" fmla="*/ 1615063 w 1200"/>
                <a:gd name="T33" fmla="*/ 1235126 h 1746"/>
                <a:gd name="T34" fmla="*/ 1613593 w 1200"/>
                <a:gd name="T35" fmla="*/ 1192485 h 1746"/>
                <a:gd name="T36" fmla="*/ 1512193 w 1200"/>
                <a:gd name="T37" fmla="*/ 914582 h 1746"/>
                <a:gd name="T38" fmla="*/ 1651802 w 1200"/>
                <a:gd name="T39" fmla="*/ 735194 h 1746"/>
                <a:gd name="T40" fmla="*/ 1739977 w 1200"/>
                <a:gd name="T41" fmla="*/ 551396 h 1746"/>
                <a:gd name="T42" fmla="*/ 1763490 w 1200"/>
                <a:gd name="T43" fmla="*/ 410238 h 1746"/>
                <a:gd name="T44" fmla="*/ 1757612 w 1200"/>
                <a:gd name="T45" fmla="*/ 344071 h 1746"/>
                <a:gd name="T46" fmla="*/ 1481331 w 1200"/>
                <a:gd name="T47" fmla="*/ 54404 h 1746"/>
                <a:gd name="T48" fmla="*/ 1312330 w 1200"/>
                <a:gd name="T49" fmla="*/ 10293 h 1746"/>
                <a:gd name="T50" fmla="*/ 1102181 w 1200"/>
                <a:gd name="T51" fmla="*/ 7352 h 1746"/>
                <a:gd name="T52" fmla="*/ 834719 w 1200"/>
                <a:gd name="T53" fmla="*/ 2524657 h 1746"/>
                <a:gd name="T54" fmla="*/ 626039 w 1200"/>
                <a:gd name="T55" fmla="*/ 2446726 h 1746"/>
                <a:gd name="T56" fmla="*/ 437933 w 1200"/>
                <a:gd name="T57" fmla="*/ 2318802 h 1746"/>
                <a:gd name="T58" fmla="*/ 101401 w 1200"/>
                <a:gd name="T59" fmla="*/ 1817400 h 1746"/>
                <a:gd name="T60" fmla="*/ 29391 w 1200"/>
                <a:gd name="T61" fmla="*/ 1489503 h 1746"/>
                <a:gd name="T62" fmla="*/ 38209 w 1200"/>
                <a:gd name="T63" fmla="*/ 1124847 h 1746"/>
                <a:gd name="T64" fmla="*/ 640735 w 1200"/>
                <a:gd name="T65" fmla="*/ 167624 h 1746"/>
                <a:gd name="T66" fmla="*/ 1103651 w 1200"/>
                <a:gd name="T67" fmla="*/ 24997 h 1746"/>
                <a:gd name="T68" fmla="*/ 1473983 w 1200"/>
                <a:gd name="T69" fmla="*/ 70579 h 1746"/>
                <a:gd name="T70" fmla="*/ 1739977 w 1200"/>
                <a:gd name="T71" fmla="*/ 348482 h 1746"/>
                <a:gd name="T72" fmla="*/ 1723811 w 1200"/>
                <a:gd name="T73" fmla="*/ 545514 h 1746"/>
                <a:gd name="T74" fmla="*/ 1637107 w 1200"/>
                <a:gd name="T75" fmla="*/ 724901 h 1746"/>
                <a:gd name="T76" fmla="*/ 1494558 w 1200"/>
                <a:gd name="T77" fmla="*/ 907230 h 1746"/>
                <a:gd name="T78" fmla="*/ 1493088 w 1200"/>
                <a:gd name="T79" fmla="*/ 918993 h 1746"/>
                <a:gd name="T80" fmla="*/ 1595959 w 1200"/>
                <a:gd name="T81" fmla="*/ 1192485 h 1746"/>
                <a:gd name="T82" fmla="*/ 1562158 w 1200"/>
                <a:gd name="T83" fmla="*/ 1446862 h 1746"/>
                <a:gd name="T84" fmla="*/ 1431366 w 1200"/>
                <a:gd name="T85" fmla="*/ 1707121 h 1746"/>
                <a:gd name="T86" fmla="*/ 1429896 w 1200"/>
                <a:gd name="T87" fmla="*/ 1713003 h 1746"/>
                <a:gd name="T88" fmla="*/ 1432835 w 1200"/>
                <a:gd name="T89" fmla="*/ 1718884 h 1746"/>
                <a:gd name="T90" fmla="*/ 1598898 w 1200"/>
                <a:gd name="T91" fmla="*/ 2183527 h 1746"/>
                <a:gd name="T92" fmla="*/ 1513662 w 1200"/>
                <a:gd name="T93" fmla="*/ 2373207 h 1746"/>
                <a:gd name="T94" fmla="*/ 1288817 w 1200"/>
                <a:gd name="T95" fmla="*/ 2508482 h 1746"/>
                <a:gd name="T96" fmla="*/ 834719 w 1200"/>
                <a:gd name="T97" fmla="*/ 2524657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26656" name="Freeform 34"/>
            <p:cNvSpPr>
              <a:spLocks/>
            </p:cNvSpPr>
            <p:nvPr/>
          </p:nvSpPr>
          <p:spPr bwMode="auto">
            <a:xfrm>
              <a:off x="1838988" y="2593807"/>
              <a:ext cx="359445" cy="210549"/>
            </a:xfrm>
            <a:custGeom>
              <a:avLst/>
              <a:gdLst>
                <a:gd name="T0" fmla="*/ 0 w 245"/>
                <a:gd name="T1" fmla="*/ 210549 h 143"/>
                <a:gd name="T2" fmla="*/ 156982 w 245"/>
                <a:gd name="T3" fmla="*/ 44171 h 143"/>
                <a:gd name="T4" fmla="*/ 331570 w 245"/>
                <a:gd name="T5" fmla="*/ 108955 h 143"/>
                <a:gd name="T6" fmla="*/ 0 w 245"/>
                <a:gd name="T7" fmla="*/ 210549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6657" name="Freeform 35"/>
            <p:cNvSpPr>
              <a:spLocks/>
            </p:cNvSpPr>
            <p:nvPr/>
          </p:nvSpPr>
          <p:spPr bwMode="auto">
            <a:xfrm>
              <a:off x="2721896" y="2601950"/>
              <a:ext cx="357118" cy="212875"/>
            </a:xfrm>
            <a:custGeom>
              <a:avLst/>
              <a:gdLst>
                <a:gd name="T0" fmla="*/ 357118 w 243"/>
                <a:gd name="T1" fmla="*/ 212875 h 145"/>
                <a:gd name="T2" fmla="*/ 204277 w 243"/>
                <a:gd name="T3" fmla="*/ 45511 h 145"/>
                <a:gd name="T4" fmla="*/ 27923 w 243"/>
                <a:gd name="T5" fmla="*/ 105703 h 145"/>
                <a:gd name="T6" fmla="*/ 357118 w 243"/>
                <a:gd name="T7" fmla="*/ 212875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6658" name="Freeform 36"/>
            <p:cNvSpPr>
              <a:spLocks/>
            </p:cNvSpPr>
            <p:nvPr/>
          </p:nvSpPr>
          <p:spPr bwMode="auto">
            <a:xfrm>
              <a:off x="1871559" y="2870661"/>
              <a:ext cx="468791" cy="675850"/>
            </a:xfrm>
            <a:custGeom>
              <a:avLst/>
              <a:gdLst>
                <a:gd name="T0" fmla="*/ 14696 w 319"/>
                <a:gd name="T1" fmla="*/ 358494 h 460"/>
                <a:gd name="T2" fmla="*/ 261582 w 319"/>
                <a:gd name="T3" fmla="*/ 664096 h 460"/>
                <a:gd name="T4" fmla="*/ 454095 w 319"/>
                <a:gd name="T5" fmla="*/ 317356 h 460"/>
                <a:gd name="T6" fmla="*/ 207209 w 319"/>
                <a:gd name="T7" fmla="*/ 11754 h 460"/>
                <a:gd name="T8" fmla="*/ 14696 w 319"/>
                <a:gd name="T9" fmla="*/ 358494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6659" name="Freeform 37"/>
            <p:cNvSpPr>
              <a:spLocks/>
            </p:cNvSpPr>
            <p:nvPr/>
          </p:nvSpPr>
          <p:spPr bwMode="auto">
            <a:xfrm>
              <a:off x="1957639" y="2964885"/>
              <a:ext cx="287323" cy="497872"/>
            </a:xfrm>
            <a:custGeom>
              <a:avLst/>
              <a:gdLst>
                <a:gd name="T0" fmla="*/ 13261 w 195"/>
                <a:gd name="T1" fmla="*/ 262888 h 339"/>
                <a:gd name="T2" fmla="*/ 167973 w 195"/>
                <a:gd name="T3" fmla="*/ 490529 h 339"/>
                <a:gd name="T4" fmla="*/ 272588 w 195"/>
                <a:gd name="T5" fmla="*/ 236452 h 339"/>
                <a:gd name="T6" fmla="*/ 117876 w 195"/>
                <a:gd name="T7" fmla="*/ 7343 h 339"/>
                <a:gd name="T8" fmla="*/ 13261 w 195"/>
                <a:gd name="T9" fmla="*/ 26288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6660" name="Freeform 38"/>
            <p:cNvSpPr>
              <a:spLocks/>
            </p:cNvSpPr>
            <p:nvPr/>
          </p:nvSpPr>
          <p:spPr bwMode="auto">
            <a:xfrm>
              <a:off x="2044883" y="3056782"/>
              <a:ext cx="102366" cy="323384"/>
            </a:xfrm>
            <a:custGeom>
              <a:avLst/>
              <a:gdLst>
                <a:gd name="T0" fmla="*/ 11699 w 70"/>
                <a:gd name="T1" fmla="*/ 167572 h 220"/>
                <a:gd name="T2" fmla="*/ 73119 w 70"/>
                <a:gd name="T3" fmla="*/ 318974 h 220"/>
                <a:gd name="T4" fmla="*/ 90667 w 70"/>
                <a:gd name="T5" fmla="*/ 155812 h 220"/>
                <a:gd name="T6" fmla="*/ 29247 w 70"/>
                <a:gd name="T7" fmla="*/ 4410 h 220"/>
                <a:gd name="T8" fmla="*/ 11699 w 70"/>
                <a:gd name="T9" fmla="*/ 167572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6661" name="Freeform 39"/>
            <p:cNvSpPr>
              <a:spLocks/>
            </p:cNvSpPr>
            <p:nvPr/>
          </p:nvSpPr>
          <p:spPr bwMode="auto">
            <a:xfrm>
              <a:off x="1889008" y="3152168"/>
              <a:ext cx="451342" cy="395506"/>
            </a:xfrm>
            <a:custGeom>
              <a:avLst/>
              <a:gdLst>
                <a:gd name="T0" fmla="*/ 311676 w 307"/>
                <a:gd name="T1" fmla="*/ 326403 h 269"/>
                <a:gd name="T2" fmla="*/ 432230 w 307"/>
                <a:gd name="T3" fmla="*/ 0 h 269"/>
                <a:gd name="T4" fmla="*/ 436640 w 307"/>
                <a:gd name="T5" fmla="*/ 35287 h 269"/>
                <a:gd name="T6" fmla="*/ 244048 w 307"/>
                <a:gd name="T7" fmla="*/ 382273 h 269"/>
                <a:gd name="T8" fmla="*/ 0 w 307"/>
                <a:gd name="T9" fmla="*/ 95568 h 269"/>
                <a:gd name="T10" fmla="*/ 311676 w 307"/>
                <a:gd name="T11" fmla="*/ 326403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6662" name="Freeform 40"/>
            <p:cNvSpPr>
              <a:spLocks noEditPoints="1"/>
            </p:cNvSpPr>
            <p:nvPr/>
          </p:nvSpPr>
          <p:spPr bwMode="auto">
            <a:xfrm>
              <a:off x="1863416" y="2863682"/>
              <a:ext cx="485076" cy="692135"/>
            </a:xfrm>
            <a:custGeom>
              <a:avLst/>
              <a:gdLst>
                <a:gd name="T0" fmla="*/ 214609 w 330"/>
                <a:gd name="T1" fmla="*/ 11756 h 471"/>
                <a:gd name="T2" fmla="*/ 14699 w 330"/>
                <a:gd name="T3" fmla="*/ 367375 h 471"/>
                <a:gd name="T4" fmla="*/ 14699 w 330"/>
                <a:gd name="T5" fmla="*/ 367375 h 471"/>
                <a:gd name="T6" fmla="*/ 268997 w 330"/>
                <a:gd name="T7" fmla="*/ 680379 h 471"/>
                <a:gd name="T8" fmla="*/ 468907 w 330"/>
                <a:gd name="T9" fmla="*/ 324760 h 471"/>
                <a:gd name="T10" fmla="*/ 214609 w 330"/>
                <a:gd name="T11" fmla="*/ 11756 h 471"/>
                <a:gd name="T12" fmla="*/ 32338 w 330"/>
                <a:gd name="T13" fmla="*/ 364436 h 471"/>
                <a:gd name="T14" fmla="*/ 32338 w 330"/>
                <a:gd name="T15" fmla="*/ 364436 h 471"/>
                <a:gd name="T16" fmla="*/ 216079 w 330"/>
                <a:gd name="T17" fmla="*/ 29390 h 471"/>
                <a:gd name="T18" fmla="*/ 451268 w 330"/>
                <a:gd name="T19" fmla="*/ 326229 h 471"/>
                <a:gd name="T20" fmla="*/ 267527 w 330"/>
                <a:gd name="T21" fmla="*/ 661275 h 471"/>
                <a:gd name="T22" fmla="*/ 32338 w 330"/>
                <a:gd name="T23" fmla="*/ 364436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6663" name="Freeform 41"/>
            <p:cNvSpPr>
              <a:spLocks/>
            </p:cNvSpPr>
            <p:nvPr/>
          </p:nvSpPr>
          <p:spPr bwMode="auto">
            <a:xfrm>
              <a:off x="2532286" y="2848559"/>
              <a:ext cx="522300" cy="729359"/>
            </a:xfrm>
            <a:custGeom>
              <a:avLst/>
              <a:gdLst>
                <a:gd name="T0" fmla="*/ 26483 w 355"/>
                <a:gd name="T1" fmla="*/ 322036 h 496"/>
                <a:gd name="T2" fmla="*/ 210391 w 355"/>
                <a:gd name="T3" fmla="*/ 705831 h 496"/>
                <a:gd name="T4" fmla="*/ 494346 w 355"/>
                <a:gd name="T5" fmla="*/ 407324 h 496"/>
                <a:gd name="T6" fmla="*/ 310437 w 355"/>
                <a:gd name="T7" fmla="*/ 23528 h 496"/>
                <a:gd name="T8" fmla="*/ 26483 w 355"/>
                <a:gd name="T9" fmla="*/ 32203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6664" name="Freeform 42"/>
            <p:cNvSpPr>
              <a:spLocks/>
            </p:cNvSpPr>
            <p:nvPr/>
          </p:nvSpPr>
          <p:spPr bwMode="auto">
            <a:xfrm>
              <a:off x="2643958" y="3003272"/>
              <a:ext cx="293139" cy="508341"/>
            </a:xfrm>
            <a:custGeom>
              <a:avLst/>
              <a:gdLst>
                <a:gd name="T0" fmla="*/ 14731 w 199"/>
                <a:gd name="T1" fmla="*/ 233602 h 346"/>
                <a:gd name="T2" fmla="*/ 119318 w 199"/>
                <a:gd name="T3" fmla="*/ 496587 h 346"/>
                <a:gd name="T4" fmla="*/ 276935 w 199"/>
                <a:gd name="T5" fmla="*/ 276208 h 346"/>
                <a:gd name="T6" fmla="*/ 173821 w 199"/>
                <a:gd name="T7" fmla="*/ 11754 h 346"/>
                <a:gd name="T8" fmla="*/ 14731 w 199"/>
                <a:gd name="T9" fmla="*/ 23360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6665" name="Freeform 43"/>
            <p:cNvSpPr>
              <a:spLocks/>
            </p:cNvSpPr>
            <p:nvPr/>
          </p:nvSpPr>
          <p:spPr bwMode="auto">
            <a:xfrm>
              <a:off x="2755630" y="3156821"/>
              <a:ext cx="63979" cy="289650"/>
            </a:xfrm>
            <a:custGeom>
              <a:avLst/>
              <a:gdLst>
                <a:gd name="T0" fmla="*/ 1488 w 43"/>
                <a:gd name="T1" fmla="*/ 144090 h 197"/>
                <a:gd name="T2" fmla="*/ 26782 w 43"/>
                <a:gd name="T3" fmla="*/ 288180 h 197"/>
                <a:gd name="T4" fmla="*/ 61003 w 43"/>
                <a:gd name="T5" fmla="*/ 145560 h 197"/>
                <a:gd name="T6" fmla="*/ 35709 w 43"/>
                <a:gd name="T7" fmla="*/ 0 h 197"/>
                <a:gd name="T8" fmla="*/ 1488 w 43"/>
                <a:gd name="T9" fmla="*/ 14409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6666" name="Freeform 44"/>
            <p:cNvSpPr>
              <a:spLocks/>
            </p:cNvSpPr>
            <p:nvPr/>
          </p:nvSpPr>
          <p:spPr bwMode="auto">
            <a:xfrm>
              <a:off x="2554388" y="3054455"/>
              <a:ext cx="482750" cy="523464"/>
            </a:xfrm>
            <a:custGeom>
              <a:avLst/>
              <a:gdLst>
                <a:gd name="T0" fmla="*/ 0 w 328"/>
                <a:gd name="T1" fmla="*/ 216149 h 356"/>
                <a:gd name="T2" fmla="*/ 220770 w 328"/>
                <a:gd name="T3" fmla="*/ 457296 h 356"/>
                <a:gd name="T4" fmla="*/ 459201 w 328"/>
                <a:gd name="T5" fmla="*/ 0 h 356"/>
                <a:gd name="T6" fmla="*/ 472447 w 328"/>
                <a:gd name="T7" fmla="*/ 201445 h 356"/>
                <a:gd name="T8" fmla="*/ 188390 w 328"/>
                <a:gd name="T9" fmla="*/ 499938 h 356"/>
                <a:gd name="T10" fmla="*/ 0 w 328"/>
                <a:gd name="T11" fmla="*/ 216149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6667" name="Freeform 45"/>
            <p:cNvSpPr>
              <a:spLocks noEditPoints="1"/>
            </p:cNvSpPr>
            <p:nvPr/>
          </p:nvSpPr>
          <p:spPr bwMode="auto">
            <a:xfrm>
              <a:off x="2525306" y="2854376"/>
              <a:ext cx="536259" cy="730523"/>
            </a:xfrm>
            <a:custGeom>
              <a:avLst/>
              <a:gdLst>
                <a:gd name="T0" fmla="*/ 164551 w 365"/>
                <a:gd name="T1" fmla="*/ 52915 h 497"/>
                <a:gd name="T2" fmla="*/ 27915 w 365"/>
                <a:gd name="T3" fmla="*/ 316021 h 497"/>
                <a:gd name="T4" fmla="*/ 27915 w 365"/>
                <a:gd name="T5" fmla="*/ 316021 h 497"/>
                <a:gd name="T6" fmla="*/ 217442 w 365"/>
                <a:gd name="T7" fmla="*/ 707005 h 497"/>
                <a:gd name="T8" fmla="*/ 508344 w 365"/>
                <a:gd name="T9" fmla="*/ 402743 h 497"/>
                <a:gd name="T10" fmla="*/ 318817 w 365"/>
                <a:gd name="T11" fmla="*/ 10289 h 497"/>
                <a:gd name="T12" fmla="*/ 164551 w 365"/>
                <a:gd name="T13" fmla="*/ 52915 h 497"/>
                <a:gd name="T14" fmla="*/ 220380 w 365"/>
                <a:gd name="T15" fmla="*/ 686427 h 497"/>
                <a:gd name="T16" fmla="*/ 45545 w 365"/>
                <a:gd name="T17" fmla="*/ 318961 h 497"/>
                <a:gd name="T18" fmla="*/ 45545 w 365"/>
                <a:gd name="T19" fmla="*/ 318961 h 497"/>
                <a:gd name="T20" fmla="*/ 174835 w 365"/>
                <a:gd name="T21" fmla="*/ 70554 h 497"/>
                <a:gd name="T22" fmla="*/ 315879 w 365"/>
                <a:gd name="T23" fmla="*/ 30867 h 497"/>
                <a:gd name="T24" fmla="*/ 490714 w 365"/>
                <a:gd name="T25" fmla="*/ 398334 h 497"/>
                <a:gd name="T26" fmla="*/ 220380 w 365"/>
                <a:gd name="T27" fmla="*/ 686427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6668" name="Freeform 46"/>
            <p:cNvSpPr>
              <a:spLocks/>
            </p:cNvSpPr>
            <p:nvPr/>
          </p:nvSpPr>
          <p:spPr bwMode="auto">
            <a:xfrm>
              <a:off x="2627673" y="3123087"/>
              <a:ext cx="203569" cy="311752"/>
            </a:xfrm>
            <a:custGeom>
              <a:avLst/>
              <a:gdLst>
                <a:gd name="T0" fmla="*/ 8851 w 138"/>
                <a:gd name="T1" fmla="*/ 145582 h 212"/>
                <a:gd name="T2" fmla="*/ 85558 w 138"/>
                <a:gd name="T3" fmla="*/ 305870 h 212"/>
                <a:gd name="T4" fmla="*/ 194718 w 138"/>
                <a:gd name="T5" fmla="*/ 166170 h 212"/>
                <a:gd name="T6" fmla="*/ 118011 w 138"/>
                <a:gd name="T7" fmla="*/ 5882 h 212"/>
                <a:gd name="T8" fmla="*/ 8851 w 138"/>
                <a:gd name="T9" fmla="*/ 145582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6669" name="Freeform 47"/>
            <p:cNvSpPr>
              <a:spLocks/>
            </p:cNvSpPr>
            <p:nvPr/>
          </p:nvSpPr>
          <p:spPr bwMode="auto">
            <a:xfrm>
              <a:off x="2730039" y="3189392"/>
              <a:ext cx="77938" cy="98876"/>
            </a:xfrm>
            <a:custGeom>
              <a:avLst/>
              <a:gdLst>
                <a:gd name="T0" fmla="*/ 2941 w 53"/>
                <a:gd name="T1" fmla="*/ 45749 h 67"/>
                <a:gd name="T2" fmla="*/ 33822 w 53"/>
                <a:gd name="T3" fmla="*/ 95924 h 67"/>
                <a:gd name="T4" fmla="*/ 74997 w 53"/>
                <a:gd name="T5" fmla="*/ 53127 h 67"/>
                <a:gd name="T6" fmla="*/ 44116 w 53"/>
                <a:gd name="T7" fmla="*/ 2952 h 67"/>
                <a:gd name="T8" fmla="*/ 2941 w 53"/>
                <a:gd name="T9" fmla="*/ 45749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6670" name="Freeform 48"/>
            <p:cNvSpPr>
              <a:spLocks/>
            </p:cNvSpPr>
            <p:nvPr/>
          </p:nvSpPr>
          <p:spPr bwMode="auto">
            <a:xfrm>
              <a:off x="2046047" y="3120760"/>
              <a:ext cx="204732" cy="309425"/>
            </a:xfrm>
            <a:custGeom>
              <a:avLst/>
              <a:gdLst>
                <a:gd name="T0" fmla="*/ 8837 w 139"/>
                <a:gd name="T1" fmla="*/ 164245 h 211"/>
                <a:gd name="T2" fmla="*/ 117831 w 139"/>
                <a:gd name="T3" fmla="*/ 303559 h 211"/>
                <a:gd name="T4" fmla="*/ 195895 w 139"/>
                <a:gd name="T5" fmla="*/ 145180 h 211"/>
                <a:gd name="T6" fmla="*/ 86901 w 139"/>
                <a:gd name="T7" fmla="*/ 5866 h 211"/>
                <a:gd name="T8" fmla="*/ 8837 w 139"/>
                <a:gd name="T9" fmla="*/ 16424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6671" name="Freeform 49"/>
            <p:cNvSpPr>
              <a:spLocks/>
            </p:cNvSpPr>
            <p:nvPr/>
          </p:nvSpPr>
          <p:spPr bwMode="auto">
            <a:xfrm>
              <a:off x="2139107" y="3178923"/>
              <a:ext cx="77938" cy="97713"/>
            </a:xfrm>
            <a:custGeom>
              <a:avLst/>
              <a:gdLst>
                <a:gd name="T0" fmla="*/ 2941 w 53"/>
                <a:gd name="T1" fmla="*/ 53298 h 66"/>
                <a:gd name="T2" fmla="*/ 44116 w 53"/>
                <a:gd name="T3" fmla="*/ 96233 h 66"/>
                <a:gd name="T4" fmla="*/ 74997 w 53"/>
                <a:gd name="T5" fmla="*/ 44415 h 66"/>
                <a:gd name="T6" fmla="*/ 33822 w 53"/>
                <a:gd name="T7" fmla="*/ 1481 h 66"/>
                <a:gd name="T8" fmla="*/ 2941 w 53"/>
                <a:gd name="T9" fmla="*/ 53298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26672" name="Freeform 50"/>
            <p:cNvSpPr>
              <a:spLocks/>
            </p:cNvSpPr>
            <p:nvPr/>
          </p:nvSpPr>
          <p:spPr bwMode="auto">
            <a:xfrm>
              <a:off x="2419450" y="3510450"/>
              <a:ext cx="96550" cy="136101"/>
            </a:xfrm>
            <a:custGeom>
              <a:avLst/>
              <a:gdLst>
                <a:gd name="T0" fmla="*/ 8777 w 66"/>
                <a:gd name="T1" fmla="*/ 1463 h 93"/>
                <a:gd name="T2" fmla="*/ 0 w 66"/>
                <a:gd name="T3" fmla="*/ 10244 h 93"/>
                <a:gd name="T4" fmla="*/ 8777 w 66"/>
                <a:gd name="T5" fmla="*/ 19025 h 93"/>
                <a:gd name="T6" fmla="*/ 74607 w 66"/>
                <a:gd name="T7" fmla="*/ 60002 h 93"/>
                <a:gd name="T8" fmla="*/ 29258 w 66"/>
                <a:gd name="T9" fmla="*/ 115613 h 93"/>
                <a:gd name="T10" fmla="*/ 21943 w 66"/>
                <a:gd name="T11" fmla="*/ 127320 h 93"/>
                <a:gd name="T12" fmla="*/ 32183 w 66"/>
                <a:gd name="T13" fmla="*/ 134638 h 93"/>
                <a:gd name="T14" fmla="*/ 84847 w 66"/>
                <a:gd name="T15" fmla="*/ 102442 h 93"/>
                <a:gd name="T16" fmla="*/ 93624 w 66"/>
                <a:gd name="T17" fmla="*/ 57075 h 93"/>
                <a:gd name="T18" fmla="*/ 8777 w 66"/>
                <a:gd name="T19" fmla="*/ 1463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26673" name="Picture 51"/>
            <p:cNvPicPr>
              <a:picLocks noChangeAspect="1" noChangeArrowheads="1"/>
            </p:cNvPicPr>
            <p:nvPr/>
          </p:nvPicPr>
          <p:blipFill>
            <a:blip r:embed="rId3"/>
            <a:srcRect/>
            <a:stretch>
              <a:fillRect/>
            </a:stretch>
          </p:blipFill>
          <p:spPr bwMode="auto">
            <a:xfrm>
              <a:off x="2196106" y="3675632"/>
              <a:ext cx="538586" cy="243120"/>
            </a:xfrm>
            <a:prstGeom prst="rect">
              <a:avLst/>
            </a:prstGeom>
            <a:noFill/>
            <a:ln w="9525">
              <a:noFill/>
              <a:miter lim="800000"/>
              <a:headEnd/>
              <a:tailEnd/>
            </a:ln>
          </p:spPr>
        </p:pic>
        <p:pic>
          <p:nvPicPr>
            <p:cNvPr id="26674" name="Picture 52"/>
            <p:cNvPicPr>
              <a:picLocks noChangeAspect="1" noChangeArrowheads="1"/>
            </p:cNvPicPr>
            <p:nvPr/>
          </p:nvPicPr>
          <p:blipFill>
            <a:blip r:embed="rId4"/>
            <a:srcRect/>
            <a:stretch>
              <a:fillRect/>
            </a:stretch>
          </p:blipFill>
          <p:spPr bwMode="auto">
            <a:xfrm>
              <a:off x="2228677" y="3710529"/>
              <a:ext cx="494382" cy="401322"/>
            </a:xfrm>
            <a:prstGeom prst="rect">
              <a:avLst/>
            </a:prstGeom>
            <a:noFill/>
            <a:ln w="9525">
              <a:noFill/>
              <a:miter lim="800000"/>
              <a:headEnd/>
              <a:tailEnd/>
            </a:ln>
          </p:spPr>
        </p:pic>
        <p:sp>
          <p:nvSpPr>
            <p:cNvPr id="26675" name="Freeform 53"/>
            <p:cNvSpPr>
              <a:spLocks/>
            </p:cNvSpPr>
            <p:nvPr/>
          </p:nvSpPr>
          <p:spPr bwMode="auto">
            <a:xfrm>
              <a:off x="2217045" y="3707040"/>
              <a:ext cx="490892" cy="355955"/>
            </a:xfrm>
            <a:custGeom>
              <a:avLst/>
              <a:gdLst>
                <a:gd name="T0" fmla="*/ 490892 w 334"/>
                <a:gd name="T1" fmla="*/ 0 h 242"/>
                <a:gd name="T2" fmla="*/ 0 w 334"/>
                <a:gd name="T3" fmla="*/ 7354 h 242"/>
                <a:gd name="T4" fmla="*/ 174899 w 334"/>
                <a:gd name="T5" fmla="*/ 298590 h 242"/>
                <a:gd name="T6" fmla="*/ 490892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26676" name="Freeform 54"/>
            <p:cNvSpPr>
              <a:spLocks/>
            </p:cNvSpPr>
            <p:nvPr/>
          </p:nvSpPr>
          <p:spPr bwMode="auto">
            <a:xfrm>
              <a:off x="2222861" y="3708203"/>
              <a:ext cx="482750" cy="140754"/>
            </a:xfrm>
            <a:custGeom>
              <a:avLst/>
              <a:gdLst>
                <a:gd name="T0" fmla="*/ 256782 w 329"/>
                <a:gd name="T1" fmla="*/ 127558 h 96"/>
                <a:gd name="T2" fmla="*/ 0 w 329"/>
                <a:gd name="T3" fmla="*/ 8797 h 96"/>
                <a:gd name="T4" fmla="*/ 482750 w 329"/>
                <a:gd name="T5" fmla="*/ 0 h 96"/>
                <a:gd name="T6" fmla="*/ 256782 w 329"/>
                <a:gd name="T7" fmla="*/ 127558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26677" name="Freeform 55"/>
            <p:cNvSpPr>
              <a:spLocks noEditPoints="1"/>
            </p:cNvSpPr>
            <p:nvPr/>
          </p:nvSpPr>
          <p:spPr bwMode="auto">
            <a:xfrm>
              <a:off x="2212392" y="3697734"/>
              <a:ext cx="503688" cy="161692"/>
            </a:xfrm>
            <a:custGeom>
              <a:avLst/>
              <a:gdLst>
                <a:gd name="T0" fmla="*/ 489003 w 343"/>
                <a:gd name="T1" fmla="*/ 1470 h 110"/>
                <a:gd name="T2" fmla="*/ 14685 w 343"/>
                <a:gd name="T3" fmla="*/ 10289 h 110"/>
                <a:gd name="T4" fmla="*/ 2937 w 343"/>
                <a:gd name="T5" fmla="*/ 13229 h 110"/>
                <a:gd name="T6" fmla="*/ 2937 w 343"/>
                <a:gd name="T7" fmla="*/ 26459 h 110"/>
                <a:gd name="T8" fmla="*/ 267263 w 343"/>
                <a:gd name="T9" fmla="*/ 148463 h 110"/>
                <a:gd name="T10" fmla="*/ 500751 w 343"/>
                <a:gd name="T11" fmla="*/ 16169 h 110"/>
                <a:gd name="T12" fmla="*/ 500751 w 343"/>
                <a:gd name="T13" fmla="*/ 4410 h 110"/>
                <a:gd name="T14" fmla="*/ 489003 w 343"/>
                <a:gd name="T15" fmla="*/ 1470 h 110"/>
                <a:gd name="T16" fmla="*/ 55802 w 343"/>
                <a:gd name="T17" fmla="*/ 51447 h 110"/>
                <a:gd name="T18" fmla="*/ 459634 w 343"/>
                <a:gd name="T19" fmla="*/ 38218 h 110"/>
                <a:gd name="T20" fmla="*/ 267263 w 343"/>
                <a:gd name="T21" fmla="*/ 127884 h 110"/>
                <a:gd name="T22" fmla="*/ 55802 w 343"/>
                <a:gd name="T23" fmla="*/ 51447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26678" name="Freeform 56"/>
            <p:cNvSpPr>
              <a:spLocks/>
            </p:cNvSpPr>
            <p:nvPr/>
          </p:nvSpPr>
          <p:spPr bwMode="auto">
            <a:xfrm>
              <a:off x="2312431" y="3832671"/>
              <a:ext cx="290813" cy="209385"/>
            </a:xfrm>
            <a:custGeom>
              <a:avLst/>
              <a:gdLst>
                <a:gd name="T0" fmla="*/ 148344 w 198"/>
                <a:gd name="T1" fmla="*/ 66354 h 142"/>
                <a:gd name="T2" fmla="*/ 290813 w 198"/>
                <a:gd name="T3" fmla="*/ 85523 h 142"/>
                <a:gd name="T4" fmla="*/ 79313 w 198"/>
                <a:gd name="T5" fmla="*/ 172521 h 142"/>
                <a:gd name="T6" fmla="*/ 0 w 198"/>
                <a:gd name="T7" fmla="*/ 100269 h 142"/>
                <a:gd name="T8" fmla="*/ 148344 w 198"/>
                <a:gd name="T9" fmla="*/ 66354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26679" name="Freeform 57"/>
            <p:cNvSpPr>
              <a:spLocks/>
            </p:cNvSpPr>
            <p:nvPr/>
          </p:nvSpPr>
          <p:spPr bwMode="auto">
            <a:xfrm>
              <a:off x="2301962" y="3836161"/>
              <a:ext cx="311752" cy="111672"/>
            </a:xfrm>
            <a:custGeom>
              <a:avLst/>
              <a:gdLst>
                <a:gd name="T0" fmla="*/ 308811 w 212"/>
                <a:gd name="T1" fmla="*/ 74938 h 76"/>
                <a:gd name="T2" fmla="*/ 160288 w 212"/>
                <a:gd name="T3" fmla="*/ 51428 h 76"/>
                <a:gd name="T4" fmla="*/ 66174 w 212"/>
                <a:gd name="T5" fmla="*/ 35265 h 76"/>
                <a:gd name="T6" fmla="*/ 2941 w 212"/>
                <a:gd name="T7" fmla="*/ 94040 h 76"/>
                <a:gd name="T8" fmla="*/ 2941 w 212"/>
                <a:gd name="T9" fmla="*/ 104325 h 76"/>
                <a:gd name="T10" fmla="*/ 7353 w 212"/>
                <a:gd name="T11" fmla="*/ 111672 h 76"/>
                <a:gd name="T12" fmla="*/ 27940 w 212"/>
                <a:gd name="T13" fmla="*/ 102856 h 76"/>
                <a:gd name="T14" fmla="*/ 23528 w 212"/>
                <a:gd name="T15" fmla="*/ 95509 h 76"/>
                <a:gd name="T16" fmla="*/ 69115 w 212"/>
                <a:gd name="T17" fmla="*/ 55836 h 76"/>
                <a:gd name="T18" fmla="*/ 154405 w 212"/>
                <a:gd name="T19" fmla="*/ 70530 h 76"/>
                <a:gd name="T20" fmla="*/ 164699 w 212"/>
                <a:gd name="T21" fmla="*/ 70530 h 76"/>
                <a:gd name="T22" fmla="*/ 288224 w 212"/>
                <a:gd name="T23" fmla="*/ 85223 h 76"/>
                <a:gd name="T24" fmla="*/ 280871 w 212"/>
                <a:gd name="T25" fmla="*/ 94040 h 76"/>
                <a:gd name="T26" fmla="*/ 302929 w 212"/>
                <a:gd name="T27" fmla="*/ 96978 h 76"/>
                <a:gd name="T28" fmla="*/ 308811 w 212"/>
                <a:gd name="T29" fmla="*/ 88162 h 76"/>
                <a:gd name="T30" fmla="*/ 308811 w 212"/>
                <a:gd name="T31" fmla="*/ 74938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26680" name="Freeform 58"/>
            <p:cNvSpPr>
              <a:spLocks noEditPoints="1"/>
            </p:cNvSpPr>
            <p:nvPr/>
          </p:nvSpPr>
          <p:spPr bwMode="auto">
            <a:xfrm>
              <a:off x="2206575" y="3696570"/>
              <a:ext cx="511831" cy="339670"/>
            </a:xfrm>
            <a:custGeom>
              <a:avLst/>
              <a:gdLst>
                <a:gd name="T0" fmla="*/ 498594 w 348"/>
                <a:gd name="T1" fmla="*/ 1470 h 231"/>
                <a:gd name="T2" fmla="*/ 14708 w 348"/>
                <a:gd name="T3" fmla="*/ 7352 h 231"/>
                <a:gd name="T4" fmla="*/ 4412 w 348"/>
                <a:gd name="T5" fmla="*/ 10293 h 231"/>
                <a:gd name="T6" fmla="*/ 1471 w 348"/>
                <a:gd name="T7" fmla="*/ 20586 h 231"/>
                <a:gd name="T8" fmla="*/ 180906 w 348"/>
                <a:gd name="T9" fmla="*/ 319084 h 231"/>
                <a:gd name="T10" fmla="*/ 308864 w 348"/>
                <a:gd name="T11" fmla="*/ 319084 h 231"/>
                <a:gd name="T12" fmla="*/ 510360 w 348"/>
                <a:gd name="T13" fmla="*/ 13234 h 231"/>
                <a:gd name="T14" fmla="*/ 508889 w 348"/>
                <a:gd name="T15" fmla="*/ 2941 h 231"/>
                <a:gd name="T16" fmla="*/ 498594 w 348"/>
                <a:gd name="T17" fmla="*/ 1470 h 231"/>
                <a:gd name="T18" fmla="*/ 191201 w 348"/>
                <a:gd name="T19" fmla="*/ 299968 h 231"/>
                <a:gd name="T20" fmla="*/ 25003 w 348"/>
                <a:gd name="T21" fmla="*/ 35290 h 231"/>
                <a:gd name="T22" fmla="*/ 485357 w 348"/>
                <a:gd name="T23" fmla="*/ 30879 h 231"/>
                <a:gd name="T24" fmla="*/ 302980 w 348"/>
                <a:gd name="T25" fmla="*/ 299968 h 231"/>
                <a:gd name="T26" fmla="*/ 191201 w 348"/>
                <a:gd name="T27" fmla="*/ 299968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26681" name="Freeform 59"/>
            <p:cNvSpPr>
              <a:spLocks/>
            </p:cNvSpPr>
            <p:nvPr/>
          </p:nvSpPr>
          <p:spPr bwMode="auto">
            <a:xfrm>
              <a:off x="2147250" y="3658183"/>
              <a:ext cx="79101" cy="94223"/>
            </a:xfrm>
            <a:custGeom>
              <a:avLst/>
              <a:gdLst>
                <a:gd name="T0" fmla="*/ 79101 w 54"/>
                <a:gd name="T1" fmla="*/ 50056 h 64"/>
                <a:gd name="T2" fmla="*/ 14648 w 54"/>
                <a:gd name="T3" fmla="*/ 1472 h 64"/>
                <a:gd name="T4" fmla="*/ 5859 w 54"/>
                <a:gd name="T5" fmla="*/ 16195 h 64"/>
                <a:gd name="T6" fmla="*/ 70312 w 54"/>
                <a:gd name="T7" fmla="*/ 94223 h 64"/>
                <a:gd name="T8" fmla="*/ 79101 w 54"/>
                <a:gd name="T9" fmla="*/ 50056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26682" name="Freeform 60"/>
            <p:cNvSpPr>
              <a:spLocks/>
            </p:cNvSpPr>
            <p:nvPr/>
          </p:nvSpPr>
          <p:spPr bwMode="auto">
            <a:xfrm>
              <a:off x="2702121" y="3653530"/>
              <a:ext cx="75611" cy="89570"/>
            </a:xfrm>
            <a:custGeom>
              <a:avLst/>
              <a:gdLst>
                <a:gd name="T0" fmla="*/ 2908 w 52"/>
                <a:gd name="T1" fmla="*/ 45519 h 61"/>
                <a:gd name="T2" fmla="*/ 63979 w 52"/>
                <a:gd name="T3" fmla="*/ 2937 h 61"/>
                <a:gd name="T4" fmla="*/ 69795 w 52"/>
                <a:gd name="T5" fmla="*/ 17620 h 61"/>
                <a:gd name="T6" fmla="*/ 0 w 52"/>
                <a:gd name="T7" fmla="*/ 89570 h 61"/>
                <a:gd name="T8" fmla="*/ 2908 w 52"/>
                <a:gd name="T9" fmla="*/ 45519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26683" name="Freeform 61"/>
            <p:cNvSpPr>
              <a:spLocks/>
            </p:cNvSpPr>
            <p:nvPr/>
          </p:nvSpPr>
          <p:spPr bwMode="auto">
            <a:xfrm>
              <a:off x="2388043" y="4090913"/>
              <a:ext cx="131447" cy="72122"/>
            </a:xfrm>
            <a:custGeom>
              <a:avLst/>
              <a:gdLst>
                <a:gd name="T0" fmla="*/ 0 w 89"/>
                <a:gd name="T1" fmla="*/ 11775 h 49"/>
                <a:gd name="T2" fmla="*/ 131447 w 89"/>
                <a:gd name="T3" fmla="*/ 0 h 49"/>
                <a:gd name="T4" fmla="*/ 0 w 89"/>
                <a:gd name="T5" fmla="*/ 11775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26684" name="Freeform 62"/>
            <p:cNvSpPr>
              <a:spLocks/>
            </p:cNvSpPr>
            <p:nvPr/>
          </p:nvSpPr>
          <p:spPr bwMode="auto">
            <a:xfrm>
              <a:off x="2368267" y="4612050"/>
              <a:ext cx="526953" cy="223344"/>
            </a:xfrm>
            <a:custGeom>
              <a:avLst/>
              <a:gdLst>
                <a:gd name="T0" fmla="*/ 7339 w 359"/>
                <a:gd name="T1" fmla="*/ 1469 h 152"/>
                <a:gd name="T2" fmla="*/ 0 w 359"/>
                <a:gd name="T3" fmla="*/ 8816 h 152"/>
                <a:gd name="T4" fmla="*/ 7339 w 359"/>
                <a:gd name="T5" fmla="*/ 17632 h 152"/>
                <a:gd name="T6" fmla="*/ 204029 w 359"/>
                <a:gd name="T7" fmla="*/ 41142 h 152"/>
                <a:gd name="T8" fmla="*/ 369895 w 359"/>
                <a:gd name="T9" fmla="*/ 99917 h 152"/>
                <a:gd name="T10" fmla="*/ 510807 w 359"/>
                <a:gd name="T11" fmla="*/ 217467 h 152"/>
                <a:gd name="T12" fmla="*/ 522549 w 359"/>
                <a:gd name="T13" fmla="*/ 220405 h 152"/>
                <a:gd name="T14" fmla="*/ 525485 w 359"/>
                <a:gd name="T15" fmla="*/ 208650 h 152"/>
                <a:gd name="T16" fmla="*/ 378702 w 359"/>
                <a:gd name="T17" fmla="*/ 85223 h 152"/>
                <a:gd name="T18" fmla="*/ 208433 w 359"/>
                <a:gd name="T19" fmla="*/ 24979 h 152"/>
                <a:gd name="T20" fmla="*/ 7339 w 359"/>
                <a:gd name="T21" fmla="*/ 1469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26685" name="Freeform 63"/>
            <p:cNvSpPr>
              <a:spLocks/>
            </p:cNvSpPr>
            <p:nvPr/>
          </p:nvSpPr>
          <p:spPr bwMode="auto">
            <a:xfrm>
              <a:off x="2693978" y="3902466"/>
              <a:ext cx="244283" cy="129121"/>
            </a:xfrm>
            <a:custGeom>
              <a:avLst/>
              <a:gdLst>
                <a:gd name="T0" fmla="*/ 226624 w 166"/>
                <a:gd name="T1" fmla="*/ 4402 h 88"/>
                <a:gd name="T2" fmla="*/ 8830 w 166"/>
                <a:gd name="T3" fmla="*/ 111514 h 88"/>
                <a:gd name="T4" fmla="*/ 1472 w 166"/>
                <a:gd name="T5" fmla="*/ 120317 h 88"/>
                <a:gd name="T6" fmla="*/ 10301 w 166"/>
                <a:gd name="T7" fmla="*/ 129121 h 88"/>
                <a:gd name="T8" fmla="*/ 98596 w 166"/>
                <a:gd name="T9" fmla="*/ 110046 h 88"/>
                <a:gd name="T10" fmla="*/ 241340 w 166"/>
                <a:gd name="T11" fmla="*/ 14673 h 88"/>
                <a:gd name="T12" fmla="*/ 238397 w 166"/>
                <a:gd name="T13" fmla="*/ 2935 h 88"/>
                <a:gd name="T14" fmla="*/ 226624 w 166"/>
                <a:gd name="T15" fmla="*/ 4402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grpSp>
          <p:nvGrpSpPr>
            <p:cNvPr id="26686" name="Group 10"/>
            <p:cNvGrpSpPr>
              <a:grpSpLocks/>
            </p:cNvGrpSpPr>
            <p:nvPr/>
          </p:nvGrpSpPr>
          <p:grpSpPr bwMode="auto">
            <a:xfrm>
              <a:off x="3852443" y="645924"/>
              <a:ext cx="4704817" cy="5428454"/>
              <a:chOff x="4020083" y="508764"/>
              <a:chExt cx="4704817" cy="5428454"/>
            </a:xfrm>
          </p:grpSpPr>
          <p:sp>
            <p:nvSpPr>
              <p:cNvPr id="67" name="Oval 66"/>
              <p:cNvSpPr/>
              <p:nvPr/>
            </p:nvSpPr>
            <p:spPr>
              <a:xfrm>
                <a:off x="6899681" y="2874562"/>
                <a:ext cx="232300" cy="306461"/>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600"/>
              </a:p>
            </p:txBody>
          </p:sp>
          <p:grpSp>
            <p:nvGrpSpPr>
              <p:cNvPr id="5" name="Group 4"/>
              <p:cNvGrpSpPr>
                <a:grpSpLocks noChangeAspect="1"/>
              </p:cNvGrpSpPr>
              <p:nvPr/>
            </p:nvGrpSpPr>
            <p:grpSpPr bwMode="auto">
              <a:xfrm>
                <a:off x="4544596" y="2502903"/>
                <a:ext cx="2536241" cy="3293382"/>
                <a:chOff x="1690" y="1152"/>
                <a:chExt cx="2107" cy="2736"/>
              </a:xfrm>
              <a:solidFill>
                <a:schemeClr val="accent4"/>
              </a:solidFill>
            </p:grpSpPr>
            <p:sp>
              <p:nvSpPr>
                <p:cNvPr id="7" name="Freeform 5"/>
                <p:cNvSpPr>
                  <a:spLocks/>
                </p:cNvSpPr>
                <p:nvPr/>
              </p:nvSpPr>
              <p:spPr bwMode="auto">
                <a:xfrm>
                  <a:off x="1697" y="1161"/>
                  <a:ext cx="2100" cy="2720"/>
                </a:xfrm>
                <a:custGeom>
                  <a:avLst/>
                  <a:gdLst>
                    <a:gd name="T0" fmla="*/ 3873 w 3989"/>
                    <a:gd name="T1" fmla="*/ 630 h 5164"/>
                    <a:gd name="T2" fmla="*/ 3757 w 3989"/>
                    <a:gd name="T3" fmla="*/ 734 h 5164"/>
                    <a:gd name="T4" fmla="*/ 2960 w 3989"/>
                    <a:gd name="T5" fmla="*/ 1196 h 5164"/>
                    <a:gd name="T6" fmla="*/ 2386 w 3989"/>
                    <a:gd name="T7" fmla="*/ 2136 h 5164"/>
                    <a:gd name="T8" fmla="*/ 2083 w 3989"/>
                    <a:gd name="T9" fmla="*/ 3856 h 5164"/>
                    <a:gd name="T10" fmla="*/ 2083 w 3989"/>
                    <a:gd name="T11" fmla="*/ 3858 h 5164"/>
                    <a:gd name="T12" fmla="*/ 2083 w 3989"/>
                    <a:gd name="T13" fmla="*/ 3861 h 5164"/>
                    <a:gd name="T14" fmla="*/ 1926 w 3989"/>
                    <a:gd name="T15" fmla="*/ 4274 h 5164"/>
                    <a:gd name="T16" fmla="*/ 1480 w 3989"/>
                    <a:gd name="T17" fmla="*/ 4447 h 5164"/>
                    <a:gd name="T18" fmla="*/ 1480 w 3989"/>
                    <a:gd name="T19" fmla="*/ 4109 h 5164"/>
                    <a:gd name="T20" fmla="*/ 1226 w 3989"/>
                    <a:gd name="T21" fmla="*/ 4109 h 5164"/>
                    <a:gd name="T22" fmla="*/ 1226 w 3989"/>
                    <a:gd name="T23" fmla="*/ 1167 h 5164"/>
                    <a:gd name="T24" fmla="*/ 1015 w 3989"/>
                    <a:gd name="T25" fmla="*/ 1167 h 5164"/>
                    <a:gd name="T26" fmla="*/ 1015 w 3989"/>
                    <a:gd name="T27" fmla="*/ 389 h 5164"/>
                    <a:gd name="T28" fmla="*/ 1565 w 3989"/>
                    <a:gd name="T29" fmla="*/ 389 h 5164"/>
                    <a:gd name="T30" fmla="*/ 1759 w 3989"/>
                    <a:gd name="T31" fmla="*/ 195 h 5164"/>
                    <a:gd name="T32" fmla="*/ 1565 w 3989"/>
                    <a:gd name="T33" fmla="*/ 0 h 5164"/>
                    <a:gd name="T34" fmla="*/ 347 w 3989"/>
                    <a:gd name="T35" fmla="*/ 0 h 5164"/>
                    <a:gd name="T36" fmla="*/ 153 w 3989"/>
                    <a:gd name="T37" fmla="*/ 195 h 5164"/>
                    <a:gd name="T38" fmla="*/ 347 w 3989"/>
                    <a:gd name="T39" fmla="*/ 389 h 5164"/>
                    <a:gd name="T40" fmla="*/ 897 w 3989"/>
                    <a:gd name="T41" fmla="*/ 389 h 5164"/>
                    <a:gd name="T42" fmla="*/ 897 w 3989"/>
                    <a:gd name="T43" fmla="*/ 1167 h 5164"/>
                    <a:gd name="T44" fmla="*/ 685 w 3989"/>
                    <a:gd name="T45" fmla="*/ 1167 h 5164"/>
                    <a:gd name="T46" fmla="*/ 685 w 3989"/>
                    <a:gd name="T47" fmla="*/ 4109 h 5164"/>
                    <a:gd name="T48" fmla="*/ 432 w 3989"/>
                    <a:gd name="T49" fmla="*/ 4109 h 5164"/>
                    <a:gd name="T50" fmla="*/ 432 w 3989"/>
                    <a:gd name="T51" fmla="*/ 4792 h 5164"/>
                    <a:gd name="T52" fmla="*/ 0 w 3989"/>
                    <a:gd name="T53" fmla="*/ 4792 h 5164"/>
                    <a:gd name="T54" fmla="*/ 0 w 3989"/>
                    <a:gd name="T55" fmla="*/ 5164 h 5164"/>
                    <a:gd name="T56" fmla="*/ 1911 w 3989"/>
                    <a:gd name="T57" fmla="*/ 5164 h 5164"/>
                    <a:gd name="T58" fmla="*/ 1911 w 3989"/>
                    <a:gd name="T59" fmla="*/ 4792 h 5164"/>
                    <a:gd name="T60" fmla="*/ 1480 w 3989"/>
                    <a:gd name="T61" fmla="*/ 4792 h 5164"/>
                    <a:gd name="T62" fmla="*/ 1480 w 3989"/>
                    <a:gd name="T63" fmla="*/ 4584 h 5164"/>
                    <a:gd name="T64" fmla="*/ 2016 w 3989"/>
                    <a:gd name="T65" fmla="*/ 4375 h 5164"/>
                    <a:gd name="T66" fmla="*/ 2218 w 3989"/>
                    <a:gd name="T67" fmla="*/ 3858 h 5164"/>
                    <a:gd name="T68" fmla="*/ 3049 w 3989"/>
                    <a:gd name="T69" fmla="*/ 1299 h 5164"/>
                    <a:gd name="T70" fmla="*/ 3757 w 3989"/>
                    <a:gd name="T71" fmla="*/ 873 h 5164"/>
                    <a:gd name="T72" fmla="*/ 3757 w 3989"/>
                    <a:gd name="T73" fmla="*/ 895 h 5164"/>
                    <a:gd name="T74" fmla="*/ 3873 w 3989"/>
                    <a:gd name="T75" fmla="*/ 1011 h 5164"/>
                    <a:gd name="T76" fmla="*/ 3989 w 3989"/>
                    <a:gd name="T77" fmla="*/ 895 h 5164"/>
                    <a:gd name="T78" fmla="*/ 3989 w 3989"/>
                    <a:gd name="T79" fmla="*/ 747 h 5164"/>
                    <a:gd name="T80" fmla="*/ 3873 w 3989"/>
                    <a:gd name="T81" fmla="*/ 630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9" h="5164">
                      <a:moveTo>
                        <a:pt x="3873" y="630"/>
                      </a:moveTo>
                      <a:cubicBezTo>
                        <a:pt x="3813" y="630"/>
                        <a:pt x="3763" y="676"/>
                        <a:pt x="3757" y="734"/>
                      </a:cubicBezTo>
                      <a:cubicBezTo>
                        <a:pt x="3661" y="751"/>
                        <a:pt x="3315" y="835"/>
                        <a:pt x="2960" y="1196"/>
                      </a:cubicBezTo>
                      <a:cubicBezTo>
                        <a:pt x="2723" y="1437"/>
                        <a:pt x="2530" y="1754"/>
                        <a:pt x="2386" y="2136"/>
                      </a:cubicBezTo>
                      <a:cubicBezTo>
                        <a:pt x="2208" y="2611"/>
                        <a:pt x="2106" y="3189"/>
                        <a:pt x="2083" y="3856"/>
                      </a:cubicBezTo>
                      <a:cubicBezTo>
                        <a:pt x="2083" y="3858"/>
                        <a:pt x="2083" y="3858"/>
                        <a:pt x="2083" y="3858"/>
                      </a:cubicBezTo>
                      <a:cubicBezTo>
                        <a:pt x="2083" y="3861"/>
                        <a:pt x="2083" y="3861"/>
                        <a:pt x="2083" y="3861"/>
                      </a:cubicBezTo>
                      <a:cubicBezTo>
                        <a:pt x="2089" y="4040"/>
                        <a:pt x="2038" y="4175"/>
                        <a:pt x="1926" y="4274"/>
                      </a:cubicBezTo>
                      <a:cubicBezTo>
                        <a:pt x="1809" y="4378"/>
                        <a:pt x="1642" y="4427"/>
                        <a:pt x="1480" y="4447"/>
                      </a:cubicBezTo>
                      <a:cubicBezTo>
                        <a:pt x="1480" y="4109"/>
                        <a:pt x="1480" y="4109"/>
                        <a:pt x="1480" y="4109"/>
                      </a:cubicBezTo>
                      <a:cubicBezTo>
                        <a:pt x="1226" y="4109"/>
                        <a:pt x="1226" y="4109"/>
                        <a:pt x="1226" y="4109"/>
                      </a:cubicBezTo>
                      <a:cubicBezTo>
                        <a:pt x="1226" y="1167"/>
                        <a:pt x="1226" y="1167"/>
                        <a:pt x="1226" y="1167"/>
                      </a:cubicBezTo>
                      <a:cubicBezTo>
                        <a:pt x="1015" y="1167"/>
                        <a:pt x="1015" y="1167"/>
                        <a:pt x="1015" y="1167"/>
                      </a:cubicBezTo>
                      <a:cubicBezTo>
                        <a:pt x="1015" y="389"/>
                        <a:pt x="1015" y="389"/>
                        <a:pt x="1015" y="389"/>
                      </a:cubicBezTo>
                      <a:cubicBezTo>
                        <a:pt x="1565" y="389"/>
                        <a:pt x="1565" y="389"/>
                        <a:pt x="1565" y="389"/>
                      </a:cubicBezTo>
                      <a:cubicBezTo>
                        <a:pt x="1672" y="389"/>
                        <a:pt x="1759" y="302"/>
                        <a:pt x="1759" y="195"/>
                      </a:cubicBezTo>
                      <a:cubicBezTo>
                        <a:pt x="1759" y="87"/>
                        <a:pt x="1672" y="0"/>
                        <a:pt x="1565" y="0"/>
                      </a:cubicBezTo>
                      <a:cubicBezTo>
                        <a:pt x="347" y="0"/>
                        <a:pt x="347" y="0"/>
                        <a:pt x="347" y="0"/>
                      </a:cubicBezTo>
                      <a:cubicBezTo>
                        <a:pt x="240" y="0"/>
                        <a:pt x="153" y="87"/>
                        <a:pt x="153" y="195"/>
                      </a:cubicBezTo>
                      <a:cubicBezTo>
                        <a:pt x="153" y="302"/>
                        <a:pt x="240" y="389"/>
                        <a:pt x="347" y="389"/>
                      </a:cubicBezTo>
                      <a:cubicBezTo>
                        <a:pt x="897" y="389"/>
                        <a:pt x="897" y="389"/>
                        <a:pt x="897" y="389"/>
                      </a:cubicBezTo>
                      <a:cubicBezTo>
                        <a:pt x="897" y="1167"/>
                        <a:pt x="897" y="1167"/>
                        <a:pt x="897" y="1167"/>
                      </a:cubicBezTo>
                      <a:cubicBezTo>
                        <a:pt x="685" y="1167"/>
                        <a:pt x="685" y="1167"/>
                        <a:pt x="685" y="1167"/>
                      </a:cubicBezTo>
                      <a:cubicBezTo>
                        <a:pt x="685" y="4109"/>
                        <a:pt x="685" y="4109"/>
                        <a:pt x="685" y="4109"/>
                      </a:cubicBezTo>
                      <a:cubicBezTo>
                        <a:pt x="432" y="4109"/>
                        <a:pt x="432" y="4109"/>
                        <a:pt x="432" y="4109"/>
                      </a:cubicBezTo>
                      <a:cubicBezTo>
                        <a:pt x="432" y="4792"/>
                        <a:pt x="432" y="4792"/>
                        <a:pt x="432" y="4792"/>
                      </a:cubicBezTo>
                      <a:cubicBezTo>
                        <a:pt x="0" y="4792"/>
                        <a:pt x="0" y="4792"/>
                        <a:pt x="0" y="4792"/>
                      </a:cubicBezTo>
                      <a:cubicBezTo>
                        <a:pt x="0" y="5164"/>
                        <a:pt x="0" y="5164"/>
                        <a:pt x="0" y="5164"/>
                      </a:cubicBezTo>
                      <a:cubicBezTo>
                        <a:pt x="1911" y="5164"/>
                        <a:pt x="1911" y="5164"/>
                        <a:pt x="1911" y="5164"/>
                      </a:cubicBezTo>
                      <a:cubicBezTo>
                        <a:pt x="1911" y="4792"/>
                        <a:pt x="1911" y="4792"/>
                        <a:pt x="1911" y="4792"/>
                      </a:cubicBezTo>
                      <a:cubicBezTo>
                        <a:pt x="1480" y="4792"/>
                        <a:pt x="1480" y="4792"/>
                        <a:pt x="1480" y="4792"/>
                      </a:cubicBezTo>
                      <a:cubicBezTo>
                        <a:pt x="1480" y="4584"/>
                        <a:pt x="1480" y="4584"/>
                        <a:pt x="1480" y="4584"/>
                      </a:cubicBezTo>
                      <a:cubicBezTo>
                        <a:pt x="1669" y="4561"/>
                        <a:pt x="1870" y="4504"/>
                        <a:pt x="2016" y="4375"/>
                      </a:cubicBezTo>
                      <a:cubicBezTo>
                        <a:pt x="2158" y="4250"/>
                        <a:pt x="2226" y="4076"/>
                        <a:pt x="2218" y="3858"/>
                      </a:cubicBezTo>
                      <a:cubicBezTo>
                        <a:pt x="2270" y="2396"/>
                        <a:pt x="2698" y="1659"/>
                        <a:pt x="3049" y="1299"/>
                      </a:cubicBezTo>
                      <a:cubicBezTo>
                        <a:pt x="3351" y="988"/>
                        <a:pt x="3649" y="897"/>
                        <a:pt x="3757" y="873"/>
                      </a:cubicBezTo>
                      <a:cubicBezTo>
                        <a:pt x="3757" y="895"/>
                        <a:pt x="3757" y="895"/>
                        <a:pt x="3757" y="895"/>
                      </a:cubicBezTo>
                      <a:cubicBezTo>
                        <a:pt x="3757" y="959"/>
                        <a:pt x="3809" y="1011"/>
                        <a:pt x="3873" y="1011"/>
                      </a:cubicBezTo>
                      <a:cubicBezTo>
                        <a:pt x="3937" y="1011"/>
                        <a:pt x="3989" y="959"/>
                        <a:pt x="3989" y="895"/>
                      </a:cubicBezTo>
                      <a:cubicBezTo>
                        <a:pt x="3989" y="747"/>
                        <a:pt x="3989" y="747"/>
                        <a:pt x="3989" y="747"/>
                      </a:cubicBezTo>
                      <a:cubicBezTo>
                        <a:pt x="3989" y="682"/>
                        <a:pt x="3937" y="630"/>
                        <a:pt x="3873" y="630"/>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sz="1600">
                    <a:latin typeface="+mn-lt"/>
                    <a:cs typeface="+mn-cs"/>
                  </a:endParaRPr>
                </a:p>
              </p:txBody>
            </p:sp>
            <p:sp>
              <p:nvSpPr>
                <p:cNvPr id="8" name="Freeform 6"/>
                <p:cNvSpPr>
                  <a:spLocks/>
                </p:cNvSpPr>
                <p:nvPr/>
              </p:nvSpPr>
              <p:spPr bwMode="auto">
                <a:xfrm>
                  <a:off x="1690" y="1152"/>
                  <a:ext cx="2106" cy="2736"/>
                </a:xfrm>
                <a:custGeom>
                  <a:avLst/>
                  <a:gdLst>
                    <a:gd name="T0" fmla="*/ 2126 w 4001"/>
                    <a:gd name="T1" fmla="*/ 3723 h 5196"/>
                    <a:gd name="T2" fmla="*/ 2082 w 4001"/>
                    <a:gd name="T3" fmla="*/ 4134 h 5196"/>
                    <a:gd name="T4" fmla="*/ 1910 w 4001"/>
                    <a:gd name="T5" fmla="*/ 4349 h 5196"/>
                    <a:gd name="T6" fmla="*/ 1480 w 4001"/>
                    <a:gd name="T7" fmla="*/ 4493 h 5196"/>
                    <a:gd name="T8" fmla="*/ 1216 w 4001"/>
                    <a:gd name="T9" fmla="*/ 1210 h 5196"/>
                    <a:gd name="T10" fmla="*/ 1687 w 4001"/>
                    <a:gd name="T11" fmla="*/ 345 h 5196"/>
                    <a:gd name="T12" fmla="*/ 1738 w 4001"/>
                    <a:gd name="T13" fmla="*/ 277 h 5196"/>
                    <a:gd name="T14" fmla="*/ 1655 w 4001"/>
                    <a:gd name="T15" fmla="*/ 60 h 5196"/>
                    <a:gd name="T16" fmla="*/ 1517 w 4001"/>
                    <a:gd name="T17" fmla="*/ 42 h 5196"/>
                    <a:gd name="T18" fmla="*/ 328 w 4001"/>
                    <a:gd name="T19" fmla="*/ 44 h 5196"/>
                    <a:gd name="T20" fmla="*/ 202 w 4001"/>
                    <a:gd name="T21" fmla="*/ 149 h 5196"/>
                    <a:gd name="T22" fmla="*/ 197 w 4001"/>
                    <a:gd name="T23" fmla="*/ 263 h 5196"/>
                    <a:gd name="T24" fmla="*/ 290 w 4001"/>
                    <a:gd name="T25" fmla="*/ 370 h 5196"/>
                    <a:gd name="T26" fmla="*/ 362 w 4001"/>
                    <a:gd name="T27" fmla="*/ 385 h 5196"/>
                    <a:gd name="T28" fmla="*/ 487 w 4001"/>
                    <a:gd name="T29" fmla="*/ 5171 h 5196"/>
                    <a:gd name="T30" fmla="*/ 1509 w 4001"/>
                    <a:gd name="T31" fmla="*/ 4593 h 5196"/>
                    <a:gd name="T32" fmla="*/ 2102 w 4001"/>
                    <a:gd name="T33" fmla="*/ 4308 h 5196"/>
                    <a:gd name="T34" fmla="*/ 2227 w 4001"/>
                    <a:gd name="T35" fmla="*/ 3931 h 5196"/>
                    <a:gd name="T36" fmla="*/ 2249 w 4001"/>
                    <a:gd name="T37" fmla="*/ 3514 h 5196"/>
                    <a:gd name="T38" fmla="*/ 2445 w 4001"/>
                    <a:gd name="T39" fmla="*/ 2437 h 5196"/>
                    <a:gd name="T40" fmla="*/ 3020 w 4001"/>
                    <a:gd name="T41" fmla="*/ 1358 h 5196"/>
                    <a:gd name="T42" fmla="*/ 3248 w 4001"/>
                    <a:gd name="T43" fmla="*/ 1148 h 5196"/>
                    <a:gd name="T44" fmla="*/ 3678 w 4001"/>
                    <a:gd name="T45" fmla="*/ 914 h 5196"/>
                    <a:gd name="T46" fmla="*/ 3775 w 4001"/>
                    <a:gd name="T47" fmla="*/ 923 h 5196"/>
                    <a:gd name="T48" fmla="*/ 4001 w 4001"/>
                    <a:gd name="T49" fmla="*/ 855 h 5196"/>
                    <a:gd name="T50" fmla="*/ 4001 w 4001"/>
                    <a:gd name="T51" fmla="*/ 794 h 5196"/>
                    <a:gd name="T52" fmla="*/ 3907 w 4001"/>
                    <a:gd name="T53" fmla="*/ 1024 h 5196"/>
                    <a:gd name="T54" fmla="*/ 3775 w 4001"/>
                    <a:gd name="T55" fmla="*/ 910 h 5196"/>
                    <a:gd name="T56" fmla="*/ 3714 w 4001"/>
                    <a:gd name="T57" fmla="*/ 902 h 5196"/>
                    <a:gd name="T58" fmla="*/ 3125 w 4001"/>
                    <a:gd name="T59" fmla="*/ 1252 h 5196"/>
                    <a:gd name="T60" fmla="*/ 2591 w 4001"/>
                    <a:gd name="T61" fmla="*/ 2044 h 5196"/>
                    <a:gd name="T62" fmla="*/ 2300 w 4001"/>
                    <a:gd name="T63" fmla="*/ 3127 h 5196"/>
                    <a:gd name="T64" fmla="*/ 2236 w 4001"/>
                    <a:gd name="T65" fmla="*/ 3940 h 5196"/>
                    <a:gd name="T66" fmla="*/ 2128 w 4001"/>
                    <a:gd name="T67" fmla="*/ 4290 h 5196"/>
                    <a:gd name="T68" fmla="*/ 2000 w 4001"/>
                    <a:gd name="T69" fmla="*/ 4424 h 5196"/>
                    <a:gd name="T70" fmla="*/ 1557 w 4001"/>
                    <a:gd name="T71" fmla="*/ 4599 h 5196"/>
                    <a:gd name="T72" fmla="*/ 1501 w 4001"/>
                    <a:gd name="T73" fmla="*/ 4702 h 5196"/>
                    <a:gd name="T74" fmla="*/ 682 w 4001"/>
                    <a:gd name="T75" fmla="*/ 3552 h 5196"/>
                    <a:gd name="T76" fmla="*/ 258 w 4001"/>
                    <a:gd name="T77" fmla="*/ 394 h 5196"/>
                    <a:gd name="T78" fmla="*/ 1534 w 4001"/>
                    <a:gd name="T79" fmla="*/ 0 h 5196"/>
                    <a:gd name="T80" fmla="*/ 1652 w 4001"/>
                    <a:gd name="T81" fmla="*/ 13 h 5196"/>
                    <a:gd name="T82" fmla="*/ 1777 w 4001"/>
                    <a:gd name="T83" fmla="*/ 130 h 5196"/>
                    <a:gd name="T84" fmla="*/ 1790 w 4001"/>
                    <a:gd name="T85" fmla="*/ 255 h 5196"/>
                    <a:gd name="T86" fmla="*/ 1638 w 4001"/>
                    <a:gd name="T87" fmla="*/ 420 h 5196"/>
                    <a:gd name="T88" fmla="*/ 1055 w 4001"/>
                    <a:gd name="T89" fmla="*/ 433 h 5196"/>
                    <a:gd name="T90" fmla="*/ 1262 w 4001"/>
                    <a:gd name="T91" fmla="*/ 4107 h 5196"/>
                    <a:gd name="T92" fmla="*/ 1526 w 4001"/>
                    <a:gd name="T93" fmla="*/ 4441 h 5196"/>
                    <a:gd name="T94" fmla="*/ 1900 w 4001"/>
                    <a:gd name="T95" fmla="*/ 4302 h 5196"/>
                    <a:gd name="T96" fmla="*/ 2082 w 4001"/>
                    <a:gd name="T97" fmla="*/ 3910 h 5196"/>
                    <a:gd name="T98" fmla="*/ 2118 w 4001"/>
                    <a:gd name="T99" fmla="*/ 3374 h 5196"/>
                    <a:gd name="T100" fmla="*/ 2610 w 4001"/>
                    <a:gd name="T101" fmla="*/ 1691 h 5196"/>
                    <a:gd name="T102" fmla="*/ 2973 w 4001"/>
                    <a:gd name="T103" fmla="*/ 1209 h 5196"/>
                    <a:gd name="T104" fmla="*/ 3250 w 4001"/>
                    <a:gd name="T105" fmla="*/ 977 h 5196"/>
                    <a:gd name="T106" fmla="*/ 3293 w 4001"/>
                    <a:gd name="T107" fmla="*/ 950 h 5196"/>
                    <a:gd name="T108" fmla="*/ 3482 w 4001"/>
                    <a:gd name="T109" fmla="*/ 848 h 5196"/>
                    <a:gd name="T110" fmla="*/ 3773 w 4001"/>
                    <a:gd name="T111" fmla="*/ 753 h 5196"/>
                    <a:gd name="T112" fmla="*/ 3807 w 4001"/>
                    <a:gd name="T113" fmla="*/ 684 h 5196"/>
                    <a:gd name="T114" fmla="*/ 3747 w 4001"/>
                    <a:gd name="T115" fmla="*/ 760 h 5196"/>
                    <a:gd name="T116" fmla="*/ 3353 w 4001"/>
                    <a:gd name="T117" fmla="*/ 923 h 5196"/>
                    <a:gd name="T118" fmla="*/ 2386 w 4001"/>
                    <a:gd name="T119" fmla="*/ 2235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1" h="5196">
                      <a:moveTo>
                        <a:pt x="2159" y="3294"/>
                      </a:moveTo>
                      <a:cubicBezTo>
                        <a:pt x="2157" y="3317"/>
                        <a:pt x="2155" y="3339"/>
                        <a:pt x="2152" y="3362"/>
                      </a:cubicBezTo>
                      <a:cubicBezTo>
                        <a:pt x="2151" y="3374"/>
                        <a:pt x="2150" y="3385"/>
                        <a:pt x="2149" y="3397"/>
                      </a:cubicBezTo>
                      <a:cubicBezTo>
                        <a:pt x="2148" y="3408"/>
                        <a:pt x="2147" y="3420"/>
                        <a:pt x="2146" y="3432"/>
                      </a:cubicBezTo>
                      <a:cubicBezTo>
                        <a:pt x="2144" y="3455"/>
                        <a:pt x="2142" y="3479"/>
                        <a:pt x="2140" y="3502"/>
                      </a:cubicBezTo>
                      <a:cubicBezTo>
                        <a:pt x="2138" y="3526"/>
                        <a:pt x="2136" y="3550"/>
                        <a:pt x="2135" y="3575"/>
                      </a:cubicBezTo>
                      <a:cubicBezTo>
                        <a:pt x="2134" y="3587"/>
                        <a:pt x="2133" y="3599"/>
                        <a:pt x="2132" y="3611"/>
                      </a:cubicBezTo>
                      <a:cubicBezTo>
                        <a:pt x="2132" y="3617"/>
                        <a:pt x="2131" y="3624"/>
                        <a:pt x="2131" y="3630"/>
                      </a:cubicBezTo>
                      <a:cubicBezTo>
                        <a:pt x="2131" y="3636"/>
                        <a:pt x="2130" y="3642"/>
                        <a:pt x="2130" y="3648"/>
                      </a:cubicBezTo>
                      <a:cubicBezTo>
                        <a:pt x="2129" y="3673"/>
                        <a:pt x="2127" y="3698"/>
                        <a:pt x="2126" y="3723"/>
                      </a:cubicBezTo>
                      <a:cubicBezTo>
                        <a:pt x="2125" y="3748"/>
                        <a:pt x="2124" y="3774"/>
                        <a:pt x="2123" y="3800"/>
                      </a:cubicBezTo>
                      <a:cubicBezTo>
                        <a:pt x="2122" y="3825"/>
                        <a:pt x="2121" y="3851"/>
                        <a:pt x="2120" y="3876"/>
                      </a:cubicBezTo>
                      <a:cubicBezTo>
                        <a:pt x="2121" y="3883"/>
                        <a:pt x="2121" y="3890"/>
                        <a:pt x="2121" y="3897"/>
                      </a:cubicBezTo>
                      <a:cubicBezTo>
                        <a:pt x="2121" y="3904"/>
                        <a:pt x="2121" y="3911"/>
                        <a:pt x="2121" y="3918"/>
                      </a:cubicBezTo>
                      <a:cubicBezTo>
                        <a:pt x="2121" y="3932"/>
                        <a:pt x="2121" y="3947"/>
                        <a:pt x="2120" y="3961"/>
                      </a:cubicBezTo>
                      <a:cubicBezTo>
                        <a:pt x="2119" y="3976"/>
                        <a:pt x="2117" y="3990"/>
                        <a:pt x="2116" y="4005"/>
                      </a:cubicBezTo>
                      <a:cubicBezTo>
                        <a:pt x="2115" y="4012"/>
                        <a:pt x="2113" y="4019"/>
                        <a:pt x="2112" y="4026"/>
                      </a:cubicBezTo>
                      <a:cubicBezTo>
                        <a:pt x="2111" y="4037"/>
                        <a:pt x="2111" y="4037"/>
                        <a:pt x="2111" y="4037"/>
                      </a:cubicBezTo>
                      <a:cubicBezTo>
                        <a:pt x="2110" y="4041"/>
                        <a:pt x="2109" y="4045"/>
                        <a:pt x="2108" y="4048"/>
                      </a:cubicBezTo>
                      <a:cubicBezTo>
                        <a:pt x="2103" y="4077"/>
                        <a:pt x="2094" y="4106"/>
                        <a:pt x="2082" y="4134"/>
                      </a:cubicBezTo>
                      <a:cubicBezTo>
                        <a:pt x="2078" y="4145"/>
                        <a:pt x="2078" y="4145"/>
                        <a:pt x="2078" y="4145"/>
                      </a:cubicBezTo>
                      <a:cubicBezTo>
                        <a:pt x="2076" y="4150"/>
                        <a:pt x="2076" y="4150"/>
                        <a:pt x="2076" y="4150"/>
                      </a:cubicBezTo>
                      <a:cubicBezTo>
                        <a:pt x="2074" y="4155"/>
                        <a:pt x="2074" y="4155"/>
                        <a:pt x="2074" y="4155"/>
                      </a:cubicBezTo>
                      <a:cubicBezTo>
                        <a:pt x="2070" y="4162"/>
                        <a:pt x="2067" y="4169"/>
                        <a:pt x="2064" y="4176"/>
                      </a:cubicBezTo>
                      <a:cubicBezTo>
                        <a:pt x="2060" y="4183"/>
                        <a:pt x="2056" y="4189"/>
                        <a:pt x="2052" y="4196"/>
                      </a:cubicBezTo>
                      <a:cubicBezTo>
                        <a:pt x="2049" y="4201"/>
                        <a:pt x="2049" y="4201"/>
                        <a:pt x="2049" y="4201"/>
                      </a:cubicBezTo>
                      <a:cubicBezTo>
                        <a:pt x="2046" y="4206"/>
                        <a:pt x="2046" y="4206"/>
                        <a:pt x="2046" y="4206"/>
                      </a:cubicBezTo>
                      <a:cubicBezTo>
                        <a:pt x="2040" y="4216"/>
                        <a:pt x="2040" y="4216"/>
                        <a:pt x="2040" y="4216"/>
                      </a:cubicBezTo>
                      <a:cubicBezTo>
                        <a:pt x="2023" y="4241"/>
                        <a:pt x="2004" y="4266"/>
                        <a:pt x="1982" y="4288"/>
                      </a:cubicBezTo>
                      <a:cubicBezTo>
                        <a:pt x="1959" y="4310"/>
                        <a:pt x="1935" y="4330"/>
                        <a:pt x="1910" y="4349"/>
                      </a:cubicBezTo>
                      <a:cubicBezTo>
                        <a:pt x="1884" y="4367"/>
                        <a:pt x="1857" y="4383"/>
                        <a:pt x="1829" y="4397"/>
                      </a:cubicBezTo>
                      <a:cubicBezTo>
                        <a:pt x="1801" y="4411"/>
                        <a:pt x="1771" y="4423"/>
                        <a:pt x="1742" y="4434"/>
                      </a:cubicBezTo>
                      <a:cubicBezTo>
                        <a:pt x="1694" y="4451"/>
                        <a:pt x="1645" y="4464"/>
                        <a:pt x="1596" y="4474"/>
                      </a:cubicBezTo>
                      <a:cubicBezTo>
                        <a:pt x="1583" y="4477"/>
                        <a:pt x="1571" y="4479"/>
                        <a:pt x="1559" y="4481"/>
                      </a:cubicBezTo>
                      <a:cubicBezTo>
                        <a:pt x="1540" y="4484"/>
                        <a:pt x="1540" y="4484"/>
                        <a:pt x="1540" y="4484"/>
                      </a:cubicBezTo>
                      <a:cubicBezTo>
                        <a:pt x="1531" y="4486"/>
                        <a:pt x="1531" y="4486"/>
                        <a:pt x="1531" y="4486"/>
                      </a:cubicBezTo>
                      <a:cubicBezTo>
                        <a:pt x="1528" y="4486"/>
                        <a:pt x="1528" y="4486"/>
                        <a:pt x="1528" y="4486"/>
                      </a:cubicBezTo>
                      <a:cubicBezTo>
                        <a:pt x="1524" y="4487"/>
                        <a:pt x="1524" y="4487"/>
                        <a:pt x="1524" y="4487"/>
                      </a:cubicBezTo>
                      <a:cubicBezTo>
                        <a:pt x="1515" y="4488"/>
                        <a:pt x="1515" y="4488"/>
                        <a:pt x="1515" y="4488"/>
                      </a:cubicBezTo>
                      <a:cubicBezTo>
                        <a:pt x="1480" y="4493"/>
                        <a:pt x="1480" y="4493"/>
                        <a:pt x="1480" y="4493"/>
                      </a:cubicBezTo>
                      <a:cubicBezTo>
                        <a:pt x="1471" y="4494"/>
                        <a:pt x="1471" y="4494"/>
                        <a:pt x="1471" y="4494"/>
                      </a:cubicBezTo>
                      <a:cubicBezTo>
                        <a:pt x="1470" y="4494"/>
                        <a:pt x="1470" y="4495"/>
                        <a:pt x="1470" y="4494"/>
                      </a:cubicBezTo>
                      <a:cubicBezTo>
                        <a:pt x="1470" y="4493"/>
                        <a:pt x="1470" y="4493"/>
                        <a:pt x="1470" y="4493"/>
                      </a:cubicBezTo>
                      <a:cubicBezTo>
                        <a:pt x="1470" y="4491"/>
                        <a:pt x="1470" y="4491"/>
                        <a:pt x="1470" y="4491"/>
                      </a:cubicBezTo>
                      <a:cubicBezTo>
                        <a:pt x="1470" y="4486"/>
                        <a:pt x="1470" y="4486"/>
                        <a:pt x="1470" y="4486"/>
                      </a:cubicBezTo>
                      <a:cubicBezTo>
                        <a:pt x="1470" y="4468"/>
                        <a:pt x="1470" y="4468"/>
                        <a:pt x="1470" y="4468"/>
                      </a:cubicBezTo>
                      <a:cubicBezTo>
                        <a:pt x="1470" y="4451"/>
                        <a:pt x="1470" y="4433"/>
                        <a:pt x="1470" y="4416"/>
                      </a:cubicBezTo>
                      <a:cubicBezTo>
                        <a:pt x="1470" y="4327"/>
                        <a:pt x="1470" y="4239"/>
                        <a:pt x="1470" y="4153"/>
                      </a:cubicBezTo>
                      <a:cubicBezTo>
                        <a:pt x="1384" y="4153"/>
                        <a:pt x="1298" y="4153"/>
                        <a:pt x="1216" y="4153"/>
                      </a:cubicBezTo>
                      <a:cubicBezTo>
                        <a:pt x="1216" y="3149"/>
                        <a:pt x="1216" y="2170"/>
                        <a:pt x="1216" y="1210"/>
                      </a:cubicBezTo>
                      <a:cubicBezTo>
                        <a:pt x="1146" y="1210"/>
                        <a:pt x="1075" y="1210"/>
                        <a:pt x="1005" y="1210"/>
                      </a:cubicBezTo>
                      <a:cubicBezTo>
                        <a:pt x="1005" y="932"/>
                        <a:pt x="1005" y="656"/>
                        <a:pt x="1006" y="383"/>
                      </a:cubicBezTo>
                      <a:cubicBezTo>
                        <a:pt x="1163" y="383"/>
                        <a:pt x="1320" y="383"/>
                        <a:pt x="1476" y="383"/>
                      </a:cubicBezTo>
                      <a:cubicBezTo>
                        <a:pt x="1532" y="383"/>
                        <a:pt x="1532" y="383"/>
                        <a:pt x="1532" y="383"/>
                      </a:cubicBezTo>
                      <a:cubicBezTo>
                        <a:pt x="1560" y="383"/>
                        <a:pt x="1560" y="383"/>
                        <a:pt x="1560" y="383"/>
                      </a:cubicBezTo>
                      <a:cubicBezTo>
                        <a:pt x="1573" y="383"/>
                        <a:pt x="1573" y="383"/>
                        <a:pt x="1573" y="383"/>
                      </a:cubicBezTo>
                      <a:cubicBezTo>
                        <a:pt x="1576" y="383"/>
                        <a:pt x="1578" y="383"/>
                        <a:pt x="1580" y="383"/>
                      </a:cubicBezTo>
                      <a:cubicBezTo>
                        <a:pt x="1586" y="383"/>
                        <a:pt x="1586" y="383"/>
                        <a:pt x="1586" y="383"/>
                      </a:cubicBezTo>
                      <a:cubicBezTo>
                        <a:pt x="1619" y="382"/>
                        <a:pt x="1651" y="371"/>
                        <a:pt x="1677" y="352"/>
                      </a:cubicBezTo>
                      <a:cubicBezTo>
                        <a:pt x="1687" y="345"/>
                        <a:pt x="1687" y="345"/>
                        <a:pt x="1687" y="345"/>
                      </a:cubicBezTo>
                      <a:cubicBezTo>
                        <a:pt x="1690" y="342"/>
                        <a:pt x="1693" y="339"/>
                        <a:pt x="1696" y="337"/>
                      </a:cubicBezTo>
                      <a:cubicBezTo>
                        <a:pt x="1698" y="335"/>
                        <a:pt x="1699" y="334"/>
                        <a:pt x="1701" y="333"/>
                      </a:cubicBezTo>
                      <a:cubicBezTo>
                        <a:pt x="1705" y="328"/>
                        <a:pt x="1705" y="328"/>
                        <a:pt x="1705" y="328"/>
                      </a:cubicBezTo>
                      <a:cubicBezTo>
                        <a:pt x="1709" y="324"/>
                        <a:pt x="1709" y="324"/>
                        <a:pt x="1709" y="324"/>
                      </a:cubicBezTo>
                      <a:cubicBezTo>
                        <a:pt x="1710" y="322"/>
                        <a:pt x="1712" y="321"/>
                        <a:pt x="1713" y="319"/>
                      </a:cubicBezTo>
                      <a:cubicBezTo>
                        <a:pt x="1720" y="309"/>
                        <a:pt x="1720" y="309"/>
                        <a:pt x="1720" y="309"/>
                      </a:cubicBezTo>
                      <a:cubicBezTo>
                        <a:pt x="1723" y="306"/>
                        <a:pt x="1724" y="302"/>
                        <a:pt x="1727" y="299"/>
                      </a:cubicBezTo>
                      <a:cubicBezTo>
                        <a:pt x="1728" y="297"/>
                        <a:pt x="1729" y="295"/>
                        <a:pt x="1730" y="294"/>
                      </a:cubicBezTo>
                      <a:cubicBezTo>
                        <a:pt x="1732" y="288"/>
                        <a:pt x="1732" y="288"/>
                        <a:pt x="1732" y="288"/>
                      </a:cubicBezTo>
                      <a:cubicBezTo>
                        <a:pt x="1734" y="284"/>
                        <a:pt x="1736" y="281"/>
                        <a:pt x="1738" y="277"/>
                      </a:cubicBezTo>
                      <a:cubicBezTo>
                        <a:pt x="1744" y="262"/>
                        <a:pt x="1747" y="246"/>
                        <a:pt x="1749" y="230"/>
                      </a:cubicBezTo>
                      <a:cubicBezTo>
                        <a:pt x="1750" y="218"/>
                        <a:pt x="1750" y="218"/>
                        <a:pt x="1750" y="218"/>
                      </a:cubicBezTo>
                      <a:cubicBezTo>
                        <a:pt x="1750" y="216"/>
                        <a:pt x="1750" y="214"/>
                        <a:pt x="1750" y="212"/>
                      </a:cubicBezTo>
                      <a:cubicBezTo>
                        <a:pt x="1750" y="206"/>
                        <a:pt x="1750" y="206"/>
                        <a:pt x="1750" y="206"/>
                      </a:cubicBezTo>
                      <a:cubicBezTo>
                        <a:pt x="1750" y="202"/>
                        <a:pt x="1750" y="198"/>
                        <a:pt x="1749" y="194"/>
                      </a:cubicBezTo>
                      <a:cubicBezTo>
                        <a:pt x="1747" y="182"/>
                        <a:pt x="1747" y="182"/>
                        <a:pt x="1747" y="182"/>
                      </a:cubicBezTo>
                      <a:cubicBezTo>
                        <a:pt x="1741" y="150"/>
                        <a:pt x="1726" y="119"/>
                        <a:pt x="1704" y="96"/>
                      </a:cubicBezTo>
                      <a:cubicBezTo>
                        <a:pt x="1693" y="84"/>
                        <a:pt x="1680" y="73"/>
                        <a:pt x="1666" y="66"/>
                      </a:cubicBezTo>
                      <a:cubicBezTo>
                        <a:pt x="1661" y="62"/>
                        <a:pt x="1661" y="62"/>
                        <a:pt x="1661" y="62"/>
                      </a:cubicBezTo>
                      <a:cubicBezTo>
                        <a:pt x="1655" y="60"/>
                        <a:pt x="1655" y="60"/>
                        <a:pt x="1655" y="60"/>
                      </a:cubicBezTo>
                      <a:cubicBezTo>
                        <a:pt x="1652" y="58"/>
                        <a:pt x="1648" y="56"/>
                        <a:pt x="1644" y="55"/>
                      </a:cubicBezTo>
                      <a:cubicBezTo>
                        <a:pt x="1633" y="50"/>
                        <a:pt x="1633" y="50"/>
                        <a:pt x="1633" y="50"/>
                      </a:cubicBezTo>
                      <a:cubicBezTo>
                        <a:pt x="1632" y="50"/>
                        <a:pt x="1631" y="50"/>
                        <a:pt x="1630" y="49"/>
                      </a:cubicBezTo>
                      <a:cubicBezTo>
                        <a:pt x="1627" y="49"/>
                        <a:pt x="1627" y="49"/>
                        <a:pt x="1627" y="49"/>
                      </a:cubicBezTo>
                      <a:cubicBezTo>
                        <a:pt x="1621" y="47"/>
                        <a:pt x="1621" y="47"/>
                        <a:pt x="1621" y="47"/>
                      </a:cubicBezTo>
                      <a:cubicBezTo>
                        <a:pt x="1614" y="45"/>
                        <a:pt x="1605" y="44"/>
                        <a:pt x="1597" y="43"/>
                      </a:cubicBezTo>
                      <a:cubicBezTo>
                        <a:pt x="1585" y="42"/>
                        <a:pt x="1585" y="42"/>
                        <a:pt x="1585" y="42"/>
                      </a:cubicBezTo>
                      <a:cubicBezTo>
                        <a:pt x="1579" y="42"/>
                        <a:pt x="1579" y="42"/>
                        <a:pt x="1579" y="42"/>
                      </a:cubicBezTo>
                      <a:cubicBezTo>
                        <a:pt x="1572" y="42"/>
                        <a:pt x="1572" y="42"/>
                        <a:pt x="1572" y="42"/>
                      </a:cubicBezTo>
                      <a:cubicBezTo>
                        <a:pt x="1517" y="42"/>
                        <a:pt x="1517" y="42"/>
                        <a:pt x="1517" y="42"/>
                      </a:cubicBezTo>
                      <a:cubicBezTo>
                        <a:pt x="1480" y="42"/>
                        <a:pt x="1443" y="42"/>
                        <a:pt x="1406" y="42"/>
                      </a:cubicBezTo>
                      <a:cubicBezTo>
                        <a:pt x="1259" y="41"/>
                        <a:pt x="1111" y="41"/>
                        <a:pt x="964" y="41"/>
                      </a:cubicBezTo>
                      <a:cubicBezTo>
                        <a:pt x="817" y="41"/>
                        <a:pt x="670" y="41"/>
                        <a:pt x="523" y="41"/>
                      </a:cubicBezTo>
                      <a:cubicBezTo>
                        <a:pt x="413" y="41"/>
                        <a:pt x="413" y="41"/>
                        <a:pt x="413" y="41"/>
                      </a:cubicBezTo>
                      <a:cubicBezTo>
                        <a:pt x="385" y="41"/>
                        <a:pt x="385" y="41"/>
                        <a:pt x="385" y="41"/>
                      </a:cubicBezTo>
                      <a:cubicBezTo>
                        <a:pt x="371" y="40"/>
                        <a:pt x="371" y="40"/>
                        <a:pt x="371" y="40"/>
                      </a:cubicBezTo>
                      <a:cubicBezTo>
                        <a:pt x="367" y="41"/>
                        <a:pt x="362" y="40"/>
                        <a:pt x="358" y="41"/>
                      </a:cubicBezTo>
                      <a:cubicBezTo>
                        <a:pt x="346" y="41"/>
                        <a:pt x="346" y="41"/>
                        <a:pt x="346" y="41"/>
                      </a:cubicBezTo>
                      <a:cubicBezTo>
                        <a:pt x="342" y="42"/>
                        <a:pt x="338" y="42"/>
                        <a:pt x="334" y="43"/>
                      </a:cubicBezTo>
                      <a:cubicBezTo>
                        <a:pt x="328" y="44"/>
                        <a:pt x="328" y="44"/>
                        <a:pt x="328" y="44"/>
                      </a:cubicBezTo>
                      <a:cubicBezTo>
                        <a:pt x="326" y="44"/>
                        <a:pt x="324" y="45"/>
                        <a:pt x="322" y="45"/>
                      </a:cubicBezTo>
                      <a:cubicBezTo>
                        <a:pt x="318" y="46"/>
                        <a:pt x="314" y="47"/>
                        <a:pt x="310" y="48"/>
                      </a:cubicBezTo>
                      <a:cubicBezTo>
                        <a:pt x="295" y="54"/>
                        <a:pt x="280" y="61"/>
                        <a:pt x="266" y="69"/>
                      </a:cubicBezTo>
                      <a:cubicBezTo>
                        <a:pt x="253" y="79"/>
                        <a:pt x="241" y="90"/>
                        <a:pt x="230" y="102"/>
                      </a:cubicBezTo>
                      <a:cubicBezTo>
                        <a:pt x="227" y="105"/>
                        <a:pt x="225" y="108"/>
                        <a:pt x="223" y="112"/>
                      </a:cubicBezTo>
                      <a:cubicBezTo>
                        <a:pt x="221" y="113"/>
                        <a:pt x="220" y="115"/>
                        <a:pt x="219" y="117"/>
                      </a:cubicBezTo>
                      <a:cubicBezTo>
                        <a:pt x="216" y="122"/>
                        <a:pt x="216" y="122"/>
                        <a:pt x="216" y="122"/>
                      </a:cubicBezTo>
                      <a:cubicBezTo>
                        <a:pt x="214" y="125"/>
                        <a:pt x="211" y="129"/>
                        <a:pt x="210" y="132"/>
                      </a:cubicBezTo>
                      <a:cubicBezTo>
                        <a:pt x="204" y="143"/>
                        <a:pt x="204" y="143"/>
                        <a:pt x="204" y="143"/>
                      </a:cubicBezTo>
                      <a:cubicBezTo>
                        <a:pt x="203" y="145"/>
                        <a:pt x="203" y="147"/>
                        <a:pt x="202" y="149"/>
                      </a:cubicBezTo>
                      <a:cubicBezTo>
                        <a:pt x="200" y="155"/>
                        <a:pt x="200" y="155"/>
                        <a:pt x="200" y="155"/>
                      </a:cubicBezTo>
                      <a:cubicBezTo>
                        <a:pt x="198" y="160"/>
                        <a:pt x="198" y="160"/>
                        <a:pt x="198" y="160"/>
                      </a:cubicBezTo>
                      <a:cubicBezTo>
                        <a:pt x="197" y="162"/>
                        <a:pt x="197" y="164"/>
                        <a:pt x="196" y="166"/>
                      </a:cubicBezTo>
                      <a:cubicBezTo>
                        <a:pt x="193" y="178"/>
                        <a:pt x="193" y="178"/>
                        <a:pt x="193" y="178"/>
                      </a:cubicBezTo>
                      <a:cubicBezTo>
                        <a:pt x="191" y="190"/>
                        <a:pt x="191" y="190"/>
                        <a:pt x="191" y="190"/>
                      </a:cubicBezTo>
                      <a:cubicBezTo>
                        <a:pt x="191" y="192"/>
                        <a:pt x="190" y="194"/>
                        <a:pt x="190" y="196"/>
                      </a:cubicBezTo>
                      <a:cubicBezTo>
                        <a:pt x="190" y="202"/>
                        <a:pt x="190" y="202"/>
                        <a:pt x="190" y="202"/>
                      </a:cubicBezTo>
                      <a:cubicBezTo>
                        <a:pt x="190" y="206"/>
                        <a:pt x="190" y="210"/>
                        <a:pt x="190" y="214"/>
                      </a:cubicBezTo>
                      <a:cubicBezTo>
                        <a:pt x="190" y="223"/>
                        <a:pt x="190" y="231"/>
                        <a:pt x="192" y="239"/>
                      </a:cubicBezTo>
                      <a:cubicBezTo>
                        <a:pt x="193" y="247"/>
                        <a:pt x="195" y="255"/>
                        <a:pt x="197" y="263"/>
                      </a:cubicBezTo>
                      <a:cubicBezTo>
                        <a:pt x="198" y="266"/>
                        <a:pt x="200" y="270"/>
                        <a:pt x="201" y="274"/>
                      </a:cubicBezTo>
                      <a:cubicBezTo>
                        <a:pt x="203" y="280"/>
                        <a:pt x="203" y="280"/>
                        <a:pt x="203" y="280"/>
                      </a:cubicBezTo>
                      <a:cubicBezTo>
                        <a:pt x="206" y="285"/>
                        <a:pt x="206" y="285"/>
                        <a:pt x="206" y="285"/>
                      </a:cubicBezTo>
                      <a:cubicBezTo>
                        <a:pt x="212" y="300"/>
                        <a:pt x="222" y="314"/>
                        <a:pt x="232" y="326"/>
                      </a:cubicBezTo>
                      <a:cubicBezTo>
                        <a:pt x="235" y="329"/>
                        <a:pt x="238" y="332"/>
                        <a:pt x="240" y="335"/>
                      </a:cubicBezTo>
                      <a:cubicBezTo>
                        <a:pt x="250" y="343"/>
                        <a:pt x="250" y="343"/>
                        <a:pt x="250" y="343"/>
                      </a:cubicBezTo>
                      <a:cubicBezTo>
                        <a:pt x="252" y="346"/>
                        <a:pt x="256" y="348"/>
                        <a:pt x="259" y="351"/>
                      </a:cubicBezTo>
                      <a:cubicBezTo>
                        <a:pt x="262" y="353"/>
                        <a:pt x="265" y="356"/>
                        <a:pt x="269" y="358"/>
                      </a:cubicBezTo>
                      <a:cubicBezTo>
                        <a:pt x="279" y="364"/>
                        <a:pt x="279" y="364"/>
                        <a:pt x="279" y="364"/>
                      </a:cubicBezTo>
                      <a:cubicBezTo>
                        <a:pt x="290" y="370"/>
                        <a:pt x="290" y="370"/>
                        <a:pt x="290" y="370"/>
                      </a:cubicBezTo>
                      <a:cubicBezTo>
                        <a:pt x="292" y="370"/>
                        <a:pt x="294" y="372"/>
                        <a:pt x="296" y="372"/>
                      </a:cubicBezTo>
                      <a:cubicBezTo>
                        <a:pt x="302" y="374"/>
                        <a:pt x="302" y="374"/>
                        <a:pt x="302" y="374"/>
                      </a:cubicBezTo>
                      <a:cubicBezTo>
                        <a:pt x="307" y="376"/>
                        <a:pt x="307" y="376"/>
                        <a:pt x="307" y="376"/>
                      </a:cubicBezTo>
                      <a:cubicBezTo>
                        <a:pt x="309" y="377"/>
                        <a:pt x="311" y="378"/>
                        <a:pt x="313" y="378"/>
                      </a:cubicBezTo>
                      <a:cubicBezTo>
                        <a:pt x="325" y="381"/>
                        <a:pt x="325" y="381"/>
                        <a:pt x="325" y="381"/>
                      </a:cubicBezTo>
                      <a:cubicBezTo>
                        <a:pt x="327" y="382"/>
                        <a:pt x="329" y="382"/>
                        <a:pt x="331" y="382"/>
                      </a:cubicBezTo>
                      <a:cubicBezTo>
                        <a:pt x="337" y="383"/>
                        <a:pt x="337" y="383"/>
                        <a:pt x="337" y="383"/>
                      </a:cubicBezTo>
                      <a:cubicBezTo>
                        <a:pt x="343" y="384"/>
                        <a:pt x="343" y="384"/>
                        <a:pt x="343" y="384"/>
                      </a:cubicBezTo>
                      <a:cubicBezTo>
                        <a:pt x="345" y="385"/>
                        <a:pt x="347" y="385"/>
                        <a:pt x="349" y="385"/>
                      </a:cubicBezTo>
                      <a:cubicBezTo>
                        <a:pt x="362" y="385"/>
                        <a:pt x="362" y="385"/>
                        <a:pt x="362" y="385"/>
                      </a:cubicBezTo>
                      <a:cubicBezTo>
                        <a:pt x="471" y="386"/>
                        <a:pt x="471" y="386"/>
                        <a:pt x="471" y="386"/>
                      </a:cubicBezTo>
                      <a:cubicBezTo>
                        <a:pt x="625" y="386"/>
                        <a:pt x="779" y="386"/>
                        <a:pt x="933" y="386"/>
                      </a:cubicBezTo>
                      <a:cubicBezTo>
                        <a:pt x="932" y="659"/>
                        <a:pt x="932" y="932"/>
                        <a:pt x="932" y="1205"/>
                      </a:cubicBezTo>
                      <a:cubicBezTo>
                        <a:pt x="861" y="1205"/>
                        <a:pt x="791" y="1205"/>
                        <a:pt x="720" y="1205"/>
                      </a:cubicBezTo>
                      <a:cubicBezTo>
                        <a:pt x="718" y="2175"/>
                        <a:pt x="717" y="3151"/>
                        <a:pt x="715" y="4142"/>
                      </a:cubicBezTo>
                      <a:cubicBezTo>
                        <a:pt x="631" y="4142"/>
                        <a:pt x="546" y="4142"/>
                        <a:pt x="461" y="4142"/>
                      </a:cubicBezTo>
                      <a:cubicBezTo>
                        <a:pt x="461" y="4368"/>
                        <a:pt x="460" y="4595"/>
                        <a:pt x="460" y="4823"/>
                      </a:cubicBezTo>
                      <a:cubicBezTo>
                        <a:pt x="316" y="4823"/>
                        <a:pt x="172" y="4822"/>
                        <a:pt x="28" y="4822"/>
                      </a:cubicBezTo>
                      <a:cubicBezTo>
                        <a:pt x="27" y="4937"/>
                        <a:pt x="27" y="5053"/>
                        <a:pt x="27" y="5170"/>
                      </a:cubicBezTo>
                      <a:cubicBezTo>
                        <a:pt x="179" y="5171"/>
                        <a:pt x="333" y="5171"/>
                        <a:pt x="487" y="5171"/>
                      </a:cubicBezTo>
                      <a:cubicBezTo>
                        <a:pt x="984" y="5172"/>
                        <a:pt x="1471" y="5173"/>
                        <a:pt x="1918" y="5173"/>
                      </a:cubicBezTo>
                      <a:cubicBezTo>
                        <a:pt x="1918" y="5052"/>
                        <a:pt x="1918" y="4931"/>
                        <a:pt x="1918" y="4818"/>
                      </a:cubicBezTo>
                      <a:cubicBezTo>
                        <a:pt x="1771" y="4818"/>
                        <a:pt x="1625" y="4818"/>
                        <a:pt x="1487" y="4817"/>
                      </a:cubicBezTo>
                      <a:cubicBezTo>
                        <a:pt x="1488" y="4755"/>
                        <a:pt x="1488" y="4693"/>
                        <a:pt x="1488" y="4630"/>
                      </a:cubicBezTo>
                      <a:cubicBezTo>
                        <a:pt x="1488" y="4603"/>
                        <a:pt x="1488" y="4603"/>
                        <a:pt x="1488" y="4603"/>
                      </a:cubicBezTo>
                      <a:cubicBezTo>
                        <a:pt x="1488" y="4596"/>
                        <a:pt x="1488" y="4596"/>
                        <a:pt x="1488" y="4596"/>
                      </a:cubicBezTo>
                      <a:cubicBezTo>
                        <a:pt x="1488" y="4595"/>
                        <a:pt x="1489" y="4596"/>
                        <a:pt x="1489" y="4595"/>
                      </a:cubicBezTo>
                      <a:cubicBezTo>
                        <a:pt x="1491" y="4595"/>
                        <a:pt x="1491" y="4595"/>
                        <a:pt x="1491" y="4595"/>
                      </a:cubicBezTo>
                      <a:cubicBezTo>
                        <a:pt x="1495" y="4595"/>
                        <a:pt x="1495" y="4595"/>
                        <a:pt x="1495" y="4595"/>
                      </a:cubicBezTo>
                      <a:cubicBezTo>
                        <a:pt x="1509" y="4593"/>
                        <a:pt x="1509" y="4593"/>
                        <a:pt x="1509" y="4593"/>
                      </a:cubicBezTo>
                      <a:cubicBezTo>
                        <a:pt x="1522" y="4591"/>
                        <a:pt x="1522" y="4591"/>
                        <a:pt x="1522" y="4591"/>
                      </a:cubicBezTo>
                      <a:cubicBezTo>
                        <a:pt x="1525" y="4591"/>
                        <a:pt x="1529" y="4590"/>
                        <a:pt x="1533" y="4590"/>
                      </a:cubicBezTo>
                      <a:cubicBezTo>
                        <a:pt x="1555" y="4586"/>
                        <a:pt x="1555" y="4586"/>
                        <a:pt x="1555" y="4586"/>
                      </a:cubicBezTo>
                      <a:cubicBezTo>
                        <a:pt x="1562" y="4585"/>
                        <a:pt x="1569" y="4584"/>
                        <a:pt x="1577" y="4583"/>
                      </a:cubicBezTo>
                      <a:cubicBezTo>
                        <a:pt x="1598" y="4579"/>
                        <a:pt x="1598" y="4579"/>
                        <a:pt x="1598" y="4579"/>
                      </a:cubicBezTo>
                      <a:cubicBezTo>
                        <a:pt x="1613" y="4576"/>
                        <a:pt x="1628" y="4573"/>
                        <a:pt x="1642" y="4570"/>
                      </a:cubicBezTo>
                      <a:cubicBezTo>
                        <a:pt x="1700" y="4556"/>
                        <a:pt x="1756" y="4540"/>
                        <a:pt x="1811" y="4518"/>
                      </a:cubicBezTo>
                      <a:cubicBezTo>
                        <a:pt x="1866" y="4496"/>
                        <a:pt x="1918" y="4468"/>
                        <a:pt x="1966" y="4435"/>
                      </a:cubicBezTo>
                      <a:cubicBezTo>
                        <a:pt x="2015" y="4402"/>
                        <a:pt x="2058" y="4362"/>
                        <a:pt x="2095" y="4317"/>
                      </a:cubicBezTo>
                      <a:cubicBezTo>
                        <a:pt x="2097" y="4314"/>
                        <a:pt x="2100" y="4311"/>
                        <a:pt x="2102" y="4308"/>
                      </a:cubicBezTo>
                      <a:cubicBezTo>
                        <a:pt x="2108" y="4299"/>
                        <a:pt x="2108" y="4299"/>
                        <a:pt x="2108" y="4299"/>
                      </a:cubicBezTo>
                      <a:cubicBezTo>
                        <a:pt x="2115" y="4291"/>
                        <a:pt x="2115" y="4291"/>
                        <a:pt x="2115" y="4291"/>
                      </a:cubicBezTo>
                      <a:cubicBezTo>
                        <a:pt x="2118" y="4286"/>
                        <a:pt x="2118" y="4286"/>
                        <a:pt x="2118" y="4286"/>
                      </a:cubicBezTo>
                      <a:cubicBezTo>
                        <a:pt x="2121" y="4282"/>
                        <a:pt x="2121" y="4282"/>
                        <a:pt x="2121" y="4282"/>
                      </a:cubicBezTo>
                      <a:cubicBezTo>
                        <a:pt x="2129" y="4269"/>
                        <a:pt x="2137" y="4257"/>
                        <a:pt x="2144" y="4245"/>
                      </a:cubicBezTo>
                      <a:cubicBezTo>
                        <a:pt x="2159" y="4220"/>
                        <a:pt x="2171" y="4193"/>
                        <a:pt x="2182" y="4166"/>
                      </a:cubicBezTo>
                      <a:cubicBezTo>
                        <a:pt x="2203" y="4112"/>
                        <a:pt x="2216" y="4054"/>
                        <a:pt x="2223" y="3996"/>
                      </a:cubicBezTo>
                      <a:cubicBezTo>
                        <a:pt x="2224" y="3989"/>
                        <a:pt x="2224" y="3982"/>
                        <a:pt x="2225" y="3975"/>
                      </a:cubicBezTo>
                      <a:cubicBezTo>
                        <a:pt x="2225" y="3967"/>
                        <a:pt x="2226" y="3960"/>
                        <a:pt x="2226" y="3953"/>
                      </a:cubicBezTo>
                      <a:cubicBezTo>
                        <a:pt x="2227" y="3931"/>
                        <a:pt x="2227" y="3931"/>
                        <a:pt x="2227" y="3931"/>
                      </a:cubicBezTo>
                      <a:cubicBezTo>
                        <a:pt x="2227" y="3924"/>
                        <a:pt x="2228" y="3916"/>
                        <a:pt x="2227" y="3909"/>
                      </a:cubicBezTo>
                      <a:cubicBezTo>
                        <a:pt x="2227" y="3887"/>
                        <a:pt x="2227" y="3887"/>
                        <a:pt x="2227" y="3887"/>
                      </a:cubicBezTo>
                      <a:cubicBezTo>
                        <a:pt x="2227" y="3876"/>
                        <a:pt x="2227" y="3876"/>
                        <a:pt x="2227" y="3876"/>
                      </a:cubicBezTo>
                      <a:cubicBezTo>
                        <a:pt x="2227" y="3865"/>
                        <a:pt x="2227" y="3865"/>
                        <a:pt x="2227" y="3865"/>
                      </a:cubicBezTo>
                      <a:cubicBezTo>
                        <a:pt x="2229" y="3821"/>
                        <a:pt x="2229" y="3821"/>
                        <a:pt x="2229" y="3821"/>
                      </a:cubicBezTo>
                      <a:cubicBezTo>
                        <a:pt x="2231" y="3792"/>
                        <a:pt x="2232" y="3762"/>
                        <a:pt x="2233" y="3733"/>
                      </a:cubicBezTo>
                      <a:cubicBezTo>
                        <a:pt x="2235" y="3704"/>
                        <a:pt x="2237" y="3674"/>
                        <a:pt x="2239" y="3645"/>
                      </a:cubicBezTo>
                      <a:cubicBezTo>
                        <a:pt x="2240" y="3631"/>
                        <a:pt x="2241" y="3616"/>
                        <a:pt x="2242" y="3601"/>
                      </a:cubicBezTo>
                      <a:cubicBezTo>
                        <a:pt x="2245" y="3558"/>
                        <a:pt x="2245" y="3558"/>
                        <a:pt x="2245" y="3558"/>
                      </a:cubicBezTo>
                      <a:cubicBezTo>
                        <a:pt x="2249" y="3514"/>
                        <a:pt x="2249" y="3514"/>
                        <a:pt x="2249" y="3514"/>
                      </a:cubicBezTo>
                      <a:cubicBezTo>
                        <a:pt x="2250" y="3499"/>
                        <a:pt x="2251" y="3485"/>
                        <a:pt x="2253" y="3470"/>
                      </a:cubicBezTo>
                      <a:cubicBezTo>
                        <a:pt x="2256" y="3441"/>
                        <a:pt x="2259" y="3412"/>
                        <a:pt x="2261" y="3383"/>
                      </a:cubicBezTo>
                      <a:cubicBezTo>
                        <a:pt x="2264" y="3361"/>
                        <a:pt x="2264" y="3361"/>
                        <a:pt x="2264" y="3361"/>
                      </a:cubicBezTo>
                      <a:cubicBezTo>
                        <a:pt x="2266" y="3339"/>
                        <a:pt x="2266" y="3339"/>
                        <a:pt x="2266" y="3339"/>
                      </a:cubicBezTo>
                      <a:cubicBezTo>
                        <a:pt x="2271" y="3295"/>
                        <a:pt x="2271" y="3295"/>
                        <a:pt x="2271" y="3295"/>
                      </a:cubicBezTo>
                      <a:cubicBezTo>
                        <a:pt x="2276" y="3252"/>
                        <a:pt x="2276" y="3252"/>
                        <a:pt x="2276" y="3252"/>
                      </a:cubicBezTo>
                      <a:cubicBezTo>
                        <a:pt x="2278" y="3237"/>
                        <a:pt x="2280" y="3223"/>
                        <a:pt x="2282" y="3208"/>
                      </a:cubicBezTo>
                      <a:cubicBezTo>
                        <a:pt x="2286" y="3179"/>
                        <a:pt x="2290" y="3150"/>
                        <a:pt x="2294" y="3122"/>
                      </a:cubicBezTo>
                      <a:cubicBezTo>
                        <a:pt x="2312" y="3006"/>
                        <a:pt x="2333" y="2891"/>
                        <a:pt x="2357" y="2777"/>
                      </a:cubicBezTo>
                      <a:cubicBezTo>
                        <a:pt x="2382" y="2663"/>
                        <a:pt x="2411" y="2549"/>
                        <a:pt x="2445" y="2437"/>
                      </a:cubicBezTo>
                      <a:cubicBezTo>
                        <a:pt x="2479" y="2326"/>
                        <a:pt x="2518" y="2215"/>
                        <a:pt x="2562" y="2107"/>
                      </a:cubicBezTo>
                      <a:cubicBezTo>
                        <a:pt x="2606" y="1998"/>
                        <a:pt x="2657" y="1892"/>
                        <a:pt x="2714" y="1790"/>
                      </a:cubicBezTo>
                      <a:cubicBezTo>
                        <a:pt x="2717" y="1783"/>
                        <a:pt x="2721" y="1777"/>
                        <a:pt x="2724" y="1770"/>
                      </a:cubicBezTo>
                      <a:cubicBezTo>
                        <a:pt x="2736" y="1751"/>
                        <a:pt x="2736" y="1751"/>
                        <a:pt x="2736" y="1751"/>
                      </a:cubicBezTo>
                      <a:cubicBezTo>
                        <a:pt x="2743" y="1739"/>
                        <a:pt x="2750" y="1726"/>
                        <a:pt x="2758" y="1713"/>
                      </a:cubicBezTo>
                      <a:cubicBezTo>
                        <a:pt x="2773" y="1688"/>
                        <a:pt x="2788" y="1663"/>
                        <a:pt x="2805" y="1639"/>
                      </a:cubicBezTo>
                      <a:cubicBezTo>
                        <a:pt x="2836" y="1589"/>
                        <a:pt x="2871" y="1541"/>
                        <a:pt x="2906" y="1494"/>
                      </a:cubicBezTo>
                      <a:cubicBezTo>
                        <a:pt x="2924" y="1471"/>
                        <a:pt x="2943" y="1448"/>
                        <a:pt x="2961" y="1425"/>
                      </a:cubicBezTo>
                      <a:cubicBezTo>
                        <a:pt x="2990" y="1391"/>
                        <a:pt x="2990" y="1391"/>
                        <a:pt x="2990" y="1391"/>
                      </a:cubicBezTo>
                      <a:cubicBezTo>
                        <a:pt x="3000" y="1380"/>
                        <a:pt x="3010" y="1369"/>
                        <a:pt x="3020" y="1358"/>
                      </a:cubicBezTo>
                      <a:cubicBezTo>
                        <a:pt x="3030" y="1347"/>
                        <a:pt x="3040" y="1337"/>
                        <a:pt x="3050" y="1326"/>
                      </a:cubicBezTo>
                      <a:cubicBezTo>
                        <a:pt x="3060" y="1315"/>
                        <a:pt x="3071" y="1305"/>
                        <a:pt x="3081" y="1295"/>
                      </a:cubicBezTo>
                      <a:cubicBezTo>
                        <a:pt x="3113" y="1263"/>
                        <a:pt x="3113" y="1263"/>
                        <a:pt x="3113" y="1263"/>
                      </a:cubicBezTo>
                      <a:cubicBezTo>
                        <a:pt x="3118" y="1258"/>
                        <a:pt x="3124" y="1253"/>
                        <a:pt x="3129" y="1248"/>
                      </a:cubicBezTo>
                      <a:cubicBezTo>
                        <a:pt x="3146" y="1233"/>
                        <a:pt x="3146" y="1233"/>
                        <a:pt x="3146" y="1233"/>
                      </a:cubicBezTo>
                      <a:cubicBezTo>
                        <a:pt x="3162" y="1219"/>
                        <a:pt x="3162" y="1219"/>
                        <a:pt x="3162" y="1219"/>
                      </a:cubicBezTo>
                      <a:cubicBezTo>
                        <a:pt x="3168" y="1214"/>
                        <a:pt x="3173" y="1208"/>
                        <a:pt x="3179" y="1204"/>
                      </a:cubicBezTo>
                      <a:cubicBezTo>
                        <a:pt x="3213" y="1175"/>
                        <a:pt x="3213" y="1175"/>
                        <a:pt x="3213" y="1175"/>
                      </a:cubicBezTo>
                      <a:cubicBezTo>
                        <a:pt x="3230" y="1161"/>
                        <a:pt x="3230" y="1161"/>
                        <a:pt x="3230" y="1161"/>
                      </a:cubicBezTo>
                      <a:cubicBezTo>
                        <a:pt x="3248" y="1148"/>
                        <a:pt x="3248" y="1148"/>
                        <a:pt x="3248" y="1148"/>
                      </a:cubicBezTo>
                      <a:cubicBezTo>
                        <a:pt x="3283" y="1121"/>
                        <a:pt x="3283" y="1121"/>
                        <a:pt x="3283" y="1121"/>
                      </a:cubicBezTo>
                      <a:cubicBezTo>
                        <a:pt x="3320" y="1095"/>
                        <a:pt x="3320" y="1095"/>
                        <a:pt x="3320" y="1095"/>
                      </a:cubicBezTo>
                      <a:cubicBezTo>
                        <a:pt x="3338" y="1082"/>
                        <a:pt x="3338" y="1082"/>
                        <a:pt x="3338" y="1082"/>
                      </a:cubicBezTo>
                      <a:cubicBezTo>
                        <a:pt x="3357" y="1070"/>
                        <a:pt x="3357" y="1070"/>
                        <a:pt x="3357" y="1070"/>
                      </a:cubicBezTo>
                      <a:cubicBezTo>
                        <a:pt x="3369" y="1062"/>
                        <a:pt x="3382" y="1054"/>
                        <a:pt x="3395" y="1046"/>
                      </a:cubicBezTo>
                      <a:cubicBezTo>
                        <a:pt x="3433" y="1024"/>
                        <a:pt x="3433" y="1024"/>
                        <a:pt x="3433" y="1024"/>
                      </a:cubicBezTo>
                      <a:cubicBezTo>
                        <a:pt x="3485" y="994"/>
                        <a:pt x="3538" y="968"/>
                        <a:pt x="3594" y="945"/>
                      </a:cubicBezTo>
                      <a:cubicBezTo>
                        <a:pt x="3608" y="939"/>
                        <a:pt x="3621" y="933"/>
                        <a:pt x="3635" y="928"/>
                      </a:cubicBezTo>
                      <a:cubicBezTo>
                        <a:pt x="3657" y="921"/>
                        <a:pt x="3657" y="921"/>
                        <a:pt x="3657" y="921"/>
                      </a:cubicBezTo>
                      <a:cubicBezTo>
                        <a:pt x="3678" y="914"/>
                        <a:pt x="3678" y="914"/>
                        <a:pt x="3678" y="914"/>
                      </a:cubicBezTo>
                      <a:cubicBezTo>
                        <a:pt x="3692" y="909"/>
                        <a:pt x="3706" y="905"/>
                        <a:pt x="3721" y="900"/>
                      </a:cubicBezTo>
                      <a:cubicBezTo>
                        <a:pt x="3743" y="894"/>
                        <a:pt x="3743" y="894"/>
                        <a:pt x="3743" y="894"/>
                      </a:cubicBezTo>
                      <a:cubicBezTo>
                        <a:pt x="3751" y="892"/>
                        <a:pt x="3759" y="890"/>
                        <a:pt x="3768" y="888"/>
                      </a:cubicBezTo>
                      <a:cubicBezTo>
                        <a:pt x="3774" y="887"/>
                        <a:pt x="3774" y="887"/>
                        <a:pt x="3774" y="887"/>
                      </a:cubicBezTo>
                      <a:cubicBezTo>
                        <a:pt x="3775" y="886"/>
                        <a:pt x="3775" y="888"/>
                        <a:pt x="3775" y="888"/>
                      </a:cubicBezTo>
                      <a:cubicBezTo>
                        <a:pt x="3775" y="892"/>
                        <a:pt x="3775" y="892"/>
                        <a:pt x="3775" y="892"/>
                      </a:cubicBezTo>
                      <a:cubicBezTo>
                        <a:pt x="3775" y="904"/>
                        <a:pt x="3775" y="904"/>
                        <a:pt x="3775" y="904"/>
                      </a:cubicBezTo>
                      <a:cubicBezTo>
                        <a:pt x="3775" y="911"/>
                        <a:pt x="3775" y="911"/>
                        <a:pt x="3775" y="911"/>
                      </a:cubicBezTo>
                      <a:cubicBezTo>
                        <a:pt x="3775" y="917"/>
                        <a:pt x="3775" y="917"/>
                        <a:pt x="3775" y="917"/>
                      </a:cubicBezTo>
                      <a:cubicBezTo>
                        <a:pt x="3775" y="923"/>
                        <a:pt x="3775" y="923"/>
                        <a:pt x="3775" y="923"/>
                      </a:cubicBezTo>
                      <a:cubicBezTo>
                        <a:pt x="3776" y="925"/>
                        <a:pt x="3776" y="927"/>
                        <a:pt x="3776" y="928"/>
                      </a:cubicBezTo>
                      <a:cubicBezTo>
                        <a:pt x="3778" y="943"/>
                        <a:pt x="3783" y="957"/>
                        <a:pt x="3790" y="969"/>
                      </a:cubicBezTo>
                      <a:cubicBezTo>
                        <a:pt x="3805" y="995"/>
                        <a:pt x="3830" y="1014"/>
                        <a:pt x="3858" y="1021"/>
                      </a:cubicBezTo>
                      <a:cubicBezTo>
                        <a:pt x="3886" y="1029"/>
                        <a:pt x="3917" y="1026"/>
                        <a:pt x="3943" y="1011"/>
                      </a:cubicBezTo>
                      <a:cubicBezTo>
                        <a:pt x="3968" y="997"/>
                        <a:pt x="3988" y="972"/>
                        <a:pt x="3996" y="944"/>
                      </a:cubicBezTo>
                      <a:cubicBezTo>
                        <a:pt x="3997" y="941"/>
                        <a:pt x="3998" y="937"/>
                        <a:pt x="3999" y="934"/>
                      </a:cubicBezTo>
                      <a:cubicBezTo>
                        <a:pt x="3999" y="930"/>
                        <a:pt x="4000" y="926"/>
                        <a:pt x="4000" y="923"/>
                      </a:cubicBezTo>
                      <a:cubicBezTo>
                        <a:pt x="4000" y="919"/>
                        <a:pt x="4001" y="915"/>
                        <a:pt x="4001" y="912"/>
                      </a:cubicBezTo>
                      <a:cubicBezTo>
                        <a:pt x="4001" y="900"/>
                        <a:pt x="4001" y="900"/>
                        <a:pt x="4001" y="900"/>
                      </a:cubicBezTo>
                      <a:cubicBezTo>
                        <a:pt x="4001" y="885"/>
                        <a:pt x="4001" y="870"/>
                        <a:pt x="4001" y="855"/>
                      </a:cubicBezTo>
                      <a:cubicBezTo>
                        <a:pt x="4001" y="825"/>
                        <a:pt x="4001" y="794"/>
                        <a:pt x="4001" y="764"/>
                      </a:cubicBezTo>
                      <a:cubicBezTo>
                        <a:pt x="4001" y="735"/>
                        <a:pt x="3989" y="705"/>
                        <a:pt x="3968" y="685"/>
                      </a:cubicBezTo>
                      <a:cubicBezTo>
                        <a:pt x="3947" y="663"/>
                        <a:pt x="3917" y="651"/>
                        <a:pt x="3888" y="651"/>
                      </a:cubicBezTo>
                      <a:cubicBezTo>
                        <a:pt x="3899" y="652"/>
                        <a:pt x="3911" y="653"/>
                        <a:pt x="3922" y="657"/>
                      </a:cubicBezTo>
                      <a:cubicBezTo>
                        <a:pt x="3932" y="660"/>
                        <a:pt x="3943" y="665"/>
                        <a:pt x="3952" y="672"/>
                      </a:cubicBezTo>
                      <a:cubicBezTo>
                        <a:pt x="3971" y="685"/>
                        <a:pt x="3986" y="703"/>
                        <a:pt x="3994" y="725"/>
                      </a:cubicBezTo>
                      <a:cubicBezTo>
                        <a:pt x="3996" y="730"/>
                        <a:pt x="3997" y="736"/>
                        <a:pt x="3999" y="741"/>
                      </a:cubicBezTo>
                      <a:cubicBezTo>
                        <a:pt x="3999" y="747"/>
                        <a:pt x="4001" y="753"/>
                        <a:pt x="4001" y="758"/>
                      </a:cubicBezTo>
                      <a:cubicBezTo>
                        <a:pt x="4001" y="764"/>
                        <a:pt x="4001" y="770"/>
                        <a:pt x="4001" y="776"/>
                      </a:cubicBezTo>
                      <a:cubicBezTo>
                        <a:pt x="4001" y="794"/>
                        <a:pt x="4001" y="794"/>
                        <a:pt x="4001" y="794"/>
                      </a:cubicBezTo>
                      <a:cubicBezTo>
                        <a:pt x="4001" y="864"/>
                        <a:pt x="4001" y="864"/>
                        <a:pt x="4001" y="864"/>
                      </a:cubicBezTo>
                      <a:cubicBezTo>
                        <a:pt x="4001" y="899"/>
                        <a:pt x="4001" y="899"/>
                        <a:pt x="4001" y="899"/>
                      </a:cubicBezTo>
                      <a:cubicBezTo>
                        <a:pt x="4001" y="908"/>
                        <a:pt x="4001" y="908"/>
                        <a:pt x="4001" y="908"/>
                      </a:cubicBezTo>
                      <a:cubicBezTo>
                        <a:pt x="4001" y="913"/>
                        <a:pt x="4001" y="913"/>
                        <a:pt x="4001" y="913"/>
                      </a:cubicBezTo>
                      <a:cubicBezTo>
                        <a:pt x="4001" y="917"/>
                        <a:pt x="4001" y="917"/>
                        <a:pt x="4001" y="917"/>
                      </a:cubicBezTo>
                      <a:cubicBezTo>
                        <a:pt x="4000" y="920"/>
                        <a:pt x="4001" y="923"/>
                        <a:pt x="4000" y="925"/>
                      </a:cubicBezTo>
                      <a:cubicBezTo>
                        <a:pt x="3999" y="934"/>
                        <a:pt x="3999" y="934"/>
                        <a:pt x="3999" y="934"/>
                      </a:cubicBezTo>
                      <a:cubicBezTo>
                        <a:pt x="3997" y="945"/>
                        <a:pt x="3993" y="956"/>
                        <a:pt x="3987" y="966"/>
                      </a:cubicBezTo>
                      <a:cubicBezTo>
                        <a:pt x="3982" y="976"/>
                        <a:pt x="3975" y="985"/>
                        <a:pt x="3967" y="993"/>
                      </a:cubicBezTo>
                      <a:cubicBezTo>
                        <a:pt x="3950" y="1009"/>
                        <a:pt x="3929" y="1020"/>
                        <a:pt x="3907" y="1024"/>
                      </a:cubicBezTo>
                      <a:cubicBezTo>
                        <a:pt x="3895" y="1026"/>
                        <a:pt x="3884" y="1026"/>
                        <a:pt x="3872" y="1024"/>
                      </a:cubicBezTo>
                      <a:cubicBezTo>
                        <a:pt x="3861" y="1023"/>
                        <a:pt x="3850" y="1019"/>
                        <a:pt x="3840" y="1015"/>
                      </a:cubicBezTo>
                      <a:cubicBezTo>
                        <a:pt x="3834" y="1012"/>
                        <a:pt x="3830" y="1009"/>
                        <a:pt x="3825" y="1006"/>
                      </a:cubicBezTo>
                      <a:cubicBezTo>
                        <a:pt x="3820" y="1003"/>
                        <a:pt x="3815" y="1000"/>
                        <a:pt x="3811" y="996"/>
                      </a:cubicBezTo>
                      <a:cubicBezTo>
                        <a:pt x="3803" y="988"/>
                        <a:pt x="3796" y="979"/>
                        <a:pt x="3790" y="969"/>
                      </a:cubicBezTo>
                      <a:cubicBezTo>
                        <a:pt x="3784" y="959"/>
                        <a:pt x="3780" y="948"/>
                        <a:pt x="3778" y="937"/>
                      </a:cubicBezTo>
                      <a:cubicBezTo>
                        <a:pt x="3777" y="934"/>
                        <a:pt x="3777" y="931"/>
                        <a:pt x="3776" y="929"/>
                      </a:cubicBezTo>
                      <a:cubicBezTo>
                        <a:pt x="3776" y="924"/>
                        <a:pt x="3776" y="924"/>
                        <a:pt x="3776" y="924"/>
                      </a:cubicBezTo>
                      <a:cubicBezTo>
                        <a:pt x="3775" y="923"/>
                        <a:pt x="3775" y="921"/>
                        <a:pt x="3775" y="920"/>
                      </a:cubicBezTo>
                      <a:cubicBezTo>
                        <a:pt x="3775" y="916"/>
                        <a:pt x="3775" y="913"/>
                        <a:pt x="3775" y="910"/>
                      </a:cubicBezTo>
                      <a:cubicBezTo>
                        <a:pt x="3775" y="900"/>
                        <a:pt x="3775" y="900"/>
                        <a:pt x="3775" y="900"/>
                      </a:cubicBezTo>
                      <a:cubicBezTo>
                        <a:pt x="3775" y="890"/>
                        <a:pt x="3775" y="890"/>
                        <a:pt x="3775" y="890"/>
                      </a:cubicBezTo>
                      <a:cubicBezTo>
                        <a:pt x="3775" y="887"/>
                        <a:pt x="3775" y="887"/>
                        <a:pt x="3775" y="887"/>
                      </a:cubicBezTo>
                      <a:cubicBezTo>
                        <a:pt x="3775" y="887"/>
                        <a:pt x="3775" y="887"/>
                        <a:pt x="3775" y="887"/>
                      </a:cubicBezTo>
                      <a:cubicBezTo>
                        <a:pt x="3775" y="887"/>
                        <a:pt x="3775" y="886"/>
                        <a:pt x="3775" y="886"/>
                      </a:cubicBezTo>
                      <a:cubicBezTo>
                        <a:pt x="3773" y="887"/>
                        <a:pt x="3773" y="887"/>
                        <a:pt x="3773" y="887"/>
                      </a:cubicBezTo>
                      <a:cubicBezTo>
                        <a:pt x="3769" y="888"/>
                        <a:pt x="3769" y="888"/>
                        <a:pt x="3769" y="888"/>
                      </a:cubicBezTo>
                      <a:cubicBezTo>
                        <a:pt x="3749" y="893"/>
                        <a:pt x="3749" y="893"/>
                        <a:pt x="3749" y="893"/>
                      </a:cubicBezTo>
                      <a:cubicBezTo>
                        <a:pt x="3731" y="897"/>
                        <a:pt x="3731" y="897"/>
                        <a:pt x="3731" y="897"/>
                      </a:cubicBezTo>
                      <a:cubicBezTo>
                        <a:pt x="3725" y="899"/>
                        <a:pt x="3719" y="900"/>
                        <a:pt x="3714" y="902"/>
                      </a:cubicBezTo>
                      <a:cubicBezTo>
                        <a:pt x="3703" y="906"/>
                        <a:pt x="3691" y="909"/>
                        <a:pt x="3680" y="913"/>
                      </a:cubicBezTo>
                      <a:cubicBezTo>
                        <a:pt x="3669" y="917"/>
                        <a:pt x="3658" y="920"/>
                        <a:pt x="3646" y="924"/>
                      </a:cubicBezTo>
                      <a:cubicBezTo>
                        <a:pt x="3635" y="929"/>
                        <a:pt x="3624" y="932"/>
                        <a:pt x="3613" y="937"/>
                      </a:cubicBezTo>
                      <a:cubicBezTo>
                        <a:pt x="3581" y="950"/>
                        <a:pt x="3581" y="950"/>
                        <a:pt x="3581" y="950"/>
                      </a:cubicBezTo>
                      <a:cubicBezTo>
                        <a:pt x="3548" y="965"/>
                        <a:pt x="3548" y="965"/>
                        <a:pt x="3548" y="965"/>
                      </a:cubicBezTo>
                      <a:cubicBezTo>
                        <a:pt x="3537" y="969"/>
                        <a:pt x="3527" y="975"/>
                        <a:pt x="3516" y="980"/>
                      </a:cubicBezTo>
                      <a:cubicBezTo>
                        <a:pt x="3474" y="1000"/>
                        <a:pt x="3433" y="1024"/>
                        <a:pt x="3392" y="1048"/>
                      </a:cubicBezTo>
                      <a:cubicBezTo>
                        <a:pt x="3311" y="1097"/>
                        <a:pt x="3235" y="1154"/>
                        <a:pt x="3164" y="1217"/>
                      </a:cubicBezTo>
                      <a:cubicBezTo>
                        <a:pt x="3138" y="1240"/>
                        <a:pt x="3138" y="1240"/>
                        <a:pt x="3138" y="1240"/>
                      </a:cubicBezTo>
                      <a:cubicBezTo>
                        <a:pt x="3125" y="1252"/>
                        <a:pt x="3125" y="1252"/>
                        <a:pt x="3125" y="1252"/>
                      </a:cubicBezTo>
                      <a:cubicBezTo>
                        <a:pt x="3118" y="1258"/>
                        <a:pt x="3118" y="1258"/>
                        <a:pt x="3118" y="1258"/>
                      </a:cubicBezTo>
                      <a:cubicBezTo>
                        <a:pt x="3112" y="1264"/>
                        <a:pt x="3112" y="1264"/>
                        <a:pt x="3112" y="1264"/>
                      </a:cubicBezTo>
                      <a:cubicBezTo>
                        <a:pt x="3062" y="1314"/>
                        <a:pt x="3062" y="1314"/>
                        <a:pt x="3062" y="1314"/>
                      </a:cubicBezTo>
                      <a:cubicBezTo>
                        <a:pt x="3029" y="1348"/>
                        <a:pt x="2997" y="1383"/>
                        <a:pt x="2967" y="1419"/>
                      </a:cubicBezTo>
                      <a:cubicBezTo>
                        <a:pt x="2845" y="1564"/>
                        <a:pt x="2744" y="1725"/>
                        <a:pt x="2660" y="1895"/>
                      </a:cubicBezTo>
                      <a:cubicBezTo>
                        <a:pt x="2652" y="1911"/>
                        <a:pt x="2644" y="1928"/>
                        <a:pt x="2636" y="1944"/>
                      </a:cubicBezTo>
                      <a:cubicBezTo>
                        <a:pt x="2632" y="1952"/>
                        <a:pt x="2628" y="1960"/>
                        <a:pt x="2624" y="1969"/>
                      </a:cubicBezTo>
                      <a:cubicBezTo>
                        <a:pt x="2613" y="1994"/>
                        <a:pt x="2613" y="1994"/>
                        <a:pt x="2613" y="1994"/>
                      </a:cubicBezTo>
                      <a:cubicBezTo>
                        <a:pt x="2602" y="2019"/>
                        <a:pt x="2602" y="2019"/>
                        <a:pt x="2602" y="2019"/>
                      </a:cubicBezTo>
                      <a:cubicBezTo>
                        <a:pt x="2598" y="2027"/>
                        <a:pt x="2594" y="2035"/>
                        <a:pt x="2591" y="2044"/>
                      </a:cubicBezTo>
                      <a:cubicBezTo>
                        <a:pt x="2584" y="2060"/>
                        <a:pt x="2577" y="2077"/>
                        <a:pt x="2570" y="2094"/>
                      </a:cubicBezTo>
                      <a:cubicBezTo>
                        <a:pt x="2565" y="2106"/>
                        <a:pt x="2565" y="2106"/>
                        <a:pt x="2565" y="2106"/>
                      </a:cubicBezTo>
                      <a:cubicBezTo>
                        <a:pt x="2560" y="2119"/>
                        <a:pt x="2560" y="2119"/>
                        <a:pt x="2560" y="2119"/>
                      </a:cubicBezTo>
                      <a:cubicBezTo>
                        <a:pt x="2550" y="2144"/>
                        <a:pt x="2550" y="2144"/>
                        <a:pt x="2550" y="2144"/>
                      </a:cubicBezTo>
                      <a:cubicBezTo>
                        <a:pt x="2540" y="2170"/>
                        <a:pt x="2540" y="2170"/>
                        <a:pt x="2540" y="2170"/>
                      </a:cubicBezTo>
                      <a:cubicBezTo>
                        <a:pt x="2535" y="2182"/>
                        <a:pt x="2535" y="2182"/>
                        <a:pt x="2535" y="2182"/>
                      </a:cubicBezTo>
                      <a:cubicBezTo>
                        <a:pt x="2530" y="2195"/>
                        <a:pt x="2530" y="2195"/>
                        <a:pt x="2530" y="2195"/>
                      </a:cubicBezTo>
                      <a:cubicBezTo>
                        <a:pt x="2518" y="2229"/>
                        <a:pt x="2505" y="2263"/>
                        <a:pt x="2494" y="2297"/>
                      </a:cubicBezTo>
                      <a:cubicBezTo>
                        <a:pt x="2447" y="2434"/>
                        <a:pt x="2409" y="2571"/>
                        <a:pt x="2377" y="2710"/>
                      </a:cubicBezTo>
                      <a:cubicBezTo>
                        <a:pt x="2345" y="2849"/>
                        <a:pt x="2320" y="2988"/>
                        <a:pt x="2300" y="3127"/>
                      </a:cubicBezTo>
                      <a:cubicBezTo>
                        <a:pt x="2280" y="3267"/>
                        <a:pt x="2265" y="3407"/>
                        <a:pt x="2254" y="3547"/>
                      </a:cubicBezTo>
                      <a:cubicBezTo>
                        <a:pt x="2250" y="3599"/>
                        <a:pt x="2250" y="3599"/>
                        <a:pt x="2250" y="3599"/>
                      </a:cubicBezTo>
                      <a:cubicBezTo>
                        <a:pt x="2248" y="3616"/>
                        <a:pt x="2248" y="3634"/>
                        <a:pt x="2247" y="3651"/>
                      </a:cubicBezTo>
                      <a:cubicBezTo>
                        <a:pt x="2244" y="3704"/>
                        <a:pt x="2244" y="3704"/>
                        <a:pt x="2244" y="3704"/>
                      </a:cubicBezTo>
                      <a:cubicBezTo>
                        <a:pt x="2243" y="3721"/>
                        <a:pt x="2241" y="3739"/>
                        <a:pt x="2241" y="3757"/>
                      </a:cubicBezTo>
                      <a:cubicBezTo>
                        <a:pt x="2236" y="3862"/>
                        <a:pt x="2236" y="3862"/>
                        <a:pt x="2236" y="3862"/>
                      </a:cubicBezTo>
                      <a:cubicBezTo>
                        <a:pt x="2236" y="3875"/>
                        <a:pt x="2236" y="3875"/>
                        <a:pt x="2236" y="3875"/>
                      </a:cubicBezTo>
                      <a:cubicBezTo>
                        <a:pt x="2236" y="3879"/>
                        <a:pt x="2236" y="3883"/>
                        <a:pt x="2236" y="3888"/>
                      </a:cubicBezTo>
                      <a:cubicBezTo>
                        <a:pt x="2236" y="3914"/>
                        <a:pt x="2236" y="3914"/>
                        <a:pt x="2236" y="3914"/>
                      </a:cubicBezTo>
                      <a:cubicBezTo>
                        <a:pt x="2236" y="3923"/>
                        <a:pt x="2236" y="3932"/>
                        <a:pt x="2236" y="3940"/>
                      </a:cubicBezTo>
                      <a:cubicBezTo>
                        <a:pt x="2235" y="3954"/>
                        <a:pt x="2235" y="3954"/>
                        <a:pt x="2235" y="3954"/>
                      </a:cubicBezTo>
                      <a:cubicBezTo>
                        <a:pt x="2235" y="3958"/>
                        <a:pt x="2235" y="3962"/>
                        <a:pt x="2234" y="3967"/>
                      </a:cubicBezTo>
                      <a:cubicBezTo>
                        <a:pt x="2232" y="3993"/>
                        <a:pt x="2232" y="3993"/>
                        <a:pt x="2232" y="3993"/>
                      </a:cubicBezTo>
                      <a:cubicBezTo>
                        <a:pt x="2229" y="4019"/>
                        <a:pt x="2229" y="4019"/>
                        <a:pt x="2229" y="4019"/>
                      </a:cubicBezTo>
                      <a:cubicBezTo>
                        <a:pt x="2229" y="4024"/>
                        <a:pt x="2228" y="4028"/>
                        <a:pt x="2228" y="4033"/>
                      </a:cubicBezTo>
                      <a:cubicBezTo>
                        <a:pt x="2225" y="4046"/>
                        <a:pt x="2225" y="4046"/>
                        <a:pt x="2225" y="4046"/>
                      </a:cubicBezTo>
                      <a:cubicBezTo>
                        <a:pt x="2224" y="4054"/>
                        <a:pt x="2222" y="4063"/>
                        <a:pt x="2220" y="4072"/>
                      </a:cubicBezTo>
                      <a:cubicBezTo>
                        <a:pt x="2213" y="4106"/>
                        <a:pt x="2203" y="4140"/>
                        <a:pt x="2190" y="4173"/>
                      </a:cubicBezTo>
                      <a:cubicBezTo>
                        <a:pt x="2177" y="4206"/>
                        <a:pt x="2161" y="4238"/>
                        <a:pt x="2143" y="4268"/>
                      </a:cubicBezTo>
                      <a:cubicBezTo>
                        <a:pt x="2128" y="4290"/>
                        <a:pt x="2128" y="4290"/>
                        <a:pt x="2128" y="4290"/>
                      </a:cubicBezTo>
                      <a:cubicBezTo>
                        <a:pt x="2123" y="4297"/>
                        <a:pt x="2118" y="4304"/>
                        <a:pt x="2112" y="4311"/>
                      </a:cubicBezTo>
                      <a:cubicBezTo>
                        <a:pt x="2110" y="4315"/>
                        <a:pt x="2107" y="4319"/>
                        <a:pt x="2104" y="4322"/>
                      </a:cubicBezTo>
                      <a:cubicBezTo>
                        <a:pt x="2096" y="4332"/>
                        <a:pt x="2096" y="4332"/>
                        <a:pt x="2096" y="4332"/>
                      </a:cubicBezTo>
                      <a:cubicBezTo>
                        <a:pt x="2090" y="4339"/>
                        <a:pt x="2085" y="4346"/>
                        <a:pt x="2078" y="4352"/>
                      </a:cubicBezTo>
                      <a:cubicBezTo>
                        <a:pt x="2060" y="4372"/>
                        <a:pt x="2060" y="4372"/>
                        <a:pt x="2060" y="4372"/>
                      </a:cubicBezTo>
                      <a:cubicBezTo>
                        <a:pt x="2041" y="4390"/>
                        <a:pt x="2041" y="4390"/>
                        <a:pt x="2041" y="4390"/>
                      </a:cubicBezTo>
                      <a:cubicBezTo>
                        <a:pt x="2034" y="4396"/>
                        <a:pt x="2027" y="4402"/>
                        <a:pt x="2021" y="4407"/>
                      </a:cubicBezTo>
                      <a:cubicBezTo>
                        <a:pt x="2010" y="4416"/>
                        <a:pt x="2010" y="4416"/>
                        <a:pt x="2010" y="4416"/>
                      </a:cubicBezTo>
                      <a:cubicBezTo>
                        <a:pt x="2005" y="4420"/>
                        <a:pt x="2005" y="4420"/>
                        <a:pt x="2005" y="4420"/>
                      </a:cubicBezTo>
                      <a:cubicBezTo>
                        <a:pt x="2000" y="4424"/>
                        <a:pt x="2000" y="4424"/>
                        <a:pt x="2000" y="4424"/>
                      </a:cubicBezTo>
                      <a:cubicBezTo>
                        <a:pt x="1979" y="4440"/>
                        <a:pt x="1979" y="4440"/>
                        <a:pt x="1979" y="4440"/>
                      </a:cubicBezTo>
                      <a:cubicBezTo>
                        <a:pt x="1971" y="4445"/>
                        <a:pt x="1964" y="4450"/>
                        <a:pt x="1957" y="4455"/>
                      </a:cubicBezTo>
                      <a:cubicBezTo>
                        <a:pt x="1945" y="4463"/>
                        <a:pt x="1945" y="4463"/>
                        <a:pt x="1945" y="4463"/>
                      </a:cubicBezTo>
                      <a:cubicBezTo>
                        <a:pt x="1934" y="4469"/>
                        <a:pt x="1934" y="4469"/>
                        <a:pt x="1934" y="4469"/>
                      </a:cubicBezTo>
                      <a:cubicBezTo>
                        <a:pt x="1926" y="4474"/>
                        <a:pt x="1919" y="4479"/>
                        <a:pt x="1911" y="4483"/>
                      </a:cubicBezTo>
                      <a:cubicBezTo>
                        <a:pt x="1880" y="4500"/>
                        <a:pt x="1848" y="4515"/>
                        <a:pt x="1815" y="4529"/>
                      </a:cubicBezTo>
                      <a:cubicBezTo>
                        <a:pt x="1782" y="4542"/>
                        <a:pt x="1748" y="4554"/>
                        <a:pt x="1714" y="4564"/>
                      </a:cubicBezTo>
                      <a:cubicBezTo>
                        <a:pt x="1679" y="4574"/>
                        <a:pt x="1645" y="4583"/>
                        <a:pt x="1609" y="4590"/>
                      </a:cubicBezTo>
                      <a:cubicBezTo>
                        <a:pt x="1601" y="4591"/>
                        <a:pt x="1592" y="4593"/>
                        <a:pt x="1583" y="4595"/>
                      </a:cubicBezTo>
                      <a:cubicBezTo>
                        <a:pt x="1574" y="4596"/>
                        <a:pt x="1565" y="4598"/>
                        <a:pt x="1557" y="4599"/>
                      </a:cubicBezTo>
                      <a:cubicBezTo>
                        <a:pt x="1530" y="4603"/>
                        <a:pt x="1530" y="4603"/>
                        <a:pt x="1530" y="4603"/>
                      </a:cubicBezTo>
                      <a:cubicBezTo>
                        <a:pt x="1507" y="4606"/>
                        <a:pt x="1507" y="4606"/>
                        <a:pt x="1507" y="4606"/>
                      </a:cubicBezTo>
                      <a:cubicBezTo>
                        <a:pt x="1502" y="4607"/>
                        <a:pt x="1502" y="4607"/>
                        <a:pt x="1502" y="4607"/>
                      </a:cubicBezTo>
                      <a:cubicBezTo>
                        <a:pt x="1501" y="4607"/>
                        <a:pt x="1501" y="4607"/>
                        <a:pt x="1501" y="4607"/>
                      </a:cubicBezTo>
                      <a:cubicBezTo>
                        <a:pt x="1501" y="4607"/>
                        <a:pt x="1501" y="4608"/>
                        <a:pt x="1501" y="4608"/>
                      </a:cubicBezTo>
                      <a:cubicBezTo>
                        <a:pt x="1501" y="4609"/>
                        <a:pt x="1501" y="4609"/>
                        <a:pt x="1501" y="4609"/>
                      </a:cubicBezTo>
                      <a:cubicBezTo>
                        <a:pt x="1501" y="4612"/>
                        <a:pt x="1501" y="4612"/>
                        <a:pt x="1501" y="4612"/>
                      </a:cubicBezTo>
                      <a:cubicBezTo>
                        <a:pt x="1501" y="4622"/>
                        <a:pt x="1501" y="4622"/>
                        <a:pt x="1501" y="4622"/>
                      </a:cubicBezTo>
                      <a:cubicBezTo>
                        <a:pt x="1501" y="4648"/>
                        <a:pt x="1501" y="4648"/>
                        <a:pt x="1501" y="4648"/>
                      </a:cubicBezTo>
                      <a:cubicBezTo>
                        <a:pt x="1501" y="4666"/>
                        <a:pt x="1501" y="4684"/>
                        <a:pt x="1501" y="4702"/>
                      </a:cubicBezTo>
                      <a:cubicBezTo>
                        <a:pt x="1501" y="4736"/>
                        <a:pt x="1501" y="4770"/>
                        <a:pt x="1501" y="4803"/>
                      </a:cubicBezTo>
                      <a:cubicBezTo>
                        <a:pt x="1640" y="4803"/>
                        <a:pt x="1786" y="4803"/>
                        <a:pt x="1934" y="4802"/>
                      </a:cubicBezTo>
                      <a:cubicBezTo>
                        <a:pt x="1934" y="4924"/>
                        <a:pt x="1935" y="5057"/>
                        <a:pt x="1935" y="5191"/>
                      </a:cubicBezTo>
                      <a:cubicBezTo>
                        <a:pt x="1874" y="5191"/>
                        <a:pt x="1806" y="5191"/>
                        <a:pt x="1738" y="5191"/>
                      </a:cubicBezTo>
                      <a:cubicBezTo>
                        <a:pt x="1197" y="5193"/>
                        <a:pt x="610" y="5194"/>
                        <a:pt x="1" y="5196"/>
                      </a:cubicBezTo>
                      <a:cubicBezTo>
                        <a:pt x="1" y="5063"/>
                        <a:pt x="0" y="4929"/>
                        <a:pt x="0" y="4794"/>
                      </a:cubicBezTo>
                      <a:cubicBezTo>
                        <a:pt x="142" y="4794"/>
                        <a:pt x="286" y="4794"/>
                        <a:pt x="430" y="4793"/>
                      </a:cubicBezTo>
                      <a:cubicBezTo>
                        <a:pt x="430" y="4567"/>
                        <a:pt x="429" y="4338"/>
                        <a:pt x="429" y="4110"/>
                      </a:cubicBezTo>
                      <a:cubicBezTo>
                        <a:pt x="513" y="4109"/>
                        <a:pt x="598" y="4109"/>
                        <a:pt x="682" y="4109"/>
                      </a:cubicBezTo>
                      <a:cubicBezTo>
                        <a:pt x="682" y="3923"/>
                        <a:pt x="682" y="3737"/>
                        <a:pt x="682" y="3552"/>
                      </a:cubicBezTo>
                      <a:cubicBezTo>
                        <a:pt x="682" y="3361"/>
                        <a:pt x="682" y="3171"/>
                        <a:pt x="682" y="2983"/>
                      </a:cubicBezTo>
                      <a:cubicBezTo>
                        <a:pt x="683" y="2314"/>
                        <a:pt x="684" y="1709"/>
                        <a:pt x="685" y="1169"/>
                      </a:cubicBezTo>
                      <a:cubicBezTo>
                        <a:pt x="756" y="1169"/>
                        <a:pt x="827" y="1169"/>
                        <a:pt x="896" y="1169"/>
                      </a:cubicBezTo>
                      <a:cubicBezTo>
                        <a:pt x="896" y="902"/>
                        <a:pt x="896" y="653"/>
                        <a:pt x="896" y="422"/>
                      </a:cubicBezTo>
                      <a:cubicBezTo>
                        <a:pt x="784" y="422"/>
                        <a:pt x="676" y="422"/>
                        <a:pt x="572" y="422"/>
                      </a:cubicBezTo>
                      <a:cubicBezTo>
                        <a:pt x="518" y="422"/>
                        <a:pt x="465" y="422"/>
                        <a:pt x="413" y="422"/>
                      </a:cubicBezTo>
                      <a:cubicBezTo>
                        <a:pt x="400" y="422"/>
                        <a:pt x="387" y="422"/>
                        <a:pt x="374" y="422"/>
                      </a:cubicBezTo>
                      <a:cubicBezTo>
                        <a:pt x="368" y="422"/>
                        <a:pt x="361" y="422"/>
                        <a:pt x="354" y="422"/>
                      </a:cubicBezTo>
                      <a:cubicBezTo>
                        <a:pt x="347" y="421"/>
                        <a:pt x="341" y="421"/>
                        <a:pt x="334" y="420"/>
                      </a:cubicBezTo>
                      <a:cubicBezTo>
                        <a:pt x="307" y="416"/>
                        <a:pt x="281" y="407"/>
                        <a:pt x="258" y="394"/>
                      </a:cubicBezTo>
                      <a:cubicBezTo>
                        <a:pt x="211" y="368"/>
                        <a:pt x="177" y="324"/>
                        <a:pt x="162" y="275"/>
                      </a:cubicBezTo>
                      <a:cubicBezTo>
                        <a:pt x="147" y="226"/>
                        <a:pt x="151" y="174"/>
                        <a:pt x="170" y="130"/>
                      </a:cubicBezTo>
                      <a:cubicBezTo>
                        <a:pt x="189" y="85"/>
                        <a:pt x="223" y="50"/>
                        <a:pt x="263" y="28"/>
                      </a:cubicBezTo>
                      <a:cubicBezTo>
                        <a:pt x="283" y="17"/>
                        <a:pt x="305" y="10"/>
                        <a:pt x="327" y="6"/>
                      </a:cubicBezTo>
                      <a:cubicBezTo>
                        <a:pt x="332" y="5"/>
                        <a:pt x="338" y="4"/>
                        <a:pt x="343" y="4"/>
                      </a:cubicBezTo>
                      <a:cubicBezTo>
                        <a:pt x="348" y="4"/>
                        <a:pt x="354" y="3"/>
                        <a:pt x="359" y="3"/>
                      </a:cubicBezTo>
                      <a:cubicBezTo>
                        <a:pt x="370" y="3"/>
                        <a:pt x="380" y="3"/>
                        <a:pt x="390" y="3"/>
                      </a:cubicBezTo>
                      <a:cubicBezTo>
                        <a:pt x="709" y="3"/>
                        <a:pt x="952" y="2"/>
                        <a:pt x="1114" y="2"/>
                      </a:cubicBezTo>
                      <a:cubicBezTo>
                        <a:pt x="1439" y="2"/>
                        <a:pt x="1443" y="1"/>
                        <a:pt x="1107" y="1"/>
                      </a:cubicBezTo>
                      <a:cubicBezTo>
                        <a:pt x="1258" y="1"/>
                        <a:pt x="1399" y="1"/>
                        <a:pt x="1534" y="0"/>
                      </a:cubicBezTo>
                      <a:cubicBezTo>
                        <a:pt x="1543" y="0"/>
                        <a:pt x="1551" y="0"/>
                        <a:pt x="1560" y="0"/>
                      </a:cubicBezTo>
                      <a:cubicBezTo>
                        <a:pt x="1572" y="0"/>
                        <a:pt x="1572" y="0"/>
                        <a:pt x="1572" y="0"/>
                      </a:cubicBezTo>
                      <a:cubicBezTo>
                        <a:pt x="1579" y="0"/>
                        <a:pt x="1579" y="0"/>
                        <a:pt x="1579" y="0"/>
                      </a:cubicBezTo>
                      <a:cubicBezTo>
                        <a:pt x="1581" y="0"/>
                        <a:pt x="1583" y="0"/>
                        <a:pt x="1585" y="0"/>
                      </a:cubicBezTo>
                      <a:cubicBezTo>
                        <a:pt x="1599" y="1"/>
                        <a:pt x="1599" y="1"/>
                        <a:pt x="1599" y="1"/>
                      </a:cubicBezTo>
                      <a:cubicBezTo>
                        <a:pt x="1604" y="1"/>
                        <a:pt x="1608" y="2"/>
                        <a:pt x="1613" y="3"/>
                      </a:cubicBezTo>
                      <a:cubicBezTo>
                        <a:pt x="1622" y="4"/>
                        <a:pt x="1631" y="6"/>
                        <a:pt x="1640" y="8"/>
                      </a:cubicBezTo>
                      <a:cubicBezTo>
                        <a:pt x="1643" y="9"/>
                        <a:pt x="1643" y="9"/>
                        <a:pt x="1643" y="9"/>
                      </a:cubicBezTo>
                      <a:cubicBezTo>
                        <a:pt x="1646" y="10"/>
                        <a:pt x="1646" y="10"/>
                        <a:pt x="1646" y="10"/>
                      </a:cubicBezTo>
                      <a:cubicBezTo>
                        <a:pt x="1652" y="13"/>
                        <a:pt x="1652" y="13"/>
                        <a:pt x="1652" y="13"/>
                      </a:cubicBezTo>
                      <a:cubicBezTo>
                        <a:pt x="1659" y="15"/>
                        <a:pt x="1659" y="15"/>
                        <a:pt x="1659" y="15"/>
                      </a:cubicBezTo>
                      <a:cubicBezTo>
                        <a:pt x="1661" y="16"/>
                        <a:pt x="1663" y="17"/>
                        <a:pt x="1665" y="18"/>
                      </a:cubicBezTo>
                      <a:cubicBezTo>
                        <a:pt x="1673" y="22"/>
                        <a:pt x="1682" y="25"/>
                        <a:pt x="1689" y="30"/>
                      </a:cubicBezTo>
                      <a:cubicBezTo>
                        <a:pt x="1705" y="39"/>
                        <a:pt x="1719" y="51"/>
                        <a:pt x="1732" y="63"/>
                      </a:cubicBezTo>
                      <a:cubicBezTo>
                        <a:pt x="1738" y="70"/>
                        <a:pt x="1744" y="76"/>
                        <a:pt x="1750" y="84"/>
                      </a:cubicBezTo>
                      <a:cubicBezTo>
                        <a:pt x="1752" y="87"/>
                        <a:pt x="1755" y="91"/>
                        <a:pt x="1758" y="95"/>
                      </a:cubicBezTo>
                      <a:cubicBezTo>
                        <a:pt x="1765" y="106"/>
                        <a:pt x="1765" y="106"/>
                        <a:pt x="1765" y="106"/>
                      </a:cubicBezTo>
                      <a:cubicBezTo>
                        <a:pt x="1766" y="108"/>
                        <a:pt x="1767" y="110"/>
                        <a:pt x="1768" y="112"/>
                      </a:cubicBezTo>
                      <a:cubicBezTo>
                        <a:pt x="1771" y="118"/>
                        <a:pt x="1771" y="118"/>
                        <a:pt x="1771" y="118"/>
                      </a:cubicBezTo>
                      <a:cubicBezTo>
                        <a:pt x="1773" y="122"/>
                        <a:pt x="1775" y="126"/>
                        <a:pt x="1777" y="130"/>
                      </a:cubicBezTo>
                      <a:cubicBezTo>
                        <a:pt x="1782" y="143"/>
                        <a:pt x="1782" y="143"/>
                        <a:pt x="1782" y="143"/>
                      </a:cubicBezTo>
                      <a:cubicBezTo>
                        <a:pt x="1784" y="149"/>
                        <a:pt x="1784" y="149"/>
                        <a:pt x="1784" y="149"/>
                      </a:cubicBezTo>
                      <a:cubicBezTo>
                        <a:pt x="1786" y="155"/>
                        <a:pt x="1786" y="155"/>
                        <a:pt x="1786" y="155"/>
                      </a:cubicBezTo>
                      <a:cubicBezTo>
                        <a:pt x="1789" y="168"/>
                        <a:pt x="1789" y="168"/>
                        <a:pt x="1789" y="168"/>
                      </a:cubicBezTo>
                      <a:cubicBezTo>
                        <a:pt x="1790" y="173"/>
                        <a:pt x="1791" y="177"/>
                        <a:pt x="1791" y="182"/>
                      </a:cubicBezTo>
                      <a:cubicBezTo>
                        <a:pt x="1793" y="190"/>
                        <a:pt x="1793" y="199"/>
                        <a:pt x="1794" y="208"/>
                      </a:cubicBezTo>
                      <a:cubicBezTo>
                        <a:pt x="1794" y="213"/>
                        <a:pt x="1794" y="217"/>
                        <a:pt x="1794" y="222"/>
                      </a:cubicBezTo>
                      <a:cubicBezTo>
                        <a:pt x="1793" y="226"/>
                        <a:pt x="1793" y="231"/>
                        <a:pt x="1793" y="235"/>
                      </a:cubicBezTo>
                      <a:cubicBezTo>
                        <a:pt x="1791" y="248"/>
                        <a:pt x="1791" y="248"/>
                        <a:pt x="1791" y="248"/>
                      </a:cubicBezTo>
                      <a:cubicBezTo>
                        <a:pt x="1790" y="255"/>
                        <a:pt x="1790" y="255"/>
                        <a:pt x="1790" y="255"/>
                      </a:cubicBezTo>
                      <a:cubicBezTo>
                        <a:pt x="1790" y="257"/>
                        <a:pt x="1789" y="259"/>
                        <a:pt x="1788" y="262"/>
                      </a:cubicBezTo>
                      <a:cubicBezTo>
                        <a:pt x="1780" y="296"/>
                        <a:pt x="1764" y="329"/>
                        <a:pt x="1740" y="356"/>
                      </a:cubicBezTo>
                      <a:cubicBezTo>
                        <a:pt x="1728" y="370"/>
                        <a:pt x="1714" y="381"/>
                        <a:pt x="1700" y="392"/>
                      </a:cubicBezTo>
                      <a:cubicBezTo>
                        <a:pt x="1688" y="399"/>
                        <a:pt x="1688" y="399"/>
                        <a:pt x="1688" y="399"/>
                      </a:cubicBezTo>
                      <a:cubicBezTo>
                        <a:pt x="1682" y="402"/>
                        <a:pt x="1682" y="402"/>
                        <a:pt x="1682" y="402"/>
                      </a:cubicBezTo>
                      <a:cubicBezTo>
                        <a:pt x="1676" y="405"/>
                        <a:pt x="1676" y="405"/>
                        <a:pt x="1676" y="405"/>
                      </a:cubicBezTo>
                      <a:cubicBezTo>
                        <a:pt x="1664" y="411"/>
                        <a:pt x="1664" y="411"/>
                        <a:pt x="1664" y="411"/>
                      </a:cubicBezTo>
                      <a:cubicBezTo>
                        <a:pt x="1660" y="413"/>
                        <a:pt x="1656" y="415"/>
                        <a:pt x="1651" y="416"/>
                      </a:cubicBezTo>
                      <a:cubicBezTo>
                        <a:pt x="1645" y="419"/>
                        <a:pt x="1645" y="419"/>
                        <a:pt x="1645" y="419"/>
                      </a:cubicBezTo>
                      <a:cubicBezTo>
                        <a:pt x="1643" y="419"/>
                        <a:pt x="1641" y="420"/>
                        <a:pt x="1638" y="420"/>
                      </a:cubicBezTo>
                      <a:cubicBezTo>
                        <a:pt x="1625" y="424"/>
                        <a:pt x="1625" y="424"/>
                        <a:pt x="1625" y="424"/>
                      </a:cubicBezTo>
                      <a:cubicBezTo>
                        <a:pt x="1621" y="425"/>
                        <a:pt x="1616" y="425"/>
                        <a:pt x="1612" y="426"/>
                      </a:cubicBezTo>
                      <a:cubicBezTo>
                        <a:pt x="1605" y="427"/>
                        <a:pt x="1605" y="427"/>
                        <a:pt x="1605" y="427"/>
                      </a:cubicBezTo>
                      <a:cubicBezTo>
                        <a:pt x="1602" y="428"/>
                        <a:pt x="1602" y="428"/>
                        <a:pt x="1602" y="428"/>
                      </a:cubicBezTo>
                      <a:cubicBezTo>
                        <a:pt x="1598" y="428"/>
                        <a:pt x="1598" y="428"/>
                        <a:pt x="1598" y="428"/>
                      </a:cubicBezTo>
                      <a:cubicBezTo>
                        <a:pt x="1579" y="429"/>
                        <a:pt x="1564" y="429"/>
                        <a:pt x="1547" y="429"/>
                      </a:cubicBezTo>
                      <a:cubicBezTo>
                        <a:pt x="1514" y="429"/>
                        <a:pt x="1481" y="430"/>
                        <a:pt x="1448" y="430"/>
                      </a:cubicBezTo>
                      <a:cubicBezTo>
                        <a:pt x="1322" y="431"/>
                        <a:pt x="1193" y="431"/>
                        <a:pt x="1055" y="432"/>
                      </a:cubicBezTo>
                      <a:cubicBezTo>
                        <a:pt x="1055" y="432"/>
                        <a:pt x="1055" y="432"/>
                        <a:pt x="1055" y="432"/>
                      </a:cubicBezTo>
                      <a:cubicBezTo>
                        <a:pt x="1055" y="433"/>
                        <a:pt x="1055" y="433"/>
                        <a:pt x="1055" y="433"/>
                      </a:cubicBezTo>
                      <a:cubicBezTo>
                        <a:pt x="1055" y="433"/>
                        <a:pt x="1055" y="433"/>
                        <a:pt x="1055" y="433"/>
                      </a:cubicBezTo>
                      <a:cubicBezTo>
                        <a:pt x="1055" y="433"/>
                        <a:pt x="1055" y="433"/>
                        <a:pt x="1055" y="433"/>
                      </a:cubicBezTo>
                      <a:cubicBezTo>
                        <a:pt x="1055" y="435"/>
                        <a:pt x="1055" y="435"/>
                        <a:pt x="1055" y="435"/>
                      </a:cubicBezTo>
                      <a:cubicBezTo>
                        <a:pt x="1055" y="439"/>
                        <a:pt x="1055" y="442"/>
                        <a:pt x="1055" y="445"/>
                      </a:cubicBezTo>
                      <a:cubicBezTo>
                        <a:pt x="1055" y="458"/>
                        <a:pt x="1055" y="471"/>
                        <a:pt x="1055" y="485"/>
                      </a:cubicBezTo>
                      <a:cubicBezTo>
                        <a:pt x="1055" y="714"/>
                        <a:pt x="1055" y="938"/>
                        <a:pt x="1056" y="1159"/>
                      </a:cubicBezTo>
                      <a:cubicBezTo>
                        <a:pt x="1126" y="1159"/>
                        <a:pt x="1197" y="1159"/>
                        <a:pt x="1267" y="1160"/>
                      </a:cubicBezTo>
                      <a:cubicBezTo>
                        <a:pt x="1266" y="1623"/>
                        <a:pt x="1265" y="2072"/>
                        <a:pt x="1264" y="2513"/>
                      </a:cubicBezTo>
                      <a:cubicBezTo>
                        <a:pt x="1263" y="2946"/>
                        <a:pt x="1262" y="3371"/>
                        <a:pt x="1260" y="3795"/>
                      </a:cubicBezTo>
                      <a:cubicBezTo>
                        <a:pt x="1261" y="3859"/>
                        <a:pt x="1261" y="3979"/>
                        <a:pt x="1262" y="4107"/>
                      </a:cubicBezTo>
                      <a:cubicBezTo>
                        <a:pt x="1347" y="4107"/>
                        <a:pt x="1436" y="4107"/>
                        <a:pt x="1516" y="4107"/>
                      </a:cubicBezTo>
                      <a:cubicBezTo>
                        <a:pt x="1515" y="4203"/>
                        <a:pt x="1515" y="4286"/>
                        <a:pt x="1515" y="4338"/>
                      </a:cubicBezTo>
                      <a:cubicBezTo>
                        <a:pt x="1515" y="4361"/>
                        <a:pt x="1515" y="4384"/>
                        <a:pt x="1515" y="4406"/>
                      </a:cubicBezTo>
                      <a:cubicBezTo>
                        <a:pt x="1515" y="4417"/>
                        <a:pt x="1515" y="4427"/>
                        <a:pt x="1515" y="4437"/>
                      </a:cubicBezTo>
                      <a:cubicBezTo>
                        <a:pt x="1515" y="4441"/>
                        <a:pt x="1515" y="4441"/>
                        <a:pt x="1515" y="4441"/>
                      </a:cubicBezTo>
                      <a:cubicBezTo>
                        <a:pt x="1515" y="4441"/>
                        <a:pt x="1515" y="4442"/>
                        <a:pt x="1515" y="4443"/>
                      </a:cubicBezTo>
                      <a:cubicBezTo>
                        <a:pt x="1517" y="4442"/>
                        <a:pt x="1517" y="4442"/>
                        <a:pt x="1517" y="4442"/>
                      </a:cubicBezTo>
                      <a:cubicBezTo>
                        <a:pt x="1521" y="4442"/>
                        <a:pt x="1521" y="4442"/>
                        <a:pt x="1521" y="4442"/>
                      </a:cubicBezTo>
                      <a:cubicBezTo>
                        <a:pt x="1522" y="4442"/>
                        <a:pt x="1522" y="4442"/>
                        <a:pt x="1522" y="4442"/>
                      </a:cubicBezTo>
                      <a:cubicBezTo>
                        <a:pt x="1526" y="4441"/>
                        <a:pt x="1526" y="4441"/>
                        <a:pt x="1526" y="4441"/>
                      </a:cubicBezTo>
                      <a:cubicBezTo>
                        <a:pt x="1534" y="4440"/>
                        <a:pt x="1534" y="4440"/>
                        <a:pt x="1534" y="4440"/>
                      </a:cubicBezTo>
                      <a:cubicBezTo>
                        <a:pt x="1551" y="4437"/>
                        <a:pt x="1551" y="4437"/>
                        <a:pt x="1551" y="4437"/>
                      </a:cubicBezTo>
                      <a:cubicBezTo>
                        <a:pt x="1567" y="4434"/>
                        <a:pt x="1567" y="4434"/>
                        <a:pt x="1567" y="4434"/>
                      </a:cubicBezTo>
                      <a:cubicBezTo>
                        <a:pt x="1584" y="4431"/>
                        <a:pt x="1584" y="4431"/>
                        <a:pt x="1584" y="4431"/>
                      </a:cubicBezTo>
                      <a:cubicBezTo>
                        <a:pt x="1600" y="4428"/>
                        <a:pt x="1600" y="4428"/>
                        <a:pt x="1600" y="4428"/>
                      </a:cubicBezTo>
                      <a:cubicBezTo>
                        <a:pt x="1611" y="4426"/>
                        <a:pt x="1621" y="4423"/>
                        <a:pt x="1632" y="4421"/>
                      </a:cubicBezTo>
                      <a:cubicBezTo>
                        <a:pt x="1675" y="4410"/>
                        <a:pt x="1717" y="4397"/>
                        <a:pt x="1758" y="4381"/>
                      </a:cubicBezTo>
                      <a:cubicBezTo>
                        <a:pt x="1798" y="4365"/>
                        <a:pt x="1837" y="4345"/>
                        <a:pt x="1873" y="4321"/>
                      </a:cubicBezTo>
                      <a:cubicBezTo>
                        <a:pt x="1878" y="4318"/>
                        <a:pt x="1882" y="4315"/>
                        <a:pt x="1887" y="4312"/>
                      </a:cubicBezTo>
                      <a:cubicBezTo>
                        <a:pt x="1900" y="4302"/>
                        <a:pt x="1900" y="4302"/>
                        <a:pt x="1900" y="4302"/>
                      </a:cubicBezTo>
                      <a:cubicBezTo>
                        <a:pt x="1909" y="4296"/>
                        <a:pt x="1917" y="4289"/>
                        <a:pt x="1925" y="4282"/>
                      </a:cubicBezTo>
                      <a:cubicBezTo>
                        <a:pt x="1929" y="4279"/>
                        <a:pt x="1933" y="4275"/>
                        <a:pt x="1937" y="4272"/>
                      </a:cubicBezTo>
                      <a:cubicBezTo>
                        <a:pt x="1949" y="4261"/>
                        <a:pt x="1949" y="4261"/>
                        <a:pt x="1949" y="4261"/>
                      </a:cubicBezTo>
                      <a:cubicBezTo>
                        <a:pt x="1960" y="4249"/>
                        <a:pt x="1960" y="4249"/>
                        <a:pt x="1960" y="4249"/>
                      </a:cubicBezTo>
                      <a:cubicBezTo>
                        <a:pt x="1964" y="4245"/>
                        <a:pt x="1967" y="4242"/>
                        <a:pt x="1971" y="4237"/>
                      </a:cubicBezTo>
                      <a:cubicBezTo>
                        <a:pt x="1999" y="4205"/>
                        <a:pt x="2023" y="4169"/>
                        <a:pt x="2040" y="4130"/>
                      </a:cubicBezTo>
                      <a:cubicBezTo>
                        <a:pt x="2057" y="4091"/>
                        <a:pt x="2068" y="4049"/>
                        <a:pt x="2075" y="4007"/>
                      </a:cubicBezTo>
                      <a:cubicBezTo>
                        <a:pt x="2077" y="3996"/>
                        <a:pt x="2078" y="3985"/>
                        <a:pt x="2079" y="3975"/>
                      </a:cubicBezTo>
                      <a:cubicBezTo>
                        <a:pt x="2080" y="3964"/>
                        <a:pt x="2081" y="3953"/>
                        <a:pt x="2082" y="3942"/>
                      </a:cubicBezTo>
                      <a:cubicBezTo>
                        <a:pt x="2082" y="3931"/>
                        <a:pt x="2082" y="3921"/>
                        <a:pt x="2082" y="3910"/>
                      </a:cubicBezTo>
                      <a:cubicBezTo>
                        <a:pt x="2082" y="3876"/>
                        <a:pt x="2082" y="3876"/>
                        <a:pt x="2082" y="3876"/>
                      </a:cubicBezTo>
                      <a:cubicBezTo>
                        <a:pt x="2084" y="3843"/>
                        <a:pt x="2085" y="3809"/>
                        <a:pt x="2087" y="3776"/>
                      </a:cubicBezTo>
                      <a:cubicBezTo>
                        <a:pt x="2088" y="3751"/>
                        <a:pt x="2088" y="3751"/>
                        <a:pt x="2088" y="3751"/>
                      </a:cubicBezTo>
                      <a:cubicBezTo>
                        <a:pt x="2089" y="3725"/>
                        <a:pt x="2089" y="3725"/>
                        <a:pt x="2089" y="3725"/>
                      </a:cubicBezTo>
                      <a:cubicBezTo>
                        <a:pt x="2093" y="3675"/>
                        <a:pt x="2093" y="3675"/>
                        <a:pt x="2093" y="3675"/>
                      </a:cubicBezTo>
                      <a:cubicBezTo>
                        <a:pt x="2096" y="3625"/>
                        <a:pt x="2096" y="3625"/>
                        <a:pt x="2096" y="3625"/>
                      </a:cubicBezTo>
                      <a:cubicBezTo>
                        <a:pt x="2100" y="3575"/>
                        <a:pt x="2100" y="3575"/>
                        <a:pt x="2100" y="3575"/>
                      </a:cubicBezTo>
                      <a:cubicBezTo>
                        <a:pt x="2103" y="3542"/>
                        <a:pt x="2105" y="3508"/>
                        <a:pt x="2108" y="3475"/>
                      </a:cubicBezTo>
                      <a:cubicBezTo>
                        <a:pt x="2110" y="3458"/>
                        <a:pt x="2112" y="3441"/>
                        <a:pt x="2113" y="3424"/>
                      </a:cubicBezTo>
                      <a:cubicBezTo>
                        <a:pt x="2115" y="3408"/>
                        <a:pt x="2116" y="3391"/>
                        <a:pt x="2118" y="3374"/>
                      </a:cubicBezTo>
                      <a:cubicBezTo>
                        <a:pt x="2122" y="3341"/>
                        <a:pt x="2126" y="3307"/>
                        <a:pt x="2130" y="3274"/>
                      </a:cubicBezTo>
                      <a:cubicBezTo>
                        <a:pt x="2134" y="3240"/>
                        <a:pt x="2139" y="3207"/>
                        <a:pt x="2143" y="3173"/>
                      </a:cubicBezTo>
                      <a:cubicBezTo>
                        <a:pt x="2148" y="3140"/>
                        <a:pt x="2153" y="3106"/>
                        <a:pt x="2158" y="3072"/>
                      </a:cubicBezTo>
                      <a:cubicBezTo>
                        <a:pt x="2179" y="2938"/>
                        <a:pt x="2205" y="2803"/>
                        <a:pt x="2237" y="2668"/>
                      </a:cubicBezTo>
                      <a:cubicBezTo>
                        <a:pt x="2269" y="2533"/>
                        <a:pt x="2307" y="2398"/>
                        <a:pt x="2353" y="2263"/>
                      </a:cubicBezTo>
                      <a:cubicBezTo>
                        <a:pt x="2399" y="2129"/>
                        <a:pt x="2454" y="1994"/>
                        <a:pt x="2519" y="1862"/>
                      </a:cubicBezTo>
                      <a:cubicBezTo>
                        <a:pt x="2527" y="1846"/>
                        <a:pt x="2535" y="1829"/>
                        <a:pt x="2543" y="1813"/>
                      </a:cubicBezTo>
                      <a:cubicBezTo>
                        <a:pt x="2552" y="1797"/>
                        <a:pt x="2561" y="1780"/>
                        <a:pt x="2569" y="1764"/>
                      </a:cubicBezTo>
                      <a:cubicBezTo>
                        <a:pt x="2578" y="1747"/>
                        <a:pt x="2587" y="1731"/>
                        <a:pt x="2596" y="1715"/>
                      </a:cubicBezTo>
                      <a:cubicBezTo>
                        <a:pt x="2601" y="1707"/>
                        <a:pt x="2606" y="1699"/>
                        <a:pt x="2610" y="1691"/>
                      </a:cubicBezTo>
                      <a:cubicBezTo>
                        <a:pt x="2615" y="1682"/>
                        <a:pt x="2620" y="1674"/>
                        <a:pt x="2624" y="1666"/>
                      </a:cubicBezTo>
                      <a:cubicBezTo>
                        <a:pt x="2629" y="1658"/>
                        <a:pt x="2634" y="1650"/>
                        <a:pt x="2639" y="1642"/>
                      </a:cubicBezTo>
                      <a:cubicBezTo>
                        <a:pt x="2644" y="1634"/>
                        <a:pt x="2648" y="1626"/>
                        <a:pt x="2654" y="1618"/>
                      </a:cubicBezTo>
                      <a:cubicBezTo>
                        <a:pt x="2664" y="1602"/>
                        <a:pt x="2674" y="1586"/>
                        <a:pt x="2684" y="1570"/>
                      </a:cubicBezTo>
                      <a:cubicBezTo>
                        <a:pt x="2694" y="1555"/>
                        <a:pt x="2705" y="1539"/>
                        <a:pt x="2715" y="1523"/>
                      </a:cubicBezTo>
                      <a:cubicBezTo>
                        <a:pt x="2721" y="1515"/>
                        <a:pt x="2726" y="1507"/>
                        <a:pt x="2732" y="1499"/>
                      </a:cubicBezTo>
                      <a:cubicBezTo>
                        <a:pt x="2737" y="1492"/>
                        <a:pt x="2743" y="1484"/>
                        <a:pt x="2748" y="1476"/>
                      </a:cubicBezTo>
                      <a:cubicBezTo>
                        <a:pt x="2793" y="1414"/>
                        <a:pt x="2841" y="1353"/>
                        <a:pt x="2893" y="1295"/>
                      </a:cubicBezTo>
                      <a:cubicBezTo>
                        <a:pt x="2906" y="1280"/>
                        <a:pt x="2919" y="1266"/>
                        <a:pt x="2932" y="1251"/>
                      </a:cubicBezTo>
                      <a:cubicBezTo>
                        <a:pt x="2946" y="1237"/>
                        <a:pt x="2959" y="1223"/>
                        <a:pt x="2973" y="1209"/>
                      </a:cubicBezTo>
                      <a:cubicBezTo>
                        <a:pt x="2987" y="1195"/>
                        <a:pt x="3002" y="1181"/>
                        <a:pt x="3016" y="1167"/>
                      </a:cubicBezTo>
                      <a:cubicBezTo>
                        <a:pt x="3023" y="1160"/>
                        <a:pt x="3030" y="1154"/>
                        <a:pt x="3037" y="1147"/>
                      </a:cubicBezTo>
                      <a:cubicBezTo>
                        <a:pt x="3045" y="1140"/>
                        <a:pt x="3052" y="1133"/>
                        <a:pt x="3060" y="1127"/>
                      </a:cubicBezTo>
                      <a:cubicBezTo>
                        <a:pt x="3075" y="1114"/>
                        <a:pt x="3090" y="1100"/>
                        <a:pt x="3105" y="1087"/>
                      </a:cubicBezTo>
                      <a:cubicBezTo>
                        <a:pt x="3120" y="1074"/>
                        <a:pt x="3136" y="1062"/>
                        <a:pt x="3152" y="1049"/>
                      </a:cubicBezTo>
                      <a:cubicBezTo>
                        <a:pt x="3164" y="1040"/>
                        <a:pt x="3164" y="1040"/>
                        <a:pt x="3164" y="1040"/>
                      </a:cubicBezTo>
                      <a:cubicBezTo>
                        <a:pt x="3170" y="1035"/>
                        <a:pt x="3170" y="1035"/>
                        <a:pt x="3170" y="1035"/>
                      </a:cubicBezTo>
                      <a:cubicBezTo>
                        <a:pt x="3176" y="1030"/>
                        <a:pt x="3176" y="1030"/>
                        <a:pt x="3176" y="1030"/>
                      </a:cubicBezTo>
                      <a:cubicBezTo>
                        <a:pt x="3184" y="1024"/>
                        <a:pt x="3192" y="1018"/>
                        <a:pt x="3200" y="1012"/>
                      </a:cubicBezTo>
                      <a:cubicBezTo>
                        <a:pt x="3217" y="1000"/>
                        <a:pt x="3233" y="988"/>
                        <a:pt x="3250" y="977"/>
                      </a:cubicBezTo>
                      <a:cubicBezTo>
                        <a:pt x="3259" y="971"/>
                        <a:pt x="3267" y="966"/>
                        <a:pt x="3276" y="960"/>
                      </a:cubicBezTo>
                      <a:cubicBezTo>
                        <a:pt x="3288" y="951"/>
                        <a:pt x="3288" y="951"/>
                        <a:pt x="3288" y="951"/>
                      </a:cubicBezTo>
                      <a:cubicBezTo>
                        <a:pt x="3293" y="948"/>
                        <a:pt x="3297" y="946"/>
                        <a:pt x="3301" y="943"/>
                      </a:cubicBezTo>
                      <a:cubicBezTo>
                        <a:pt x="3319" y="932"/>
                        <a:pt x="3337" y="922"/>
                        <a:pt x="3354" y="911"/>
                      </a:cubicBezTo>
                      <a:cubicBezTo>
                        <a:pt x="3372" y="901"/>
                        <a:pt x="3391" y="891"/>
                        <a:pt x="3409" y="881"/>
                      </a:cubicBezTo>
                      <a:cubicBezTo>
                        <a:pt x="3427" y="871"/>
                        <a:pt x="3446" y="862"/>
                        <a:pt x="3465" y="852"/>
                      </a:cubicBezTo>
                      <a:cubicBezTo>
                        <a:pt x="3447" y="861"/>
                        <a:pt x="3429" y="871"/>
                        <a:pt x="3411" y="880"/>
                      </a:cubicBezTo>
                      <a:cubicBezTo>
                        <a:pt x="3394" y="889"/>
                        <a:pt x="3377" y="899"/>
                        <a:pt x="3360" y="908"/>
                      </a:cubicBezTo>
                      <a:cubicBezTo>
                        <a:pt x="3344" y="918"/>
                        <a:pt x="3329" y="928"/>
                        <a:pt x="3314" y="937"/>
                      </a:cubicBezTo>
                      <a:cubicBezTo>
                        <a:pt x="3307" y="941"/>
                        <a:pt x="3300" y="946"/>
                        <a:pt x="3293" y="950"/>
                      </a:cubicBezTo>
                      <a:cubicBezTo>
                        <a:pt x="3286" y="955"/>
                        <a:pt x="3280" y="959"/>
                        <a:pt x="3273" y="963"/>
                      </a:cubicBezTo>
                      <a:cubicBezTo>
                        <a:pt x="3261" y="972"/>
                        <a:pt x="3250" y="980"/>
                        <a:pt x="3239" y="987"/>
                      </a:cubicBezTo>
                      <a:cubicBezTo>
                        <a:pt x="3234" y="990"/>
                        <a:pt x="3230" y="993"/>
                        <a:pt x="3226" y="997"/>
                      </a:cubicBezTo>
                      <a:cubicBezTo>
                        <a:pt x="3221" y="1000"/>
                        <a:pt x="3217" y="1003"/>
                        <a:pt x="3214" y="1005"/>
                      </a:cubicBezTo>
                      <a:cubicBezTo>
                        <a:pt x="3200" y="1016"/>
                        <a:pt x="3192" y="1022"/>
                        <a:pt x="3192" y="1022"/>
                      </a:cubicBezTo>
                      <a:cubicBezTo>
                        <a:pt x="3257" y="973"/>
                        <a:pt x="3318" y="935"/>
                        <a:pt x="3376" y="903"/>
                      </a:cubicBezTo>
                      <a:cubicBezTo>
                        <a:pt x="3390" y="895"/>
                        <a:pt x="3404" y="887"/>
                        <a:pt x="3419" y="879"/>
                      </a:cubicBezTo>
                      <a:cubicBezTo>
                        <a:pt x="3433" y="872"/>
                        <a:pt x="3447" y="865"/>
                        <a:pt x="3461" y="858"/>
                      </a:cubicBezTo>
                      <a:cubicBezTo>
                        <a:pt x="3465" y="857"/>
                        <a:pt x="3468" y="855"/>
                        <a:pt x="3472" y="853"/>
                      </a:cubicBezTo>
                      <a:cubicBezTo>
                        <a:pt x="3475" y="852"/>
                        <a:pt x="3479" y="850"/>
                        <a:pt x="3482" y="848"/>
                      </a:cubicBezTo>
                      <a:cubicBezTo>
                        <a:pt x="3489" y="845"/>
                        <a:pt x="3496" y="842"/>
                        <a:pt x="3503" y="839"/>
                      </a:cubicBezTo>
                      <a:cubicBezTo>
                        <a:pt x="3510" y="836"/>
                        <a:pt x="3517" y="833"/>
                        <a:pt x="3524" y="830"/>
                      </a:cubicBezTo>
                      <a:cubicBezTo>
                        <a:pt x="3545" y="821"/>
                        <a:pt x="3545" y="821"/>
                        <a:pt x="3545" y="821"/>
                      </a:cubicBezTo>
                      <a:cubicBezTo>
                        <a:pt x="3602" y="798"/>
                        <a:pt x="3660" y="778"/>
                        <a:pt x="3725" y="763"/>
                      </a:cubicBezTo>
                      <a:cubicBezTo>
                        <a:pt x="3733" y="761"/>
                        <a:pt x="3741" y="759"/>
                        <a:pt x="3749" y="758"/>
                      </a:cubicBezTo>
                      <a:cubicBezTo>
                        <a:pt x="3753" y="757"/>
                        <a:pt x="3758" y="756"/>
                        <a:pt x="3762" y="755"/>
                      </a:cubicBezTo>
                      <a:cubicBezTo>
                        <a:pt x="3768" y="754"/>
                        <a:pt x="3768" y="754"/>
                        <a:pt x="3768" y="754"/>
                      </a:cubicBezTo>
                      <a:cubicBezTo>
                        <a:pt x="3772" y="753"/>
                        <a:pt x="3772" y="753"/>
                        <a:pt x="3772" y="753"/>
                      </a:cubicBezTo>
                      <a:cubicBezTo>
                        <a:pt x="3772" y="753"/>
                        <a:pt x="3772" y="753"/>
                        <a:pt x="3772" y="753"/>
                      </a:cubicBezTo>
                      <a:cubicBezTo>
                        <a:pt x="3773" y="753"/>
                        <a:pt x="3773" y="753"/>
                        <a:pt x="3773" y="753"/>
                      </a:cubicBezTo>
                      <a:cubicBezTo>
                        <a:pt x="3773" y="751"/>
                        <a:pt x="3773" y="751"/>
                        <a:pt x="3773" y="751"/>
                      </a:cubicBezTo>
                      <a:cubicBezTo>
                        <a:pt x="3774" y="747"/>
                        <a:pt x="3774" y="742"/>
                        <a:pt x="3776" y="738"/>
                      </a:cubicBezTo>
                      <a:cubicBezTo>
                        <a:pt x="3777" y="732"/>
                        <a:pt x="3777" y="732"/>
                        <a:pt x="3777" y="732"/>
                      </a:cubicBezTo>
                      <a:cubicBezTo>
                        <a:pt x="3780" y="725"/>
                        <a:pt x="3780" y="725"/>
                        <a:pt x="3780" y="725"/>
                      </a:cubicBezTo>
                      <a:cubicBezTo>
                        <a:pt x="3781" y="721"/>
                        <a:pt x="3783" y="717"/>
                        <a:pt x="3785" y="713"/>
                      </a:cubicBezTo>
                      <a:cubicBezTo>
                        <a:pt x="3786" y="711"/>
                        <a:pt x="3787" y="709"/>
                        <a:pt x="3788" y="707"/>
                      </a:cubicBezTo>
                      <a:cubicBezTo>
                        <a:pt x="3789" y="705"/>
                        <a:pt x="3790" y="703"/>
                        <a:pt x="3791" y="702"/>
                      </a:cubicBezTo>
                      <a:cubicBezTo>
                        <a:pt x="3802" y="687"/>
                        <a:pt x="3815" y="674"/>
                        <a:pt x="3832" y="664"/>
                      </a:cubicBezTo>
                      <a:cubicBezTo>
                        <a:pt x="3848" y="655"/>
                        <a:pt x="3868" y="650"/>
                        <a:pt x="3888" y="650"/>
                      </a:cubicBezTo>
                      <a:cubicBezTo>
                        <a:pt x="3858" y="650"/>
                        <a:pt x="3828" y="663"/>
                        <a:pt x="3807" y="684"/>
                      </a:cubicBezTo>
                      <a:cubicBezTo>
                        <a:pt x="3796" y="695"/>
                        <a:pt x="3788" y="708"/>
                        <a:pt x="3782" y="722"/>
                      </a:cubicBezTo>
                      <a:cubicBezTo>
                        <a:pt x="3781" y="726"/>
                        <a:pt x="3780" y="729"/>
                        <a:pt x="3779" y="733"/>
                      </a:cubicBezTo>
                      <a:cubicBezTo>
                        <a:pt x="3777" y="739"/>
                        <a:pt x="3777" y="739"/>
                        <a:pt x="3777" y="739"/>
                      </a:cubicBezTo>
                      <a:cubicBezTo>
                        <a:pt x="3777" y="741"/>
                        <a:pt x="3776" y="743"/>
                        <a:pt x="3776" y="745"/>
                      </a:cubicBezTo>
                      <a:cubicBezTo>
                        <a:pt x="3775" y="752"/>
                        <a:pt x="3775" y="752"/>
                        <a:pt x="3775" y="752"/>
                      </a:cubicBezTo>
                      <a:cubicBezTo>
                        <a:pt x="3775" y="753"/>
                        <a:pt x="3775" y="754"/>
                        <a:pt x="3774" y="755"/>
                      </a:cubicBezTo>
                      <a:cubicBezTo>
                        <a:pt x="3771" y="755"/>
                        <a:pt x="3771" y="755"/>
                        <a:pt x="3771" y="755"/>
                      </a:cubicBezTo>
                      <a:cubicBezTo>
                        <a:pt x="3759" y="758"/>
                        <a:pt x="3759" y="758"/>
                        <a:pt x="3759" y="758"/>
                      </a:cubicBezTo>
                      <a:cubicBezTo>
                        <a:pt x="3752" y="759"/>
                        <a:pt x="3752" y="759"/>
                        <a:pt x="3752" y="759"/>
                      </a:cubicBezTo>
                      <a:cubicBezTo>
                        <a:pt x="3747" y="760"/>
                        <a:pt x="3747" y="760"/>
                        <a:pt x="3747" y="760"/>
                      </a:cubicBezTo>
                      <a:cubicBezTo>
                        <a:pt x="3735" y="763"/>
                        <a:pt x="3735" y="763"/>
                        <a:pt x="3735" y="763"/>
                      </a:cubicBezTo>
                      <a:cubicBezTo>
                        <a:pt x="3727" y="765"/>
                        <a:pt x="3720" y="767"/>
                        <a:pt x="3712" y="769"/>
                      </a:cubicBezTo>
                      <a:cubicBezTo>
                        <a:pt x="3705" y="771"/>
                        <a:pt x="3697" y="773"/>
                        <a:pt x="3689" y="775"/>
                      </a:cubicBezTo>
                      <a:cubicBezTo>
                        <a:pt x="3682" y="777"/>
                        <a:pt x="3674" y="780"/>
                        <a:pt x="3666" y="782"/>
                      </a:cubicBezTo>
                      <a:cubicBezTo>
                        <a:pt x="3659" y="784"/>
                        <a:pt x="3651" y="787"/>
                        <a:pt x="3644" y="789"/>
                      </a:cubicBezTo>
                      <a:cubicBezTo>
                        <a:pt x="3636" y="792"/>
                        <a:pt x="3628" y="794"/>
                        <a:pt x="3621" y="797"/>
                      </a:cubicBezTo>
                      <a:cubicBezTo>
                        <a:pt x="3606" y="802"/>
                        <a:pt x="3590" y="808"/>
                        <a:pt x="3575" y="814"/>
                      </a:cubicBezTo>
                      <a:cubicBezTo>
                        <a:pt x="3515" y="837"/>
                        <a:pt x="3455" y="866"/>
                        <a:pt x="3397" y="898"/>
                      </a:cubicBezTo>
                      <a:cubicBezTo>
                        <a:pt x="3390" y="902"/>
                        <a:pt x="3382" y="906"/>
                        <a:pt x="3375" y="911"/>
                      </a:cubicBezTo>
                      <a:cubicBezTo>
                        <a:pt x="3368" y="915"/>
                        <a:pt x="3360" y="919"/>
                        <a:pt x="3353" y="923"/>
                      </a:cubicBezTo>
                      <a:cubicBezTo>
                        <a:pt x="3339" y="932"/>
                        <a:pt x="3325" y="941"/>
                        <a:pt x="3310" y="950"/>
                      </a:cubicBezTo>
                      <a:cubicBezTo>
                        <a:pt x="3307" y="952"/>
                        <a:pt x="3303" y="954"/>
                        <a:pt x="3300" y="957"/>
                      </a:cubicBezTo>
                      <a:cubicBezTo>
                        <a:pt x="3289" y="964"/>
                        <a:pt x="3289" y="964"/>
                        <a:pt x="3289" y="964"/>
                      </a:cubicBezTo>
                      <a:cubicBezTo>
                        <a:pt x="3282" y="968"/>
                        <a:pt x="3275" y="973"/>
                        <a:pt x="3268" y="978"/>
                      </a:cubicBezTo>
                      <a:cubicBezTo>
                        <a:pt x="3254" y="988"/>
                        <a:pt x="3240" y="997"/>
                        <a:pt x="3226" y="1007"/>
                      </a:cubicBezTo>
                      <a:cubicBezTo>
                        <a:pt x="3116" y="1088"/>
                        <a:pt x="3011" y="1183"/>
                        <a:pt x="2917" y="1289"/>
                      </a:cubicBezTo>
                      <a:cubicBezTo>
                        <a:pt x="2822" y="1395"/>
                        <a:pt x="2738" y="1512"/>
                        <a:pt x="2662" y="1637"/>
                      </a:cubicBezTo>
                      <a:cubicBezTo>
                        <a:pt x="2625" y="1699"/>
                        <a:pt x="2589" y="1763"/>
                        <a:pt x="2556" y="1828"/>
                      </a:cubicBezTo>
                      <a:cubicBezTo>
                        <a:pt x="2523" y="1894"/>
                        <a:pt x="2493" y="1961"/>
                        <a:pt x="2465" y="2029"/>
                      </a:cubicBezTo>
                      <a:cubicBezTo>
                        <a:pt x="2436" y="2097"/>
                        <a:pt x="2411" y="2166"/>
                        <a:pt x="2386" y="2235"/>
                      </a:cubicBezTo>
                      <a:cubicBezTo>
                        <a:pt x="2382" y="2248"/>
                        <a:pt x="2382" y="2248"/>
                        <a:pt x="2382" y="2248"/>
                      </a:cubicBezTo>
                      <a:cubicBezTo>
                        <a:pt x="2377" y="2261"/>
                        <a:pt x="2377" y="2261"/>
                        <a:pt x="2377" y="2261"/>
                      </a:cubicBezTo>
                      <a:cubicBezTo>
                        <a:pt x="2369" y="2287"/>
                        <a:pt x="2369" y="2287"/>
                        <a:pt x="2369" y="2287"/>
                      </a:cubicBezTo>
                      <a:cubicBezTo>
                        <a:pt x="2352" y="2340"/>
                        <a:pt x="2352" y="2340"/>
                        <a:pt x="2352" y="2340"/>
                      </a:cubicBezTo>
                      <a:cubicBezTo>
                        <a:pt x="2346" y="2357"/>
                        <a:pt x="2341" y="2375"/>
                        <a:pt x="2336" y="2393"/>
                      </a:cubicBezTo>
                      <a:cubicBezTo>
                        <a:pt x="2331" y="2410"/>
                        <a:pt x="2325" y="2428"/>
                        <a:pt x="2320" y="2445"/>
                      </a:cubicBezTo>
                      <a:cubicBezTo>
                        <a:pt x="2240" y="2728"/>
                        <a:pt x="2190" y="3016"/>
                        <a:pt x="2159" y="3294"/>
                      </a:cubicBezTo>
                      <a:close/>
                    </a:path>
                  </a:pathLst>
                </a:custGeom>
                <a:grpFill/>
                <a:ln>
                  <a:noFill/>
                </a:ln>
                <a:extLst>
                  <a:ext uri="{91240B29-F687-4f45-9708-019B960494DF}"/>
                </a:extLst>
              </p:spPr>
              <p:txBody>
                <a:bodyPr/>
                <a:lstStyle/>
                <a:p>
                  <a:pPr fontAlgn="auto">
                    <a:spcBef>
                      <a:spcPts val="0"/>
                    </a:spcBef>
                    <a:spcAft>
                      <a:spcPts val="0"/>
                    </a:spcAft>
                    <a:defRPr/>
                  </a:pPr>
                  <a:endParaRPr lang="nl-BE" sz="1600">
                    <a:latin typeface="+mn-lt"/>
                    <a:cs typeface="+mn-cs"/>
                  </a:endParaRPr>
                </a:p>
              </p:txBody>
            </p:sp>
          </p:grpSp>
          <p:sp>
            <p:nvSpPr>
              <p:cNvPr id="26690" name="AutoShape 8"/>
              <p:cNvSpPr>
                <a:spLocks noChangeAspect="1" noChangeArrowheads="1" noTextEdit="1"/>
              </p:cNvSpPr>
              <p:nvPr/>
            </p:nvSpPr>
            <p:spPr bwMode="auto">
              <a:xfrm>
                <a:off x="4140055" y="768650"/>
                <a:ext cx="1998509" cy="2124556"/>
              </a:xfrm>
              <a:prstGeom prst="rect">
                <a:avLst/>
              </a:prstGeom>
              <a:noFill/>
              <a:ln w="9525">
                <a:noFill/>
                <a:miter lim="800000"/>
                <a:headEnd/>
                <a:tailEnd/>
              </a:ln>
            </p:spPr>
            <p:txBody>
              <a:bodyPr/>
              <a:lstStyle/>
              <a:p>
                <a:endParaRPr lang="en-US"/>
              </a:p>
            </p:txBody>
          </p:sp>
          <p:sp>
            <p:nvSpPr>
              <p:cNvPr id="26691" name="Freeform 10"/>
              <p:cNvSpPr>
                <a:spLocks/>
              </p:cNvSpPr>
              <p:nvPr/>
            </p:nvSpPr>
            <p:spPr bwMode="auto">
              <a:xfrm>
                <a:off x="4337476" y="1995699"/>
                <a:ext cx="713754" cy="897506"/>
              </a:xfrm>
              <a:custGeom>
                <a:avLst/>
                <a:gdLst>
                  <a:gd name="T0" fmla="*/ 0 w 997"/>
                  <a:gd name="T1" fmla="*/ 827478 h 1256"/>
                  <a:gd name="T2" fmla="*/ 10739 w 997"/>
                  <a:gd name="T3" fmla="*/ 785318 h 1256"/>
                  <a:gd name="T4" fmla="*/ 23625 w 997"/>
                  <a:gd name="T5" fmla="*/ 736012 h 1256"/>
                  <a:gd name="T6" fmla="*/ 29352 w 997"/>
                  <a:gd name="T7" fmla="*/ 535931 h 1256"/>
                  <a:gd name="T8" fmla="*/ 60852 w 997"/>
                  <a:gd name="T9" fmla="*/ 468761 h 1256"/>
                  <a:gd name="T10" fmla="*/ 73738 w 997"/>
                  <a:gd name="T11" fmla="*/ 458042 h 1256"/>
                  <a:gd name="T12" fmla="*/ 73022 w 997"/>
                  <a:gd name="T13" fmla="*/ 457328 h 1256"/>
                  <a:gd name="T14" fmla="*/ 118124 w 997"/>
                  <a:gd name="T15" fmla="*/ 353714 h 1256"/>
                  <a:gd name="T16" fmla="*/ 118124 w 997"/>
                  <a:gd name="T17" fmla="*/ 351571 h 1256"/>
                  <a:gd name="T18" fmla="*/ 188998 w 997"/>
                  <a:gd name="T19" fmla="*/ 125051 h 1256"/>
                  <a:gd name="T20" fmla="*/ 273474 w 997"/>
                  <a:gd name="T21" fmla="*/ 39302 h 1256"/>
                  <a:gd name="T22" fmla="*/ 375133 w 997"/>
                  <a:gd name="T23" fmla="*/ 1429 h 1256"/>
                  <a:gd name="T24" fmla="*/ 407348 w 997"/>
                  <a:gd name="T25" fmla="*/ 59310 h 1256"/>
                  <a:gd name="T26" fmla="*/ 297815 w 997"/>
                  <a:gd name="T27" fmla="*/ 137913 h 1256"/>
                  <a:gd name="T28" fmla="*/ 226225 w 997"/>
                  <a:gd name="T29" fmla="*/ 233666 h 1256"/>
                  <a:gd name="T30" fmla="*/ 223361 w 997"/>
                  <a:gd name="T31" fmla="*/ 317986 h 1256"/>
                  <a:gd name="T32" fmla="*/ 226225 w 997"/>
                  <a:gd name="T33" fmla="*/ 321559 h 1256"/>
                  <a:gd name="T34" fmla="*/ 226941 w 997"/>
                  <a:gd name="T35" fmla="*/ 321559 h 1256"/>
                  <a:gd name="T36" fmla="*/ 277054 w 997"/>
                  <a:gd name="T37" fmla="*/ 327990 h 1256"/>
                  <a:gd name="T38" fmla="*/ 314281 w 997"/>
                  <a:gd name="T39" fmla="*/ 353000 h 1256"/>
                  <a:gd name="T40" fmla="*/ 314997 w 997"/>
                  <a:gd name="T41" fmla="*/ 354429 h 1256"/>
                  <a:gd name="T42" fmla="*/ 337906 w 997"/>
                  <a:gd name="T43" fmla="*/ 356573 h 1256"/>
                  <a:gd name="T44" fmla="*/ 454598 w 997"/>
                  <a:gd name="T45" fmla="*/ 403735 h 1256"/>
                  <a:gd name="T46" fmla="*/ 511870 w 997"/>
                  <a:gd name="T47" fmla="*/ 438749 h 1256"/>
                  <a:gd name="T48" fmla="*/ 588471 w 997"/>
                  <a:gd name="T49" fmla="*/ 461615 h 1256"/>
                  <a:gd name="T50" fmla="*/ 679391 w 997"/>
                  <a:gd name="T51" fmla="*/ 470905 h 1256"/>
                  <a:gd name="T52" fmla="*/ 710174 w 997"/>
                  <a:gd name="T53" fmla="*/ 511636 h 1256"/>
                  <a:gd name="T54" fmla="*/ 640016 w 997"/>
                  <a:gd name="T55" fmla="*/ 568802 h 1256"/>
                  <a:gd name="T56" fmla="*/ 528336 w 997"/>
                  <a:gd name="T57" fmla="*/ 541648 h 1256"/>
                  <a:gd name="T58" fmla="*/ 459609 w 997"/>
                  <a:gd name="T59" fmla="*/ 515923 h 1256"/>
                  <a:gd name="T60" fmla="*/ 386587 w 997"/>
                  <a:gd name="T61" fmla="*/ 534502 h 1256"/>
                  <a:gd name="T62" fmla="*/ 380860 w 997"/>
                  <a:gd name="T63" fmla="*/ 578806 h 1256"/>
                  <a:gd name="T64" fmla="*/ 398041 w 997"/>
                  <a:gd name="T65" fmla="*/ 630255 h 1256"/>
                  <a:gd name="T66" fmla="*/ 424530 w 997"/>
                  <a:gd name="T67" fmla="*/ 683848 h 1256"/>
                  <a:gd name="T68" fmla="*/ 451018 w 997"/>
                  <a:gd name="T69" fmla="*/ 818188 h 1256"/>
                  <a:gd name="T70" fmla="*/ 376564 w 997"/>
                  <a:gd name="T71" fmla="*/ 821047 h 1256"/>
                  <a:gd name="T72" fmla="*/ 329315 w 997"/>
                  <a:gd name="T73" fmla="*/ 758164 h 1256"/>
                  <a:gd name="T74" fmla="*/ 288508 w 997"/>
                  <a:gd name="T75" fmla="*/ 658838 h 1256"/>
                  <a:gd name="T76" fmla="*/ 281349 w 997"/>
                  <a:gd name="T77" fmla="*/ 566658 h 1256"/>
                  <a:gd name="T78" fmla="*/ 264168 w 997"/>
                  <a:gd name="T79" fmla="*/ 606674 h 1256"/>
                  <a:gd name="T80" fmla="*/ 250566 w 997"/>
                  <a:gd name="T81" fmla="*/ 661696 h 1256"/>
                  <a:gd name="T82" fmla="*/ 244123 w 997"/>
                  <a:gd name="T83" fmla="*/ 726008 h 1256"/>
                  <a:gd name="T84" fmla="*/ 257725 w 997"/>
                  <a:gd name="T85" fmla="*/ 796036 h 1256"/>
                  <a:gd name="T86" fmla="*/ 221930 w 997"/>
                  <a:gd name="T87" fmla="*/ 897506 h 1256"/>
                  <a:gd name="T88" fmla="*/ 194009 w 997"/>
                  <a:gd name="T89" fmla="*/ 884644 h 1256"/>
                  <a:gd name="T90" fmla="*/ 93783 w 997"/>
                  <a:gd name="T91" fmla="*/ 783889 h 1256"/>
                  <a:gd name="T92" fmla="*/ 93783 w 997"/>
                  <a:gd name="T93" fmla="*/ 783174 h 1256"/>
                  <a:gd name="T94" fmla="*/ 28636 w 997"/>
                  <a:gd name="T95" fmla="*/ 868923 h 1256"/>
                  <a:gd name="T96" fmla="*/ 0 w 997"/>
                  <a:gd name="T97" fmla="*/ 82747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7"/>
                  <a:gd name="T148" fmla="*/ 0 h 1256"/>
                  <a:gd name="T149" fmla="*/ 997 w 997"/>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w="9525">
                <a:noFill/>
                <a:round/>
                <a:headEnd/>
                <a:tailEnd/>
              </a:ln>
            </p:spPr>
            <p:txBody>
              <a:bodyPr/>
              <a:lstStyle/>
              <a:p>
                <a:endParaRPr lang="en-US"/>
              </a:p>
            </p:txBody>
          </p:sp>
          <p:sp>
            <p:nvSpPr>
              <p:cNvPr id="14" name="Freeform 11"/>
              <p:cNvSpPr>
                <a:spLocks/>
              </p:cNvSpPr>
              <p:nvPr/>
            </p:nvSpPr>
            <p:spPr bwMode="auto">
              <a:xfrm>
                <a:off x="4465403" y="2003980"/>
                <a:ext cx="286960" cy="34159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a:lstStyle/>
              <a:p>
                <a:pPr fontAlgn="auto">
                  <a:spcBef>
                    <a:spcPts val="0"/>
                  </a:spcBef>
                  <a:spcAft>
                    <a:spcPts val="0"/>
                  </a:spcAft>
                  <a:defRPr/>
                </a:pPr>
                <a:endParaRPr lang="nl-BE" sz="1600">
                  <a:latin typeface="+mn-lt"/>
                  <a:cs typeface="+mn-cs"/>
                </a:endParaRPr>
              </a:p>
            </p:txBody>
          </p:sp>
          <p:sp>
            <p:nvSpPr>
              <p:cNvPr id="15" name="Freeform 12"/>
              <p:cNvSpPr>
                <a:spLocks/>
              </p:cNvSpPr>
              <p:nvPr/>
            </p:nvSpPr>
            <p:spPr bwMode="auto">
              <a:xfrm>
                <a:off x="4465403" y="2009836"/>
                <a:ext cx="279152" cy="335740"/>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a:lstStyle/>
              <a:p>
                <a:pPr fontAlgn="auto">
                  <a:spcBef>
                    <a:spcPts val="0"/>
                  </a:spcBef>
                  <a:spcAft>
                    <a:spcPts val="0"/>
                  </a:spcAft>
                  <a:defRPr/>
                </a:pPr>
                <a:endParaRPr lang="nl-BE" sz="1600">
                  <a:latin typeface="+mn-lt"/>
                  <a:cs typeface="+mn-cs"/>
                </a:endParaRPr>
              </a:p>
            </p:txBody>
          </p:sp>
          <p:sp>
            <p:nvSpPr>
              <p:cNvPr id="26694" name="Freeform 13"/>
              <p:cNvSpPr>
                <a:spLocks/>
              </p:cNvSpPr>
              <p:nvPr/>
            </p:nvSpPr>
            <p:spPr bwMode="auto">
              <a:xfrm>
                <a:off x="4342032" y="2325240"/>
                <a:ext cx="703123" cy="574040"/>
              </a:xfrm>
              <a:custGeom>
                <a:avLst/>
                <a:gdLst>
                  <a:gd name="T0" fmla="*/ 67237 w 983"/>
                  <a:gd name="T1" fmla="*/ 514706 h 803"/>
                  <a:gd name="T2" fmla="*/ 82973 w 983"/>
                  <a:gd name="T3" fmla="*/ 441074 h 803"/>
                  <a:gd name="T4" fmla="*/ 68667 w 983"/>
                  <a:gd name="T5" fmla="*/ 320261 h 803"/>
                  <a:gd name="T6" fmla="*/ 72244 w 983"/>
                  <a:gd name="T7" fmla="*/ 268791 h 803"/>
                  <a:gd name="T8" fmla="*/ 85119 w 983"/>
                  <a:gd name="T9" fmla="*/ 416054 h 803"/>
                  <a:gd name="T10" fmla="*/ 183828 w 983"/>
                  <a:gd name="T11" fmla="*/ 547590 h 803"/>
                  <a:gd name="T12" fmla="*/ 150925 w 983"/>
                  <a:gd name="T13" fmla="*/ 433926 h 803"/>
                  <a:gd name="T14" fmla="*/ 147348 w 983"/>
                  <a:gd name="T15" fmla="*/ 377451 h 803"/>
                  <a:gd name="T16" fmla="*/ 176675 w 983"/>
                  <a:gd name="T17" fmla="*/ 248775 h 803"/>
                  <a:gd name="T18" fmla="*/ 157362 w 983"/>
                  <a:gd name="T19" fmla="*/ 348856 h 803"/>
                  <a:gd name="T20" fmla="*/ 183112 w 983"/>
                  <a:gd name="T21" fmla="*/ 521140 h 803"/>
                  <a:gd name="T22" fmla="*/ 246057 w 983"/>
                  <a:gd name="T23" fmla="*/ 475388 h 803"/>
                  <a:gd name="T24" fmla="*/ 254641 w 983"/>
                  <a:gd name="T25" fmla="*/ 275225 h 803"/>
                  <a:gd name="T26" fmla="*/ 278960 w 983"/>
                  <a:gd name="T27" fmla="*/ 224469 h 803"/>
                  <a:gd name="T28" fmla="*/ 280391 w 983"/>
                  <a:gd name="T29" fmla="*/ 238051 h 803"/>
                  <a:gd name="T30" fmla="*/ 286113 w 983"/>
                  <a:gd name="T31" fmla="*/ 308824 h 803"/>
                  <a:gd name="T32" fmla="*/ 313294 w 983"/>
                  <a:gd name="T33" fmla="*/ 385315 h 803"/>
                  <a:gd name="T34" fmla="*/ 317586 w 983"/>
                  <a:gd name="T35" fmla="*/ 394608 h 803"/>
                  <a:gd name="T36" fmla="*/ 386968 w 983"/>
                  <a:gd name="T37" fmla="*/ 485396 h 803"/>
                  <a:gd name="T38" fmla="*/ 449913 w 983"/>
                  <a:gd name="T39" fmla="*/ 440359 h 803"/>
                  <a:gd name="T40" fmla="*/ 378385 w 983"/>
                  <a:gd name="T41" fmla="*/ 285233 h 803"/>
                  <a:gd name="T42" fmla="*/ 371947 w 983"/>
                  <a:gd name="T43" fmla="*/ 202308 h 803"/>
                  <a:gd name="T44" fmla="*/ 419156 w 983"/>
                  <a:gd name="T45" fmla="*/ 159416 h 803"/>
                  <a:gd name="T46" fmla="*/ 391260 w 983"/>
                  <a:gd name="T47" fmla="*/ 188011 h 803"/>
                  <a:gd name="T48" fmla="*/ 472802 w 983"/>
                  <a:gd name="T49" fmla="*/ 183007 h 803"/>
                  <a:gd name="T50" fmla="*/ 690963 w 983"/>
                  <a:gd name="T51" fmla="*/ 197304 h 803"/>
                  <a:gd name="T52" fmla="*/ 641609 w 983"/>
                  <a:gd name="T53" fmla="*/ 145118 h 803"/>
                  <a:gd name="T54" fmla="*/ 450628 w 983"/>
                  <a:gd name="T55" fmla="*/ 84355 h 803"/>
                  <a:gd name="T56" fmla="*/ 269662 w 983"/>
                  <a:gd name="T57" fmla="*/ 34314 h 803"/>
                  <a:gd name="T58" fmla="*/ 206717 w 983"/>
                  <a:gd name="T59" fmla="*/ 43607 h 803"/>
                  <a:gd name="T60" fmla="*/ 304710 w 983"/>
                  <a:gd name="T61" fmla="*/ 25020 h 803"/>
                  <a:gd name="T62" fmla="*/ 248918 w 983"/>
                  <a:gd name="T63" fmla="*/ 2859 h 803"/>
                  <a:gd name="T64" fmla="*/ 77966 w 983"/>
                  <a:gd name="T65" fmla="*/ 122243 h 803"/>
                  <a:gd name="T66" fmla="*/ 141626 w 983"/>
                  <a:gd name="T67" fmla="*/ 70772 h 803"/>
                  <a:gd name="T68" fmla="*/ 75820 w 983"/>
                  <a:gd name="T69" fmla="*/ 130821 h 803"/>
                  <a:gd name="T70" fmla="*/ 33618 w 983"/>
                  <a:gd name="T71" fmla="*/ 337418 h 803"/>
                  <a:gd name="T72" fmla="*/ 29327 w 983"/>
                  <a:gd name="T73" fmla="*/ 532578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3"/>
                  <a:gd name="T113" fmla="*/ 983 w 98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w="9525">
                <a:noFill/>
                <a:round/>
                <a:headEnd/>
                <a:tailEnd/>
              </a:ln>
            </p:spPr>
            <p:txBody>
              <a:bodyPr/>
              <a:lstStyle/>
              <a:p>
                <a:endParaRPr lang="en-US"/>
              </a:p>
            </p:txBody>
          </p:sp>
          <p:sp>
            <p:nvSpPr>
              <p:cNvPr id="26695" name="Freeform 14"/>
              <p:cNvSpPr>
                <a:spLocks/>
              </p:cNvSpPr>
              <p:nvPr/>
            </p:nvSpPr>
            <p:spPr bwMode="auto">
              <a:xfrm>
                <a:off x="4660943" y="2358649"/>
                <a:ext cx="370544" cy="121489"/>
              </a:xfrm>
              <a:custGeom>
                <a:avLst/>
                <a:gdLst>
                  <a:gd name="T0" fmla="*/ 337052 w 520"/>
                  <a:gd name="T1" fmla="*/ 117201 h 170"/>
                  <a:gd name="T2" fmla="*/ 212350 w 520"/>
                  <a:gd name="T3" fmla="*/ 106482 h 170"/>
                  <a:gd name="T4" fmla="*/ 136816 w 520"/>
                  <a:gd name="T5" fmla="*/ 67891 h 170"/>
                  <a:gd name="T6" fmla="*/ 71258 w 520"/>
                  <a:gd name="T7" fmla="*/ 24298 h 170"/>
                  <a:gd name="T8" fmla="*/ 0 w 520"/>
                  <a:gd name="T9" fmla="*/ 0 h 170"/>
                  <a:gd name="T10" fmla="*/ 15677 w 520"/>
                  <a:gd name="T11" fmla="*/ 2144 h 170"/>
                  <a:gd name="T12" fmla="*/ 131828 w 520"/>
                  <a:gd name="T13" fmla="*/ 50740 h 170"/>
                  <a:gd name="T14" fmla="*/ 231590 w 520"/>
                  <a:gd name="T15" fmla="*/ 100050 h 170"/>
                  <a:gd name="T16" fmla="*/ 322088 w 520"/>
                  <a:gd name="T17" fmla="*/ 111484 h 170"/>
                  <a:gd name="T18" fmla="*/ 363418 w 520"/>
                  <a:gd name="T19" fmla="*/ 117201 h 170"/>
                  <a:gd name="T20" fmla="*/ 370544 w 520"/>
                  <a:gd name="T21" fmla="*/ 121489 h 170"/>
                  <a:gd name="T22" fmla="*/ 337052 w 520"/>
                  <a:gd name="T23" fmla="*/ 117201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w="9525">
                <a:noFill/>
                <a:round/>
                <a:headEnd/>
                <a:tailEnd/>
              </a:ln>
            </p:spPr>
            <p:txBody>
              <a:bodyPr/>
              <a:lstStyle/>
              <a:p>
                <a:endParaRPr lang="en-US"/>
              </a:p>
            </p:txBody>
          </p:sp>
          <p:sp>
            <p:nvSpPr>
              <p:cNvPr id="26696" name="Freeform 15"/>
              <p:cNvSpPr>
                <a:spLocks/>
              </p:cNvSpPr>
              <p:nvPr/>
            </p:nvSpPr>
            <p:spPr bwMode="auto">
              <a:xfrm>
                <a:off x="4627533" y="2469510"/>
                <a:ext cx="403954" cy="347765"/>
              </a:xfrm>
              <a:custGeom>
                <a:avLst/>
                <a:gdLst>
                  <a:gd name="T0" fmla="*/ 10009 w 565"/>
                  <a:gd name="T1" fmla="*/ 192167 h 485"/>
                  <a:gd name="T2" fmla="*/ 715 w 565"/>
                  <a:gd name="T3" fmla="*/ 164919 h 485"/>
                  <a:gd name="T4" fmla="*/ 0 w 565"/>
                  <a:gd name="T5" fmla="*/ 162051 h 485"/>
                  <a:gd name="T6" fmla="*/ 35748 w 565"/>
                  <a:gd name="T7" fmla="*/ 229453 h 485"/>
                  <a:gd name="T8" fmla="*/ 87225 w 565"/>
                  <a:gd name="T9" fmla="*/ 303308 h 485"/>
                  <a:gd name="T10" fmla="*/ 137273 w 565"/>
                  <a:gd name="T11" fmla="*/ 311913 h 485"/>
                  <a:gd name="T12" fmla="*/ 144422 w 565"/>
                  <a:gd name="T13" fmla="*/ 259569 h 485"/>
                  <a:gd name="T14" fmla="*/ 92945 w 565"/>
                  <a:gd name="T15" fmla="*/ 190016 h 485"/>
                  <a:gd name="T16" fmla="*/ 69351 w 565"/>
                  <a:gd name="T17" fmla="*/ 107556 h 485"/>
                  <a:gd name="T18" fmla="*/ 101525 w 565"/>
                  <a:gd name="T19" fmla="*/ 28682 h 485"/>
                  <a:gd name="T20" fmla="*/ 178741 w 565"/>
                  <a:gd name="T21" fmla="*/ 5019 h 485"/>
                  <a:gd name="T22" fmla="*/ 139418 w 565"/>
                  <a:gd name="T23" fmla="*/ 25813 h 485"/>
                  <a:gd name="T24" fmla="*/ 141563 w 565"/>
                  <a:gd name="T25" fmla="*/ 30116 h 485"/>
                  <a:gd name="T26" fmla="*/ 330313 w 565"/>
                  <a:gd name="T27" fmla="*/ 58080 h 485"/>
                  <a:gd name="T28" fmla="*/ 403954 w 565"/>
                  <a:gd name="T29" fmla="*/ 54495 h 485"/>
                  <a:gd name="T30" fmla="*/ 290275 w 565"/>
                  <a:gd name="T31" fmla="*/ 83894 h 485"/>
                  <a:gd name="T32" fmla="*/ 187320 w 565"/>
                  <a:gd name="T33" fmla="*/ 38720 h 485"/>
                  <a:gd name="T34" fmla="*/ 102955 w 565"/>
                  <a:gd name="T35" fmla="*/ 48042 h 485"/>
                  <a:gd name="T36" fmla="*/ 105814 w 565"/>
                  <a:gd name="T37" fmla="*/ 43740 h 485"/>
                  <a:gd name="T38" fmla="*/ 140133 w 565"/>
                  <a:gd name="T39" fmla="*/ 12907 h 485"/>
                  <a:gd name="T40" fmla="*/ 133698 w 565"/>
                  <a:gd name="T41" fmla="*/ 15058 h 485"/>
                  <a:gd name="T42" fmla="*/ 122974 w 565"/>
                  <a:gd name="T43" fmla="*/ 20794 h 485"/>
                  <a:gd name="T44" fmla="*/ 86510 w 565"/>
                  <a:gd name="T45" fmla="*/ 58080 h 485"/>
                  <a:gd name="T46" fmla="*/ 83651 w 565"/>
                  <a:gd name="T47" fmla="*/ 63817 h 485"/>
                  <a:gd name="T48" fmla="*/ 92945 w 565"/>
                  <a:gd name="T49" fmla="*/ 141257 h 485"/>
                  <a:gd name="T50" fmla="*/ 130123 w 565"/>
                  <a:gd name="T51" fmla="*/ 220132 h 485"/>
                  <a:gd name="T52" fmla="*/ 164441 w 565"/>
                  <a:gd name="T53" fmla="*/ 296855 h 485"/>
                  <a:gd name="T54" fmla="*/ 155147 w 565"/>
                  <a:gd name="T55" fmla="*/ 333424 h 485"/>
                  <a:gd name="T56" fmla="*/ 101525 w 565"/>
                  <a:gd name="T57" fmla="*/ 342029 h 485"/>
                  <a:gd name="T58" fmla="*/ 46473 w 565"/>
                  <a:gd name="T59" fmla="*/ 277495 h 485"/>
                  <a:gd name="T60" fmla="*/ 32173 w 565"/>
                  <a:gd name="T61" fmla="*/ 250964 h 485"/>
                  <a:gd name="T62" fmla="*/ 30743 w 565"/>
                  <a:gd name="T63" fmla="*/ 250247 h 485"/>
                  <a:gd name="T64" fmla="*/ 27884 w 565"/>
                  <a:gd name="T65" fmla="*/ 241643 h 485"/>
                  <a:gd name="T66" fmla="*/ 10009 w 565"/>
                  <a:gd name="T67" fmla="*/ 192167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w="9525">
                <a:noFill/>
                <a:round/>
                <a:headEnd/>
                <a:tailEnd/>
              </a:ln>
            </p:spPr>
            <p:txBody>
              <a:bodyPr/>
              <a:lstStyle/>
              <a:p>
                <a:endParaRPr lang="en-US"/>
              </a:p>
            </p:txBody>
          </p:sp>
          <p:sp>
            <p:nvSpPr>
              <p:cNvPr id="26697" name="Freeform 16"/>
              <p:cNvSpPr>
                <a:spLocks/>
              </p:cNvSpPr>
              <p:nvPr/>
            </p:nvSpPr>
            <p:spPr bwMode="auto">
              <a:xfrm>
                <a:off x="4527304" y="2530255"/>
                <a:ext cx="94154" cy="369025"/>
              </a:xfrm>
              <a:custGeom>
                <a:avLst/>
                <a:gdLst>
                  <a:gd name="T0" fmla="*/ 22654 w 133"/>
                  <a:gd name="T1" fmla="*/ 237435 h 516"/>
                  <a:gd name="T2" fmla="*/ 24069 w 133"/>
                  <a:gd name="T3" fmla="*/ 87965 h 516"/>
                  <a:gd name="T4" fmla="*/ 65129 w 133"/>
                  <a:gd name="T5" fmla="*/ 13588 h 516"/>
                  <a:gd name="T6" fmla="*/ 80703 w 133"/>
                  <a:gd name="T7" fmla="*/ 1430 h 516"/>
                  <a:gd name="T8" fmla="*/ 94154 w 133"/>
                  <a:gd name="T9" fmla="*/ 14303 h 516"/>
                  <a:gd name="T10" fmla="*/ 93446 w 133"/>
                  <a:gd name="T11" fmla="*/ 19309 h 516"/>
                  <a:gd name="T12" fmla="*/ 93446 w 133"/>
                  <a:gd name="T13" fmla="*/ 20025 h 516"/>
                  <a:gd name="T14" fmla="*/ 92030 w 133"/>
                  <a:gd name="T15" fmla="*/ 30037 h 516"/>
                  <a:gd name="T16" fmla="*/ 91322 w 133"/>
                  <a:gd name="T17" fmla="*/ 30752 h 516"/>
                  <a:gd name="T18" fmla="*/ 69377 w 133"/>
                  <a:gd name="T19" fmla="*/ 70801 h 516"/>
                  <a:gd name="T20" fmla="*/ 47431 w 133"/>
                  <a:gd name="T21" fmla="*/ 172355 h 516"/>
                  <a:gd name="T22" fmla="*/ 60882 w 133"/>
                  <a:gd name="T23" fmla="*/ 271047 h 516"/>
                  <a:gd name="T24" fmla="*/ 55218 w 133"/>
                  <a:gd name="T25" fmla="*/ 341849 h 516"/>
                  <a:gd name="T26" fmla="*/ 0 w 133"/>
                  <a:gd name="T27" fmla="*/ 319679 h 516"/>
                  <a:gd name="T28" fmla="*/ 22654 w 133"/>
                  <a:gd name="T29" fmla="*/ 237435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16"/>
                  <a:gd name="T47" fmla="*/ 133 w 133"/>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w="9525">
                <a:noFill/>
                <a:round/>
                <a:headEnd/>
                <a:tailEnd/>
              </a:ln>
            </p:spPr>
            <p:txBody>
              <a:bodyPr/>
              <a:lstStyle/>
              <a:p>
                <a:endParaRPr lang="en-US"/>
              </a:p>
            </p:txBody>
          </p:sp>
          <p:sp>
            <p:nvSpPr>
              <p:cNvPr id="26698" name="Freeform 17"/>
              <p:cNvSpPr>
                <a:spLocks/>
              </p:cNvSpPr>
              <p:nvPr/>
            </p:nvSpPr>
            <p:spPr bwMode="auto">
              <a:xfrm>
                <a:off x="4458966" y="2604667"/>
                <a:ext cx="66819" cy="270315"/>
              </a:xfrm>
              <a:custGeom>
                <a:avLst/>
                <a:gdLst>
                  <a:gd name="T0" fmla="*/ 19399 w 93"/>
                  <a:gd name="T1" fmla="*/ 123716 h 378"/>
                  <a:gd name="T2" fmla="*/ 31613 w 93"/>
                  <a:gd name="T3" fmla="*/ 50058 h 378"/>
                  <a:gd name="T4" fmla="*/ 52449 w 93"/>
                  <a:gd name="T5" fmla="*/ 0 h 378"/>
                  <a:gd name="T6" fmla="*/ 40235 w 93"/>
                  <a:gd name="T7" fmla="*/ 40762 h 378"/>
                  <a:gd name="T8" fmla="*/ 30176 w 93"/>
                  <a:gd name="T9" fmla="*/ 98686 h 378"/>
                  <a:gd name="T10" fmla="*/ 33769 w 93"/>
                  <a:gd name="T11" fmla="*/ 154466 h 378"/>
                  <a:gd name="T12" fmla="*/ 33769 w 93"/>
                  <a:gd name="T13" fmla="*/ 155181 h 378"/>
                  <a:gd name="T14" fmla="*/ 40954 w 93"/>
                  <a:gd name="T15" fmla="*/ 188076 h 378"/>
                  <a:gd name="T16" fmla="*/ 66819 w 93"/>
                  <a:gd name="T17" fmla="*/ 268885 h 378"/>
                  <a:gd name="T18" fmla="*/ 4311 w 93"/>
                  <a:gd name="T19" fmla="*/ 211675 h 378"/>
                  <a:gd name="T20" fmla="*/ 0 w 93"/>
                  <a:gd name="T21" fmla="*/ 204524 h 378"/>
                  <a:gd name="T22" fmla="*/ 19399 w 93"/>
                  <a:gd name="T23" fmla="*/ 123716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378"/>
                  <a:gd name="T38" fmla="*/ 93 w 93"/>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w="9525">
                <a:noFill/>
                <a:round/>
                <a:headEnd/>
                <a:tailEnd/>
              </a:ln>
            </p:spPr>
            <p:txBody>
              <a:bodyPr/>
              <a:lstStyle/>
              <a:p>
                <a:endParaRPr lang="en-US"/>
              </a:p>
            </p:txBody>
          </p:sp>
          <p:sp>
            <p:nvSpPr>
              <p:cNvPr id="26699" name="Freeform 18"/>
              <p:cNvSpPr>
                <a:spLocks/>
              </p:cNvSpPr>
              <p:nvPr/>
            </p:nvSpPr>
            <p:spPr bwMode="auto">
              <a:xfrm>
                <a:off x="4342032" y="2604667"/>
                <a:ext cx="85043" cy="256647"/>
              </a:xfrm>
              <a:custGeom>
                <a:avLst/>
                <a:gdLst>
                  <a:gd name="T0" fmla="*/ 7207 w 118"/>
                  <a:gd name="T1" fmla="*/ 204460 h 359"/>
                  <a:gd name="T2" fmla="*/ 23063 w 118"/>
                  <a:gd name="T3" fmla="*/ 152987 h 359"/>
                  <a:gd name="T4" fmla="*/ 27387 w 118"/>
                  <a:gd name="T5" fmla="*/ 152272 h 359"/>
                  <a:gd name="T6" fmla="*/ 54053 w 118"/>
                  <a:gd name="T7" fmla="*/ 127966 h 359"/>
                  <a:gd name="T8" fmla="*/ 62701 w 118"/>
                  <a:gd name="T9" fmla="*/ 71489 h 359"/>
                  <a:gd name="T10" fmla="*/ 72070 w 118"/>
                  <a:gd name="T11" fmla="*/ 0 h 359"/>
                  <a:gd name="T12" fmla="*/ 69188 w 118"/>
                  <a:gd name="T13" fmla="*/ 41464 h 359"/>
                  <a:gd name="T14" fmla="*/ 67746 w 118"/>
                  <a:gd name="T15" fmla="*/ 92936 h 359"/>
                  <a:gd name="T16" fmla="*/ 83602 w 118"/>
                  <a:gd name="T17" fmla="*/ 162281 h 359"/>
                  <a:gd name="T18" fmla="*/ 83602 w 118"/>
                  <a:gd name="T19" fmla="*/ 163711 h 359"/>
                  <a:gd name="T20" fmla="*/ 67746 w 118"/>
                  <a:gd name="T21" fmla="*/ 235915 h 359"/>
                  <a:gd name="T22" fmla="*/ 29549 w 118"/>
                  <a:gd name="T23" fmla="*/ 253787 h 359"/>
                  <a:gd name="T24" fmla="*/ 7207 w 118"/>
                  <a:gd name="T25" fmla="*/ 204460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w="9525">
                <a:noFill/>
                <a:round/>
                <a:headEnd/>
                <a:tailEnd/>
              </a:ln>
            </p:spPr>
            <p:txBody>
              <a:bodyPr/>
              <a:lstStyle/>
              <a:p>
                <a:endParaRPr lang="en-US"/>
              </a:p>
            </p:txBody>
          </p:sp>
          <p:sp>
            <p:nvSpPr>
              <p:cNvPr id="26700" name="Freeform 19"/>
              <p:cNvSpPr>
                <a:spLocks/>
              </p:cNvSpPr>
              <p:nvPr/>
            </p:nvSpPr>
            <p:spPr bwMode="auto">
              <a:xfrm>
                <a:off x="4417963" y="2325240"/>
                <a:ext cx="168567" cy="89599"/>
              </a:xfrm>
              <a:custGeom>
                <a:avLst/>
                <a:gdLst>
                  <a:gd name="T0" fmla="*/ 168567 w 237"/>
                  <a:gd name="T1" fmla="*/ 4301 h 125"/>
                  <a:gd name="T2" fmla="*/ 158609 w 237"/>
                  <a:gd name="T3" fmla="*/ 15053 h 125"/>
                  <a:gd name="T4" fmla="*/ 99575 w 237"/>
                  <a:gd name="T5" fmla="*/ 32256 h 125"/>
                  <a:gd name="T6" fmla="*/ 52633 w 237"/>
                  <a:gd name="T7" fmla="*/ 57343 h 125"/>
                  <a:gd name="T8" fmla="*/ 24894 w 237"/>
                  <a:gd name="T9" fmla="*/ 79564 h 125"/>
                  <a:gd name="T10" fmla="*/ 0 w 237"/>
                  <a:gd name="T11" fmla="*/ 89599 h 125"/>
                  <a:gd name="T12" fmla="*/ 78238 w 237"/>
                  <a:gd name="T13" fmla="*/ 15769 h 125"/>
                  <a:gd name="T14" fmla="*/ 168567 w 237"/>
                  <a:gd name="T15" fmla="*/ 2150 h 125"/>
                  <a:gd name="T16" fmla="*/ 168567 w 237"/>
                  <a:gd name="T17" fmla="*/ 4301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25"/>
                  <a:gd name="T29" fmla="*/ 237 w 23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w="9525">
                <a:noFill/>
                <a:round/>
                <a:headEnd/>
                <a:tailEnd/>
              </a:ln>
            </p:spPr>
            <p:txBody>
              <a:bodyPr/>
              <a:lstStyle/>
              <a:p>
                <a:endParaRPr lang="en-US"/>
              </a:p>
            </p:txBody>
          </p:sp>
          <p:sp>
            <p:nvSpPr>
              <p:cNvPr id="26701" name="Freeform 20"/>
              <p:cNvSpPr>
                <a:spLocks/>
              </p:cNvSpPr>
              <p:nvPr/>
            </p:nvSpPr>
            <p:spPr bwMode="auto">
              <a:xfrm>
                <a:off x="4378478" y="2430025"/>
                <a:ext cx="321949" cy="151862"/>
              </a:xfrm>
              <a:custGeom>
                <a:avLst/>
                <a:gdLst>
                  <a:gd name="T0" fmla="*/ 2146 w 450"/>
                  <a:gd name="T1" fmla="*/ 132702 h 214"/>
                  <a:gd name="T2" fmla="*/ 57951 w 450"/>
                  <a:gd name="T3" fmla="*/ 144766 h 214"/>
                  <a:gd name="T4" fmla="*/ 101593 w 450"/>
                  <a:gd name="T5" fmla="*/ 115671 h 214"/>
                  <a:gd name="T6" fmla="*/ 168129 w 450"/>
                  <a:gd name="T7" fmla="*/ 93672 h 214"/>
                  <a:gd name="T8" fmla="*/ 222503 w 450"/>
                  <a:gd name="T9" fmla="*/ 66706 h 214"/>
                  <a:gd name="T10" fmla="*/ 274730 w 450"/>
                  <a:gd name="T11" fmla="*/ 48965 h 214"/>
                  <a:gd name="T12" fmla="*/ 314079 w 450"/>
                  <a:gd name="T13" fmla="*/ 24837 h 214"/>
                  <a:gd name="T14" fmla="*/ 314079 w 450"/>
                  <a:gd name="T15" fmla="*/ 24837 h 214"/>
                  <a:gd name="T16" fmla="*/ 315510 w 450"/>
                  <a:gd name="T17" fmla="*/ 24837 h 214"/>
                  <a:gd name="T18" fmla="*/ 319087 w 450"/>
                  <a:gd name="T19" fmla="*/ 13483 h 214"/>
                  <a:gd name="T20" fmla="*/ 268291 w 450"/>
                  <a:gd name="T21" fmla="*/ 10645 h 214"/>
                  <a:gd name="T22" fmla="*/ 181007 w 450"/>
                  <a:gd name="T23" fmla="*/ 48965 h 214"/>
                  <a:gd name="T24" fmla="*/ 89430 w 450"/>
                  <a:gd name="T25" fmla="*/ 78770 h 214"/>
                  <a:gd name="T26" fmla="*/ 6439 w 450"/>
                  <a:gd name="T27" fmla="*/ 123477 h 214"/>
                  <a:gd name="T28" fmla="*/ 2146 w 450"/>
                  <a:gd name="T29" fmla="*/ 132702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0"/>
                  <a:gd name="T46" fmla="*/ 0 h 214"/>
                  <a:gd name="T47" fmla="*/ 450 w 450"/>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w="9525">
                <a:noFill/>
                <a:round/>
                <a:headEnd/>
                <a:tailEnd/>
              </a:ln>
            </p:spPr>
            <p:txBody>
              <a:bodyPr/>
              <a:lstStyle/>
              <a:p>
                <a:endParaRPr lang="en-US"/>
              </a:p>
            </p:txBody>
          </p:sp>
          <p:sp>
            <p:nvSpPr>
              <p:cNvPr id="26702" name="Freeform 21"/>
              <p:cNvSpPr>
                <a:spLocks/>
              </p:cNvSpPr>
              <p:nvPr/>
            </p:nvSpPr>
            <p:spPr bwMode="auto">
              <a:xfrm>
                <a:off x="4612346" y="2467990"/>
                <a:ext cx="54671" cy="22779"/>
              </a:xfrm>
              <a:custGeom>
                <a:avLst/>
                <a:gdLst>
                  <a:gd name="T0" fmla="*/ 2158 w 76"/>
                  <a:gd name="T1" fmla="*/ 16372 h 32"/>
                  <a:gd name="T2" fmla="*/ 25897 w 76"/>
                  <a:gd name="T3" fmla="*/ 2136 h 32"/>
                  <a:gd name="T4" fmla="*/ 51794 w 76"/>
                  <a:gd name="T5" fmla="*/ 1424 h 32"/>
                  <a:gd name="T6" fmla="*/ 53952 w 76"/>
                  <a:gd name="T7" fmla="*/ 3559 h 32"/>
                  <a:gd name="T8" fmla="*/ 35248 w 76"/>
                  <a:gd name="T9" fmla="*/ 7830 h 32"/>
                  <a:gd name="T10" fmla="*/ 5755 w 76"/>
                  <a:gd name="T11" fmla="*/ 21355 h 32"/>
                  <a:gd name="T12" fmla="*/ 2158 w 76"/>
                  <a:gd name="T13" fmla="*/ 16372 h 32"/>
                  <a:gd name="T14" fmla="*/ 0 60000 65536"/>
                  <a:gd name="T15" fmla="*/ 0 60000 65536"/>
                  <a:gd name="T16" fmla="*/ 0 60000 65536"/>
                  <a:gd name="T17" fmla="*/ 0 60000 65536"/>
                  <a:gd name="T18" fmla="*/ 0 60000 65536"/>
                  <a:gd name="T19" fmla="*/ 0 60000 65536"/>
                  <a:gd name="T20" fmla="*/ 0 60000 65536"/>
                  <a:gd name="T21" fmla="*/ 0 w 76"/>
                  <a:gd name="T22" fmla="*/ 0 h 32"/>
                  <a:gd name="T23" fmla="*/ 76 w 7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w="9525">
                <a:noFill/>
                <a:round/>
                <a:headEnd/>
                <a:tailEnd/>
              </a:ln>
            </p:spPr>
            <p:txBody>
              <a:bodyPr/>
              <a:lstStyle/>
              <a:p>
                <a:endParaRPr lang="en-US"/>
              </a:p>
            </p:txBody>
          </p:sp>
          <p:sp>
            <p:nvSpPr>
              <p:cNvPr id="26703" name="Freeform 22"/>
              <p:cNvSpPr>
                <a:spLocks/>
              </p:cNvSpPr>
              <p:nvPr/>
            </p:nvSpPr>
            <p:spPr bwMode="auto">
              <a:xfrm>
                <a:off x="4503006" y="2512031"/>
                <a:ext cx="47078" cy="21260"/>
              </a:xfrm>
              <a:custGeom>
                <a:avLst/>
                <a:gdLst>
                  <a:gd name="T0" fmla="*/ 2853 w 66"/>
                  <a:gd name="T1" fmla="*/ 16299 h 30"/>
                  <a:gd name="T2" fmla="*/ 43511 w 66"/>
                  <a:gd name="T3" fmla="*/ 0 h 30"/>
                  <a:gd name="T4" fmla="*/ 44225 w 66"/>
                  <a:gd name="T5" fmla="*/ 3543 h 30"/>
                  <a:gd name="T6" fmla="*/ 5706 w 66"/>
                  <a:gd name="T7" fmla="*/ 19843 h 30"/>
                  <a:gd name="T8" fmla="*/ 2853 w 66"/>
                  <a:gd name="T9" fmla="*/ 16299 h 30"/>
                  <a:gd name="T10" fmla="*/ 0 60000 65536"/>
                  <a:gd name="T11" fmla="*/ 0 60000 65536"/>
                  <a:gd name="T12" fmla="*/ 0 60000 65536"/>
                  <a:gd name="T13" fmla="*/ 0 60000 65536"/>
                  <a:gd name="T14" fmla="*/ 0 60000 65536"/>
                  <a:gd name="T15" fmla="*/ 0 w 66"/>
                  <a:gd name="T16" fmla="*/ 0 h 30"/>
                  <a:gd name="T17" fmla="*/ 66 w 66"/>
                  <a:gd name="T18" fmla="*/ 30 h 30"/>
                </a:gdLst>
                <a:ahLst/>
                <a:cxnLst>
                  <a:cxn ang="T10">
                    <a:pos x="T0" y="T1"/>
                  </a:cxn>
                  <a:cxn ang="T11">
                    <a:pos x="T2" y="T3"/>
                  </a:cxn>
                  <a:cxn ang="T12">
                    <a:pos x="T4" y="T5"/>
                  </a:cxn>
                  <a:cxn ang="T13">
                    <a:pos x="T6" y="T7"/>
                  </a:cxn>
                  <a:cxn ang="T14">
                    <a:pos x="T8" y="T9"/>
                  </a:cxn>
                </a:cxnLst>
                <a:rect l="T15" t="T16" r="T17" b="T18"/>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w="9525">
                <a:noFill/>
                <a:round/>
                <a:headEnd/>
                <a:tailEnd/>
              </a:ln>
            </p:spPr>
            <p:txBody>
              <a:bodyPr/>
              <a:lstStyle/>
              <a:p>
                <a:endParaRPr lang="en-US"/>
              </a:p>
            </p:txBody>
          </p:sp>
          <p:sp>
            <p:nvSpPr>
              <p:cNvPr id="26704" name="Freeform 23"/>
              <p:cNvSpPr>
                <a:spLocks/>
              </p:cNvSpPr>
              <p:nvPr/>
            </p:nvSpPr>
            <p:spPr bwMode="auto">
              <a:xfrm>
                <a:off x="4413407" y="2557590"/>
                <a:ext cx="31892" cy="18223"/>
              </a:xfrm>
              <a:custGeom>
                <a:avLst/>
                <a:gdLst>
                  <a:gd name="T0" fmla="*/ 2174 w 44"/>
                  <a:gd name="T1" fmla="*/ 11915 h 26"/>
                  <a:gd name="T2" fmla="*/ 26818 w 44"/>
                  <a:gd name="T3" fmla="*/ 0 h 26"/>
                  <a:gd name="T4" fmla="*/ 28993 w 44"/>
                  <a:gd name="T5" fmla="*/ 4205 h 26"/>
                  <a:gd name="T6" fmla="*/ 7248 w 44"/>
                  <a:gd name="T7" fmla="*/ 15419 h 26"/>
                  <a:gd name="T8" fmla="*/ 2174 w 44"/>
                  <a:gd name="T9" fmla="*/ 11915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w="9525">
                <a:noFill/>
                <a:round/>
                <a:headEnd/>
                <a:tailEnd/>
              </a:ln>
            </p:spPr>
            <p:txBody>
              <a:bodyPr/>
              <a:lstStyle/>
              <a:p>
                <a:endParaRPr lang="en-US"/>
              </a:p>
            </p:txBody>
          </p:sp>
          <p:sp>
            <p:nvSpPr>
              <p:cNvPr id="26705" name="Freeform 24"/>
              <p:cNvSpPr>
                <a:spLocks/>
              </p:cNvSpPr>
              <p:nvPr/>
            </p:nvSpPr>
            <p:spPr bwMode="auto">
              <a:xfrm>
                <a:off x="5234983" y="1991142"/>
                <a:ext cx="712235" cy="897506"/>
              </a:xfrm>
              <a:custGeom>
                <a:avLst/>
                <a:gdLst>
                  <a:gd name="T0" fmla="*/ 712235 w 998"/>
                  <a:gd name="T1" fmla="*/ 827478 h 1256"/>
                  <a:gd name="T2" fmla="*/ 701530 w 998"/>
                  <a:gd name="T3" fmla="*/ 785318 h 1256"/>
                  <a:gd name="T4" fmla="*/ 688684 w 998"/>
                  <a:gd name="T5" fmla="*/ 736012 h 1256"/>
                  <a:gd name="T6" fmla="*/ 682261 w 998"/>
                  <a:gd name="T7" fmla="*/ 535217 h 1256"/>
                  <a:gd name="T8" fmla="*/ 650860 w 998"/>
                  <a:gd name="T9" fmla="*/ 468761 h 1256"/>
                  <a:gd name="T10" fmla="*/ 638014 w 998"/>
                  <a:gd name="T11" fmla="*/ 458042 h 1256"/>
                  <a:gd name="T12" fmla="*/ 638728 w 998"/>
                  <a:gd name="T13" fmla="*/ 456613 h 1256"/>
                  <a:gd name="T14" fmla="*/ 594481 w 998"/>
                  <a:gd name="T15" fmla="*/ 353714 h 1256"/>
                  <a:gd name="T16" fmla="*/ 594481 w 998"/>
                  <a:gd name="T17" fmla="*/ 351571 h 1256"/>
                  <a:gd name="T18" fmla="*/ 523828 w 998"/>
                  <a:gd name="T19" fmla="*/ 124336 h 1256"/>
                  <a:gd name="T20" fmla="*/ 439616 w 998"/>
                  <a:gd name="T21" fmla="*/ 38587 h 1256"/>
                  <a:gd name="T22" fmla="*/ 338276 w 998"/>
                  <a:gd name="T23" fmla="*/ 715 h 1256"/>
                  <a:gd name="T24" fmla="*/ 306161 w 998"/>
                  <a:gd name="T25" fmla="*/ 58595 h 1256"/>
                  <a:gd name="T26" fmla="*/ 414638 w 998"/>
                  <a:gd name="T27" fmla="*/ 137913 h 1256"/>
                  <a:gd name="T28" fmla="*/ 486718 w 998"/>
                  <a:gd name="T29" fmla="*/ 232951 h 1256"/>
                  <a:gd name="T30" fmla="*/ 488859 w 998"/>
                  <a:gd name="T31" fmla="*/ 317271 h 1256"/>
                  <a:gd name="T32" fmla="*/ 486004 w 998"/>
                  <a:gd name="T33" fmla="*/ 320844 h 1256"/>
                  <a:gd name="T34" fmla="*/ 486004 w 998"/>
                  <a:gd name="T35" fmla="*/ 320844 h 1256"/>
                  <a:gd name="T36" fmla="*/ 435334 w 998"/>
                  <a:gd name="T37" fmla="*/ 327990 h 1256"/>
                  <a:gd name="T38" fmla="*/ 398937 w 998"/>
                  <a:gd name="T39" fmla="*/ 353000 h 1256"/>
                  <a:gd name="T40" fmla="*/ 398224 w 998"/>
                  <a:gd name="T41" fmla="*/ 353714 h 1256"/>
                  <a:gd name="T42" fmla="*/ 374673 w 998"/>
                  <a:gd name="T43" fmla="*/ 356573 h 1256"/>
                  <a:gd name="T44" fmla="*/ 259059 w 998"/>
                  <a:gd name="T45" fmla="*/ 403020 h 1256"/>
                  <a:gd name="T46" fmla="*/ 201966 w 998"/>
                  <a:gd name="T47" fmla="*/ 438749 h 1256"/>
                  <a:gd name="T48" fmla="*/ 125605 w 998"/>
                  <a:gd name="T49" fmla="*/ 461615 h 1256"/>
                  <a:gd name="T50" fmla="*/ 34969 w 998"/>
                  <a:gd name="T51" fmla="*/ 470905 h 1256"/>
                  <a:gd name="T52" fmla="*/ 4282 w 998"/>
                  <a:gd name="T53" fmla="*/ 511636 h 1256"/>
                  <a:gd name="T54" fmla="*/ 73507 w 998"/>
                  <a:gd name="T55" fmla="*/ 568802 h 1256"/>
                  <a:gd name="T56" fmla="*/ 184839 w 998"/>
                  <a:gd name="T57" fmla="*/ 540933 h 1256"/>
                  <a:gd name="T58" fmla="*/ 254064 w 998"/>
                  <a:gd name="T59" fmla="*/ 515923 h 1256"/>
                  <a:gd name="T60" fmla="*/ 326857 w 998"/>
                  <a:gd name="T61" fmla="*/ 533787 h 1256"/>
                  <a:gd name="T62" fmla="*/ 331853 w 998"/>
                  <a:gd name="T63" fmla="*/ 578091 h 1256"/>
                  <a:gd name="T64" fmla="*/ 315439 w 998"/>
                  <a:gd name="T65" fmla="*/ 630255 h 1256"/>
                  <a:gd name="T66" fmla="*/ 289033 w 998"/>
                  <a:gd name="T67" fmla="*/ 683848 h 1256"/>
                  <a:gd name="T68" fmla="*/ 262628 w 998"/>
                  <a:gd name="T69" fmla="*/ 818188 h 1256"/>
                  <a:gd name="T70" fmla="*/ 336849 w 998"/>
                  <a:gd name="T71" fmla="*/ 820332 h 1256"/>
                  <a:gd name="T72" fmla="*/ 383237 w 998"/>
                  <a:gd name="T73" fmla="*/ 758164 h 1256"/>
                  <a:gd name="T74" fmla="*/ 424629 w 998"/>
                  <a:gd name="T75" fmla="*/ 658838 h 1256"/>
                  <a:gd name="T76" fmla="*/ 431766 w 998"/>
                  <a:gd name="T77" fmla="*/ 566658 h 1256"/>
                  <a:gd name="T78" fmla="*/ 448180 w 998"/>
                  <a:gd name="T79" fmla="*/ 606674 h 1256"/>
                  <a:gd name="T80" fmla="*/ 462453 w 998"/>
                  <a:gd name="T81" fmla="*/ 661696 h 1256"/>
                  <a:gd name="T82" fmla="*/ 468876 w 998"/>
                  <a:gd name="T83" fmla="*/ 726008 h 1256"/>
                  <a:gd name="T84" fmla="*/ 454603 w 998"/>
                  <a:gd name="T85" fmla="*/ 796036 h 1256"/>
                  <a:gd name="T86" fmla="*/ 491000 w 998"/>
                  <a:gd name="T87" fmla="*/ 897506 h 1256"/>
                  <a:gd name="T88" fmla="*/ 518119 w 998"/>
                  <a:gd name="T89" fmla="*/ 884644 h 1256"/>
                  <a:gd name="T90" fmla="*/ 618032 w 998"/>
                  <a:gd name="T91" fmla="*/ 783889 h 1256"/>
                  <a:gd name="T92" fmla="*/ 618745 w 998"/>
                  <a:gd name="T93" fmla="*/ 783174 h 1256"/>
                  <a:gd name="T94" fmla="*/ 682975 w 998"/>
                  <a:gd name="T95" fmla="*/ 868208 h 1256"/>
                  <a:gd name="T96" fmla="*/ 712235 w 998"/>
                  <a:gd name="T97" fmla="*/ 82747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8"/>
                  <a:gd name="T148" fmla="*/ 0 h 1256"/>
                  <a:gd name="T149" fmla="*/ 998 w 998"/>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w="9525">
                <a:noFill/>
                <a:round/>
                <a:headEnd/>
                <a:tailEnd/>
              </a:ln>
            </p:spPr>
            <p:txBody>
              <a:bodyPr/>
              <a:lstStyle/>
              <a:p>
                <a:endParaRPr lang="en-US"/>
              </a:p>
            </p:txBody>
          </p:sp>
          <p:sp>
            <p:nvSpPr>
              <p:cNvPr id="28" name="Freeform 25"/>
              <p:cNvSpPr>
                <a:spLocks/>
              </p:cNvSpPr>
              <p:nvPr/>
            </p:nvSpPr>
            <p:spPr bwMode="auto">
              <a:xfrm>
                <a:off x="5535158" y="1998125"/>
                <a:ext cx="286960" cy="341596"/>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a:lstStyle/>
              <a:p>
                <a:pPr fontAlgn="auto">
                  <a:spcBef>
                    <a:spcPts val="0"/>
                  </a:spcBef>
                  <a:spcAft>
                    <a:spcPts val="0"/>
                  </a:spcAft>
                  <a:defRPr/>
                </a:pPr>
                <a:endParaRPr lang="nl-BE" sz="1600">
                  <a:latin typeface="+mn-lt"/>
                  <a:cs typeface="+mn-cs"/>
                </a:endParaRPr>
              </a:p>
            </p:txBody>
          </p:sp>
          <p:sp>
            <p:nvSpPr>
              <p:cNvPr id="29" name="Freeform 26"/>
              <p:cNvSpPr>
                <a:spLocks/>
              </p:cNvSpPr>
              <p:nvPr/>
            </p:nvSpPr>
            <p:spPr bwMode="auto">
              <a:xfrm>
                <a:off x="5541015" y="2003980"/>
                <a:ext cx="281103" cy="33574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a:lstStyle/>
              <a:p>
                <a:pPr fontAlgn="auto">
                  <a:spcBef>
                    <a:spcPts val="0"/>
                  </a:spcBef>
                  <a:spcAft>
                    <a:spcPts val="0"/>
                  </a:spcAft>
                  <a:defRPr/>
                </a:pPr>
                <a:endParaRPr lang="nl-BE" sz="1600">
                  <a:latin typeface="+mn-lt"/>
                  <a:cs typeface="+mn-cs"/>
                </a:endParaRPr>
              </a:p>
            </p:txBody>
          </p:sp>
          <p:sp>
            <p:nvSpPr>
              <p:cNvPr id="26708" name="Freeform 27"/>
              <p:cNvSpPr>
                <a:spLocks/>
              </p:cNvSpPr>
              <p:nvPr/>
            </p:nvSpPr>
            <p:spPr bwMode="auto">
              <a:xfrm>
                <a:off x="5239538" y="2320685"/>
                <a:ext cx="703123" cy="574040"/>
              </a:xfrm>
              <a:custGeom>
                <a:avLst/>
                <a:gdLst>
                  <a:gd name="T0" fmla="*/ 635886 w 983"/>
                  <a:gd name="T1" fmla="*/ 514780 h 804"/>
                  <a:gd name="T2" fmla="*/ 620150 w 983"/>
                  <a:gd name="T3" fmla="*/ 440526 h 804"/>
                  <a:gd name="T4" fmla="*/ 634456 w 983"/>
                  <a:gd name="T5" fmla="*/ 319863 h 804"/>
                  <a:gd name="T6" fmla="*/ 630879 w 983"/>
                  <a:gd name="T7" fmla="*/ 269171 h 804"/>
                  <a:gd name="T8" fmla="*/ 618720 w 983"/>
                  <a:gd name="T9" fmla="*/ 415536 h 804"/>
                  <a:gd name="T10" fmla="*/ 520011 w 983"/>
                  <a:gd name="T11" fmla="*/ 547623 h 804"/>
                  <a:gd name="T12" fmla="*/ 552914 w 983"/>
                  <a:gd name="T13" fmla="*/ 434100 h 804"/>
                  <a:gd name="T14" fmla="*/ 556490 w 983"/>
                  <a:gd name="T15" fmla="*/ 376982 h 804"/>
                  <a:gd name="T16" fmla="*/ 527163 w 983"/>
                  <a:gd name="T17" fmla="*/ 249179 h 804"/>
                  <a:gd name="T18" fmla="*/ 545761 w 983"/>
                  <a:gd name="T19" fmla="*/ 349136 h 804"/>
                  <a:gd name="T20" fmla="*/ 520011 w 983"/>
                  <a:gd name="T21" fmla="*/ 521205 h 804"/>
                  <a:gd name="T22" fmla="*/ 457781 w 983"/>
                  <a:gd name="T23" fmla="*/ 474797 h 804"/>
                  <a:gd name="T24" fmla="*/ 449198 w 983"/>
                  <a:gd name="T25" fmla="*/ 275596 h 804"/>
                  <a:gd name="T26" fmla="*/ 424878 w 983"/>
                  <a:gd name="T27" fmla="*/ 224904 h 804"/>
                  <a:gd name="T28" fmla="*/ 423447 w 983"/>
                  <a:gd name="T29" fmla="*/ 238469 h 804"/>
                  <a:gd name="T30" fmla="*/ 417010 w 983"/>
                  <a:gd name="T31" fmla="*/ 308439 h 804"/>
                  <a:gd name="T32" fmla="*/ 390544 w 983"/>
                  <a:gd name="T33" fmla="*/ 385549 h 804"/>
                  <a:gd name="T34" fmla="*/ 385538 w 983"/>
                  <a:gd name="T35" fmla="*/ 394831 h 804"/>
                  <a:gd name="T36" fmla="*/ 316870 w 983"/>
                  <a:gd name="T37" fmla="*/ 485506 h 804"/>
                  <a:gd name="T38" fmla="*/ 253210 w 983"/>
                  <a:gd name="T39" fmla="*/ 440526 h 804"/>
                  <a:gd name="T40" fmla="*/ 325454 w 983"/>
                  <a:gd name="T41" fmla="*/ 284878 h 804"/>
                  <a:gd name="T42" fmla="*/ 331891 w 983"/>
                  <a:gd name="T43" fmla="*/ 202056 h 804"/>
                  <a:gd name="T44" fmla="*/ 284683 w 983"/>
                  <a:gd name="T45" fmla="*/ 159932 h 804"/>
                  <a:gd name="T46" fmla="*/ 312579 w 983"/>
                  <a:gd name="T47" fmla="*/ 188491 h 804"/>
                  <a:gd name="T48" fmla="*/ 231036 w 983"/>
                  <a:gd name="T49" fmla="*/ 182779 h 804"/>
                  <a:gd name="T50" fmla="*/ 12875 w 983"/>
                  <a:gd name="T51" fmla="*/ 197059 h 804"/>
                  <a:gd name="T52" fmla="*/ 61514 w 983"/>
                  <a:gd name="T53" fmla="*/ 144938 h 804"/>
                  <a:gd name="T54" fmla="*/ 252495 w 983"/>
                  <a:gd name="T55" fmla="*/ 84250 h 804"/>
                  <a:gd name="T56" fmla="*/ 434177 w 983"/>
                  <a:gd name="T57" fmla="*/ 34985 h 804"/>
                  <a:gd name="T58" fmla="*/ 496406 w 983"/>
                  <a:gd name="T59" fmla="*/ 43553 h 804"/>
                  <a:gd name="T60" fmla="*/ 398413 w 983"/>
                  <a:gd name="T61" fmla="*/ 24989 h 804"/>
                  <a:gd name="T62" fmla="*/ 454920 w 983"/>
                  <a:gd name="T63" fmla="*/ 2856 h 804"/>
                  <a:gd name="T64" fmla="*/ 625872 w 983"/>
                  <a:gd name="T65" fmla="*/ 122805 h 804"/>
                  <a:gd name="T66" fmla="*/ 561497 w 983"/>
                  <a:gd name="T67" fmla="*/ 71398 h 804"/>
                  <a:gd name="T68" fmla="*/ 628018 w 983"/>
                  <a:gd name="T69" fmla="*/ 130658 h 804"/>
                  <a:gd name="T70" fmla="*/ 669505 w 983"/>
                  <a:gd name="T71" fmla="*/ 337713 h 804"/>
                  <a:gd name="T72" fmla="*/ 674512 w 983"/>
                  <a:gd name="T73" fmla="*/ 532629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4"/>
                  <a:gd name="T113" fmla="*/ 983 w 983"/>
                  <a:gd name="T114" fmla="*/ 804 h 8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w="9525">
                <a:noFill/>
                <a:round/>
                <a:headEnd/>
                <a:tailEnd/>
              </a:ln>
            </p:spPr>
            <p:txBody>
              <a:bodyPr/>
              <a:lstStyle/>
              <a:p>
                <a:endParaRPr lang="en-US"/>
              </a:p>
            </p:txBody>
          </p:sp>
          <p:sp>
            <p:nvSpPr>
              <p:cNvPr id="26709" name="Freeform 28"/>
              <p:cNvSpPr>
                <a:spLocks/>
              </p:cNvSpPr>
              <p:nvPr/>
            </p:nvSpPr>
            <p:spPr bwMode="auto">
              <a:xfrm>
                <a:off x="5253206" y="2354094"/>
                <a:ext cx="372064" cy="121489"/>
              </a:xfrm>
              <a:custGeom>
                <a:avLst/>
                <a:gdLst>
                  <a:gd name="T0" fmla="*/ 33629 w 520"/>
                  <a:gd name="T1" fmla="*/ 117916 h 170"/>
                  <a:gd name="T2" fmla="*/ 158843 w 520"/>
                  <a:gd name="T3" fmla="*/ 107196 h 170"/>
                  <a:gd name="T4" fmla="*/ 234687 w 520"/>
                  <a:gd name="T5" fmla="*/ 68606 h 170"/>
                  <a:gd name="T6" fmla="*/ 299798 w 520"/>
                  <a:gd name="T7" fmla="*/ 24298 h 170"/>
                  <a:gd name="T8" fmla="*/ 372064 w 520"/>
                  <a:gd name="T9" fmla="*/ 0 h 170"/>
                  <a:gd name="T10" fmla="*/ 356323 w 520"/>
                  <a:gd name="T11" fmla="*/ 2144 h 170"/>
                  <a:gd name="T12" fmla="*/ 238980 w 520"/>
                  <a:gd name="T13" fmla="*/ 50740 h 170"/>
                  <a:gd name="T14" fmla="*/ 138808 w 520"/>
                  <a:gd name="T15" fmla="*/ 100050 h 170"/>
                  <a:gd name="T16" fmla="*/ 47939 w 520"/>
                  <a:gd name="T17" fmla="*/ 111484 h 170"/>
                  <a:gd name="T18" fmla="*/ 6440 w 520"/>
                  <a:gd name="T19" fmla="*/ 117916 h 170"/>
                  <a:gd name="T20" fmla="*/ 0 w 520"/>
                  <a:gd name="T21" fmla="*/ 121489 h 170"/>
                  <a:gd name="T22" fmla="*/ 33629 w 520"/>
                  <a:gd name="T23" fmla="*/ 117916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w="9525">
                <a:noFill/>
                <a:round/>
                <a:headEnd/>
                <a:tailEnd/>
              </a:ln>
            </p:spPr>
            <p:txBody>
              <a:bodyPr/>
              <a:lstStyle/>
              <a:p>
                <a:endParaRPr lang="en-US"/>
              </a:p>
            </p:txBody>
          </p:sp>
          <p:sp>
            <p:nvSpPr>
              <p:cNvPr id="26710" name="Freeform 29"/>
              <p:cNvSpPr>
                <a:spLocks/>
              </p:cNvSpPr>
              <p:nvPr/>
            </p:nvSpPr>
            <p:spPr bwMode="auto">
              <a:xfrm>
                <a:off x="5253206" y="2464953"/>
                <a:ext cx="403954" cy="346247"/>
              </a:xfrm>
              <a:custGeom>
                <a:avLst/>
                <a:gdLst>
                  <a:gd name="T0" fmla="*/ 394659 w 565"/>
                  <a:gd name="T1" fmla="*/ 191328 h 485"/>
                  <a:gd name="T2" fmla="*/ 403239 w 565"/>
                  <a:gd name="T3" fmla="*/ 163486 h 485"/>
                  <a:gd name="T4" fmla="*/ 403954 w 565"/>
                  <a:gd name="T5" fmla="*/ 161344 h 485"/>
                  <a:gd name="T6" fmla="*/ 368921 w 565"/>
                  <a:gd name="T7" fmla="*/ 228452 h 485"/>
                  <a:gd name="T8" fmla="*/ 316728 w 565"/>
                  <a:gd name="T9" fmla="*/ 301985 h 485"/>
                  <a:gd name="T10" fmla="*/ 266681 w 565"/>
                  <a:gd name="T11" fmla="*/ 309838 h 485"/>
                  <a:gd name="T12" fmla="*/ 259531 w 565"/>
                  <a:gd name="T13" fmla="*/ 258436 h 485"/>
                  <a:gd name="T14" fmla="*/ 311009 w 565"/>
                  <a:gd name="T15" fmla="*/ 188473 h 485"/>
                  <a:gd name="T16" fmla="*/ 335318 w 565"/>
                  <a:gd name="T17" fmla="*/ 106373 h 485"/>
                  <a:gd name="T18" fmla="*/ 303144 w 565"/>
                  <a:gd name="T19" fmla="*/ 28556 h 485"/>
                  <a:gd name="T20" fmla="*/ 225928 w 565"/>
                  <a:gd name="T21" fmla="*/ 4997 h 485"/>
                  <a:gd name="T22" fmla="*/ 265251 w 565"/>
                  <a:gd name="T23" fmla="*/ 25701 h 485"/>
                  <a:gd name="T24" fmla="*/ 263106 w 565"/>
                  <a:gd name="T25" fmla="*/ 29270 h 485"/>
                  <a:gd name="T26" fmla="*/ 73641 w 565"/>
                  <a:gd name="T27" fmla="*/ 57827 h 485"/>
                  <a:gd name="T28" fmla="*/ 0 w 565"/>
                  <a:gd name="T29" fmla="*/ 53543 h 485"/>
                  <a:gd name="T30" fmla="*/ 113679 w 565"/>
                  <a:gd name="T31" fmla="*/ 83528 h 485"/>
                  <a:gd name="T32" fmla="*/ 217349 w 565"/>
                  <a:gd name="T33" fmla="*/ 37837 h 485"/>
                  <a:gd name="T34" fmla="*/ 301714 w 565"/>
                  <a:gd name="T35" fmla="*/ 47832 h 485"/>
                  <a:gd name="T36" fmla="*/ 298854 w 565"/>
                  <a:gd name="T37" fmla="*/ 43549 h 485"/>
                  <a:gd name="T38" fmla="*/ 263821 w 565"/>
                  <a:gd name="T39" fmla="*/ 12136 h 485"/>
                  <a:gd name="T40" fmla="*/ 270971 w 565"/>
                  <a:gd name="T41" fmla="*/ 14992 h 485"/>
                  <a:gd name="T42" fmla="*/ 281695 w 565"/>
                  <a:gd name="T43" fmla="*/ 19990 h 485"/>
                  <a:gd name="T44" fmla="*/ 318158 w 565"/>
                  <a:gd name="T45" fmla="*/ 57113 h 485"/>
                  <a:gd name="T46" fmla="*/ 321018 w 565"/>
                  <a:gd name="T47" fmla="*/ 62824 h 485"/>
                  <a:gd name="T48" fmla="*/ 311724 w 565"/>
                  <a:gd name="T49" fmla="*/ 139927 h 485"/>
                  <a:gd name="T50" fmla="*/ 273831 w 565"/>
                  <a:gd name="T51" fmla="*/ 219171 h 485"/>
                  <a:gd name="T52" fmla="*/ 239513 w 565"/>
                  <a:gd name="T53" fmla="*/ 295559 h 485"/>
                  <a:gd name="T54" fmla="*/ 249522 w 565"/>
                  <a:gd name="T55" fmla="*/ 331255 h 485"/>
                  <a:gd name="T56" fmla="*/ 303144 w 565"/>
                  <a:gd name="T57" fmla="*/ 340536 h 485"/>
                  <a:gd name="T58" fmla="*/ 357481 w 565"/>
                  <a:gd name="T59" fmla="*/ 275570 h 485"/>
                  <a:gd name="T60" fmla="*/ 371781 w 565"/>
                  <a:gd name="T61" fmla="*/ 249869 h 485"/>
                  <a:gd name="T62" fmla="*/ 373926 w 565"/>
                  <a:gd name="T63" fmla="*/ 248441 h 485"/>
                  <a:gd name="T64" fmla="*/ 376785 w 565"/>
                  <a:gd name="T65" fmla="*/ 240588 h 485"/>
                  <a:gd name="T66" fmla="*/ 394659 w 565"/>
                  <a:gd name="T67" fmla="*/ 191328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w="9525">
                <a:noFill/>
                <a:round/>
                <a:headEnd/>
                <a:tailEnd/>
              </a:ln>
            </p:spPr>
            <p:txBody>
              <a:bodyPr/>
              <a:lstStyle/>
              <a:p>
                <a:endParaRPr lang="en-US"/>
              </a:p>
            </p:txBody>
          </p:sp>
          <p:sp>
            <p:nvSpPr>
              <p:cNvPr id="26711" name="Freeform 30"/>
              <p:cNvSpPr>
                <a:spLocks/>
              </p:cNvSpPr>
              <p:nvPr/>
            </p:nvSpPr>
            <p:spPr bwMode="auto">
              <a:xfrm>
                <a:off x="5663235" y="2524180"/>
                <a:ext cx="95673" cy="369025"/>
              </a:xfrm>
              <a:custGeom>
                <a:avLst/>
                <a:gdLst>
                  <a:gd name="T0" fmla="*/ 72826 w 134"/>
                  <a:gd name="T1" fmla="*/ 238150 h 516"/>
                  <a:gd name="T2" fmla="*/ 70684 w 134"/>
                  <a:gd name="T3" fmla="*/ 87965 h 516"/>
                  <a:gd name="T4" fmla="*/ 29987 w 134"/>
                  <a:gd name="T5" fmla="*/ 14303 h 516"/>
                  <a:gd name="T6" fmla="*/ 13566 w 134"/>
                  <a:gd name="T7" fmla="*/ 2145 h 516"/>
                  <a:gd name="T8" fmla="*/ 714 w 134"/>
                  <a:gd name="T9" fmla="*/ 15018 h 516"/>
                  <a:gd name="T10" fmla="*/ 714 w 134"/>
                  <a:gd name="T11" fmla="*/ 19309 h 516"/>
                  <a:gd name="T12" fmla="*/ 1428 w 134"/>
                  <a:gd name="T13" fmla="*/ 20740 h 516"/>
                  <a:gd name="T14" fmla="*/ 2856 w 134"/>
                  <a:gd name="T15" fmla="*/ 30752 h 516"/>
                  <a:gd name="T16" fmla="*/ 2856 w 134"/>
                  <a:gd name="T17" fmla="*/ 31467 h 516"/>
                  <a:gd name="T18" fmla="*/ 25703 w 134"/>
                  <a:gd name="T19" fmla="*/ 71516 h 516"/>
                  <a:gd name="T20" fmla="*/ 47123 w 134"/>
                  <a:gd name="T21" fmla="*/ 173070 h 516"/>
                  <a:gd name="T22" fmla="*/ 34271 w 134"/>
                  <a:gd name="T23" fmla="*/ 271047 h 516"/>
                  <a:gd name="T24" fmla="*/ 39983 w 134"/>
                  <a:gd name="T25" fmla="*/ 342564 h 516"/>
                  <a:gd name="T26" fmla="*/ 95673 w 134"/>
                  <a:gd name="T27" fmla="*/ 320394 h 516"/>
                  <a:gd name="T28" fmla="*/ 72826 w 134"/>
                  <a:gd name="T29" fmla="*/ 238150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516"/>
                  <a:gd name="T47" fmla="*/ 134 w 134"/>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w="9525">
                <a:noFill/>
                <a:round/>
                <a:headEnd/>
                <a:tailEnd/>
              </a:ln>
            </p:spPr>
            <p:txBody>
              <a:bodyPr/>
              <a:lstStyle/>
              <a:p>
                <a:endParaRPr lang="en-US"/>
              </a:p>
            </p:txBody>
          </p:sp>
          <p:sp>
            <p:nvSpPr>
              <p:cNvPr id="26712" name="Freeform 31"/>
              <p:cNvSpPr>
                <a:spLocks/>
              </p:cNvSpPr>
              <p:nvPr/>
            </p:nvSpPr>
            <p:spPr bwMode="auto">
              <a:xfrm>
                <a:off x="5760427" y="2598592"/>
                <a:ext cx="65301" cy="270315"/>
              </a:xfrm>
              <a:custGeom>
                <a:avLst/>
                <a:gdLst>
                  <a:gd name="T0" fmla="*/ 46137 w 92"/>
                  <a:gd name="T1" fmla="*/ 124431 h 378"/>
                  <a:gd name="T2" fmla="*/ 34070 w 92"/>
                  <a:gd name="T3" fmla="*/ 50058 h 378"/>
                  <a:gd name="T4" fmla="*/ 14196 w 92"/>
                  <a:gd name="T5" fmla="*/ 0 h 378"/>
                  <a:gd name="T6" fmla="*/ 25553 w 92"/>
                  <a:gd name="T7" fmla="*/ 41477 h 378"/>
                  <a:gd name="T8" fmla="*/ 36199 w 92"/>
                  <a:gd name="T9" fmla="*/ 98686 h 378"/>
                  <a:gd name="T10" fmla="*/ 32651 w 92"/>
                  <a:gd name="T11" fmla="*/ 154466 h 378"/>
                  <a:gd name="T12" fmla="*/ 32651 w 92"/>
                  <a:gd name="T13" fmla="*/ 155896 h 378"/>
                  <a:gd name="T14" fmla="*/ 25553 w 92"/>
                  <a:gd name="T15" fmla="*/ 188076 h 378"/>
                  <a:gd name="T16" fmla="*/ 0 w 92"/>
                  <a:gd name="T17" fmla="*/ 269600 h 378"/>
                  <a:gd name="T18" fmla="*/ 61752 w 92"/>
                  <a:gd name="T19" fmla="*/ 211675 h 378"/>
                  <a:gd name="T20" fmla="*/ 65301 w 92"/>
                  <a:gd name="T21" fmla="*/ 205239 h 378"/>
                  <a:gd name="T22" fmla="*/ 46137 w 92"/>
                  <a:gd name="T23" fmla="*/ 124431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378"/>
                  <a:gd name="T38" fmla="*/ 92 w 92"/>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w="9525">
                <a:noFill/>
                <a:round/>
                <a:headEnd/>
                <a:tailEnd/>
              </a:ln>
            </p:spPr>
            <p:txBody>
              <a:bodyPr/>
              <a:lstStyle/>
              <a:p>
                <a:endParaRPr lang="en-US"/>
              </a:p>
            </p:txBody>
          </p:sp>
          <p:sp>
            <p:nvSpPr>
              <p:cNvPr id="26713" name="Freeform 32"/>
              <p:cNvSpPr>
                <a:spLocks/>
              </p:cNvSpPr>
              <p:nvPr/>
            </p:nvSpPr>
            <p:spPr bwMode="auto">
              <a:xfrm>
                <a:off x="5859138" y="2600111"/>
                <a:ext cx="83525" cy="256647"/>
              </a:xfrm>
              <a:custGeom>
                <a:avLst/>
                <a:gdLst>
                  <a:gd name="T0" fmla="*/ 76447 w 118"/>
                  <a:gd name="T1" fmla="*/ 203745 h 359"/>
                  <a:gd name="T2" fmla="*/ 61582 w 118"/>
                  <a:gd name="T3" fmla="*/ 152272 h 359"/>
                  <a:gd name="T4" fmla="*/ 57335 w 118"/>
                  <a:gd name="T5" fmla="*/ 152272 h 359"/>
                  <a:gd name="T6" fmla="*/ 31145 w 118"/>
                  <a:gd name="T7" fmla="*/ 127966 h 359"/>
                  <a:gd name="T8" fmla="*/ 21943 w 118"/>
                  <a:gd name="T9" fmla="*/ 71489 h 359"/>
                  <a:gd name="T10" fmla="*/ 13449 w 118"/>
                  <a:gd name="T11" fmla="*/ 0 h 359"/>
                  <a:gd name="T12" fmla="*/ 15572 w 118"/>
                  <a:gd name="T13" fmla="*/ 40749 h 359"/>
                  <a:gd name="T14" fmla="*/ 17696 w 118"/>
                  <a:gd name="T15" fmla="*/ 92936 h 359"/>
                  <a:gd name="T16" fmla="*/ 1416 w 118"/>
                  <a:gd name="T17" fmla="*/ 161566 h 359"/>
                  <a:gd name="T18" fmla="*/ 2124 w 118"/>
                  <a:gd name="T19" fmla="*/ 163711 h 359"/>
                  <a:gd name="T20" fmla="*/ 16988 w 118"/>
                  <a:gd name="T21" fmla="*/ 235915 h 359"/>
                  <a:gd name="T22" fmla="*/ 55211 w 118"/>
                  <a:gd name="T23" fmla="*/ 253787 h 359"/>
                  <a:gd name="T24" fmla="*/ 76447 w 118"/>
                  <a:gd name="T25" fmla="*/ 203745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w="9525">
                <a:noFill/>
                <a:round/>
                <a:headEnd/>
                <a:tailEnd/>
              </a:ln>
            </p:spPr>
            <p:txBody>
              <a:bodyPr/>
              <a:lstStyle/>
              <a:p>
                <a:endParaRPr lang="en-US"/>
              </a:p>
            </p:txBody>
          </p:sp>
          <p:sp>
            <p:nvSpPr>
              <p:cNvPr id="26714" name="Freeform 33"/>
              <p:cNvSpPr>
                <a:spLocks/>
              </p:cNvSpPr>
              <p:nvPr/>
            </p:nvSpPr>
            <p:spPr bwMode="auto">
              <a:xfrm>
                <a:off x="5698163" y="2320685"/>
                <a:ext cx="170087" cy="88081"/>
              </a:xfrm>
              <a:custGeom>
                <a:avLst/>
                <a:gdLst>
                  <a:gd name="T0" fmla="*/ 715 w 238"/>
                  <a:gd name="T1" fmla="*/ 4262 h 124"/>
                  <a:gd name="T2" fmla="*/ 10720 w 238"/>
                  <a:gd name="T3" fmla="*/ 14207 h 124"/>
                  <a:gd name="T4" fmla="*/ 70036 w 238"/>
                  <a:gd name="T5" fmla="*/ 31965 h 124"/>
                  <a:gd name="T6" fmla="*/ 116488 w 238"/>
                  <a:gd name="T7" fmla="*/ 56116 h 124"/>
                  <a:gd name="T8" fmla="*/ 144360 w 238"/>
                  <a:gd name="T9" fmla="*/ 78847 h 124"/>
                  <a:gd name="T10" fmla="*/ 170087 w 238"/>
                  <a:gd name="T11" fmla="*/ 88081 h 124"/>
                  <a:gd name="T12" fmla="*/ 90761 w 238"/>
                  <a:gd name="T13" fmla="*/ 15627 h 124"/>
                  <a:gd name="T14" fmla="*/ 0 w 238"/>
                  <a:gd name="T15" fmla="*/ 2131 h 124"/>
                  <a:gd name="T16" fmla="*/ 715 w 238"/>
                  <a:gd name="T17" fmla="*/ 4262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124"/>
                  <a:gd name="T29" fmla="*/ 238 w 23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w="9525">
                <a:noFill/>
                <a:round/>
                <a:headEnd/>
                <a:tailEnd/>
              </a:ln>
            </p:spPr>
            <p:txBody>
              <a:bodyPr/>
              <a:lstStyle/>
              <a:p>
                <a:endParaRPr lang="en-US"/>
              </a:p>
            </p:txBody>
          </p:sp>
          <p:sp>
            <p:nvSpPr>
              <p:cNvPr id="26715" name="Freeform 34"/>
              <p:cNvSpPr>
                <a:spLocks/>
              </p:cNvSpPr>
              <p:nvPr/>
            </p:nvSpPr>
            <p:spPr bwMode="auto">
              <a:xfrm>
                <a:off x="5585785" y="2423951"/>
                <a:ext cx="321949" cy="153380"/>
              </a:xfrm>
              <a:custGeom>
                <a:avLst/>
                <a:gdLst>
                  <a:gd name="T0" fmla="*/ 316213 w 449"/>
                  <a:gd name="T1" fmla="*/ 124844 h 215"/>
                  <a:gd name="T2" fmla="*/ 233037 w 449"/>
                  <a:gd name="T3" fmla="*/ 79187 h 215"/>
                  <a:gd name="T4" fmla="*/ 141256 w 449"/>
                  <a:gd name="T5" fmla="*/ 49224 h 215"/>
                  <a:gd name="T6" fmla="*/ 53061 w 449"/>
                  <a:gd name="T7" fmla="*/ 11414 h 215"/>
                  <a:gd name="T8" fmla="*/ 2868 w 449"/>
                  <a:gd name="T9" fmla="*/ 14268 h 215"/>
                  <a:gd name="T10" fmla="*/ 5736 w 449"/>
                  <a:gd name="T11" fmla="*/ 24969 h 215"/>
                  <a:gd name="T12" fmla="*/ 7170 w 449"/>
                  <a:gd name="T13" fmla="*/ 25682 h 215"/>
                  <a:gd name="T14" fmla="*/ 7887 w 449"/>
                  <a:gd name="T15" fmla="*/ 25682 h 215"/>
                  <a:gd name="T16" fmla="*/ 47324 w 449"/>
                  <a:gd name="T17" fmla="*/ 49938 h 215"/>
                  <a:gd name="T18" fmla="*/ 98951 w 449"/>
                  <a:gd name="T19" fmla="*/ 67773 h 215"/>
                  <a:gd name="T20" fmla="*/ 154163 w 449"/>
                  <a:gd name="T21" fmla="*/ 94882 h 215"/>
                  <a:gd name="T22" fmla="*/ 220130 w 449"/>
                  <a:gd name="T23" fmla="*/ 116283 h 215"/>
                  <a:gd name="T24" fmla="*/ 264586 w 449"/>
                  <a:gd name="T25" fmla="*/ 146246 h 215"/>
                  <a:gd name="T26" fmla="*/ 320515 w 449"/>
                  <a:gd name="T27" fmla="*/ 134118 h 215"/>
                  <a:gd name="T28" fmla="*/ 316213 w 449"/>
                  <a:gd name="T29" fmla="*/ 124844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9"/>
                  <a:gd name="T46" fmla="*/ 0 h 215"/>
                  <a:gd name="T47" fmla="*/ 449 w 449"/>
                  <a:gd name="T48" fmla="*/ 215 h 2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w="9525">
                <a:noFill/>
                <a:round/>
                <a:headEnd/>
                <a:tailEnd/>
              </a:ln>
            </p:spPr>
            <p:txBody>
              <a:bodyPr/>
              <a:lstStyle/>
              <a:p>
                <a:endParaRPr lang="en-US"/>
              </a:p>
            </p:txBody>
          </p:sp>
          <p:sp>
            <p:nvSpPr>
              <p:cNvPr id="26716" name="Freeform 35"/>
              <p:cNvSpPr>
                <a:spLocks/>
              </p:cNvSpPr>
              <p:nvPr/>
            </p:nvSpPr>
            <p:spPr bwMode="auto">
              <a:xfrm>
                <a:off x="5617675" y="2463435"/>
                <a:ext cx="56190" cy="22779"/>
              </a:xfrm>
              <a:custGeom>
                <a:avLst/>
                <a:gdLst>
                  <a:gd name="T0" fmla="*/ 53271 w 77"/>
                  <a:gd name="T1" fmla="*/ 16372 h 32"/>
                  <a:gd name="T2" fmla="*/ 29919 w 77"/>
                  <a:gd name="T3" fmla="*/ 2136 h 32"/>
                  <a:gd name="T4" fmla="*/ 2919 w 77"/>
                  <a:gd name="T5" fmla="*/ 1424 h 32"/>
                  <a:gd name="T6" fmla="*/ 1459 w 77"/>
                  <a:gd name="T7" fmla="*/ 3559 h 32"/>
                  <a:gd name="T8" fmla="*/ 19703 w 77"/>
                  <a:gd name="T9" fmla="*/ 7830 h 32"/>
                  <a:gd name="T10" fmla="*/ 49622 w 77"/>
                  <a:gd name="T11" fmla="*/ 20643 h 32"/>
                  <a:gd name="T12" fmla="*/ 53271 w 77"/>
                  <a:gd name="T13" fmla="*/ 16372 h 32"/>
                  <a:gd name="T14" fmla="*/ 0 60000 65536"/>
                  <a:gd name="T15" fmla="*/ 0 60000 65536"/>
                  <a:gd name="T16" fmla="*/ 0 60000 65536"/>
                  <a:gd name="T17" fmla="*/ 0 60000 65536"/>
                  <a:gd name="T18" fmla="*/ 0 60000 65536"/>
                  <a:gd name="T19" fmla="*/ 0 60000 65536"/>
                  <a:gd name="T20" fmla="*/ 0 60000 65536"/>
                  <a:gd name="T21" fmla="*/ 0 w 77"/>
                  <a:gd name="T22" fmla="*/ 0 h 32"/>
                  <a:gd name="T23" fmla="*/ 77 w 7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w="9525">
                <a:noFill/>
                <a:round/>
                <a:headEnd/>
                <a:tailEnd/>
              </a:ln>
            </p:spPr>
            <p:txBody>
              <a:bodyPr/>
              <a:lstStyle/>
              <a:p>
                <a:endParaRPr lang="en-US"/>
              </a:p>
            </p:txBody>
          </p:sp>
          <p:sp>
            <p:nvSpPr>
              <p:cNvPr id="26717" name="Freeform 36"/>
              <p:cNvSpPr>
                <a:spLocks/>
              </p:cNvSpPr>
              <p:nvPr/>
            </p:nvSpPr>
            <p:spPr bwMode="auto">
              <a:xfrm>
                <a:off x="5736129" y="2505957"/>
                <a:ext cx="45558" cy="22779"/>
              </a:xfrm>
              <a:custGeom>
                <a:avLst/>
                <a:gdLst>
                  <a:gd name="T0" fmla="*/ 43455 w 65"/>
                  <a:gd name="T1" fmla="*/ 17635 h 31"/>
                  <a:gd name="T2" fmla="*/ 3504 w 65"/>
                  <a:gd name="T3" fmla="*/ 0 h 31"/>
                  <a:gd name="T4" fmla="*/ 2103 w 65"/>
                  <a:gd name="T5" fmla="*/ 3674 h 31"/>
                  <a:gd name="T6" fmla="*/ 39951 w 65"/>
                  <a:gd name="T7" fmla="*/ 21309 h 31"/>
                  <a:gd name="T8" fmla="*/ 43455 w 65"/>
                  <a:gd name="T9" fmla="*/ 17635 h 31"/>
                  <a:gd name="T10" fmla="*/ 0 60000 65536"/>
                  <a:gd name="T11" fmla="*/ 0 60000 65536"/>
                  <a:gd name="T12" fmla="*/ 0 60000 65536"/>
                  <a:gd name="T13" fmla="*/ 0 60000 65536"/>
                  <a:gd name="T14" fmla="*/ 0 60000 65536"/>
                  <a:gd name="T15" fmla="*/ 0 w 65"/>
                  <a:gd name="T16" fmla="*/ 0 h 31"/>
                  <a:gd name="T17" fmla="*/ 65 w 65"/>
                  <a:gd name="T18" fmla="*/ 31 h 31"/>
                </a:gdLst>
                <a:ahLst/>
                <a:cxnLst>
                  <a:cxn ang="T10">
                    <a:pos x="T0" y="T1"/>
                  </a:cxn>
                  <a:cxn ang="T11">
                    <a:pos x="T2" y="T3"/>
                  </a:cxn>
                  <a:cxn ang="T12">
                    <a:pos x="T4" y="T5"/>
                  </a:cxn>
                  <a:cxn ang="T13">
                    <a:pos x="T6" y="T7"/>
                  </a:cxn>
                  <a:cxn ang="T14">
                    <a:pos x="T8" y="T9"/>
                  </a:cxn>
                </a:cxnLst>
                <a:rect l="T15" t="T16" r="T17" b="T18"/>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w="9525">
                <a:noFill/>
                <a:round/>
                <a:headEnd/>
                <a:tailEnd/>
              </a:ln>
            </p:spPr>
            <p:txBody>
              <a:bodyPr/>
              <a:lstStyle/>
              <a:p>
                <a:endParaRPr lang="en-US"/>
              </a:p>
            </p:txBody>
          </p:sp>
          <p:sp>
            <p:nvSpPr>
              <p:cNvPr id="26718" name="Freeform 37"/>
              <p:cNvSpPr>
                <a:spLocks/>
              </p:cNvSpPr>
              <p:nvPr/>
            </p:nvSpPr>
            <p:spPr bwMode="auto">
              <a:xfrm>
                <a:off x="5840914" y="2551516"/>
                <a:ext cx="31892" cy="18223"/>
              </a:xfrm>
              <a:custGeom>
                <a:avLst/>
                <a:gdLst>
                  <a:gd name="T0" fmla="*/ 29667 w 43"/>
                  <a:gd name="T1" fmla="*/ 12616 h 26"/>
                  <a:gd name="T2" fmla="*/ 4450 w 43"/>
                  <a:gd name="T3" fmla="*/ 701 h 26"/>
                  <a:gd name="T4" fmla="*/ 2967 w 43"/>
                  <a:gd name="T5" fmla="*/ 4205 h 26"/>
                  <a:gd name="T6" fmla="*/ 25217 w 43"/>
                  <a:gd name="T7" fmla="*/ 16120 h 26"/>
                  <a:gd name="T8" fmla="*/ 29667 w 43"/>
                  <a:gd name="T9" fmla="*/ 12616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w="9525">
                <a:noFill/>
                <a:round/>
                <a:headEnd/>
                <a:tailEnd/>
              </a:ln>
            </p:spPr>
            <p:txBody>
              <a:bodyPr/>
              <a:lstStyle/>
              <a:p>
                <a:endParaRPr lang="en-US"/>
              </a:p>
            </p:txBody>
          </p:sp>
          <p:sp>
            <p:nvSpPr>
              <p:cNvPr id="26719" name="Freeform 38"/>
              <p:cNvSpPr>
                <a:spLocks/>
              </p:cNvSpPr>
              <p:nvPr/>
            </p:nvSpPr>
            <p:spPr bwMode="auto">
              <a:xfrm>
                <a:off x="4020083" y="832432"/>
                <a:ext cx="2233897" cy="1624929"/>
              </a:xfrm>
              <a:custGeom>
                <a:avLst/>
                <a:gdLst>
                  <a:gd name="T0" fmla="*/ 1162684 w 3126"/>
                  <a:gd name="T1" fmla="*/ 1547722 h 2273"/>
                  <a:gd name="T2" fmla="*/ 1027621 w 3126"/>
                  <a:gd name="T3" fmla="*/ 1539143 h 2273"/>
                  <a:gd name="T4" fmla="*/ 486655 w 3126"/>
                  <a:gd name="T5" fmla="*/ 1238177 h 2273"/>
                  <a:gd name="T6" fmla="*/ 215815 w 3126"/>
                  <a:gd name="T7" fmla="*/ 389611 h 2273"/>
                  <a:gd name="T8" fmla="*/ 1211278 w 3126"/>
                  <a:gd name="T9" fmla="*/ 368880 h 2273"/>
                  <a:gd name="T10" fmla="*/ 1708653 w 3126"/>
                  <a:gd name="T11" fmla="*/ 77207 h 2273"/>
                  <a:gd name="T12" fmla="*/ 1870871 w 3126"/>
                  <a:gd name="T13" fmla="*/ 985109 h 2273"/>
                  <a:gd name="T14" fmla="*/ 1162684 w 3126"/>
                  <a:gd name="T15" fmla="*/ 1547722 h 2273"/>
                  <a:gd name="T16" fmla="*/ 0 60000 65536"/>
                  <a:gd name="T17" fmla="*/ 0 60000 65536"/>
                  <a:gd name="T18" fmla="*/ 0 60000 65536"/>
                  <a:gd name="T19" fmla="*/ 0 60000 65536"/>
                  <a:gd name="T20" fmla="*/ 0 60000 65536"/>
                  <a:gd name="T21" fmla="*/ 0 60000 65536"/>
                  <a:gd name="T22" fmla="*/ 0 60000 65536"/>
                  <a:gd name="T23" fmla="*/ 0 60000 65536"/>
                  <a:gd name="T24" fmla="*/ 0 w 3126"/>
                  <a:gd name="T25" fmla="*/ 0 h 2273"/>
                  <a:gd name="T26" fmla="*/ 3126 w 3126"/>
                  <a:gd name="T27" fmla="*/ 2273 h 22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6" h="2273">
                    <a:moveTo>
                      <a:pt x="1627" y="2165"/>
                    </a:moveTo>
                    <a:cubicBezTo>
                      <a:pt x="1627" y="2165"/>
                      <a:pt x="1515" y="2273"/>
                      <a:pt x="1438" y="2153"/>
                    </a:cubicBezTo>
                    <a:cubicBezTo>
                      <a:pt x="1361" y="2032"/>
                      <a:pt x="1041" y="1917"/>
                      <a:pt x="681" y="1732"/>
                    </a:cubicBezTo>
                    <a:cubicBezTo>
                      <a:pt x="334" y="1554"/>
                      <a:pt x="0" y="1075"/>
                      <a:pt x="302" y="545"/>
                    </a:cubicBezTo>
                    <a:cubicBezTo>
                      <a:pt x="604" y="14"/>
                      <a:pt x="1462" y="5"/>
                      <a:pt x="1695" y="516"/>
                    </a:cubicBezTo>
                    <a:cubicBezTo>
                      <a:pt x="1695" y="516"/>
                      <a:pt x="1745" y="0"/>
                      <a:pt x="2391" y="108"/>
                    </a:cubicBezTo>
                    <a:cubicBezTo>
                      <a:pt x="3053" y="218"/>
                      <a:pt x="3126" y="894"/>
                      <a:pt x="2618" y="1378"/>
                    </a:cubicBezTo>
                    <a:cubicBezTo>
                      <a:pt x="2110" y="1863"/>
                      <a:pt x="1902" y="1952"/>
                      <a:pt x="1627" y="2165"/>
                    </a:cubicBezTo>
                    <a:close/>
                  </a:path>
                </a:pathLst>
              </a:custGeom>
              <a:solidFill>
                <a:srgbClr val="970F00"/>
              </a:solidFill>
              <a:ln w="9525">
                <a:solidFill>
                  <a:srgbClr val="970F00"/>
                </a:solidFill>
                <a:round/>
                <a:headEnd/>
                <a:tailEnd/>
              </a:ln>
            </p:spPr>
            <p:txBody>
              <a:bodyPr/>
              <a:lstStyle/>
              <a:p>
                <a:endParaRPr lang="en-US"/>
              </a:p>
            </p:txBody>
          </p:sp>
          <p:sp>
            <p:nvSpPr>
              <p:cNvPr id="26720" name="Freeform 39"/>
              <p:cNvSpPr>
                <a:spLocks noEditPoints="1"/>
              </p:cNvSpPr>
              <p:nvPr/>
            </p:nvSpPr>
            <p:spPr bwMode="auto">
              <a:xfrm>
                <a:off x="4117275" y="888621"/>
                <a:ext cx="2063812" cy="1533811"/>
              </a:xfrm>
              <a:custGeom>
                <a:avLst/>
                <a:gdLst>
                  <a:gd name="T0" fmla="*/ 993290 w 2886"/>
                  <a:gd name="T1" fmla="*/ 1533811 h 2147"/>
                  <a:gd name="T2" fmla="*/ 920349 w 2886"/>
                  <a:gd name="T3" fmla="*/ 1488090 h 2147"/>
                  <a:gd name="T4" fmla="*/ 602839 w 2886"/>
                  <a:gd name="T5" fmla="*/ 1298060 h 2147"/>
                  <a:gd name="T6" fmla="*/ 383300 w 2886"/>
                  <a:gd name="T7" fmla="*/ 1191615 h 2147"/>
                  <a:gd name="T8" fmla="*/ 45767 w 2886"/>
                  <a:gd name="T9" fmla="*/ 792267 h 2147"/>
                  <a:gd name="T10" fmla="*/ 107982 w 2886"/>
                  <a:gd name="T11" fmla="*/ 327908 h 2147"/>
                  <a:gd name="T12" fmla="*/ 645031 w 2886"/>
                  <a:gd name="T13" fmla="*/ 32862 h 2147"/>
                  <a:gd name="T14" fmla="*/ 1109138 w 2886"/>
                  <a:gd name="T15" fmla="*/ 279329 h 2147"/>
                  <a:gd name="T16" fmla="*/ 1491008 w 2886"/>
                  <a:gd name="T17" fmla="*/ 0 h 2147"/>
                  <a:gd name="T18" fmla="*/ 1613292 w 2886"/>
                  <a:gd name="T19" fmla="*/ 10716 h 2147"/>
                  <a:gd name="T20" fmla="*/ 2003028 w 2886"/>
                  <a:gd name="T21" fmla="*/ 313620 h 2147"/>
                  <a:gd name="T22" fmla="*/ 1781343 w 2886"/>
                  <a:gd name="T23" fmla="*/ 936575 h 2147"/>
                  <a:gd name="T24" fmla="*/ 1238573 w 2886"/>
                  <a:gd name="T25" fmla="*/ 1378787 h 2147"/>
                  <a:gd name="T26" fmla="*/ 1071952 w 2886"/>
                  <a:gd name="T27" fmla="*/ 1499520 h 2147"/>
                  <a:gd name="T28" fmla="*/ 993290 w 2886"/>
                  <a:gd name="T29" fmla="*/ 1533811 h 2147"/>
                  <a:gd name="T30" fmla="*/ 645031 w 2886"/>
                  <a:gd name="T31" fmla="*/ 55009 h 2147"/>
                  <a:gd name="T32" fmla="*/ 126575 w 2886"/>
                  <a:gd name="T33" fmla="*/ 338624 h 2147"/>
                  <a:gd name="T34" fmla="*/ 66505 w 2886"/>
                  <a:gd name="T35" fmla="*/ 785837 h 2147"/>
                  <a:gd name="T36" fmla="*/ 392596 w 2886"/>
                  <a:gd name="T37" fmla="*/ 1171611 h 2147"/>
                  <a:gd name="T38" fmla="*/ 612135 w 2886"/>
                  <a:gd name="T39" fmla="*/ 1278771 h 2147"/>
                  <a:gd name="T40" fmla="*/ 938942 w 2886"/>
                  <a:gd name="T41" fmla="*/ 1476659 h 2147"/>
                  <a:gd name="T42" fmla="*/ 993290 w 2886"/>
                  <a:gd name="T43" fmla="*/ 1512379 h 2147"/>
                  <a:gd name="T44" fmla="*/ 1056935 w 2886"/>
                  <a:gd name="T45" fmla="*/ 1483089 h 2147"/>
                  <a:gd name="T46" fmla="*/ 1057650 w 2886"/>
                  <a:gd name="T47" fmla="*/ 1482374 h 2147"/>
                  <a:gd name="T48" fmla="*/ 1226416 w 2886"/>
                  <a:gd name="T49" fmla="*/ 1360927 h 2147"/>
                  <a:gd name="T50" fmla="*/ 1766326 w 2886"/>
                  <a:gd name="T51" fmla="*/ 920858 h 2147"/>
                  <a:gd name="T52" fmla="*/ 1982289 w 2886"/>
                  <a:gd name="T53" fmla="*/ 319336 h 2147"/>
                  <a:gd name="T54" fmla="*/ 1609716 w 2886"/>
                  <a:gd name="T55" fmla="*/ 32148 h 2147"/>
                  <a:gd name="T56" fmla="*/ 1491008 w 2886"/>
                  <a:gd name="T57" fmla="*/ 22146 h 2147"/>
                  <a:gd name="T58" fmla="*/ 1124870 w 2886"/>
                  <a:gd name="T59" fmla="*/ 313620 h 2147"/>
                  <a:gd name="T60" fmla="*/ 1120580 w 2886"/>
                  <a:gd name="T61" fmla="*/ 353627 h 2147"/>
                  <a:gd name="T62" fmla="*/ 1104132 w 2886"/>
                  <a:gd name="T63" fmla="*/ 317192 h 2147"/>
                  <a:gd name="T64" fmla="*/ 645031 w 2886"/>
                  <a:gd name="T65" fmla="*/ 55009 h 2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6"/>
                  <a:gd name="T100" fmla="*/ 0 h 2147"/>
                  <a:gd name="T101" fmla="*/ 2886 w 2886"/>
                  <a:gd name="T102" fmla="*/ 2147 h 2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6" h="2147">
                    <a:moveTo>
                      <a:pt x="1389" y="2147"/>
                    </a:moveTo>
                    <a:cubicBezTo>
                      <a:pt x="1349" y="2147"/>
                      <a:pt x="1314" y="2126"/>
                      <a:pt x="1287" y="2083"/>
                    </a:cubicBezTo>
                    <a:cubicBezTo>
                      <a:pt x="1235" y="2002"/>
                      <a:pt x="1062" y="1921"/>
                      <a:pt x="843" y="1817"/>
                    </a:cubicBezTo>
                    <a:cubicBezTo>
                      <a:pt x="749" y="1773"/>
                      <a:pt x="644" y="1723"/>
                      <a:pt x="536" y="1668"/>
                    </a:cubicBezTo>
                    <a:cubicBezTo>
                      <a:pt x="313" y="1553"/>
                      <a:pt x="132" y="1339"/>
                      <a:pt x="64" y="1109"/>
                    </a:cubicBezTo>
                    <a:cubicBezTo>
                      <a:pt x="0" y="895"/>
                      <a:pt x="30" y="671"/>
                      <a:pt x="151" y="459"/>
                    </a:cubicBezTo>
                    <a:cubicBezTo>
                      <a:pt x="296" y="204"/>
                      <a:pt x="584" y="46"/>
                      <a:pt x="902" y="46"/>
                    </a:cubicBezTo>
                    <a:cubicBezTo>
                      <a:pt x="1188" y="46"/>
                      <a:pt x="1433" y="177"/>
                      <a:pt x="1551" y="391"/>
                    </a:cubicBezTo>
                    <a:cubicBezTo>
                      <a:pt x="1578" y="279"/>
                      <a:pt x="1687" y="0"/>
                      <a:pt x="2085" y="0"/>
                    </a:cubicBezTo>
                    <a:cubicBezTo>
                      <a:pt x="2139" y="0"/>
                      <a:pt x="2196" y="5"/>
                      <a:pt x="2256" y="15"/>
                    </a:cubicBezTo>
                    <a:cubicBezTo>
                      <a:pt x="2538" y="62"/>
                      <a:pt x="2732" y="212"/>
                      <a:pt x="2801" y="439"/>
                    </a:cubicBezTo>
                    <a:cubicBezTo>
                      <a:pt x="2886" y="714"/>
                      <a:pt x="2767" y="1048"/>
                      <a:pt x="2491" y="1311"/>
                    </a:cubicBezTo>
                    <a:cubicBezTo>
                      <a:pt x="2131" y="1654"/>
                      <a:pt x="1919" y="1801"/>
                      <a:pt x="1732" y="1930"/>
                    </a:cubicBezTo>
                    <a:cubicBezTo>
                      <a:pt x="1653" y="1985"/>
                      <a:pt x="1579" y="2036"/>
                      <a:pt x="1499" y="2099"/>
                    </a:cubicBezTo>
                    <a:cubicBezTo>
                      <a:pt x="1492" y="2105"/>
                      <a:pt x="1445" y="2147"/>
                      <a:pt x="1389" y="2147"/>
                    </a:cubicBezTo>
                    <a:close/>
                    <a:moveTo>
                      <a:pt x="902" y="77"/>
                    </a:moveTo>
                    <a:cubicBezTo>
                      <a:pt x="594" y="77"/>
                      <a:pt x="317" y="229"/>
                      <a:pt x="177" y="474"/>
                    </a:cubicBezTo>
                    <a:cubicBezTo>
                      <a:pt x="61" y="678"/>
                      <a:pt x="32" y="895"/>
                      <a:pt x="93" y="1100"/>
                    </a:cubicBezTo>
                    <a:cubicBezTo>
                      <a:pt x="159" y="1322"/>
                      <a:pt x="334" y="1530"/>
                      <a:pt x="549" y="1640"/>
                    </a:cubicBezTo>
                    <a:cubicBezTo>
                      <a:pt x="657" y="1696"/>
                      <a:pt x="763" y="1746"/>
                      <a:pt x="856" y="1790"/>
                    </a:cubicBezTo>
                    <a:cubicBezTo>
                      <a:pt x="1080" y="1895"/>
                      <a:pt x="1256" y="1979"/>
                      <a:pt x="1313" y="2067"/>
                    </a:cubicBezTo>
                    <a:cubicBezTo>
                      <a:pt x="1334" y="2100"/>
                      <a:pt x="1360" y="2117"/>
                      <a:pt x="1389" y="2117"/>
                    </a:cubicBezTo>
                    <a:cubicBezTo>
                      <a:pt x="1436" y="2117"/>
                      <a:pt x="1478" y="2077"/>
                      <a:pt x="1478" y="2076"/>
                    </a:cubicBezTo>
                    <a:cubicBezTo>
                      <a:pt x="1479" y="2075"/>
                      <a:pt x="1479" y="2075"/>
                      <a:pt x="1479" y="2075"/>
                    </a:cubicBezTo>
                    <a:cubicBezTo>
                      <a:pt x="1561" y="2012"/>
                      <a:pt x="1635" y="1960"/>
                      <a:pt x="1715" y="1905"/>
                    </a:cubicBezTo>
                    <a:cubicBezTo>
                      <a:pt x="1901" y="1777"/>
                      <a:pt x="2111" y="1631"/>
                      <a:pt x="2470" y="1289"/>
                    </a:cubicBezTo>
                    <a:cubicBezTo>
                      <a:pt x="2737" y="1034"/>
                      <a:pt x="2853" y="711"/>
                      <a:pt x="2772" y="447"/>
                    </a:cubicBezTo>
                    <a:cubicBezTo>
                      <a:pt x="2706" y="233"/>
                      <a:pt x="2521" y="90"/>
                      <a:pt x="2251" y="45"/>
                    </a:cubicBezTo>
                    <a:cubicBezTo>
                      <a:pt x="2193" y="35"/>
                      <a:pt x="2137" y="31"/>
                      <a:pt x="2085" y="31"/>
                    </a:cubicBezTo>
                    <a:cubicBezTo>
                      <a:pt x="1618" y="31"/>
                      <a:pt x="1574" y="422"/>
                      <a:pt x="1573" y="439"/>
                    </a:cubicBezTo>
                    <a:cubicBezTo>
                      <a:pt x="1567" y="495"/>
                      <a:pt x="1567" y="495"/>
                      <a:pt x="1567" y="495"/>
                    </a:cubicBezTo>
                    <a:cubicBezTo>
                      <a:pt x="1544" y="444"/>
                      <a:pt x="1544" y="444"/>
                      <a:pt x="1544" y="444"/>
                    </a:cubicBezTo>
                    <a:cubicBezTo>
                      <a:pt x="1440" y="217"/>
                      <a:pt x="1194" y="77"/>
                      <a:pt x="902" y="77"/>
                    </a:cubicBezTo>
                    <a:close/>
                  </a:path>
                </a:pathLst>
              </a:custGeom>
              <a:solidFill>
                <a:srgbClr val="B8312E"/>
              </a:solidFill>
              <a:ln w="9525">
                <a:noFill/>
                <a:round/>
                <a:headEnd/>
                <a:tailEnd/>
              </a:ln>
            </p:spPr>
            <p:txBody>
              <a:bodyPr/>
              <a:lstStyle/>
              <a:p>
                <a:endParaRPr lang="en-US"/>
              </a:p>
            </p:txBody>
          </p:sp>
          <p:pic>
            <p:nvPicPr>
              <p:cNvPr id="26721" name="Picture 41"/>
              <p:cNvPicPr>
                <a:picLocks noChangeAspect="1" noChangeArrowheads="1"/>
              </p:cNvPicPr>
              <p:nvPr/>
            </p:nvPicPr>
            <p:blipFill>
              <a:blip r:embed="rId5"/>
              <a:srcRect/>
              <a:stretch>
                <a:fillRect/>
              </a:stretch>
            </p:blipFill>
            <p:spPr bwMode="auto">
              <a:xfrm>
                <a:off x="5234983" y="1224237"/>
                <a:ext cx="9112" cy="21260"/>
              </a:xfrm>
              <a:prstGeom prst="rect">
                <a:avLst/>
              </a:prstGeom>
              <a:noFill/>
              <a:ln w="9525">
                <a:noFill/>
                <a:miter lim="800000"/>
                <a:headEnd/>
                <a:tailEnd/>
              </a:ln>
            </p:spPr>
          </p:pic>
          <p:sp>
            <p:nvSpPr>
              <p:cNvPr id="26722" name="Freeform 64"/>
              <p:cNvSpPr>
                <a:spLocks/>
              </p:cNvSpPr>
              <p:nvPr/>
            </p:nvSpPr>
            <p:spPr bwMode="auto">
              <a:xfrm>
                <a:off x="5617675" y="1573521"/>
                <a:ext cx="16705" cy="13668"/>
              </a:xfrm>
              <a:custGeom>
                <a:avLst/>
                <a:gdLst>
                  <a:gd name="T0" fmla="*/ 6075 w 22"/>
                  <a:gd name="T1" fmla="*/ 10071 h 19"/>
                  <a:gd name="T2" fmla="*/ 9871 w 22"/>
                  <a:gd name="T3" fmla="*/ 11510 h 19"/>
                  <a:gd name="T4" fmla="*/ 15186 w 22"/>
                  <a:gd name="T5" fmla="*/ 5755 h 19"/>
                  <a:gd name="T6" fmla="*/ 13668 w 22"/>
                  <a:gd name="T7" fmla="*/ 1439 h 19"/>
                  <a:gd name="T8" fmla="*/ 6834 w 22"/>
                  <a:gd name="T9" fmla="*/ 2158 h 19"/>
                  <a:gd name="T10" fmla="*/ 1519 w 22"/>
                  <a:gd name="T11" fmla="*/ 7913 h 19"/>
                  <a:gd name="T12" fmla="*/ 3797 w 22"/>
                  <a:gd name="T13" fmla="*/ 12949 h 19"/>
                  <a:gd name="T14" fmla="*/ 9871 w 22"/>
                  <a:gd name="T15" fmla="*/ 11510 h 19"/>
                  <a:gd name="T16" fmla="*/ 6075 w 22"/>
                  <a:gd name="T17" fmla="*/ 10071 h 19"/>
                  <a:gd name="T18" fmla="*/ 10630 w 22"/>
                  <a:gd name="T19" fmla="*/ 11510 h 19"/>
                  <a:gd name="T20" fmla="*/ 13668 w 22"/>
                  <a:gd name="T21" fmla="*/ 7194 h 19"/>
                  <a:gd name="T22" fmla="*/ 15186 w 22"/>
                  <a:gd name="T23" fmla="*/ 5755 h 19"/>
                  <a:gd name="T24" fmla="*/ 10630 w 22"/>
                  <a:gd name="T25" fmla="*/ 4316 h 19"/>
                  <a:gd name="T26" fmla="*/ 6075 w 22"/>
                  <a:gd name="T27" fmla="*/ 2877 h 19"/>
                  <a:gd name="T28" fmla="*/ 5315 w 22"/>
                  <a:gd name="T29" fmla="*/ 4316 h 19"/>
                  <a:gd name="T30" fmla="*/ 1519 w 22"/>
                  <a:gd name="T31" fmla="*/ 7913 h 19"/>
                  <a:gd name="T32" fmla="*/ 6075 w 22"/>
                  <a:gd name="T33" fmla="*/ 10071 h 19"/>
                  <a:gd name="T34" fmla="*/ 10630 w 22"/>
                  <a:gd name="T35" fmla="*/ 11510 h 19"/>
                  <a:gd name="T36" fmla="*/ 6075 w 22"/>
                  <a:gd name="T37" fmla="*/ 1007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6723" name="Freeform 65"/>
              <p:cNvSpPr>
                <a:spLocks/>
              </p:cNvSpPr>
              <p:nvPr/>
            </p:nvSpPr>
            <p:spPr bwMode="auto">
              <a:xfrm>
                <a:off x="5623750" y="1578077"/>
                <a:ext cx="4557" cy="6075"/>
              </a:xfrm>
              <a:custGeom>
                <a:avLst/>
                <a:gdLst>
                  <a:gd name="T0" fmla="*/ 0 w 6"/>
                  <a:gd name="T1" fmla="*/ 6075 h 8"/>
                  <a:gd name="T2" fmla="*/ 4557 w 6"/>
                  <a:gd name="T3" fmla="*/ 0 h 8"/>
                  <a:gd name="T4" fmla="*/ 0 w 6"/>
                  <a:gd name="T5" fmla="*/ 6075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6724" name="Freeform 66"/>
              <p:cNvSpPr>
                <a:spLocks/>
              </p:cNvSpPr>
              <p:nvPr/>
            </p:nvSpPr>
            <p:spPr bwMode="auto">
              <a:xfrm>
                <a:off x="5617675" y="1573521"/>
                <a:ext cx="16705" cy="13668"/>
              </a:xfrm>
              <a:custGeom>
                <a:avLst/>
                <a:gdLst>
                  <a:gd name="T0" fmla="*/ 6075 w 22"/>
                  <a:gd name="T1" fmla="*/ 10071 h 19"/>
                  <a:gd name="T2" fmla="*/ 9871 w 22"/>
                  <a:gd name="T3" fmla="*/ 11510 h 19"/>
                  <a:gd name="T4" fmla="*/ 15186 w 22"/>
                  <a:gd name="T5" fmla="*/ 5755 h 19"/>
                  <a:gd name="T6" fmla="*/ 13668 w 22"/>
                  <a:gd name="T7" fmla="*/ 1439 h 19"/>
                  <a:gd name="T8" fmla="*/ 6834 w 22"/>
                  <a:gd name="T9" fmla="*/ 2158 h 19"/>
                  <a:gd name="T10" fmla="*/ 1519 w 22"/>
                  <a:gd name="T11" fmla="*/ 7913 h 19"/>
                  <a:gd name="T12" fmla="*/ 3797 w 22"/>
                  <a:gd name="T13" fmla="*/ 12949 h 19"/>
                  <a:gd name="T14" fmla="*/ 9871 w 22"/>
                  <a:gd name="T15" fmla="*/ 11510 h 19"/>
                  <a:gd name="T16" fmla="*/ 6075 w 22"/>
                  <a:gd name="T17" fmla="*/ 10071 h 19"/>
                  <a:gd name="T18" fmla="*/ 10630 w 22"/>
                  <a:gd name="T19" fmla="*/ 11510 h 19"/>
                  <a:gd name="T20" fmla="*/ 13668 w 22"/>
                  <a:gd name="T21" fmla="*/ 7194 h 19"/>
                  <a:gd name="T22" fmla="*/ 15186 w 22"/>
                  <a:gd name="T23" fmla="*/ 5755 h 19"/>
                  <a:gd name="T24" fmla="*/ 10630 w 22"/>
                  <a:gd name="T25" fmla="*/ 4316 h 19"/>
                  <a:gd name="T26" fmla="*/ 6075 w 22"/>
                  <a:gd name="T27" fmla="*/ 2877 h 19"/>
                  <a:gd name="T28" fmla="*/ 5315 w 22"/>
                  <a:gd name="T29" fmla="*/ 4316 h 19"/>
                  <a:gd name="T30" fmla="*/ 1519 w 22"/>
                  <a:gd name="T31" fmla="*/ 7913 h 19"/>
                  <a:gd name="T32" fmla="*/ 6075 w 22"/>
                  <a:gd name="T33" fmla="*/ 10071 h 19"/>
                  <a:gd name="T34" fmla="*/ 10630 w 22"/>
                  <a:gd name="T35" fmla="*/ 11510 h 19"/>
                  <a:gd name="T36" fmla="*/ 6075 w 22"/>
                  <a:gd name="T37" fmla="*/ 1007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6725" name="Freeform 67"/>
              <p:cNvSpPr>
                <a:spLocks/>
              </p:cNvSpPr>
              <p:nvPr/>
            </p:nvSpPr>
            <p:spPr bwMode="auto">
              <a:xfrm>
                <a:off x="4721687" y="1578077"/>
                <a:ext cx="906620" cy="523925"/>
              </a:xfrm>
              <a:custGeom>
                <a:avLst/>
                <a:gdLst>
                  <a:gd name="T0" fmla="*/ 0 w 1268"/>
                  <a:gd name="T1" fmla="*/ 32165 h 733"/>
                  <a:gd name="T2" fmla="*/ 449735 w 1268"/>
                  <a:gd name="T3" fmla="*/ 150816 h 733"/>
                  <a:gd name="T4" fmla="*/ 906620 w 1268"/>
                  <a:gd name="T5" fmla="*/ 0 h 733"/>
                  <a:gd name="T6" fmla="*/ 821535 w 1268"/>
                  <a:gd name="T7" fmla="*/ 236588 h 733"/>
                  <a:gd name="T8" fmla="*/ 461890 w 1268"/>
                  <a:gd name="T9" fmla="*/ 515348 h 733"/>
                  <a:gd name="T10" fmla="*/ 127985 w 1268"/>
                  <a:gd name="T11" fmla="*/ 258031 h 733"/>
                  <a:gd name="T12" fmla="*/ 0 w 1268"/>
                  <a:gd name="T13" fmla="*/ 32165 h 733"/>
                  <a:gd name="T14" fmla="*/ 0 60000 65536"/>
                  <a:gd name="T15" fmla="*/ 0 60000 65536"/>
                  <a:gd name="T16" fmla="*/ 0 60000 65536"/>
                  <a:gd name="T17" fmla="*/ 0 60000 65536"/>
                  <a:gd name="T18" fmla="*/ 0 60000 65536"/>
                  <a:gd name="T19" fmla="*/ 0 60000 65536"/>
                  <a:gd name="T20" fmla="*/ 0 60000 65536"/>
                  <a:gd name="T21" fmla="*/ 0 w 1268"/>
                  <a:gd name="T22" fmla="*/ 0 h 733"/>
                  <a:gd name="T23" fmla="*/ 1268 w 1268"/>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w="9525">
                <a:noFill/>
                <a:round/>
                <a:headEnd/>
                <a:tailEnd/>
              </a:ln>
            </p:spPr>
            <p:txBody>
              <a:bodyPr/>
              <a:lstStyle/>
              <a:p>
                <a:endParaRPr lang="en-US"/>
              </a:p>
            </p:txBody>
          </p:sp>
          <p:sp>
            <p:nvSpPr>
              <p:cNvPr id="26726" name="Freeform 68"/>
              <p:cNvSpPr>
                <a:spLocks/>
              </p:cNvSpPr>
              <p:nvPr/>
            </p:nvSpPr>
            <p:spPr bwMode="auto">
              <a:xfrm>
                <a:off x="4715612" y="1573521"/>
                <a:ext cx="918768" cy="523925"/>
              </a:xfrm>
              <a:custGeom>
                <a:avLst/>
                <a:gdLst>
                  <a:gd name="T0" fmla="*/ 5724 w 1284"/>
                  <a:gd name="T1" fmla="*/ 36453 h 733"/>
                  <a:gd name="T2" fmla="*/ 1431 w 1284"/>
                  <a:gd name="T3" fmla="*/ 37883 h 733"/>
                  <a:gd name="T4" fmla="*/ 91591 w 1284"/>
                  <a:gd name="T5" fmla="*/ 98638 h 733"/>
                  <a:gd name="T6" fmla="*/ 436486 w 1284"/>
                  <a:gd name="T7" fmla="*/ 158679 h 733"/>
                  <a:gd name="T8" fmla="*/ 455806 w 1284"/>
                  <a:gd name="T9" fmla="*/ 158679 h 733"/>
                  <a:gd name="T10" fmla="*/ 820022 w 1284"/>
                  <a:gd name="T11" fmla="*/ 80769 h 733"/>
                  <a:gd name="T12" fmla="*/ 917337 w 1284"/>
                  <a:gd name="T13" fmla="*/ 5718 h 733"/>
                  <a:gd name="T14" fmla="*/ 915906 w 1284"/>
                  <a:gd name="T15" fmla="*/ 1430 h 733"/>
                  <a:gd name="T16" fmla="*/ 909466 w 1284"/>
                  <a:gd name="T17" fmla="*/ 2144 h 733"/>
                  <a:gd name="T18" fmla="*/ 822884 w 1284"/>
                  <a:gd name="T19" fmla="*/ 240877 h 733"/>
                  <a:gd name="T20" fmla="*/ 724853 w 1284"/>
                  <a:gd name="T21" fmla="*/ 437438 h 733"/>
                  <a:gd name="T22" fmla="*/ 488006 w 1284"/>
                  <a:gd name="T23" fmla="*/ 516777 h 733"/>
                  <a:gd name="T24" fmla="*/ 467971 w 1284"/>
                  <a:gd name="T25" fmla="*/ 516777 h 733"/>
                  <a:gd name="T26" fmla="*/ 231839 w 1284"/>
                  <a:gd name="T27" fmla="*/ 421713 h 733"/>
                  <a:gd name="T28" fmla="*/ 138101 w 1284"/>
                  <a:gd name="T29" fmla="*/ 261605 h 733"/>
                  <a:gd name="T30" fmla="*/ 9302 w 1284"/>
                  <a:gd name="T31" fmla="*/ 34309 h 733"/>
                  <a:gd name="T32" fmla="*/ 2862 w 1284"/>
                  <a:gd name="T33" fmla="*/ 33594 h 733"/>
                  <a:gd name="T34" fmla="*/ 1431 w 1284"/>
                  <a:gd name="T35" fmla="*/ 37883 h 733"/>
                  <a:gd name="T36" fmla="*/ 5724 w 1284"/>
                  <a:gd name="T37" fmla="*/ 36453 h 733"/>
                  <a:gd name="T38" fmla="*/ 2147 w 1284"/>
                  <a:gd name="T39" fmla="*/ 38597 h 733"/>
                  <a:gd name="T40" fmla="*/ 128799 w 1284"/>
                  <a:gd name="T41" fmla="*/ 263035 h 733"/>
                  <a:gd name="T42" fmla="*/ 223968 w 1284"/>
                  <a:gd name="T43" fmla="*/ 426002 h 733"/>
                  <a:gd name="T44" fmla="*/ 467971 w 1284"/>
                  <a:gd name="T45" fmla="*/ 523210 h 733"/>
                  <a:gd name="T46" fmla="*/ 488006 w 1284"/>
                  <a:gd name="T47" fmla="*/ 523925 h 733"/>
                  <a:gd name="T48" fmla="*/ 732009 w 1284"/>
                  <a:gd name="T49" fmla="*/ 441727 h 733"/>
                  <a:gd name="T50" fmla="*/ 832186 w 1284"/>
                  <a:gd name="T51" fmla="*/ 240877 h 733"/>
                  <a:gd name="T52" fmla="*/ 881559 w 1284"/>
                  <a:gd name="T53" fmla="*/ 62900 h 733"/>
                  <a:gd name="T54" fmla="*/ 906604 w 1284"/>
                  <a:gd name="T55" fmla="*/ 20014 h 733"/>
                  <a:gd name="T56" fmla="*/ 914475 w 1284"/>
                  <a:gd name="T57" fmla="*/ 9292 h 733"/>
                  <a:gd name="T58" fmla="*/ 916621 w 1284"/>
                  <a:gd name="T59" fmla="*/ 7148 h 733"/>
                  <a:gd name="T60" fmla="*/ 917337 w 1284"/>
                  <a:gd name="T61" fmla="*/ 6433 h 733"/>
                  <a:gd name="T62" fmla="*/ 913044 w 1284"/>
                  <a:gd name="T63" fmla="*/ 4289 h 733"/>
                  <a:gd name="T64" fmla="*/ 908750 w 1284"/>
                  <a:gd name="T65" fmla="*/ 2859 h 733"/>
                  <a:gd name="T66" fmla="*/ 908750 w 1284"/>
                  <a:gd name="T67" fmla="*/ 2859 h 733"/>
                  <a:gd name="T68" fmla="*/ 807858 w 1284"/>
                  <a:gd name="T69" fmla="*/ 78624 h 733"/>
                  <a:gd name="T70" fmla="*/ 455091 w 1284"/>
                  <a:gd name="T71" fmla="*/ 151531 h 733"/>
                  <a:gd name="T72" fmla="*/ 436486 w 1284"/>
                  <a:gd name="T73" fmla="*/ 151531 h 733"/>
                  <a:gd name="T74" fmla="*/ 95884 w 1284"/>
                  <a:gd name="T75" fmla="*/ 92920 h 733"/>
                  <a:gd name="T76" fmla="*/ 28622 w 1284"/>
                  <a:gd name="T77" fmla="*/ 52178 h 733"/>
                  <a:gd name="T78" fmla="*/ 13595 w 1284"/>
                  <a:gd name="T79" fmla="*/ 39312 h 733"/>
                  <a:gd name="T80" fmla="*/ 10733 w 1284"/>
                  <a:gd name="T81" fmla="*/ 35738 h 733"/>
                  <a:gd name="T82" fmla="*/ 10018 w 1284"/>
                  <a:gd name="T83" fmla="*/ 35024 h 733"/>
                  <a:gd name="T84" fmla="*/ 9302 w 1284"/>
                  <a:gd name="T85" fmla="*/ 34309 h 733"/>
                  <a:gd name="T86" fmla="*/ 5724 w 1284"/>
                  <a:gd name="T87" fmla="*/ 36453 h 733"/>
                  <a:gd name="T88" fmla="*/ 2147 w 1284"/>
                  <a:gd name="T89" fmla="*/ 38597 h 733"/>
                  <a:gd name="T90" fmla="*/ 5724 w 1284"/>
                  <a:gd name="T91" fmla="*/ 36453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6727" name="Freeform 69"/>
              <p:cNvSpPr>
                <a:spLocks/>
              </p:cNvSpPr>
              <p:nvPr/>
            </p:nvSpPr>
            <p:spPr bwMode="auto">
              <a:xfrm>
                <a:off x="4616903" y="1567446"/>
                <a:ext cx="151862" cy="59226"/>
              </a:xfrm>
              <a:custGeom>
                <a:avLst/>
                <a:gdLst>
                  <a:gd name="T0" fmla="*/ 1426 w 213"/>
                  <a:gd name="T1" fmla="*/ 43336 h 82"/>
                  <a:gd name="T2" fmla="*/ 54186 w 213"/>
                  <a:gd name="T3" fmla="*/ 59226 h 82"/>
                  <a:gd name="T4" fmla="*/ 150436 w 213"/>
                  <a:gd name="T5" fmla="*/ 5778 h 82"/>
                  <a:gd name="T6" fmla="*/ 149010 w 213"/>
                  <a:gd name="T7" fmla="*/ 722 h 82"/>
                  <a:gd name="T8" fmla="*/ 142593 w 213"/>
                  <a:gd name="T9" fmla="*/ 2167 h 82"/>
                  <a:gd name="T10" fmla="*/ 54186 w 213"/>
                  <a:gd name="T11" fmla="*/ 52003 h 82"/>
                  <a:gd name="T12" fmla="*/ 20676 w 213"/>
                  <a:gd name="T13" fmla="*/ 44781 h 82"/>
                  <a:gd name="T14" fmla="*/ 11407 w 213"/>
                  <a:gd name="T15" fmla="*/ 40447 h 82"/>
                  <a:gd name="T16" fmla="*/ 9269 w 213"/>
                  <a:gd name="T17" fmla="*/ 39002 h 82"/>
                  <a:gd name="T18" fmla="*/ 8556 w 213"/>
                  <a:gd name="T19" fmla="*/ 38280 h 82"/>
                  <a:gd name="T20" fmla="*/ 8556 w 213"/>
                  <a:gd name="T21" fmla="*/ 38280 h 82"/>
                  <a:gd name="T22" fmla="*/ 1426 w 213"/>
                  <a:gd name="T23" fmla="*/ 38280 h 82"/>
                  <a:gd name="T24" fmla="*/ 1426 w 213"/>
                  <a:gd name="T25" fmla="*/ 43336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82"/>
                  <a:gd name="T41" fmla="*/ 213 w 21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w="9525">
                <a:noFill/>
                <a:round/>
                <a:headEnd/>
                <a:tailEnd/>
              </a:ln>
            </p:spPr>
            <p:txBody>
              <a:bodyPr/>
              <a:lstStyle/>
              <a:p>
                <a:endParaRPr lang="en-US"/>
              </a:p>
            </p:txBody>
          </p:sp>
          <p:sp>
            <p:nvSpPr>
              <p:cNvPr id="26728" name="Freeform 70"/>
              <p:cNvSpPr>
                <a:spLocks noEditPoints="1"/>
              </p:cNvSpPr>
              <p:nvPr/>
            </p:nvSpPr>
            <p:spPr bwMode="auto">
              <a:xfrm>
                <a:off x="4736874" y="1584151"/>
                <a:ext cx="886876" cy="517851"/>
              </a:xfrm>
              <a:custGeom>
                <a:avLst/>
                <a:gdLst>
                  <a:gd name="T0" fmla="*/ 434869 w 1242"/>
                  <a:gd name="T1" fmla="*/ 144998 h 725"/>
                  <a:gd name="T2" fmla="*/ 0 w 1242"/>
                  <a:gd name="T3" fmla="*/ 40000 h 725"/>
                  <a:gd name="T4" fmla="*/ 113537 w 1242"/>
                  <a:gd name="T5" fmla="*/ 252140 h 725"/>
                  <a:gd name="T6" fmla="*/ 447008 w 1242"/>
                  <a:gd name="T7" fmla="*/ 509280 h 725"/>
                  <a:gd name="T8" fmla="*/ 806186 w 1242"/>
                  <a:gd name="T9" fmla="*/ 230712 h 725"/>
                  <a:gd name="T10" fmla="*/ 886876 w 1242"/>
                  <a:gd name="T11" fmla="*/ 0 h 725"/>
                  <a:gd name="T12" fmla="*/ 434869 w 1242"/>
                  <a:gd name="T13" fmla="*/ 144998 h 725"/>
                  <a:gd name="T14" fmla="*/ 736921 w 1242"/>
                  <a:gd name="T15" fmla="*/ 317853 h 725"/>
                  <a:gd name="T16" fmla="*/ 610531 w 1242"/>
                  <a:gd name="T17" fmla="*/ 414281 h 725"/>
                  <a:gd name="T18" fmla="*/ 440582 w 1242"/>
                  <a:gd name="T19" fmla="*/ 387138 h 725"/>
                  <a:gd name="T20" fmla="*/ 288485 w 1242"/>
                  <a:gd name="T21" fmla="*/ 386424 h 725"/>
                  <a:gd name="T22" fmla="*/ 204224 w 1242"/>
                  <a:gd name="T23" fmla="*/ 282854 h 725"/>
                  <a:gd name="T24" fmla="*/ 448436 w 1242"/>
                  <a:gd name="T25" fmla="*/ 325710 h 725"/>
                  <a:gd name="T26" fmla="*/ 610531 w 1242"/>
                  <a:gd name="T27" fmla="*/ 267140 h 725"/>
                  <a:gd name="T28" fmla="*/ 736921 w 1242"/>
                  <a:gd name="T29" fmla="*/ 317853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2"/>
                  <a:gd name="T46" fmla="*/ 0 h 725"/>
                  <a:gd name="T47" fmla="*/ 1242 w 1242"/>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w="9525">
                <a:noFill/>
                <a:round/>
                <a:headEnd/>
                <a:tailEnd/>
              </a:ln>
            </p:spPr>
            <p:txBody>
              <a:bodyPr/>
              <a:lstStyle/>
              <a:p>
                <a:endParaRPr lang="en-US"/>
              </a:p>
            </p:txBody>
          </p:sp>
          <p:sp>
            <p:nvSpPr>
              <p:cNvPr id="26729" name="Freeform 71"/>
              <p:cNvSpPr>
                <a:spLocks/>
              </p:cNvSpPr>
              <p:nvPr/>
            </p:nvSpPr>
            <p:spPr bwMode="auto">
              <a:xfrm>
                <a:off x="5596415" y="1527963"/>
                <a:ext cx="126046" cy="82006"/>
              </a:xfrm>
              <a:custGeom>
                <a:avLst/>
                <a:gdLst>
                  <a:gd name="T0" fmla="*/ 0 w 176"/>
                  <a:gd name="T1" fmla="*/ 3597 h 114"/>
                  <a:gd name="T2" fmla="*/ 17188 w 176"/>
                  <a:gd name="T3" fmla="*/ 40284 h 114"/>
                  <a:gd name="T4" fmla="*/ 120317 w 176"/>
                  <a:gd name="T5" fmla="*/ 82006 h 114"/>
                  <a:gd name="T6" fmla="*/ 125330 w 176"/>
                  <a:gd name="T7" fmla="*/ 79129 h 114"/>
                  <a:gd name="T8" fmla="*/ 121749 w 176"/>
                  <a:gd name="T9" fmla="*/ 75532 h 114"/>
                  <a:gd name="T10" fmla="*/ 25066 w 176"/>
                  <a:gd name="T11" fmla="*/ 35968 h 114"/>
                  <a:gd name="T12" fmla="*/ 11459 w 176"/>
                  <a:gd name="T13" fmla="*/ 12948 h 114"/>
                  <a:gd name="T14" fmla="*/ 10026 w 176"/>
                  <a:gd name="T15" fmla="*/ 5755 h 114"/>
                  <a:gd name="T16" fmla="*/ 9310 w 176"/>
                  <a:gd name="T17" fmla="*/ 3597 h 114"/>
                  <a:gd name="T18" fmla="*/ 9310 w 176"/>
                  <a:gd name="T19" fmla="*/ 3597 h 114"/>
                  <a:gd name="T20" fmla="*/ 4297 w 176"/>
                  <a:gd name="T21" fmla="*/ 0 h 114"/>
                  <a:gd name="T22" fmla="*/ 0 w 176"/>
                  <a:gd name="T23" fmla="*/ 3597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14"/>
                  <a:gd name="T38" fmla="*/ 176 w 1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w="9525">
                <a:noFill/>
                <a:round/>
                <a:headEnd/>
                <a:tailEnd/>
              </a:ln>
            </p:spPr>
            <p:txBody>
              <a:bodyPr/>
              <a:lstStyle/>
              <a:p>
                <a:endParaRPr lang="en-US"/>
              </a:p>
            </p:txBody>
          </p:sp>
          <p:sp>
            <p:nvSpPr>
              <p:cNvPr id="26730" name="Freeform 72"/>
              <p:cNvSpPr>
                <a:spLocks/>
              </p:cNvSpPr>
              <p:nvPr/>
            </p:nvSpPr>
            <p:spPr bwMode="auto">
              <a:xfrm>
                <a:off x="4864438" y="1679825"/>
                <a:ext cx="605932" cy="151862"/>
              </a:xfrm>
              <a:custGeom>
                <a:avLst/>
                <a:gdLst>
                  <a:gd name="T0" fmla="*/ 275749 w 846"/>
                  <a:gd name="T1" fmla="*/ 145415 h 212"/>
                  <a:gd name="T2" fmla="*/ 605932 w 846"/>
                  <a:gd name="T3" fmla="*/ 0 h 212"/>
                  <a:gd name="T4" fmla="*/ 307263 w 846"/>
                  <a:gd name="T5" fmla="*/ 49427 h 212"/>
                  <a:gd name="T6" fmla="*/ 0 w 846"/>
                  <a:gd name="T7" fmla="*/ 11461 h 212"/>
                  <a:gd name="T8" fmla="*/ 275749 w 846"/>
                  <a:gd name="T9" fmla="*/ 145415 h 212"/>
                  <a:gd name="T10" fmla="*/ 0 60000 65536"/>
                  <a:gd name="T11" fmla="*/ 0 60000 65536"/>
                  <a:gd name="T12" fmla="*/ 0 60000 65536"/>
                  <a:gd name="T13" fmla="*/ 0 60000 65536"/>
                  <a:gd name="T14" fmla="*/ 0 60000 65536"/>
                  <a:gd name="T15" fmla="*/ 0 w 846"/>
                  <a:gd name="T16" fmla="*/ 0 h 212"/>
                  <a:gd name="T17" fmla="*/ 846 w 846"/>
                  <a:gd name="T18" fmla="*/ 212 h 212"/>
                </a:gdLst>
                <a:ahLst/>
                <a:cxnLst>
                  <a:cxn ang="T10">
                    <a:pos x="T0" y="T1"/>
                  </a:cxn>
                  <a:cxn ang="T11">
                    <a:pos x="T2" y="T3"/>
                  </a:cxn>
                  <a:cxn ang="T12">
                    <a:pos x="T4" y="T5"/>
                  </a:cxn>
                  <a:cxn ang="T13">
                    <a:pos x="T6" y="T7"/>
                  </a:cxn>
                  <a:cxn ang="T14">
                    <a:pos x="T8" y="T9"/>
                  </a:cxn>
                </a:cxnLst>
                <a:rect l="T15" t="T16" r="T17" b="T18"/>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w="9525">
                <a:noFill/>
                <a:round/>
                <a:headEnd/>
                <a:tailEnd/>
              </a:ln>
            </p:spPr>
            <p:txBody>
              <a:bodyPr/>
              <a:lstStyle/>
              <a:p>
                <a:endParaRPr lang="en-US"/>
              </a:p>
            </p:txBody>
          </p:sp>
          <p:sp>
            <p:nvSpPr>
              <p:cNvPr id="26731" name="Freeform 73"/>
              <p:cNvSpPr>
                <a:spLocks/>
              </p:cNvSpPr>
              <p:nvPr/>
            </p:nvSpPr>
            <p:spPr bwMode="auto">
              <a:xfrm>
                <a:off x="4861401" y="1676788"/>
                <a:ext cx="613525" cy="151862"/>
              </a:xfrm>
              <a:custGeom>
                <a:avLst/>
                <a:gdLst>
                  <a:gd name="T0" fmla="*/ 279265 w 859"/>
                  <a:gd name="T1" fmla="*/ 147604 h 214"/>
                  <a:gd name="T2" fmla="*/ 279265 w 859"/>
                  <a:gd name="T3" fmla="*/ 151152 h 214"/>
                  <a:gd name="T4" fmla="*/ 302120 w 859"/>
                  <a:gd name="T5" fmla="*/ 151862 h 214"/>
                  <a:gd name="T6" fmla="*/ 543530 w 859"/>
                  <a:gd name="T7" fmla="*/ 96510 h 214"/>
                  <a:gd name="T8" fmla="*/ 613525 w 859"/>
                  <a:gd name="T9" fmla="*/ 4258 h 214"/>
                  <a:gd name="T10" fmla="*/ 611382 w 859"/>
                  <a:gd name="T11" fmla="*/ 710 h 214"/>
                  <a:gd name="T12" fmla="*/ 607097 w 859"/>
                  <a:gd name="T13" fmla="*/ 710 h 214"/>
                  <a:gd name="T14" fmla="*/ 309977 w 859"/>
                  <a:gd name="T15" fmla="*/ 48965 h 214"/>
                  <a:gd name="T16" fmla="*/ 291407 w 859"/>
                  <a:gd name="T17" fmla="*/ 48965 h 214"/>
                  <a:gd name="T18" fmla="*/ 6428 w 859"/>
                  <a:gd name="T19" fmla="*/ 11354 h 214"/>
                  <a:gd name="T20" fmla="*/ 1428 w 859"/>
                  <a:gd name="T21" fmla="*/ 12064 h 214"/>
                  <a:gd name="T22" fmla="*/ 0 w 859"/>
                  <a:gd name="T23" fmla="*/ 14902 h 214"/>
                  <a:gd name="T24" fmla="*/ 50710 w 859"/>
                  <a:gd name="T25" fmla="*/ 97220 h 214"/>
                  <a:gd name="T26" fmla="*/ 279265 w 859"/>
                  <a:gd name="T27" fmla="*/ 151152 h 214"/>
                  <a:gd name="T28" fmla="*/ 279265 w 859"/>
                  <a:gd name="T29" fmla="*/ 147604 h 214"/>
                  <a:gd name="T30" fmla="*/ 279265 w 859"/>
                  <a:gd name="T31" fmla="*/ 144766 h 214"/>
                  <a:gd name="T32" fmla="*/ 57139 w 859"/>
                  <a:gd name="T33" fmla="*/ 92253 h 214"/>
                  <a:gd name="T34" fmla="*/ 9285 w 859"/>
                  <a:gd name="T35" fmla="*/ 14193 h 214"/>
                  <a:gd name="T36" fmla="*/ 4285 w 859"/>
                  <a:gd name="T37" fmla="*/ 14902 h 214"/>
                  <a:gd name="T38" fmla="*/ 2857 w 859"/>
                  <a:gd name="T39" fmla="*/ 17741 h 214"/>
                  <a:gd name="T40" fmla="*/ 291407 w 859"/>
                  <a:gd name="T41" fmla="*/ 56061 h 214"/>
                  <a:gd name="T42" fmla="*/ 310691 w 859"/>
                  <a:gd name="T43" fmla="*/ 56061 h 214"/>
                  <a:gd name="T44" fmla="*/ 610668 w 859"/>
                  <a:gd name="T45" fmla="*/ 7096 h 214"/>
                  <a:gd name="T46" fmla="*/ 608525 w 859"/>
                  <a:gd name="T47" fmla="*/ 3548 h 214"/>
                  <a:gd name="T48" fmla="*/ 604240 w 859"/>
                  <a:gd name="T49" fmla="*/ 2839 h 214"/>
                  <a:gd name="T50" fmla="*/ 537816 w 859"/>
                  <a:gd name="T51" fmla="*/ 91543 h 214"/>
                  <a:gd name="T52" fmla="*/ 302120 w 859"/>
                  <a:gd name="T53" fmla="*/ 144766 h 214"/>
                  <a:gd name="T54" fmla="*/ 279265 w 859"/>
                  <a:gd name="T55" fmla="*/ 144766 h 214"/>
                  <a:gd name="T56" fmla="*/ 279265 w 859"/>
                  <a:gd name="T57" fmla="*/ 147604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9"/>
                  <a:gd name="T88" fmla="*/ 0 h 214"/>
                  <a:gd name="T89" fmla="*/ 859 w 85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w="9525">
                <a:noFill/>
                <a:round/>
                <a:headEnd/>
                <a:tailEnd/>
              </a:ln>
            </p:spPr>
            <p:txBody>
              <a:bodyPr/>
              <a:lstStyle/>
              <a:p>
                <a:endParaRPr lang="en-US"/>
              </a:p>
            </p:txBody>
          </p:sp>
          <p:sp>
            <p:nvSpPr>
              <p:cNvPr id="26732" name="Freeform 74"/>
              <p:cNvSpPr>
                <a:spLocks/>
              </p:cNvSpPr>
              <p:nvPr/>
            </p:nvSpPr>
            <p:spPr bwMode="auto">
              <a:xfrm>
                <a:off x="4715612" y="1605412"/>
                <a:ext cx="25817" cy="22779"/>
              </a:xfrm>
              <a:custGeom>
                <a:avLst/>
                <a:gdLst>
                  <a:gd name="T0" fmla="*/ 20654 w 35"/>
                  <a:gd name="T1" fmla="*/ 18370 h 31"/>
                  <a:gd name="T2" fmla="*/ 24342 w 35"/>
                  <a:gd name="T3" fmla="*/ 16901 h 31"/>
                  <a:gd name="T4" fmla="*/ 9589 w 35"/>
                  <a:gd name="T5" fmla="*/ 2204 h 31"/>
                  <a:gd name="T6" fmla="*/ 2951 w 35"/>
                  <a:gd name="T7" fmla="*/ 1470 h 31"/>
                  <a:gd name="T8" fmla="*/ 1475 w 35"/>
                  <a:gd name="T9" fmla="*/ 5878 h 31"/>
                  <a:gd name="T10" fmla="*/ 16965 w 35"/>
                  <a:gd name="T11" fmla="*/ 21309 h 31"/>
                  <a:gd name="T12" fmla="*/ 23604 w 35"/>
                  <a:gd name="T13" fmla="*/ 21309 h 31"/>
                  <a:gd name="T14" fmla="*/ 24342 w 35"/>
                  <a:gd name="T15" fmla="*/ 16901 h 31"/>
                  <a:gd name="T16" fmla="*/ 20654 w 35"/>
                  <a:gd name="T17" fmla="*/ 18370 h 31"/>
                  <a:gd name="T18" fmla="*/ 24342 w 35"/>
                  <a:gd name="T19" fmla="*/ 16166 h 31"/>
                  <a:gd name="T20" fmla="*/ 13277 w 35"/>
                  <a:gd name="T21" fmla="*/ 5878 h 31"/>
                  <a:gd name="T22" fmla="*/ 10327 w 35"/>
                  <a:gd name="T23" fmla="*/ 2939 h 31"/>
                  <a:gd name="T24" fmla="*/ 10327 w 35"/>
                  <a:gd name="T25" fmla="*/ 2939 h 31"/>
                  <a:gd name="T26" fmla="*/ 9589 w 35"/>
                  <a:gd name="T27" fmla="*/ 2204 h 31"/>
                  <a:gd name="T28" fmla="*/ 5901 w 35"/>
                  <a:gd name="T29" fmla="*/ 4409 h 31"/>
                  <a:gd name="T30" fmla="*/ 2213 w 35"/>
                  <a:gd name="T31" fmla="*/ 6613 h 31"/>
                  <a:gd name="T32" fmla="*/ 16228 w 35"/>
                  <a:gd name="T33" fmla="*/ 20575 h 31"/>
                  <a:gd name="T34" fmla="*/ 20654 w 35"/>
                  <a:gd name="T35" fmla="*/ 18370 h 31"/>
                  <a:gd name="T36" fmla="*/ 24342 w 35"/>
                  <a:gd name="T37" fmla="*/ 16166 h 31"/>
                  <a:gd name="T38" fmla="*/ 20654 w 35"/>
                  <a:gd name="T39" fmla="*/ 1837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6733" name="Freeform 75"/>
              <p:cNvSpPr>
                <a:spLocks/>
              </p:cNvSpPr>
              <p:nvPr/>
            </p:nvSpPr>
            <p:spPr bwMode="auto">
              <a:xfrm>
                <a:off x="4976817" y="1944066"/>
                <a:ext cx="402436" cy="151862"/>
              </a:xfrm>
              <a:custGeom>
                <a:avLst/>
                <a:gdLst>
                  <a:gd name="T0" fmla="*/ 192998 w 563"/>
                  <a:gd name="T1" fmla="*/ 49195 h 213"/>
                  <a:gd name="T2" fmla="*/ 0 w 563"/>
                  <a:gd name="T3" fmla="*/ 81278 h 213"/>
                  <a:gd name="T4" fmla="*/ 207294 w 563"/>
                  <a:gd name="T5" fmla="*/ 149010 h 213"/>
                  <a:gd name="T6" fmla="*/ 402436 w 563"/>
                  <a:gd name="T7" fmla="*/ 112649 h 213"/>
                  <a:gd name="T8" fmla="*/ 192998 w 563"/>
                  <a:gd name="T9" fmla="*/ 49195 h 213"/>
                  <a:gd name="T10" fmla="*/ 0 60000 65536"/>
                  <a:gd name="T11" fmla="*/ 0 60000 65536"/>
                  <a:gd name="T12" fmla="*/ 0 60000 65536"/>
                  <a:gd name="T13" fmla="*/ 0 60000 65536"/>
                  <a:gd name="T14" fmla="*/ 0 60000 65536"/>
                  <a:gd name="T15" fmla="*/ 0 w 563"/>
                  <a:gd name="T16" fmla="*/ 0 h 213"/>
                  <a:gd name="T17" fmla="*/ 563 w 563"/>
                  <a:gd name="T18" fmla="*/ 213 h 213"/>
                </a:gdLst>
                <a:ahLst/>
                <a:cxnLst>
                  <a:cxn ang="T10">
                    <a:pos x="T0" y="T1"/>
                  </a:cxn>
                  <a:cxn ang="T11">
                    <a:pos x="T2" y="T3"/>
                  </a:cxn>
                  <a:cxn ang="T12">
                    <a:pos x="T4" y="T5"/>
                  </a:cxn>
                  <a:cxn ang="T13">
                    <a:pos x="T6" y="T7"/>
                  </a:cxn>
                  <a:cxn ang="T14">
                    <a:pos x="T8" y="T9"/>
                  </a:cxn>
                </a:cxnLst>
                <a:rect l="T15" t="T16" r="T17" b="T18"/>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w="9525">
                <a:noFill/>
                <a:round/>
                <a:headEnd/>
                <a:tailEnd/>
              </a:ln>
            </p:spPr>
            <p:txBody>
              <a:bodyPr/>
              <a:lstStyle/>
              <a:p>
                <a:endParaRPr lang="en-US"/>
              </a:p>
            </p:txBody>
          </p:sp>
          <p:sp>
            <p:nvSpPr>
              <p:cNvPr id="26734" name="Freeform 76"/>
              <p:cNvSpPr>
                <a:spLocks/>
              </p:cNvSpPr>
              <p:nvPr/>
            </p:nvSpPr>
            <p:spPr bwMode="auto">
              <a:xfrm>
                <a:off x="4970742" y="1972919"/>
                <a:ext cx="413065" cy="124527"/>
              </a:xfrm>
              <a:custGeom>
                <a:avLst/>
                <a:gdLst>
                  <a:gd name="T0" fmla="*/ 198300 w 577"/>
                  <a:gd name="T1" fmla="*/ 20039 h 174"/>
                  <a:gd name="T2" fmla="*/ 200447 w 577"/>
                  <a:gd name="T3" fmla="*/ 17176 h 174"/>
                  <a:gd name="T4" fmla="*/ 125996 w 577"/>
                  <a:gd name="T5" fmla="*/ 0 h 174"/>
                  <a:gd name="T6" fmla="*/ 1432 w 577"/>
                  <a:gd name="T7" fmla="*/ 50097 h 174"/>
                  <a:gd name="T8" fmla="*/ 1432 w 577"/>
                  <a:gd name="T9" fmla="*/ 54391 h 174"/>
                  <a:gd name="T10" fmla="*/ 212618 w 577"/>
                  <a:gd name="T11" fmla="*/ 123811 h 174"/>
                  <a:gd name="T12" fmla="*/ 232662 w 577"/>
                  <a:gd name="T13" fmla="*/ 124527 h 174"/>
                  <a:gd name="T14" fmla="*/ 410201 w 577"/>
                  <a:gd name="T15" fmla="*/ 86596 h 174"/>
                  <a:gd name="T16" fmla="*/ 411633 w 577"/>
                  <a:gd name="T17" fmla="*/ 82302 h 174"/>
                  <a:gd name="T18" fmla="*/ 262013 w 577"/>
                  <a:gd name="T19" fmla="*/ 5725 h 174"/>
                  <a:gd name="T20" fmla="*/ 196152 w 577"/>
                  <a:gd name="T21" fmla="*/ 17176 h 174"/>
                  <a:gd name="T22" fmla="*/ 198300 w 577"/>
                  <a:gd name="T23" fmla="*/ 20039 h 174"/>
                  <a:gd name="T24" fmla="*/ 200447 w 577"/>
                  <a:gd name="T25" fmla="*/ 17176 h 174"/>
                  <a:gd name="T26" fmla="*/ 198300 w 577"/>
                  <a:gd name="T27" fmla="*/ 20039 h 174"/>
                  <a:gd name="T28" fmla="*/ 200447 w 577"/>
                  <a:gd name="T29" fmla="*/ 22902 h 174"/>
                  <a:gd name="T30" fmla="*/ 201163 w 577"/>
                  <a:gd name="T31" fmla="*/ 22902 h 174"/>
                  <a:gd name="T32" fmla="*/ 262013 w 577"/>
                  <a:gd name="T33" fmla="*/ 12882 h 174"/>
                  <a:gd name="T34" fmla="*/ 403759 w 577"/>
                  <a:gd name="T35" fmla="*/ 85165 h 174"/>
                  <a:gd name="T36" fmla="*/ 408054 w 577"/>
                  <a:gd name="T37" fmla="*/ 83734 h 174"/>
                  <a:gd name="T38" fmla="*/ 405190 w 577"/>
                  <a:gd name="T39" fmla="*/ 80871 h 174"/>
                  <a:gd name="T40" fmla="*/ 232662 w 577"/>
                  <a:gd name="T41" fmla="*/ 117370 h 174"/>
                  <a:gd name="T42" fmla="*/ 212618 w 577"/>
                  <a:gd name="T43" fmla="*/ 117370 h 174"/>
                  <a:gd name="T44" fmla="*/ 7875 w 577"/>
                  <a:gd name="T45" fmla="*/ 49381 h 174"/>
                  <a:gd name="T46" fmla="*/ 5011 w 577"/>
                  <a:gd name="T47" fmla="*/ 52244 h 174"/>
                  <a:gd name="T48" fmla="*/ 8591 w 577"/>
                  <a:gd name="T49" fmla="*/ 54391 h 174"/>
                  <a:gd name="T50" fmla="*/ 125996 w 577"/>
                  <a:gd name="T51" fmla="*/ 7157 h 174"/>
                  <a:gd name="T52" fmla="*/ 195436 w 577"/>
                  <a:gd name="T53" fmla="*/ 22902 h 174"/>
                  <a:gd name="T54" fmla="*/ 200447 w 577"/>
                  <a:gd name="T55" fmla="*/ 22902 h 174"/>
                  <a:gd name="T56" fmla="*/ 198300 w 577"/>
                  <a:gd name="T57" fmla="*/ 20039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174"/>
                  <a:gd name="T89" fmla="*/ 577 w 577"/>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w="9525">
                <a:noFill/>
                <a:round/>
                <a:headEnd/>
                <a:tailEnd/>
              </a:ln>
            </p:spPr>
            <p:txBody>
              <a:bodyPr/>
              <a:lstStyle/>
              <a:p>
                <a:endParaRPr lang="en-US"/>
              </a:p>
            </p:txBody>
          </p:sp>
          <p:sp>
            <p:nvSpPr>
              <p:cNvPr id="26735" name="Freeform 77"/>
              <p:cNvSpPr>
                <a:spLocks/>
              </p:cNvSpPr>
              <p:nvPr/>
            </p:nvSpPr>
            <p:spPr bwMode="auto">
              <a:xfrm>
                <a:off x="5022375" y="2083780"/>
                <a:ext cx="326504" cy="45558"/>
              </a:xfrm>
              <a:custGeom>
                <a:avLst/>
                <a:gdLst>
                  <a:gd name="T0" fmla="*/ 2143 w 457"/>
                  <a:gd name="T1" fmla="*/ 6407 h 64"/>
                  <a:gd name="T2" fmla="*/ 179327 w 457"/>
                  <a:gd name="T3" fmla="*/ 45558 h 64"/>
                  <a:gd name="T4" fmla="*/ 323646 w 457"/>
                  <a:gd name="T5" fmla="*/ 18508 h 64"/>
                  <a:gd name="T6" fmla="*/ 325075 w 457"/>
                  <a:gd name="T7" fmla="*/ 13525 h 64"/>
                  <a:gd name="T8" fmla="*/ 318645 w 457"/>
                  <a:gd name="T9" fmla="*/ 12101 h 64"/>
                  <a:gd name="T10" fmla="*/ 179327 w 457"/>
                  <a:gd name="T11" fmla="*/ 39151 h 64"/>
                  <a:gd name="T12" fmla="*/ 56442 w 457"/>
                  <a:gd name="T13" fmla="*/ 19932 h 64"/>
                  <a:gd name="T14" fmla="*/ 20719 w 457"/>
                  <a:gd name="T15" fmla="*/ 7118 h 64"/>
                  <a:gd name="T16" fmla="*/ 10717 w 457"/>
                  <a:gd name="T17" fmla="*/ 2847 h 64"/>
                  <a:gd name="T18" fmla="*/ 8573 w 457"/>
                  <a:gd name="T19" fmla="*/ 1424 h 64"/>
                  <a:gd name="T20" fmla="*/ 7859 w 457"/>
                  <a:gd name="T21" fmla="*/ 1424 h 64"/>
                  <a:gd name="T22" fmla="*/ 1429 w 457"/>
                  <a:gd name="T23" fmla="*/ 2136 h 64"/>
                  <a:gd name="T24" fmla="*/ 2143 w 457"/>
                  <a:gd name="T25" fmla="*/ 640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64"/>
                  <a:gd name="T41" fmla="*/ 457 w 4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w="9525">
                <a:noFill/>
                <a:round/>
                <a:headEnd/>
                <a:tailEnd/>
              </a:ln>
            </p:spPr>
            <p:txBody>
              <a:bodyPr/>
              <a:lstStyle/>
              <a:p>
                <a:endParaRPr lang="en-US"/>
              </a:p>
            </p:txBody>
          </p:sp>
          <p:sp>
            <p:nvSpPr>
              <p:cNvPr id="26736" name="Freeform 78"/>
              <p:cNvSpPr>
                <a:spLocks/>
              </p:cNvSpPr>
              <p:nvPr/>
            </p:nvSpPr>
            <p:spPr bwMode="auto">
              <a:xfrm>
                <a:off x="5116529" y="1982031"/>
                <a:ext cx="94154" cy="53151"/>
              </a:xfrm>
              <a:custGeom>
                <a:avLst/>
                <a:gdLst>
                  <a:gd name="T0" fmla="*/ 9415 w 130"/>
                  <a:gd name="T1" fmla="*/ 50316 h 75"/>
                  <a:gd name="T2" fmla="*/ 9415 w 130"/>
                  <a:gd name="T3" fmla="*/ 50316 h 75"/>
                  <a:gd name="T4" fmla="*/ 30419 w 130"/>
                  <a:gd name="T5" fmla="*/ 29765 h 75"/>
                  <a:gd name="T6" fmla="*/ 89808 w 130"/>
                  <a:gd name="T7" fmla="*/ 7087 h 75"/>
                  <a:gd name="T8" fmla="*/ 93430 w 130"/>
                  <a:gd name="T9" fmla="*/ 2835 h 75"/>
                  <a:gd name="T10" fmla="*/ 88360 w 130"/>
                  <a:gd name="T11" fmla="*/ 0 h 75"/>
                  <a:gd name="T12" fmla="*/ 21004 w 130"/>
                  <a:gd name="T13" fmla="*/ 26930 h 75"/>
                  <a:gd name="T14" fmla="*/ 724 w 130"/>
                  <a:gd name="T15" fmla="*/ 47482 h 75"/>
                  <a:gd name="T16" fmla="*/ 2897 w 130"/>
                  <a:gd name="T17" fmla="*/ 52442 h 75"/>
                  <a:gd name="T18" fmla="*/ 9415 w 130"/>
                  <a:gd name="T19" fmla="*/ 50316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5"/>
                  <a:gd name="T32" fmla="*/ 130 w 13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w="9525">
                <a:noFill/>
                <a:round/>
                <a:headEnd/>
                <a:tailEnd/>
              </a:ln>
            </p:spPr>
            <p:txBody>
              <a:bodyPr/>
              <a:lstStyle/>
              <a:p>
                <a:endParaRPr lang="en-US"/>
              </a:p>
            </p:txBody>
          </p:sp>
          <p:sp>
            <p:nvSpPr>
              <p:cNvPr id="26737" name="Freeform 79"/>
              <p:cNvSpPr>
                <a:spLocks/>
              </p:cNvSpPr>
              <p:nvPr/>
            </p:nvSpPr>
            <p:spPr bwMode="auto">
              <a:xfrm>
                <a:off x="4982890" y="1982031"/>
                <a:ext cx="359914" cy="75931"/>
              </a:xfrm>
              <a:custGeom>
                <a:avLst/>
                <a:gdLst>
                  <a:gd name="T0" fmla="*/ 44989 w 504"/>
                  <a:gd name="T1" fmla="*/ 20579 h 107"/>
                  <a:gd name="T2" fmla="*/ 58557 w 504"/>
                  <a:gd name="T3" fmla="*/ 26257 h 107"/>
                  <a:gd name="T4" fmla="*/ 115687 w 504"/>
                  <a:gd name="T5" fmla="*/ 39740 h 107"/>
                  <a:gd name="T6" fmla="*/ 152821 w 504"/>
                  <a:gd name="T7" fmla="*/ 73802 h 107"/>
                  <a:gd name="T8" fmla="*/ 294930 w 504"/>
                  <a:gd name="T9" fmla="*/ 43997 h 107"/>
                  <a:gd name="T10" fmla="*/ 304213 w 504"/>
                  <a:gd name="T11" fmla="*/ 21289 h 107"/>
                  <a:gd name="T12" fmla="*/ 156391 w 504"/>
                  <a:gd name="T13" fmla="*/ 41868 h 107"/>
                  <a:gd name="T14" fmla="*/ 139967 w 504"/>
                  <a:gd name="T15" fmla="*/ 33353 h 107"/>
                  <a:gd name="T16" fmla="*/ 132825 w 504"/>
                  <a:gd name="T17" fmla="*/ 4258 h 107"/>
                  <a:gd name="T18" fmla="*/ 44989 w 504"/>
                  <a:gd name="T19" fmla="*/ 20579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107"/>
                  <a:gd name="T32" fmla="*/ 504 w 5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w="9525">
                <a:noFill/>
                <a:round/>
                <a:headEnd/>
                <a:tailEnd/>
              </a:ln>
            </p:spPr>
            <p:txBody>
              <a:bodyPr/>
              <a:lstStyle/>
              <a:p>
                <a:endParaRPr lang="en-US"/>
              </a:p>
            </p:txBody>
          </p:sp>
          <p:sp>
            <p:nvSpPr>
              <p:cNvPr id="26738" name="Freeform 80"/>
              <p:cNvSpPr>
                <a:spLocks/>
              </p:cNvSpPr>
              <p:nvPr/>
            </p:nvSpPr>
            <p:spPr bwMode="auto">
              <a:xfrm>
                <a:off x="5157534" y="1995699"/>
                <a:ext cx="144269" cy="33410"/>
              </a:xfrm>
              <a:custGeom>
                <a:avLst/>
                <a:gdLst>
                  <a:gd name="T0" fmla="*/ 52851 w 202"/>
                  <a:gd name="T1" fmla="*/ 3554 h 47"/>
                  <a:gd name="T2" fmla="*/ 9999 w 202"/>
                  <a:gd name="T3" fmla="*/ 29856 h 47"/>
                  <a:gd name="T4" fmla="*/ 102845 w 202"/>
                  <a:gd name="T5" fmla="*/ 16350 h 47"/>
                  <a:gd name="T6" fmla="*/ 52851 w 202"/>
                  <a:gd name="T7" fmla="*/ 3554 h 47"/>
                  <a:gd name="T8" fmla="*/ 0 60000 65536"/>
                  <a:gd name="T9" fmla="*/ 0 60000 65536"/>
                  <a:gd name="T10" fmla="*/ 0 60000 65536"/>
                  <a:gd name="T11" fmla="*/ 0 60000 65536"/>
                  <a:gd name="T12" fmla="*/ 0 w 202"/>
                  <a:gd name="T13" fmla="*/ 0 h 47"/>
                  <a:gd name="T14" fmla="*/ 202 w 202"/>
                  <a:gd name="T15" fmla="*/ 47 h 47"/>
                </a:gdLst>
                <a:ahLst/>
                <a:cxnLst>
                  <a:cxn ang="T8">
                    <a:pos x="T0" y="T1"/>
                  </a:cxn>
                  <a:cxn ang="T9">
                    <a:pos x="T2" y="T3"/>
                  </a:cxn>
                  <a:cxn ang="T10">
                    <a:pos x="T4" y="T5"/>
                  </a:cxn>
                  <a:cxn ang="T11">
                    <a:pos x="T6" y="T7"/>
                  </a:cxn>
                </a:cxnLst>
                <a:rect l="T12" t="T13" r="T14" b="T15"/>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w="9525">
                <a:noFill/>
                <a:round/>
                <a:headEnd/>
                <a:tailEnd/>
              </a:ln>
            </p:spPr>
            <p:txBody>
              <a:bodyPr/>
              <a:lstStyle/>
              <a:p>
                <a:endParaRPr lang="en-US"/>
              </a:p>
            </p:txBody>
          </p:sp>
          <p:sp>
            <p:nvSpPr>
              <p:cNvPr id="26739" name="Freeform 81"/>
              <p:cNvSpPr>
                <a:spLocks/>
              </p:cNvSpPr>
              <p:nvPr/>
            </p:nvSpPr>
            <p:spPr bwMode="auto">
              <a:xfrm>
                <a:off x="4937332" y="1708678"/>
                <a:ext cx="470773" cy="110859"/>
              </a:xfrm>
              <a:custGeom>
                <a:avLst/>
                <a:gdLst>
                  <a:gd name="T0" fmla="*/ 22895 w 658"/>
                  <a:gd name="T1" fmla="*/ 24162 h 156"/>
                  <a:gd name="T2" fmla="*/ 424268 w 658"/>
                  <a:gd name="T3" fmla="*/ 15634 h 156"/>
                  <a:gd name="T4" fmla="*/ 460757 w 658"/>
                  <a:gd name="T5" fmla="*/ 25583 h 156"/>
                  <a:gd name="T6" fmla="*/ 188882 w 658"/>
                  <a:gd name="T7" fmla="*/ 103042 h 156"/>
                  <a:gd name="T8" fmla="*/ 4293 w 658"/>
                  <a:gd name="T9" fmla="*/ 44059 h 156"/>
                  <a:gd name="T10" fmla="*/ 22895 w 658"/>
                  <a:gd name="T11" fmla="*/ 24162 h 156"/>
                  <a:gd name="T12" fmla="*/ 0 60000 65536"/>
                  <a:gd name="T13" fmla="*/ 0 60000 65536"/>
                  <a:gd name="T14" fmla="*/ 0 60000 65536"/>
                  <a:gd name="T15" fmla="*/ 0 60000 65536"/>
                  <a:gd name="T16" fmla="*/ 0 60000 65536"/>
                  <a:gd name="T17" fmla="*/ 0 60000 65536"/>
                  <a:gd name="T18" fmla="*/ 0 w 658"/>
                  <a:gd name="T19" fmla="*/ 0 h 156"/>
                  <a:gd name="T20" fmla="*/ 658 w 65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w="9525">
                <a:noFill/>
                <a:round/>
                <a:headEnd/>
                <a:tailEnd/>
              </a:ln>
            </p:spPr>
            <p:txBody>
              <a:bodyPr/>
              <a:lstStyle/>
              <a:p>
                <a:endParaRPr lang="en-US"/>
              </a:p>
            </p:txBody>
          </p:sp>
          <p:sp>
            <p:nvSpPr>
              <p:cNvPr id="26740" name="Freeform 82"/>
              <p:cNvSpPr>
                <a:spLocks/>
              </p:cNvSpPr>
              <p:nvPr/>
            </p:nvSpPr>
            <p:spPr bwMode="auto">
              <a:xfrm>
                <a:off x="4982890" y="1729939"/>
                <a:ext cx="364470" cy="77449"/>
              </a:xfrm>
              <a:custGeom>
                <a:avLst/>
                <a:gdLst>
                  <a:gd name="T0" fmla="*/ 17937 w 508"/>
                  <a:gd name="T1" fmla="*/ 17372 h 107"/>
                  <a:gd name="T2" fmla="*/ 328597 w 508"/>
                  <a:gd name="T3" fmla="*/ 10857 h 107"/>
                  <a:gd name="T4" fmla="*/ 356578 w 508"/>
                  <a:gd name="T5" fmla="*/ 18096 h 107"/>
                  <a:gd name="T6" fmla="*/ 146362 w 508"/>
                  <a:gd name="T7" fmla="*/ 72382 h 107"/>
                  <a:gd name="T8" fmla="*/ 3587 w 508"/>
                  <a:gd name="T9" fmla="*/ 31124 h 107"/>
                  <a:gd name="T10" fmla="*/ 17937 w 508"/>
                  <a:gd name="T11" fmla="*/ 17372 h 107"/>
                  <a:gd name="T12" fmla="*/ 0 60000 65536"/>
                  <a:gd name="T13" fmla="*/ 0 60000 65536"/>
                  <a:gd name="T14" fmla="*/ 0 60000 65536"/>
                  <a:gd name="T15" fmla="*/ 0 60000 65536"/>
                  <a:gd name="T16" fmla="*/ 0 60000 65536"/>
                  <a:gd name="T17" fmla="*/ 0 60000 65536"/>
                  <a:gd name="T18" fmla="*/ 0 w 508"/>
                  <a:gd name="T19" fmla="*/ 0 h 107"/>
                  <a:gd name="T20" fmla="*/ 508 w 5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w="9525">
                <a:noFill/>
                <a:round/>
                <a:headEnd/>
                <a:tailEnd/>
              </a:ln>
            </p:spPr>
            <p:txBody>
              <a:bodyPr/>
              <a:lstStyle/>
              <a:p>
                <a:endParaRPr lang="en-US"/>
              </a:p>
            </p:txBody>
          </p:sp>
          <p:sp>
            <p:nvSpPr>
              <p:cNvPr id="26741" name="Freeform 83"/>
              <p:cNvSpPr>
                <a:spLocks/>
              </p:cNvSpPr>
              <p:nvPr/>
            </p:nvSpPr>
            <p:spPr bwMode="auto">
              <a:xfrm>
                <a:off x="4721687" y="1609969"/>
                <a:ext cx="15186" cy="13668"/>
              </a:xfrm>
              <a:custGeom>
                <a:avLst/>
                <a:gdLst>
                  <a:gd name="T0" fmla="*/ 15186 w 20"/>
                  <a:gd name="T1" fmla="*/ 13668 h 19"/>
                  <a:gd name="T2" fmla="*/ 0 w 20"/>
                  <a:gd name="T3" fmla="*/ 0 h 19"/>
                  <a:gd name="T4" fmla="*/ 15186 w 20"/>
                  <a:gd name="T5" fmla="*/ 13668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6742" name="Freeform 84"/>
              <p:cNvSpPr>
                <a:spLocks/>
              </p:cNvSpPr>
              <p:nvPr/>
            </p:nvSpPr>
            <p:spPr bwMode="auto">
              <a:xfrm>
                <a:off x="4715612" y="1605412"/>
                <a:ext cx="25817" cy="22779"/>
              </a:xfrm>
              <a:custGeom>
                <a:avLst/>
                <a:gdLst>
                  <a:gd name="T0" fmla="*/ 20654 w 35"/>
                  <a:gd name="T1" fmla="*/ 18370 h 31"/>
                  <a:gd name="T2" fmla="*/ 24342 w 35"/>
                  <a:gd name="T3" fmla="*/ 16901 h 31"/>
                  <a:gd name="T4" fmla="*/ 9589 w 35"/>
                  <a:gd name="T5" fmla="*/ 2204 h 31"/>
                  <a:gd name="T6" fmla="*/ 2951 w 35"/>
                  <a:gd name="T7" fmla="*/ 1470 h 31"/>
                  <a:gd name="T8" fmla="*/ 1475 w 35"/>
                  <a:gd name="T9" fmla="*/ 5878 h 31"/>
                  <a:gd name="T10" fmla="*/ 16965 w 35"/>
                  <a:gd name="T11" fmla="*/ 21309 h 31"/>
                  <a:gd name="T12" fmla="*/ 23604 w 35"/>
                  <a:gd name="T13" fmla="*/ 21309 h 31"/>
                  <a:gd name="T14" fmla="*/ 24342 w 35"/>
                  <a:gd name="T15" fmla="*/ 16901 h 31"/>
                  <a:gd name="T16" fmla="*/ 20654 w 35"/>
                  <a:gd name="T17" fmla="*/ 18370 h 31"/>
                  <a:gd name="T18" fmla="*/ 24342 w 35"/>
                  <a:gd name="T19" fmla="*/ 16166 h 31"/>
                  <a:gd name="T20" fmla="*/ 13277 w 35"/>
                  <a:gd name="T21" fmla="*/ 5878 h 31"/>
                  <a:gd name="T22" fmla="*/ 10327 w 35"/>
                  <a:gd name="T23" fmla="*/ 2939 h 31"/>
                  <a:gd name="T24" fmla="*/ 10327 w 35"/>
                  <a:gd name="T25" fmla="*/ 2939 h 31"/>
                  <a:gd name="T26" fmla="*/ 9589 w 35"/>
                  <a:gd name="T27" fmla="*/ 2204 h 31"/>
                  <a:gd name="T28" fmla="*/ 5901 w 35"/>
                  <a:gd name="T29" fmla="*/ 4409 h 31"/>
                  <a:gd name="T30" fmla="*/ 2213 w 35"/>
                  <a:gd name="T31" fmla="*/ 6613 h 31"/>
                  <a:gd name="T32" fmla="*/ 16228 w 35"/>
                  <a:gd name="T33" fmla="*/ 20575 h 31"/>
                  <a:gd name="T34" fmla="*/ 20654 w 35"/>
                  <a:gd name="T35" fmla="*/ 18370 h 31"/>
                  <a:gd name="T36" fmla="*/ 24342 w 35"/>
                  <a:gd name="T37" fmla="*/ 16166 h 31"/>
                  <a:gd name="T38" fmla="*/ 20654 w 35"/>
                  <a:gd name="T39" fmla="*/ 1837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6743" name="Freeform 85"/>
              <p:cNvSpPr>
                <a:spLocks/>
              </p:cNvSpPr>
              <p:nvPr/>
            </p:nvSpPr>
            <p:spPr bwMode="auto">
              <a:xfrm>
                <a:off x="4715612" y="1573521"/>
                <a:ext cx="918768" cy="523925"/>
              </a:xfrm>
              <a:custGeom>
                <a:avLst/>
                <a:gdLst>
                  <a:gd name="T0" fmla="*/ 5724 w 1284"/>
                  <a:gd name="T1" fmla="*/ 36453 h 733"/>
                  <a:gd name="T2" fmla="*/ 1431 w 1284"/>
                  <a:gd name="T3" fmla="*/ 37883 h 733"/>
                  <a:gd name="T4" fmla="*/ 91591 w 1284"/>
                  <a:gd name="T5" fmla="*/ 98638 h 733"/>
                  <a:gd name="T6" fmla="*/ 436486 w 1284"/>
                  <a:gd name="T7" fmla="*/ 158679 h 733"/>
                  <a:gd name="T8" fmla="*/ 455806 w 1284"/>
                  <a:gd name="T9" fmla="*/ 158679 h 733"/>
                  <a:gd name="T10" fmla="*/ 820022 w 1284"/>
                  <a:gd name="T11" fmla="*/ 80769 h 733"/>
                  <a:gd name="T12" fmla="*/ 917337 w 1284"/>
                  <a:gd name="T13" fmla="*/ 5718 h 733"/>
                  <a:gd name="T14" fmla="*/ 915906 w 1284"/>
                  <a:gd name="T15" fmla="*/ 1430 h 733"/>
                  <a:gd name="T16" fmla="*/ 909466 w 1284"/>
                  <a:gd name="T17" fmla="*/ 2144 h 733"/>
                  <a:gd name="T18" fmla="*/ 822884 w 1284"/>
                  <a:gd name="T19" fmla="*/ 240877 h 733"/>
                  <a:gd name="T20" fmla="*/ 724853 w 1284"/>
                  <a:gd name="T21" fmla="*/ 437438 h 733"/>
                  <a:gd name="T22" fmla="*/ 488006 w 1284"/>
                  <a:gd name="T23" fmla="*/ 516777 h 733"/>
                  <a:gd name="T24" fmla="*/ 467971 w 1284"/>
                  <a:gd name="T25" fmla="*/ 516777 h 733"/>
                  <a:gd name="T26" fmla="*/ 231839 w 1284"/>
                  <a:gd name="T27" fmla="*/ 421713 h 733"/>
                  <a:gd name="T28" fmla="*/ 138101 w 1284"/>
                  <a:gd name="T29" fmla="*/ 261605 h 733"/>
                  <a:gd name="T30" fmla="*/ 9302 w 1284"/>
                  <a:gd name="T31" fmla="*/ 34309 h 733"/>
                  <a:gd name="T32" fmla="*/ 2862 w 1284"/>
                  <a:gd name="T33" fmla="*/ 33594 h 733"/>
                  <a:gd name="T34" fmla="*/ 1431 w 1284"/>
                  <a:gd name="T35" fmla="*/ 37883 h 733"/>
                  <a:gd name="T36" fmla="*/ 5724 w 1284"/>
                  <a:gd name="T37" fmla="*/ 36453 h 733"/>
                  <a:gd name="T38" fmla="*/ 2147 w 1284"/>
                  <a:gd name="T39" fmla="*/ 38597 h 733"/>
                  <a:gd name="T40" fmla="*/ 128799 w 1284"/>
                  <a:gd name="T41" fmla="*/ 263035 h 733"/>
                  <a:gd name="T42" fmla="*/ 223968 w 1284"/>
                  <a:gd name="T43" fmla="*/ 426002 h 733"/>
                  <a:gd name="T44" fmla="*/ 467971 w 1284"/>
                  <a:gd name="T45" fmla="*/ 523210 h 733"/>
                  <a:gd name="T46" fmla="*/ 488006 w 1284"/>
                  <a:gd name="T47" fmla="*/ 523925 h 733"/>
                  <a:gd name="T48" fmla="*/ 732009 w 1284"/>
                  <a:gd name="T49" fmla="*/ 441727 h 733"/>
                  <a:gd name="T50" fmla="*/ 832186 w 1284"/>
                  <a:gd name="T51" fmla="*/ 240877 h 733"/>
                  <a:gd name="T52" fmla="*/ 881559 w 1284"/>
                  <a:gd name="T53" fmla="*/ 62900 h 733"/>
                  <a:gd name="T54" fmla="*/ 906604 w 1284"/>
                  <a:gd name="T55" fmla="*/ 20014 h 733"/>
                  <a:gd name="T56" fmla="*/ 914475 w 1284"/>
                  <a:gd name="T57" fmla="*/ 9292 h 733"/>
                  <a:gd name="T58" fmla="*/ 916621 w 1284"/>
                  <a:gd name="T59" fmla="*/ 7148 h 733"/>
                  <a:gd name="T60" fmla="*/ 917337 w 1284"/>
                  <a:gd name="T61" fmla="*/ 6433 h 733"/>
                  <a:gd name="T62" fmla="*/ 913044 w 1284"/>
                  <a:gd name="T63" fmla="*/ 4289 h 733"/>
                  <a:gd name="T64" fmla="*/ 908750 w 1284"/>
                  <a:gd name="T65" fmla="*/ 2859 h 733"/>
                  <a:gd name="T66" fmla="*/ 908750 w 1284"/>
                  <a:gd name="T67" fmla="*/ 2859 h 733"/>
                  <a:gd name="T68" fmla="*/ 807858 w 1284"/>
                  <a:gd name="T69" fmla="*/ 78624 h 733"/>
                  <a:gd name="T70" fmla="*/ 455091 w 1284"/>
                  <a:gd name="T71" fmla="*/ 151531 h 733"/>
                  <a:gd name="T72" fmla="*/ 436486 w 1284"/>
                  <a:gd name="T73" fmla="*/ 151531 h 733"/>
                  <a:gd name="T74" fmla="*/ 95884 w 1284"/>
                  <a:gd name="T75" fmla="*/ 92920 h 733"/>
                  <a:gd name="T76" fmla="*/ 28622 w 1284"/>
                  <a:gd name="T77" fmla="*/ 52178 h 733"/>
                  <a:gd name="T78" fmla="*/ 13595 w 1284"/>
                  <a:gd name="T79" fmla="*/ 39312 h 733"/>
                  <a:gd name="T80" fmla="*/ 10733 w 1284"/>
                  <a:gd name="T81" fmla="*/ 35738 h 733"/>
                  <a:gd name="T82" fmla="*/ 10018 w 1284"/>
                  <a:gd name="T83" fmla="*/ 35024 h 733"/>
                  <a:gd name="T84" fmla="*/ 9302 w 1284"/>
                  <a:gd name="T85" fmla="*/ 34309 h 733"/>
                  <a:gd name="T86" fmla="*/ 5724 w 1284"/>
                  <a:gd name="T87" fmla="*/ 36453 h 733"/>
                  <a:gd name="T88" fmla="*/ 2147 w 1284"/>
                  <a:gd name="T89" fmla="*/ 38597 h 733"/>
                  <a:gd name="T90" fmla="*/ 5724 w 1284"/>
                  <a:gd name="T91" fmla="*/ 36453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6744" name="Freeform 86"/>
              <p:cNvSpPr>
                <a:spLocks/>
              </p:cNvSpPr>
              <p:nvPr/>
            </p:nvSpPr>
            <p:spPr bwMode="auto">
              <a:xfrm>
                <a:off x="4721687" y="1609969"/>
                <a:ext cx="15186" cy="13668"/>
              </a:xfrm>
              <a:custGeom>
                <a:avLst/>
                <a:gdLst>
                  <a:gd name="T0" fmla="*/ 15186 w 20"/>
                  <a:gd name="T1" fmla="*/ 13668 h 19"/>
                  <a:gd name="T2" fmla="*/ 0 w 20"/>
                  <a:gd name="T3" fmla="*/ 0 h 19"/>
                  <a:gd name="T4" fmla="*/ 15186 w 20"/>
                  <a:gd name="T5" fmla="*/ 13668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6745" name="Freeform 87"/>
              <p:cNvSpPr>
                <a:spLocks/>
              </p:cNvSpPr>
              <p:nvPr/>
            </p:nvSpPr>
            <p:spPr bwMode="auto">
              <a:xfrm>
                <a:off x="4715612" y="1605412"/>
                <a:ext cx="25817" cy="22779"/>
              </a:xfrm>
              <a:custGeom>
                <a:avLst/>
                <a:gdLst>
                  <a:gd name="T0" fmla="*/ 20654 w 35"/>
                  <a:gd name="T1" fmla="*/ 18370 h 31"/>
                  <a:gd name="T2" fmla="*/ 24342 w 35"/>
                  <a:gd name="T3" fmla="*/ 16901 h 31"/>
                  <a:gd name="T4" fmla="*/ 9589 w 35"/>
                  <a:gd name="T5" fmla="*/ 2204 h 31"/>
                  <a:gd name="T6" fmla="*/ 2951 w 35"/>
                  <a:gd name="T7" fmla="*/ 1470 h 31"/>
                  <a:gd name="T8" fmla="*/ 1475 w 35"/>
                  <a:gd name="T9" fmla="*/ 5878 h 31"/>
                  <a:gd name="T10" fmla="*/ 16965 w 35"/>
                  <a:gd name="T11" fmla="*/ 21309 h 31"/>
                  <a:gd name="T12" fmla="*/ 23604 w 35"/>
                  <a:gd name="T13" fmla="*/ 21309 h 31"/>
                  <a:gd name="T14" fmla="*/ 24342 w 35"/>
                  <a:gd name="T15" fmla="*/ 16901 h 31"/>
                  <a:gd name="T16" fmla="*/ 20654 w 35"/>
                  <a:gd name="T17" fmla="*/ 18370 h 31"/>
                  <a:gd name="T18" fmla="*/ 24342 w 35"/>
                  <a:gd name="T19" fmla="*/ 16166 h 31"/>
                  <a:gd name="T20" fmla="*/ 13277 w 35"/>
                  <a:gd name="T21" fmla="*/ 5878 h 31"/>
                  <a:gd name="T22" fmla="*/ 10327 w 35"/>
                  <a:gd name="T23" fmla="*/ 2939 h 31"/>
                  <a:gd name="T24" fmla="*/ 10327 w 35"/>
                  <a:gd name="T25" fmla="*/ 2939 h 31"/>
                  <a:gd name="T26" fmla="*/ 9589 w 35"/>
                  <a:gd name="T27" fmla="*/ 2204 h 31"/>
                  <a:gd name="T28" fmla="*/ 5901 w 35"/>
                  <a:gd name="T29" fmla="*/ 4409 h 31"/>
                  <a:gd name="T30" fmla="*/ 2213 w 35"/>
                  <a:gd name="T31" fmla="*/ 6613 h 31"/>
                  <a:gd name="T32" fmla="*/ 16228 w 35"/>
                  <a:gd name="T33" fmla="*/ 20575 h 31"/>
                  <a:gd name="T34" fmla="*/ 20654 w 35"/>
                  <a:gd name="T35" fmla="*/ 18370 h 31"/>
                  <a:gd name="T36" fmla="*/ 24342 w 35"/>
                  <a:gd name="T37" fmla="*/ 16166 h 31"/>
                  <a:gd name="T38" fmla="*/ 20654 w 35"/>
                  <a:gd name="T39" fmla="*/ 1837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6746" name="Freeform 88"/>
              <p:cNvSpPr>
                <a:spLocks/>
              </p:cNvSpPr>
              <p:nvPr/>
            </p:nvSpPr>
            <p:spPr bwMode="auto">
              <a:xfrm>
                <a:off x="5623750" y="1578077"/>
                <a:ext cx="4557" cy="6075"/>
              </a:xfrm>
              <a:custGeom>
                <a:avLst/>
                <a:gdLst>
                  <a:gd name="T0" fmla="*/ 0 w 6"/>
                  <a:gd name="T1" fmla="*/ 6075 h 8"/>
                  <a:gd name="T2" fmla="*/ 4557 w 6"/>
                  <a:gd name="T3" fmla="*/ 0 h 8"/>
                  <a:gd name="T4" fmla="*/ 0 w 6"/>
                  <a:gd name="T5" fmla="*/ 6075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6747" name="Freeform 89"/>
              <p:cNvSpPr>
                <a:spLocks/>
              </p:cNvSpPr>
              <p:nvPr/>
            </p:nvSpPr>
            <p:spPr bwMode="auto">
              <a:xfrm>
                <a:off x="5617675" y="1573521"/>
                <a:ext cx="16705" cy="13668"/>
              </a:xfrm>
              <a:custGeom>
                <a:avLst/>
                <a:gdLst>
                  <a:gd name="T0" fmla="*/ 6075 w 22"/>
                  <a:gd name="T1" fmla="*/ 10071 h 19"/>
                  <a:gd name="T2" fmla="*/ 9871 w 22"/>
                  <a:gd name="T3" fmla="*/ 11510 h 19"/>
                  <a:gd name="T4" fmla="*/ 15186 w 22"/>
                  <a:gd name="T5" fmla="*/ 5755 h 19"/>
                  <a:gd name="T6" fmla="*/ 13668 w 22"/>
                  <a:gd name="T7" fmla="*/ 1439 h 19"/>
                  <a:gd name="T8" fmla="*/ 6834 w 22"/>
                  <a:gd name="T9" fmla="*/ 2158 h 19"/>
                  <a:gd name="T10" fmla="*/ 1519 w 22"/>
                  <a:gd name="T11" fmla="*/ 7913 h 19"/>
                  <a:gd name="T12" fmla="*/ 3797 w 22"/>
                  <a:gd name="T13" fmla="*/ 12949 h 19"/>
                  <a:gd name="T14" fmla="*/ 9871 w 22"/>
                  <a:gd name="T15" fmla="*/ 11510 h 19"/>
                  <a:gd name="T16" fmla="*/ 6075 w 22"/>
                  <a:gd name="T17" fmla="*/ 10071 h 19"/>
                  <a:gd name="T18" fmla="*/ 10630 w 22"/>
                  <a:gd name="T19" fmla="*/ 11510 h 19"/>
                  <a:gd name="T20" fmla="*/ 13668 w 22"/>
                  <a:gd name="T21" fmla="*/ 7194 h 19"/>
                  <a:gd name="T22" fmla="*/ 15186 w 22"/>
                  <a:gd name="T23" fmla="*/ 5755 h 19"/>
                  <a:gd name="T24" fmla="*/ 10630 w 22"/>
                  <a:gd name="T25" fmla="*/ 4316 h 19"/>
                  <a:gd name="T26" fmla="*/ 6075 w 22"/>
                  <a:gd name="T27" fmla="*/ 2877 h 19"/>
                  <a:gd name="T28" fmla="*/ 5315 w 22"/>
                  <a:gd name="T29" fmla="*/ 4316 h 19"/>
                  <a:gd name="T30" fmla="*/ 1519 w 22"/>
                  <a:gd name="T31" fmla="*/ 7913 h 19"/>
                  <a:gd name="T32" fmla="*/ 6075 w 22"/>
                  <a:gd name="T33" fmla="*/ 10071 h 19"/>
                  <a:gd name="T34" fmla="*/ 10630 w 22"/>
                  <a:gd name="T35" fmla="*/ 11510 h 19"/>
                  <a:gd name="T36" fmla="*/ 6075 w 22"/>
                  <a:gd name="T37" fmla="*/ 1007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grpSp>
            <p:nvGrpSpPr>
              <p:cNvPr id="26748" name="Group 63"/>
              <p:cNvGrpSpPr>
                <a:grpSpLocks/>
              </p:cNvGrpSpPr>
              <p:nvPr/>
            </p:nvGrpSpPr>
            <p:grpSpPr bwMode="auto">
              <a:xfrm rot="353496">
                <a:off x="4571744" y="508764"/>
                <a:ext cx="1277880" cy="1052065"/>
                <a:chOff x="1186508" y="491951"/>
                <a:chExt cx="1335836" cy="1099780"/>
              </a:xfrm>
            </p:grpSpPr>
            <p:sp>
              <p:nvSpPr>
                <p:cNvPr id="26780" name="Freeform 34"/>
                <p:cNvSpPr>
                  <a:spLocks/>
                </p:cNvSpPr>
                <p:nvPr/>
              </p:nvSpPr>
              <p:spPr bwMode="auto">
                <a:xfrm rot="-483715">
                  <a:off x="1186508" y="611860"/>
                  <a:ext cx="372817" cy="218382"/>
                </a:xfrm>
                <a:custGeom>
                  <a:avLst/>
                  <a:gdLst>
                    <a:gd name="T0" fmla="*/ 0 w 245"/>
                    <a:gd name="T1" fmla="*/ 218382 h 143"/>
                    <a:gd name="T2" fmla="*/ 162822 w 245"/>
                    <a:gd name="T3" fmla="*/ 45814 h 143"/>
                    <a:gd name="T4" fmla="*/ 343905 w 245"/>
                    <a:gd name="T5" fmla="*/ 113009 h 143"/>
                    <a:gd name="T6" fmla="*/ 0 w 245"/>
                    <a:gd name="T7" fmla="*/ 21838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6781" name="Freeform 35"/>
                <p:cNvSpPr>
                  <a:spLocks/>
                </p:cNvSpPr>
                <p:nvPr/>
              </p:nvSpPr>
              <p:spPr bwMode="auto">
                <a:xfrm rot="-483715">
                  <a:off x="2094576" y="491951"/>
                  <a:ext cx="370403" cy="220793"/>
                </a:xfrm>
                <a:custGeom>
                  <a:avLst/>
                  <a:gdLst>
                    <a:gd name="T0" fmla="*/ 370403 w 243"/>
                    <a:gd name="T1" fmla="*/ 220793 h 145"/>
                    <a:gd name="T2" fmla="*/ 211877 w 243"/>
                    <a:gd name="T3" fmla="*/ 47204 h 145"/>
                    <a:gd name="T4" fmla="*/ 28962 w 243"/>
                    <a:gd name="T5" fmla="*/ 109635 h 145"/>
                    <a:gd name="T6" fmla="*/ 370403 w 243"/>
                    <a:gd name="T7" fmla="*/ 22079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6782" name="Freeform 36"/>
                <p:cNvSpPr>
                  <a:spLocks/>
                </p:cNvSpPr>
                <p:nvPr/>
              </p:nvSpPr>
              <p:spPr bwMode="auto">
                <a:xfrm rot="-483715">
                  <a:off x="1293508" y="881100"/>
                  <a:ext cx="486229" cy="700992"/>
                </a:xfrm>
                <a:custGeom>
                  <a:avLst/>
                  <a:gdLst>
                    <a:gd name="T0" fmla="*/ 15242 w 319"/>
                    <a:gd name="T1" fmla="*/ 371831 h 460"/>
                    <a:gd name="T2" fmla="*/ 271313 w 319"/>
                    <a:gd name="T3" fmla="*/ 688801 h 460"/>
                    <a:gd name="T4" fmla="*/ 470987 w 319"/>
                    <a:gd name="T5" fmla="*/ 329161 h 460"/>
                    <a:gd name="T6" fmla="*/ 214916 w 319"/>
                    <a:gd name="T7" fmla="*/ 12191 h 460"/>
                    <a:gd name="T8" fmla="*/ 15242 w 319"/>
                    <a:gd name="T9" fmla="*/ 37183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6783" name="Freeform 37"/>
                <p:cNvSpPr>
                  <a:spLocks/>
                </p:cNvSpPr>
                <p:nvPr/>
              </p:nvSpPr>
              <p:spPr bwMode="auto">
                <a:xfrm rot="-483715">
                  <a:off x="1383600" y="979451"/>
                  <a:ext cx="298011" cy="516394"/>
                </a:xfrm>
                <a:custGeom>
                  <a:avLst/>
                  <a:gdLst>
                    <a:gd name="T0" fmla="*/ 13754 w 195"/>
                    <a:gd name="T1" fmla="*/ 272668 h 339"/>
                    <a:gd name="T2" fmla="*/ 174222 w 195"/>
                    <a:gd name="T3" fmla="*/ 508778 h 339"/>
                    <a:gd name="T4" fmla="*/ 282728 w 195"/>
                    <a:gd name="T5" fmla="*/ 245249 h 339"/>
                    <a:gd name="T6" fmla="*/ 122261 w 195"/>
                    <a:gd name="T7" fmla="*/ 7616 h 339"/>
                    <a:gd name="T8" fmla="*/ 13754 w 195"/>
                    <a:gd name="T9" fmla="*/ 27266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6784" name="Freeform 38"/>
                <p:cNvSpPr>
                  <a:spLocks/>
                </p:cNvSpPr>
                <p:nvPr/>
              </p:nvSpPr>
              <p:spPr bwMode="auto">
                <a:xfrm rot="-483715">
                  <a:off x="1474820" y="1075482"/>
                  <a:ext cx="106175" cy="335414"/>
                </a:xfrm>
                <a:custGeom>
                  <a:avLst/>
                  <a:gdLst>
                    <a:gd name="T0" fmla="*/ 12134 w 70"/>
                    <a:gd name="T1" fmla="*/ 173805 h 220"/>
                    <a:gd name="T2" fmla="*/ 75839 w 70"/>
                    <a:gd name="T3" fmla="*/ 330840 h 220"/>
                    <a:gd name="T4" fmla="*/ 94041 w 70"/>
                    <a:gd name="T5" fmla="*/ 161609 h 220"/>
                    <a:gd name="T6" fmla="*/ 30336 w 70"/>
                    <a:gd name="T7" fmla="*/ 4574 h 220"/>
                    <a:gd name="T8" fmla="*/ 12134 w 70"/>
                    <a:gd name="T9" fmla="*/ 173805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6785" name="Freeform 39"/>
                <p:cNvSpPr>
                  <a:spLocks/>
                </p:cNvSpPr>
                <p:nvPr/>
              </p:nvSpPr>
              <p:spPr bwMode="auto">
                <a:xfrm rot="-483715">
                  <a:off x="1332077" y="1170360"/>
                  <a:ext cx="468132" cy="410219"/>
                </a:xfrm>
                <a:custGeom>
                  <a:avLst/>
                  <a:gdLst>
                    <a:gd name="T0" fmla="*/ 323270 w 307"/>
                    <a:gd name="T1" fmla="*/ 338545 h 269"/>
                    <a:gd name="T2" fmla="*/ 448309 w 307"/>
                    <a:gd name="T3" fmla="*/ 0 h 269"/>
                    <a:gd name="T4" fmla="*/ 452883 w 307"/>
                    <a:gd name="T5" fmla="*/ 36599 h 269"/>
                    <a:gd name="T6" fmla="*/ 253127 w 307"/>
                    <a:gd name="T7" fmla="*/ 396494 h 269"/>
                    <a:gd name="T8" fmla="*/ 0 w 307"/>
                    <a:gd name="T9" fmla="*/ 99124 h 269"/>
                    <a:gd name="T10" fmla="*/ 323270 w 307"/>
                    <a:gd name="T11" fmla="*/ 33854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6786" name="Freeform 40"/>
                <p:cNvSpPr>
                  <a:spLocks noEditPoints="1"/>
                </p:cNvSpPr>
                <p:nvPr/>
              </p:nvSpPr>
              <p:spPr bwMode="auto">
                <a:xfrm rot="-483715">
                  <a:off x="1285232" y="873849"/>
                  <a:ext cx="503120" cy="717882"/>
                </a:xfrm>
                <a:custGeom>
                  <a:avLst/>
                  <a:gdLst>
                    <a:gd name="T0" fmla="*/ 222592 w 330"/>
                    <a:gd name="T1" fmla="*/ 12193 h 471"/>
                    <a:gd name="T2" fmla="*/ 15246 w 330"/>
                    <a:gd name="T3" fmla="*/ 381041 h 471"/>
                    <a:gd name="T4" fmla="*/ 15246 w 330"/>
                    <a:gd name="T5" fmla="*/ 381041 h 471"/>
                    <a:gd name="T6" fmla="*/ 279003 w 330"/>
                    <a:gd name="T7" fmla="*/ 705689 h 471"/>
                    <a:gd name="T8" fmla="*/ 486349 w 330"/>
                    <a:gd name="T9" fmla="*/ 336841 h 471"/>
                    <a:gd name="T10" fmla="*/ 222592 w 330"/>
                    <a:gd name="T11" fmla="*/ 12193 h 471"/>
                    <a:gd name="T12" fmla="*/ 33541 w 330"/>
                    <a:gd name="T13" fmla="*/ 377993 h 471"/>
                    <a:gd name="T14" fmla="*/ 33541 w 330"/>
                    <a:gd name="T15" fmla="*/ 377993 h 471"/>
                    <a:gd name="T16" fmla="*/ 224117 w 330"/>
                    <a:gd name="T17" fmla="*/ 30483 h 471"/>
                    <a:gd name="T18" fmla="*/ 468054 w 330"/>
                    <a:gd name="T19" fmla="*/ 338365 h 471"/>
                    <a:gd name="T20" fmla="*/ 277478 w 330"/>
                    <a:gd name="T21" fmla="*/ 685875 h 471"/>
                    <a:gd name="T22" fmla="*/ 33541 w 330"/>
                    <a:gd name="T23" fmla="*/ 37799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6787" name="Freeform 41"/>
                <p:cNvSpPr>
                  <a:spLocks/>
                </p:cNvSpPr>
                <p:nvPr/>
              </p:nvSpPr>
              <p:spPr bwMode="auto">
                <a:xfrm rot="-483715">
                  <a:off x="1972445" y="758127"/>
                  <a:ext cx="541730" cy="756492"/>
                </a:xfrm>
                <a:custGeom>
                  <a:avLst/>
                  <a:gdLst>
                    <a:gd name="T0" fmla="*/ 27468 w 355"/>
                    <a:gd name="T1" fmla="*/ 334016 h 496"/>
                    <a:gd name="T2" fmla="*/ 218218 w 355"/>
                    <a:gd name="T3" fmla="*/ 732089 h 496"/>
                    <a:gd name="T4" fmla="*/ 512736 w 355"/>
                    <a:gd name="T5" fmla="*/ 422476 h 496"/>
                    <a:gd name="T6" fmla="*/ 321986 w 355"/>
                    <a:gd name="T7" fmla="*/ 24403 h 496"/>
                    <a:gd name="T8" fmla="*/ 27468 w 355"/>
                    <a:gd name="T9" fmla="*/ 33401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6788" name="Freeform 42"/>
                <p:cNvSpPr>
                  <a:spLocks/>
                </p:cNvSpPr>
                <p:nvPr/>
              </p:nvSpPr>
              <p:spPr bwMode="auto">
                <a:xfrm rot="-483715">
                  <a:off x="2094732" y="918565"/>
                  <a:ext cx="304043" cy="527251"/>
                </a:xfrm>
                <a:custGeom>
                  <a:avLst/>
                  <a:gdLst>
                    <a:gd name="T0" fmla="*/ 15279 w 199"/>
                    <a:gd name="T1" fmla="*/ 242292 h 346"/>
                    <a:gd name="T2" fmla="*/ 123756 w 199"/>
                    <a:gd name="T3" fmla="*/ 515060 h 346"/>
                    <a:gd name="T4" fmla="*/ 287237 w 199"/>
                    <a:gd name="T5" fmla="*/ 286483 h 346"/>
                    <a:gd name="T6" fmla="*/ 180287 w 199"/>
                    <a:gd name="T7" fmla="*/ 12191 h 346"/>
                    <a:gd name="T8" fmla="*/ 15279 w 199"/>
                    <a:gd name="T9" fmla="*/ 24229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6789" name="Freeform 43"/>
                <p:cNvSpPr>
                  <a:spLocks/>
                </p:cNvSpPr>
                <p:nvPr/>
              </p:nvSpPr>
              <p:spPr bwMode="auto">
                <a:xfrm rot="-483715">
                  <a:off x="2217016" y="1077797"/>
                  <a:ext cx="66358" cy="300424"/>
                </a:xfrm>
                <a:custGeom>
                  <a:avLst/>
                  <a:gdLst>
                    <a:gd name="T0" fmla="*/ 1543 w 43"/>
                    <a:gd name="T1" fmla="*/ 149450 h 197"/>
                    <a:gd name="T2" fmla="*/ 27778 w 43"/>
                    <a:gd name="T3" fmla="*/ 298899 h 197"/>
                    <a:gd name="T4" fmla="*/ 63272 w 43"/>
                    <a:gd name="T5" fmla="*/ 150974 h 197"/>
                    <a:gd name="T6" fmla="*/ 37037 w 43"/>
                    <a:gd name="T7" fmla="*/ 0 h 197"/>
                    <a:gd name="T8" fmla="*/ 1543 w 43"/>
                    <a:gd name="T9" fmla="*/ 14945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6790" name="Freeform 44"/>
                <p:cNvSpPr>
                  <a:spLocks/>
                </p:cNvSpPr>
                <p:nvPr/>
              </p:nvSpPr>
              <p:spPr bwMode="auto">
                <a:xfrm rot="-483715">
                  <a:off x="2010320" y="970289"/>
                  <a:ext cx="500709" cy="542936"/>
                </a:xfrm>
                <a:custGeom>
                  <a:avLst/>
                  <a:gdLst>
                    <a:gd name="T0" fmla="*/ 0 w 328"/>
                    <a:gd name="T1" fmla="*/ 224190 h 356"/>
                    <a:gd name="T2" fmla="*/ 228983 w 328"/>
                    <a:gd name="T3" fmla="*/ 474306 h 356"/>
                    <a:gd name="T4" fmla="*/ 476284 w 328"/>
                    <a:gd name="T5" fmla="*/ 0 h 356"/>
                    <a:gd name="T6" fmla="*/ 490023 w 328"/>
                    <a:gd name="T7" fmla="*/ 208939 h 356"/>
                    <a:gd name="T8" fmla="*/ 195399 w 328"/>
                    <a:gd name="T9" fmla="*/ 518534 h 356"/>
                    <a:gd name="T10" fmla="*/ 0 w 328"/>
                    <a:gd name="T11" fmla="*/ 224190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6791" name="Freeform 45"/>
                <p:cNvSpPr>
                  <a:spLocks noEditPoints="1"/>
                </p:cNvSpPr>
                <p:nvPr/>
              </p:nvSpPr>
              <p:spPr bwMode="auto">
                <a:xfrm rot="-483715">
                  <a:off x="1966137" y="764094"/>
                  <a:ext cx="556207" cy="757698"/>
                </a:xfrm>
                <a:custGeom>
                  <a:avLst/>
                  <a:gdLst>
                    <a:gd name="T0" fmla="*/ 170672 w 365"/>
                    <a:gd name="T1" fmla="*/ 54884 h 497"/>
                    <a:gd name="T2" fmla="*/ 28953 w 365"/>
                    <a:gd name="T3" fmla="*/ 327777 h 497"/>
                    <a:gd name="T4" fmla="*/ 28953 w 365"/>
                    <a:gd name="T5" fmla="*/ 327777 h 497"/>
                    <a:gd name="T6" fmla="*/ 225531 w 365"/>
                    <a:gd name="T7" fmla="*/ 733305 h 497"/>
                    <a:gd name="T8" fmla="*/ 527254 w 365"/>
                    <a:gd name="T9" fmla="*/ 417725 h 497"/>
                    <a:gd name="T10" fmla="*/ 330676 w 365"/>
                    <a:gd name="T11" fmla="*/ 10672 h 497"/>
                    <a:gd name="T12" fmla="*/ 170672 w 365"/>
                    <a:gd name="T13" fmla="*/ 54884 h 497"/>
                    <a:gd name="T14" fmla="*/ 228578 w 365"/>
                    <a:gd name="T15" fmla="*/ 711962 h 497"/>
                    <a:gd name="T16" fmla="*/ 47239 w 365"/>
                    <a:gd name="T17" fmla="*/ 330826 h 497"/>
                    <a:gd name="T18" fmla="*/ 47239 w 365"/>
                    <a:gd name="T19" fmla="*/ 330826 h 497"/>
                    <a:gd name="T20" fmla="*/ 181339 w 365"/>
                    <a:gd name="T21" fmla="*/ 73178 h 497"/>
                    <a:gd name="T22" fmla="*/ 327629 w 365"/>
                    <a:gd name="T23" fmla="*/ 32015 h 497"/>
                    <a:gd name="T24" fmla="*/ 508968 w 365"/>
                    <a:gd name="T25" fmla="*/ 413151 h 497"/>
                    <a:gd name="T26" fmla="*/ 228578 w 365"/>
                    <a:gd name="T27" fmla="*/ 711962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6792" name="Freeform 46"/>
                <p:cNvSpPr>
                  <a:spLocks/>
                </p:cNvSpPr>
                <p:nvPr/>
              </p:nvSpPr>
              <p:spPr bwMode="auto">
                <a:xfrm rot="-483715">
                  <a:off x="2081597" y="1051500"/>
                  <a:ext cx="211142" cy="323348"/>
                </a:xfrm>
                <a:custGeom>
                  <a:avLst/>
                  <a:gdLst>
                    <a:gd name="T0" fmla="*/ 9180 w 138"/>
                    <a:gd name="T1" fmla="*/ 150997 h 212"/>
                    <a:gd name="T2" fmla="*/ 88741 w 138"/>
                    <a:gd name="T3" fmla="*/ 317247 h 212"/>
                    <a:gd name="T4" fmla="*/ 201962 w 138"/>
                    <a:gd name="T5" fmla="*/ 172351 h 212"/>
                    <a:gd name="T6" fmla="*/ 122401 w 138"/>
                    <a:gd name="T7" fmla="*/ 6101 h 212"/>
                    <a:gd name="T8" fmla="*/ 9180 w 138"/>
                    <a:gd name="T9" fmla="*/ 150997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6793" name="Freeform 47"/>
                <p:cNvSpPr>
                  <a:spLocks/>
                </p:cNvSpPr>
                <p:nvPr/>
              </p:nvSpPr>
              <p:spPr bwMode="auto">
                <a:xfrm rot="-483715">
                  <a:off x="2181528" y="1114929"/>
                  <a:ext cx="80837" cy="102555"/>
                </a:xfrm>
                <a:custGeom>
                  <a:avLst/>
                  <a:gdLst>
                    <a:gd name="T0" fmla="*/ 3050 w 53"/>
                    <a:gd name="T1" fmla="*/ 47451 h 67"/>
                    <a:gd name="T2" fmla="*/ 35080 w 53"/>
                    <a:gd name="T3" fmla="*/ 99494 h 67"/>
                    <a:gd name="T4" fmla="*/ 77787 w 53"/>
                    <a:gd name="T5" fmla="*/ 55104 h 67"/>
                    <a:gd name="T6" fmla="*/ 45757 w 53"/>
                    <a:gd name="T7" fmla="*/ 3061 h 67"/>
                    <a:gd name="T8" fmla="*/ 3050 w 53"/>
                    <a:gd name="T9" fmla="*/ 4745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6794" name="Freeform 48"/>
                <p:cNvSpPr>
                  <a:spLocks/>
                </p:cNvSpPr>
                <p:nvPr/>
              </p:nvSpPr>
              <p:spPr bwMode="auto">
                <a:xfrm rot="-483715">
                  <a:off x="1483781" y="1133641"/>
                  <a:ext cx="212349" cy="320937"/>
                </a:xfrm>
                <a:custGeom>
                  <a:avLst/>
                  <a:gdLst>
                    <a:gd name="T0" fmla="*/ 9166 w 139"/>
                    <a:gd name="T1" fmla="*/ 170355 h 211"/>
                    <a:gd name="T2" fmla="*/ 122215 w 139"/>
                    <a:gd name="T3" fmla="*/ 314853 h 211"/>
                    <a:gd name="T4" fmla="*/ 203183 w 139"/>
                    <a:gd name="T5" fmla="*/ 150582 h 211"/>
                    <a:gd name="T6" fmla="*/ 90134 w 139"/>
                    <a:gd name="T7" fmla="*/ 6084 h 211"/>
                    <a:gd name="T8" fmla="*/ 9166 w 139"/>
                    <a:gd name="T9" fmla="*/ 17035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6795" name="Freeform 49"/>
                <p:cNvSpPr>
                  <a:spLocks/>
                </p:cNvSpPr>
                <p:nvPr/>
              </p:nvSpPr>
              <p:spPr bwMode="auto">
                <a:xfrm rot="-483715">
                  <a:off x="1573062" y="1190141"/>
                  <a:ext cx="80837" cy="101348"/>
                </a:xfrm>
                <a:custGeom>
                  <a:avLst/>
                  <a:gdLst>
                    <a:gd name="T0" fmla="*/ 3050 w 53"/>
                    <a:gd name="T1" fmla="*/ 55281 h 66"/>
                    <a:gd name="T2" fmla="*/ 45757 w 53"/>
                    <a:gd name="T3" fmla="*/ 99812 h 66"/>
                    <a:gd name="T4" fmla="*/ 77787 w 53"/>
                    <a:gd name="T5" fmla="*/ 46067 h 66"/>
                    <a:gd name="T6" fmla="*/ 35080 w 53"/>
                    <a:gd name="T7" fmla="*/ 1536 h 66"/>
                    <a:gd name="T8" fmla="*/ 3050 w 53"/>
                    <a:gd name="T9" fmla="*/ 5528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nvGrpSpPr>
              <p:cNvPr id="26749" name="Group 65"/>
              <p:cNvGrpSpPr>
                <a:grpSpLocks/>
              </p:cNvGrpSpPr>
              <p:nvPr/>
            </p:nvGrpSpPr>
            <p:grpSpPr bwMode="auto">
              <a:xfrm>
                <a:off x="6926731" y="651094"/>
                <a:ext cx="1798169" cy="5286124"/>
                <a:chOff x="6327776" y="822988"/>
                <a:chExt cx="1892219" cy="5562600"/>
              </a:xfrm>
            </p:grpSpPr>
            <p:grpSp>
              <p:nvGrpSpPr>
                <p:cNvPr id="26776" name="Group 4"/>
                <p:cNvGrpSpPr>
                  <a:grpSpLocks noChangeAspect="1"/>
                </p:cNvGrpSpPr>
                <p:nvPr/>
              </p:nvGrpSpPr>
              <p:grpSpPr bwMode="auto">
                <a:xfrm>
                  <a:off x="6327776" y="862839"/>
                  <a:ext cx="1892219" cy="5476028"/>
                  <a:chOff x="662" y="197"/>
                  <a:chExt cx="1377" cy="3985"/>
                </a:xfrm>
              </p:grpSpPr>
              <p:sp>
                <p:nvSpPr>
                  <p:cNvPr id="26778" name="Freeform 5"/>
                  <p:cNvSpPr>
                    <a:spLocks/>
                  </p:cNvSpPr>
                  <p:nvPr/>
                </p:nvSpPr>
                <p:spPr bwMode="auto">
                  <a:xfrm>
                    <a:off x="1305" y="197"/>
                    <a:ext cx="734" cy="3983"/>
                  </a:xfrm>
                  <a:custGeom>
                    <a:avLst/>
                    <a:gdLst>
                      <a:gd name="T0" fmla="*/ 38 w 597"/>
                      <a:gd name="T1" fmla="*/ 0 h 3245"/>
                      <a:gd name="T2" fmla="*/ 318 w 597"/>
                      <a:gd name="T3" fmla="*/ 335 h 3245"/>
                      <a:gd name="T4" fmla="*/ 178 w 597"/>
                      <a:gd name="T5" fmla="*/ 711 h 3245"/>
                      <a:gd name="T6" fmla="*/ 237 w 597"/>
                      <a:gd name="T7" fmla="*/ 875 h 3245"/>
                      <a:gd name="T8" fmla="*/ 552 w 597"/>
                      <a:gd name="T9" fmla="*/ 1094 h 3245"/>
                      <a:gd name="T10" fmla="*/ 579 w 597"/>
                      <a:gd name="T11" fmla="*/ 1620 h 3245"/>
                      <a:gd name="T12" fmla="*/ 641 w 597"/>
                      <a:gd name="T13" fmla="*/ 2208 h 3245"/>
                      <a:gd name="T14" fmla="*/ 650 w 597"/>
                      <a:gd name="T15" fmla="*/ 2406 h 3245"/>
                      <a:gd name="T16" fmla="*/ 586 w 597"/>
                      <a:gd name="T17" fmla="*/ 2320 h 3245"/>
                      <a:gd name="T18" fmla="*/ 525 w 597"/>
                      <a:gd name="T19" fmla="*/ 2304 h 3245"/>
                      <a:gd name="T20" fmla="*/ 531 w 597"/>
                      <a:gd name="T21" fmla="*/ 2038 h 3245"/>
                      <a:gd name="T22" fmla="*/ 414 w 597"/>
                      <a:gd name="T23" fmla="*/ 1435 h 3245"/>
                      <a:gd name="T24" fmla="*/ 414 w 597"/>
                      <a:gd name="T25" fmla="*/ 2017 h 3245"/>
                      <a:gd name="T26" fmla="*/ 422 w 597"/>
                      <a:gd name="T27" fmla="*/ 2988 h 3245"/>
                      <a:gd name="T28" fmla="*/ 430 w 597"/>
                      <a:gd name="T29" fmla="*/ 3521 h 3245"/>
                      <a:gd name="T30" fmla="*/ 422 w 597"/>
                      <a:gd name="T31" fmla="*/ 3591 h 3245"/>
                      <a:gd name="T32" fmla="*/ 419 w 597"/>
                      <a:gd name="T33" fmla="*/ 3828 h 3245"/>
                      <a:gd name="T34" fmla="*/ 444 w 597"/>
                      <a:gd name="T35" fmla="*/ 3901 h 3245"/>
                      <a:gd name="T36" fmla="*/ 460 w 597"/>
                      <a:gd name="T37" fmla="*/ 3940 h 3245"/>
                      <a:gd name="T38" fmla="*/ 414 w 597"/>
                      <a:gd name="T39" fmla="*/ 3955 h 3245"/>
                      <a:gd name="T40" fmla="*/ 373 w 597"/>
                      <a:gd name="T41" fmla="*/ 3961 h 3245"/>
                      <a:gd name="T42" fmla="*/ 320 w 597"/>
                      <a:gd name="T43" fmla="*/ 3963 h 3245"/>
                      <a:gd name="T44" fmla="*/ 272 w 597"/>
                      <a:gd name="T45" fmla="*/ 3956 h 3245"/>
                      <a:gd name="T46" fmla="*/ 239 w 597"/>
                      <a:gd name="T47" fmla="*/ 3942 h 3245"/>
                      <a:gd name="T48" fmla="*/ 243 w 597"/>
                      <a:gd name="T49" fmla="*/ 3895 h 3245"/>
                      <a:gd name="T50" fmla="*/ 258 w 597"/>
                      <a:gd name="T51" fmla="*/ 3831 h 3245"/>
                      <a:gd name="T52" fmla="*/ 167 w 597"/>
                      <a:gd name="T53" fmla="*/ 2991 h 3245"/>
                      <a:gd name="T54" fmla="*/ 76 w 597"/>
                      <a:gd name="T55" fmla="*/ 2499 h 3245"/>
                      <a:gd name="T56" fmla="*/ 20 w 597"/>
                      <a:gd name="T57" fmla="*/ 2476 h 3245"/>
                      <a:gd name="T58" fmla="*/ 38 w 597"/>
                      <a:gd name="T59" fmla="*/ 0 h 32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7"/>
                      <a:gd name="T91" fmla="*/ 0 h 3245"/>
                      <a:gd name="T92" fmla="*/ 597 w 597"/>
                      <a:gd name="T93" fmla="*/ 3245 h 32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w="9525">
                    <a:noFill/>
                    <a:round/>
                    <a:headEnd/>
                    <a:tailEnd/>
                  </a:ln>
                </p:spPr>
                <p:txBody>
                  <a:bodyPr/>
                  <a:lstStyle/>
                  <a:p>
                    <a:endParaRPr lang="en-US"/>
                  </a:p>
                </p:txBody>
              </p:sp>
              <p:sp>
                <p:nvSpPr>
                  <p:cNvPr id="26779" name="Freeform 6"/>
                  <p:cNvSpPr>
                    <a:spLocks/>
                  </p:cNvSpPr>
                  <p:nvPr/>
                </p:nvSpPr>
                <p:spPr bwMode="auto">
                  <a:xfrm>
                    <a:off x="662" y="197"/>
                    <a:ext cx="722" cy="3985"/>
                  </a:xfrm>
                  <a:custGeom>
                    <a:avLst/>
                    <a:gdLst>
                      <a:gd name="T0" fmla="*/ 681 w 587"/>
                      <a:gd name="T1" fmla="*/ 0 h 3247"/>
                      <a:gd name="T2" fmla="*/ 401 w 587"/>
                      <a:gd name="T3" fmla="*/ 335 h 3247"/>
                      <a:gd name="T4" fmla="*/ 541 w 587"/>
                      <a:gd name="T5" fmla="*/ 711 h 3247"/>
                      <a:gd name="T6" fmla="*/ 483 w 587"/>
                      <a:gd name="T7" fmla="*/ 875 h 3247"/>
                      <a:gd name="T8" fmla="*/ 167 w 587"/>
                      <a:gd name="T9" fmla="*/ 1094 h 3247"/>
                      <a:gd name="T10" fmla="*/ 140 w 587"/>
                      <a:gd name="T11" fmla="*/ 1620 h 3247"/>
                      <a:gd name="T12" fmla="*/ 79 w 587"/>
                      <a:gd name="T13" fmla="*/ 2208 h 3247"/>
                      <a:gd name="T14" fmla="*/ 84 w 587"/>
                      <a:gd name="T15" fmla="*/ 2407 h 3247"/>
                      <a:gd name="T16" fmla="*/ 143 w 587"/>
                      <a:gd name="T17" fmla="*/ 2307 h 3247"/>
                      <a:gd name="T18" fmla="*/ 196 w 587"/>
                      <a:gd name="T19" fmla="*/ 2304 h 3247"/>
                      <a:gd name="T20" fmla="*/ 208 w 587"/>
                      <a:gd name="T21" fmla="*/ 2047 h 3247"/>
                      <a:gd name="T22" fmla="*/ 305 w 587"/>
                      <a:gd name="T23" fmla="*/ 1435 h 3247"/>
                      <a:gd name="T24" fmla="*/ 305 w 587"/>
                      <a:gd name="T25" fmla="*/ 2016 h 3247"/>
                      <a:gd name="T26" fmla="*/ 298 w 587"/>
                      <a:gd name="T27" fmla="*/ 2987 h 3247"/>
                      <a:gd name="T28" fmla="*/ 289 w 587"/>
                      <a:gd name="T29" fmla="*/ 3521 h 3247"/>
                      <a:gd name="T30" fmla="*/ 276 w 587"/>
                      <a:gd name="T31" fmla="*/ 3900 h 3247"/>
                      <a:gd name="T32" fmla="*/ 267 w 587"/>
                      <a:gd name="T33" fmla="*/ 3943 h 3247"/>
                      <a:gd name="T34" fmla="*/ 290 w 587"/>
                      <a:gd name="T35" fmla="*/ 3952 h 3247"/>
                      <a:gd name="T36" fmla="*/ 306 w 587"/>
                      <a:gd name="T37" fmla="*/ 3967 h 3247"/>
                      <a:gd name="T38" fmla="*/ 335 w 587"/>
                      <a:gd name="T39" fmla="*/ 3962 h 3247"/>
                      <a:gd name="T40" fmla="*/ 358 w 587"/>
                      <a:gd name="T41" fmla="*/ 3979 h 3247"/>
                      <a:gd name="T42" fmla="*/ 379 w 587"/>
                      <a:gd name="T43" fmla="*/ 3970 h 3247"/>
                      <a:gd name="T44" fmla="*/ 421 w 587"/>
                      <a:gd name="T45" fmla="*/ 3965 h 3247"/>
                      <a:gd name="T46" fmla="*/ 467 w 587"/>
                      <a:gd name="T47" fmla="*/ 3964 h 3247"/>
                      <a:gd name="T48" fmla="*/ 476 w 587"/>
                      <a:gd name="T49" fmla="*/ 3892 h 3247"/>
                      <a:gd name="T50" fmla="*/ 466 w 587"/>
                      <a:gd name="T51" fmla="*/ 3849 h 3247"/>
                      <a:gd name="T52" fmla="*/ 461 w 587"/>
                      <a:gd name="T53" fmla="*/ 3830 h 3247"/>
                      <a:gd name="T54" fmla="*/ 552 w 587"/>
                      <a:gd name="T55" fmla="*/ 2991 h 3247"/>
                      <a:gd name="T56" fmla="*/ 643 w 587"/>
                      <a:gd name="T57" fmla="*/ 2499 h 3247"/>
                      <a:gd name="T58" fmla="*/ 713 w 587"/>
                      <a:gd name="T59" fmla="*/ 2478 h 3247"/>
                      <a:gd name="T60" fmla="*/ 681 w 587"/>
                      <a:gd name="T61" fmla="*/ 0 h 32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7"/>
                      <a:gd name="T94" fmla="*/ 0 h 3247"/>
                      <a:gd name="T95" fmla="*/ 587 w 587"/>
                      <a:gd name="T96" fmla="*/ 3247 h 32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w="9525">
                    <a:noFill/>
                    <a:round/>
                    <a:headEnd/>
                    <a:tailEnd/>
                  </a:ln>
                </p:spPr>
                <p:txBody>
                  <a:bodyPr/>
                  <a:lstStyle/>
                  <a:p>
                    <a:endParaRPr lang="en-US"/>
                  </a:p>
                </p:txBody>
              </p:sp>
            </p:grpSp>
            <p:grpSp>
              <p:nvGrpSpPr>
                <p:cNvPr id="560" name="Group 11"/>
                <p:cNvGrpSpPr>
                  <a:grpSpLocks noChangeAspect="1"/>
                </p:cNvGrpSpPr>
                <p:nvPr/>
              </p:nvGrpSpPr>
              <p:grpSpPr bwMode="auto">
                <a:xfrm>
                  <a:off x="6360930" y="822988"/>
                  <a:ext cx="1832026" cy="5562600"/>
                  <a:chOff x="3878" y="136"/>
                  <a:chExt cx="1377" cy="4181"/>
                </a:xfrm>
                <a:solidFill>
                  <a:schemeClr val="accent4"/>
                </a:solidFill>
              </p:grpSpPr>
              <p:sp>
                <p:nvSpPr>
                  <p:cNvPr id="561"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extLst>
                </p:spPr>
                <p:txBody>
                  <a:bodyPr/>
                  <a:lstStyle/>
                  <a:p>
                    <a:pPr fontAlgn="auto">
                      <a:spcBef>
                        <a:spcPts val="0"/>
                      </a:spcBef>
                      <a:spcAft>
                        <a:spcPts val="0"/>
                      </a:spcAft>
                      <a:defRPr/>
                    </a:pPr>
                    <a:endParaRPr lang="nl-BE" sz="1600">
                      <a:latin typeface="+mn-lt"/>
                      <a:cs typeface="+mn-cs"/>
                    </a:endParaRPr>
                  </a:p>
                </p:txBody>
              </p:sp>
              <p:sp>
                <p:nvSpPr>
                  <p:cNvPr id="562"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extLst>
                </p:spPr>
                <p:txBody>
                  <a:bodyPr/>
                  <a:lstStyle/>
                  <a:p>
                    <a:pPr fontAlgn="auto">
                      <a:spcBef>
                        <a:spcPts val="0"/>
                      </a:spcBef>
                      <a:spcAft>
                        <a:spcPts val="0"/>
                      </a:spcAft>
                      <a:defRPr/>
                    </a:pPr>
                    <a:endParaRPr lang="nl-BE" sz="1600">
                      <a:latin typeface="+mn-lt"/>
                      <a:cs typeface="+mn-cs"/>
                    </a:endParaRPr>
                  </a:p>
                </p:txBody>
              </p:sp>
            </p:grpSp>
          </p:grpSp>
          <p:sp>
            <p:nvSpPr>
              <p:cNvPr id="26750" name="Freeform 33"/>
              <p:cNvSpPr>
                <a:spLocks/>
              </p:cNvSpPr>
              <p:nvPr/>
            </p:nvSpPr>
            <p:spPr bwMode="auto">
              <a:xfrm>
                <a:off x="7482831" y="2795000"/>
                <a:ext cx="694052" cy="2794495"/>
              </a:xfrm>
              <a:custGeom>
                <a:avLst/>
                <a:gdLst>
                  <a:gd name="T0" fmla="*/ 343881 w 331"/>
                  <a:gd name="T1" fmla="*/ 184542 h 1590"/>
                  <a:gd name="T2" fmla="*/ 415173 w 331"/>
                  <a:gd name="T3" fmla="*/ 186300 h 1590"/>
                  <a:gd name="T4" fmla="*/ 337590 w 331"/>
                  <a:gd name="T5" fmla="*/ 221451 h 1590"/>
                  <a:gd name="T6" fmla="*/ 471788 w 331"/>
                  <a:gd name="T7" fmla="*/ 268904 h 1590"/>
                  <a:gd name="T8" fmla="*/ 534693 w 331"/>
                  <a:gd name="T9" fmla="*/ 377872 h 1590"/>
                  <a:gd name="T10" fmla="*/ 461303 w 331"/>
                  <a:gd name="T11" fmla="*/ 295267 h 1590"/>
                  <a:gd name="T12" fmla="*/ 440335 w 331"/>
                  <a:gd name="T13" fmla="*/ 302298 h 1590"/>
                  <a:gd name="T14" fmla="*/ 337590 w 331"/>
                  <a:gd name="T15" fmla="*/ 472779 h 1590"/>
                  <a:gd name="T16" fmla="*/ 608082 w 331"/>
                  <a:gd name="T17" fmla="*/ 1718878 h 1590"/>
                  <a:gd name="T18" fmla="*/ 618566 w 331"/>
                  <a:gd name="T19" fmla="*/ 2168810 h 1590"/>
                  <a:gd name="T20" fmla="*/ 595501 w 331"/>
                  <a:gd name="T21" fmla="*/ 2393775 h 1590"/>
                  <a:gd name="T22" fmla="*/ 582920 w 331"/>
                  <a:gd name="T23" fmla="*/ 1752271 h 1590"/>
                  <a:gd name="T24" fmla="*/ 507434 w 331"/>
                  <a:gd name="T25" fmla="*/ 977195 h 1590"/>
                  <a:gd name="T26" fmla="*/ 381624 w 331"/>
                  <a:gd name="T27" fmla="*/ 831318 h 1590"/>
                  <a:gd name="T28" fmla="*/ 358559 w 331"/>
                  <a:gd name="T29" fmla="*/ 741684 h 1590"/>
                  <a:gd name="T30" fmla="*/ 306138 w 331"/>
                  <a:gd name="T31" fmla="*/ 560657 h 1590"/>
                  <a:gd name="T32" fmla="*/ 215974 w 331"/>
                  <a:gd name="T33" fmla="*/ 741684 h 1590"/>
                  <a:gd name="T34" fmla="*/ 195006 w 331"/>
                  <a:gd name="T35" fmla="*/ 750471 h 1590"/>
                  <a:gd name="T36" fmla="*/ 132101 w 331"/>
                  <a:gd name="T37" fmla="*/ 848894 h 1590"/>
                  <a:gd name="T38" fmla="*/ 113229 w 331"/>
                  <a:gd name="T39" fmla="*/ 1442944 h 1590"/>
                  <a:gd name="T40" fmla="*/ 77583 w 331"/>
                  <a:gd name="T41" fmla="*/ 2207475 h 1590"/>
                  <a:gd name="T42" fmla="*/ 25162 w 331"/>
                  <a:gd name="T43" fmla="*/ 2049297 h 1590"/>
                  <a:gd name="T44" fmla="*/ 31453 w 331"/>
                  <a:gd name="T45" fmla="*/ 1576517 h 1590"/>
                  <a:gd name="T46" fmla="*/ 85970 w 331"/>
                  <a:gd name="T47" fmla="*/ 913923 h 1590"/>
                  <a:gd name="T48" fmla="*/ 264201 w 331"/>
                  <a:gd name="T49" fmla="*/ 397205 h 1590"/>
                  <a:gd name="T50" fmla="*/ 69196 w 331"/>
                  <a:gd name="T51" fmla="*/ 485082 h 1590"/>
                  <a:gd name="T52" fmla="*/ 203393 w 331"/>
                  <a:gd name="T53" fmla="*/ 460477 h 1590"/>
                  <a:gd name="T54" fmla="*/ 197102 w 331"/>
                  <a:gd name="T55" fmla="*/ 488597 h 1590"/>
                  <a:gd name="T56" fmla="*/ 31453 w 331"/>
                  <a:gd name="T57" fmla="*/ 441144 h 1590"/>
                  <a:gd name="T58" fmla="*/ 272588 w 331"/>
                  <a:gd name="T59" fmla="*/ 353266 h 1590"/>
                  <a:gd name="T60" fmla="*/ 304041 w 331"/>
                  <a:gd name="T61" fmla="*/ 240784 h 1590"/>
                  <a:gd name="T62" fmla="*/ 272588 w 331"/>
                  <a:gd name="T63" fmla="*/ 0 h 15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1"/>
                  <a:gd name="T97" fmla="*/ 0 h 1590"/>
                  <a:gd name="T98" fmla="*/ 331 w 331"/>
                  <a:gd name="T99" fmla="*/ 1590 h 15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1" h="1590">
                    <a:moveTo>
                      <a:pt x="165" y="8"/>
                    </a:moveTo>
                    <a:cubicBezTo>
                      <a:pt x="165" y="8"/>
                      <a:pt x="163" y="84"/>
                      <a:pt x="164" y="105"/>
                    </a:cubicBezTo>
                    <a:cubicBezTo>
                      <a:pt x="164" y="105"/>
                      <a:pt x="181" y="112"/>
                      <a:pt x="200" y="98"/>
                    </a:cubicBezTo>
                    <a:cubicBezTo>
                      <a:pt x="218" y="85"/>
                      <a:pt x="206" y="99"/>
                      <a:pt x="198" y="106"/>
                    </a:cubicBezTo>
                    <a:cubicBezTo>
                      <a:pt x="189" y="114"/>
                      <a:pt x="199" y="118"/>
                      <a:pt x="199" y="118"/>
                    </a:cubicBezTo>
                    <a:cubicBezTo>
                      <a:pt x="199" y="118"/>
                      <a:pt x="180" y="127"/>
                      <a:pt x="161" y="126"/>
                    </a:cubicBezTo>
                    <a:cubicBezTo>
                      <a:pt x="161" y="126"/>
                      <a:pt x="154" y="130"/>
                      <a:pt x="163" y="140"/>
                    </a:cubicBezTo>
                    <a:cubicBezTo>
                      <a:pt x="173" y="149"/>
                      <a:pt x="187" y="166"/>
                      <a:pt x="225" y="153"/>
                    </a:cubicBezTo>
                    <a:cubicBezTo>
                      <a:pt x="262" y="141"/>
                      <a:pt x="283" y="158"/>
                      <a:pt x="283" y="176"/>
                    </a:cubicBezTo>
                    <a:cubicBezTo>
                      <a:pt x="283" y="194"/>
                      <a:pt x="263" y="211"/>
                      <a:pt x="255" y="215"/>
                    </a:cubicBezTo>
                    <a:cubicBezTo>
                      <a:pt x="255" y="215"/>
                      <a:pt x="286" y="185"/>
                      <a:pt x="267" y="172"/>
                    </a:cubicBezTo>
                    <a:cubicBezTo>
                      <a:pt x="249" y="158"/>
                      <a:pt x="228" y="161"/>
                      <a:pt x="220" y="168"/>
                    </a:cubicBezTo>
                    <a:cubicBezTo>
                      <a:pt x="213" y="174"/>
                      <a:pt x="226" y="187"/>
                      <a:pt x="226" y="187"/>
                    </a:cubicBezTo>
                    <a:cubicBezTo>
                      <a:pt x="226" y="187"/>
                      <a:pt x="216" y="183"/>
                      <a:pt x="210" y="172"/>
                    </a:cubicBezTo>
                    <a:cubicBezTo>
                      <a:pt x="204" y="160"/>
                      <a:pt x="184" y="178"/>
                      <a:pt x="162" y="160"/>
                    </a:cubicBezTo>
                    <a:cubicBezTo>
                      <a:pt x="162" y="160"/>
                      <a:pt x="159" y="248"/>
                      <a:pt x="161" y="269"/>
                    </a:cubicBezTo>
                    <a:cubicBezTo>
                      <a:pt x="161" y="269"/>
                      <a:pt x="282" y="392"/>
                      <a:pt x="267" y="553"/>
                    </a:cubicBezTo>
                    <a:cubicBezTo>
                      <a:pt x="267" y="553"/>
                      <a:pt x="195" y="713"/>
                      <a:pt x="290" y="978"/>
                    </a:cubicBezTo>
                    <a:cubicBezTo>
                      <a:pt x="290" y="978"/>
                      <a:pt x="331" y="1067"/>
                      <a:pt x="316" y="1155"/>
                    </a:cubicBezTo>
                    <a:cubicBezTo>
                      <a:pt x="316" y="1155"/>
                      <a:pt x="297" y="1186"/>
                      <a:pt x="295" y="1234"/>
                    </a:cubicBezTo>
                    <a:cubicBezTo>
                      <a:pt x="293" y="1282"/>
                      <a:pt x="299" y="1539"/>
                      <a:pt x="309" y="1590"/>
                    </a:cubicBezTo>
                    <a:cubicBezTo>
                      <a:pt x="309" y="1590"/>
                      <a:pt x="292" y="1559"/>
                      <a:pt x="284" y="1362"/>
                    </a:cubicBezTo>
                    <a:cubicBezTo>
                      <a:pt x="276" y="1166"/>
                      <a:pt x="297" y="1158"/>
                      <a:pt x="297" y="1158"/>
                    </a:cubicBezTo>
                    <a:cubicBezTo>
                      <a:pt x="297" y="1158"/>
                      <a:pt x="309" y="1046"/>
                      <a:pt x="278" y="997"/>
                    </a:cubicBezTo>
                    <a:cubicBezTo>
                      <a:pt x="246" y="948"/>
                      <a:pt x="226" y="783"/>
                      <a:pt x="222" y="750"/>
                    </a:cubicBezTo>
                    <a:cubicBezTo>
                      <a:pt x="217" y="717"/>
                      <a:pt x="216" y="633"/>
                      <a:pt x="242" y="556"/>
                    </a:cubicBezTo>
                    <a:cubicBezTo>
                      <a:pt x="268" y="479"/>
                      <a:pt x="215" y="404"/>
                      <a:pt x="215" y="404"/>
                    </a:cubicBezTo>
                    <a:cubicBezTo>
                      <a:pt x="215" y="404"/>
                      <a:pt x="184" y="402"/>
                      <a:pt x="182" y="473"/>
                    </a:cubicBezTo>
                    <a:cubicBezTo>
                      <a:pt x="182" y="473"/>
                      <a:pt x="173" y="446"/>
                      <a:pt x="183" y="419"/>
                    </a:cubicBezTo>
                    <a:cubicBezTo>
                      <a:pt x="183" y="419"/>
                      <a:pt x="175" y="413"/>
                      <a:pt x="171" y="422"/>
                    </a:cubicBezTo>
                    <a:cubicBezTo>
                      <a:pt x="171" y="422"/>
                      <a:pt x="179" y="398"/>
                      <a:pt x="202" y="384"/>
                    </a:cubicBezTo>
                    <a:cubicBezTo>
                      <a:pt x="202" y="384"/>
                      <a:pt x="177" y="320"/>
                      <a:pt x="146" y="319"/>
                    </a:cubicBezTo>
                    <a:cubicBezTo>
                      <a:pt x="146" y="319"/>
                      <a:pt x="69" y="373"/>
                      <a:pt x="115" y="419"/>
                    </a:cubicBezTo>
                    <a:cubicBezTo>
                      <a:pt x="103" y="422"/>
                      <a:pt x="103" y="422"/>
                      <a:pt x="103" y="422"/>
                    </a:cubicBezTo>
                    <a:cubicBezTo>
                      <a:pt x="103" y="422"/>
                      <a:pt x="107" y="425"/>
                      <a:pt x="112" y="449"/>
                    </a:cubicBezTo>
                    <a:cubicBezTo>
                      <a:pt x="112" y="449"/>
                      <a:pt x="100" y="430"/>
                      <a:pt x="93" y="427"/>
                    </a:cubicBezTo>
                    <a:cubicBezTo>
                      <a:pt x="86" y="424"/>
                      <a:pt x="78" y="399"/>
                      <a:pt x="78" y="399"/>
                    </a:cubicBezTo>
                    <a:cubicBezTo>
                      <a:pt x="78" y="399"/>
                      <a:pt x="62" y="422"/>
                      <a:pt x="63" y="483"/>
                    </a:cubicBezTo>
                    <a:cubicBezTo>
                      <a:pt x="64" y="545"/>
                      <a:pt x="74" y="619"/>
                      <a:pt x="73" y="646"/>
                    </a:cubicBezTo>
                    <a:cubicBezTo>
                      <a:pt x="72" y="673"/>
                      <a:pt x="71" y="760"/>
                      <a:pt x="54" y="821"/>
                    </a:cubicBezTo>
                    <a:cubicBezTo>
                      <a:pt x="38" y="881"/>
                      <a:pt x="17" y="987"/>
                      <a:pt x="21" y="1048"/>
                    </a:cubicBezTo>
                    <a:cubicBezTo>
                      <a:pt x="25" y="1109"/>
                      <a:pt x="36" y="1234"/>
                      <a:pt x="37" y="1256"/>
                    </a:cubicBezTo>
                    <a:cubicBezTo>
                      <a:pt x="38" y="1277"/>
                      <a:pt x="47" y="1450"/>
                      <a:pt x="21" y="1589"/>
                    </a:cubicBezTo>
                    <a:cubicBezTo>
                      <a:pt x="21" y="1589"/>
                      <a:pt x="45" y="1237"/>
                      <a:pt x="12" y="1166"/>
                    </a:cubicBezTo>
                    <a:cubicBezTo>
                      <a:pt x="12" y="1166"/>
                      <a:pt x="7" y="1108"/>
                      <a:pt x="6" y="1073"/>
                    </a:cubicBezTo>
                    <a:cubicBezTo>
                      <a:pt x="5" y="1038"/>
                      <a:pt x="0" y="956"/>
                      <a:pt x="15" y="897"/>
                    </a:cubicBezTo>
                    <a:cubicBezTo>
                      <a:pt x="30" y="839"/>
                      <a:pt x="52" y="730"/>
                      <a:pt x="51" y="705"/>
                    </a:cubicBezTo>
                    <a:cubicBezTo>
                      <a:pt x="50" y="680"/>
                      <a:pt x="46" y="543"/>
                      <a:pt x="41" y="520"/>
                    </a:cubicBezTo>
                    <a:cubicBezTo>
                      <a:pt x="36" y="496"/>
                      <a:pt x="31" y="356"/>
                      <a:pt x="124" y="287"/>
                    </a:cubicBezTo>
                    <a:cubicBezTo>
                      <a:pt x="124" y="287"/>
                      <a:pt x="133" y="236"/>
                      <a:pt x="126" y="226"/>
                    </a:cubicBezTo>
                    <a:cubicBezTo>
                      <a:pt x="126" y="226"/>
                      <a:pt x="85" y="215"/>
                      <a:pt x="69" y="221"/>
                    </a:cubicBezTo>
                    <a:cubicBezTo>
                      <a:pt x="53" y="226"/>
                      <a:pt x="9" y="245"/>
                      <a:pt x="33" y="276"/>
                    </a:cubicBezTo>
                    <a:cubicBezTo>
                      <a:pt x="33" y="276"/>
                      <a:pt x="47" y="282"/>
                      <a:pt x="58" y="272"/>
                    </a:cubicBezTo>
                    <a:cubicBezTo>
                      <a:pt x="68" y="261"/>
                      <a:pt x="93" y="255"/>
                      <a:pt x="97" y="262"/>
                    </a:cubicBezTo>
                    <a:cubicBezTo>
                      <a:pt x="97" y="262"/>
                      <a:pt x="73" y="267"/>
                      <a:pt x="68" y="280"/>
                    </a:cubicBezTo>
                    <a:cubicBezTo>
                      <a:pt x="68" y="280"/>
                      <a:pt x="85" y="283"/>
                      <a:pt x="94" y="278"/>
                    </a:cubicBezTo>
                    <a:cubicBezTo>
                      <a:pt x="94" y="278"/>
                      <a:pt x="93" y="287"/>
                      <a:pt x="60" y="288"/>
                    </a:cubicBezTo>
                    <a:cubicBezTo>
                      <a:pt x="26" y="289"/>
                      <a:pt x="7" y="274"/>
                      <a:pt x="15" y="251"/>
                    </a:cubicBezTo>
                    <a:cubicBezTo>
                      <a:pt x="23" y="228"/>
                      <a:pt x="56" y="202"/>
                      <a:pt x="75" y="201"/>
                    </a:cubicBezTo>
                    <a:cubicBezTo>
                      <a:pt x="94" y="200"/>
                      <a:pt x="121" y="214"/>
                      <a:pt x="130" y="201"/>
                    </a:cubicBezTo>
                    <a:cubicBezTo>
                      <a:pt x="128" y="139"/>
                      <a:pt x="128" y="139"/>
                      <a:pt x="128" y="139"/>
                    </a:cubicBezTo>
                    <a:cubicBezTo>
                      <a:pt x="145" y="137"/>
                      <a:pt x="145" y="137"/>
                      <a:pt x="145" y="137"/>
                    </a:cubicBezTo>
                    <a:cubicBezTo>
                      <a:pt x="145" y="137"/>
                      <a:pt x="145" y="125"/>
                      <a:pt x="132" y="114"/>
                    </a:cubicBezTo>
                    <a:cubicBezTo>
                      <a:pt x="130" y="0"/>
                      <a:pt x="130" y="0"/>
                      <a:pt x="130" y="0"/>
                    </a:cubicBezTo>
                    <a:lnTo>
                      <a:pt x="165" y="8"/>
                    </a:lnTo>
                    <a:close/>
                  </a:path>
                </a:pathLst>
              </a:custGeom>
              <a:solidFill>
                <a:srgbClr val="970F00"/>
              </a:solidFill>
              <a:ln w="9525">
                <a:noFill/>
                <a:round/>
                <a:headEnd/>
                <a:tailEnd/>
              </a:ln>
            </p:spPr>
            <p:txBody>
              <a:bodyPr/>
              <a:lstStyle/>
              <a:p>
                <a:endParaRPr lang="en-US"/>
              </a:p>
            </p:txBody>
          </p:sp>
          <p:sp>
            <p:nvSpPr>
              <p:cNvPr id="26751" name="Freeform 36"/>
              <p:cNvSpPr>
                <a:spLocks/>
              </p:cNvSpPr>
              <p:nvPr/>
            </p:nvSpPr>
            <p:spPr bwMode="auto">
              <a:xfrm>
                <a:off x="7493675" y="2581091"/>
                <a:ext cx="178936" cy="163847"/>
              </a:xfrm>
              <a:custGeom>
                <a:avLst/>
                <a:gdLst>
                  <a:gd name="T0" fmla="*/ 153674 w 85"/>
                  <a:gd name="T1" fmla="*/ 1743 h 94"/>
                  <a:gd name="T2" fmla="*/ 86310 w 85"/>
                  <a:gd name="T3" fmla="*/ 40090 h 94"/>
                  <a:gd name="T4" fmla="*/ 44208 w 85"/>
                  <a:gd name="T5" fmla="*/ 54035 h 94"/>
                  <a:gd name="T6" fmla="*/ 0 w 85"/>
                  <a:gd name="T7" fmla="*/ 62750 h 94"/>
                  <a:gd name="T8" fmla="*/ 12631 w 85"/>
                  <a:gd name="T9" fmla="*/ 64493 h 94"/>
                  <a:gd name="T10" fmla="*/ 4210 w 85"/>
                  <a:gd name="T11" fmla="*/ 71465 h 94"/>
                  <a:gd name="T12" fmla="*/ 21051 w 85"/>
                  <a:gd name="T13" fmla="*/ 74951 h 94"/>
                  <a:gd name="T14" fmla="*/ 16841 w 85"/>
                  <a:gd name="T15" fmla="*/ 81924 h 94"/>
                  <a:gd name="T16" fmla="*/ 14736 w 85"/>
                  <a:gd name="T17" fmla="*/ 146416 h 94"/>
                  <a:gd name="T18" fmla="*/ 33682 w 85"/>
                  <a:gd name="T19" fmla="*/ 134215 h 94"/>
                  <a:gd name="T20" fmla="*/ 33682 w 85"/>
                  <a:gd name="T21" fmla="*/ 144673 h 94"/>
                  <a:gd name="T22" fmla="*/ 44208 w 85"/>
                  <a:gd name="T23" fmla="*/ 137701 h 94"/>
                  <a:gd name="T24" fmla="*/ 56838 w 85"/>
                  <a:gd name="T25" fmla="*/ 163847 h 94"/>
                  <a:gd name="T26" fmla="*/ 56838 w 85"/>
                  <a:gd name="T27" fmla="*/ 155132 h 94"/>
                  <a:gd name="T28" fmla="*/ 61049 w 85"/>
                  <a:gd name="T29" fmla="*/ 162104 h 94"/>
                  <a:gd name="T30" fmla="*/ 71574 w 85"/>
                  <a:gd name="T31" fmla="*/ 113298 h 94"/>
                  <a:gd name="T32" fmla="*/ 101046 w 85"/>
                  <a:gd name="T33" fmla="*/ 74951 h 94"/>
                  <a:gd name="T34" fmla="*/ 151569 w 85"/>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94"/>
                  <a:gd name="T56" fmla="*/ 85 w 85"/>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94">
                    <a:moveTo>
                      <a:pt x="73" y="1"/>
                    </a:moveTo>
                    <a:cubicBezTo>
                      <a:pt x="63" y="7"/>
                      <a:pt x="52" y="15"/>
                      <a:pt x="41" y="23"/>
                    </a:cubicBezTo>
                    <a:cubicBezTo>
                      <a:pt x="35" y="27"/>
                      <a:pt x="28" y="29"/>
                      <a:pt x="21" y="31"/>
                    </a:cubicBezTo>
                    <a:cubicBezTo>
                      <a:pt x="15" y="33"/>
                      <a:pt x="4" y="31"/>
                      <a:pt x="0" y="36"/>
                    </a:cubicBezTo>
                    <a:cubicBezTo>
                      <a:pt x="2" y="36"/>
                      <a:pt x="4" y="37"/>
                      <a:pt x="6" y="37"/>
                    </a:cubicBezTo>
                    <a:cubicBezTo>
                      <a:pt x="5" y="37"/>
                      <a:pt x="3" y="40"/>
                      <a:pt x="2" y="41"/>
                    </a:cubicBezTo>
                    <a:cubicBezTo>
                      <a:pt x="4" y="42"/>
                      <a:pt x="6" y="43"/>
                      <a:pt x="10" y="43"/>
                    </a:cubicBezTo>
                    <a:cubicBezTo>
                      <a:pt x="9" y="44"/>
                      <a:pt x="9" y="45"/>
                      <a:pt x="8" y="47"/>
                    </a:cubicBezTo>
                    <a:cubicBezTo>
                      <a:pt x="28" y="35"/>
                      <a:pt x="7" y="80"/>
                      <a:pt x="7" y="84"/>
                    </a:cubicBezTo>
                    <a:cubicBezTo>
                      <a:pt x="10" y="82"/>
                      <a:pt x="13" y="78"/>
                      <a:pt x="16" y="77"/>
                    </a:cubicBezTo>
                    <a:cubicBezTo>
                      <a:pt x="16" y="79"/>
                      <a:pt x="16" y="81"/>
                      <a:pt x="16" y="83"/>
                    </a:cubicBezTo>
                    <a:cubicBezTo>
                      <a:pt x="18" y="81"/>
                      <a:pt x="20" y="80"/>
                      <a:pt x="21" y="79"/>
                    </a:cubicBezTo>
                    <a:cubicBezTo>
                      <a:pt x="21" y="85"/>
                      <a:pt x="23" y="90"/>
                      <a:pt x="27" y="94"/>
                    </a:cubicBezTo>
                    <a:cubicBezTo>
                      <a:pt x="26" y="93"/>
                      <a:pt x="27" y="91"/>
                      <a:pt x="27" y="89"/>
                    </a:cubicBezTo>
                    <a:cubicBezTo>
                      <a:pt x="27" y="90"/>
                      <a:pt x="28" y="92"/>
                      <a:pt x="29" y="93"/>
                    </a:cubicBezTo>
                    <a:cubicBezTo>
                      <a:pt x="34" y="88"/>
                      <a:pt x="31" y="73"/>
                      <a:pt x="34" y="65"/>
                    </a:cubicBezTo>
                    <a:cubicBezTo>
                      <a:pt x="36" y="58"/>
                      <a:pt x="42" y="49"/>
                      <a:pt x="48" y="43"/>
                    </a:cubicBezTo>
                    <a:cubicBezTo>
                      <a:pt x="58" y="30"/>
                      <a:pt x="85" y="20"/>
                      <a:pt x="72" y="0"/>
                    </a:cubicBezTo>
                  </a:path>
                </a:pathLst>
              </a:custGeom>
              <a:solidFill>
                <a:srgbClr val="970F00"/>
              </a:solidFill>
              <a:ln w="9525">
                <a:noFill/>
                <a:round/>
                <a:headEnd/>
                <a:tailEnd/>
              </a:ln>
            </p:spPr>
            <p:txBody>
              <a:bodyPr/>
              <a:lstStyle/>
              <a:p>
                <a:endParaRPr lang="en-US"/>
              </a:p>
            </p:txBody>
          </p:sp>
          <p:sp>
            <p:nvSpPr>
              <p:cNvPr id="26752" name="Freeform 37"/>
              <p:cNvSpPr>
                <a:spLocks/>
              </p:cNvSpPr>
              <p:nvPr/>
            </p:nvSpPr>
            <p:spPr bwMode="auto">
              <a:xfrm>
                <a:off x="7827146" y="2533301"/>
                <a:ext cx="222313" cy="229840"/>
              </a:xfrm>
              <a:custGeom>
                <a:avLst/>
                <a:gdLst>
                  <a:gd name="T0" fmla="*/ 29362 w 106"/>
                  <a:gd name="T1" fmla="*/ 33336 h 131"/>
                  <a:gd name="T2" fmla="*/ 138421 w 106"/>
                  <a:gd name="T3" fmla="*/ 28072 h 131"/>
                  <a:gd name="T4" fmla="*/ 188756 w 106"/>
                  <a:gd name="T5" fmla="*/ 5264 h 131"/>
                  <a:gd name="T6" fmla="*/ 197145 w 106"/>
                  <a:gd name="T7" fmla="*/ 33336 h 131"/>
                  <a:gd name="T8" fmla="*/ 222313 w 106"/>
                  <a:gd name="T9" fmla="*/ 35090 h 131"/>
                  <a:gd name="T10" fmla="*/ 207632 w 106"/>
                  <a:gd name="T11" fmla="*/ 49126 h 131"/>
                  <a:gd name="T12" fmla="*/ 216021 w 106"/>
                  <a:gd name="T13" fmla="*/ 54390 h 131"/>
                  <a:gd name="T14" fmla="*/ 203437 w 106"/>
                  <a:gd name="T15" fmla="*/ 61408 h 131"/>
                  <a:gd name="T16" fmla="*/ 209729 w 106"/>
                  <a:gd name="T17" fmla="*/ 68426 h 131"/>
                  <a:gd name="T18" fmla="*/ 192951 w 106"/>
                  <a:gd name="T19" fmla="*/ 70180 h 131"/>
                  <a:gd name="T20" fmla="*/ 199243 w 106"/>
                  <a:gd name="T21" fmla="*/ 75444 h 131"/>
                  <a:gd name="T22" fmla="*/ 171978 w 106"/>
                  <a:gd name="T23" fmla="*/ 121061 h 131"/>
                  <a:gd name="T24" fmla="*/ 199243 w 106"/>
                  <a:gd name="T25" fmla="*/ 182468 h 131"/>
                  <a:gd name="T26" fmla="*/ 184562 w 106"/>
                  <a:gd name="T27" fmla="*/ 173696 h 131"/>
                  <a:gd name="T28" fmla="*/ 184562 w 106"/>
                  <a:gd name="T29" fmla="*/ 229840 h 131"/>
                  <a:gd name="T30" fmla="*/ 148908 w 106"/>
                  <a:gd name="T31" fmla="*/ 159660 h 131"/>
                  <a:gd name="T32" fmla="*/ 113254 w 106"/>
                  <a:gd name="T33" fmla="*/ 94743 h 131"/>
                  <a:gd name="T34" fmla="*/ 29362 w 106"/>
                  <a:gd name="T35" fmla="*/ 80707 h 131"/>
                  <a:gd name="T36" fmla="*/ 0 w 106"/>
                  <a:gd name="T37" fmla="*/ 56144 h 131"/>
                  <a:gd name="T38" fmla="*/ 23070 w 106"/>
                  <a:gd name="T39" fmla="*/ 31581 h 1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31"/>
                  <a:gd name="T62" fmla="*/ 106 w 106"/>
                  <a:gd name="T63" fmla="*/ 131 h 1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31">
                    <a:moveTo>
                      <a:pt x="14" y="19"/>
                    </a:moveTo>
                    <a:cubicBezTo>
                      <a:pt x="27" y="13"/>
                      <a:pt x="51" y="19"/>
                      <a:pt x="66" y="16"/>
                    </a:cubicBezTo>
                    <a:cubicBezTo>
                      <a:pt x="75" y="14"/>
                      <a:pt x="81" y="6"/>
                      <a:pt x="90" y="3"/>
                    </a:cubicBezTo>
                    <a:cubicBezTo>
                      <a:pt x="101" y="0"/>
                      <a:pt x="97" y="11"/>
                      <a:pt x="94" y="19"/>
                    </a:cubicBezTo>
                    <a:cubicBezTo>
                      <a:pt x="97" y="22"/>
                      <a:pt x="102" y="21"/>
                      <a:pt x="106" y="20"/>
                    </a:cubicBezTo>
                    <a:cubicBezTo>
                      <a:pt x="104" y="23"/>
                      <a:pt x="102" y="26"/>
                      <a:pt x="99" y="28"/>
                    </a:cubicBezTo>
                    <a:cubicBezTo>
                      <a:pt x="101" y="29"/>
                      <a:pt x="102" y="31"/>
                      <a:pt x="103" y="31"/>
                    </a:cubicBezTo>
                    <a:cubicBezTo>
                      <a:pt x="101" y="32"/>
                      <a:pt x="99" y="34"/>
                      <a:pt x="97" y="35"/>
                    </a:cubicBezTo>
                    <a:cubicBezTo>
                      <a:pt x="98" y="36"/>
                      <a:pt x="99" y="38"/>
                      <a:pt x="100" y="39"/>
                    </a:cubicBezTo>
                    <a:cubicBezTo>
                      <a:pt x="97" y="39"/>
                      <a:pt x="95" y="40"/>
                      <a:pt x="92" y="40"/>
                    </a:cubicBezTo>
                    <a:cubicBezTo>
                      <a:pt x="93" y="41"/>
                      <a:pt x="94" y="42"/>
                      <a:pt x="95" y="43"/>
                    </a:cubicBezTo>
                    <a:cubicBezTo>
                      <a:pt x="77" y="43"/>
                      <a:pt x="76" y="54"/>
                      <a:pt x="82" y="69"/>
                    </a:cubicBezTo>
                    <a:cubicBezTo>
                      <a:pt x="87" y="81"/>
                      <a:pt x="91" y="91"/>
                      <a:pt x="95" y="104"/>
                    </a:cubicBezTo>
                    <a:cubicBezTo>
                      <a:pt x="93" y="102"/>
                      <a:pt x="90" y="101"/>
                      <a:pt x="88" y="99"/>
                    </a:cubicBezTo>
                    <a:cubicBezTo>
                      <a:pt x="89" y="107"/>
                      <a:pt x="92" y="124"/>
                      <a:pt x="88" y="131"/>
                    </a:cubicBezTo>
                    <a:cubicBezTo>
                      <a:pt x="88" y="116"/>
                      <a:pt x="76" y="104"/>
                      <a:pt x="71" y="91"/>
                    </a:cubicBezTo>
                    <a:cubicBezTo>
                      <a:pt x="66" y="78"/>
                      <a:pt x="66" y="64"/>
                      <a:pt x="54" y="54"/>
                    </a:cubicBezTo>
                    <a:cubicBezTo>
                      <a:pt x="41" y="45"/>
                      <a:pt x="27" y="53"/>
                      <a:pt x="14" y="46"/>
                    </a:cubicBezTo>
                    <a:cubicBezTo>
                      <a:pt x="11" y="44"/>
                      <a:pt x="1" y="36"/>
                      <a:pt x="0" y="32"/>
                    </a:cubicBezTo>
                    <a:cubicBezTo>
                      <a:pt x="0" y="24"/>
                      <a:pt x="13" y="29"/>
                      <a:pt x="11" y="18"/>
                    </a:cubicBezTo>
                  </a:path>
                </a:pathLst>
              </a:custGeom>
              <a:solidFill>
                <a:srgbClr val="970F00"/>
              </a:solidFill>
              <a:ln w="9525">
                <a:noFill/>
                <a:round/>
                <a:headEnd/>
                <a:tailEnd/>
              </a:ln>
            </p:spPr>
            <p:txBody>
              <a:bodyPr/>
              <a:lstStyle/>
              <a:p>
                <a:endParaRPr lang="en-US"/>
              </a:p>
            </p:txBody>
          </p:sp>
          <p:sp>
            <p:nvSpPr>
              <p:cNvPr id="26753" name="Freeform 38"/>
              <p:cNvSpPr>
                <a:spLocks/>
              </p:cNvSpPr>
              <p:nvPr/>
            </p:nvSpPr>
            <p:spPr bwMode="auto">
              <a:xfrm>
                <a:off x="7069798" y="2250432"/>
                <a:ext cx="573852" cy="1383327"/>
              </a:xfrm>
              <a:custGeom>
                <a:avLst/>
                <a:gdLst>
                  <a:gd name="T0" fmla="*/ 571452 w 10041"/>
                  <a:gd name="T1" fmla="*/ 0 h 10035"/>
                  <a:gd name="T2" fmla="*/ 184426 w 10041"/>
                  <a:gd name="T3" fmla="*/ 201123 h 10035"/>
                  <a:gd name="T4" fmla="*/ 88012 w 10041"/>
                  <a:gd name="T5" fmla="*/ 550160 h 10035"/>
                  <a:gd name="T6" fmla="*/ 0 w 10041"/>
                  <a:gd name="T7" fmla="*/ 1120860 h 10035"/>
                  <a:gd name="T8" fmla="*/ 6287 w 10041"/>
                  <a:gd name="T9" fmla="*/ 1150498 h 10035"/>
                  <a:gd name="T10" fmla="*/ 27261 w 10041"/>
                  <a:gd name="T11" fmla="*/ 1145949 h 10035"/>
                  <a:gd name="T12" fmla="*/ 18860 w 10041"/>
                  <a:gd name="T13" fmla="*/ 1383327 h 10035"/>
                  <a:gd name="T14" fmla="*/ 44006 w 10041"/>
                  <a:gd name="T15" fmla="*/ 1360444 h 10035"/>
                  <a:gd name="T16" fmla="*/ 58694 w 10041"/>
                  <a:gd name="T17" fmla="*/ 1136851 h 10035"/>
                  <a:gd name="T18" fmla="*/ 113159 w 10041"/>
                  <a:gd name="T19" fmla="*/ 903884 h 10035"/>
                  <a:gd name="T20" fmla="*/ 207458 w 10041"/>
                  <a:gd name="T21" fmla="*/ 232967 h 10035"/>
                  <a:gd name="T22" fmla="*/ 236776 w 10041"/>
                  <a:gd name="T23" fmla="*/ 141710 h 10035"/>
                  <a:gd name="T24" fmla="*/ 571509 w 10041"/>
                  <a:gd name="T25" fmla="*/ 61895 h 10035"/>
                  <a:gd name="T26" fmla="*/ 571452 w 10041"/>
                  <a:gd name="T27" fmla="*/ 0 h 100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41" h="10035">
                    <a:moveTo>
                      <a:pt x="9999" y="0"/>
                    </a:moveTo>
                    <a:cubicBezTo>
                      <a:pt x="9999" y="0"/>
                      <a:pt x="4637" y="794"/>
                      <a:pt x="3227" y="1459"/>
                    </a:cubicBezTo>
                    <a:cubicBezTo>
                      <a:pt x="1817" y="2124"/>
                      <a:pt x="1503" y="2501"/>
                      <a:pt x="1540" y="3991"/>
                    </a:cubicBezTo>
                    <a:cubicBezTo>
                      <a:pt x="1576" y="5481"/>
                      <a:pt x="1796" y="7568"/>
                      <a:pt x="0" y="8131"/>
                    </a:cubicBezTo>
                    <a:lnTo>
                      <a:pt x="110" y="8346"/>
                    </a:lnTo>
                    <a:cubicBezTo>
                      <a:pt x="110" y="8346"/>
                      <a:pt x="330" y="8230"/>
                      <a:pt x="477" y="8313"/>
                    </a:cubicBezTo>
                    <a:cubicBezTo>
                      <a:pt x="623" y="8413"/>
                      <a:pt x="586" y="9505"/>
                      <a:pt x="330" y="10035"/>
                    </a:cubicBezTo>
                    <a:lnTo>
                      <a:pt x="770" y="9869"/>
                    </a:lnTo>
                    <a:cubicBezTo>
                      <a:pt x="770" y="9869"/>
                      <a:pt x="843" y="8462"/>
                      <a:pt x="1027" y="8247"/>
                    </a:cubicBezTo>
                    <a:cubicBezTo>
                      <a:pt x="1247" y="8048"/>
                      <a:pt x="1944" y="7237"/>
                      <a:pt x="1980" y="6557"/>
                    </a:cubicBezTo>
                    <a:cubicBezTo>
                      <a:pt x="2053" y="5863"/>
                      <a:pt x="2090" y="2403"/>
                      <a:pt x="3630" y="1690"/>
                    </a:cubicBezTo>
                    <a:lnTo>
                      <a:pt x="4143" y="1028"/>
                    </a:lnTo>
                    <a:cubicBezTo>
                      <a:pt x="4143" y="1028"/>
                      <a:pt x="8313" y="216"/>
                      <a:pt x="10000" y="449"/>
                    </a:cubicBezTo>
                    <a:cubicBezTo>
                      <a:pt x="9854" y="299"/>
                      <a:pt x="10145" y="150"/>
                      <a:pt x="9999" y="0"/>
                    </a:cubicBezTo>
                    <a:close/>
                  </a:path>
                </a:pathLst>
              </a:custGeom>
              <a:solidFill>
                <a:srgbClr val="970F00"/>
              </a:solidFill>
              <a:ln w="9525">
                <a:noFill/>
                <a:round/>
                <a:headEnd/>
                <a:tailEnd/>
              </a:ln>
            </p:spPr>
            <p:txBody>
              <a:bodyPr/>
              <a:lstStyle/>
              <a:p>
                <a:endParaRPr lang="en-US"/>
              </a:p>
            </p:txBody>
          </p:sp>
          <p:sp>
            <p:nvSpPr>
              <p:cNvPr id="26754" name="Freeform 39"/>
              <p:cNvSpPr>
                <a:spLocks/>
              </p:cNvSpPr>
              <p:nvPr/>
            </p:nvSpPr>
            <p:spPr bwMode="auto">
              <a:xfrm>
                <a:off x="7634654" y="2203332"/>
                <a:ext cx="84045" cy="316315"/>
              </a:xfrm>
              <a:custGeom>
                <a:avLst/>
                <a:gdLst>
                  <a:gd name="T0" fmla="*/ 84045 w 40"/>
                  <a:gd name="T1" fmla="*/ 254466 h 179"/>
                  <a:gd name="T2" fmla="*/ 46225 w 40"/>
                  <a:gd name="T3" fmla="*/ 166110 h 179"/>
                  <a:gd name="T4" fmla="*/ 48326 w 40"/>
                  <a:gd name="T5" fmla="*/ 3534 h 179"/>
                  <a:gd name="T6" fmla="*/ 37820 w 40"/>
                  <a:gd name="T7" fmla="*/ 10603 h 179"/>
                  <a:gd name="T8" fmla="*/ 14708 w 40"/>
                  <a:gd name="T9" fmla="*/ 7068 h 179"/>
                  <a:gd name="T10" fmla="*/ 6303 w 40"/>
                  <a:gd name="T11" fmla="*/ 12370 h 179"/>
                  <a:gd name="T12" fmla="*/ 10506 w 40"/>
                  <a:gd name="T13" fmla="*/ 51247 h 179"/>
                  <a:gd name="T14" fmla="*/ 23112 w 40"/>
                  <a:gd name="T15" fmla="*/ 235027 h 179"/>
                  <a:gd name="T16" fmla="*/ 84045 w 40"/>
                  <a:gd name="T17" fmla="*/ 254466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79"/>
                  <a:gd name="T29" fmla="*/ 40 w 40"/>
                  <a:gd name="T30" fmla="*/ 179 h 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79">
                    <a:moveTo>
                      <a:pt x="40" y="144"/>
                    </a:moveTo>
                    <a:cubicBezTo>
                      <a:pt x="40" y="144"/>
                      <a:pt x="21" y="117"/>
                      <a:pt x="22" y="94"/>
                    </a:cubicBezTo>
                    <a:cubicBezTo>
                      <a:pt x="23" y="72"/>
                      <a:pt x="23" y="2"/>
                      <a:pt x="23" y="2"/>
                    </a:cubicBezTo>
                    <a:cubicBezTo>
                      <a:pt x="23" y="2"/>
                      <a:pt x="21" y="0"/>
                      <a:pt x="18" y="6"/>
                    </a:cubicBezTo>
                    <a:cubicBezTo>
                      <a:pt x="18" y="6"/>
                      <a:pt x="15" y="24"/>
                      <a:pt x="7" y="4"/>
                    </a:cubicBezTo>
                    <a:cubicBezTo>
                      <a:pt x="7" y="4"/>
                      <a:pt x="5" y="0"/>
                      <a:pt x="3" y="7"/>
                    </a:cubicBezTo>
                    <a:cubicBezTo>
                      <a:pt x="0" y="14"/>
                      <a:pt x="5" y="29"/>
                      <a:pt x="5" y="29"/>
                    </a:cubicBezTo>
                    <a:cubicBezTo>
                      <a:pt x="5" y="29"/>
                      <a:pt x="0" y="99"/>
                      <a:pt x="11" y="133"/>
                    </a:cubicBezTo>
                    <a:cubicBezTo>
                      <a:pt x="11" y="133"/>
                      <a:pt x="29" y="179"/>
                      <a:pt x="40" y="144"/>
                    </a:cubicBezTo>
                    <a:close/>
                  </a:path>
                </a:pathLst>
              </a:custGeom>
              <a:solidFill>
                <a:srgbClr val="970F00"/>
              </a:solidFill>
              <a:ln w="9525">
                <a:noFill/>
                <a:round/>
                <a:headEnd/>
                <a:tailEnd/>
              </a:ln>
            </p:spPr>
            <p:txBody>
              <a:bodyPr/>
              <a:lstStyle/>
              <a:p>
                <a:endParaRPr lang="en-US"/>
              </a:p>
            </p:txBody>
          </p:sp>
          <p:sp>
            <p:nvSpPr>
              <p:cNvPr id="26755" name="Freeform 45"/>
              <p:cNvSpPr>
                <a:spLocks/>
              </p:cNvSpPr>
              <p:nvPr/>
            </p:nvSpPr>
            <p:spPr bwMode="auto">
              <a:xfrm>
                <a:off x="7602120" y="2435449"/>
                <a:ext cx="325337" cy="384585"/>
              </a:xfrm>
              <a:custGeom>
                <a:avLst/>
                <a:gdLst>
                  <a:gd name="T0" fmla="*/ 323252 w 156"/>
                  <a:gd name="T1" fmla="*/ 293268 h 219"/>
                  <a:gd name="T2" fmla="*/ 321166 w 156"/>
                  <a:gd name="T3" fmla="*/ 238829 h 219"/>
                  <a:gd name="T4" fmla="*/ 306568 w 156"/>
                  <a:gd name="T5" fmla="*/ 208975 h 219"/>
                  <a:gd name="T6" fmla="*/ 281542 w 156"/>
                  <a:gd name="T7" fmla="*/ 175610 h 219"/>
                  <a:gd name="T8" fmla="*/ 287798 w 156"/>
                  <a:gd name="T9" fmla="*/ 173853 h 219"/>
                  <a:gd name="T10" fmla="*/ 285713 w 156"/>
                  <a:gd name="T11" fmla="*/ 161561 h 219"/>
                  <a:gd name="T12" fmla="*/ 275285 w 156"/>
                  <a:gd name="T13" fmla="*/ 147512 h 219"/>
                  <a:gd name="T14" fmla="*/ 256516 w 156"/>
                  <a:gd name="T15" fmla="*/ 149268 h 219"/>
                  <a:gd name="T16" fmla="*/ 266943 w 156"/>
                  <a:gd name="T17" fmla="*/ 140488 h 219"/>
                  <a:gd name="T18" fmla="*/ 256516 w 156"/>
                  <a:gd name="T19" fmla="*/ 124683 h 219"/>
                  <a:gd name="T20" fmla="*/ 223148 w 156"/>
                  <a:gd name="T21" fmla="*/ 128195 h 219"/>
                  <a:gd name="T22" fmla="*/ 221062 w 156"/>
                  <a:gd name="T23" fmla="*/ 101854 h 219"/>
                  <a:gd name="T24" fmla="*/ 260687 w 156"/>
                  <a:gd name="T25" fmla="*/ 100097 h 219"/>
                  <a:gd name="T26" fmla="*/ 258601 w 156"/>
                  <a:gd name="T27" fmla="*/ 96585 h 219"/>
                  <a:gd name="T28" fmla="*/ 264858 w 156"/>
                  <a:gd name="T29" fmla="*/ 96585 h 219"/>
                  <a:gd name="T30" fmla="*/ 252345 w 156"/>
                  <a:gd name="T31" fmla="*/ 75512 h 219"/>
                  <a:gd name="T32" fmla="*/ 260687 w 156"/>
                  <a:gd name="T33" fmla="*/ 72000 h 219"/>
                  <a:gd name="T34" fmla="*/ 256516 w 156"/>
                  <a:gd name="T35" fmla="*/ 57951 h 219"/>
                  <a:gd name="T36" fmla="*/ 233575 w 156"/>
                  <a:gd name="T37" fmla="*/ 63219 h 219"/>
                  <a:gd name="T38" fmla="*/ 171010 w 156"/>
                  <a:gd name="T39" fmla="*/ 19317 h 219"/>
                  <a:gd name="T40" fmla="*/ 173096 w 156"/>
                  <a:gd name="T41" fmla="*/ 8780 h 219"/>
                  <a:gd name="T42" fmla="*/ 152241 w 156"/>
                  <a:gd name="T43" fmla="*/ 8780 h 219"/>
                  <a:gd name="T44" fmla="*/ 150156 w 156"/>
                  <a:gd name="T45" fmla="*/ 7024 h 219"/>
                  <a:gd name="T46" fmla="*/ 127215 w 156"/>
                  <a:gd name="T47" fmla="*/ 7024 h 219"/>
                  <a:gd name="T48" fmla="*/ 123044 w 156"/>
                  <a:gd name="T49" fmla="*/ 24585 h 219"/>
                  <a:gd name="T50" fmla="*/ 93847 w 156"/>
                  <a:gd name="T51" fmla="*/ 15805 h 219"/>
                  <a:gd name="T52" fmla="*/ 91762 w 156"/>
                  <a:gd name="T53" fmla="*/ 33366 h 219"/>
                  <a:gd name="T54" fmla="*/ 50052 w 156"/>
                  <a:gd name="T55" fmla="*/ 63219 h 219"/>
                  <a:gd name="T56" fmla="*/ 39624 w 156"/>
                  <a:gd name="T57" fmla="*/ 63219 h 219"/>
                  <a:gd name="T58" fmla="*/ 22940 w 156"/>
                  <a:gd name="T59" fmla="*/ 57951 h 219"/>
                  <a:gd name="T60" fmla="*/ 14598 w 156"/>
                  <a:gd name="T61" fmla="*/ 66732 h 219"/>
                  <a:gd name="T62" fmla="*/ 4171 w 156"/>
                  <a:gd name="T63" fmla="*/ 79024 h 219"/>
                  <a:gd name="T64" fmla="*/ 10427 w 156"/>
                  <a:gd name="T65" fmla="*/ 93073 h 219"/>
                  <a:gd name="T66" fmla="*/ 14598 w 156"/>
                  <a:gd name="T67" fmla="*/ 110634 h 219"/>
                  <a:gd name="T68" fmla="*/ 22940 w 156"/>
                  <a:gd name="T69" fmla="*/ 108878 h 219"/>
                  <a:gd name="T70" fmla="*/ 41710 w 156"/>
                  <a:gd name="T71" fmla="*/ 136975 h 219"/>
                  <a:gd name="T72" fmla="*/ 25026 w 156"/>
                  <a:gd name="T73" fmla="*/ 144000 h 219"/>
                  <a:gd name="T74" fmla="*/ 18769 w 156"/>
                  <a:gd name="T75" fmla="*/ 159805 h 219"/>
                  <a:gd name="T76" fmla="*/ 29197 w 156"/>
                  <a:gd name="T77" fmla="*/ 172097 h 219"/>
                  <a:gd name="T78" fmla="*/ 6256 w 156"/>
                  <a:gd name="T79" fmla="*/ 172097 h 219"/>
                  <a:gd name="T80" fmla="*/ 6256 w 156"/>
                  <a:gd name="T81" fmla="*/ 189658 h 219"/>
                  <a:gd name="T82" fmla="*/ 25026 w 156"/>
                  <a:gd name="T83" fmla="*/ 191414 h 219"/>
                  <a:gd name="T84" fmla="*/ 16684 w 156"/>
                  <a:gd name="T85" fmla="*/ 242341 h 219"/>
                  <a:gd name="T86" fmla="*/ 41710 w 156"/>
                  <a:gd name="T87" fmla="*/ 310829 h 219"/>
                  <a:gd name="T88" fmla="*/ 98018 w 156"/>
                  <a:gd name="T89" fmla="*/ 358244 h 219"/>
                  <a:gd name="T90" fmla="*/ 168925 w 156"/>
                  <a:gd name="T91" fmla="*/ 374048 h 219"/>
                  <a:gd name="T92" fmla="*/ 237746 w 156"/>
                  <a:gd name="T93" fmla="*/ 379317 h 219"/>
                  <a:gd name="T94" fmla="*/ 239832 w 156"/>
                  <a:gd name="T95" fmla="*/ 379317 h 219"/>
                  <a:gd name="T96" fmla="*/ 304482 w 156"/>
                  <a:gd name="T97" fmla="*/ 375805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219"/>
                  <a:gd name="T149" fmla="*/ 156 w 156"/>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219">
                    <a:moveTo>
                      <a:pt x="155" y="176"/>
                    </a:moveTo>
                    <a:cubicBezTo>
                      <a:pt x="155" y="176"/>
                      <a:pt x="155" y="175"/>
                      <a:pt x="155" y="173"/>
                    </a:cubicBezTo>
                    <a:cubicBezTo>
                      <a:pt x="155" y="171"/>
                      <a:pt x="155" y="169"/>
                      <a:pt x="155" y="167"/>
                    </a:cubicBezTo>
                    <a:cubicBezTo>
                      <a:pt x="155" y="166"/>
                      <a:pt x="155" y="165"/>
                      <a:pt x="155" y="164"/>
                    </a:cubicBezTo>
                    <a:cubicBezTo>
                      <a:pt x="155" y="156"/>
                      <a:pt x="154" y="141"/>
                      <a:pt x="153" y="138"/>
                    </a:cubicBezTo>
                    <a:cubicBezTo>
                      <a:pt x="153" y="137"/>
                      <a:pt x="154" y="137"/>
                      <a:pt x="154" y="136"/>
                    </a:cubicBezTo>
                    <a:cubicBezTo>
                      <a:pt x="154" y="135"/>
                      <a:pt x="153" y="133"/>
                      <a:pt x="151" y="131"/>
                    </a:cubicBezTo>
                    <a:cubicBezTo>
                      <a:pt x="151" y="130"/>
                      <a:pt x="149" y="123"/>
                      <a:pt x="147" y="120"/>
                    </a:cubicBezTo>
                    <a:cubicBezTo>
                      <a:pt x="147" y="119"/>
                      <a:pt x="147" y="119"/>
                      <a:pt x="147" y="119"/>
                    </a:cubicBezTo>
                    <a:cubicBezTo>
                      <a:pt x="147" y="118"/>
                      <a:pt x="146" y="116"/>
                      <a:pt x="144" y="114"/>
                    </a:cubicBezTo>
                    <a:cubicBezTo>
                      <a:pt x="144" y="114"/>
                      <a:pt x="140" y="107"/>
                      <a:pt x="135" y="101"/>
                    </a:cubicBezTo>
                    <a:cubicBezTo>
                      <a:pt x="135" y="101"/>
                      <a:pt x="135" y="100"/>
                      <a:pt x="135" y="100"/>
                    </a:cubicBezTo>
                    <a:cubicBezTo>
                      <a:pt x="135" y="100"/>
                      <a:pt x="136" y="100"/>
                      <a:pt x="136" y="100"/>
                    </a:cubicBezTo>
                    <a:cubicBezTo>
                      <a:pt x="137" y="100"/>
                      <a:pt x="137" y="100"/>
                      <a:pt x="137" y="100"/>
                    </a:cubicBezTo>
                    <a:cubicBezTo>
                      <a:pt x="138" y="99"/>
                      <a:pt x="138" y="99"/>
                      <a:pt x="138" y="99"/>
                    </a:cubicBezTo>
                    <a:cubicBezTo>
                      <a:pt x="138" y="98"/>
                      <a:pt x="139" y="97"/>
                      <a:pt x="139" y="96"/>
                    </a:cubicBezTo>
                    <a:cubicBezTo>
                      <a:pt x="139" y="95"/>
                      <a:pt x="138" y="94"/>
                      <a:pt x="137" y="92"/>
                    </a:cubicBezTo>
                    <a:cubicBezTo>
                      <a:pt x="137" y="92"/>
                      <a:pt x="137" y="92"/>
                      <a:pt x="137" y="92"/>
                    </a:cubicBezTo>
                    <a:cubicBezTo>
                      <a:pt x="137" y="91"/>
                      <a:pt x="137" y="91"/>
                      <a:pt x="137" y="91"/>
                    </a:cubicBezTo>
                    <a:cubicBezTo>
                      <a:pt x="137" y="89"/>
                      <a:pt x="136" y="87"/>
                      <a:pt x="133" y="85"/>
                    </a:cubicBezTo>
                    <a:cubicBezTo>
                      <a:pt x="132" y="84"/>
                      <a:pt x="132" y="84"/>
                      <a:pt x="132" y="84"/>
                    </a:cubicBezTo>
                    <a:cubicBezTo>
                      <a:pt x="131" y="85"/>
                      <a:pt x="131" y="85"/>
                      <a:pt x="131" y="85"/>
                    </a:cubicBezTo>
                    <a:cubicBezTo>
                      <a:pt x="130" y="86"/>
                      <a:pt x="127" y="87"/>
                      <a:pt x="124" y="87"/>
                    </a:cubicBezTo>
                    <a:cubicBezTo>
                      <a:pt x="124" y="86"/>
                      <a:pt x="123" y="86"/>
                      <a:pt x="123" y="85"/>
                    </a:cubicBezTo>
                    <a:cubicBezTo>
                      <a:pt x="123" y="84"/>
                      <a:pt x="125" y="82"/>
                      <a:pt x="127" y="81"/>
                    </a:cubicBezTo>
                    <a:cubicBezTo>
                      <a:pt x="128" y="81"/>
                      <a:pt x="128" y="81"/>
                      <a:pt x="128" y="81"/>
                    </a:cubicBezTo>
                    <a:cubicBezTo>
                      <a:pt x="128" y="80"/>
                      <a:pt x="128" y="80"/>
                      <a:pt x="128" y="80"/>
                    </a:cubicBezTo>
                    <a:cubicBezTo>
                      <a:pt x="128" y="80"/>
                      <a:pt x="128" y="79"/>
                      <a:pt x="128" y="78"/>
                    </a:cubicBezTo>
                    <a:cubicBezTo>
                      <a:pt x="128" y="77"/>
                      <a:pt x="127" y="74"/>
                      <a:pt x="124" y="72"/>
                    </a:cubicBezTo>
                    <a:cubicBezTo>
                      <a:pt x="123" y="71"/>
                      <a:pt x="123" y="71"/>
                      <a:pt x="123" y="71"/>
                    </a:cubicBezTo>
                    <a:cubicBezTo>
                      <a:pt x="122" y="71"/>
                      <a:pt x="122" y="71"/>
                      <a:pt x="122" y="71"/>
                    </a:cubicBezTo>
                    <a:cubicBezTo>
                      <a:pt x="122" y="72"/>
                      <a:pt x="117" y="73"/>
                      <a:pt x="112" y="76"/>
                    </a:cubicBezTo>
                    <a:cubicBezTo>
                      <a:pt x="111" y="75"/>
                      <a:pt x="109" y="74"/>
                      <a:pt x="107" y="73"/>
                    </a:cubicBezTo>
                    <a:cubicBezTo>
                      <a:pt x="106" y="73"/>
                      <a:pt x="106" y="72"/>
                      <a:pt x="105" y="72"/>
                    </a:cubicBezTo>
                    <a:cubicBezTo>
                      <a:pt x="105" y="71"/>
                      <a:pt x="106" y="67"/>
                      <a:pt x="106" y="62"/>
                    </a:cubicBezTo>
                    <a:cubicBezTo>
                      <a:pt x="106" y="61"/>
                      <a:pt x="106" y="59"/>
                      <a:pt x="106" y="58"/>
                    </a:cubicBezTo>
                    <a:cubicBezTo>
                      <a:pt x="108" y="57"/>
                      <a:pt x="112" y="57"/>
                      <a:pt x="114" y="59"/>
                    </a:cubicBezTo>
                    <a:cubicBezTo>
                      <a:pt x="117" y="62"/>
                      <a:pt x="118" y="62"/>
                      <a:pt x="119" y="62"/>
                    </a:cubicBezTo>
                    <a:cubicBezTo>
                      <a:pt x="121" y="62"/>
                      <a:pt x="125" y="61"/>
                      <a:pt x="125" y="57"/>
                    </a:cubicBezTo>
                    <a:cubicBezTo>
                      <a:pt x="125" y="56"/>
                      <a:pt x="125" y="56"/>
                      <a:pt x="125" y="56"/>
                    </a:cubicBezTo>
                    <a:cubicBezTo>
                      <a:pt x="124" y="55"/>
                      <a:pt x="124" y="55"/>
                      <a:pt x="124" y="55"/>
                    </a:cubicBezTo>
                    <a:cubicBezTo>
                      <a:pt x="124" y="55"/>
                      <a:pt x="124" y="55"/>
                      <a:pt x="124" y="55"/>
                    </a:cubicBezTo>
                    <a:cubicBezTo>
                      <a:pt x="124" y="55"/>
                      <a:pt x="124" y="55"/>
                      <a:pt x="125" y="55"/>
                    </a:cubicBezTo>
                    <a:cubicBezTo>
                      <a:pt x="126" y="55"/>
                      <a:pt x="126" y="55"/>
                      <a:pt x="126" y="55"/>
                    </a:cubicBezTo>
                    <a:cubicBezTo>
                      <a:pt x="127" y="55"/>
                      <a:pt x="127" y="55"/>
                      <a:pt x="127" y="55"/>
                    </a:cubicBezTo>
                    <a:cubicBezTo>
                      <a:pt x="128" y="54"/>
                      <a:pt x="129" y="52"/>
                      <a:pt x="129" y="49"/>
                    </a:cubicBezTo>
                    <a:cubicBezTo>
                      <a:pt x="129" y="45"/>
                      <a:pt x="127" y="45"/>
                      <a:pt x="126" y="45"/>
                    </a:cubicBezTo>
                    <a:cubicBezTo>
                      <a:pt x="125" y="44"/>
                      <a:pt x="122" y="44"/>
                      <a:pt x="121" y="43"/>
                    </a:cubicBezTo>
                    <a:cubicBezTo>
                      <a:pt x="122" y="42"/>
                      <a:pt x="123" y="42"/>
                      <a:pt x="124" y="41"/>
                    </a:cubicBezTo>
                    <a:cubicBezTo>
                      <a:pt x="124" y="41"/>
                      <a:pt x="124" y="41"/>
                      <a:pt x="124" y="41"/>
                    </a:cubicBezTo>
                    <a:cubicBezTo>
                      <a:pt x="125" y="41"/>
                      <a:pt x="125" y="41"/>
                      <a:pt x="125" y="41"/>
                    </a:cubicBezTo>
                    <a:cubicBezTo>
                      <a:pt x="125" y="41"/>
                      <a:pt x="126" y="40"/>
                      <a:pt x="126" y="38"/>
                    </a:cubicBezTo>
                    <a:cubicBezTo>
                      <a:pt x="126" y="38"/>
                      <a:pt x="126" y="38"/>
                      <a:pt x="126" y="37"/>
                    </a:cubicBezTo>
                    <a:cubicBezTo>
                      <a:pt x="126" y="36"/>
                      <a:pt x="125" y="34"/>
                      <a:pt x="123" y="33"/>
                    </a:cubicBezTo>
                    <a:cubicBezTo>
                      <a:pt x="122" y="32"/>
                      <a:pt x="122" y="32"/>
                      <a:pt x="122" y="32"/>
                    </a:cubicBezTo>
                    <a:cubicBezTo>
                      <a:pt x="121" y="33"/>
                      <a:pt x="121" y="33"/>
                      <a:pt x="121" y="33"/>
                    </a:cubicBezTo>
                    <a:cubicBezTo>
                      <a:pt x="121" y="33"/>
                      <a:pt x="114" y="35"/>
                      <a:pt x="112" y="36"/>
                    </a:cubicBezTo>
                    <a:cubicBezTo>
                      <a:pt x="110" y="36"/>
                      <a:pt x="104" y="36"/>
                      <a:pt x="100" y="36"/>
                    </a:cubicBezTo>
                    <a:cubicBezTo>
                      <a:pt x="99" y="33"/>
                      <a:pt x="94" y="25"/>
                      <a:pt x="84" y="17"/>
                    </a:cubicBezTo>
                    <a:cubicBezTo>
                      <a:pt x="84" y="17"/>
                      <a:pt x="82" y="15"/>
                      <a:pt x="82" y="11"/>
                    </a:cubicBezTo>
                    <a:cubicBezTo>
                      <a:pt x="82" y="9"/>
                      <a:pt x="82" y="8"/>
                      <a:pt x="83" y="6"/>
                    </a:cubicBezTo>
                    <a:cubicBezTo>
                      <a:pt x="83" y="6"/>
                      <a:pt x="83" y="6"/>
                      <a:pt x="83" y="6"/>
                    </a:cubicBezTo>
                    <a:cubicBezTo>
                      <a:pt x="83" y="5"/>
                      <a:pt x="83" y="5"/>
                      <a:pt x="83" y="5"/>
                    </a:cubicBezTo>
                    <a:cubicBezTo>
                      <a:pt x="83" y="4"/>
                      <a:pt x="82" y="2"/>
                      <a:pt x="79" y="1"/>
                    </a:cubicBezTo>
                    <a:cubicBezTo>
                      <a:pt x="77" y="1"/>
                      <a:pt x="74" y="1"/>
                      <a:pt x="73" y="4"/>
                    </a:cubicBezTo>
                    <a:cubicBezTo>
                      <a:pt x="73" y="5"/>
                      <a:pt x="73" y="5"/>
                      <a:pt x="73" y="5"/>
                    </a:cubicBezTo>
                    <a:cubicBezTo>
                      <a:pt x="72" y="5"/>
                      <a:pt x="72" y="5"/>
                      <a:pt x="72" y="5"/>
                    </a:cubicBezTo>
                    <a:cubicBezTo>
                      <a:pt x="72" y="5"/>
                      <a:pt x="72" y="5"/>
                      <a:pt x="72" y="6"/>
                    </a:cubicBezTo>
                    <a:cubicBezTo>
                      <a:pt x="72" y="5"/>
                      <a:pt x="72" y="4"/>
                      <a:pt x="72" y="4"/>
                    </a:cubicBezTo>
                    <a:cubicBezTo>
                      <a:pt x="72" y="3"/>
                      <a:pt x="72" y="3"/>
                      <a:pt x="72" y="3"/>
                    </a:cubicBezTo>
                    <a:cubicBezTo>
                      <a:pt x="71" y="2"/>
                      <a:pt x="71" y="2"/>
                      <a:pt x="71" y="2"/>
                    </a:cubicBezTo>
                    <a:cubicBezTo>
                      <a:pt x="69" y="1"/>
                      <a:pt x="64" y="0"/>
                      <a:pt x="61" y="4"/>
                    </a:cubicBezTo>
                    <a:cubicBezTo>
                      <a:pt x="61" y="5"/>
                      <a:pt x="61" y="5"/>
                      <a:pt x="61" y="5"/>
                    </a:cubicBezTo>
                    <a:cubicBezTo>
                      <a:pt x="61" y="6"/>
                      <a:pt x="61" y="6"/>
                      <a:pt x="61" y="6"/>
                    </a:cubicBezTo>
                    <a:cubicBezTo>
                      <a:pt x="61" y="8"/>
                      <a:pt x="62" y="13"/>
                      <a:pt x="59" y="14"/>
                    </a:cubicBezTo>
                    <a:cubicBezTo>
                      <a:pt x="57" y="15"/>
                      <a:pt x="54" y="14"/>
                      <a:pt x="51" y="10"/>
                    </a:cubicBezTo>
                    <a:cubicBezTo>
                      <a:pt x="50" y="10"/>
                      <a:pt x="50" y="9"/>
                      <a:pt x="49" y="9"/>
                    </a:cubicBezTo>
                    <a:cubicBezTo>
                      <a:pt x="48" y="8"/>
                      <a:pt x="47" y="9"/>
                      <a:pt x="45" y="9"/>
                    </a:cubicBezTo>
                    <a:cubicBezTo>
                      <a:pt x="44" y="10"/>
                      <a:pt x="43" y="11"/>
                      <a:pt x="43" y="12"/>
                    </a:cubicBezTo>
                    <a:cubicBezTo>
                      <a:pt x="42" y="13"/>
                      <a:pt x="43" y="14"/>
                      <a:pt x="43" y="15"/>
                    </a:cubicBezTo>
                    <a:cubicBezTo>
                      <a:pt x="43" y="15"/>
                      <a:pt x="44" y="17"/>
                      <a:pt x="44" y="19"/>
                    </a:cubicBezTo>
                    <a:cubicBezTo>
                      <a:pt x="44" y="19"/>
                      <a:pt x="44" y="20"/>
                      <a:pt x="43" y="21"/>
                    </a:cubicBezTo>
                    <a:cubicBezTo>
                      <a:pt x="40" y="23"/>
                      <a:pt x="35" y="33"/>
                      <a:pt x="33" y="36"/>
                    </a:cubicBezTo>
                    <a:cubicBezTo>
                      <a:pt x="31" y="36"/>
                      <a:pt x="27" y="36"/>
                      <a:pt x="24" y="36"/>
                    </a:cubicBezTo>
                    <a:cubicBezTo>
                      <a:pt x="23" y="36"/>
                      <a:pt x="22" y="36"/>
                      <a:pt x="21" y="36"/>
                    </a:cubicBezTo>
                    <a:cubicBezTo>
                      <a:pt x="20" y="36"/>
                      <a:pt x="20" y="36"/>
                      <a:pt x="20" y="36"/>
                    </a:cubicBezTo>
                    <a:cubicBezTo>
                      <a:pt x="19" y="36"/>
                      <a:pt x="19" y="36"/>
                      <a:pt x="19" y="36"/>
                    </a:cubicBezTo>
                    <a:cubicBezTo>
                      <a:pt x="15" y="35"/>
                      <a:pt x="13" y="33"/>
                      <a:pt x="13" y="33"/>
                    </a:cubicBezTo>
                    <a:cubicBezTo>
                      <a:pt x="13" y="32"/>
                      <a:pt x="13" y="32"/>
                      <a:pt x="13" y="32"/>
                    </a:cubicBezTo>
                    <a:cubicBezTo>
                      <a:pt x="11" y="33"/>
                      <a:pt x="11" y="33"/>
                      <a:pt x="11" y="33"/>
                    </a:cubicBezTo>
                    <a:cubicBezTo>
                      <a:pt x="11" y="33"/>
                      <a:pt x="8" y="34"/>
                      <a:pt x="7" y="37"/>
                    </a:cubicBezTo>
                    <a:cubicBezTo>
                      <a:pt x="7" y="37"/>
                      <a:pt x="7" y="37"/>
                      <a:pt x="7" y="37"/>
                    </a:cubicBezTo>
                    <a:cubicBezTo>
                      <a:pt x="7" y="38"/>
                      <a:pt x="7" y="38"/>
                      <a:pt x="7" y="38"/>
                    </a:cubicBezTo>
                    <a:cubicBezTo>
                      <a:pt x="6" y="38"/>
                      <a:pt x="5" y="38"/>
                      <a:pt x="5" y="38"/>
                    </a:cubicBezTo>
                    <a:cubicBezTo>
                      <a:pt x="5" y="38"/>
                      <a:pt x="5" y="38"/>
                      <a:pt x="5" y="38"/>
                    </a:cubicBezTo>
                    <a:cubicBezTo>
                      <a:pt x="3" y="39"/>
                      <a:pt x="2" y="42"/>
                      <a:pt x="2" y="45"/>
                    </a:cubicBezTo>
                    <a:cubicBezTo>
                      <a:pt x="2" y="47"/>
                      <a:pt x="3" y="49"/>
                      <a:pt x="4" y="52"/>
                    </a:cubicBezTo>
                    <a:cubicBezTo>
                      <a:pt x="4" y="52"/>
                      <a:pt x="4" y="52"/>
                      <a:pt x="5" y="53"/>
                    </a:cubicBezTo>
                    <a:cubicBezTo>
                      <a:pt x="5" y="53"/>
                      <a:pt x="5" y="53"/>
                      <a:pt x="5" y="53"/>
                    </a:cubicBezTo>
                    <a:cubicBezTo>
                      <a:pt x="4" y="53"/>
                      <a:pt x="4" y="53"/>
                      <a:pt x="4" y="53"/>
                    </a:cubicBezTo>
                    <a:cubicBezTo>
                      <a:pt x="4" y="54"/>
                      <a:pt x="4" y="55"/>
                      <a:pt x="4" y="57"/>
                    </a:cubicBezTo>
                    <a:cubicBezTo>
                      <a:pt x="4" y="59"/>
                      <a:pt x="4" y="61"/>
                      <a:pt x="7" y="63"/>
                    </a:cubicBezTo>
                    <a:cubicBezTo>
                      <a:pt x="7" y="63"/>
                      <a:pt x="7" y="63"/>
                      <a:pt x="7" y="63"/>
                    </a:cubicBezTo>
                    <a:cubicBezTo>
                      <a:pt x="8" y="63"/>
                      <a:pt x="8" y="63"/>
                      <a:pt x="8" y="63"/>
                    </a:cubicBezTo>
                    <a:cubicBezTo>
                      <a:pt x="9" y="63"/>
                      <a:pt x="10" y="62"/>
                      <a:pt x="11" y="62"/>
                    </a:cubicBezTo>
                    <a:cubicBezTo>
                      <a:pt x="12" y="62"/>
                      <a:pt x="13" y="62"/>
                      <a:pt x="14" y="61"/>
                    </a:cubicBezTo>
                    <a:cubicBezTo>
                      <a:pt x="15" y="61"/>
                      <a:pt x="16" y="61"/>
                      <a:pt x="17" y="61"/>
                    </a:cubicBezTo>
                    <a:cubicBezTo>
                      <a:pt x="18" y="67"/>
                      <a:pt x="20" y="76"/>
                      <a:pt x="20" y="78"/>
                    </a:cubicBezTo>
                    <a:cubicBezTo>
                      <a:pt x="20" y="78"/>
                      <a:pt x="20" y="78"/>
                      <a:pt x="20" y="78"/>
                    </a:cubicBezTo>
                    <a:cubicBezTo>
                      <a:pt x="20" y="80"/>
                      <a:pt x="19" y="82"/>
                      <a:pt x="18" y="83"/>
                    </a:cubicBezTo>
                    <a:cubicBezTo>
                      <a:pt x="16" y="82"/>
                      <a:pt x="13" y="82"/>
                      <a:pt x="12" y="82"/>
                    </a:cubicBezTo>
                    <a:cubicBezTo>
                      <a:pt x="11" y="81"/>
                      <a:pt x="10" y="82"/>
                      <a:pt x="9" y="83"/>
                    </a:cubicBezTo>
                    <a:cubicBezTo>
                      <a:pt x="7" y="85"/>
                      <a:pt x="7" y="88"/>
                      <a:pt x="9" y="90"/>
                    </a:cubicBezTo>
                    <a:cubicBezTo>
                      <a:pt x="9" y="91"/>
                      <a:pt x="9" y="91"/>
                      <a:pt x="9" y="91"/>
                    </a:cubicBezTo>
                    <a:cubicBezTo>
                      <a:pt x="10" y="91"/>
                      <a:pt x="10" y="91"/>
                      <a:pt x="10" y="91"/>
                    </a:cubicBezTo>
                    <a:cubicBezTo>
                      <a:pt x="11" y="91"/>
                      <a:pt x="13" y="91"/>
                      <a:pt x="15" y="92"/>
                    </a:cubicBezTo>
                    <a:cubicBezTo>
                      <a:pt x="14" y="93"/>
                      <a:pt x="14" y="95"/>
                      <a:pt x="14" y="98"/>
                    </a:cubicBezTo>
                    <a:cubicBezTo>
                      <a:pt x="12" y="98"/>
                      <a:pt x="9" y="99"/>
                      <a:pt x="4" y="98"/>
                    </a:cubicBezTo>
                    <a:cubicBezTo>
                      <a:pt x="3" y="98"/>
                      <a:pt x="3" y="98"/>
                      <a:pt x="3" y="98"/>
                    </a:cubicBezTo>
                    <a:cubicBezTo>
                      <a:pt x="3" y="98"/>
                      <a:pt x="3" y="98"/>
                      <a:pt x="3" y="98"/>
                    </a:cubicBezTo>
                    <a:cubicBezTo>
                      <a:pt x="2" y="99"/>
                      <a:pt x="0" y="100"/>
                      <a:pt x="0" y="103"/>
                    </a:cubicBezTo>
                    <a:cubicBezTo>
                      <a:pt x="0" y="103"/>
                      <a:pt x="0" y="103"/>
                      <a:pt x="0" y="103"/>
                    </a:cubicBezTo>
                    <a:cubicBezTo>
                      <a:pt x="0" y="105"/>
                      <a:pt x="1" y="106"/>
                      <a:pt x="3" y="108"/>
                    </a:cubicBezTo>
                    <a:cubicBezTo>
                      <a:pt x="3" y="108"/>
                      <a:pt x="3" y="108"/>
                      <a:pt x="3" y="108"/>
                    </a:cubicBezTo>
                    <a:cubicBezTo>
                      <a:pt x="4" y="108"/>
                      <a:pt x="4" y="108"/>
                      <a:pt x="4" y="108"/>
                    </a:cubicBezTo>
                    <a:cubicBezTo>
                      <a:pt x="4" y="108"/>
                      <a:pt x="8" y="109"/>
                      <a:pt x="12" y="109"/>
                    </a:cubicBezTo>
                    <a:cubicBezTo>
                      <a:pt x="10" y="113"/>
                      <a:pt x="8" y="120"/>
                      <a:pt x="8" y="125"/>
                    </a:cubicBezTo>
                    <a:cubicBezTo>
                      <a:pt x="8" y="129"/>
                      <a:pt x="8" y="129"/>
                      <a:pt x="8" y="129"/>
                    </a:cubicBezTo>
                    <a:cubicBezTo>
                      <a:pt x="8" y="131"/>
                      <a:pt x="8" y="134"/>
                      <a:pt x="8" y="138"/>
                    </a:cubicBezTo>
                    <a:cubicBezTo>
                      <a:pt x="8" y="148"/>
                      <a:pt x="9" y="160"/>
                      <a:pt x="15" y="169"/>
                    </a:cubicBezTo>
                    <a:cubicBezTo>
                      <a:pt x="15" y="170"/>
                      <a:pt x="18" y="175"/>
                      <a:pt x="20" y="177"/>
                    </a:cubicBezTo>
                    <a:cubicBezTo>
                      <a:pt x="20" y="177"/>
                      <a:pt x="20" y="177"/>
                      <a:pt x="20" y="177"/>
                    </a:cubicBezTo>
                    <a:cubicBezTo>
                      <a:pt x="21" y="177"/>
                      <a:pt x="21" y="177"/>
                      <a:pt x="21" y="177"/>
                    </a:cubicBezTo>
                    <a:cubicBezTo>
                      <a:pt x="32" y="193"/>
                      <a:pt x="43" y="201"/>
                      <a:pt x="47" y="204"/>
                    </a:cubicBezTo>
                    <a:cubicBezTo>
                      <a:pt x="47" y="204"/>
                      <a:pt x="47" y="204"/>
                      <a:pt x="47" y="204"/>
                    </a:cubicBezTo>
                    <a:cubicBezTo>
                      <a:pt x="48" y="204"/>
                      <a:pt x="48" y="204"/>
                      <a:pt x="48" y="204"/>
                    </a:cubicBezTo>
                    <a:cubicBezTo>
                      <a:pt x="48" y="205"/>
                      <a:pt x="49" y="205"/>
                      <a:pt x="49" y="205"/>
                    </a:cubicBezTo>
                    <a:cubicBezTo>
                      <a:pt x="53" y="207"/>
                      <a:pt x="64" y="211"/>
                      <a:pt x="81" y="213"/>
                    </a:cubicBezTo>
                    <a:cubicBezTo>
                      <a:pt x="85" y="213"/>
                      <a:pt x="88" y="214"/>
                      <a:pt x="92" y="214"/>
                    </a:cubicBezTo>
                    <a:cubicBezTo>
                      <a:pt x="92" y="214"/>
                      <a:pt x="93" y="214"/>
                      <a:pt x="93" y="214"/>
                    </a:cubicBezTo>
                    <a:cubicBezTo>
                      <a:pt x="105" y="216"/>
                      <a:pt x="114" y="216"/>
                      <a:pt x="114" y="216"/>
                    </a:cubicBezTo>
                    <a:cubicBezTo>
                      <a:pt x="114" y="216"/>
                      <a:pt x="114" y="216"/>
                      <a:pt x="114" y="216"/>
                    </a:cubicBezTo>
                    <a:cubicBezTo>
                      <a:pt x="115" y="216"/>
                      <a:pt x="115" y="216"/>
                      <a:pt x="115" y="216"/>
                    </a:cubicBezTo>
                    <a:cubicBezTo>
                      <a:pt x="115" y="216"/>
                      <a:pt x="115" y="216"/>
                      <a:pt x="115" y="216"/>
                    </a:cubicBezTo>
                    <a:cubicBezTo>
                      <a:pt x="115" y="216"/>
                      <a:pt x="115" y="216"/>
                      <a:pt x="115" y="216"/>
                    </a:cubicBezTo>
                    <a:cubicBezTo>
                      <a:pt x="115" y="216"/>
                      <a:pt x="115" y="217"/>
                      <a:pt x="115" y="216"/>
                    </a:cubicBezTo>
                    <a:cubicBezTo>
                      <a:pt x="121" y="217"/>
                      <a:pt x="140" y="219"/>
                      <a:pt x="146" y="214"/>
                    </a:cubicBezTo>
                    <a:cubicBezTo>
                      <a:pt x="151" y="209"/>
                      <a:pt x="156" y="203"/>
                      <a:pt x="156" y="187"/>
                    </a:cubicBezTo>
                    <a:cubicBezTo>
                      <a:pt x="156" y="184"/>
                      <a:pt x="156" y="180"/>
                      <a:pt x="155" y="176"/>
                    </a:cubicBezTo>
                    <a:close/>
                  </a:path>
                </a:pathLst>
              </a:custGeom>
              <a:solidFill>
                <a:srgbClr val="970F00"/>
              </a:solidFill>
              <a:ln w="9525">
                <a:noFill/>
                <a:round/>
                <a:headEnd/>
                <a:tailEnd/>
              </a:ln>
            </p:spPr>
            <p:txBody>
              <a:bodyPr/>
              <a:lstStyle/>
              <a:p>
                <a:endParaRPr lang="en-US"/>
              </a:p>
            </p:txBody>
          </p:sp>
          <p:sp>
            <p:nvSpPr>
              <p:cNvPr id="26756" name="Freeform 52"/>
              <p:cNvSpPr>
                <a:spLocks/>
              </p:cNvSpPr>
              <p:nvPr/>
            </p:nvSpPr>
            <p:spPr bwMode="auto">
              <a:xfrm>
                <a:off x="7750206" y="1480885"/>
                <a:ext cx="75912" cy="1060377"/>
              </a:xfrm>
              <a:custGeom>
                <a:avLst/>
                <a:gdLst>
                  <a:gd name="T0" fmla="*/ 0 w 37"/>
                  <a:gd name="T1" fmla="*/ 1060377 h 142"/>
                  <a:gd name="T2" fmla="*/ 16413 w 37"/>
                  <a:gd name="T3" fmla="*/ 403242 h 142"/>
                  <a:gd name="T4" fmla="*/ 10258 w 37"/>
                  <a:gd name="T5" fmla="*/ 134414 h 142"/>
                  <a:gd name="T6" fmla="*/ 24620 w 37"/>
                  <a:gd name="T7" fmla="*/ 104544 h 142"/>
                  <a:gd name="T8" fmla="*/ 65654 w 37"/>
                  <a:gd name="T9" fmla="*/ 44805 h 142"/>
                  <a:gd name="T10" fmla="*/ 75912 w 37"/>
                  <a:gd name="T11" fmla="*/ 0 h 142"/>
                  <a:gd name="T12" fmla="*/ 57447 w 37"/>
                  <a:gd name="T13" fmla="*/ 291230 h 142"/>
                  <a:gd name="T14" fmla="*/ 43085 w 37"/>
                  <a:gd name="T15" fmla="*/ 978235 h 142"/>
                  <a:gd name="T16" fmla="*/ 0 w 37"/>
                  <a:gd name="T17" fmla="*/ 106037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42"/>
                  <a:gd name="T29" fmla="*/ 37 w 37"/>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42">
                    <a:moveTo>
                      <a:pt x="0" y="142"/>
                    </a:moveTo>
                    <a:cubicBezTo>
                      <a:pt x="0" y="142"/>
                      <a:pt x="11" y="88"/>
                      <a:pt x="8" y="54"/>
                    </a:cubicBezTo>
                    <a:cubicBezTo>
                      <a:pt x="8" y="54"/>
                      <a:pt x="4" y="42"/>
                      <a:pt x="5" y="18"/>
                    </a:cubicBezTo>
                    <a:cubicBezTo>
                      <a:pt x="12" y="14"/>
                      <a:pt x="12" y="14"/>
                      <a:pt x="12" y="14"/>
                    </a:cubicBezTo>
                    <a:cubicBezTo>
                      <a:pt x="12" y="14"/>
                      <a:pt x="14" y="57"/>
                      <a:pt x="32" y="6"/>
                    </a:cubicBezTo>
                    <a:cubicBezTo>
                      <a:pt x="37" y="0"/>
                      <a:pt x="37" y="0"/>
                      <a:pt x="37" y="0"/>
                    </a:cubicBezTo>
                    <a:cubicBezTo>
                      <a:pt x="37" y="0"/>
                      <a:pt x="37" y="21"/>
                      <a:pt x="28" y="39"/>
                    </a:cubicBezTo>
                    <a:cubicBezTo>
                      <a:pt x="18" y="57"/>
                      <a:pt x="21" y="131"/>
                      <a:pt x="21" y="131"/>
                    </a:cubicBezTo>
                    <a:lnTo>
                      <a:pt x="0" y="142"/>
                    </a:lnTo>
                    <a:close/>
                  </a:path>
                </a:pathLst>
              </a:custGeom>
              <a:solidFill>
                <a:srgbClr val="970F00"/>
              </a:solidFill>
              <a:ln w="9525">
                <a:noFill/>
                <a:round/>
                <a:headEnd/>
                <a:tailEnd/>
              </a:ln>
            </p:spPr>
            <p:txBody>
              <a:bodyPr/>
              <a:lstStyle/>
              <a:p>
                <a:endParaRPr lang="en-US"/>
              </a:p>
            </p:txBody>
          </p:sp>
          <p:sp>
            <p:nvSpPr>
              <p:cNvPr id="26757" name="Freeform 55"/>
              <p:cNvSpPr>
                <a:spLocks/>
              </p:cNvSpPr>
              <p:nvPr/>
            </p:nvSpPr>
            <p:spPr bwMode="auto">
              <a:xfrm>
                <a:off x="7461141" y="3129521"/>
                <a:ext cx="178936" cy="157020"/>
              </a:xfrm>
              <a:custGeom>
                <a:avLst/>
                <a:gdLst>
                  <a:gd name="T0" fmla="*/ 178936 w 85"/>
                  <a:gd name="T1" fmla="*/ 19191 h 90"/>
                  <a:gd name="T2" fmla="*/ 16841 w 85"/>
                  <a:gd name="T3" fmla="*/ 69787 h 90"/>
                  <a:gd name="T4" fmla="*/ 88415 w 85"/>
                  <a:gd name="T5" fmla="*/ 157020 h 90"/>
                  <a:gd name="T6" fmla="*/ 63154 w 85"/>
                  <a:gd name="T7" fmla="*/ 137829 h 90"/>
                  <a:gd name="T8" fmla="*/ 31577 w 85"/>
                  <a:gd name="T9" fmla="*/ 66297 h 90"/>
                  <a:gd name="T10" fmla="*/ 164200 w 85"/>
                  <a:gd name="T11" fmla="*/ 33149 h 90"/>
                  <a:gd name="T12" fmla="*/ 178936 w 85"/>
                  <a:gd name="T13" fmla="*/ 19191 h 90"/>
                  <a:gd name="T14" fmla="*/ 0 60000 65536"/>
                  <a:gd name="T15" fmla="*/ 0 60000 65536"/>
                  <a:gd name="T16" fmla="*/ 0 60000 65536"/>
                  <a:gd name="T17" fmla="*/ 0 60000 65536"/>
                  <a:gd name="T18" fmla="*/ 0 60000 65536"/>
                  <a:gd name="T19" fmla="*/ 0 60000 65536"/>
                  <a:gd name="T20" fmla="*/ 0 60000 65536"/>
                  <a:gd name="T21" fmla="*/ 0 w 85"/>
                  <a:gd name="T22" fmla="*/ 0 h 90"/>
                  <a:gd name="T23" fmla="*/ 85 w 8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0">
                    <a:moveTo>
                      <a:pt x="85" y="11"/>
                    </a:moveTo>
                    <a:cubicBezTo>
                      <a:pt x="85" y="11"/>
                      <a:pt x="17" y="0"/>
                      <a:pt x="8" y="40"/>
                    </a:cubicBezTo>
                    <a:cubicBezTo>
                      <a:pt x="0" y="80"/>
                      <a:pt x="42" y="90"/>
                      <a:pt x="42" y="90"/>
                    </a:cubicBezTo>
                    <a:cubicBezTo>
                      <a:pt x="30" y="79"/>
                      <a:pt x="30" y="79"/>
                      <a:pt x="30" y="79"/>
                    </a:cubicBezTo>
                    <a:cubicBezTo>
                      <a:pt x="30" y="79"/>
                      <a:pt x="8" y="59"/>
                      <a:pt x="15" y="38"/>
                    </a:cubicBezTo>
                    <a:cubicBezTo>
                      <a:pt x="21" y="17"/>
                      <a:pt x="78" y="19"/>
                      <a:pt x="78" y="19"/>
                    </a:cubicBezTo>
                    <a:lnTo>
                      <a:pt x="85" y="11"/>
                    </a:lnTo>
                    <a:close/>
                  </a:path>
                </a:pathLst>
              </a:custGeom>
              <a:solidFill>
                <a:srgbClr val="970F00"/>
              </a:solidFill>
              <a:ln w="9525">
                <a:noFill/>
                <a:round/>
                <a:headEnd/>
                <a:tailEnd/>
              </a:ln>
            </p:spPr>
            <p:txBody>
              <a:bodyPr/>
              <a:lstStyle/>
              <a:p>
                <a:endParaRPr lang="en-US"/>
              </a:p>
            </p:txBody>
          </p:sp>
          <p:sp>
            <p:nvSpPr>
              <p:cNvPr id="26758" name="Freeform 56"/>
              <p:cNvSpPr>
                <a:spLocks/>
              </p:cNvSpPr>
              <p:nvPr/>
            </p:nvSpPr>
            <p:spPr bwMode="auto">
              <a:xfrm>
                <a:off x="8025059" y="3753048"/>
                <a:ext cx="184358" cy="425546"/>
              </a:xfrm>
              <a:custGeom>
                <a:avLst/>
                <a:gdLst>
                  <a:gd name="T0" fmla="*/ 12570 w 88"/>
                  <a:gd name="T1" fmla="*/ 0 h 242"/>
                  <a:gd name="T2" fmla="*/ 169693 w 88"/>
                  <a:gd name="T3" fmla="*/ 425546 h 242"/>
                  <a:gd name="T4" fmla="*/ 0 w 88"/>
                  <a:gd name="T5" fmla="*/ 38686 h 242"/>
                  <a:gd name="T6" fmla="*/ 12570 w 88"/>
                  <a:gd name="T7" fmla="*/ 0 h 242"/>
                  <a:gd name="T8" fmla="*/ 0 60000 65536"/>
                  <a:gd name="T9" fmla="*/ 0 60000 65536"/>
                  <a:gd name="T10" fmla="*/ 0 60000 65536"/>
                  <a:gd name="T11" fmla="*/ 0 60000 65536"/>
                  <a:gd name="T12" fmla="*/ 0 w 88"/>
                  <a:gd name="T13" fmla="*/ 0 h 242"/>
                  <a:gd name="T14" fmla="*/ 88 w 88"/>
                  <a:gd name="T15" fmla="*/ 242 h 242"/>
                </a:gdLst>
                <a:ahLst/>
                <a:cxnLst>
                  <a:cxn ang="T8">
                    <a:pos x="T0" y="T1"/>
                  </a:cxn>
                  <a:cxn ang="T9">
                    <a:pos x="T2" y="T3"/>
                  </a:cxn>
                  <a:cxn ang="T10">
                    <a:pos x="T4" y="T5"/>
                  </a:cxn>
                  <a:cxn ang="T11">
                    <a:pos x="T6" y="T7"/>
                  </a:cxn>
                </a:cxnLst>
                <a:rect l="T12" t="T13" r="T14" b="T15"/>
                <a:pathLst>
                  <a:path w="88" h="242">
                    <a:moveTo>
                      <a:pt x="6" y="0"/>
                    </a:moveTo>
                    <a:cubicBezTo>
                      <a:pt x="6" y="0"/>
                      <a:pt x="88" y="90"/>
                      <a:pt x="81" y="242"/>
                    </a:cubicBezTo>
                    <a:cubicBezTo>
                      <a:pt x="81" y="242"/>
                      <a:pt x="67" y="87"/>
                      <a:pt x="0" y="22"/>
                    </a:cubicBezTo>
                    <a:lnTo>
                      <a:pt x="6" y="0"/>
                    </a:lnTo>
                    <a:close/>
                  </a:path>
                </a:pathLst>
              </a:custGeom>
              <a:solidFill>
                <a:srgbClr val="970F00"/>
              </a:solidFill>
              <a:ln w="9525">
                <a:noFill/>
                <a:round/>
                <a:headEnd/>
                <a:tailEnd/>
              </a:ln>
            </p:spPr>
            <p:txBody>
              <a:bodyPr/>
              <a:lstStyle/>
              <a:p>
                <a:endParaRPr lang="en-US"/>
              </a:p>
            </p:txBody>
          </p:sp>
          <p:sp>
            <p:nvSpPr>
              <p:cNvPr id="26759" name="Freeform 58"/>
              <p:cNvSpPr>
                <a:spLocks/>
              </p:cNvSpPr>
              <p:nvPr/>
            </p:nvSpPr>
            <p:spPr bwMode="auto">
              <a:xfrm>
                <a:off x="7339140" y="3730291"/>
                <a:ext cx="246714" cy="395962"/>
              </a:xfrm>
              <a:custGeom>
                <a:avLst/>
                <a:gdLst>
                  <a:gd name="T0" fmla="*/ 231953 w 117"/>
                  <a:gd name="T1" fmla="*/ 0 h 226"/>
                  <a:gd name="T2" fmla="*/ 18978 w 117"/>
                  <a:gd name="T3" fmla="*/ 395962 h 226"/>
                  <a:gd name="T4" fmla="*/ 246714 w 117"/>
                  <a:gd name="T5" fmla="*/ 47305 h 226"/>
                  <a:gd name="T6" fmla="*/ 231953 w 117"/>
                  <a:gd name="T7" fmla="*/ 0 h 226"/>
                  <a:gd name="T8" fmla="*/ 0 60000 65536"/>
                  <a:gd name="T9" fmla="*/ 0 60000 65536"/>
                  <a:gd name="T10" fmla="*/ 0 60000 65536"/>
                  <a:gd name="T11" fmla="*/ 0 60000 65536"/>
                  <a:gd name="T12" fmla="*/ 0 w 117"/>
                  <a:gd name="T13" fmla="*/ 0 h 226"/>
                  <a:gd name="T14" fmla="*/ 117 w 117"/>
                  <a:gd name="T15" fmla="*/ 226 h 226"/>
                </a:gdLst>
                <a:ahLst/>
                <a:cxnLst>
                  <a:cxn ang="T8">
                    <a:pos x="T0" y="T1"/>
                  </a:cxn>
                  <a:cxn ang="T9">
                    <a:pos x="T2" y="T3"/>
                  </a:cxn>
                  <a:cxn ang="T10">
                    <a:pos x="T4" y="T5"/>
                  </a:cxn>
                  <a:cxn ang="T11">
                    <a:pos x="T6" y="T7"/>
                  </a:cxn>
                </a:cxnLst>
                <a:rect l="T12" t="T13" r="T14" b="T15"/>
                <a:pathLst>
                  <a:path w="117" h="226">
                    <a:moveTo>
                      <a:pt x="110" y="0"/>
                    </a:moveTo>
                    <a:cubicBezTo>
                      <a:pt x="110" y="0"/>
                      <a:pt x="0" y="136"/>
                      <a:pt x="9" y="226"/>
                    </a:cubicBezTo>
                    <a:cubicBezTo>
                      <a:pt x="9" y="226"/>
                      <a:pt x="50" y="88"/>
                      <a:pt x="117" y="27"/>
                    </a:cubicBezTo>
                    <a:lnTo>
                      <a:pt x="110" y="0"/>
                    </a:lnTo>
                    <a:close/>
                  </a:path>
                </a:pathLst>
              </a:custGeom>
              <a:solidFill>
                <a:srgbClr val="970F00"/>
              </a:solidFill>
              <a:ln w="9525">
                <a:noFill/>
                <a:round/>
                <a:headEnd/>
                <a:tailEnd/>
              </a:ln>
            </p:spPr>
            <p:txBody>
              <a:bodyPr/>
              <a:lstStyle/>
              <a:p>
                <a:endParaRPr lang="en-US"/>
              </a:p>
            </p:txBody>
          </p:sp>
          <p:sp>
            <p:nvSpPr>
              <p:cNvPr id="26760" name="Freeform 59"/>
              <p:cNvSpPr>
                <a:spLocks/>
              </p:cNvSpPr>
              <p:nvPr/>
            </p:nvSpPr>
            <p:spPr bwMode="auto">
              <a:xfrm>
                <a:off x="7412341" y="3819041"/>
                <a:ext cx="89467" cy="43238"/>
              </a:xfrm>
              <a:custGeom>
                <a:avLst/>
                <a:gdLst>
                  <a:gd name="T0" fmla="*/ 89467 w 42"/>
                  <a:gd name="T1" fmla="*/ 0 h 25"/>
                  <a:gd name="T2" fmla="*/ 0 w 42"/>
                  <a:gd name="T3" fmla="*/ 13836 h 25"/>
                  <a:gd name="T4" fmla="*/ 85207 w 42"/>
                  <a:gd name="T5" fmla="*/ 17295 h 25"/>
                  <a:gd name="T6" fmla="*/ 89467 w 42"/>
                  <a:gd name="T7" fmla="*/ 0 h 25"/>
                  <a:gd name="T8" fmla="*/ 0 60000 65536"/>
                  <a:gd name="T9" fmla="*/ 0 60000 65536"/>
                  <a:gd name="T10" fmla="*/ 0 60000 65536"/>
                  <a:gd name="T11" fmla="*/ 0 60000 65536"/>
                  <a:gd name="T12" fmla="*/ 0 w 42"/>
                  <a:gd name="T13" fmla="*/ 0 h 25"/>
                  <a:gd name="T14" fmla="*/ 42 w 42"/>
                  <a:gd name="T15" fmla="*/ 25 h 25"/>
                </a:gdLst>
                <a:ahLst/>
                <a:cxnLst>
                  <a:cxn ang="T8">
                    <a:pos x="T0" y="T1"/>
                  </a:cxn>
                  <a:cxn ang="T9">
                    <a:pos x="T2" y="T3"/>
                  </a:cxn>
                  <a:cxn ang="T10">
                    <a:pos x="T4" y="T5"/>
                  </a:cxn>
                  <a:cxn ang="T11">
                    <a:pos x="T6" y="T7"/>
                  </a:cxn>
                </a:cxnLst>
                <a:rect l="T12" t="T13" r="T14" b="T15"/>
                <a:pathLst>
                  <a:path w="42" h="25">
                    <a:moveTo>
                      <a:pt x="42" y="0"/>
                    </a:moveTo>
                    <a:cubicBezTo>
                      <a:pt x="42" y="0"/>
                      <a:pt x="17" y="12"/>
                      <a:pt x="0" y="8"/>
                    </a:cubicBezTo>
                    <a:cubicBezTo>
                      <a:pt x="0" y="8"/>
                      <a:pt x="12" y="25"/>
                      <a:pt x="40" y="10"/>
                    </a:cubicBezTo>
                    <a:lnTo>
                      <a:pt x="42" y="0"/>
                    </a:lnTo>
                    <a:close/>
                  </a:path>
                </a:pathLst>
              </a:custGeom>
              <a:solidFill>
                <a:srgbClr val="BA0000"/>
              </a:solidFill>
              <a:ln w="9525">
                <a:noFill/>
                <a:round/>
                <a:headEnd/>
                <a:tailEnd/>
              </a:ln>
            </p:spPr>
            <p:txBody>
              <a:bodyPr/>
              <a:lstStyle/>
              <a:p>
                <a:endParaRPr lang="en-US"/>
              </a:p>
            </p:txBody>
          </p:sp>
          <p:sp>
            <p:nvSpPr>
              <p:cNvPr id="26761" name="Freeform 60"/>
              <p:cNvSpPr>
                <a:spLocks/>
              </p:cNvSpPr>
              <p:nvPr/>
            </p:nvSpPr>
            <p:spPr bwMode="auto">
              <a:xfrm>
                <a:off x="8122660" y="4822602"/>
                <a:ext cx="249424" cy="978528"/>
              </a:xfrm>
              <a:custGeom>
                <a:avLst/>
                <a:gdLst>
                  <a:gd name="T0" fmla="*/ 21138 w 118"/>
                  <a:gd name="T1" fmla="*/ 1757 h 557"/>
                  <a:gd name="T2" fmla="*/ 109916 w 118"/>
                  <a:gd name="T3" fmla="*/ 196760 h 557"/>
                  <a:gd name="T4" fmla="*/ 84551 w 118"/>
                  <a:gd name="T5" fmla="*/ 802850 h 557"/>
                  <a:gd name="T6" fmla="*/ 97233 w 118"/>
                  <a:gd name="T7" fmla="*/ 890689 h 557"/>
                  <a:gd name="T8" fmla="*/ 116257 w 118"/>
                  <a:gd name="T9" fmla="*/ 950419 h 557"/>
                  <a:gd name="T10" fmla="*/ 211376 w 118"/>
                  <a:gd name="T11" fmla="*/ 918797 h 557"/>
                  <a:gd name="T12" fmla="*/ 80323 w 118"/>
                  <a:gd name="T13" fmla="*/ 823931 h 557"/>
                  <a:gd name="T14" fmla="*/ 69754 w 118"/>
                  <a:gd name="T15" fmla="*/ 799336 h 557"/>
                  <a:gd name="T16" fmla="*/ 211376 w 118"/>
                  <a:gd name="T17" fmla="*/ 902986 h 557"/>
                  <a:gd name="T18" fmla="*/ 219831 w 118"/>
                  <a:gd name="T19" fmla="*/ 955690 h 557"/>
                  <a:gd name="T20" fmla="*/ 67640 w 118"/>
                  <a:gd name="T21" fmla="*/ 948663 h 557"/>
                  <a:gd name="T22" fmla="*/ 63413 w 118"/>
                  <a:gd name="T23" fmla="*/ 818661 h 557"/>
                  <a:gd name="T24" fmla="*/ 69754 w 118"/>
                  <a:gd name="T25" fmla="*/ 523521 h 557"/>
                  <a:gd name="T26" fmla="*/ 2114 w 118"/>
                  <a:gd name="T27" fmla="*/ 28109 h 557"/>
                  <a:gd name="T28" fmla="*/ 21138 w 118"/>
                  <a:gd name="T29" fmla="*/ 1757 h 5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557"/>
                  <a:gd name="T47" fmla="*/ 118 w 118"/>
                  <a:gd name="T48" fmla="*/ 557 h 5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557">
                    <a:moveTo>
                      <a:pt x="10" y="1"/>
                    </a:moveTo>
                    <a:cubicBezTo>
                      <a:pt x="10" y="1"/>
                      <a:pt x="47" y="22"/>
                      <a:pt x="52" y="112"/>
                    </a:cubicBezTo>
                    <a:cubicBezTo>
                      <a:pt x="56" y="202"/>
                      <a:pt x="27" y="414"/>
                      <a:pt x="40" y="457"/>
                    </a:cubicBezTo>
                    <a:cubicBezTo>
                      <a:pt x="40" y="457"/>
                      <a:pt x="53" y="489"/>
                      <a:pt x="46" y="507"/>
                    </a:cubicBezTo>
                    <a:cubicBezTo>
                      <a:pt x="40" y="526"/>
                      <a:pt x="39" y="542"/>
                      <a:pt x="55" y="541"/>
                    </a:cubicBezTo>
                    <a:cubicBezTo>
                      <a:pt x="70" y="540"/>
                      <a:pt x="118" y="546"/>
                      <a:pt x="100" y="523"/>
                    </a:cubicBezTo>
                    <a:cubicBezTo>
                      <a:pt x="100" y="523"/>
                      <a:pt x="53" y="487"/>
                      <a:pt x="38" y="469"/>
                    </a:cubicBezTo>
                    <a:cubicBezTo>
                      <a:pt x="33" y="455"/>
                      <a:pt x="33" y="455"/>
                      <a:pt x="33" y="455"/>
                    </a:cubicBezTo>
                    <a:cubicBezTo>
                      <a:pt x="33" y="455"/>
                      <a:pt x="83" y="505"/>
                      <a:pt x="100" y="514"/>
                    </a:cubicBezTo>
                    <a:cubicBezTo>
                      <a:pt x="118" y="522"/>
                      <a:pt x="116" y="540"/>
                      <a:pt x="104" y="544"/>
                    </a:cubicBezTo>
                    <a:cubicBezTo>
                      <a:pt x="93" y="548"/>
                      <a:pt x="44" y="557"/>
                      <a:pt x="32" y="540"/>
                    </a:cubicBezTo>
                    <a:cubicBezTo>
                      <a:pt x="19" y="522"/>
                      <a:pt x="50" y="521"/>
                      <a:pt x="30" y="466"/>
                    </a:cubicBezTo>
                    <a:cubicBezTo>
                      <a:pt x="30" y="466"/>
                      <a:pt x="21" y="388"/>
                      <a:pt x="33" y="298"/>
                    </a:cubicBezTo>
                    <a:cubicBezTo>
                      <a:pt x="44" y="207"/>
                      <a:pt x="54" y="44"/>
                      <a:pt x="1" y="16"/>
                    </a:cubicBezTo>
                    <a:cubicBezTo>
                      <a:pt x="1" y="16"/>
                      <a:pt x="0" y="0"/>
                      <a:pt x="10" y="1"/>
                    </a:cubicBezTo>
                    <a:close/>
                  </a:path>
                </a:pathLst>
              </a:custGeom>
              <a:solidFill>
                <a:srgbClr val="970F00"/>
              </a:solidFill>
              <a:ln w="9525">
                <a:noFill/>
                <a:round/>
                <a:headEnd/>
                <a:tailEnd/>
              </a:ln>
            </p:spPr>
            <p:txBody>
              <a:bodyPr/>
              <a:lstStyle/>
              <a:p>
                <a:endParaRPr lang="en-US"/>
              </a:p>
            </p:txBody>
          </p:sp>
          <p:sp>
            <p:nvSpPr>
              <p:cNvPr id="26762" name="Freeform 61"/>
              <p:cNvSpPr>
                <a:spLocks/>
              </p:cNvSpPr>
              <p:nvPr/>
            </p:nvSpPr>
            <p:spPr bwMode="auto">
              <a:xfrm>
                <a:off x="7295762" y="4820327"/>
                <a:ext cx="246714" cy="978528"/>
              </a:xfrm>
              <a:custGeom>
                <a:avLst/>
                <a:gdLst>
                  <a:gd name="T0" fmla="*/ 225806 w 118"/>
                  <a:gd name="T1" fmla="*/ 1757 h 557"/>
                  <a:gd name="T2" fmla="*/ 137993 w 118"/>
                  <a:gd name="T3" fmla="*/ 196760 h 557"/>
                  <a:gd name="T4" fmla="*/ 160991 w 118"/>
                  <a:gd name="T5" fmla="*/ 802850 h 557"/>
                  <a:gd name="T6" fmla="*/ 148447 w 118"/>
                  <a:gd name="T7" fmla="*/ 890689 h 557"/>
                  <a:gd name="T8" fmla="*/ 131720 w 118"/>
                  <a:gd name="T9" fmla="*/ 950419 h 557"/>
                  <a:gd name="T10" fmla="*/ 35544 w 118"/>
                  <a:gd name="T11" fmla="*/ 918797 h 557"/>
                  <a:gd name="T12" fmla="*/ 167264 w 118"/>
                  <a:gd name="T13" fmla="*/ 823931 h 557"/>
                  <a:gd name="T14" fmla="*/ 177718 w 118"/>
                  <a:gd name="T15" fmla="*/ 797579 h 557"/>
                  <a:gd name="T16" fmla="*/ 35544 w 118"/>
                  <a:gd name="T17" fmla="*/ 902986 h 557"/>
                  <a:gd name="T18" fmla="*/ 27180 w 118"/>
                  <a:gd name="T19" fmla="*/ 955690 h 557"/>
                  <a:gd name="T20" fmla="*/ 179809 w 118"/>
                  <a:gd name="T21" fmla="*/ 948663 h 557"/>
                  <a:gd name="T22" fmla="*/ 183990 w 118"/>
                  <a:gd name="T23" fmla="*/ 818661 h 557"/>
                  <a:gd name="T24" fmla="*/ 177718 w 118"/>
                  <a:gd name="T25" fmla="*/ 523521 h 557"/>
                  <a:gd name="T26" fmla="*/ 244623 w 118"/>
                  <a:gd name="T27" fmla="*/ 28109 h 557"/>
                  <a:gd name="T28" fmla="*/ 225806 w 118"/>
                  <a:gd name="T29" fmla="*/ 1757 h 5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557"/>
                  <a:gd name="T47" fmla="*/ 118 w 118"/>
                  <a:gd name="T48" fmla="*/ 557 h 5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557">
                    <a:moveTo>
                      <a:pt x="108" y="1"/>
                    </a:moveTo>
                    <a:cubicBezTo>
                      <a:pt x="108" y="1"/>
                      <a:pt x="70" y="22"/>
                      <a:pt x="66" y="112"/>
                    </a:cubicBezTo>
                    <a:cubicBezTo>
                      <a:pt x="62" y="202"/>
                      <a:pt x="91" y="414"/>
                      <a:pt x="77" y="457"/>
                    </a:cubicBezTo>
                    <a:cubicBezTo>
                      <a:pt x="77" y="457"/>
                      <a:pt x="65" y="489"/>
                      <a:pt x="71" y="507"/>
                    </a:cubicBezTo>
                    <a:cubicBezTo>
                      <a:pt x="77" y="526"/>
                      <a:pt x="79" y="542"/>
                      <a:pt x="63" y="541"/>
                    </a:cubicBezTo>
                    <a:cubicBezTo>
                      <a:pt x="47" y="540"/>
                      <a:pt x="0" y="546"/>
                      <a:pt x="17" y="523"/>
                    </a:cubicBezTo>
                    <a:cubicBezTo>
                      <a:pt x="17" y="523"/>
                      <a:pt x="65" y="487"/>
                      <a:pt x="80" y="469"/>
                    </a:cubicBezTo>
                    <a:cubicBezTo>
                      <a:pt x="85" y="454"/>
                      <a:pt x="85" y="454"/>
                      <a:pt x="85" y="454"/>
                    </a:cubicBezTo>
                    <a:cubicBezTo>
                      <a:pt x="85" y="454"/>
                      <a:pt x="35" y="505"/>
                      <a:pt x="17" y="514"/>
                    </a:cubicBezTo>
                    <a:cubicBezTo>
                      <a:pt x="0" y="522"/>
                      <a:pt x="2" y="540"/>
                      <a:pt x="13" y="544"/>
                    </a:cubicBezTo>
                    <a:cubicBezTo>
                      <a:pt x="25" y="548"/>
                      <a:pt x="73" y="557"/>
                      <a:pt x="86" y="540"/>
                    </a:cubicBezTo>
                    <a:cubicBezTo>
                      <a:pt x="98" y="522"/>
                      <a:pt x="67" y="521"/>
                      <a:pt x="88" y="466"/>
                    </a:cubicBezTo>
                    <a:cubicBezTo>
                      <a:pt x="88" y="466"/>
                      <a:pt x="96" y="388"/>
                      <a:pt x="85" y="298"/>
                    </a:cubicBezTo>
                    <a:cubicBezTo>
                      <a:pt x="73" y="207"/>
                      <a:pt x="64" y="44"/>
                      <a:pt x="117" y="16"/>
                    </a:cubicBezTo>
                    <a:cubicBezTo>
                      <a:pt x="117" y="16"/>
                      <a:pt x="118" y="0"/>
                      <a:pt x="108" y="1"/>
                    </a:cubicBezTo>
                    <a:close/>
                  </a:path>
                </a:pathLst>
              </a:custGeom>
              <a:solidFill>
                <a:srgbClr val="970F00"/>
              </a:solidFill>
              <a:ln w="9525">
                <a:noFill/>
                <a:round/>
                <a:headEnd/>
                <a:tailEnd/>
              </a:ln>
            </p:spPr>
            <p:txBody>
              <a:bodyPr/>
              <a:lstStyle/>
              <a:p>
                <a:endParaRPr lang="en-US"/>
              </a:p>
            </p:txBody>
          </p:sp>
          <p:sp>
            <p:nvSpPr>
              <p:cNvPr id="26763" name="Freeform 42"/>
              <p:cNvSpPr>
                <a:spLocks/>
              </p:cNvSpPr>
              <p:nvPr/>
            </p:nvSpPr>
            <p:spPr bwMode="auto">
              <a:xfrm rot="315039">
                <a:off x="7908767" y="2246578"/>
                <a:ext cx="625551" cy="991832"/>
              </a:xfrm>
              <a:custGeom>
                <a:avLst/>
                <a:gdLst>
                  <a:gd name="T0" fmla="*/ 0 w 8717"/>
                  <a:gd name="T1" fmla="*/ 61797 h 9999"/>
                  <a:gd name="T2" fmla="*/ 365126 w 8717"/>
                  <a:gd name="T3" fmla="*/ 51283 h 9999"/>
                  <a:gd name="T4" fmla="*/ 508722 w 8717"/>
                  <a:gd name="T5" fmla="*/ 341423 h 9999"/>
                  <a:gd name="T6" fmla="*/ 617729 w 8717"/>
                  <a:gd name="T7" fmla="*/ 861790 h 9999"/>
                  <a:gd name="T8" fmla="*/ 617729 w 8717"/>
                  <a:gd name="T9" fmla="*/ 896904 h 9999"/>
                  <a:gd name="T10" fmla="*/ 623183 w 8717"/>
                  <a:gd name="T11" fmla="*/ 991832 h 9999"/>
                  <a:gd name="T12" fmla="*/ 603161 w 8717"/>
                  <a:gd name="T13" fmla="*/ 969018 h 9999"/>
                  <a:gd name="T14" fmla="*/ 590459 w 8717"/>
                  <a:gd name="T15" fmla="*/ 888175 h 9999"/>
                  <a:gd name="T16" fmla="*/ 486906 w 8717"/>
                  <a:gd name="T17" fmla="*/ 466208 h 9999"/>
                  <a:gd name="T18" fmla="*/ 486906 w 8717"/>
                  <a:gd name="T19" fmla="*/ 336066 h 9999"/>
                  <a:gd name="T20" fmla="*/ 436099 w 8717"/>
                  <a:gd name="T21" fmla="*/ 212968 h 9999"/>
                  <a:gd name="T22" fmla="*/ 30929 w 8717"/>
                  <a:gd name="T23" fmla="*/ 95325 h 9999"/>
                  <a:gd name="T24" fmla="*/ 0 w 8717"/>
                  <a:gd name="T25" fmla="*/ 61797 h 99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17" h="9999">
                    <a:moveTo>
                      <a:pt x="0" y="623"/>
                    </a:moveTo>
                    <a:cubicBezTo>
                      <a:pt x="0" y="623"/>
                      <a:pt x="3114" y="-705"/>
                      <a:pt x="5088" y="517"/>
                    </a:cubicBezTo>
                    <a:cubicBezTo>
                      <a:pt x="7089" y="1757"/>
                      <a:pt x="7089" y="3442"/>
                      <a:pt x="7089" y="3442"/>
                    </a:cubicBezTo>
                    <a:cubicBezTo>
                      <a:pt x="7089" y="3442"/>
                      <a:pt x="8355" y="7755"/>
                      <a:pt x="8608" y="8688"/>
                    </a:cubicBezTo>
                    <a:cubicBezTo>
                      <a:pt x="8861" y="9621"/>
                      <a:pt x="8595" y="8824"/>
                      <a:pt x="8608" y="9042"/>
                    </a:cubicBezTo>
                    <a:cubicBezTo>
                      <a:pt x="8621" y="9260"/>
                      <a:pt x="8532" y="9521"/>
                      <a:pt x="8684" y="9999"/>
                    </a:cubicBezTo>
                    <a:lnTo>
                      <a:pt x="8405" y="9769"/>
                    </a:lnTo>
                    <a:cubicBezTo>
                      <a:pt x="8405" y="9769"/>
                      <a:pt x="8279" y="9362"/>
                      <a:pt x="8228" y="8954"/>
                    </a:cubicBezTo>
                    <a:cubicBezTo>
                      <a:pt x="8152" y="8564"/>
                      <a:pt x="6911" y="7199"/>
                      <a:pt x="6785" y="4700"/>
                    </a:cubicBezTo>
                    <a:lnTo>
                      <a:pt x="6785" y="3388"/>
                    </a:lnTo>
                    <a:lnTo>
                      <a:pt x="6077" y="2147"/>
                    </a:lnTo>
                    <a:cubicBezTo>
                      <a:pt x="6077" y="2147"/>
                      <a:pt x="3899" y="-777"/>
                      <a:pt x="431" y="961"/>
                    </a:cubicBezTo>
                    <a:cubicBezTo>
                      <a:pt x="431" y="961"/>
                      <a:pt x="101" y="1013"/>
                      <a:pt x="0" y="623"/>
                    </a:cubicBezTo>
                    <a:close/>
                  </a:path>
                </a:pathLst>
              </a:custGeom>
              <a:solidFill>
                <a:srgbClr val="970F00"/>
              </a:solidFill>
              <a:ln w="9525">
                <a:noFill/>
                <a:round/>
                <a:headEnd/>
                <a:tailEnd/>
              </a:ln>
            </p:spPr>
            <p:txBody>
              <a:bodyPr/>
              <a:lstStyle/>
              <a:p>
                <a:endParaRPr lang="en-US"/>
              </a:p>
            </p:txBody>
          </p:sp>
          <p:sp>
            <p:nvSpPr>
              <p:cNvPr id="26764" name="Freeform 79"/>
              <p:cNvSpPr>
                <a:spLocks/>
              </p:cNvSpPr>
              <p:nvPr/>
            </p:nvSpPr>
            <p:spPr bwMode="auto">
              <a:xfrm>
                <a:off x="8206705" y="5778373"/>
                <a:ext cx="37955" cy="102404"/>
              </a:xfrm>
              <a:custGeom>
                <a:avLst/>
                <a:gdLst>
                  <a:gd name="T0" fmla="*/ 0 w 18"/>
                  <a:gd name="T1" fmla="*/ 1736 h 59"/>
                  <a:gd name="T2" fmla="*/ 4217 w 18"/>
                  <a:gd name="T3" fmla="*/ 55541 h 59"/>
                  <a:gd name="T4" fmla="*/ 37955 w 18"/>
                  <a:gd name="T5" fmla="*/ 102404 h 59"/>
                  <a:gd name="T6" fmla="*/ 16869 w 18"/>
                  <a:gd name="T7" fmla="*/ 3471 h 59"/>
                  <a:gd name="T8" fmla="*/ 2109 w 18"/>
                  <a:gd name="T9" fmla="*/ 0 h 59"/>
                  <a:gd name="T10" fmla="*/ 0 60000 65536"/>
                  <a:gd name="T11" fmla="*/ 0 60000 65536"/>
                  <a:gd name="T12" fmla="*/ 0 60000 65536"/>
                  <a:gd name="T13" fmla="*/ 0 60000 65536"/>
                  <a:gd name="T14" fmla="*/ 0 60000 65536"/>
                  <a:gd name="T15" fmla="*/ 0 w 18"/>
                  <a:gd name="T16" fmla="*/ 0 h 59"/>
                  <a:gd name="T17" fmla="*/ 18 w 18"/>
                  <a:gd name="T18" fmla="*/ 59 h 59"/>
                </a:gdLst>
                <a:ahLst/>
                <a:cxnLst>
                  <a:cxn ang="T10">
                    <a:pos x="T0" y="T1"/>
                  </a:cxn>
                  <a:cxn ang="T11">
                    <a:pos x="T2" y="T3"/>
                  </a:cxn>
                  <a:cxn ang="T12">
                    <a:pos x="T4" y="T5"/>
                  </a:cxn>
                  <a:cxn ang="T13">
                    <a:pos x="T6" y="T7"/>
                  </a:cxn>
                  <a:cxn ang="T14">
                    <a:pos x="T8" y="T9"/>
                  </a:cxn>
                </a:cxnLst>
                <a:rect l="T15" t="T16" r="T17" b="T18"/>
                <a:pathLst>
                  <a:path w="18" h="59">
                    <a:moveTo>
                      <a:pt x="0" y="1"/>
                    </a:moveTo>
                    <a:cubicBezTo>
                      <a:pt x="2" y="2"/>
                      <a:pt x="0" y="25"/>
                      <a:pt x="2" y="32"/>
                    </a:cubicBezTo>
                    <a:cubicBezTo>
                      <a:pt x="5" y="40"/>
                      <a:pt x="9" y="55"/>
                      <a:pt x="18" y="59"/>
                    </a:cubicBezTo>
                    <a:cubicBezTo>
                      <a:pt x="10" y="41"/>
                      <a:pt x="9" y="22"/>
                      <a:pt x="8" y="2"/>
                    </a:cubicBezTo>
                    <a:cubicBezTo>
                      <a:pt x="5" y="2"/>
                      <a:pt x="4" y="0"/>
                      <a:pt x="1" y="0"/>
                    </a:cubicBezTo>
                  </a:path>
                </a:pathLst>
              </a:custGeom>
              <a:solidFill>
                <a:srgbClr val="ED1C24"/>
              </a:solidFill>
              <a:ln w="9525">
                <a:noFill/>
                <a:round/>
                <a:headEnd/>
                <a:tailEnd/>
              </a:ln>
            </p:spPr>
            <p:txBody>
              <a:bodyPr/>
              <a:lstStyle/>
              <a:p>
                <a:endParaRPr lang="en-US"/>
              </a:p>
            </p:txBody>
          </p:sp>
          <p:sp>
            <p:nvSpPr>
              <p:cNvPr id="26765" name="Freeform 80"/>
              <p:cNvSpPr>
                <a:spLocks/>
              </p:cNvSpPr>
              <p:nvPr/>
            </p:nvSpPr>
            <p:spPr bwMode="auto">
              <a:xfrm>
                <a:off x="8344973" y="5766996"/>
                <a:ext cx="65067" cy="38686"/>
              </a:xfrm>
              <a:custGeom>
                <a:avLst/>
                <a:gdLst>
                  <a:gd name="T0" fmla="*/ 8396 w 31"/>
                  <a:gd name="T1" fmla="*/ 0 h 23"/>
                  <a:gd name="T2" fmla="*/ 65067 w 31"/>
                  <a:gd name="T3" fmla="*/ 38686 h 23"/>
                  <a:gd name="T4" fmla="*/ 2099 w 31"/>
                  <a:gd name="T5" fmla="*/ 1682 h 23"/>
                  <a:gd name="T6" fmla="*/ 8396 w 31"/>
                  <a:gd name="T7" fmla="*/ 0 h 23"/>
                  <a:gd name="T8" fmla="*/ 0 60000 65536"/>
                  <a:gd name="T9" fmla="*/ 0 60000 65536"/>
                  <a:gd name="T10" fmla="*/ 0 60000 65536"/>
                  <a:gd name="T11" fmla="*/ 0 60000 65536"/>
                  <a:gd name="T12" fmla="*/ 0 w 31"/>
                  <a:gd name="T13" fmla="*/ 0 h 23"/>
                  <a:gd name="T14" fmla="*/ 31 w 31"/>
                  <a:gd name="T15" fmla="*/ 23 h 23"/>
                </a:gdLst>
                <a:ahLst/>
                <a:cxnLst>
                  <a:cxn ang="T8">
                    <a:pos x="T0" y="T1"/>
                  </a:cxn>
                  <a:cxn ang="T9">
                    <a:pos x="T2" y="T3"/>
                  </a:cxn>
                  <a:cxn ang="T10">
                    <a:pos x="T4" y="T5"/>
                  </a:cxn>
                  <a:cxn ang="T11">
                    <a:pos x="T6" y="T7"/>
                  </a:cxn>
                </a:cxnLst>
                <a:rect l="T12" t="T13" r="T14" b="T15"/>
                <a:pathLst>
                  <a:path w="31" h="23">
                    <a:moveTo>
                      <a:pt x="4" y="0"/>
                    </a:moveTo>
                    <a:cubicBezTo>
                      <a:pt x="11" y="7"/>
                      <a:pt x="22" y="16"/>
                      <a:pt x="31" y="23"/>
                    </a:cubicBezTo>
                    <a:cubicBezTo>
                      <a:pt x="23" y="22"/>
                      <a:pt x="0" y="9"/>
                      <a:pt x="1" y="1"/>
                    </a:cubicBezTo>
                    <a:cubicBezTo>
                      <a:pt x="2" y="0"/>
                      <a:pt x="3" y="0"/>
                      <a:pt x="4" y="0"/>
                    </a:cubicBezTo>
                  </a:path>
                </a:pathLst>
              </a:custGeom>
              <a:solidFill>
                <a:srgbClr val="ED1C24"/>
              </a:solidFill>
              <a:ln w="9525">
                <a:noFill/>
                <a:round/>
                <a:headEnd/>
                <a:tailEnd/>
              </a:ln>
            </p:spPr>
            <p:txBody>
              <a:bodyPr/>
              <a:lstStyle/>
              <a:p>
                <a:endParaRPr lang="en-US"/>
              </a:p>
            </p:txBody>
          </p:sp>
          <p:sp>
            <p:nvSpPr>
              <p:cNvPr id="26766" name="Freeform 81"/>
              <p:cNvSpPr>
                <a:spLocks/>
              </p:cNvSpPr>
              <p:nvPr/>
            </p:nvSpPr>
            <p:spPr bwMode="auto">
              <a:xfrm>
                <a:off x="8328707" y="5773823"/>
                <a:ext cx="70490" cy="68270"/>
              </a:xfrm>
              <a:custGeom>
                <a:avLst/>
                <a:gdLst>
                  <a:gd name="T0" fmla="*/ 0 w 33"/>
                  <a:gd name="T1" fmla="*/ 3593 h 38"/>
                  <a:gd name="T2" fmla="*/ 4272 w 33"/>
                  <a:gd name="T3" fmla="*/ 0 h 38"/>
                  <a:gd name="T4" fmla="*/ 70490 w 33"/>
                  <a:gd name="T5" fmla="*/ 66473 h 38"/>
                  <a:gd name="T6" fmla="*/ 0 w 33"/>
                  <a:gd name="T7" fmla="*/ 3593 h 38"/>
                  <a:gd name="T8" fmla="*/ 0 60000 65536"/>
                  <a:gd name="T9" fmla="*/ 0 60000 65536"/>
                  <a:gd name="T10" fmla="*/ 0 60000 65536"/>
                  <a:gd name="T11" fmla="*/ 0 60000 65536"/>
                  <a:gd name="T12" fmla="*/ 0 w 33"/>
                  <a:gd name="T13" fmla="*/ 0 h 38"/>
                  <a:gd name="T14" fmla="*/ 33 w 33"/>
                  <a:gd name="T15" fmla="*/ 38 h 38"/>
                </a:gdLst>
                <a:ahLst/>
                <a:cxnLst>
                  <a:cxn ang="T8">
                    <a:pos x="T0" y="T1"/>
                  </a:cxn>
                  <a:cxn ang="T9">
                    <a:pos x="T2" y="T3"/>
                  </a:cxn>
                  <a:cxn ang="T10">
                    <a:pos x="T4" y="T5"/>
                  </a:cxn>
                  <a:cxn ang="T11">
                    <a:pos x="T6" y="T7"/>
                  </a:cxn>
                </a:cxnLst>
                <a:rect l="T12" t="T13" r="T14" b="T15"/>
                <a:pathLst>
                  <a:path w="33" h="38">
                    <a:moveTo>
                      <a:pt x="0" y="2"/>
                    </a:moveTo>
                    <a:cubicBezTo>
                      <a:pt x="1" y="1"/>
                      <a:pt x="2" y="1"/>
                      <a:pt x="2" y="0"/>
                    </a:cubicBezTo>
                    <a:cubicBezTo>
                      <a:pt x="7" y="15"/>
                      <a:pt x="23" y="26"/>
                      <a:pt x="33" y="37"/>
                    </a:cubicBezTo>
                    <a:cubicBezTo>
                      <a:pt x="18" y="38"/>
                      <a:pt x="7" y="12"/>
                      <a:pt x="0" y="2"/>
                    </a:cubicBezTo>
                  </a:path>
                </a:pathLst>
              </a:custGeom>
              <a:solidFill>
                <a:srgbClr val="ED1C24"/>
              </a:solidFill>
              <a:ln w="9525">
                <a:noFill/>
                <a:round/>
                <a:headEnd/>
                <a:tailEnd/>
              </a:ln>
            </p:spPr>
            <p:txBody>
              <a:bodyPr/>
              <a:lstStyle/>
              <a:p>
                <a:endParaRPr lang="en-US"/>
              </a:p>
            </p:txBody>
          </p:sp>
          <p:sp>
            <p:nvSpPr>
              <p:cNvPr id="26767" name="Freeform 82"/>
              <p:cNvSpPr>
                <a:spLocks/>
              </p:cNvSpPr>
              <p:nvPr/>
            </p:nvSpPr>
            <p:spPr bwMode="auto">
              <a:xfrm>
                <a:off x="8252795" y="5780649"/>
                <a:ext cx="73201" cy="81923"/>
              </a:xfrm>
              <a:custGeom>
                <a:avLst/>
                <a:gdLst>
                  <a:gd name="T0" fmla="*/ 0 w 34"/>
                  <a:gd name="T1" fmla="*/ 0 h 47"/>
                  <a:gd name="T2" fmla="*/ 73201 w 34"/>
                  <a:gd name="T3" fmla="*/ 81923 h 47"/>
                  <a:gd name="T4" fmla="*/ 34448 w 34"/>
                  <a:gd name="T5" fmla="*/ 40090 h 47"/>
                  <a:gd name="T6" fmla="*/ 10765 w 34"/>
                  <a:gd name="T7" fmla="*/ 3486 h 47"/>
                  <a:gd name="T8" fmla="*/ 0 w 34"/>
                  <a:gd name="T9" fmla="*/ 5229 h 47"/>
                  <a:gd name="T10" fmla="*/ 0 60000 65536"/>
                  <a:gd name="T11" fmla="*/ 0 60000 65536"/>
                  <a:gd name="T12" fmla="*/ 0 60000 65536"/>
                  <a:gd name="T13" fmla="*/ 0 60000 65536"/>
                  <a:gd name="T14" fmla="*/ 0 60000 65536"/>
                  <a:gd name="T15" fmla="*/ 0 w 34"/>
                  <a:gd name="T16" fmla="*/ 0 h 47"/>
                  <a:gd name="T17" fmla="*/ 34 w 34"/>
                  <a:gd name="T18" fmla="*/ 47 h 47"/>
                </a:gdLst>
                <a:ahLst/>
                <a:cxnLst>
                  <a:cxn ang="T10">
                    <a:pos x="T0" y="T1"/>
                  </a:cxn>
                  <a:cxn ang="T11">
                    <a:pos x="T2" y="T3"/>
                  </a:cxn>
                  <a:cxn ang="T12">
                    <a:pos x="T4" y="T5"/>
                  </a:cxn>
                  <a:cxn ang="T13">
                    <a:pos x="T6" y="T7"/>
                  </a:cxn>
                  <a:cxn ang="T14">
                    <a:pos x="T8" y="T9"/>
                  </a:cxn>
                </a:cxnLst>
                <a:rect l="T15" t="T16" r="T17" b="T18"/>
                <a:pathLst>
                  <a:path w="34" h="47">
                    <a:moveTo>
                      <a:pt x="0" y="0"/>
                    </a:moveTo>
                    <a:cubicBezTo>
                      <a:pt x="6" y="14"/>
                      <a:pt x="15" y="46"/>
                      <a:pt x="34" y="47"/>
                    </a:cubicBezTo>
                    <a:cubicBezTo>
                      <a:pt x="28" y="40"/>
                      <a:pt x="21" y="32"/>
                      <a:pt x="16" y="23"/>
                    </a:cubicBezTo>
                    <a:cubicBezTo>
                      <a:pt x="12" y="17"/>
                      <a:pt x="10" y="8"/>
                      <a:pt x="5" y="2"/>
                    </a:cubicBezTo>
                    <a:cubicBezTo>
                      <a:pt x="3" y="2"/>
                      <a:pt x="1" y="2"/>
                      <a:pt x="0" y="3"/>
                    </a:cubicBezTo>
                  </a:path>
                </a:pathLst>
              </a:custGeom>
              <a:solidFill>
                <a:srgbClr val="ED1C24"/>
              </a:solidFill>
              <a:ln w="9525">
                <a:noFill/>
                <a:round/>
                <a:headEnd/>
                <a:tailEnd/>
              </a:ln>
            </p:spPr>
            <p:txBody>
              <a:bodyPr/>
              <a:lstStyle/>
              <a:p>
                <a:endParaRPr lang="en-US"/>
              </a:p>
            </p:txBody>
          </p:sp>
          <p:sp>
            <p:nvSpPr>
              <p:cNvPr id="26768" name="Freeform 83"/>
              <p:cNvSpPr>
                <a:spLocks/>
              </p:cNvSpPr>
              <p:nvPr/>
            </p:nvSpPr>
            <p:spPr bwMode="auto">
              <a:xfrm>
                <a:off x="8298883" y="5776098"/>
                <a:ext cx="48801" cy="56891"/>
              </a:xfrm>
              <a:custGeom>
                <a:avLst/>
                <a:gdLst>
                  <a:gd name="T0" fmla="*/ 0 w 23"/>
                  <a:gd name="T1" fmla="*/ 1778 h 32"/>
                  <a:gd name="T2" fmla="*/ 48801 w 23"/>
                  <a:gd name="T3" fmla="*/ 56891 h 32"/>
                  <a:gd name="T4" fmla="*/ 10609 w 23"/>
                  <a:gd name="T5" fmla="*/ 0 h 32"/>
                  <a:gd name="T6" fmla="*/ 0 w 23"/>
                  <a:gd name="T7" fmla="*/ 3556 h 32"/>
                  <a:gd name="T8" fmla="*/ 0 60000 65536"/>
                  <a:gd name="T9" fmla="*/ 0 60000 65536"/>
                  <a:gd name="T10" fmla="*/ 0 60000 65536"/>
                  <a:gd name="T11" fmla="*/ 0 60000 65536"/>
                  <a:gd name="T12" fmla="*/ 0 w 23"/>
                  <a:gd name="T13" fmla="*/ 0 h 32"/>
                  <a:gd name="T14" fmla="*/ 23 w 23"/>
                  <a:gd name="T15" fmla="*/ 32 h 32"/>
                </a:gdLst>
                <a:ahLst/>
                <a:cxnLst>
                  <a:cxn ang="T8">
                    <a:pos x="T0" y="T1"/>
                  </a:cxn>
                  <a:cxn ang="T9">
                    <a:pos x="T2" y="T3"/>
                  </a:cxn>
                  <a:cxn ang="T10">
                    <a:pos x="T4" y="T5"/>
                  </a:cxn>
                  <a:cxn ang="T11">
                    <a:pos x="T6" y="T7"/>
                  </a:cxn>
                </a:cxnLst>
                <a:rect l="T12" t="T13" r="T14" b="T15"/>
                <a:pathLst>
                  <a:path w="23" h="32">
                    <a:moveTo>
                      <a:pt x="0" y="1"/>
                    </a:moveTo>
                    <a:cubicBezTo>
                      <a:pt x="7" y="13"/>
                      <a:pt x="11" y="23"/>
                      <a:pt x="23" y="32"/>
                    </a:cubicBezTo>
                    <a:cubicBezTo>
                      <a:pt x="14" y="21"/>
                      <a:pt x="10" y="12"/>
                      <a:pt x="5" y="0"/>
                    </a:cubicBezTo>
                    <a:cubicBezTo>
                      <a:pt x="3" y="0"/>
                      <a:pt x="1" y="1"/>
                      <a:pt x="0" y="2"/>
                    </a:cubicBezTo>
                  </a:path>
                </a:pathLst>
              </a:custGeom>
              <a:solidFill>
                <a:srgbClr val="ED1C24"/>
              </a:solidFill>
              <a:ln w="9525">
                <a:noFill/>
                <a:round/>
                <a:headEnd/>
                <a:tailEnd/>
              </a:ln>
            </p:spPr>
            <p:txBody>
              <a:bodyPr/>
              <a:lstStyle/>
              <a:p>
                <a:endParaRPr lang="en-US"/>
              </a:p>
            </p:txBody>
          </p:sp>
          <p:sp>
            <p:nvSpPr>
              <p:cNvPr id="26769" name="Freeform 84"/>
              <p:cNvSpPr>
                <a:spLocks/>
              </p:cNvSpPr>
              <p:nvPr/>
            </p:nvSpPr>
            <p:spPr bwMode="auto">
              <a:xfrm>
                <a:off x="7420474" y="5773823"/>
                <a:ext cx="40668" cy="84199"/>
              </a:xfrm>
              <a:custGeom>
                <a:avLst/>
                <a:gdLst>
                  <a:gd name="T0" fmla="*/ 27825 w 19"/>
                  <a:gd name="T1" fmla="*/ 5262 h 48"/>
                  <a:gd name="T2" fmla="*/ 0 w 19"/>
                  <a:gd name="T3" fmla="*/ 84199 h 48"/>
                  <a:gd name="T4" fmla="*/ 17123 w 19"/>
                  <a:gd name="T5" fmla="*/ 43854 h 48"/>
                  <a:gd name="T6" fmla="*/ 12843 w 19"/>
                  <a:gd name="T7" fmla="*/ 0 h 48"/>
                  <a:gd name="T8" fmla="*/ 27825 w 19"/>
                  <a:gd name="T9" fmla="*/ 1754 h 48"/>
                  <a:gd name="T10" fmla="*/ 0 60000 65536"/>
                  <a:gd name="T11" fmla="*/ 0 60000 65536"/>
                  <a:gd name="T12" fmla="*/ 0 60000 65536"/>
                  <a:gd name="T13" fmla="*/ 0 60000 65536"/>
                  <a:gd name="T14" fmla="*/ 0 60000 65536"/>
                  <a:gd name="T15" fmla="*/ 0 w 19"/>
                  <a:gd name="T16" fmla="*/ 0 h 48"/>
                  <a:gd name="T17" fmla="*/ 19 w 19"/>
                  <a:gd name="T18" fmla="*/ 48 h 48"/>
                </a:gdLst>
                <a:ahLst/>
                <a:cxnLst>
                  <a:cxn ang="T10">
                    <a:pos x="T0" y="T1"/>
                  </a:cxn>
                  <a:cxn ang="T11">
                    <a:pos x="T2" y="T3"/>
                  </a:cxn>
                  <a:cxn ang="T12">
                    <a:pos x="T4" y="T5"/>
                  </a:cxn>
                  <a:cxn ang="T13">
                    <a:pos x="T6" y="T7"/>
                  </a:cxn>
                  <a:cxn ang="T14">
                    <a:pos x="T8" y="T9"/>
                  </a:cxn>
                </a:cxnLst>
                <a:rect l="T15" t="T16" r="T17" b="T18"/>
                <a:pathLst>
                  <a:path w="19" h="48">
                    <a:moveTo>
                      <a:pt x="13" y="3"/>
                    </a:moveTo>
                    <a:cubicBezTo>
                      <a:pt x="19" y="17"/>
                      <a:pt x="9" y="36"/>
                      <a:pt x="0" y="48"/>
                    </a:cubicBezTo>
                    <a:cubicBezTo>
                      <a:pt x="4" y="42"/>
                      <a:pt x="8" y="32"/>
                      <a:pt x="8" y="25"/>
                    </a:cubicBezTo>
                    <a:cubicBezTo>
                      <a:pt x="9" y="16"/>
                      <a:pt x="4" y="9"/>
                      <a:pt x="6" y="0"/>
                    </a:cubicBezTo>
                    <a:cubicBezTo>
                      <a:pt x="8" y="0"/>
                      <a:pt x="11" y="0"/>
                      <a:pt x="13" y="1"/>
                    </a:cubicBezTo>
                  </a:path>
                </a:pathLst>
              </a:custGeom>
              <a:solidFill>
                <a:srgbClr val="ED1C24"/>
              </a:solidFill>
              <a:ln w="9525">
                <a:noFill/>
                <a:round/>
                <a:headEnd/>
                <a:tailEnd/>
              </a:ln>
            </p:spPr>
            <p:txBody>
              <a:bodyPr/>
              <a:lstStyle/>
              <a:p>
                <a:endParaRPr lang="en-US"/>
              </a:p>
            </p:txBody>
          </p:sp>
          <p:sp>
            <p:nvSpPr>
              <p:cNvPr id="26770" name="Freeform 85"/>
              <p:cNvSpPr>
                <a:spLocks/>
              </p:cNvSpPr>
              <p:nvPr/>
            </p:nvSpPr>
            <p:spPr bwMode="auto">
              <a:xfrm>
                <a:off x="7355407" y="5778373"/>
                <a:ext cx="48801" cy="72820"/>
              </a:xfrm>
              <a:custGeom>
                <a:avLst/>
                <a:gdLst>
                  <a:gd name="T0" fmla="*/ 48801 w 23"/>
                  <a:gd name="T1" fmla="*/ 0 h 42"/>
                  <a:gd name="T2" fmla="*/ 0 w 23"/>
                  <a:gd name="T3" fmla="*/ 72820 h 42"/>
                  <a:gd name="T4" fmla="*/ 19096 w 23"/>
                  <a:gd name="T5" fmla="*/ 43345 h 42"/>
                  <a:gd name="T6" fmla="*/ 25461 w 23"/>
                  <a:gd name="T7" fmla="*/ 3468 h 42"/>
                  <a:gd name="T8" fmla="*/ 44557 w 23"/>
                  <a:gd name="T9" fmla="*/ 3468 h 42"/>
                  <a:gd name="T10" fmla="*/ 0 60000 65536"/>
                  <a:gd name="T11" fmla="*/ 0 60000 65536"/>
                  <a:gd name="T12" fmla="*/ 0 60000 65536"/>
                  <a:gd name="T13" fmla="*/ 0 60000 65536"/>
                  <a:gd name="T14" fmla="*/ 0 60000 65536"/>
                  <a:gd name="T15" fmla="*/ 0 w 23"/>
                  <a:gd name="T16" fmla="*/ 0 h 42"/>
                  <a:gd name="T17" fmla="*/ 23 w 23"/>
                  <a:gd name="T18" fmla="*/ 42 h 42"/>
                </a:gdLst>
                <a:ahLst/>
                <a:cxnLst>
                  <a:cxn ang="T10">
                    <a:pos x="T0" y="T1"/>
                  </a:cxn>
                  <a:cxn ang="T11">
                    <a:pos x="T2" y="T3"/>
                  </a:cxn>
                  <a:cxn ang="T12">
                    <a:pos x="T4" y="T5"/>
                  </a:cxn>
                  <a:cxn ang="T13">
                    <a:pos x="T6" y="T7"/>
                  </a:cxn>
                  <a:cxn ang="T14">
                    <a:pos x="T8" y="T9"/>
                  </a:cxn>
                </a:cxnLst>
                <a:rect l="T15" t="T16" r="T17" b="T18"/>
                <a:pathLst>
                  <a:path w="23" h="42">
                    <a:moveTo>
                      <a:pt x="23" y="0"/>
                    </a:moveTo>
                    <a:cubicBezTo>
                      <a:pt x="20" y="13"/>
                      <a:pt x="15" y="34"/>
                      <a:pt x="0" y="42"/>
                    </a:cubicBezTo>
                    <a:cubicBezTo>
                      <a:pt x="1" y="37"/>
                      <a:pt x="8" y="31"/>
                      <a:pt x="9" y="25"/>
                    </a:cubicBezTo>
                    <a:cubicBezTo>
                      <a:pt x="11" y="17"/>
                      <a:pt x="12" y="10"/>
                      <a:pt x="12" y="2"/>
                    </a:cubicBezTo>
                    <a:cubicBezTo>
                      <a:pt x="15" y="1"/>
                      <a:pt x="18" y="0"/>
                      <a:pt x="21" y="2"/>
                    </a:cubicBezTo>
                  </a:path>
                </a:pathLst>
              </a:custGeom>
              <a:solidFill>
                <a:srgbClr val="ED1C24"/>
              </a:solidFill>
              <a:ln w="9525">
                <a:noFill/>
                <a:round/>
                <a:headEnd/>
                <a:tailEnd/>
              </a:ln>
            </p:spPr>
            <p:txBody>
              <a:bodyPr/>
              <a:lstStyle/>
              <a:p>
                <a:endParaRPr lang="en-US"/>
              </a:p>
            </p:txBody>
          </p:sp>
          <p:sp>
            <p:nvSpPr>
              <p:cNvPr id="26771" name="Freeform 86"/>
              <p:cNvSpPr>
                <a:spLocks/>
              </p:cNvSpPr>
              <p:nvPr/>
            </p:nvSpPr>
            <p:spPr bwMode="auto">
              <a:xfrm>
                <a:off x="7303895" y="5766996"/>
                <a:ext cx="62356" cy="84199"/>
              </a:xfrm>
              <a:custGeom>
                <a:avLst/>
                <a:gdLst>
                  <a:gd name="T0" fmla="*/ 60277 w 30"/>
                  <a:gd name="T1" fmla="*/ 13747 h 49"/>
                  <a:gd name="T2" fmla="*/ 51963 w 30"/>
                  <a:gd name="T3" fmla="*/ 30930 h 49"/>
                  <a:gd name="T4" fmla="*/ 39492 w 30"/>
                  <a:gd name="T5" fmla="*/ 56705 h 49"/>
                  <a:gd name="T6" fmla="*/ 0 w 30"/>
                  <a:gd name="T7" fmla="*/ 84199 h 49"/>
                  <a:gd name="T8" fmla="*/ 33257 w 30"/>
                  <a:gd name="T9" fmla="*/ 42959 h 49"/>
                  <a:gd name="T10" fmla="*/ 58199 w 30"/>
                  <a:gd name="T11" fmla="*/ 13747 h 49"/>
                  <a:gd name="T12" fmla="*/ 0 60000 65536"/>
                  <a:gd name="T13" fmla="*/ 0 60000 65536"/>
                  <a:gd name="T14" fmla="*/ 0 60000 65536"/>
                  <a:gd name="T15" fmla="*/ 0 60000 65536"/>
                  <a:gd name="T16" fmla="*/ 0 60000 65536"/>
                  <a:gd name="T17" fmla="*/ 0 60000 65536"/>
                  <a:gd name="T18" fmla="*/ 0 w 30"/>
                  <a:gd name="T19" fmla="*/ 0 h 49"/>
                  <a:gd name="T20" fmla="*/ 30 w 3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0" h="49">
                    <a:moveTo>
                      <a:pt x="29" y="8"/>
                    </a:moveTo>
                    <a:cubicBezTo>
                      <a:pt x="30" y="4"/>
                      <a:pt x="26" y="16"/>
                      <a:pt x="25" y="18"/>
                    </a:cubicBezTo>
                    <a:cubicBezTo>
                      <a:pt x="24" y="23"/>
                      <a:pt x="22" y="28"/>
                      <a:pt x="19" y="33"/>
                    </a:cubicBezTo>
                    <a:cubicBezTo>
                      <a:pt x="14" y="39"/>
                      <a:pt x="8" y="46"/>
                      <a:pt x="0" y="49"/>
                    </a:cubicBezTo>
                    <a:cubicBezTo>
                      <a:pt x="6" y="42"/>
                      <a:pt x="12" y="33"/>
                      <a:pt x="16" y="25"/>
                    </a:cubicBezTo>
                    <a:cubicBezTo>
                      <a:pt x="18" y="20"/>
                      <a:pt x="19" y="0"/>
                      <a:pt x="28" y="8"/>
                    </a:cubicBezTo>
                  </a:path>
                </a:pathLst>
              </a:custGeom>
              <a:solidFill>
                <a:srgbClr val="ED1C24"/>
              </a:solidFill>
              <a:ln w="9525">
                <a:noFill/>
                <a:round/>
                <a:headEnd/>
                <a:tailEnd/>
              </a:ln>
            </p:spPr>
            <p:txBody>
              <a:bodyPr/>
              <a:lstStyle/>
              <a:p>
                <a:endParaRPr lang="en-US"/>
              </a:p>
            </p:txBody>
          </p:sp>
          <p:sp>
            <p:nvSpPr>
              <p:cNvPr id="26772" name="Freeform 87"/>
              <p:cNvSpPr>
                <a:spLocks/>
              </p:cNvSpPr>
              <p:nvPr/>
            </p:nvSpPr>
            <p:spPr bwMode="auto">
              <a:xfrm>
                <a:off x="7282206" y="5769271"/>
                <a:ext cx="56934" cy="61443"/>
              </a:xfrm>
              <a:custGeom>
                <a:avLst/>
                <a:gdLst>
                  <a:gd name="T0" fmla="*/ 56934 w 27"/>
                  <a:gd name="T1" fmla="*/ 5267 h 35"/>
                  <a:gd name="T2" fmla="*/ 0 w 27"/>
                  <a:gd name="T3" fmla="*/ 61443 h 35"/>
                  <a:gd name="T4" fmla="*/ 27413 w 27"/>
                  <a:gd name="T5" fmla="*/ 26333 h 35"/>
                  <a:gd name="T6" fmla="*/ 42173 w 27"/>
                  <a:gd name="T7" fmla="*/ 0 h 35"/>
                  <a:gd name="T8" fmla="*/ 56934 w 27"/>
                  <a:gd name="T9" fmla="*/ 7022 h 35"/>
                  <a:gd name="T10" fmla="*/ 0 60000 65536"/>
                  <a:gd name="T11" fmla="*/ 0 60000 65536"/>
                  <a:gd name="T12" fmla="*/ 0 60000 65536"/>
                  <a:gd name="T13" fmla="*/ 0 60000 65536"/>
                  <a:gd name="T14" fmla="*/ 0 60000 65536"/>
                  <a:gd name="T15" fmla="*/ 0 w 27"/>
                  <a:gd name="T16" fmla="*/ 0 h 35"/>
                  <a:gd name="T17" fmla="*/ 27 w 27"/>
                  <a:gd name="T18" fmla="*/ 35 h 35"/>
                </a:gdLst>
                <a:ahLst/>
                <a:cxnLst>
                  <a:cxn ang="T10">
                    <a:pos x="T0" y="T1"/>
                  </a:cxn>
                  <a:cxn ang="T11">
                    <a:pos x="T2" y="T3"/>
                  </a:cxn>
                  <a:cxn ang="T12">
                    <a:pos x="T4" y="T5"/>
                  </a:cxn>
                  <a:cxn ang="T13">
                    <a:pos x="T6" y="T7"/>
                  </a:cxn>
                  <a:cxn ang="T14">
                    <a:pos x="T8" y="T9"/>
                  </a:cxn>
                </a:cxnLst>
                <a:rect l="T15" t="T16" r="T17" b="T18"/>
                <a:pathLst>
                  <a:path w="27" h="35">
                    <a:moveTo>
                      <a:pt x="27" y="3"/>
                    </a:moveTo>
                    <a:cubicBezTo>
                      <a:pt x="20" y="9"/>
                      <a:pt x="14" y="32"/>
                      <a:pt x="0" y="35"/>
                    </a:cubicBezTo>
                    <a:cubicBezTo>
                      <a:pt x="4" y="28"/>
                      <a:pt x="10" y="22"/>
                      <a:pt x="13" y="15"/>
                    </a:cubicBezTo>
                    <a:cubicBezTo>
                      <a:pt x="16" y="10"/>
                      <a:pt x="16" y="4"/>
                      <a:pt x="20" y="0"/>
                    </a:cubicBezTo>
                    <a:cubicBezTo>
                      <a:pt x="23" y="0"/>
                      <a:pt x="25" y="2"/>
                      <a:pt x="27" y="4"/>
                    </a:cubicBezTo>
                  </a:path>
                </a:pathLst>
              </a:custGeom>
              <a:solidFill>
                <a:srgbClr val="ED1C24"/>
              </a:solidFill>
              <a:ln w="9525">
                <a:noFill/>
                <a:round/>
                <a:headEnd/>
                <a:tailEnd/>
              </a:ln>
            </p:spPr>
            <p:txBody>
              <a:bodyPr/>
              <a:lstStyle/>
              <a:p>
                <a:endParaRPr lang="en-US"/>
              </a:p>
            </p:txBody>
          </p:sp>
          <p:sp>
            <p:nvSpPr>
              <p:cNvPr id="26773" name="Freeform 88"/>
              <p:cNvSpPr>
                <a:spLocks/>
              </p:cNvSpPr>
              <p:nvPr/>
            </p:nvSpPr>
            <p:spPr bwMode="auto">
              <a:xfrm>
                <a:off x="7265938" y="5751066"/>
                <a:ext cx="51511" cy="61443"/>
              </a:xfrm>
              <a:custGeom>
                <a:avLst/>
                <a:gdLst>
                  <a:gd name="T0" fmla="*/ 51511 w 25"/>
                  <a:gd name="T1" fmla="*/ 7022 h 35"/>
                  <a:gd name="T2" fmla="*/ 0 w 25"/>
                  <a:gd name="T3" fmla="*/ 61443 h 35"/>
                  <a:gd name="T4" fmla="*/ 22665 w 25"/>
                  <a:gd name="T5" fmla="*/ 28088 h 35"/>
                  <a:gd name="T6" fmla="*/ 41209 w 25"/>
                  <a:gd name="T7" fmla="*/ 0 h 35"/>
                  <a:gd name="T8" fmla="*/ 51511 w 25"/>
                  <a:gd name="T9" fmla="*/ 10533 h 35"/>
                  <a:gd name="T10" fmla="*/ 0 60000 65536"/>
                  <a:gd name="T11" fmla="*/ 0 60000 65536"/>
                  <a:gd name="T12" fmla="*/ 0 60000 65536"/>
                  <a:gd name="T13" fmla="*/ 0 60000 65536"/>
                  <a:gd name="T14" fmla="*/ 0 60000 65536"/>
                  <a:gd name="T15" fmla="*/ 0 w 25"/>
                  <a:gd name="T16" fmla="*/ 0 h 35"/>
                  <a:gd name="T17" fmla="*/ 25 w 25"/>
                  <a:gd name="T18" fmla="*/ 35 h 35"/>
                </a:gdLst>
                <a:ahLst/>
                <a:cxnLst>
                  <a:cxn ang="T10">
                    <a:pos x="T0" y="T1"/>
                  </a:cxn>
                  <a:cxn ang="T11">
                    <a:pos x="T2" y="T3"/>
                  </a:cxn>
                  <a:cxn ang="T12">
                    <a:pos x="T4" y="T5"/>
                  </a:cxn>
                  <a:cxn ang="T13">
                    <a:pos x="T6" y="T7"/>
                  </a:cxn>
                  <a:cxn ang="T14">
                    <a:pos x="T8" y="T9"/>
                  </a:cxn>
                </a:cxnLst>
                <a:rect l="T15" t="T16" r="T17" b="T18"/>
                <a:pathLst>
                  <a:path w="25" h="35">
                    <a:moveTo>
                      <a:pt x="25" y="4"/>
                    </a:moveTo>
                    <a:cubicBezTo>
                      <a:pt x="15" y="13"/>
                      <a:pt x="8" y="26"/>
                      <a:pt x="0" y="35"/>
                    </a:cubicBezTo>
                    <a:cubicBezTo>
                      <a:pt x="0" y="28"/>
                      <a:pt x="8" y="22"/>
                      <a:pt x="11" y="16"/>
                    </a:cubicBezTo>
                    <a:cubicBezTo>
                      <a:pt x="14" y="11"/>
                      <a:pt x="16" y="3"/>
                      <a:pt x="20" y="0"/>
                    </a:cubicBezTo>
                    <a:cubicBezTo>
                      <a:pt x="22" y="2"/>
                      <a:pt x="24" y="4"/>
                      <a:pt x="25" y="6"/>
                    </a:cubicBezTo>
                  </a:path>
                </a:pathLst>
              </a:custGeom>
              <a:solidFill>
                <a:srgbClr val="ED1C24"/>
              </a:solidFill>
              <a:ln w="9525">
                <a:noFill/>
                <a:round/>
                <a:headEnd/>
                <a:tailEnd/>
              </a:ln>
            </p:spPr>
            <p:txBody>
              <a:bodyPr/>
              <a:lstStyle/>
              <a:p>
                <a:endParaRPr lang="en-US"/>
              </a:p>
            </p:txBody>
          </p:sp>
          <p:sp>
            <p:nvSpPr>
              <p:cNvPr id="3" name="Freeform 2"/>
              <p:cNvSpPr/>
              <p:nvPr/>
            </p:nvSpPr>
            <p:spPr>
              <a:xfrm>
                <a:off x="8473079" y="3155647"/>
                <a:ext cx="87844" cy="511418"/>
              </a:xfrm>
              <a:custGeom>
                <a:avLst/>
                <a:gdLst>
                  <a:gd name="connsiteX0" fmla="*/ 0 w 90487"/>
                  <a:gd name="connsiteY0" fmla="*/ 90487 h 535781"/>
                  <a:gd name="connsiteX1" fmla="*/ 38100 w 90487"/>
                  <a:gd name="connsiteY1" fmla="*/ 209550 h 535781"/>
                  <a:gd name="connsiteX2" fmla="*/ 64294 w 90487"/>
                  <a:gd name="connsiteY2" fmla="*/ 333375 h 535781"/>
                  <a:gd name="connsiteX3" fmla="*/ 71437 w 90487"/>
                  <a:gd name="connsiteY3" fmla="*/ 457200 h 535781"/>
                  <a:gd name="connsiteX4" fmla="*/ 69056 w 90487"/>
                  <a:gd name="connsiteY4" fmla="*/ 481012 h 535781"/>
                  <a:gd name="connsiteX5" fmla="*/ 64294 w 90487"/>
                  <a:gd name="connsiteY5" fmla="*/ 500062 h 535781"/>
                  <a:gd name="connsiteX6" fmla="*/ 61912 w 90487"/>
                  <a:gd name="connsiteY6" fmla="*/ 535781 h 535781"/>
                  <a:gd name="connsiteX7" fmla="*/ 90487 w 90487"/>
                  <a:gd name="connsiteY7" fmla="*/ 507206 h 535781"/>
                  <a:gd name="connsiteX8" fmla="*/ 90487 w 90487"/>
                  <a:gd name="connsiteY8" fmla="*/ 400050 h 535781"/>
                  <a:gd name="connsiteX9" fmla="*/ 88106 w 90487"/>
                  <a:gd name="connsiteY9" fmla="*/ 378619 h 535781"/>
                  <a:gd name="connsiteX10" fmla="*/ 83344 w 90487"/>
                  <a:gd name="connsiteY10" fmla="*/ 357187 h 535781"/>
                  <a:gd name="connsiteX11" fmla="*/ 69056 w 90487"/>
                  <a:gd name="connsiteY11" fmla="*/ 283369 h 535781"/>
                  <a:gd name="connsiteX12" fmla="*/ 66675 w 90487"/>
                  <a:gd name="connsiteY12" fmla="*/ 261937 h 535781"/>
                  <a:gd name="connsiteX13" fmla="*/ 64294 w 90487"/>
                  <a:gd name="connsiteY13" fmla="*/ 233362 h 535781"/>
                  <a:gd name="connsiteX14" fmla="*/ 61912 w 90487"/>
                  <a:gd name="connsiteY14" fmla="*/ 223837 h 535781"/>
                  <a:gd name="connsiteX15" fmla="*/ 54769 w 90487"/>
                  <a:gd name="connsiteY15" fmla="*/ 161925 h 535781"/>
                  <a:gd name="connsiteX16" fmla="*/ 52387 w 90487"/>
                  <a:gd name="connsiteY16" fmla="*/ 121444 h 535781"/>
                  <a:gd name="connsiteX17" fmla="*/ 50006 w 90487"/>
                  <a:gd name="connsiteY17" fmla="*/ 114300 h 535781"/>
                  <a:gd name="connsiteX18" fmla="*/ 50006 w 90487"/>
                  <a:gd name="connsiteY18" fmla="*/ 102394 h 535781"/>
                  <a:gd name="connsiteX19" fmla="*/ 16669 w 90487"/>
                  <a:gd name="connsiteY19" fmla="*/ 0 h 535781"/>
                  <a:gd name="connsiteX20" fmla="*/ 0 w 90487"/>
                  <a:gd name="connsiteY20" fmla="*/ 90487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487" h="535781">
                    <a:moveTo>
                      <a:pt x="0" y="90487"/>
                    </a:moveTo>
                    <a:lnTo>
                      <a:pt x="38100" y="209550"/>
                    </a:lnTo>
                    <a:lnTo>
                      <a:pt x="64294" y="333375"/>
                    </a:lnTo>
                    <a:lnTo>
                      <a:pt x="71437" y="457200"/>
                    </a:lnTo>
                    <a:cubicBezTo>
                      <a:pt x="70643" y="465137"/>
                      <a:pt x="70526" y="473172"/>
                      <a:pt x="69056" y="481012"/>
                    </a:cubicBezTo>
                    <a:cubicBezTo>
                      <a:pt x="63792" y="509089"/>
                      <a:pt x="64294" y="486396"/>
                      <a:pt x="64294" y="500062"/>
                    </a:cubicBezTo>
                    <a:lnTo>
                      <a:pt x="61912" y="535781"/>
                    </a:lnTo>
                    <a:lnTo>
                      <a:pt x="90487" y="507206"/>
                    </a:lnTo>
                    <a:lnTo>
                      <a:pt x="90487" y="400050"/>
                    </a:lnTo>
                    <a:cubicBezTo>
                      <a:pt x="89693" y="392906"/>
                      <a:pt x="89722" y="385623"/>
                      <a:pt x="88106" y="378619"/>
                    </a:cubicBezTo>
                    <a:cubicBezTo>
                      <a:pt x="81569" y="350290"/>
                      <a:pt x="83344" y="389700"/>
                      <a:pt x="83344" y="357187"/>
                    </a:cubicBezTo>
                    <a:lnTo>
                      <a:pt x="69056" y="283369"/>
                    </a:lnTo>
                    <a:cubicBezTo>
                      <a:pt x="68262" y="276225"/>
                      <a:pt x="67356" y="269093"/>
                      <a:pt x="66675" y="261937"/>
                    </a:cubicBezTo>
                    <a:cubicBezTo>
                      <a:pt x="65769" y="252422"/>
                      <a:pt x="65480" y="242846"/>
                      <a:pt x="64294" y="233362"/>
                    </a:cubicBezTo>
                    <a:cubicBezTo>
                      <a:pt x="63888" y="230115"/>
                      <a:pt x="61912" y="223837"/>
                      <a:pt x="61912" y="223837"/>
                    </a:cubicBezTo>
                    <a:lnTo>
                      <a:pt x="54769" y="161925"/>
                    </a:lnTo>
                    <a:cubicBezTo>
                      <a:pt x="53975" y="148431"/>
                      <a:pt x="53732" y="134894"/>
                      <a:pt x="52387" y="121444"/>
                    </a:cubicBezTo>
                    <a:cubicBezTo>
                      <a:pt x="52137" y="118946"/>
                      <a:pt x="50317" y="116791"/>
                      <a:pt x="50006" y="114300"/>
                    </a:cubicBezTo>
                    <a:cubicBezTo>
                      <a:pt x="49514" y="110362"/>
                      <a:pt x="50006" y="106363"/>
                      <a:pt x="50006" y="102394"/>
                    </a:cubicBezTo>
                    <a:lnTo>
                      <a:pt x="16669" y="0"/>
                    </a:lnTo>
                    <a:lnTo>
                      <a:pt x="0" y="90487"/>
                    </a:lnTo>
                    <a:close/>
                  </a:path>
                </a:pathLst>
              </a:custGeom>
              <a:solidFill>
                <a:srgbClr val="970F00"/>
              </a:solidFill>
              <a:ln>
                <a:solidFill>
                  <a:srgbClr val="B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600"/>
              </a:p>
            </p:txBody>
          </p:sp>
          <p:sp>
            <p:nvSpPr>
              <p:cNvPr id="4" name="Freeform 3"/>
              <p:cNvSpPr/>
              <p:nvPr/>
            </p:nvSpPr>
            <p:spPr>
              <a:xfrm>
                <a:off x="7901111" y="2283113"/>
                <a:ext cx="238157" cy="366972"/>
              </a:xfrm>
              <a:custGeom>
                <a:avLst/>
                <a:gdLst>
                  <a:gd name="connsiteX0" fmla="*/ 59531 w 247650"/>
                  <a:gd name="connsiteY0" fmla="*/ 0 h 383381"/>
                  <a:gd name="connsiteX1" fmla="*/ 0 w 247650"/>
                  <a:gd name="connsiteY1" fmla="*/ 47625 h 383381"/>
                  <a:gd name="connsiteX2" fmla="*/ 21431 w 247650"/>
                  <a:gd name="connsiteY2" fmla="*/ 145256 h 383381"/>
                  <a:gd name="connsiteX3" fmla="*/ 73819 w 247650"/>
                  <a:gd name="connsiteY3" fmla="*/ 192881 h 383381"/>
                  <a:gd name="connsiteX4" fmla="*/ 95250 w 247650"/>
                  <a:gd name="connsiteY4" fmla="*/ 202406 h 383381"/>
                  <a:gd name="connsiteX5" fmla="*/ 102394 w 247650"/>
                  <a:gd name="connsiteY5" fmla="*/ 209550 h 383381"/>
                  <a:gd name="connsiteX6" fmla="*/ 111919 w 247650"/>
                  <a:gd name="connsiteY6" fmla="*/ 214313 h 383381"/>
                  <a:gd name="connsiteX7" fmla="*/ 119063 w 247650"/>
                  <a:gd name="connsiteY7" fmla="*/ 221456 h 383381"/>
                  <a:gd name="connsiteX8" fmla="*/ 126206 w 247650"/>
                  <a:gd name="connsiteY8" fmla="*/ 226219 h 383381"/>
                  <a:gd name="connsiteX9" fmla="*/ 135731 w 247650"/>
                  <a:gd name="connsiteY9" fmla="*/ 235744 h 383381"/>
                  <a:gd name="connsiteX10" fmla="*/ 166688 w 247650"/>
                  <a:gd name="connsiteY10" fmla="*/ 278606 h 383381"/>
                  <a:gd name="connsiteX11" fmla="*/ 152400 w 247650"/>
                  <a:gd name="connsiteY11" fmla="*/ 302419 h 383381"/>
                  <a:gd name="connsiteX12" fmla="*/ 147638 w 247650"/>
                  <a:gd name="connsiteY12" fmla="*/ 304800 h 383381"/>
                  <a:gd name="connsiteX13" fmla="*/ 130969 w 247650"/>
                  <a:gd name="connsiteY13" fmla="*/ 316706 h 383381"/>
                  <a:gd name="connsiteX14" fmla="*/ 109538 w 247650"/>
                  <a:gd name="connsiteY14" fmla="*/ 330994 h 383381"/>
                  <a:gd name="connsiteX15" fmla="*/ 90488 w 247650"/>
                  <a:gd name="connsiteY15" fmla="*/ 357188 h 383381"/>
                  <a:gd name="connsiteX16" fmla="*/ 128588 w 247650"/>
                  <a:gd name="connsiteY16" fmla="*/ 366713 h 383381"/>
                  <a:gd name="connsiteX17" fmla="*/ 197644 w 247650"/>
                  <a:gd name="connsiteY17" fmla="*/ 383381 h 383381"/>
                  <a:gd name="connsiteX18" fmla="*/ 211931 w 247650"/>
                  <a:gd name="connsiteY18" fmla="*/ 366713 h 383381"/>
                  <a:gd name="connsiteX19" fmla="*/ 219075 w 247650"/>
                  <a:gd name="connsiteY19" fmla="*/ 359569 h 383381"/>
                  <a:gd name="connsiteX20" fmla="*/ 230981 w 247650"/>
                  <a:gd name="connsiteY20" fmla="*/ 347663 h 383381"/>
                  <a:gd name="connsiteX21" fmla="*/ 233363 w 247650"/>
                  <a:gd name="connsiteY21" fmla="*/ 335756 h 383381"/>
                  <a:gd name="connsiteX22" fmla="*/ 238125 w 247650"/>
                  <a:gd name="connsiteY22" fmla="*/ 326231 h 383381"/>
                  <a:gd name="connsiteX23" fmla="*/ 240506 w 247650"/>
                  <a:gd name="connsiteY23" fmla="*/ 309563 h 383381"/>
                  <a:gd name="connsiteX24" fmla="*/ 245269 w 247650"/>
                  <a:gd name="connsiteY24" fmla="*/ 295275 h 383381"/>
                  <a:gd name="connsiteX25" fmla="*/ 247650 w 247650"/>
                  <a:gd name="connsiteY25" fmla="*/ 283369 h 383381"/>
                  <a:gd name="connsiteX26" fmla="*/ 245269 w 247650"/>
                  <a:gd name="connsiteY26" fmla="*/ 257175 h 383381"/>
                  <a:gd name="connsiteX27" fmla="*/ 195263 w 247650"/>
                  <a:gd name="connsiteY27" fmla="*/ 200025 h 383381"/>
                  <a:gd name="connsiteX28" fmla="*/ 176213 w 247650"/>
                  <a:gd name="connsiteY28" fmla="*/ 190500 h 383381"/>
                  <a:gd name="connsiteX29" fmla="*/ 164306 w 247650"/>
                  <a:gd name="connsiteY29" fmla="*/ 185738 h 383381"/>
                  <a:gd name="connsiteX30" fmla="*/ 157163 w 247650"/>
                  <a:gd name="connsiteY30" fmla="*/ 178594 h 383381"/>
                  <a:gd name="connsiteX31" fmla="*/ 150019 w 247650"/>
                  <a:gd name="connsiteY31" fmla="*/ 173831 h 383381"/>
                  <a:gd name="connsiteX32" fmla="*/ 145256 w 247650"/>
                  <a:gd name="connsiteY32" fmla="*/ 166688 h 383381"/>
                  <a:gd name="connsiteX33" fmla="*/ 138113 w 247650"/>
                  <a:gd name="connsiteY33" fmla="*/ 164306 h 383381"/>
                  <a:gd name="connsiteX34" fmla="*/ 130969 w 247650"/>
                  <a:gd name="connsiteY34" fmla="*/ 159544 h 383381"/>
                  <a:gd name="connsiteX35" fmla="*/ 123825 w 247650"/>
                  <a:gd name="connsiteY35" fmla="*/ 157163 h 383381"/>
                  <a:gd name="connsiteX36" fmla="*/ 88106 w 247650"/>
                  <a:gd name="connsiteY36" fmla="*/ 126206 h 383381"/>
                  <a:gd name="connsiteX37" fmla="*/ 85725 w 247650"/>
                  <a:gd name="connsiteY37" fmla="*/ 100013 h 383381"/>
                  <a:gd name="connsiteX38" fmla="*/ 83344 w 247650"/>
                  <a:gd name="connsiteY38" fmla="*/ 92869 h 383381"/>
                  <a:gd name="connsiteX39" fmla="*/ 80963 w 247650"/>
                  <a:gd name="connsiteY39" fmla="*/ 73819 h 383381"/>
                  <a:gd name="connsiteX40" fmla="*/ 59531 w 247650"/>
                  <a:gd name="connsiteY40" fmla="*/ 0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7650" h="383381">
                    <a:moveTo>
                      <a:pt x="59531" y="0"/>
                    </a:moveTo>
                    <a:lnTo>
                      <a:pt x="0" y="47625"/>
                    </a:lnTo>
                    <a:lnTo>
                      <a:pt x="21431" y="145256"/>
                    </a:lnTo>
                    <a:lnTo>
                      <a:pt x="73819" y="192881"/>
                    </a:lnTo>
                    <a:cubicBezTo>
                      <a:pt x="80963" y="196056"/>
                      <a:pt x="88497" y="198467"/>
                      <a:pt x="95250" y="202406"/>
                    </a:cubicBezTo>
                    <a:cubicBezTo>
                      <a:pt x="98159" y="204103"/>
                      <a:pt x="99654" y="207592"/>
                      <a:pt x="102394" y="209550"/>
                    </a:cubicBezTo>
                    <a:cubicBezTo>
                      <a:pt x="105283" y="211613"/>
                      <a:pt x="109030" y="212250"/>
                      <a:pt x="111919" y="214313"/>
                    </a:cubicBezTo>
                    <a:cubicBezTo>
                      <a:pt x="114659" y="216270"/>
                      <a:pt x="116476" y="219300"/>
                      <a:pt x="119063" y="221456"/>
                    </a:cubicBezTo>
                    <a:cubicBezTo>
                      <a:pt x="121261" y="223288"/>
                      <a:pt x="124008" y="224387"/>
                      <a:pt x="126206" y="226219"/>
                    </a:cubicBezTo>
                    <a:cubicBezTo>
                      <a:pt x="129655" y="229094"/>
                      <a:pt x="132556" y="232569"/>
                      <a:pt x="135731" y="235744"/>
                    </a:cubicBezTo>
                    <a:lnTo>
                      <a:pt x="166688" y="278606"/>
                    </a:lnTo>
                    <a:cubicBezTo>
                      <a:pt x="159517" y="297729"/>
                      <a:pt x="164774" y="294994"/>
                      <a:pt x="152400" y="302419"/>
                    </a:cubicBezTo>
                    <a:cubicBezTo>
                      <a:pt x="150878" y="303332"/>
                      <a:pt x="149225" y="304006"/>
                      <a:pt x="147638" y="304800"/>
                    </a:cubicBezTo>
                    <a:lnTo>
                      <a:pt x="130969" y="316706"/>
                    </a:lnTo>
                    <a:cubicBezTo>
                      <a:pt x="110967" y="329208"/>
                      <a:pt x="117214" y="323318"/>
                      <a:pt x="109538" y="330994"/>
                    </a:cubicBezTo>
                    <a:lnTo>
                      <a:pt x="90488" y="357188"/>
                    </a:lnTo>
                    <a:cubicBezTo>
                      <a:pt x="115218" y="369553"/>
                      <a:pt x="102438" y="366713"/>
                      <a:pt x="128588" y="366713"/>
                    </a:cubicBezTo>
                    <a:lnTo>
                      <a:pt x="197644" y="383381"/>
                    </a:lnTo>
                    <a:cubicBezTo>
                      <a:pt x="202406" y="377825"/>
                      <a:pt x="207036" y="372152"/>
                      <a:pt x="211931" y="366713"/>
                    </a:cubicBezTo>
                    <a:cubicBezTo>
                      <a:pt x="214184" y="364210"/>
                      <a:pt x="216919" y="362156"/>
                      <a:pt x="219075" y="359569"/>
                    </a:cubicBezTo>
                    <a:cubicBezTo>
                      <a:pt x="228997" y="347663"/>
                      <a:pt x="217886" y="356393"/>
                      <a:pt x="230981" y="347663"/>
                    </a:cubicBezTo>
                    <a:cubicBezTo>
                      <a:pt x="231775" y="343694"/>
                      <a:pt x="232083" y="339596"/>
                      <a:pt x="233363" y="335756"/>
                    </a:cubicBezTo>
                    <a:cubicBezTo>
                      <a:pt x="234486" y="332388"/>
                      <a:pt x="237191" y="329656"/>
                      <a:pt x="238125" y="326231"/>
                    </a:cubicBezTo>
                    <a:cubicBezTo>
                      <a:pt x="239602" y="320816"/>
                      <a:pt x="239244" y="315032"/>
                      <a:pt x="240506" y="309563"/>
                    </a:cubicBezTo>
                    <a:cubicBezTo>
                      <a:pt x="241635" y="304671"/>
                      <a:pt x="244285" y="300198"/>
                      <a:pt x="245269" y="295275"/>
                    </a:cubicBezTo>
                    <a:lnTo>
                      <a:pt x="247650" y="283369"/>
                    </a:lnTo>
                    <a:lnTo>
                      <a:pt x="245269" y="257175"/>
                    </a:lnTo>
                    <a:lnTo>
                      <a:pt x="195263" y="200025"/>
                    </a:lnTo>
                    <a:cubicBezTo>
                      <a:pt x="188913" y="196850"/>
                      <a:pt x="182659" y="193475"/>
                      <a:pt x="176213" y="190500"/>
                    </a:cubicBezTo>
                    <a:cubicBezTo>
                      <a:pt x="172332" y="188709"/>
                      <a:pt x="167931" y="188004"/>
                      <a:pt x="164306" y="185738"/>
                    </a:cubicBezTo>
                    <a:cubicBezTo>
                      <a:pt x="161450" y="183953"/>
                      <a:pt x="159750" y="180750"/>
                      <a:pt x="157163" y="178594"/>
                    </a:cubicBezTo>
                    <a:cubicBezTo>
                      <a:pt x="154964" y="176762"/>
                      <a:pt x="152400" y="175419"/>
                      <a:pt x="150019" y="173831"/>
                    </a:cubicBezTo>
                    <a:cubicBezTo>
                      <a:pt x="148431" y="171450"/>
                      <a:pt x="147491" y="168476"/>
                      <a:pt x="145256" y="166688"/>
                    </a:cubicBezTo>
                    <a:cubicBezTo>
                      <a:pt x="143296" y="165120"/>
                      <a:pt x="140358" y="165429"/>
                      <a:pt x="138113" y="164306"/>
                    </a:cubicBezTo>
                    <a:cubicBezTo>
                      <a:pt x="135553" y="163026"/>
                      <a:pt x="133529" y="160824"/>
                      <a:pt x="130969" y="159544"/>
                    </a:cubicBezTo>
                    <a:cubicBezTo>
                      <a:pt x="128724" y="158422"/>
                      <a:pt x="123825" y="157163"/>
                      <a:pt x="123825" y="157163"/>
                    </a:cubicBezTo>
                    <a:lnTo>
                      <a:pt x="88106" y="126206"/>
                    </a:lnTo>
                    <a:cubicBezTo>
                      <a:pt x="87312" y="117475"/>
                      <a:pt x="86965" y="108692"/>
                      <a:pt x="85725" y="100013"/>
                    </a:cubicBezTo>
                    <a:cubicBezTo>
                      <a:pt x="85370" y="97528"/>
                      <a:pt x="83888" y="95319"/>
                      <a:pt x="83344" y="92869"/>
                    </a:cubicBezTo>
                    <a:cubicBezTo>
                      <a:pt x="80702" y="80979"/>
                      <a:pt x="80963" y="82106"/>
                      <a:pt x="80963" y="73819"/>
                    </a:cubicBezTo>
                    <a:lnTo>
                      <a:pt x="59531" y="0"/>
                    </a:lnTo>
                    <a:close/>
                  </a:path>
                </a:pathLst>
              </a:custGeom>
              <a:solidFill>
                <a:srgbClr val="970F00"/>
              </a:solidFill>
              <a:ln>
                <a:solidFill>
                  <a:srgbClr val="970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600"/>
              </a:p>
            </p:txBody>
          </p:sp>
        </p:grpSp>
        <p:sp>
          <p:nvSpPr>
            <p:cNvPr id="239" name="Oval Callout 238"/>
            <p:cNvSpPr/>
            <p:nvPr/>
          </p:nvSpPr>
          <p:spPr>
            <a:xfrm>
              <a:off x="662940" y="897730"/>
              <a:ext cx="2252731" cy="1206323"/>
            </a:xfrm>
            <a:prstGeom prst="wedgeEllipseCallout">
              <a:avLst>
                <a:gd name="adj1" fmla="val 22194"/>
                <a:gd name="adj2" fmla="val 87255"/>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nl-BE" sz="4000" dirty="0">
                  <a:solidFill>
                    <a:srgbClr val="970F00"/>
                  </a:solidFill>
                  <a:latin typeface="Arial Black" panose="020B0A04020102020204" pitchFamily="34" charset="0"/>
                </a:rPr>
                <a:t>GO!</a:t>
              </a:r>
              <a:endParaRPr lang="nl-BE" sz="4000" dirty="0">
                <a:solidFill>
                  <a:srgbClr val="970F00"/>
                </a:solidFill>
                <a:latin typeface="Arial Black" panose="020B0A04020102020204" pitchFamily="34" charset="0"/>
              </a:endParaRPr>
            </a:p>
          </p:txBody>
        </p:sp>
      </p:grpSp>
      <p:sp>
        <p:nvSpPr>
          <p:cNvPr id="197" name="TextBox 196"/>
          <p:cNvSpPr txBox="1"/>
          <p:nvPr/>
        </p:nvSpPr>
        <p:spPr>
          <a:xfrm>
            <a:off x="320675" y="5184775"/>
            <a:ext cx="8375650" cy="1323975"/>
          </a:xfrm>
          <a:prstGeom prst="rect">
            <a:avLst/>
          </a:prstGeom>
          <a:noFill/>
        </p:spPr>
        <p:txBody>
          <a:bodyPr>
            <a:spAutoFit/>
          </a:bodyPr>
          <a:lstStyle/>
          <a:p>
            <a:pPr algn="ctr" fontAlgn="auto">
              <a:spcBef>
                <a:spcPts val="0"/>
              </a:spcBef>
              <a:spcAft>
                <a:spcPts val="0"/>
              </a:spcAft>
              <a:defRPr/>
            </a:pPr>
            <a:r>
              <a:rPr lang="nl-BE" sz="4000" dirty="0">
                <a:solidFill>
                  <a:schemeClr val="bg1">
                    <a:lumMod val="50000"/>
                  </a:schemeClr>
                </a:solidFill>
                <a:latin typeface="Arial" panose="020B0604020202020204" pitchFamily="34" charset="0"/>
                <a:cs typeface="Arial" panose="020B0604020202020204" pitchFamily="34" charset="0"/>
              </a:rPr>
              <a:t>They can </a:t>
            </a:r>
            <a:r>
              <a:rPr lang="nl-BE" sz="4000" dirty="0">
                <a:solidFill>
                  <a:srgbClr val="488CA7"/>
                </a:solidFill>
                <a:latin typeface="Arial" panose="020B0604020202020204" pitchFamily="34" charset="0"/>
                <a:cs typeface="Arial" panose="020B0604020202020204" pitchFamily="34" charset="0"/>
              </a:rPr>
              <a:t>change </a:t>
            </a:r>
            <a:r>
              <a:rPr lang="nl-BE" sz="4000" dirty="0">
                <a:solidFill>
                  <a:srgbClr val="488CA7"/>
                </a:solidFill>
                <a:latin typeface="Arial" panose="020B0604020202020204" pitchFamily="34" charset="0"/>
                <a:cs typeface="Arial" panose="020B0604020202020204" pitchFamily="34" charset="0"/>
              </a:rPr>
              <a:t/>
            </a:r>
            <a:br>
              <a:rPr lang="nl-BE" sz="4000" dirty="0">
                <a:solidFill>
                  <a:srgbClr val="488CA7"/>
                </a:solidFill>
                <a:latin typeface="Arial" panose="020B0604020202020204" pitchFamily="34" charset="0"/>
                <a:cs typeface="Arial" panose="020B0604020202020204" pitchFamily="34" charset="0"/>
              </a:rPr>
            </a:br>
            <a:r>
              <a:rPr lang="nl-BE" sz="4000" dirty="0">
                <a:solidFill>
                  <a:schemeClr val="bg1">
                    <a:lumMod val="50000"/>
                  </a:schemeClr>
                </a:solidFill>
                <a:latin typeface="Arial" panose="020B0604020202020204" pitchFamily="34" charset="0"/>
                <a:cs typeface="Arial" panose="020B0604020202020204" pitchFamily="34" charset="0"/>
              </a:rPr>
              <a:t>your</a:t>
            </a:r>
            <a:r>
              <a:rPr lang="nl-BE" sz="4000" dirty="0">
                <a:solidFill>
                  <a:srgbClr val="488CA7"/>
                </a:solidFill>
                <a:latin typeface="Arial" panose="020B0604020202020204" pitchFamily="34" charset="0"/>
                <a:cs typeface="Arial" panose="020B0604020202020204" pitchFamily="34" charset="0"/>
              </a:rPr>
              <a:t> </a:t>
            </a:r>
            <a:r>
              <a:rPr lang="nl-BE" sz="4000" dirty="0">
                <a:solidFill>
                  <a:srgbClr val="488CA7"/>
                </a:solidFill>
                <a:latin typeface="Arial" panose="020B0604020202020204" pitchFamily="34" charset="0"/>
                <a:cs typeface="Arial" panose="020B0604020202020204" pitchFamily="34" charset="0"/>
              </a:rPr>
              <a:t>blood pressure</a:t>
            </a:r>
          </a:p>
        </p:txBody>
      </p:sp>
      <p:sp>
        <p:nvSpPr>
          <p:cNvPr id="26628" name="Freeform 5"/>
          <p:cNvSpPr>
            <a:spLocks/>
          </p:cNvSpPr>
          <p:nvPr/>
        </p:nvSpPr>
        <p:spPr bwMode="auto">
          <a:xfrm>
            <a:off x="454025" y="5024438"/>
            <a:ext cx="8331200" cy="63500"/>
          </a:xfrm>
          <a:custGeom>
            <a:avLst/>
            <a:gdLst>
              <a:gd name="T0" fmla="*/ 1043358 w 1501"/>
              <a:gd name="T1" fmla="*/ 9444 h 54"/>
              <a:gd name="T2" fmla="*/ 1437392 w 1501"/>
              <a:gd name="T3" fmla="*/ 1180 h 54"/>
              <a:gd name="T4" fmla="*/ 5893864 w 1501"/>
              <a:gd name="T5" fmla="*/ 18887 h 54"/>
              <a:gd name="T6" fmla="*/ 8330215 w 1501"/>
              <a:gd name="T7" fmla="*/ 27150 h 54"/>
              <a:gd name="T8" fmla="*/ 7636493 w 1501"/>
              <a:gd name="T9" fmla="*/ 27150 h 54"/>
              <a:gd name="T10" fmla="*/ 6276798 w 1501"/>
              <a:gd name="T11" fmla="*/ 42496 h 54"/>
              <a:gd name="T12" fmla="*/ 4856054 w 1501"/>
              <a:gd name="T13" fmla="*/ 51940 h 54"/>
              <a:gd name="T14" fmla="*/ 3413113 w 1501"/>
              <a:gd name="T15" fmla="*/ 50759 h 54"/>
              <a:gd name="T16" fmla="*/ 2885884 w 1501"/>
              <a:gd name="T17" fmla="*/ 61383 h 54"/>
              <a:gd name="T18" fmla="*/ 1798128 w 1501"/>
              <a:gd name="T19" fmla="*/ 53120 h 54"/>
              <a:gd name="T20" fmla="*/ 1553938 w 1501"/>
              <a:gd name="T21" fmla="*/ 55481 h 54"/>
              <a:gd name="T22" fmla="*/ 149844 w 1501"/>
              <a:gd name="T23" fmla="*/ 36594 h 54"/>
              <a:gd name="T24" fmla="*/ 249740 w 1501"/>
              <a:gd name="T25" fmla="*/ 34233 h 54"/>
              <a:gd name="T26" fmla="*/ 0 w 1501"/>
              <a:gd name="T27" fmla="*/ 29511 h 54"/>
              <a:gd name="T28" fmla="*/ 1043358 w 1501"/>
              <a:gd name="T29" fmla="*/ 9444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1"/>
              <a:gd name="T46" fmla="*/ 0 h 54"/>
              <a:gd name="T47" fmla="*/ 1501 w 1501"/>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w="9525">
            <a:noFill/>
            <a:round/>
            <a:headEnd/>
            <a:tailEnd/>
          </a:ln>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2001">
              <a:srgbClr val="000000"/>
            </a:gs>
            <a:gs pos="100000">
              <a:srgbClr val="434343"/>
            </a:gs>
          </a:gsLst>
          <a:lin ang="5400000"/>
        </a:gradFill>
        <a:effectLst/>
      </p:bgPr>
    </p:bg>
    <p:spTree>
      <p:nvGrpSpPr>
        <p:cNvPr id="1" name=""/>
        <p:cNvGrpSpPr/>
        <p:nvPr/>
      </p:nvGrpSpPr>
      <p:grpSpPr>
        <a:xfrm>
          <a:off x="0" y="0"/>
          <a:ext cx="0" cy="0"/>
          <a:chOff x="0" y="0"/>
          <a:chExt cx="0" cy="0"/>
        </a:xfrm>
      </p:grpSpPr>
      <p:grpSp>
        <p:nvGrpSpPr>
          <p:cNvPr id="28674" name="Group 67"/>
          <p:cNvGrpSpPr>
            <a:grpSpLocks/>
          </p:cNvGrpSpPr>
          <p:nvPr/>
        </p:nvGrpSpPr>
        <p:grpSpPr bwMode="auto">
          <a:xfrm>
            <a:off x="4219575" y="2911475"/>
            <a:ext cx="931863" cy="800100"/>
            <a:chOff x="3942906" y="3546837"/>
            <a:chExt cx="931780" cy="800161"/>
          </a:xfrm>
        </p:grpSpPr>
        <p:sp>
          <p:nvSpPr>
            <p:cNvPr id="363" name="Freeform 7"/>
            <p:cNvSpPr>
              <a:spLocks/>
            </p:cNvSpPr>
            <p:nvPr/>
          </p:nvSpPr>
          <p:spPr bwMode="auto">
            <a:xfrm>
              <a:off x="4161961" y="3940567"/>
              <a:ext cx="701613" cy="396905"/>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9394" name="Freeform 8"/>
            <p:cNvSpPr>
              <a:spLocks/>
            </p:cNvSpPr>
            <p:nvPr/>
          </p:nvSpPr>
          <p:spPr bwMode="auto">
            <a:xfrm>
              <a:off x="4314783" y="400332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solidFill>
              <a:srgbClr val="000000"/>
            </a:solidFill>
            <a:ln w="9525">
              <a:noFill/>
              <a:round/>
              <a:headEnd/>
              <a:tailEnd/>
            </a:ln>
          </p:spPr>
          <p:txBody>
            <a:bodyPr/>
            <a:lstStyle/>
            <a:p>
              <a:endParaRPr lang="en-US"/>
            </a:p>
          </p:txBody>
        </p:sp>
        <p:sp>
          <p:nvSpPr>
            <p:cNvPr id="365" name="Freeform 9"/>
            <p:cNvSpPr>
              <a:spLocks/>
            </p:cNvSpPr>
            <p:nvPr/>
          </p:nvSpPr>
          <p:spPr bwMode="auto">
            <a:xfrm>
              <a:off x="4555626" y="3940567"/>
              <a:ext cx="307948" cy="377854"/>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29396" name="Freeform 10"/>
            <p:cNvSpPr>
              <a:spLocks noEditPoints="1"/>
            </p:cNvSpPr>
            <p:nvPr/>
          </p:nvSpPr>
          <p:spPr bwMode="auto">
            <a:xfrm>
              <a:off x="4149736" y="3930204"/>
              <a:ext cx="724950" cy="416794"/>
            </a:xfrm>
            <a:custGeom>
              <a:avLst/>
              <a:gdLst>
                <a:gd name="T0" fmla="*/ 554606 w 549"/>
                <a:gd name="T1" fmla="*/ 56716 h 316"/>
                <a:gd name="T2" fmla="*/ 554606 w 549"/>
                <a:gd name="T3" fmla="*/ 56716 h 316"/>
                <a:gd name="T4" fmla="*/ 476697 w 549"/>
                <a:gd name="T5" fmla="*/ 162233 h 316"/>
                <a:gd name="T6" fmla="*/ 402750 w 549"/>
                <a:gd name="T7" fmla="*/ 221587 h 316"/>
                <a:gd name="T8" fmla="*/ 332764 w 549"/>
                <a:gd name="T9" fmla="*/ 233457 h 316"/>
                <a:gd name="T10" fmla="*/ 221843 w 549"/>
                <a:gd name="T11" fmla="*/ 151681 h 316"/>
                <a:gd name="T12" fmla="*/ 172984 w 549"/>
                <a:gd name="T13" fmla="*/ 71224 h 316"/>
                <a:gd name="T14" fmla="*/ 172984 w 549"/>
                <a:gd name="T15" fmla="*/ 71224 h 316"/>
                <a:gd name="T16" fmla="*/ 63384 w 549"/>
                <a:gd name="T17" fmla="*/ 25060 h 316"/>
                <a:gd name="T18" fmla="*/ 18487 w 549"/>
                <a:gd name="T19" fmla="*/ 134535 h 316"/>
                <a:gd name="T20" fmla="*/ 84511 w 549"/>
                <a:gd name="T21" fmla="*/ 249285 h 316"/>
                <a:gd name="T22" fmla="*/ 170343 w 549"/>
                <a:gd name="T23" fmla="*/ 337656 h 316"/>
                <a:gd name="T24" fmla="*/ 302393 w 549"/>
                <a:gd name="T25" fmla="*/ 398328 h 316"/>
                <a:gd name="T26" fmla="*/ 602144 w 549"/>
                <a:gd name="T27" fmla="*/ 275664 h 316"/>
                <a:gd name="T28" fmla="*/ 703822 w 549"/>
                <a:gd name="T29" fmla="*/ 134535 h 316"/>
                <a:gd name="T30" fmla="*/ 666848 w 549"/>
                <a:gd name="T31" fmla="*/ 21103 h 316"/>
                <a:gd name="T32" fmla="*/ 554606 w 549"/>
                <a:gd name="T33" fmla="*/ 56716 h 316"/>
                <a:gd name="T34" fmla="*/ 570452 w 549"/>
                <a:gd name="T35" fmla="*/ 65948 h 316"/>
                <a:gd name="T36" fmla="*/ 658925 w 549"/>
                <a:gd name="T37" fmla="*/ 38250 h 316"/>
                <a:gd name="T38" fmla="*/ 686656 w 549"/>
                <a:gd name="T39" fmla="*/ 125302 h 316"/>
                <a:gd name="T40" fmla="*/ 587619 w 549"/>
                <a:gd name="T41" fmla="*/ 262475 h 316"/>
                <a:gd name="T42" fmla="*/ 306354 w 549"/>
                <a:gd name="T43" fmla="*/ 379863 h 316"/>
                <a:gd name="T44" fmla="*/ 182228 w 549"/>
                <a:gd name="T45" fmla="*/ 323147 h 316"/>
                <a:gd name="T46" fmla="*/ 100357 w 549"/>
                <a:gd name="T47" fmla="*/ 238733 h 316"/>
                <a:gd name="T48" fmla="*/ 35653 w 549"/>
                <a:gd name="T49" fmla="*/ 127940 h 316"/>
                <a:gd name="T50" fmla="*/ 71307 w 549"/>
                <a:gd name="T51" fmla="*/ 43526 h 316"/>
                <a:gd name="T52" fmla="*/ 155818 w 549"/>
                <a:gd name="T53" fmla="*/ 77819 h 316"/>
                <a:gd name="T54" fmla="*/ 155818 w 549"/>
                <a:gd name="T55" fmla="*/ 77819 h 316"/>
                <a:gd name="T56" fmla="*/ 205997 w 549"/>
                <a:gd name="T57" fmla="*/ 163552 h 316"/>
                <a:gd name="T58" fmla="*/ 328802 w 549"/>
                <a:gd name="T59" fmla="*/ 251923 h 316"/>
                <a:gd name="T60" fmla="*/ 410673 w 549"/>
                <a:gd name="T61" fmla="*/ 238733 h 316"/>
                <a:gd name="T62" fmla="*/ 491223 w 549"/>
                <a:gd name="T63" fmla="*/ 175423 h 316"/>
                <a:gd name="T64" fmla="*/ 570452 w 549"/>
                <a:gd name="T65" fmla="*/ 65948 h 316"/>
                <a:gd name="T66" fmla="*/ 570452 w 549"/>
                <a:gd name="T67" fmla="*/ 65948 h 3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16"/>
                <a:gd name="T104" fmla="*/ 549 w 549"/>
                <a:gd name="T105" fmla="*/ 316 h 3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w="9525">
              <a:noFill/>
              <a:round/>
              <a:headEnd/>
              <a:tailEnd/>
            </a:ln>
          </p:spPr>
          <p:txBody>
            <a:bodyPr/>
            <a:lstStyle/>
            <a:p>
              <a:endParaRPr lang="en-US"/>
            </a:p>
          </p:txBody>
        </p:sp>
        <p:sp>
          <p:nvSpPr>
            <p:cNvPr id="29397" name="Freeform 11"/>
            <p:cNvSpPr>
              <a:spLocks/>
            </p:cNvSpPr>
            <p:nvPr/>
          </p:nvSpPr>
          <p:spPr bwMode="auto">
            <a:xfrm>
              <a:off x="3942906" y="3547881"/>
              <a:ext cx="456488" cy="644516"/>
            </a:xfrm>
            <a:custGeom>
              <a:avLst/>
              <a:gdLst>
                <a:gd name="T0" fmla="*/ 15832 w 346"/>
                <a:gd name="T1" fmla="*/ 343390 h 488"/>
                <a:gd name="T2" fmla="*/ 68605 w 346"/>
                <a:gd name="T3" fmla="*/ 310371 h 488"/>
                <a:gd name="T4" fmla="*/ 73882 w 346"/>
                <a:gd name="T5" fmla="*/ 236411 h 488"/>
                <a:gd name="T6" fmla="*/ 215051 w 346"/>
                <a:gd name="T7" fmla="*/ 206034 h 488"/>
                <a:gd name="T8" fmla="*/ 238799 w 346"/>
                <a:gd name="T9" fmla="*/ 76602 h 488"/>
                <a:gd name="T10" fmla="*/ 319278 w 346"/>
                <a:gd name="T11" fmla="*/ 10566 h 488"/>
                <a:gd name="T12" fmla="*/ 327194 w 346"/>
                <a:gd name="T13" fmla="*/ 113583 h 488"/>
                <a:gd name="T14" fmla="*/ 335110 w 346"/>
                <a:gd name="T15" fmla="*/ 196789 h 488"/>
                <a:gd name="T16" fmla="*/ 369412 w 346"/>
                <a:gd name="T17" fmla="*/ 397540 h 488"/>
                <a:gd name="T18" fmla="*/ 431421 w 346"/>
                <a:gd name="T19" fmla="*/ 486028 h 488"/>
                <a:gd name="T20" fmla="*/ 255950 w 346"/>
                <a:gd name="T21" fmla="*/ 636592 h 488"/>
                <a:gd name="T22" fmla="*/ 183387 w 346"/>
                <a:gd name="T23" fmla="*/ 566593 h 488"/>
                <a:gd name="T24" fmla="*/ 105546 w 346"/>
                <a:gd name="T25" fmla="*/ 549423 h 488"/>
                <a:gd name="T26" fmla="*/ 60689 w 346"/>
                <a:gd name="T27" fmla="*/ 491311 h 488"/>
                <a:gd name="T28" fmla="*/ 21109 w 346"/>
                <a:gd name="T29" fmla="*/ 459614 h 488"/>
                <a:gd name="T30" fmla="*/ 29025 w 346"/>
                <a:gd name="T31" fmla="*/ 398860 h 488"/>
                <a:gd name="T32" fmla="*/ 15832 w 346"/>
                <a:gd name="T33" fmla="*/ 343390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488"/>
                <a:gd name="T53" fmla="*/ 346 w 346"/>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w="9525">
              <a:noFill/>
              <a:round/>
              <a:headEnd/>
              <a:tailEnd/>
            </a:ln>
          </p:spPr>
          <p:txBody>
            <a:bodyPr/>
            <a:lstStyle/>
            <a:p>
              <a:endParaRPr lang="en-US"/>
            </a:p>
          </p:txBody>
        </p:sp>
        <p:sp>
          <p:nvSpPr>
            <p:cNvPr id="29398" name="Freeform 12"/>
            <p:cNvSpPr>
              <a:spLocks noEditPoints="1"/>
            </p:cNvSpPr>
            <p:nvPr/>
          </p:nvSpPr>
          <p:spPr bwMode="auto">
            <a:xfrm>
              <a:off x="3944995" y="3546837"/>
              <a:ext cx="443953" cy="649739"/>
            </a:xfrm>
            <a:custGeom>
              <a:avLst/>
              <a:gdLst>
                <a:gd name="T0" fmla="*/ 7928 w 336"/>
                <a:gd name="T1" fmla="*/ 389579 h 492"/>
                <a:gd name="T2" fmla="*/ 10570 w 336"/>
                <a:gd name="T3" fmla="*/ 464854 h 492"/>
                <a:gd name="T4" fmla="*/ 43603 w 336"/>
                <a:gd name="T5" fmla="*/ 495228 h 492"/>
                <a:gd name="T6" fmla="*/ 43603 w 336"/>
                <a:gd name="T7" fmla="*/ 532205 h 492"/>
                <a:gd name="T8" fmla="*/ 118916 w 336"/>
                <a:gd name="T9" fmla="*/ 569182 h 492"/>
                <a:gd name="T10" fmla="*/ 227262 w 336"/>
                <a:gd name="T11" fmla="*/ 641815 h 492"/>
                <a:gd name="T12" fmla="*/ 364676 w 336"/>
                <a:gd name="T13" fmla="*/ 600877 h 492"/>
                <a:gd name="T14" fmla="*/ 441310 w 336"/>
                <a:gd name="T15" fmla="*/ 447686 h 492"/>
                <a:gd name="T16" fmla="*/ 377889 w 336"/>
                <a:gd name="T17" fmla="*/ 392221 h 492"/>
                <a:gd name="T18" fmla="*/ 340893 w 336"/>
                <a:gd name="T19" fmla="*/ 195450 h 492"/>
                <a:gd name="T20" fmla="*/ 347499 w 336"/>
                <a:gd name="T21" fmla="*/ 75275 h 492"/>
                <a:gd name="T22" fmla="*/ 344856 w 336"/>
                <a:gd name="T23" fmla="*/ 15847 h 492"/>
                <a:gd name="T24" fmla="*/ 284077 w 336"/>
                <a:gd name="T25" fmla="*/ 3962 h 492"/>
                <a:gd name="T26" fmla="*/ 228583 w 336"/>
                <a:gd name="T27" fmla="*/ 75275 h 492"/>
                <a:gd name="T28" fmla="*/ 220655 w 336"/>
                <a:gd name="T29" fmla="*/ 178282 h 492"/>
                <a:gd name="T30" fmla="*/ 66064 w 336"/>
                <a:gd name="T31" fmla="*/ 231106 h 492"/>
                <a:gd name="T32" fmla="*/ 48888 w 336"/>
                <a:gd name="T33" fmla="*/ 299778 h 492"/>
                <a:gd name="T34" fmla="*/ 21141 w 336"/>
                <a:gd name="T35" fmla="*/ 319587 h 492"/>
                <a:gd name="T36" fmla="*/ 19819 w 336"/>
                <a:gd name="T37" fmla="*/ 352602 h 492"/>
                <a:gd name="T38" fmla="*/ 33032 w 336"/>
                <a:gd name="T39" fmla="*/ 332793 h 492"/>
                <a:gd name="T40" fmla="*/ 66064 w 336"/>
                <a:gd name="T41" fmla="*/ 320908 h 492"/>
                <a:gd name="T42" fmla="*/ 72671 w 336"/>
                <a:gd name="T43" fmla="*/ 306381 h 492"/>
                <a:gd name="T44" fmla="*/ 72671 w 336"/>
                <a:gd name="T45" fmla="*/ 306381 h 492"/>
                <a:gd name="T46" fmla="*/ 62101 w 336"/>
                <a:gd name="T47" fmla="*/ 278648 h 492"/>
                <a:gd name="T48" fmla="*/ 136093 w 336"/>
                <a:gd name="T49" fmla="*/ 221862 h 492"/>
                <a:gd name="T50" fmla="*/ 237832 w 336"/>
                <a:gd name="T51" fmla="*/ 183565 h 492"/>
                <a:gd name="T52" fmla="*/ 245760 w 336"/>
                <a:gd name="T53" fmla="*/ 80557 h 492"/>
                <a:gd name="T54" fmla="*/ 289362 w 336"/>
                <a:gd name="T55" fmla="*/ 21130 h 492"/>
                <a:gd name="T56" fmla="*/ 332965 w 336"/>
                <a:gd name="T57" fmla="*/ 29053 h 492"/>
                <a:gd name="T58" fmla="*/ 330322 w 336"/>
                <a:gd name="T59" fmla="*/ 69992 h 492"/>
                <a:gd name="T60" fmla="*/ 323716 w 336"/>
                <a:gd name="T61" fmla="*/ 202053 h 492"/>
                <a:gd name="T62" fmla="*/ 354105 w 336"/>
                <a:gd name="T63" fmla="*/ 274686 h 492"/>
                <a:gd name="T64" fmla="*/ 359391 w 336"/>
                <a:gd name="T65" fmla="*/ 402785 h 492"/>
                <a:gd name="T66" fmla="*/ 405636 w 336"/>
                <a:gd name="T67" fmla="*/ 423915 h 492"/>
                <a:gd name="T68" fmla="*/ 420170 w 336"/>
                <a:gd name="T69" fmla="*/ 484663 h 492"/>
                <a:gd name="T70" fmla="*/ 253687 w 336"/>
                <a:gd name="T71" fmla="*/ 629930 h 492"/>
                <a:gd name="T72" fmla="*/ 190266 w 336"/>
                <a:gd name="T73" fmla="*/ 567861 h 492"/>
                <a:gd name="T74" fmla="*/ 109667 w 336"/>
                <a:gd name="T75" fmla="*/ 544090 h 492"/>
                <a:gd name="T76" fmla="*/ 60779 w 336"/>
                <a:gd name="T77" fmla="*/ 525602 h 492"/>
                <a:gd name="T78" fmla="*/ 63422 w 336"/>
                <a:gd name="T79" fmla="*/ 499190 h 492"/>
                <a:gd name="T80" fmla="*/ 67386 w 336"/>
                <a:gd name="T81" fmla="*/ 491266 h 492"/>
                <a:gd name="T82" fmla="*/ 60779 w 336"/>
                <a:gd name="T83" fmla="*/ 483342 h 492"/>
                <a:gd name="T84" fmla="*/ 34354 w 336"/>
                <a:gd name="T85" fmla="*/ 466175 h 492"/>
                <a:gd name="T86" fmla="*/ 21141 w 336"/>
                <a:gd name="T87" fmla="*/ 421274 h 492"/>
                <a:gd name="T88" fmla="*/ 31711 w 336"/>
                <a:gd name="T89" fmla="*/ 408068 h 492"/>
                <a:gd name="T90" fmla="*/ 33032 w 336"/>
                <a:gd name="T91" fmla="*/ 393541 h 492"/>
                <a:gd name="T92" fmla="*/ 31711 w 336"/>
                <a:gd name="T93" fmla="*/ 392221 h 492"/>
                <a:gd name="T94" fmla="*/ 19819 w 336"/>
                <a:gd name="T95" fmla="*/ 352602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492"/>
                <a:gd name="T146" fmla="*/ 336 w 336"/>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w="9525">
              <a:noFill/>
              <a:round/>
              <a:headEnd/>
              <a:tailEnd/>
            </a:ln>
          </p:spPr>
          <p:txBody>
            <a:bodyPr/>
            <a:lstStyle/>
            <a:p>
              <a:endParaRPr lang="en-US"/>
            </a:p>
          </p:txBody>
        </p:sp>
        <p:sp>
          <p:nvSpPr>
            <p:cNvPr id="29399" name="Freeform 13"/>
            <p:cNvSpPr>
              <a:spLocks/>
            </p:cNvSpPr>
            <p:nvPr/>
          </p:nvSpPr>
          <p:spPr bwMode="auto">
            <a:xfrm>
              <a:off x="4115265" y="4080626"/>
              <a:ext cx="89835" cy="44917"/>
            </a:xfrm>
            <a:custGeom>
              <a:avLst/>
              <a:gdLst>
                <a:gd name="T0" fmla="*/ 73982 w 68"/>
                <a:gd name="T1" fmla="*/ 3963 h 34"/>
                <a:gd name="T2" fmla="*/ 9248 w 68"/>
                <a:gd name="T3" fmla="*/ 26422 h 34"/>
                <a:gd name="T4" fmla="*/ 0 w 68"/>
                <a:gd name="T5" fmla="*/ 36990 h 34"/>
                <a:gd name="T6" fmla="*/ 10569 w 68"/>
                <a:gd name="T7" fmla="*/ 44917 h 34"/>
                <a:gd name="T8" fmla="*/ 85872 w 68"/>
                <a:gd name="T9" fmla="*/ 15853 h 34"/>
                <a:gd name="T10" fmla="*/ 85872 w 68"/>
                <a:gd name="T11" fmla="*/ 3963 h 34"/>
                <a:gd name="T12" fmla="*/ 73982 w 68"/>
                <a:gd name="T13" fmla="*/ 3963 h 34"/>
                <a:gd name="T14" fmla="*/ 0 60000 65536"/>
                <a:gd name="T15" fmla="*/ 0 60000 65536"/>
                <a:gd name="T16" fmla="*/ 0 60000 65536"/>
                <a:gd name="T17" fmla="*/ 0 60000 65536"/>
                <a:gd name="T18" fmla="*/ 0 60000 65536"/>
                <a:gd name="T19" fmla="*/ 0 60000 65536"/>
                <a:gd name="T20" fmla="*/ 0 60000 65536"/>
                <a:gd name="T21" fmla="*/ 0 w 68"/>
                <a:gd name="T22" fmla="*/ 0 h 34"/>
                <a:gd name="T23" fmla="*/ 68 w 6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w="9525">
              <a:noFill/>
              <a:round/>
              <a:headEnd/>
              <a:tailEnd/>
            </a:ln>
          </p:spPr>
          <p:txBody>
            <a:bodyPr/>
            <a:lstStyle/>
            <a:p>
              <a:endParaRPr lang="en-US"/>
            </a:p>
          </p:txBody>
        </p:sp>
        <p:sp>
          <p:nvSpPr>
            <p:cNvPr id="29400" name="Freeform 14"/>
            <p:cNvSpPr>
              <a:spLocks/>
            </p:cNvSpPr>
            <p:nvPr/>
          </p:nvSpPr>
          <p:spPr bwMode="auto">
            <a:xfrm>
              <a:off x="4269865" y="3936471"/>
              <a:ext cx="53275" cy="79390"/>
            </a:xfrm>
            <a:custGeom>
              <a:avLst/>
              <a:gdLst>
                <a:gd name="T0" fmla="*/ 34629 w 40"/>
                <a:gd name="T1" fmla="*/ 6616 h 60"/>
                <a:gd name="T2" fmla="*/ 2664 w 40"/>
                <a:gd name="T3" fmla="*/ 63512 h 60"/>
                <a:gd name="T4" fmla="*/ 3996 w 40"/>
                <a:gd name="T5" fmla="*/ 75421 h 60"/>
                <a:gd name="T6" fmla="*/ 17314 w 40"/>
                <a:gd name="T7" fmla="*/ 74097 h 60"/>
                <a:gd name="T8" fmla="*/ 51943 w 40"/>
                <a:gd name="T9" fmla="*/ 13232 h 60"/>
                <a:gd name="T10" fmla="*/ 45284 w 40"/>
                <a:gd name="T11" fmla="*/ 1323 h 60"/>
                <a:gd name="T12" fmla="*/ 34629 w 40"/>
                <a:gd name="T13" fmla="*/ 6616 h 60"/>
                <a:gd name="T14" fmla="*/ 0 60000 65536"/>
                <a:gd name="T15" fmla="*/ 0 60000 65536"/>
                <a:gd name="T16" fmla="*/ 0 60000 65536"/>
                <a:gd name="T17" fmla="*/ 0 60000 65536"/>
                <a:gd name="T18" fmla="*/ 0 60000 65536"/>
                <a:gd name="T19" fmla="*/ 0 60000 65536"/>
                <a:gd name="T20" fmla="*/ 0 60000 65536"/>
                <a:gd name="T21" fmla="*/ 0 w 40"/>
                <a:gd name="T22" fmla="*/ 0 h 60"/>
                <a:gd name="T23" fmla="*/ 40 w 4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w="9525">
              <a:noFill/>
              <a:round/>
              <a:headEnd/>
              <a:tailEnd/>
            </a:ln>
          </p:spPr>
          <p:txBody>
            <a:bodyPr/>
            <a:lstStyle/>
            <a:p>
              <a:endParaRPr lang="en-US"/>
            </a:p>
          </p:txBody>
        </p:sp>
        <p:sp>
          <p:nvSpPr>
            <p:cNvPr id="29401" name="Freeform 15"/>
            <p:cNvSpPr>
              <a:spLocks/>
            </p:cNvSpPr>
            <p:nvPr/>
          </p:nvSpPr>
          <p:spPr bwMode="auto">
            <a:xfrm>
              <a:off x="3997226" y="3985568"/>
              <a:ext cx="135797" cy="91925"/>
            </a:xfrm>
            <a:custGeom>
              <a:avLst/>
              <a:gdLst>
                <a:gd name="T0" fmla="*/ 118658 w 103"/>
                <a:gd name="T1" fmla="*/ 2626 h 70"/>
                <a:gd name="T2" fmla="*/ 106792 w 103"/>
                <a:gd name="T3" fmla="*/ 6566 h 70"/>
                <a:gd name="T4" fmla="*/ 109429 w 103"/>
                <a:gd name="T5" fmla="*/ 18385 h 70"/>
                <a:gd name="T6" fmla="*/ 117339 w 103"/>
                <a:gd name="T7" fmla="*/ 30204 h 70"/>
                <a:gd name="T8" fmla="*/ 105473 w 103"/>
                <a:gd name="T9" fmla="*/ 48589 h 70"/>
                <a:gd name="T10" fmla="*/ 10547 w 103"/>
                <a:gd name="T11" fmla="*/ 45963 h 70"/>
                <a:gd name="T12" fmla="*/ 1318 w 103"/>
                <a:gd name="T13" fmla="*/ 52529 h 70"/>
                <a:gd name="T14" fmla="*/ 6592 w 103"/>
                <a:gd name="T15" fmla="*/ 63034 h 70"/>
                <a:gd name="T16" fmla="*/ 117339 w 103"/>
                <a:gd name="T17" fmla="*/ 61721 h 70"/>
                <a:gd name="T18" fmla="*/ 134479 w 103"/>
                <a:gd name="T19" fmla="*/ 27577 h 70"/>
                <a:gd name="T20" fmla="*/ 118658 w 103"/>
                <a:gd name="T21" fmla="*/ 2626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70"/>
                <a:gd name="T35" fmla="*/ 103 w 103"/>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w="9525">
              <a:noFill/>
              <a:round/>
              <a:headEnd/>
              <a:tailEnd/>
            </a:ln>
          </p:spPr>
          <p:txBody>
            <a:bodyPr/>
            <a:lstStyle/>
            <a:p>
              <a:endParaRPr lang="en-US"/>
            </a:p>
          </p:txBody>
        </p:sp>
        <p:sp>
          <p:nvSpPr>
            <p:cNvPr id="29402" name="Freeform 16"/>
            <p:cNvSpPr>
              <a:spLocks/>
            </p:cNvSpPr>
            <p:nvPr/>
          </p:nvSpPr>
          <p:spPr bwMode="auto">
            <a:xfrm>
              <a:off x="4014984" y="4032574"/>
              <a:ext cx="112816" cy="90880"/>
            </a:xfrm>
            <a:custGeom>
              <a:avLst/>
              <a:gdLst>
                <a:gd name="T0" fmla="*/ 100871 w 85"/>
                <a:gd name="T1" fmla="*/ 2634 h 69"/>
                <a:gd name="T2" fmla="*/ 91580 w 85"/>
                <a:gd name="T3" fmla="*/ 5268 h 69"/>
                <a:gd name="T4" fmla="*/ 92907 w 85"/>
                <a:gd name="T5" fmla="*/ 18439 h 69"/>
                <a:gd name="T6" fmla="*/ 98216 w 85"/>
                <a:gd name="T7" fmla="*/ 28976 h 69"/>
                <a:gd name="T8" fmla="*/ 86271 w 85"/>
                <a:gd name="T9" fmla="*/ 47416 h 69"/>
                <a:gd name="T10" fmla="*/ 10618 w 85"/>
                <a:gd name="T11" fmla="*/ 51367 h 69"/>
                <a:gd name="T12" fmla="*/ 1327 w 85"/>
                <a:gd name="T13" fmla="*/ 52684 h 69"/>
                <a:gd name="T14" fmla="*/ 5309 w 85"/>
                <a:gd name="T15" fmla="*/ 64538 h 69"/>
                <a:gd name="T16" fmla="*/ 94235 w 85"/>
                <a:gd name="T17" fmla="*/ 60587 h 69"/>
                <a:gd name="T18" fmla="*/ 112816 w 85"/>
                <a:gd name="T19" fmla="*/ 27659 h 69"/>
                <a:gd name="T20" fmla="*/ 100871 w 85"/>
                <a:gd name="T21" fmla="*/ 2634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9"/>
                <a:gd name="T35" fmla="*/ 85 w 8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w="9525">
              <a:noFill/>
              <a:round/>
              <a:headEnd/>
              <a:tailEnd/>
            </a:ln>
          </p:spPr>
          <p:txBody>
            <a:bodyPr/>
            <a:lstStyle/>
            <a:p>
              <a:endParaRPr lang="en-US"/>
            </a:p>
          </p:txBody>
        </p:sp>
        <p:sp>
          <p:nvSpPr>
            <p:cNvPr id="29403" name="Freeform 17"/>
            <p:cNvSpPr>
              <a:spLocks/>
            </p:cNvSpPr>
            <p:nvPr/>
          </p:nvSpPr>
          <p:spPr bwMode="auto">
            <a:xfrm>
              <a:off x="3966932" y="3907223"/>
              <a:ext cx="208919" cy="101326"/>
            </a:xfrm>
            <a:custGeom>
              <a:avLst/>
              <a:gdLst>
                <a:gd name="T0" fmla="*/ 170814 w 159"/>
                <a:gd name="T1" fmla="*/ 6580 h 77"/>
                <a:gd name="T2" fmla="*/ 177384 w 159"/>
                <a:gd name="T3" fmla="*/ 17107 h 77"/>
                <a:gd name="T4" fmla="*/ 186582 w 159"/>
                <a:gd name="T5" fmla="*/ 28950 h 77"/>
                <a:gd name="T6" fmla="*/ 181326 w 159"/>
                <a:gd name="T7" fmla="*/ 60532 h 77"/>
                <a:gd name="T8" fmla="*/ 95919 w 159"/>
                <a:gd name="T9" fmla="*/ 75008 h 77"/>
                <a:gd name="T10" fmla="*/ 11826 w 159"/>
                <a:gd name="T11" fmla="*/ 34214 h 77"/>
                <a:gd name="T12" fmla="*/ 3942 w 159"/>
                <a:gd name="T13" fmla="*/ 36846 h 77"/>
                <a:gd name="T14" fmla="*/ 3942 w 159"/>
                <a:gd name="T15" fmla="*/ 47373 h 77"/>
                <a:gd name="T16" fmla="*/ 93291 w 159"/>
                <a:gd name="T17" fmla="*/ 90799 h 77"/>
                <a:gd name="T18" fmla="*/ 194465 w 159"/>
                <a:gd name="T19" fmla="*/ 71060 h 77"/>
                <a:gd name="T20" fmla="*/ 203663 w 159"/>
                <a:gd name="T21" fmla="*/ 25003 h 77"/>
                <a:gd name="T22" fmla="*/ 181326 w 159"/>
                <a:gd name="T23" fmla="*/ 1316 h 77"/>
                <a:gd name="T24" fmla="*/ 170814 w 159"/>
                <a:gd name="T25" fmla="*/ 658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77"/>
                <a:gd name="T41" fmla="*/ 159 w 15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w="9525">
              <a:noFill/>
              <a:round/>
              <a:headEnd/>
              <a:tailEnd/>
            </a:ln>
          </p:spPr>
          <p:txBody>
            <a:bodyPr/>
            <a:lstStyle/>
            <a:p>
              <a:endParaRPr lang="en-US"/>
            </a:p>
          </p:txBody>
        </p:sp>
        <p:sp>
          <p:nvSpPr>
            <p:cNvPr id="29404" name="Freeform 18"/>
            <p:cNvSpPr>
              <a:spLocks/>
            </p:cNvSpPr>
            <p:nvPr/>
          </p:nvSpPr>
          <p:spPr bwMode="auto">
            <a:xfrm>
              <a:off x="4000360" y="3795451"/>
              <a:ext cx="197429" cy="139976"/>
            </a:xfrm>
            <a:custGeom>
              <a:avLst/>
              <a:gdLst>
                <a:gd name="T0" fmla="*/ 94077 w 149"/>
                <a:gd name="T1" fmla="*/ 1321 h 106"/>
                <a:gd name="T2" fmla="*/ 83477 w 149"/>
                <a:gd name="T3" fmla="*/ 7923 h 106"/>
                <a:gd name="T4" fmla="*/ 90102 w 149"/>
                <a:gd name="T5" fmla="*/ 18487 h 106"/>
                <a:gd name="T6" fmla="*/ 176229 w 149"/>
                <a:gd name="T7" fmla="*/ 68667 h 106"/>
                <a:gd name="T8" fmla="*/ 170928 w 149"/>
                <a:gd name="T9" fmla="*/ 92437 h 106"/>
                <a:gd name="T10" fmla="*/ 95402 w 149"/>
                <a:gd name="T11" fmla="*/ 104322 h 106"/>
                <a:gd name="T12" fmla="*/ 17225 w 149"/>
                <a:gd name="T13" fmla="*/ 58103 h 106"/>
                <a:gd name="T14" fmla="*/ 3975 w 149"/>
                <a:gd name="T15" fmla="*/ 58103 h 106"/>
                <a:gd name="T16" fmla="*/ 3975 w 149"/>
                <a:gd name="T17" fmla="*/ 69988 h 106"/>
                <a:gd name="T18" fmla="*/ 90102 w 149"/>
                <a:gd name="T19" fmla="*/ 121489 h 106"/>
                <a:gd name="T20" fmla="*/ 185504 w 149"/>
                <a:gd name="T21" fmla="*/ 103001 h 106"/>
                <a:gd name="T22" fmla="*/ 192129 w 149"/>
                <a:gd name="T23" fmla="*/ 62065 h 106"/>
                <a:gd name="T24" fmla="*/ 94077 w 149"/>
                <a:gd name="T25" fmla="*/ 132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106"/>
                <a:gd name="T41" fmla="*/ 149 w 14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w="9525">
              <a:noFill/>
              <a:round/>
              <a:headEnd/>
              <a:tailEnd/>
            </a:ln>
          </p:spPr>
          <p:txBody>
            <a:bodyPr/>
            <a:lstStyle/>
            <a:p>
              <a:endParaRPr lang="en-US"/>
            </a:p>
          </p:txBody>
        </p:sp>
        <p:sp>
          <p:nvSpPr>
            <p:cNvPr id="29405" name="Freeform 19"/>
            <p:cNvSpPr>
              <a:spLocks noEditPoints="1"/>
            </p:cNvSpPr>
            <p:nvPr/>
          </p:nvSpPr>
          <p:spPr bwMode="auto">
            <a:xfrm>
              <a:off x="4139291" y="3790228"/>
              <a:ext cx="25070" cy="48051"/>
            </a:xfrm>
            <a:custGeom>
              <a:avLst/>
              <a:gdLst>
                <a:gd name="T0" fmla="*/ 1319 w 19"/>
                <a:gd name="T1" fmla="*/ 9091 h 37"/>
                <a:gd name="T2" fmla="*/ 1319 w 19"/>
                <a:gd name="T3" fmla="*/ 19480 h 37"/>
                <a:gd name="T4" fmla="*/ 6597 w 19"/>
                <a:gd name="T5" fmla="*/ 41558 h 37"/>
                <a:gd name="T6" fmla="*/ 18473 w 19"/>
                <a:gd name="T7" fmla="*/ 45454 h 37"/>
                <a:gd name="T8" fmla="*/ 22431 w 19"/>
                <a:gd name="T9" fmla="*/ 33766 h 37"/>
                <a:gd name="T10" fmla="*/ 18473 w 19"/>
                <a:gd name="T11" fmla="*/ 18181 h 37"/>
                <a:gd name="T12" fmla="*/ 18473 w 19"/>
                <a:gd name="T13" fmla="*/ 11688 h 37"/>
                <a:gd name="T14" fmla="*/ 18473 w 19"/>
                <a:gd name="T15" fmla="*/ 11688 h 37"/>
                <a:gd name="T16" fmla="*/ 10556 w 19"/>
                <a:gd name="T17" fmla="*/ 1299 h 37"/>
                <a:gd name="T18" fmla="*/ 1319 w 19"/>
                <a:gd name="T19" fmla="*/ 9091 h 37"/>
                <a:gd name="T20" fmla="*/ 18473 w 19"/>
                <a:gd name="T21" fmla="*/ 11688 h 37"/>
                <a:gd name="T22" fmla="*/ 18473 w 19"/>
                <a:gd name="T23" fmla="*/ 11688 h 37"/>
                <a:gd name="T24" fmla="*/ 18473 w 19"/>
                <a:gd name="T25" fmla="*/ 11688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w="9525">
              <a:noFill/>
              <a:round/>
              <a:headEnd/>
              <a:tailEnd/>
            </a:ln>
          </p:spPr>
          <p:txBody>
            <a:bodyPr/>
            <a:lstStyle/>
            <a:p>
              <a:endParaRPr lang="en-US"/>
            </a:p>
          </p:txBody>
        </p:sp>
      </p:grpSp>
      <p:sp>
        <p:nvSpPr>
          <p:cNvPr id="160" name="Teardrop 159"/>
          <p:cNvSpPr/>
          <p:nvPr/>
        </p:nvSpPr>
        <p:spPr>
          <a:xfrm rot="18990234">
            <a:off x="2868613" y="1722438"/>
            <a:ext cx="1911350" cy="191135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7" name="Oval 66"/>
          <p:cNvSpPr/>
          <p:nvPr/>
        </p:nvSpPr>
        <p:spPr>
          <a:xfrm>
            <a:off x="3973513" y="2032000"/>
            <a:ext cx="801687" cy="1319213"/>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8677" name="Group 148"/>
          <p:cNvGrpSpPr>
            <a:grpSpLocks/>
          </p:cNvGrpSpPr>
          <p:nvPr/>
        </p:nvGrpSpPr>
        <p:grpSpPr bwMode="auto">
          <a:xfrm>
            <a:off x="7450138" y="3479800"/>
            <a:ext cx="1117600" cy="690563"/>
            <a:chOff x="5465761" y="2074993"/>
            <a:chExt cx="3601228" cy="2225040"/>
          </a:xfrm>
        </p:grpSpPr>
        <p:sp>
          <p:nvSpPr>
            <p:cNvPr id="150" name="Teardrop 149"/>
            <p:cNvSpPr/>
            <p:nvPr/>
          </p:nvSpPr>
          <p:spPr>
            <a:xfrm rot="18990234">
              <a:off x="6161453" y="2074993"/>
              <a:ext cx="2225189"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9319" name="Group 150"/>
            <p:cNvGrpSpPr>
              <a:grpSpLocks/>
            </p:cNvGrpSpPr>
            <p:nvPr/>
          </p:nvGrpSpPr>
          <p:grpSpPr bwMode="auto">
            <a:xfrm rot="3325762">
              <a:off x="5564979" y="2993352"/>
              <a:ext cx="746125" cy="944562"/>
              <a:chOff x="3722689" y="2281238"/>
              <a:chExt cx="746125" cy="944562"/>
            </a:xfrm>
          </p:grpSpPr>
          <p:sp>
            <p:nvSpPr>
              <p:cNvPr id="29379" name="Freeform 10"/>
              <p:cNvSpPr>
                <a:spLocks/>
              </p:cNvSpPr>
              <p:nvPr/>
            </p:nvSpPr>
            <p:spPr bwMode="auto">
              <a:xfrm>
                <a:off x="3722689" y="2281238"/>
                <a:ext cx="746125" cy="938212"/>
              </a:xfrm>
              <a:custGeom>
                <a:avLst/>
                <a:gdLst>
                  <a:gd name="T0" fmla="*/ 0 w 997"/>
                  <a:gd name="T1" fmla="*/ 865008 h 1256"/>
                  <a:gd name="T2" fmla="*/ 11226 w 997"/>
                  <a:gd name="T3" fmla="*/ 820936 h 1256"/>
                  <a:gd name="T4" fmla="*/ 24696 w 997"/>
                  <a:gd name="T5" fmla="*/ 769394 h 1256"/>
                  <a:gd name="T6" fmla="*/ 30683 w 997"/>
                  <a:gd name="T7" fmla="*/ 560238 h 1256"/>
                  <a:gd name="T8" fmla="*/ 63611 w 997"/>
                  <a:gd name="T9" fmla="*/ 490022 h 1256"/>
                  <a:gd name="T10" fmla="*/ 77082 w 997"/>
                  <a:gd name="T11" fmla="*/ 478817 h 1256"/>
                  <a:gd name="T12" fmla="*/ 76334 w 997"/>
                  <a:gd name="T13" fmla="*/ 478070 h 1256"/>
                  <a:gd name="T14" fmla="*/ 123481 w 997"/>
                  <a:gd name="T15" fmla="*/ 369757 h 1256"/>
                  <a:gd name="T16" fmla="*/ 123481 w 997"/>
                  <a:gd name="T17" fmla="*/ 367516 h 1256"/>
                  <a:gd name="T18" fmla="*/ 197570 w 997"/>
                  <a:gd name="T19" fmla="*/ 130722 h 1256"/>
                  <a:gd name="T20" fmla="*/ 285877 w 997"/>
                  <a:gd name="T21" fmla="*/ 41084 h 1256"/>
                  <a:gd name="T22" fmla="*/ 392146 w 997"/>
                  <a:gd name="T23" fmla="*/ 1494 h 1256"/>
                  <a:gd name="T24" fmla="*/ 425823 w 997"/>
                  <a:gd name="T25" fmla="*/ 62000 h 1256"/>
                  <a:gd name="T26" fmla="*/ 311322 w 997"/>
                  <a:gd name="T27" fmla="*/ 144168 h 1256"/>
                  <a:gd name="T28" fmla="*/ 236485 w 997"/>
                  <a:gd name="T29" fmla="*/ 244264 h 1256"/>
                  <a:gd name="T30" fmla="*/ 233492 w 997"/>
                  <a:gd name="T31" fmla="*/ 332408 h 1256"/>
                  <a:gd name="T32" fmla="*/ 236485 w 997"/>
                  <a:gd name="T33" fmla="*/ 336143 h 1256"/>
                  <a:gd name="T34" fmla="*/ 237233 w 997"/>
                  <a:gd name="T35" fmla="*/ 336143 h 1256"/>
                  <a:gd name="T36" fmla="*/ 289619 w 997"/>
                  <a:gd name="T37" fmla="*/ 342866 h 1256"/>
                  <a:gd name="T38" fmla="*/ 328534 w 997"/>
                  <a:gd name="T39" fmla="*/ 369010 h 1256"/>
                  <a:gd name="T40" fmla="*/ 329283 w 997"/>
                  <a:gd name="T41" fmla="*/ 370504 h 1256"/>
                  <a:gd name="T42" fmla="*/ 353231 w 997"/>
                  <a:gd name="T43" fmla="*/ 372745 h 1256"/>
                  <a:gd name="T44" fmla="*/ 475215 w 997"/>
                  <a:gd name="T45" fmla="*/ 422046 h 1256"/>
                  <a:gd name="T46" fmla="*/ 535085 w 997"/>
                  <a:gd name="T47" fmla="*/ 458648 h 1256"/>
                  <a:gd name="T48" fmla="*/ 615160 w 997"/>
                  <a:gd name="T49" fmla="*/ 482552 h 1256"/>
                  <a:gd name="T50" fmla="*/ 710203 w 997"/>
                  <a:gd name="T51" fmla="*/ 492262 h 1256"/>
                  <a:gd name="T52" fmla="*/ 742383 w 997"/>
                  <a:gd name="T53" fmla="*/ 534841 h 1256"/>
                  <a:gd name="T54" fmla="*/ 669043 w 997"/>
                  <a:gd name="T55" fmla="*/ 594599 h 1256"/>
                  <a:gd name="T56" fmla="*/ 552297 w 997"/>
                  <a:gd name="T57" fmla="*/ 566214 h 1256"/>
                  <a:gd name="T58" fmla="*/ 480454 w 997"/>
                  <a:gd name="T59" fmla="*/ 539322 h 1256"/>
                  <a:gd name="T60" fmla="*/ 404120 w 997"/>
                  <a:gd name="T61" fmla="*/ 558744 h 1256"/>
                  <a:gd name="T62" fmla="*/ 398133 w 997"/>
                  <a:gd name="T63" fmla="*/ 605057 h 1256"/>
                  <a:gd name="T64" fmla="*/ 416094 w 997"/>
                  <a:gd name="T65" fmla="*/ 658840 h 1256"/>
                  <a:gd name="T66" fmla="*/ 443784 w 997"/>
                  <a:gd name="T67" fmla="*/ 714864 h 1256"/>
                  <a:gd name="T68" fmla="*/ 471473 w 997"/>
                  <a:gd name="T69" fmla="*/ 855297 h 1256"/>
                  <a:gd name="T70" fmla="*/ 393643 w 997"/>
                  <a:gd name="T71" fmla="*/ 858285 h 1256"/>
                  <a:gd name="T72" fmla="*/ 344250 w 997"/>
                  <a:gd name="T73" fmla="*/ 792550 h 1256"/>
                  <a:gd name="T74" fmla="*/ 301593 w 997"/>
                  <a:gd name="T75" fmla="*/ 688719 h 1256"/>
                  <a:gd name="T76" fmla="*/ 294109 w 997"/>
                  <a:gd name="T77" fmla="*/ 592358 h 1256"/>
                  <a:gd name="T78" fmla="*/ 276149 w 997"/>
                  <a:gd name="T79" fmla="*/ 634189 h 1256"/>
                  <a:gd name="T80" fmla="*/ 261930 w 997"/>
                  <a:gd name="T81" fmla="*/ 691707 h 1256"/>
                  <a:gd name="T82" fmla="*/ 255194 w 997"/>
                  <a:gd name="T83" fmla="*/ 758936 h 1256"/>
                  <a:gd name="T84" fmla="*/ 269413 w 997"/>
                  <a:gd name="T85" fmla="*/ 832140 h 1256"/>
                  <a:gd name="T86" fmla="*/ 231995 w 997"/>
                  <a:gd name="T87" fmla="*/ 938212 h 1256"/>
                  <a:gd name="T88" fmla="*/ 202808 w 997"/>
                  <a:gd name="T89" fmla="*/ 924766 h 1256"/>
                  <a:gd name="T90" fmla="*/ 98037 w 997"/>
                  <a:gd name="T91" fmla="*/ 819442 h 1256"/>
                  <a:gd name="T92" fmla="*/ 98037 w 997"/>
                  <a:gd name="T93" fmla="*/ 818695 h 1256"/>
                  <a:gd name="T94" fmla="*/ 29935 w 997"/>
                  <a:gd name="T95" fmla="*/ 908333 h 1256"/>
                  <a:gd name="T96" fmla="*/ 0 w 997"/>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7"/>
                  <a:gd name="T148" fmla="*/ 0 h 1256"/>
                  <a:gd name="T149" fmla="*/ 997 w 997"/>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w="9525">
                <a:noFill/>
                <a:round/>
                <a:headEnd/>
                <a:tailEnd/>
              </a:ln>
            </p:spPr>
            <p:txBody>
              <a:bodyPr/>
              <a:lstStyle/>
              <a:p>
                <a:endParaRPr lang="en-US"/>
              </a:p>
            </p:txBody>
          </p:sp>
          <p:sp>
            <p:nvSpPr>
              <p:cNvPr id="213" name="Freeform 11"/>
              <p:cNvSpPr>
                <a:spLocks/>
              </p:cNvSpPr>
              <p:nvPr/>
            </p:nvSpPr>
            <p:spPr bwMode="auto">
              <a:xfrm>
                <a:off x="3855983" y="2285400"/>
                <a:ext cx="301789" cy="35807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214" name="Freeform 12"/>
              <p:cNvSpPr>
                <a:spLocks/>
              </p:cNvSpPr>
              <p:nvPr/>
            </p:nvSpPr>
            <p:spPr bwMode="auto">
              <a:xfrm>
                <a:off x="3852533" y="2291373"/>
                <a:ext cx="291559" cy="352963"/>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a:lstStyle/>
              <a:p>
                <a:pPr fontAlgn="auto">
                  <a:spcBef>
                    <a:spcPts val="0"/>
                  </a:spcBef>
                  <a:spcAft>
                    <a:spcPts val="0"/>
                  </a:spcAft>
                  <a:defRPr/>
                </a:pPr>
                <a:endParaRPr lang="nl-BE">
                  <a:latin typeface="+mn-lt"/>
                  <a:cs typeface="+mn-cs"/>
                </a:endParaRPr>
              </a:p>
            </p:txBody>
          </p:sp>
          <p:sp>
            <p:nvSpPr>
              <p:cNvPr id="29382" name="Freeform 13"/>
              <p:cNvSpPr>
                <a:spLocks/>
              </p:cNvSpPr>
              <p:nvPr/>
            </p:nvSpPr>
            <p:spPr bwMode="auto">
              <a:xfrm>
                <a:off x="3727451" y="2625725"/>
                <a:ext cx="735013" cy="600075"/>
              </a:xfrm>
              <a:custGeom>
                <a:avLst/>
                <a:gdLst>
                  <a:gd name="T0" fmla="*/ 70286 w 983"/>
                  <a:gd name="T1" fmla="*/ 538050 h 803"/>
                  <a:gd name="T2" fmla="*/ 86736 w 983"/>
                  <a:gd name="T3" fmla="*/ 461079 h 803"/>
                  <a:gd name="T4" fmla="*/ 71782 w 983"/>
                  <a:gd name="T5" fmla="*/ 334787 h 803"/>
                  <a:gd name="T6" fmla="*/ 75520 w 983"/>
                  <a:gd name="T7" fmla="*/ 280982 h 803"/>
                  <a:gd name="T8" fmla="*/ 88979 w 983"/>
                  <a:gd name="T9" fmla="*/ 434924 h 803"/>
                  <a:gd name="T10" fmla="*/ 192165 w 983"/>
                  <a:gd name="T11" fmla="*/ 572425 h 803"/>
                  <a:gd name="T12" fmla="*/ 157770 w 983"/>
                  <a:gd name="T13" fmla="*/ 453606 h 803"/>
                  <a:gd name="T14" fmla="*/ 154031 w 983"/>
                  <a:gd name="T15" fmla="*/ 394570 h 803"/>
                  <a:gd name="T16" fmla="*/ 184688 w 983"/>
                  <a:gd name="T17" fmla="*/ 260057 h 803"/>
                  <a:gd name="T18" fmla="*/ 164499 w 983"/>
                  <a:gd name="T19" fmla="*/ 364678 h 803"/>
                  <a:gd name="T20" fmla="*/ 191417 w 983"/>
                  <a:gd name="T21" fmla="*/ 544775 h 803"/>
                  <a:gd name="T22" fmla="*/ 257217 w 983"/>
                  <a:gd name="T23" fmla="*/ 496949 h 803"/>
                  <a:gd name="T24" fmla="*/ 266190 w 983"/>
                  <a:gd name="T25" fmla="*/ 287707 h 803"/>
                  <a:gd name="T26" fmla="*/ 291613 w 983"/>
                  <a:gd name="T27" fmla="*/ 234650 h 803"/>
                  <a:gd name="T28" fmla="*/ 293108 w 983"/>
                  <a:gd name="T29" fmla="*/ 248848 h 803"/>
                  <a:gd name="T30" fmla="*/ 299090 w 983"/>
                  <a:gd name="T31" fmla="*/ 322830 h 803"/>
                  <a:gd name="T32" fmla="*/ 327503 w 983"/>
                  <a:gd name="T33" fmla="*/ 402790 h 803"/>
                  <a:gd name="T34" fmla="*/ 331990 w 983"/>
                  <a:gd name="T35" fmla="*/ 412505 h 803"/>
                  <a:gd name="T36" fmla="*/ 404519 w 983"/>
                  <a:gd name="T37" fmla="*/ 507411 h 803"/>
                  <a:gd name="T38" fmla="*/ 470319 w 983"/>
                  <a:gd name="T39" fmla="*/ 460332 h 803"/>
                  <a:gd name="T40" fmla="*/ 395546 w 983"/>
                  <a:gd name="T41" fmla="*/ 298169 h 803"/>
                  <a:gd name="T42" fmla="*/ 388817 w 983"/>
                  <a:gd name="T43" fmla="*/ 211483 h 803"/>
                  <a:gd name="T44" fmla="*/ 438167 w 983"/>
                  <a:gd name="T45" fmla="*/ 166646 h 803"/>
                  <a:gd name="T46" fmla="*/ 409005 w 983"/>
                  <a:gd name="T47" fmla="*/ 196538 h 803"/>
                  <a:gd name="T48" fmla="*/ 494246 w 983"/>
                  <a:gd name="T49" fmla="*/ 191307 h 803"/>
                  <a:gd name="T50" fmla="*/ 722302 w 983"/>
                  <a:gd name="T51" fmla="*/ 206252 h 803"/>
                  <a:gd name="T52" fmla="*/ 670709 w 983"/>
                  <a:gd name="T53" fmla="*/ 151700 h 803"/>
                  <a:gd name="T54" fmla="*/ 471066 w 983"/>
                  <a:gd name="T55" fmla="*/ 88180 h 803"/>
                  <a:gd name="T56" fmla="*/ 281892 w 983"/>
                  <a:gd name="T57" fmla="*/ 35870 h 803"/>
                  <a:gd name="T58" fmla="*/ 216092 w 983"/>
                  <a:gd name="T59" fmla="*/ 45585 h 803"/>
                  <a:gd name="T60" fmla="*/ 318531 w 983"/>
                  <a:gd name="T61" fmla="*/ 26155 h 803"/>
                  <a:gd name="T62" fmla="*/ 260208 w 983"/>
                  <a:gd name="T63" fmla="*/ 2989 h 803"/>
                  <a:gd name="T64" fmla="*/ 81502 w 983"/>
                  <a:gd name="T65" fmla="*/ 127787 h 803"/>
                  <a:gd name="T66" fmla="*/ 148049 w 983"/>
                  <a:gd name="T67" fmla="*/ 73982 h 803"/>
                  <a:gd name="T68" fmla="*/ 79259 w 983"/>
                  <a:gd name="T69" fmla="*/ 136754 h 803"/>
                  <a:gd name="T70" fmla="*/ 35143 w 983"/>
                  <a:gd name="T71" fmla="*/ 352722 h 803"/>
                  <a:gd name="T72" fmla="*/ 30657 w 983"/>
                  <a:gd name="T73" fmla="*/ 556732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3"/>
                  <a:gd name="T113" fmla="*/ 983 w 98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w="9525">
                <a:noFill/>
                <a:round/>
                <a:headEnd/>
                <a:tailEnd/>
              </a:ln>
            </p:spPr>
            <p:txBody>
              <a:bodyPr/>
              <a:lstStyle/>
              <a:p>
                <a:endParaRPr lang="en-US"/>
              </a:p>
            </p:txBody>
          </p:sp>
          <p:sp>
            <p:nvSpPr>
              <p:cNvPr id="29383" name="Freeform 14"/>
              <p:cNvSpPr>
                <a:spLocks/>
              </p:cNvSpPr>
              <p:nvPr/>
            </p:nvSpPr>
            <p:spPr bwMode="auto">
              <a:xfrm>
                <a:off x="4060826" y="2660650"/>
                <a:ext cx="387350" cy="127000"/>
              </a:xfrm>
              <a:custGeom>
                <a:avLst/>
                <a:gdLst>
                  <a:gd name="T0" fmla="*/ 352339 w 520"/>
                  <a:gd name="T1" fmla="*/ 122518 h 170"/>
                  <a:gd name="T2" fmla="*/ 221981 w 520"/>
                  <a:gd name="T3" fmla="*/ 111312 h 170"/>
                  <a:gd name="T4" fmla="*/ 143022 w 520"/>
                  <a:gd name="T5" fmla="*/ 70971 h 170"/>
                  <a:gd name="T6" fmla="*/ 74490 w 520"/>
                  <a:gd name="T7" fmla="*/ 25400 h 170"/>
                  <a:gd name="T8" fmla="*/ 0 w 520"/>
                  <a:gd name="T9" fmla="*/ 0 h 170"/>
                  <a:gd name="T10" fmla="*/ 16388 w 520"/>
                  <a:gd name="T11" fmla="*/ 2241 h 170"/>
                  <a:gd name="T12" fmla="*/ 137807 w 520"/>
                  <a:gd name="T13" fmla="*/ 53041 h 170"/>
                  <a:gd name="T14" fmla="*/ 242094 w 520"/>
                  <a:gd name="T15" fmla="*/ 104588 h 170"/>
                  <a:gd name="T16" fmla="*/ 336696 w 520"/>
                  <a:gd name="T17" fmla="*/ 116541 h 170"/>
                  <a:gd name="T18" fmla="*/ 379901 w 520"/>
                  <a:gd name="T19" fmla="*/ 122518 h 170"/>
                  <a:gd name="T20" fmla="*/ 387350 w 520"/>
                  <a:gd name="T21" fmla="*/ 127000 h 170"/>
                  <a:gd name="T22" fmla="*/ 352339 w 520"/>
                  <a:gd name="T23" fmla="*/ 122518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w="9525">
                <a:noFill/>
                <a:round/>
                <a:headEnd/>
                <a:tailEnd/>
              </a:ln>
            </p:spPr>
            <p:txBody>
              <a:bodyPr/>
              <a:lstStyle/>
              <a:p>
                <a:endParaRPr lang="en-US"/>
              </a:p>
            </p:txBody>
          </p:sp>
          <p:sp>
            <p:nvSpPr>
              <p:cNvPr id="29384" name="Freeform 15"/>
              <p:cNvSpPr>
                <a:spLocks/>
              </p:cNvSpPr>
              <p:nvPr/>
            </p:nvSpPr>
            <p:spPr bwMode="auto">
              <a:xfrm>
                <a:off x="4025901" y="2776538"/>
                <a:ext cx="422275" cy="363537"/>
              </a:xfrm>
              <a:custGeom>
                <a:avLst/>
                <a:gdLst>
                  <a:gd name="T0" fmla="*/ 10463 w 565"/>
                  <a:gd name="T1" fmla="*/ 200882 h 485"/>
                  <a:gd name="T2" fmla="*/ 747 w 565"/>
                  <a:gd name="T3" fmla="*/ 172399 h 485"/>
                  <a:gd name="T4" fmla="*/ 0 w 565"/>
                  <a:gd name="T5" fmla="*/ 169401 h 485"/>
                  <a:gd name="T6" fmla="*/ 37369 w 565"/>
                  <a:gd name="T7" fmla="*/ 239859 h 485"/>
                  <a:gd name="T8" fmla="*/ 91181 w 565"/>
                  <a:gd name="T9" fmla="*/ 317064 h 485"/>
                  <a:gd name="T10" fmla="*/ 143499 w 565"/>
                  <a:gd name="T11" fmla="*/ 326059 h 485"/>
                  <a:gd name="T12" fmla="*/ 150973 w 565"/>
                  <a:gd name="T13" fmla="*/ 271341 h 485"/>
                  <a:gd name="T14" fmla="*/ 97161 w 565"/>
                  <a:gd name="T15" fmla="*/ 198634 h 485"/>
                  <a:gd name="T16" fmla="*/ 72497 w 565"/>
                  <a:gd name="T17" fmla="*/ 112434 h 485"/>
                  <a:gd name="T18" fmla="*/ 106129 w 565"/>
                  <a:gd name="T19" fmla="*/ 29982 h 485"/>
                  <a:gd name="T20" fmla="*/ 186847 w 565"/>
                  <a:gd name="T21" fmla="*/ 5247 h 485"/>
                  <a:gd name="T22" fmla="*/ 145741 w 565"/>
                  <a:gd name="T23" fmla="*/ 26984 h 485"/>
                  <a:gd name="T24" fmla="*/ 147983 w 565"/>
                  <a:gd name="T25" fmla="*/ 31482 h 485"/>
                  <a:gd name="T26" fmla="*/ 345294 w 565"/>
                  <a:gd name="T27" fmla="*/ 60714 h 485"/>
                  <a:gd name="T28" fmla="*/ 422275 w 565"/>
                  <a:gd name="T29" fmla="*/ 56967 h 485"/>
                  <a:gd name="T30" fmla="*/ 303440 w 565"/>
                  <a:gd name="T31" fmla="*/ 87699 h 485"/>
                  <a:gd name="T32" fmla="*/ 195816 w 565"/>
                  <a:gd name="T33" fmla="*/ 40476 h 485"/>
                  <a:gd name="T34" fmla="*/ 107624 w 565"/>
                  <a:gd name="T35" fmla="*/ 50221 h 485"/>
                  <a:gd name="T36" fmla="*/ 110614 w 565"/>
                  <a:gd name="T37" fmla="*/ 45723 h 485"/>
                  <a:gd name="T38" fmla="*/ 146488 w 565"/>
                  <a:gd name="T39" fmla="*/ 13492 h 485"/>
                  <a:gd name="T40" fmla="*/ 139762 w 565"/>
                  <a:gd name="T41" fmla="*/ 15741 h 485"/>
                  <a:gd name="T42" fmla="*/ 128551 w 565"/>
                  <a:gd name="T43" fmla="*/ 21737 h 485"/>
                  <a:gd name="T44" fmla="*/ 90434 w 565"/>
                  <a:gd name="T45" fmla="*/ 60714 h 485"/>
                  <a:gd name="T46" fmla="*/ 87445 w 565"/>
                  <a:gd name="T47" fmla="*/ 66711 h 485"/>
                  <a:gd name="T48" fmla="*/ 97161 w 565"/>
                  <a:gd name="T49" fmla="*/ 147663 h 485"/>
                  <a:gd name="T50" fmla="*/ 136025 w 565"/>
                  <a:gd name="T51" fmla="*/ 230115 h 485"/>
                  <a:gd name="T52" fmla="*/ 171900 w 565"/>
                  <a:gd name="T53" fmla="*/ 310318 h 485"/>
                  <a:gd name="T54" fmla="*/ 162183 w 565"/>
                  <a:gd name="T55" fmla="*/ 348546 h 485"/>
                  <a:gd name="T56" fmla="*/ 106129 w 565"/>
                  <a:gd name="T57" fmla="*/ 357541 h 485"/>
                  <a:gd name="T58" fmla="*/ 48580 w 565"/>
                  <a:gd name="T59" fmla="*/ 290080 h 485"/>
                  <a:gd name="T60" fmla="*/ 33633 w 565"/>
                  <a:gd name="T61" fmla="*/ 262346 h 485"/>
                  <a:gd name="T62" fmla="*/ 32138 w 565"/>
                  <a:gd name="T63" fmla="*/ 261597 h 485"/>
                  <a:gd name="T64" fmla="*/ 29148 w 565"/>
                  <a:gd name="T65" fmla="*/ 252602 h 485"/>
                  <a:gd name="T66" fmla="*/ 10463 w 565"/>
                  <a:gd name="T67" fmla="*/ 200882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w="9525">
                <a:noFill/>
                <a:round/>
                <a:headEnd/>
                <a:tailEnd/>
              </a:ln>
            </p:spPr>
            <p:txBody>
              <a:bodyPr/>
              <a:lstStyle/>
              <a:p>
                <a:endParaRPr lang="en-US"/>
              </a:p>
            </p:txBody>
          </p:sp>
          <p:sp>
            <p:nvSpPr>
              <p:cNvPr id="29385" name="Freeform 16"/>
              <p:cNvSpPr>
                <a:spLocks/>
              </p:cNvSpPr>
              <p:nvPr/>
            </p:nvSpPr>
            <p:spPr bwMode="auto">
              <a:xfrm>
                <a:off x="3921126" y="2840038"/>
                <a:ext cx="98425" cy="385762"/>
              </a:xfrm>
              <a:custGeom>
                <a:avLst/>
                <a:gdLst>
                  <a:gd name="T0" fmla="*/ 23681 w 133"/>
                  <a:gd name="T1" fmla="*/ 248203 h 516"/>
                  <a:gd name="T2" fmla="*/ 25161 w 133"/>
                  <a:gd name="T3" fmla="*/ 91955 h 516"/>
                  <a:gd name="T4" fmla="*/ 68083 w 133"/>
                  <a:gd name="T5" fmla="*/ 14204 h 516"/>
                  <a:gd name="T6" fmla="*/ 84364 w 133"/>
                  <a:gd name="T7" fmla="*/ 1495 h 516"/>
                  <a:gd name="T8" fmla="*/ 98425 w 133"/>
                  <a:gd name="T9" fmla="*/ 14952 h 516"/>
                  <a:gd name="T10" fmla="*/ 97685 w 133"/>
                  <a:gd name="T11" fmla="*/ 20185 h 516"/>
                  <a:gd name="T12" fmla="*/ 97685 w 133"/>
                  <a:gd name="T13" fmla="*/ 20933 h 516"/>
                  <a:gd name="T14" fmla="*/ 96205 w 133"/>
                  <a:gd name="T15" fmla="*/ 31399 h 516"/>
                  <a:gd name="T16" fmla="*/ 95465 w 133"/>
                  <a:gd name="T17" fmla="*/ 32147 h 516"/>
                  <a:gd name="T18" fmla="*/ 72524 w 133"/>
                  <a:gd name="T19" fmla="*/ 74012 h 516"/>
                  <a:gd name="T20" fmla="*/ 49583 w 133"/>
                  <a:gd name="T21" fmla="*/ 180172 h 516"/>
                  <a:gd name="T22" fmla="*/ 63643 w 133"/>
                  <a:gd name="T23" fmla="*/ 283341 h 516"/>
                  <a:gd name="T24" fmla="*/ 57723 w 133"/>
                  <a:gd name="T25" fmla="*/ 357353 h 516"/>
                  <a:gd name="T26" fmla="*/ 0 w 133"/>
                  <a:gd name="T27" fmla="*/ 334177 h 516"/>
                  <a:gd name="T28" fmla="*/ 23681 w 133"/>
                  <a:gd name="T29" fmla="*/ 248203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16"/>
                  <a:gd name="T47" fmla="*/ 133 w 133"/>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w="9525">
                <a:noFill/>
                <a:round/>
                <a:headEnd/>
                <a:tailEnd/>
              </a:ln>
            </p:spPr>
            <p:txBody>
              <a:bodyPr/>
              <a:lstStyle/>
              <a:p>
                <a:endParaRPr lang="en-US"/>
              </a:p>
            </p:txBody>
          </p:sp>
          <p:sp>
            <p:nvSpPr>
              <p:cNvPr id="29386" name="Freeform 17"/>
              <p:cNvSpPr>
                <a:spLocks/>
              </p:cNvSpPr>
              <p:nvPr/>
            </p:nvSpPr>
            <p:spPr bwMode="auto">
              <a:xfrm>
                <a:off x="3849689" y="2917825"/>
                <a:ext cx="69850" cy="282575"/>
              </a:xfrm>
              <a:custGeom>
                <a:avLst/>
                <a:gdLst>
                  <a:gd name="T0" fmla="*/ 20279 w 93"/>
                  <a:gd name="T1" fmla="*/ 129327 h 378"/>
                  <a:gd name="T2" fmla="*/ 33047 w 93"/>
                  <a:gd name="T3" fmla="*/ 52329 h 378"/>
                  <a:gd name="T4" fmla="*/ 54828 w 93"/>
                  <a:gd name="T5" fmla="*/ 0 h 378"/>
                  <a:gd name="T6" fmla="*/ 42060 w 93"/>
                  <a:gd name="T7" fmla="*/ 42611 h 378"/>
                  <a:gd name="T8" fmla="*/ 31545 w 93"/>
                  <a:gd name="T9" fmla="*/ 103162 h 378"/>
                  <a:gd name="T10" fmla="*/ 35301 w 93"/>
                  <a:gd name="T11" fmla="*/ 161471 h 378"/>
                  <a:gd name="T12" fmla="*/ 35301 w 93"/>
                  <a:gd name="T13" fmla="*/ 162219 h 378"/>
                  <a:gd name="T14" fmla="*/ 42811 w 93"/>
                  <a:gd name="T15" fmla="*/ 196606 h 378"/>
                  <a:gd name="T16" fmla="*/ 69850 w 93"/>
                  <a:gd name="T17" fmla="*/ 281080 h 378"/>
                  <a:gd name="T18" fmla="*/ 4506 w 93"/>
                  <a:gd name="T19" fmla="*/ 221276 h 378"/>
                  <a:gd name="T20" fmla="*/ 0 w 93"/>
                  <a:gd name="T21" fmla="*/ 213800 h 378"/>
                  <a:gd name="T22" fmla="*/ 20279 w 93"/>
                  <a:gd name="T23" fmla="*/ 129327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378"/>
                  <a:gd name="T38" fmla="*/ 93 w 93"/>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w="9525">
                <a:noFill/>
                <a:round/>
                <a:headEnd/>
                <a:tailEnd/>
              </a:ln>
            </p:spPr>
            <p:txBody>
              <a:bodyPr/>
              <a:lstStyle/>
              <a:p>
                <a:endParaRPr lang="en-US"/>
              </a:p>
            </p:txBody>
          </p:sp>
          <p:sp>
            <p:nvSpPr>
              <p:cNvPr id="29387" name="Freeform 18"/>
              <p:cNvSpPr>
                <a:spLocks/>
              </p:cNvSpPr>
              <p:nvPr/>
            </p:nvSpPr>
            <p:spPr bwMode="auto">
              <a:xfrm>
                <a:off x="3727451" y="2917825"/>
                <a:ext cx="88900" cy="268287"/>
              </a:xfrm>
              <a:custGeom>
                <a:avLst/>
                <a:gdLst>
                  <a:gd name="T0" fmla="*/ 7534 w 118"/>
                  <a:gd name="T1" fmla="*/ 213733 h 359"/>
                  <a:gd name="T2" fmla="*/ 24108 w 118"/>
                  <a:gd name="T3" fmla="*/ 159926 h 359"/>
                  <a:gd name="T4" fmla="*/ 28629 w 118"/>
                  <a:gd name="T5" fmla="*/ 159179 h 359"/>
                  <a:gd name="T6" fmla="*/ 56504 w 118"/>
                  <a:gd name="T7" fmla="*/ 133770 h 359"/>
                  <a:gd name="T8" fmla="*/ 65545 w 118"/>
                  <a:gd name="T9" fmla="*/ 74732 h 359"/>
                  <a:gd name="T10" fmla="*/ 75339 w 118"/>
                  <a:gd name="T11" fmla="*/ 0 h 359"/>
                  <a:gd name="T12" fmla="*/ 72325 w 118"/>
                  <a:gd name="T13" fmla="*/ 43344 h 359"/>
                  <a:gd name="T14" fmla="*/ 70819 w 118"/>
                  <a:gd name="T15" fmla="*/ 97151 h 359"/>
                  <a:gd name="T16" fmla="*/ 87393 w 118"/>
                  <a:gd name="T17" fmla="*/ 169641 h 359"/>
                  <a:gd name="T18" fmla="*/ 87393 w 118"/>
                  <a:gd name="T19" fmla="*/ 171136 h 359"/>
                  <a:gd name="T20" fmla="*/ 70819 w 118"/>
                  <a:gd name="T21" fmla="*/ 246615 h 359"/>
                  <a:gd name="T22" fmla="*/ 30889 w 118"/>
                  <a:gd name="T23" fmla="*/ 265298 h 359"/>
                  <a:gd name="T24" fmla="*/ 7534 w 118"/>
                  <a:gd name="T25" fmla="*/ 213733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w="9525">
                <a:noFill/>
                <a:round/>
                <a:headEnd/>
                <a:tailEnd/>
              </a:ln>
            </p:spPr>
            <p:txBody>
              <a:bodyPr/>
              <a:lstStyle/>
              <a:p>
                <a:endParaRPr lang="en-US"/>
              </a:p>
            </p:txBody>
          </p:sp>
          <p:sp>
            <p:nvSpPr>
              <p:cNvPr id="29388" name="Freeform 19"/>
              <p:cNvSpPr>
                <a:spLocks/>
              </p:cNvSpPr>
              <p:nvPr/>
            </p:nvSpPr>
            <p:spPr bwMode="auto">
              <a:xfrm>
                <a:off x="3806826" y="2625725"/>
                <a:ext cx="176213" cy="93662"/>
              </a:xfrm>
              <a:custGeom>
                <a:avLst/>
                <a:gdLst>
                  <a:gd name="T0" fmla="*/ 176213 w 237"/>
                  <a:gd name="T1" fmla="*/ 4496 h 125"/>
                  <a:gd name="T2" fmla="*/ 165804 w 237"/>
                  <a:gd name="T3" fmla="*/ 15735 h 125"/>
                  <a:gd name="T4" fmla="*/ 104092 w 237"/>
                  <a:gd name="T5" fmla="*/ 33718 h 125"/>
                  <a:gd name="T6" fmla="*/ 55020 w 237"/>
                  <a:gd name="T7" fmla="*/ 59944 h 125"/>
                  <a:gd name="T8" fmla="*/ 26023 w 237"/>
                  <a:gd name="T9" fmla="*/ 83172 h 125"/>
                  <a:gd name="T10" fmla="*/ 0 w 237"/>
                  <a:gd name="T11" fmla="*/ 93662 h 125"/>
                  <a:gd name="T12" fmla="*/ 81787 w 237"/>
                  <a:gd name="T13" fmla="*/ 16485 h 125"/>
                  <a:gd name="T14" fmla="*/ 176213 w 237"/>
                  <a:gd name="T15" fmla="*/ 2248 h 125"/>
                  <a:gd name="T16" fmla="*/ 176213 w 237"/>
                  <a:gd name="T17" fmla="*/ 44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25"/>
                  <a:gd name="T29" fmla="*/ 237 w 23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w="9525">
                <a:noFill/>
                <a:round/>
                <a:headEnd/>
                <a:tailEnd/>
              </a:ln>
            </p:spPr>
            <p:txBody>
              <a:bodyPr/>
              <a:lstStyle/>
              <a:p>
                <a:endParaRPr lang="en-US"/>
              </a:p>
            </p:txBody>
          </p:sp>
          <p:sp>
            <p:nvSpPr>
              <p:cNvPr id="29389" name="Freeform 20"/>
              <p:cNvSpPr>
                <a:spLocks/>
              </p:cNvSpPr>
              <p:nvPr/>
            </p:nvSpPr>
            <p:spPr bwMode="auto">
              <a:xfrm>
                <a:off x="3765551" y="2735263"/>
                <a:ext cx="336550" cy="158750"/>
              </a:xfrm>
              <a:custGeom>
                <a:avLst/>
                <a:gdLst>
                  <a:gd name="T0" fmla="*/ 2244 w 450"/>
                  <a:gd name="T1" fmla="*/ 138721 h 214"/>
                  <a:gd name="T2" fmla="*/ 60579 w 450"/>
                  <a:gd name="T3" fmla="*/ 151332 h 214"/>
                  <a:gd name="T4" fmla="*/ 106200 w 450"/>
                  <a:gd name="T5" fmla="*/ 120917 h 214"/>
                  <a:gd name="T6" fmla="*/ 175754 w 450"/>
                  <a:gd name="T7" fmla="*/ 97921 h 214"/>
                  <a:gd name="T8" fmla="*/ 232593 w 450"/>
                  <a:gd name="T9" fmla="*/ 69731 h 214"/>
                  <a:gd name="T10" fmla="*/ 287189 w 450"/>
                  <a:gd name="T11" fmla="*/ 51186 h 214"/>
                  <a:gd name="T12" fmla="*/ 328323 w 450"/>
                  <a:gd name="T13" fmla="*/ 25964 h 214"/>
                  <a:gd name="T14" fmla="*/ 328323 w 450"/>
                  <a:gd name="T15" fmla="*/ 25964 h 214"/>
                  <a:gd name="T16" fmla="*/ 329819 w 450"/>
                  <a:gd name="T17" fmla="*/ 25964 h 214"/>
                  <a:gd name="T18" fmla="*/ 333558 w 450"/>
                  <a:gd name="T19" fmla="*/ 14095 h 214"/>
                  <a:gd name="T20" fmla="*/ 280458 w 450"/>
                  <a:gd name="T21" fmla="*/ 11127 h 214"/>
                  <a:gd name="T22" fmla="*/ 189216 w 450"/>
                  <a:gd name="T23" fmla="*/ 51186 h 214"/>
                  <a:gd name="T24" fmla="*/ 93486 w 450"/>
                  <a:gd name="T25" fmla="*/ 82342 h 214"/>
                  <a:gd name="T26" fmla="*/ 6731 w 450"/>
                  <a:gd name="T27" fmla="*/ 129077 h 214"/>
                  <a:gd name="T28" fmla="*/ 2244 w 450"/>
                  <a:gd name="T29" fmla="*/ 138721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0"/>
                  <a:gd name="T46" fmla="*/ 0 h 214"/>
                  <a:gd name="T47" fmla="*/ 450 w 450"/>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w="9525">
                <a:noFill/>
                <a:round/>
                <a:headEnd/>
                <a:tailEnd/>
              </a:ln>
            </p:spPr>
            <p:txBody>
              <a:bodyPr/>
              <a:lstStyle/>
              <a:p>
                <a:endParaRPr lang="en-US"/>
              </a:p>
            </p:txBody>
          </p:sp>
          <p:sp>
            <p:nvSpPr>
              <p:cNvPr id="29390" name="Freeform 21"/>
              <p:cNvSpPr>
                <a:spLocks/>
              </p:cNvSpPr>
              <p:nvPr/>
            </p:nvSpPr>
            <p:spPr bwMode="auto">
              <a:xfrm>
                <a:off x="4010026" y="2774950"/>
                <a:ext cx="57150" cy="23812"/>
              </a:xfrm>
              <a:custGeom>
                <a:avLst/>
                <a:gdLst>
                  <a:gd name="T0" fmla="*/ 2256 w 76"/>
                  <a:gd name="T1" fmla="*/ 17115 h 32"/>
                  <a:gd name="T2" fmla="*/ 27071 w 76"/>
                  <a:gd name="T3" fmla="*/ 2232 h 32"/>
                  <a:gd name="T4" fmla="*/ 54142 w 76"/>
                  <a:gd name="T5" fmla="*/ 1488 h 32"/>
                  <a:gd name="T6" fmla="*/ 56398 w 76"/>
                  <a:gd name="T7" fmla="*/ 3721 h 32"/>
                  <a:gd name="T8" fmla="*/ 36847 w 76"/>
                  <a:gd name="T9" fmla="*/ 8185 h 32"/>
                  <a:gd name="T10" fmla="*/ 6016 w 76"/>
                  <a:gd name="T11" fmla="*/ 22324 h 32"/>
                  <a:gd name="T12" fmla="*/ 2256 w 76"/>
                  <a:gd name="T13" fmla="*/ 17115 h 32"/>
                  <a:gd name="T14" fmla="*/ 0 60000 65536"/>
                  <a:gd name="T15" fmla="*/ 0 60000 65536"/>
                  <a:gd name="T16" fmla="*/ 0 60000 65536"/>
                  <a:gd name="T17" fmla="*/ 0 60000 65536"/>
                  <a:gd name="T18" fmla="*/ 0 60000 65536"/>
                  <a:gd name="T19" fmla="*/ 0 60000 65536"/>
                  <a:gd name="T20" fmla="*/ 0 60000 65536"/>
                  <a:gd name="T21" fmla="*/ 0 w 76"/>
                  <a:gd name="T22" fmla="*/ 0 h 32"/>
                  <a:gd name="T23" fmla="*/ 76 w 7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w="9525">
                <a:noFill/>
                <a:round/>
                <a:headEnd/>
                <a:tailEnd/>
              </a:ln>
            </p:spPr>
            <p:txBody>
              <a:bodyPr/>
              <a:lstStyle/>
              <a:p>
                <a:endParaRPr lang="en-US"/>
              </a:p>
            </p:txBody>
          </p:sp>
          <p:sp>
            <p:nvSpPr>
              <p:cNvPr id="29391" name="Freeform 22"/>
              <p:cNvSpPr>
                <a:spLocks/>
              </p:cNvSpPr>
              <p:nvPr/>
            </p:nvSpPr>
            <p:spPr bwMode="auto">
              <a:xfrm>
                <a:off x="3895726" y="2820988"/>
                <a:ext cx="49213" cy="22225"/>
              </a:xfrm>
              <a:custGeom>
                <a:avLst/>
                <a:gdLst>
                  <a:gd name="T0" fmla="*/ 2983 w 66"/>
                  <a:gd name="T1" fmla="*/ 17039 h 30"/>
                  <a:gd name="T2" fmla="*/ 45485 w 66"/>
                  <a:gd name="T3" fmla="*/ 0 h 30"/>
                  <a:gd name="T4" fmla="*/ 46230 w 66"/>
                  <a:gd name="T5" fmla="*/ 3704 h 30"/>
                  <a:gd name="T6" fmla="*/ 5965 w 66"/>
                  <a:gd name="T7" fmla="*/ 20743 h 30"/>
                  <a:gd name="T8" fmla="*/ 2983 w 66"/>
                  <a:gd name="T9" fmla="*/ 17039 h 30"/>
                  <a:gd name="T10" fmla="*/ 0 60000 65536"/>
                  <a:gd name="T11" fmla="*/ 0 60000 65536"/>
                  <a:gd name="T12" fmla="*/ 0 60000 65536"/>
                  <a:gd name="T13" fmla="*/ 0 60000 65536"/>
                  <a:gd name="T14" fmla="*/ 0 60000 65536"/>
                  <a:gd name="T15" fmla="*/ 0 w 66"/>
                  <a:gd name="T16" fmla="*/ 0 h 30"/>
                  <a:gd name="T17" fmla="*/ 66 w 66"/>
                  <a:gd name="T18" fmla="*/ 30 h 30"/>
                </a:gdLst>
                <a:ahLst/>
                <a:cxnLst>
                  <a:cxn ang="T10">
                    <a:pos x="T0" y="T1"/>
                  </a:cxn>
                  <a:cxn ang="T11">
                    <a:pos x="T2" y="T3"/>
                  </a:cxn>
                  <a:cxn ang="T12">
                    <a:pos x="T4" y="T5"/>
                  </a:cxn>
                  <a:cxn ang="T13">
                    <a:pos x="T6" y="T7"/>
                  </a:cxn>
                  <a:cxn ang="T14">
                    <a:pos x="T8" y="T9"/>
                  </a:cxn>
                </a:cxnLst>
                <a:rect l="T15" t="T16" r="T17" b="T18"/>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w="9525">
                <a:noFill/>
                <a:round/>
                <a:headEnd/>
                <a:tailEnd/>
              </a:ln>
            </p:spPr>
            <p:txBody>
              <a:bodyPr/>
              <a:lstStyle/>
              <a:p>
                <a:endParaRPr lang="en-US"/>
              </a:p>
            </p:txBody>
          </p:sp>
          <p:sp>
            <p:nvSpPr>
              <p:cNvPr id="29392" name="Freeform 23"/>
              <p:cNvSpPr>
                <a:spLocks/>
              </p:cNvSpPr>
              <p:nvPr/>
            </p:nvSpPr>
            <p:spPr bwMode="auto">
              <a:xfrm>
                <a:off x="3802064" y="2868613"/>
                <a:ext cx="33338" cy="19050"/>
              </a:xfrm>
              <a:custGeom>
                <a:avLst/>
                <a:gdLst>
                  <a:gd name="T0" fmla="*/ 2273 w 44"/>
                  <a:gd name="T1" fmla="*/ 12456 h 26"/>
                  <a:gd name="T2" fmla="*/ 28034 w 44"/>
                  <a:gd name="T3" fmla="*/ 0 h 26"/>
                  <a:gd name="T4" fmla="*/ 30307 w 44"/>
                  <a:gd name="T5" fmla="*/ 4396 h 26"/>
                  <a:gd name="T6" fmla="*/ 7577 w 44"/>
                  <a:gd name="T7" fmla="*/ 16119 h 26"/>
                  <a:gd name="T8" fmla="*/ 2273 w 44"/>
                  <a:gd name="T9" fmla="*/ 12456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w="9525">
                <a:noFill/>
                <a:round/>
                <a:headEnd/>
                <a:tailEnd/>
              </a:ln>
            </p:spPr>
            <p:txBody>
              <a:bodyPr/>
              <a:lstStyle/>
              <a:p>
                <a:endParaRPr lang="en-US"/>
              </a:p>
            </p:txBody>
          </p:sp>
        </p:grpSp>
        <p:grpSp>
          <p:nvGrpSpPr>
            <p:cNvPr id="29320" name="Group 151"/>
            <p:cNvGrpSpPr>
              <a:grpSpLocks/>
            </p:cNvGrpSpPr>
            <p:nvPr/>
          </p:nvGrpSpPr>
          <p:grpSpPr bwMode="auto">
            <a:xfrm rot="-2780987">
              <a:off x="8222439" y="2965209"/>
              <a:ext cx="744538" cy="944563"/>
              <a:chOff x="4660901" y="2276475"/>
              <a:chExt cx="744538" cy="944563"/>
            </a:xfrm>
          </p:grpSpPr>
          <p:sp>
            <p:nvSpPr>
              <p:cNvPr id="29365" name="Freeform 24"/>
              <p:cNvSpPr>
                <a:spLocks/>
              </p:cNvSpPr>
              <p:nvPr/>
            </p:nvSpPr>
            <p:spPr bwMode="auto">
              <a:xfrm>
                <a:off x="4660901" y="2276475"/>
                <a:ext cx="744538" cy="938212"/>
              </a:xfrm>
              <a:custGeom>
                <a:avLst/>
                <a:gdLst>
                  <a:gd name="T0" fmla="*/ 744538 w 998"/>
                  <a:gd name="T1" fmla="*/ 865008 h 1256"/>
                  <a:gd name="T2" fmla="*/ 733348 w 998"/>
                  <a:gd name="T3" fmla="*/ 820936 h 1256"/>
                  <a:gd name="T4" fmla="*/ 719919 w 998"/>
                  <a:gd name="T5" fmla="*/ 769394 h 1256"/>
                  <a:gd name="T6" fmla="*/ 713205 w 998"/>
                  <a:gd name="T7" fmla="*/ 559491 h 1256"/>
                  <a:gd name="T8" fmla="*/ 680379 w 998"/>
                  <a:gd name="T9" fmla="*/ 490022 h 1256"/>
                  <a:gd name="T10" fmla="*/ 666951 w 998"/>
                  <a:gd name="T11" fmla="*/ 478817 h 1256"/>
                  <a:gd name="T12" fmla="*/ 667697 w 998"/>
                  <a:gd name="T13" fmla="*/ 477323 h 1256"/>
                  <a:gd name="T14" fmla="*/ 621443 w 998"/>
                  <a:gd name="T15" fmla="*/ 369757 h 1256"/>
                  <a:gd name="T16" fmla="*/ 621443 w 998"/>
                  <a:gd name="T17" fmla="*/ 367516 h 1256"/>
                  <a:gd name="T18" fmla="*/ 547586 w 998"/>
                  <a:gd name="T19" fmla="*/ 129975 h 1256"/>
                  <a:gd name="T20" fmla="*/ 459555 w 998"/>
                  <a:gd name="T21" fmla="*/ 40337 h 1256"/>
                  <a:gd name="T22" fmla="*/ 353618 w 998"/>
                  <a:gd name="T23" fmla="*/ 747 h 1256"/>
                  <a:gd name="T24" fmla="*/ 320047 w 998"/>
                  <a:gd name="T25" fmla="*/ 61253 h 1256"/>
                  <a:gd name="T26" fmla="*/ 433444 w 998"/>
                  <a:gd name="T27" fmla="*/ 144168 h 1256"/>
                  <a:gd name="T28" fmla="*/ 508793 w 998"/>
                  <a:gd name="T29" fmla="*/ 243517 h 1256"/>
                  <a:gd name="T30" fmla="*/ 511031 w 998"/>
                  <a:gd name="T31" fmla="*/ 331661 h 1256"/>
                  <a:gd name="T32" fmla="*/ 508047 w 998"/>
                  <a:gd name="T33" fmla="*/ 335396 h 1256"/>
                  <a:gd name="T34" fmla="*/ 508047 w 998"/>
                  <a:gd name="T35" fmla="*/ 335396 h 1256"/>
                  <a:gd name="T36" fmla="*/ 455078 w 998"/>
                  <a:gd name="T37" fmla="*/ 342866 h 1256"/>
                  <a:gd name="T38" fmla="*/ 417031 w 998"/>
                  <a:gd name="T39" fmla="*/ 369010 h 1256"/>
                  <a:gd name="T40" fmla="*/ 416285 w 998"/>
                  <a:gd name="T41" fmla="*/ 369757 h 1256"/>
                  <a:gd name="T42" fmla="*/ 391666 w 998"/>
                  <a:gd name="T43" fmla="*/ 372745 h 1256"/>
                  <a:gd name="T44" fmla="*/ 270809 w 998"/>
                  <a:gd name="T45" fmla="*/ 421299 h 1256"/>
                  <a:gd name="T46" fmla="*/ 211127 w 998"/>
                  <a:gd name="T47" fmla="*/ 458648 h 1256"/>
                  <a:gd name="T48" fmla="*/ 131301 w 998"/>
                  <a:gd name="T49" fmla="*/ 482552 h 1256"/>
                  <a:gd name="T50" fmla="*/ 36555 w 998"/>
                  <a:gd name="T51" fmla="*/ 492262 h 1256"/>
                  <a:gd name="T52" fmla="*/ 4476 w 998"/>
                  <a:gd name="T53" fmla="*/ 534841 h 1256"/>
                  <a:gd name="T54" fmla="*/ 76841 w 998"/>
                  <a:gd name="T55" fmla="*/ 594599 h 1256"/>
                  <a:gd name="T56" fmla="*/ 193222 w 998"/>
                  <a:gd name="T57" fmla="*/ 565467 h 1256"/>
                  <a:gd name="T58" fmla="*/ 265587 w 998"/>
                  <a:gd name="T59" fmla="*/ 539322 h 1256"/>
                  <a:gd name="T60" fmla="*/ 341682 w 998"/>
                  <a:gd name="T61" fmla="*/ 557997 h 1256"/>
                  <a:gd name="T62" fmla="*/ 346904 w 998"/>
                  <a:gd name="T63" fmla="*/ 604310 h 1256"/>
                  <a:gd name="T64" fmla="*/ 329745 w 998"/>
                  <a:gd name="T65" fmla="*/ 658840 h 1256"/>
                  <a:gd name="T66" fmla="*/ 302142 w 998"/>
                  <a:gd name="T67" fmla="*/ 714864 h 1256"/>
                  <a:gd name="T68" fmla="*/ 274539 w 998"/>
                  <a:gd name="T69" fmla="*/ 855297 h 1256"/>
                  <a:gd name="T70" fmla="*/ 352126 w 998"/>
                  <a:gd name="T71" fmla="*/ 857538 h 1256"/>
                  <a:gd name="T72" fmla="*/ 400618 w 998"/>
                  <a:gd name="T73" fmla="*/ 792550 h 1256"/>
                  <a:gd name="T74" fmla="*/ 443888 w 998"/>
                  <a:gd name="T75" fmla="*/ 688719 h 1256"/>
                  <a:gd name="T76" fmla="*/ 451348 w 998"/>
                  <a:gd name="T77" fmla="*/ 592358 h 1256"/>
                  <a:gd name="T78" fmla="*/ 468507 w 998"/>
                  <a:gd name="T79" fmla="*/ 634189 h 1256"/>
                  <a:gd name="T80" fmla="*/ 483428 w 998"/>
                  <a:gd name="T81" fmla="*/ 691707 h 1256"/>
                  <a:gd name="T82" fmla="*/ 490142 w 998"/>
                  <a:gd name="T83" fmla="*/ 758936 h 1256"/>
                  <a:gd name="T84" fmla="*/ 475221 w 998"/>
                  <a:gd name="T85" fmla="*/ 832140 h 1256"/>
                  <a:gd name="T86" fmla="*/ 513269 w 998"/>
                  <a:gd name="T87" fmla="*/ 938212 h 1256"/>
                  <a:gd name="T88" fmla="*/ 541618 w 998"/>
                  <a:gd name="T89" fmla="*/ 924766 h 1256"/>
                  <a:gd name="T90" fmla="*/ 646062 w 998"/>
                  <a:gd name="T91" fmla="*/ 819442 h 1256"/>
                  <a:gd name="T92" fmla="*/ 646808 w 998"/>
                  <a:gd name="T93" fmla="*/ 818695 h 1256"/>
                  <a:gd name="T94" fmla="*/ 713951 w 998"/>
                  <a:gd name="T95" fmla="*/ 907586 h 1256"/>
                  <a:gd name="T96" fmla="*/ 744538 w 998"/>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8"/>
                  <a:gd name="T148" fmla="*/ 0 h 1256"/>
                  <a:gd name="T149" fmla="*/ 998 w 998"/>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w="9525">
                <a:noFill/>
                <a:round/>
                <a:headEnd/>
                <a:tailEnd/>
              </a:ln>
            </p:spPr>
            <p:txBody>
              <a:bodyPr/>
              <a:lstStyle/>
              <a:p>
                <a:endParaRPr lang="en-US"/>
              </a:p>
            </p:txBody>
          </p:sp>
          <p:sp>
            <p:nvSpPr>
              <p:cNvPr id="199" name="Freeform 25"/>
              <p:cNvSpPr>
                <a:spLocks/>
              </p:cNvSpPr>
              <p:nvPr/>
            </p:nvSpPr>
            <p:spPr bwMode="auto">
              <a:xfrm>
                <a:off x="4970189" y="2278494"/>
                <a:ext cx="296671" cy="35807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a:lstStyle/>
              <a:p>
                <a:pPr fontAlgn="auto">
                  <a:spcBef>
                    <a:spcPts val="0"/>
                  </a:spcBef>
                  <a:spcAft>
                    <a:spcPts val="0"/>
                  </a:spcAft>
                  <a:defRPr/>
                </a:pPr>
                <a:endParaRPr lang="nl-BE">
                  <a:latin typeface="+mn-lt"/>
                  <a:cs typeface="+mn-cs"/>
                </a:endParaRPr>
              </a:p>
            </p:txBody>
          </p:sp>
          <p:sp>
            <p:nvSpPr>
              <p:cNvPr id="200" name="Freeform 26"/>
              <p:cNvSpPr>
                <a:spLocks/>
              </p:cNvSpPr>
              <p:nvPr/>
            </p:nvSpPr>
            <p:spPr bwMode="auto">
              <a:xfrm>
                <a:off x="4978127" y="2285546"/>
                <a:ext cx="291558" cy="347846"/>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sp>
            <p:nvSpPr>
              <p:cNvPr id="29368" name="Freeform 27"/>
              <p:cNvSpPr>
                <a:spLocks/>
              </p:cNvSpPr>
              <p:nvPr/>
            </p:nvSpPr>
            <p:spPr bwMode="auto">
              <a:xfrm>
                <a:off x="4665664" y="2620963"/>
                <a:ext cx="735013" cy="600075"/>
              </a:xfrm>
              <a:custGeom>
                <a:avLst/>
                <a:gdLst>
                  <a:gd name="T0" fmla="*/ 664727 w 983"/>
                  <a:gd name="T1" fmla="*/ 538127 h 804"/>
                  <a:gd name="T2" fmla="*/ 648277 w 983"/>
                  <a:gd name="T3" fmla="*/ 460505 h 804"/>
                  <a:gd name="T4" fmla="*/ 663231 w 983"/>
                  <a:gd name="T5" fmla="*/ 334370 h 804"/>
                  <a:gd name="T6" fmla="*/ 659493 w 983"/>
                  <a:gd name="T7" fmla="*/ 281378 h 804"/>
                  <a:gd name="T8" fmla="*/ 646782 w 983"/>
                  <a:gd name="T9" fmla="*/ 434383 h 804"/>
                  <a:gd name="T10" fmla="*/ 543596 w 983"/>
                  <a:gd name="T11" fmla="*/ 572460 h 804"/>
                  <a:gd name="T12" fmla="*/ 577991 w 983"/>
                  <a:gd name="T13" fmla="*/ 453788 h 804"/>
                  <a:gd name="T14" fmla="*/ 581730 w 983"/>
                  <a:gd name="T15" fmla="*/ 394079 h 804"/>
                  <a:gd name="T16" fmla="*/ 551073 w 983"/>
                  <a:gd name="T17" fmla="*/ 260480 h 804"/>
                  <a:gd name="T18" fmla="*/ 570514 w 983"/>
                  <a:gd name="T19" fmla="*/ 364971 h 804"/>
                  <a:gd name="T20" fmla="*/ 543596 w 983"/>
                  <a:gd name="T21" fmla="*/ 544844 h 804"/>
                  <a:gd name="T22" fmla="*/ 478544 w 983"/>
                  <a:gd name="T23" fmla="*/ 496331 h 804"/>
                  <a:gd name="T24" fmla="*/ 469571 w 983"/>
                  <a:gd name="T25" fmla="*/ 288096 h 804"/>
                  <a:gd name="T26" fmla="*/ 444148 w 983"/>
                  <a:gd name="T27" fmla="*/ 235104 h 804"/>
                  <a:gd name="T28" fmla="*/ 442653 w 983"/>
                  <a:gd name="T29" fmla="*/ 249285 h 804"/>
                  <a:gd name="T30" fmla="*/ 435923 w 983"/>
                  <a:gd name="T31" fmla="*/ 322428 h 804"/>
                  <a:gd name="T32" fmla="*/ 408258 w 983"/>
                  <a:gd name="T33" fmla="*/ 403036 h 804"/>
                  <a:gd name="T34" fmla="*/ 403023 w 983"/>
                  <a:gd name="T35" fmla="*/ 412738 h 804"/>
                  <a:gd name="T36" fmla="*/ 331242 w 983"/>
                  <a:gd name="T37" fmla="*/ 507526 h 804"/>
                  <a:gd name="T38" fmla="*/ 264694 w 983"/>
                  <a:gd name="T39" fmla="*/ 460505 h 804"/>
                  <a:gd name="T40" fmla="*/ 340215 w 983"/>
                  <a:gd name="T41" fmla="*/ 297798 h 804"/>
                  <a:gd name="T42" fmla="*/ 346944 w 983"/>
                  <a:gd name="T43" fmla="*/ 211220 h 804"/>
                  <a:gd name="T44" fmla="*/ 297594 w 983"/>
                  <a:gd name="T45" fmla="*/ 167185 h 804"/>
                  <a:gd name="T46" fmla="*/ 326756 w 983"/>
                  <a:gd name="T47" fmla="*/ 197040 h 804"/>
                  <a:gd name="T48" fmla="*/ 241515 w 983"/>
                  <a:gd name="T49" fmla="*/ 191069 h 804"/>
                  <a:gd name="T50" fmla="*/ 13459 w 983"/>
                  <a:gd name="T51" fmla="*/ 205996 h 804"/>
                  <a:gd name="T52" fmla="*/ 64304 w 983"/>
                  <a:gd name="T53" fmla="*/ 151511 h 804"/>
                  <a:gd name="T54" fmla="*/ 263947 w 983"/>
                  <a:gd name="T55" fmla="*/ 88071 h 804"/>
                  <a:gd name="T56" fmla="*/ 453869 w 983"/>
                  <a:gd name="T57" fmla="*/ 36572 h 804"/>
                  <a:gd name="T58" fmla="*/ 518921 w 983"/>
                  <a:gd name="T59" fmla="*/ 45528 h 804"/>
                  <a:gd name="T60" fmla="*/ 416483 w 983"/>
                  <a:gd name="T61" fmla="*/ 26123 h 804"/>
                  <a:gd name="T62" fmla="*/ 475553 w 983"/>
                  <a:gd name="T63" fmla="*/ 2985 h 804"/>
                  <a:gd name="T64" fmla="*/ 654259 w 983"/>
                  <a:gd name="T65" fmla="*/ 128374 h 804"/>
                  <a:gd name="T66" fmla="*/ 586964 w 983"/>
                  <a:gd name="T67" fmla="*/ 74636 h 804"/>
                  <a:gd name="T68" fmla="*/ 656502 w 983"/>
                  <a:gd name="T69" fmla="*/ 136584 h 804"/>
                  <a:gd name="T70" fmla="*/ 699870 w 983"/>
                  <a:gd name="T71" fmla="*/ 353029 h 804"/>
                  <a:gd name="T72" fmla="*/ 705104 w 983"/>
                  <a:gd name="T73" fmla="*/ 556786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4"/>
                  <a:gd name="T113" fmla="*/ 983 w 983"/>
                  <a:gd name="T114" fmla="*/ 804 h 8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w="9525">
                <a:noFill/>
                <a:round/>
                <a:headEnd/>
                <a:tailEnd/>
              </a:ln>
            </p:spPr>
            <p:txBody>
              <a:bodyPr/>
              <a:lstStyle/>
              <a:p>
                <a:endParaRPr lang="en-US"/>
              </a:p>
            </p:txBody>
          </p:sp>
          <p:sp>
            <p:nvSpPr>
              <p:cNvPr id="29369" name="Freeform 28"/>
              <p:cNvSpPr>
                <a:spLocks/>
              </p:cNvSpPr>
              <p:nvPr/>
            </p:nvSpPr>
            <p:spPr bwMode="auto">
              <a:xfrm>
                <a:off x="4679951" y="2655888"/>
                <a:ext cx="388938" cy="127000"/>
              </a:xfrm>
              <a:custGeom>
                <a:avLst/>
                <a:gdLst>
                  <a:gd name="T0" fmla="*/ 35154 w 520"/>
                  <a:gd name="T1" fmla="*/ 123265 h 170"/>
                  <a:gd name="T2" fmla="*/ 166047 w 520"/>
                  <a:gd name="T3" fmla="*/ 112059 h 170"/>
                  <a:gd name="T4" fmla="*/ 245330 w 520"/>
                  <a:gd name="T5" fmla="*/ 71718 h 170"/>
                  <a:gd name="T6" fmla="*/ 313394 w 520"/>
                  <a:gd name="T7" fmla="*/ 25400 h 170"/>
                  <a:gd name="T8" fmla="*/ 388938 w 520"/>
                  <a:gd name="T9" fmla="*/ 0 h 170"/>
                  <a:gd name="T10" fmla="*/ 372483 w 520"/>
                  <a:gd name="T11" fmla="*/ 2241 h 170"/>
                  <a:gd name="T12" fmla="*/ 249818 w 520"/>
                  <a:gd name="T13" fmla="*/ 53041 h 170"/>
                  <a:gd name="T14" fmla="*/ 145104 w 520"/>
                  <a:gd name="T15" fmla="*/ 104588 h 170"/>
                  <a:gd name="T16" fmla="*/ 50113 w 520"/>
                  <a:gd name="T17" fmla="*/ 116541 h 170"/>
                  <a:gd name="T18" fmla="*/ 6732 w 520"/>
                  <a:gd name="T19" fmla="*/ 123265 h 170"/>
                  <a:gd name="T20" fmla="*/ 0 w 520"/>
                  <a:gd name="T21" fmla="*/ 127000 h 170"/>
                  <a:gd name="T22" fmla="*/ 35154 w 520"/>
                  <a:gd name="T23" fmla="*/ 123265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w="9525">
                <a:noFill/>
                <a:round/>
                <a:headEnd/>
                <a:tailEnd/>
              </a:ln>
            </p:spPr>
            <p:txBody>
              <a:bodyPr/>
              <a:lstStyle/>
              <a:p>
                <a:endParaRPr lang="en-US"/>
              </a:p>
            </p:txBody>
          </p:sp>
          <p:sp>
            <p:nvSpPr>
              <p:cNvPr id="29370" name="Freeform 29"/>
              <p:cNvSpPr>
                <a:spLocks/>
              </p:cNvSpPr>
              <p:nvPr/>
            </p:nvSpPr>
            <p:spPr bwMode="auto">
              <a:xfrm>
                <a:off x="4679951" y="2771775"/>
                <a:ext cx="422275" cy="361950"/>
              </a:xfrm>
              <a:custGeom>
                <a:avLst/>
                <a:gdLst>
                  <a:gd name="T0" fmla="*/ 412559 w 565"/>
                  <a:gd name="T1" fmla="*/ 200005 h 485"/>
                  <a:gd name="T2" fmla="*/ 421528 w 565"/>
                  <a:gd name="T3" fmla="*/ 170900 h 485"/>
                  <a:gd name="T4" fmla="*/ 422275 w 565"/>
                  <a:gd name="T5" fmla="*/ 168661 h 485"/>
                  <a:gd name="T6" fmla="*/ 385653 w 565"/>
                  <a:gd name="T7" fmla="*/ 238812 h 485"/>
                  <a:gd name="T8" fmla="*/ 331093 w 565"/>
                  <a:gd name="T9" fmla="*/ 315680 h 485"/>
                  <a:gd name="T10" fmla="*/ 278776 w 565"/>
                  <a:gd name="T11" fmla="*/ 323889 h 485"/>
                  <a:gd name="T12" fmla="*/ 271302 w 565"/>
                  <a:gd name="T13" fmla="*/ 270157 h 485"/>
                  <a:gd name="T14" fmla="*/ 325114 w 565"/>
                  <a:gd name="T15" fmla="*/ 197020 h 485"/>
                  <a:gd name="T16" fmla="*/ 350526 w 565"/>
                  <a:gd name="T17" fmla="*/ 111197 h 485"/>
                  <a:gd name="T18" fmla="*/ 316893 w 565"/>
                  <a:gd name="T19" fmla="*/ 29852 h 485"/>
                  <a:gd name="T20" fmla="*/ 236175 w 565"/>
                  <a:gd name="T21" fmla="*/ 5224 h 485"/>
                  <a:gd name="T22" fmla="*/ 277281 w 565"/>
                  <a:gd name="T23" fmla="*/ 26866 h 485"/>
                  <a:gd name="T24" fmla="*/ 275039 w 565"/>
                  <a:gd name="T25" fmla="*/ 30598 h 485"/>
                  <a:gd name="T26" fmla="*/ 76981 w 565"/>
                  <a:gd name="T27" fmla="*/ 60449 h 485"/>
                  <a:gd name="T28" fmla="*/ 0 w 565"/>
                  <a:gd name="T29" fmla="*/ 55972 h 485"/>
                  <a:gd name="T30" fmla="*/ 118835 w 565"/>
                  <a:gd name="T31" fmla="*/ 87316 h 485"/>
                  <a:gd name="T32" fmla="*/ 227206 w 565"/>
                  <a:gd name="T33" fmla="*/ 39553 h 485"/>
                  <a:gd name="T34" fmla="*/ 315398 w 565"/>
                  <a:gd name="T35" fmla="*/ 50001 h 485"/>
                  <a:gd name="T36" fmla="*/ 312409 w 565"/>
                  <a:gd name="T37" fmla="*/ 45524 h 485"/>
                  <a:gd name="T38" fmla="*/ 275787 w 565"/>
                  <a:gd name="T39" fmla="*/ 12687 h 485"/>
                  <a:gd name="T40" fmla="*/ 283261 w 565"/>
                  <a:gd name="T41" fmla="*/ 15672 h 485"/>
                  <a:gd name="T42" fmla="*/ 294471 w 565"/>
                  <a:gd name="T43" fmla="*/ 20896 h 485"/>
                  <a:gd name="T44" fmla="*/ 332588 w 565"/>
                  <a:gd name="T45" fmla="*/ 59703 h 485"/>
                  <a:gd name="T46" fmla="*/ 335578 w 565"/>
                  <a:gd name="T47" fmla="*/ 65673 h 485"/>
                  <a:gd name="T48" fmla="*/ 325862 w 565"/>
                  <a:gd name="T49" fmla="*/ 146273 h 485"/>
                  <a:gd name="T50" fmla="*/ 286250 w 565"/>
                  <a:gd name="T51" fmla="*/ 229111 h 485"/>
                  <a:gd name="T52" fmla="*/ 250375 w 565"/>
                  <a:gd name="T53" fmla="*/ 308964 h 485"/>
                  <a:gd name="T54" fmla="*/ 260839 w 565"/>
                  <a:gd name="T55" fmla="*/ 346278 h 485"/>
                  <a:gd name="T56" fmla="*/ 316893 w 565"/>
                  <a:gd name="T57" fmla="*/ 355980 h 485"/>
                  <a:gd name="T58" fmla="*/ 373695 w 565"/>
                  <a:gd name="T59" fmla="*/ 288067 h 485"/>
                  <a:gd name="T60" fmla="*/ 388642 w 565"/>
                  <a:gd name="T61" fmla="*/ 261201 h 485"/>
                  <a:gd name="T62" fmla="*/ 390885 w 565"/>
                  <a:gd name="T63" fmla="*/ 259708 h 485"/>
                  <a:gd name="T64" fmla="*/ 393874 w 565"/>
                  <a:gd name="T65" fmla="*/ 251499 h 485"/>
                  <a:gd name="T66" fmla="*/ 412559 w 565"/>
                  <a:gd name="T67" fmla="*/ 200005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w="9525">
                <a:noFill/>
                <a:round/>
                <a:headEnd/>
                <a:tailEnd/>
              </a:ln>
            </p:spPr>
            <p:txBody>
              <a:bodyPr/>
              <a:lstStyle/>
              <a:p>
                <a:endParaRPr lang="en-US"/>
              </a:p>
            </p:txBody>
          </p:sp>
          <p:sp>
            <p:nvSpPr>
              <p:cNvPr id="29371" name="Freeform 30"/>
              <p:cNvSpPr>
                <a:spLocks/>
              </p:cNvSpPr>
              <p:nvPr/>
            </p:nvSpPr>
            <p:spPr bwMode="auto">
              <a:xfrm>
                <a:off x="5108576" y="2833688"/>
                <a:ext cx="100013" cy="385762"/>
              </a:xfrm>
              <a:custGeom>
                <a:avLst/>
                <a:gdLst>
                  <a:gd name="T0" fmla="*/ 76129 w 134"/>
                  <a:gd name="T1" fmla="*/ 248951 h 516"/>
                  <a:gd name="T2" fmla="*/ 73890 w 134"/>
                  <a:gd name="T3" fmla="*/ 91955 h 516"/>
                  <a:gd name="T4" fmla="*/ 31347 w 134"/>
                  <a:gd name="T5" fmla="*/ 14952 h 516"/>
                  <a:gd name="T6" fmla="*/ 14181 w 134"/>
                  <a:gd name="T7" fmla="*/ 2243 h 516"/>
                  <a:gd name="T8" fmla="*/ 746 w 134"/>
                  <a:gd name="T9" fmla="*/ 15700 h 516"/>
                  <a:gd name="T10" fmla="*/ 746 w 134"/>
                  <a:gd name="T11" fmla="*/ 20185 h 516"/>
                  <a:gd name="T12" fmla="*/ 1493 w 134"/>
                  <a:gd name="T13" fmla="*/ 21680 h 516"/>
                  <a:gd name="T14" fmla="*/ 2985 w 134"/>
                  <a:gd name="T15" fmla="*/ 32147 h 516"/>
                  <a:gd name="T16" fmla="*/ 2985 w 134"/>
                  <a:gd name="T17" fmla="*/ 32894 h 516"/>
                  <a:gd name="T18" fmla="*/ 26869 w 134"/>
                  <a:gd name="T19" fmla="*/ 74760 h 516"/>
                  <a:gd name="T20" fmla="*/ 49260 w 134"/>
                  <a:gd name="T21" fmla="*/ 180919 h 516"/>
                  <a:gd name="T22" fmla="*/ 35826 w 134"/>
                  <a:gd name="T23" fmla="*/ 283341 h 516"/>
                  <a:gd name="T24" fmla="*/ 41796 w 134"/>
                  <a:gd name="T25" fmla="*/ 358101 h 516"/>
                  <a:gd name="T26" fmla="*/ 100013 w 134"/>
                  <a:gd name="T27" fmla="*/ 334925 h 516"/>
                  <a:gd name="T28" fmla="*/ 76129 w 134"/>
                  <a:gd name="T29" fmla="*/ 248951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516"/>
                  <a:gd name="T47" fmla="*/ 134 w 134"/>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w="9525">
                <a:noFill/>
                <a:round/>
                <a:headEnd/>
                <a:tailEnd/>
              </a:ln>
            </p:spPr>
            <p:txBody>
              <a:bodyPr/>
              <a:lstStyle/>
              <a:p>
                <a:endParaRPr lang="en-US"/>
              </a:p>
            </p:txBody>
          </p:sp>
          <p:sp>
            <p:nvSpPr>
              <p:cNvPr id="29372" name="Freeform 31"/>
              <p:cNvSpPr>
                <a:spLocks/>
              </p:cNvSpPr>
              <p:nvPr/>
            </p:nvSpPr>
            <p:spPr bwMode="auto">
              <a:xfrm>
                <a:off x="5210176" y="2911475"/>
                <a:ext cx="68263" cy="282575"/>
              </a:xfrm>
              <a:custGeom>
                <a:avLst/>
                <a:gdLst>
                  <a:gd name="T0" fmla="*/ 48229 w 92"/>
                  <a:gd name="T1" fmla="*/ 130074 h 378"/>
                  <a:gd name="T2" fmla="*/ 35615 w 92"/>
                  <a:gd name="T3" fmla="*/ 52329 h 378"/>
                  <a:gd name="T4" fmla="*/ 14840 w 92"/>
                  <a:gd name="T5" fmla="*/ 0 h 378"/>
                  <a:gd name="T6" fmla="*/ 26712 w 92"/>
                  <a:gd name="T7" fmla="*/ 43358 h 378"/>
                  <a:gd name="T8" fmla="*/ 37841 w 92"/>
                  <a:gd name="T9" fmla="*/ 103162 h 378"/>
                  <a:gd name="T10" fmla="*/ 34132 w 92"/>
                  <a:gd name="T11" fmla="*/ 161471 h 378"/>
                  <a:gd name="T12" fmla="*/ 34132 w 92"/>
                  <a:gd name="T13" fmla="*/ 162967 h 378"/>
                  <a:gd name="T14" fmla="*/ 26712 w 92"/>
                  <a:gd name="T15" fmla="*/ 196606 h 378"/>
                  <a:gd name="T16" fmla="*/ 0 w 92"/>
                  <a:gd name="T17" fmla="*/ 281827 h 378"/>
                  <a:gd name="T18" fmla="*/ 64553 w 92"/>
                  <a:gd name="T19" fmla="*/ 221276 h 378"/>
                  <a:gd name="T20" fmla="*/ 68263 w 92"/>
                  <a:gd name="T21" fmla="*/ 214548 h 378"/>
                  <a:gd name="T22" fmla="*/ 48229 w 92"/>
                  <a:gd name="T23" fmla="*/ 130074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378"/>
                  <a:gd name="T38" fmla="*/ 92 w 92"/>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w="9525">
                <a:noFill/>
                <a:round/>
                <a:headEnd/>
                <a:tailEnd/>
              </a:ln>
            </p:spPr>
            <p:txBody>
              <a:bodyPr/>
              <a:lstStyle/>
              <a:p>
                <a:endParaRPr lang="en-US"/>
              </a:p>
            </p:txBody>
          </p:sp>
          <p:sp>
            <p:nvSpPr>
              <p:cNvPr id="29373" name="Freeform 32"/>
              <p:cNvSpPr>
                <a:spLocks/>
              </p:cNvSpPr>
              <p:nvPr/>
            </p:nvSpPr>
            <p:spPr bwMode="auto">
              <a:xfrm>
                <a:off x="5313364" y="2913063"/>
                <a:ext cx="87313" cy="268287"/>
              </a:xfrm>
              <a:custGeom>
                <a:avLst/>
                <a:gdLst>
                  <a:gd name="T0" fmla="*/ 79914 w 118"/>
                  <a:gd name="T1" fmla="*/ 212986 h 359"/>
                  <a:gd name="T2" fmla="*/ 64375 w 118"/>
                  <a:gd name="T3" fmla="*/ 159179 h 359"/>
                  <a:gd name="T4" fmla="*/ 59935 w 118"/>
                  <a:gd name="T5" fmla="*/ 159179 h 359"/>
                  <a:gd name="T6" fmla="*/ 32557 w 118"/>
                  <a:gd name="T7" fmla="*/ 133770 h 359"/>
                  <a:gd name="T8" fmla="*/ 22938 w 118"/>
                  <a:gd name="T9" fmla="*/ 74732 h 359"/>
                  <a:gd name="T10" fmla="*/ 14059 w 118"/>
                  <a:gd name="T11" fmla="*/ 0 h 359"/>
                  <a:gd name="T12" fmla="*/ 16279 w 118"/>
                  <a:gd name="T13" fmla="*/ 42597 h 359"/>
                  <a:gd name="T14" fmla="*/ 18499 w 118"/>
                  <a:gd name="T15" fmla="*/ 97151 h 359"/>
                  <a:gd name="T16" fmla="*/ 1480 w 118"/>
                  <a:gd name="T17" fmla="*/ 168894 h 359"/>
                  <a:gd name="T18" fmla="*/ 2220 w 118"/>
                  <a:gd name="T19" fmla="*/ 171136 h 359"/>
                  <a:gd name="T20" fmla="*/ 17759 w 118"/>
                  <a:gd name="T21" fmla="*/ 246615 h 359"/>
                  <a:gd name="T22" fmla="*/ 57715 w 118"/>
                  <a:gd name="T23" fmla="*/ 265298 h 359"/>
                  <a:gd name="T24" fmla="*/ 79914 w 118"/>
                  <a:gd name="T25" fmla="*/ 21298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w="9525">
                <a:noFill/>
                <a:round/>
                <a:headEnd/>
                <a:tailEnd/>
              </a:ln>
            </p:spPr>
            <p:txBody>
              <a:bodyPr/>
              <a:lstStyle/>
              <a:p>
                <a:endParaRPr lang="en-US"/>
              </a:p>
            </p:txBody>
          </p:sp>
          <p:sp>
            <p:nvSpPr>
              <p:cNvPr id="29374" name="Freeform 33"/>
              <p:cNvSpPr>
                <a:spLocks/>
              </p:cNvSpPr>
              <p:nvPr/>
            </p:nvSpPr>
            <p:spPr bwMode="auto">
              <a:xfrm>
                <a:off x="5145089" y="2620963"/>
                <a:ext cx="177800" cy="92075"/>
              </a:xfrm>
              <a:custGeom>
                <a:avLst/>
                <a:gdLst>
                  <a:gd name="T0" fmla="*/ 747 w 238"/>
                  <a:gd name="T1" fmla="*/ 4455 h 124"/>
                  <a:gd name="T2" fmla="*/ 11206 w 238"/>
                  <a:gd name="T3" fmla="*/ 14851 h 124"/>
                  <a:gd name="T4" fmla="*/ 73212 w 238"/>
                  <a:gd name="T5" fmla="*/ 33414 h 124"/>
                  <a:gd name="T6" fmla="*/ 121771 w 238"/>
                  <a:gd name="T7" fmla="*/ 58661 h 124"/>
                  <a:gd name="T8" fmla="*/ 150906 w 238"/>
                  <a:gd name="T9" fmla="*/ 82422 h 124"/>
                  <a:gd name="T10" fmla="*/ 177800 w 238"/>
                  <a:gd name="T11" fmla="*/ 92075 h 124"/>
                  <a:gd name="T12" fmla="*/ 94876 w 238"/>
                  <a:gd name="T13" fmla="*/ 16336 h 124"/>
                  <a:gd name="T14" fmla="*/ 0 w 238"/>
                  <a:gd name="T15" fmla="*/ 2228 h 124"/>
                  <a:gd name="T16" fmla="*/ 747 w 238"/>
                  <a:gd name="T17" fmla="*/ 4455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124"/>
                  <a:gd name="T29" fmla="*/ 238 w 23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w="9525">
                <a:noFill/>
                <a:round/>
                <a:headEnd/>
                <a:tailEnd/>
              </a:ln>
            </p:spPr>
            <p:txBody>
              <a:bodyPr/>
              <a:lstStyle/>
              <a:p>
                <a:endParaRPr lang="en-US"/>
              </a:p>
            </p:txBody>
          </p:sp>
          <p:sp>
            <p:nvSpPr>
              <p:cNvPr id="29375" name="Freeform 34"/>
              <p:cNvSpPr>
                <a:spLocks/>
              </p:cNvSpPr>
              <p:nvPr/>
            </p:nvSpPr>
            <p:spPr bwMode="auto">
              <a:xfrm>
                <a:off x="5027614" y="2728913"/>
                <a:ext cx="336550" cy="160337"/>
              </a:xfrm>
              <a:custGeom>
                <a:avLst/>
                <a:gdLst>
                  <a:gd name="T0" fmla="*/ 330554 w 449"/>
                  <a:gd name="T1" fmla="*/ 130507 h 215"/>
                  <a:gd name="T2" fmla="*/ 243605 w 449"/>
                  <a:gd name="T3" fmla="*/ 82779 h 215"/>
                  <a:gd name="T4" fmla="*/ 147662 w 449"/>
                  <a:gd name="T5" fmla="*/ 51457 h 215"/>
                  <a:gd name="T6" fmla="*/ 55467 w 449"/>
                  <a:gd name="T7" fmla="*/ 11932 h 215"/>
                  <a:gd name="T8" fmla="*/ 2998 w 449"/>
                  <a:gd name="T9" fmla="*/ 14915 h 215"/>
                  <a:gd name="T10" fmla="*/ 5996 w 449"/>
                  <a:gd name="T11" fmla="*/ 26101 h 215"/>
                  <a:gd name="T12" fmla="*/ 7496 w 449"/>
                  <a:gd name="T13" fmla="*/ 26847 h 215"/>
                  <a:gd name="T14" fmla="*/ 8245 w 449"/>
                  <a:gd name="T15" fmla="*/ 26847 h 215"/>
                  <a:gd name="T16" fmla="*/ 49471 w 449"/>
                  <a:gd name="T17" fmla="*/ 52203 h 215"/>
                  <a:gd name="T18" fmla="*/ 103439 w 449"/>
                  <a:gd name="T19" fmla="*/ 70847 h 215"/>
                  <a:gd name="T20" fmla="*/ 161154 w 449"/>
                  <a:gd name="T21" fmla="*/ 99185 h 215"/>
                  <a:gd name="T22" fmla="*/ 230113 w 449"/>
                  <a:gd name="T23" fmla="*/ 121558 h 215"/>
                  <a:gd name="T24" fmla="*/ 276586 w 449"/>
                  <a:gd name="T25" fmla="*/ 152879 h 215"/>
                  <a:gd name="T26" fmla="*/ 335051 w 449"/>
                  <a:gd name="T27" fmla="*/ 140202 h 215"/>
                  <a:gd name="T28" fmla="*/ 330554 w 449"/>
                  <a:gd name="T29" fmla="*/ 130507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9"/>
                  <a:gd name="T46" fmla="*/ 0 h 215"/>
                  <a:gd name="T47" fmla="*/ 449 w 449"/>
                  <a:gd name="T48" fmla="*/ 215 h 2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w="9525">
                <a:noFill/>
                <a:round/>
                <a:headEnd/>
                <a:tailEnd/>
              </a:ln>
            </p:spPr>
            <p:txBody>
              <a:bodyPr/>
              <a:lstStyle/>
              <a:p>
                <a:endParaRPr lang="en-US"/>
              </a:p>
            </p:txBody>
          </p:sp>
          <p:sp>
            <p:nvSpPr>
              <p:cNvPr id="29376" name="Freeform 35"/>
              <p:cNvSpPr>
                <a:spLocks/>
              </p:cNvSpPr>
              <p:nvPr/>
            </p:nvSpPr>
            <p:spPr bwMode="auto">
              <a:xfrm>
                <a:off x="5060951" y="2770188"/>
                <a:ext cx="58738" cy="23812"/>
              </a:xfrm>
              <a:custGeom>
                <a:avLst/>
                <a:gdLst>
                  <a:gd name="T0" fmla="*/ 55687 w 77"/>
                  <a:gd name="T1" fmla="*/ 17115 h 32"/>
                  <a:gd name="T2" fmla="*/ 31276 w 77"/>
                  <a:gd name="T3" fmla="*/ 2232 h 32"/>
                  <a:gd name="T4" fmla="*/ 3051 w 77"/>
                  <a:gd name="T5" fmla="*/ 1488 h 32"/>
                  <a:gd name="T6" fmla="*/ 1526 w 77"/>
                  <a:gd name="T7" fmla="*/ 3721 h 32"/>
                  <a:gd name="T8" fmla="*/ 20596 w 77"/>
                  <a:gd name="T9" fmla="*/ 8185 h 32"/>
                  <a:gd name="T10" fmla="*/ 51873 w 77"/>
                  <a:gd name="T11" fmla="*/ 21580 h 32"/>
                  <a:gd name="T12" fmla="*/ 55687 w 77"/>
                  <a:gd name="T13" fmla="*/ 17115 h 32"/>
                  <a:gd name="T14" fmla="*/ 0 60000 65536"/>
                  <a:gd name="T15" fmla="*/ 0 60000 65536"/>
                  <a:gd name="T16" fmla="*/ 0 60000 65536"/>
                  <a:gd name="T17" fmla="*/ 0 60000 65536"/>
                  <a:gd name="T18" fmla="*/ 0 60000 65536"/>
                  <a:gd name="T19" fmla="*/ 0 60000 65536"/>
                  <a:gd name="T20" fmla="*/ 0 60000 65536"/>
                  <a:gd name="T21" fmla="*/ 0 w 77"/>
                  <a:gd name="T22" fmla="*/ 0 h 32"/>
                  <a:gd name="T23" fmla="*/ 77 w 7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w="9525">
                <a:noFill/>
                <a:round/>
                <a:headEnd/>
                <a:tailEnd/>
              </a:ln>
            </p:spPr>
            <p:txBody>
              <a:bodyPr/>
              <a:lstStyle/>
              <a:p>
                <a:endParaRPr lang="en-US"/>
              </a:p>
            </p:txBody>
          </p:sp>
          <p:sp>
            <p:nvSpPr>
              <p:cNvPr id="29377" name="Freeform 36"/>
              <p:cNvSpPr>
                <a:spLocks/>
              </p:cNvSpPr>
              <p:nvPr/>
            </p:nvSpPr>
            <p:spPr bwMode="auto">
              <a:xfrm>
                <a:off x="5184776" y="2814638"/>
                <a:ext cx="47625" cy="23812"/>
              </a:xfrm>
              <a:custGeom>
                <a:avLst/>
                <a:gdLst>
                  <a:gd name="T0" fmla="*/ 45427 w 65"/>
                  <a:gd name="T1" fmla="*/ 18435 h 31"/>
                  <a:gd name="T2" fmla="*/ 3663 w 65"/>
                  <a:gd name="T3" fmla="*/ 0 h 31"/>
                  <a:gd name="T4" fmla="*/ 2198 w 65"/>
                  <a:gd name="T5" fmla="*/ 3841 h 31"/>
                  <a:gd name="T6" fmla="*/ 41763 w 65"/>
                  <a:gd name="T7" fmla="*/ 22276 h 31"/>
                  <a:gd name="T8" fmla="*/ 45427 w 65"/>
                  <a:gd name="T9" fmla="*/ 18435 h 31"/>
                  <a:gd name="T10" fmla="*/ 0 60000 65536"/>
                  <a:gd name="T11" fmla="*/ 0 60000 65536"/>
                  <a:gd name="T12" fmla="*/ 0 60000 65536"/>
                  <a:gd name="T13" fmla="*/ 0 60000 65536"/>
                  <a:gd name="T14" fmla="*/ 0 60000 65536"/>
                  <a:gd name="T15" fmla="*/ 0 w 65"/>
                  <a:gd name="T16" fmla="*/ 0 h 31"/>
                  <a:gd name="T17" fmla="*/ 65 w 65"/>
                  <a:gd name="T18" fmla="*/ 31 h 31"/>
                </a:gdLst>
                <a:ahLst/>
                <a:cxnLst>
                  <a:cxn ang="T10">
                    <a:pos x="T0" y="T1"/>
                  </a:cxn>
                  <a:cxn ang="T11">
                    <a:pos x="T2" y="T3"/>
                  </a:cxn>
                  <a:cxn ang="T12">
                    <a:pos x="T4" y="T5"/>
                  </a:cxn>
                  <a:cxn ang="T13">
                    <a:pos x="T6" y="T7"/>
                  </a:cxn>
                  <a:cxn ang="T14">
                    <a:pos x="T8" y="T9"/>
                  </a:cxn>
                </a:cxnLst>
                <a:rect l="T15" t="T16" r="T17" b="T18"/>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w="9525">
                <a:noFill/>
                <a:round/>
                <a:headEnd/>
                <a:tailEnd/>
              </a:ln>
            </p:spPr>
            <p:txBody>
              <a:bodyPr/>
              <a:lstStyle/>
              <a:p>
                <a:endParaRPr lang="en-US"/>
              </a:p>
            </p:txBody>
          </p:sp>
          <p:sp>
            <p:nvSpPr>
              <p:cNvPr id="29378" name="Freeform 37"/>
              <p:cNvSpPr>
                <a:spLocks/>
              </p:cNvSpPr>
              <p:nvPr/>
            </p:nvSpPr>
            <p:spPr bwMode="auto">
              <a:xfrm>
                <a:off x="5294314" y="2862263"/>
                <a:ext cx="33338" cy="19050"/>
              </a:xfrm>
              <a:custGeom>
                <a:avLst/>
                <a:gdLst>
                  <a:gd name="T0" fmla="*/ 31012 w 43"/>
                  <a:gd name="T1" fmla="*/ 13188 h 26"/>
                  <a:gd name="T2" fmla="*/ 4652 w 43"/>
                  <a:gd name="T3" fmla="*/ 733 h 26"/>
                  <a:gd name="T4" fmla="*/ 3101 w 43"/>
                  <a:gd name="T5" fmla="*/ 4396 h 26"/>
                  <a:gd name="T6" fmla="*/ 26360 w 43"/>
                  <a:gd name="T7" fmla="*/ 16852 h 26"/>
                  <a:gd name="T8" fmla="*/ 31012 w 43"/>
                  <a:gd name="T9" fmla="*/ 13188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w="9525">
                <a:noFill/>
                <a:round/>
                <a:headEnd/>
                <a:tailEnd/>
              </a:ln>
            </p:spPr>
            <p:txBody>
              <a:bodyPr/>
              <a:lstStyle/>
              <a:p>
                <a:endParaRPr lang="en-US"/>
              </a:p>
            </p:txBody>
          </p:sp>
        </p:grpSp>
        <p:pic>
          <p:nvPicPr>
            <p:cNvPr id="29321" name="Picture 41"/>
            <p:cNvPicPr>
              <a:picLocks noChangeAspect="1" noChangeArrowheads="1"/>
            </p:cNvPicPr>
            <p:nvPr/>
          </p:nvPicPr>
          <p:blipFill>
            <a:blip r:embed="rId3"/>
            <a:srcRect/>
            <a:stretch>
              <a:fillRect/>
            </a:stretch>
          </p:blipFill>
          <p:spPr bwMode="auto">
            <a:xfrm>
              <a:off x="7387024" y="3123061"/>
              <a:ext cx="9525" cy="22225"/>
            </a:xfrm>
            <a:prstGeom prst="rect">
              <a:avLst/>
            </a:prstGeom>
            <a:noFill/>
            <a:ln w="9525">
              <a:noFill/>
              <a:miter lim="800000"/>
              <a:headEnd/>
              <a:tailEnd/>
            </a:ln>
          </p:spPr>
        </p:pic>
        <p:sp>
          <p:nvSpPr>
            <p:cNvPr id="29322" name="Freeform 64"/>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9323" name="Freeform 65"/>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9324" name="Freeform 66"/>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9325" name="Freeform 67"/>
            <p:cNvSpPr>
              <a:spLocks/>
            </p:cNvSpPr>
            <p:nvPr/>
          </p:nvSpPr>
          <p:spPr bwMode="auto">
            <a:xfrm>
              <a:off x="6850449" y="3492948"/>
              <a:ext cx="947738" cy="547687"/>
            </a:xfrm>
            <a:custGeom>
              <a:avLst/>
              <a:gdLst>
                <a:gd name="T0" fmla="*/ 0 w 1268"/>
                <a:gd name="T1" fmla="*/ 33623 h 733"/>
                <a:gd name="T2" fmla="*/ 470132 w 1268"/>
                <a:gd name="T3" fmla="*/ 157656 h 733"/>
                <a:gd name="T4" fmla="*/ 947738 w 1268"/>
                <a:gd name="T5" fmla="*/ 0 h 733"/>
                <a:gd name="T6" fmla="*/ 858794 w 1268"/>
                <a:gd name="T7" fmla="*/ 247318 h 733"/>
                <a:gd name="T8" fmla="*/ 482838 w 1268"/>
                <a:gd name="T9" fmla="*/ 538721 h 733"/>
                <a:gd name="T10" fmla="*/ 133790 w 1268"/>
                <a:gd name="T11" fmla="*/ 269734 h 733"/>
                <a:gd name="T12" fmla="*/ 0 w 1268"/>
                <a:gd name="T13" fmla="*/ 33623 h 733"/>
                <a:gd name="T14" fmla="*/ 0 60000 65536"/>
                <a:gd name="T15" fmla="*/ 0 60000 65536"/>
                <a:gd name="T16" fmla="*/ 0 60000 65536"/>
                <a:gd name="T17" fmla="*/ 0 60000 65536"/>
                <a:gd name="T18" fmla="*/ 0 60000 65536"/>
                <a:gd name="T19" fmla="*/ 0 60000 65536"/>
                <a:gd name="T20" fmla="*/ 0 60000 65536"/>
                <a:gd name="T21" fmla="*/ 0 w 1268"/>
                <a:gd name="T22" fmla="*/ 0 h 733"/>
                <a:gd name="T23" fmla="*/ 1268 w 1268"/>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w="9525">
              <a:noFill/>
              <a:round/>
              <a:headEnd/>
              <a:tailEnd/>
            </a:ln>
          </p:spPr>
          <p:txBody>
            <a:bodyPr/>
            <a:lstStyle/>
            <a:p>
              <a:endParaRPr lang="en-US"/>
            </a:p>
          </p:txBody>
        </p:sp>
        <p:sp>
          <p:nvSpPr>
            <p:cNvPr id="29326" name="Freeform 68"/>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9327" name="Freeform 69"/>
            <p:cNvSpPr>
              <a:spLocks/>
            </p:cNvSpPr>
            <p:nvPr/>
          </p:nvSpPr>
          <p:spPr bwMode="auto">
            <a:xfrm>
              <a:off x="6740912" y="3481836"/>
              <a:ext cx="158750" cy="61912"/>
            </a:xfrm>
            <a:custGeom>
              <a:avLst/>
              <a:gdLst>
                <a:gd name="T0" fmla="*/ 1491 w 213"/>
                <a:gd name="T1" fmla="*/ 45301 h 82"/>
                <a:gd name="T2" fmla="*/ 56643 w 213"/>
                <a:gd name="T3" fmla="*/ 61912 h 82"/>
                <a:gd name="T4" fmla="*/ 157259 w 213"/>
                <a:gd name="T5" fmla="*/ 6040 h 82"/>
                <a:gd name="T6" fmla="*/ 155769 w 213"/>
                <a:gd name="T7" fmla="*/ 755 h 82"/>
                <a:gd name="T8" fmla="*/ 149061 w 213"/>
                <a:gd name="T9" fmla="*/ 2265 h 82"/>
                <a:gd name="T10" fmla="*/ 56643 w 213"/>
                <a:gd name="T11" fmla="*/ 54362 h 82"/>
                <a:gd name="T12" fmla="*/ 21614 w 213"/>
                <a:gd name="T13" fmla="*/ 46812 h 82"/>
                <a:gd name="T14" fmla="*/ 11925 w 213"/>
                <a:gd name="T15" fmla="*/ 42281 h 82"/>
                <a:gd name="T16" fmla="*/ 9689 w 213"/>
                <a:gd name="T17" fmla="*/ 40771 h 82"/>
                <a:gd name="T18" fmla="*/ 8944 w 213"/>
                <a:gd name="T19" fmla="*/ 40016 h 82"/>
                <a:gd name="T20" fmla="*/ 8944 w 213"/>
                <a:gd name="T21" fmla="*/ 40016 h 82"/>
                <a:gd name="T22" fmla="*/ 1491 w 213"/>
                <a:gd name="T23" fmla="*/ 40016 h 82"/>
                <a:gd name="T24" fmla="*/ 1491 w 213"/>
                <a:gd name="T25" fmla="*/ 4530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82"/>
                <a:gd name="T41" fmla="*/ 213 w 21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w="9525">
              <a:noFill/>
              <a:round/>
              <a:headEnd/>
              <a:tailEnd/>
            </a:ln>
          </p:spPr>
          <p:txBody>
            <a:bodyPr/>
            <a:lstStyle/>
            <a:p>
              <a:endParaRPr lang="en-US"/>
            </a:p>
          </p:txBody>
        </p:sp>
        <p:sp>
          <p:nvSpPr>
            <p:cNvPr id="29328" name="Freeform 70"/>
            <p:cNvSpPr>
              <a:spLocks noEditPoints="1"/>
            </p:cNvSpPr>
            <p:nvPr/>
          </p:nvSpPr>
          <p:spPr bwMode="auto">
            <a:xfrm>
              <a:off x="6866324" y="3499298"/>
              <a:ext cx="927100" cy="541337"/>
            </a:xfrm>
            <a:custGeom>
              <a:avLst/>
              <a:gdLst>
                <a:gd name="T0" fmla="*/ 454593 w 1242"/>
                <a:gd name="T1" fmla="*/ 151574 h 725"/>
                <a:gd name="T2" fmla="*/ 0 w 1242"/>
                <a:gd name="T3" fmla="*/ 41814 h 725"/>
                <a:gd name="T4" fmla="*/ 118687 w 1242"/>
                <a:gd name="T5" fmla="*/ 263575 h 725"/>
                <a:gd name="T6" fmla="*/ 467282 w 1242"/>
                <a:gd name="T7" fmla="*/ 532377 h 725"/>
                <a:gd name="T8" fmla="*/ 842750 w 1242"/>
                <a:gd name="T9" fmla="*/ 241175 h 725"/>
                <a:gd name="T10" fmla="*/ 927100 w 1242"/>
                <a:gd name="T11" fmla="*/ 0 h 725"/>
                <a:gd name="T12" fmla="*/ 454593 w 1242"/>
                <a:gd name="T13" fmla="*/ 151574 h 725"/>
                <a:gd name="T14" fmla="*/ 770344 w 1242"/>
                <a:gd name="T15" fmla="*/ 332269 h 725"/>
                <a:gd name="T16" fmla="*/ 638221 w 1242"/>
                <a:gd name="T17" fmla="*/ 433070 h 725"/>
                <a:gd name="T18" fmla="*/ 460564 w 1242"/>
                <a:gd name="T19" fmla="*/ 404696 h 725"/>
                <a:gd name="T20" fmla="*/ 301569 w 1242"/>
                <a:gd name="T21" fmla="*/ 403949 h 725"/>
                <a:gd name="T22" fmla="*/ 213487 w 1242"/>
                <a:gd name="T23" fmla="*/ 295682 h 725"/>
                <a:gd name="T24" fmla="*/ 468775 w 1242"/>
                <a:gd name="T25" fmla="*/ 340482 h 725"/>
                <a:gd name="T26" fmla="*/ 638221 w 1242"/>
                <a:gd name="T27" fmla="*/ 279255 h 725"/>
                <a:gd name="T28" fmla="*/ 770344 w 1242"/>
                <a:gd name="T29" fmla="*/ 332269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2"/>
                <a:gd name="T46" fmla="*/ 0 h 725"/>
                <a:gd name="T47" fmla="*/ 1242 w 1242"/>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w="9525">
              <a:noFill/>
              <a:round/>
              <a:headEnd/>
              <a:tailEnd/>
            </a:ln>
          </p:spPr>
          <p:txBody>
            <a:bodyPr/>
            <a:lstStyle/>
            <a:p>
              <a:endParaRPr lang="en-US"/>
            </a:p>
          </p:txBody>
        </p:sp>
        <p:sp>
          <p:nvSpPr>
            <p:cNvPr id="29329" name="Freeform 71"/>
            <p:cNvSpPr>
              <a:spLocks/>
            </p:cNvSpPr>
            <p:nvPr/>
          </p:nvSpPr>
          <p:spPr bwMode="auto">
            <a:xfrm>
              <a:off x="7764849" y="3440561"/>
              <a:ext cx="131763" cy="85725"/>
            </a:xfrm>
            <a:custGeom>
              <a:avLst/>
              <a:gdLst>
                <a:gd name="T0" fmla="*/ 0 w 176"/>
                <a:gd name="T1" fmla="*/ 3760 h 114"/>
                <a:gd name="T2" fmla="*/ 17968 w 176"/>
                <a:gd name="T3" fmla="*/ 42111 h 114"/>
                <a:gd name="T4" fmla="*/ 125774 w 176"/>
                <a:gd name="T5" fmla="*/ 85725 h 114"/>
                <a:gd name="T6" fmla="*/ 131014 w 176"/>
                <a:gd name="T7" fmla="*/ 82717 h 114"/>
                <a:gd name="T8" fmla="*/ 127271 w 176"/>
                <a:gd name="T9" fmla="*/ 78957 h 114"/>
                <a:gd name="T10" fmla="*/ 26203 w 176"/>
                <a:gd name="T11" fmla="*/ 37599 h 114"/>
                <a:gd name="T12" fmla="*/ 11978 w 176"/>
                <a:gd name="T13" fmla="*/ 13536 h 114"/>
                <a:gd name="T14" fmla="*/ 10481 w 176"/>
                <a:gd name="T15" fmla="*/ 6016 h 114"/>
                <a:gd name="T16" fmla="*/ 9732 w 176"/>
                <a:gd name="T17" fmla="*/ 3760 h 114"/>
                <a:gd name="T18" fmla="*/ 9732 w 176"/>
                <a:gd name="T19" fmla="*/ 3760 h 114"/>
                <a:gd name="T20" fmla="*/ 4492 w 176"/>
                <a:gd name="T21" fmla="*/ 0 h 114"/>
                <a:gd name="T22" fmla="*/ 0 w 176"/>
                <a:gd name="T23" fmla="*/ 376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14"/>
                <a:gd name="T38" fmla="*/ 176 w 1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w="9525">
              <a:noFill/>
              <a:round/>
              <a:headEnd/>
              <a:tailEnd/>
            </a:ln>
          </p:spPr>
          <p:txBody>
            <a:bodyPr/>
            <a:lstStyle/>
            <a:p>
              <a:endParaRPr lang="en-US"/>
            </a:p>
          </p:txBody>
        </p:sp>
        <p:sp>
          <p:nvSpPr>
            <p:cNvPr id="29330" name="Freeform 72"/>
            <p:cNvSpPr>
              <a:spLocks/>
            </p:cNvSpPr>
            <p:nvPr/>
          </p:nvSpPr>
          <p:spPr bwMode="auto">
            <a:xfrm>
              <a:off x="6999674" y="3599311"/>
              <a:ext cx="633413" cy="158750"/>
            </a:xfrm>
            <a:custGeom>
              <a:avLst/>
              <a:gdLst>
                <a:gd name="T0" fmla="*/ 288255 w 846"/>
                <a:gd name="T1" fmla="*/ 152011 h 212"/>
                <a:gd name="T2" fmla="*/ 633413 w 846"/>
                <a:gd name="T3" fmla="*/ 0 h 212"/>
                <a:gd name="T4" fmla="*/ 321199 w 846"/>
                <a:gd name="T5" fmla="*/ 51669 h 212"/>
                <a:gd name="T6" fmla="*/ 0 w 846"/>
                <a:gd name="T7" fmla="*/ 11981 h 212"/>
                <a:gd name="T8" fmla="*/ 288255 w 846"/>
                <a:gd name="T9" fmla="*/ 152011 h 212"/>
                <a:gd name="T10" fmla="*/ 0 60000 65536"/>
                <a:gd name="T11" fmla="*/ 0 60000 65536"/>
                <a:gd name="T12" fmla="*/ 0 60000 65536"/>
                <a:gd name="T13" fmla="*/ 0 60000 65536"/>
                <a:gd name="T14" fmla="*/ 0 60000 65536"/>
                <a:gd name="T15" fmla="*/ 0 w 846"/>
                <a:gd name="T16" fmla="*/ 0 h 212"/>
                <a:gd name="T17" fmla="*/ 846 w 846"/>
                <a:gd name="T18" fmla="*/ 212 h 212"/>
              </a:gdLst>
              <a:ahLst/>
              <a:cxnLst>
                <a:cxn ang="T10">
                  <a:pos x="T0" y="T1"/>
                </a:cxn>
                <a:cxn ang="T11">
                  <a:pos x="T2" y="T3"/>
                </a:cxn>
                <a:cxn ang="T12">
                  <a:pos x="T4" y="T5"/>
                </a:cxn>
                <a:cxn ang="T13">
                  <a:pos x="T6" y="T7"/>
                </a:cxn>
                <a:cxn ang="T14">
                  <a:pos x="T8" y="T9"/>
                </a:cxn>
              </a:cxnLst>
              <a:rect l="T15" t="T16" r="T17" b="T18"/>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w="9525">
              <a:noFill/>
              <a:round/>
              <a:headEnd/>
              <a:tailEnd/>
            </a:ln>
          </p:spPr>
          <p:txBody>
            <a:bodyPr/>
            <a:lstStyle/>
            <a:p>
              <a:endParaRPr lang="en-US"/>
            </a:p>
          </p:txBody>
        </p:sp>
        <p:sp>
          <p:nvSpPr>
            <p:cNvPr id="29331" name="Freeform 73"/>
            <p:cNvSpPr>
              <a:spLocks/>
            </p:cNvSpPr>
            <p:nvPr/>
          </p:nvSpPr>
          <p:spPr bwMode="auto">
            <a:xfrm>
              <a:off x="6996499" y="3596136"/>
              <a:ext cx="641350" cy="158750"/>
            </a:xfrm>
            <a:custGeom>
              <a:avLst/>
              <a:gdLst>
                <a:gd name="T0" fmla="*/ 291930 w 859"/>
                <a:gd name="T1" fmla="*/ 154299 h 214"/>
                <a:gd name="T2" fmla="*/ 291930 w 859"/>
                <a:gd name="T3" fmla="*/ 158008 h 214"/>
                <a:gd name="T4" fmla="*/ 315822 w 859"/>
                <a:gd name="T5" fmla="*/ 158750 h 214"/>
                <a:gd name="T6" fmla="*/ 568181 w 859"/>
                <a:gd name="T7" fmla="*/ 100888 h 214"/>
                <a:gd name="T8" fmla="*/ 641350 w 859"/>
                <a:gd name="T9" fmla="*/ 4451 h 214"/>
                <a:gd name="T10" fmla="*/ 639110 w 859"/>
                <a:gd name="T11" fmla="*/ 742 h 214"/>
                <a:gd name="T12" fmla="*/ 634630 w 859"/>
                <a:gd name="T13" fmla="*/ 742 h 214"/>
                <a:gd name="T14" fmla="*/ 324035 w 859"/>
                <a:gd name="T15" fmla="*/ 51186 h 214"/>
                <a:gd name="T16" fmla="*/ 304623 w 859"/>
                <a:gd name="T17" fmla="*/ 51186 h 214"/>
                <a:gd name="T18" fmla="*/ 6720 w 859"/>
                <a:gd name="T19" fmla="*/ 11869 h 214"/>
                <a:gd name="T20" fmla="*/ 1493 w 859"/>
                <a:gd name="T21" fmla="*/ 12611 h 214"/>
                <a:gd name="T22" fmla="*/ 0 w 859"/>
                <a:gd name="T23" fmla="*/ 15578 h 214"/>
                <a:gd name="T24" fmla="*/ 53010 w 859"/>
                <a:gd name="T25" fmla="*/ 101630 h 214"/>
                <a:gd name="T26" fmla="*/ 291930 w 859"/>
                <a:gd name="T27" fmla="*/ 158008 h 214"/>
                <a:gd name="T28" fmla="*/ 291930 w 859"/>
                <a:gd name="T29" fmla="*/ 154299 h 214"/>
                <a:gd name="T30" fmla="*/ 291930 w 859"/>
                <a:gd name="T31" fmla="*/ 151332 h 214"/>
                <a:gd name="T32" fmla="*/ 59730 w 859"/>
                <a:gd name="T33" fmla="*/ 96437 h 214"/>
                <a:gd name="T34" fmla="*/ 9706 w 859"/>
                <a:gd name="T35" fmla="*/ 14836 h 214"/>
                <a:gd name="T36" fmla="*/ 4480 w 859"/>
                <a:gd name="T37" fmla="*/ 15578 h 214"/>
                <a:gd name="T38" fmla="*/ 2986 w 859"/>
                <a:gd name="T39" fmla="*/ 18546 h 214"/>
                <a:gd name="T40" fmla="*/ 304623 w 859"/>
                <a:gd name="T41" fmla="*/ 58604 h 214"/>
                <a:gd name="T42" fmla="*/ 324781 w 859"/>
                <a:gd name="T43" fmla="*/ 58604 h 214"/>
                <a:gd name="T44" fmla="*/ 638364 w 859"/>
                <a:gd name="T45" fmla="*/ 7418 h 214"/>
                <a:gd name="T46" fmla="*/ 636124 w 859"/>
                <a:gd name="T47" fmla="*/ 3709 h 214"/>
                <a:gd name="T48" fmla="*/ 631644 w 859"/>
                <a:gd name="T49" fmla="*/ 2967 h 214"/>
                <a:gd name="T50" fmla="*/ 562208 w 859"/>
                <a:gd name="T51" fmla="*/ 95695 h 214"/>
                <a:gd name="T52" fmla="*/ 315822 w 859"/>
                <a:gd name="T53" fmla="*/ 151332 h 214"/>
                <a:gd name="T54" fmla="*/ 291930 w 859"/>
                <a:gd name="T55" fmla="*/ 151332 h 214"/>
                <a:gd name="T56" fmla="*/ 291930 w 859"/>
                <a:gd name="T57" fmla="*/ 154299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9"/>
                <a:gd name="T88" fmla="*/ 0 h 214"/>
                <a:gd name="T89" fmla="*/ 859 w 85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w="9525">
              <a:noFill/>
              <a:round/>
              <a:headEnd/>
              <a:tailEnd/>
            </a:ln>
          </p:spPr>
          <p:txBody>
            <a:bodyPr/>
            <a:lstStyle/>
            <a:p>
              <a:endParaRPr lang="en-US"/>
            </a:p>
          </p:txBody>
        </p:sp>
        <p:sp>
          <p:nvSpPr>
            <p:cNvPr id="29332" name="Freeform 7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333" name="Freeform 75"/>
            <p:cNvSpPr>
              <a:spLocks/>
            </p:cNvSpPr>
            <p:nvPr/>
          </p:nvSpPr>
          <p:spPr bwMode="auto">
            <a:xfrm>
              <a:off x="7117149" y="3875536"/>
              <a:ext cx="420688" cy="158750"/>
            </a:xfrm>
            <a:custGeom>
              <a:avLst/>
              <a:gdLst>
                <a:gd name="T0" fmla="*/ 201751 w 563"/>
                <a:gd name="T1" fmla="*/ 51426 h 213"/>
                <a:gd name="T2" fmla="*/ 0 w 563"/>
                <a:gd name="T3" fmla="*/ 84965 h 213"/>
                <a:gd name="T4" fmla="*/ 216695 w 563"/>
                <a:gd name="T5" fmla="*/ 155769 h 213"/>
                <a:gd name="T6" fmla="*/ 420688 w 563"/>
                <a:gd name="T7" fmla="*/ 117758 h 213"/>
                <a:gd name="T8" fmla="*/ 201751 w 563"/>
                <a:gd name="T9" fmla="*/ 51426 h 213"/>
                <a:gd name="T10" fmla="*/ 0 60000 65536"/>
                <a:gd name="T11" fmla="*/ 0 60000 65536"/>
                <a:gd name="T12" fmla="*/ 0 60000 65536"/>
                <a:gd name="T13" fmla="*/ 0 60000 65536"/>
                <a:gd name="T14" fmla="*/ 0 60000 65536"/>
                <a:gd name="T15" fmla="*/ 0 w 563"/>
                <a:gd name="T16" fmla="*/ 0 h 213"/>
                <a:gd name="T17" fmla="*/ 563 w 563"/>
                <a:gd name="T18" fmla="*/ 213 h 213"/>
              </a:gdLst>
              <a:ahLst/>
              <a:cxnLst>
                <a:cxn ang="T10">
                  <a:pos x="T0" y="T1"/>
                </a:cxn>
                <a:cxn ang="T11">
                  <a:pos x="T2" y="T3"/>
                </a:cxn>
                <a:cxn ang="T12">
                  <a:pos x="T4" y="T5"/>
                </a:cxn>
                <a:cxn ang="T13">
                  <a:pos x="T6" y="T7"/>
                </a:cxn>
                <a:cxn ang="T14">
                  <a:pos x="T8" y="T9"/>
                </a:cxn>
              </a:cxnLst>
              <a:rect l="T15" t="T16" r="T17" b="T18"/>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w="9525">
              <a:noFill/>
              <a:round/>
              <a:headEnd/>
              <a:tailEnd/>
            </a:ln>
          </p:spPr>
          <p:txBody>
            <a:bodyPr/>
            <a:lstStyle/>
            <a:p>
              <a:endParaRPr lang="en-US"/>
            </a:p>
          </p:txBody>
        </p:sp>
        <p:sp>
          <p:nvSpPr>
            <p:cNvPr id="29334" name="Freeform 76"/>
            <p:cNvSpPr>
              <a:spLocks/>
            </p:cNvSpPr>
            <p:nvPr/>
          </p:nvSpPr>
          <p:spPr bwMode="auto">
            <a:xfrm>
              <a:off x="7110799" y="3905698"/>
              <a:ext cx="431800" cy="130175"/>
            </a:xfrm>
            <a:custGeom>
              <a:avLst/>
              <a:gdLst>
                <a:gd name="T0" fmla="*/ 207294 w 577"/>
                <a:gd name="T1" fmla="*/ 20948 h 174"/>
                <a:gd name="T2" fmla="*/ 209539 w 577"/>
                <a:gd name="T3" fmla="*/ 17955 h 174"/>
                <a:gd name="T4" fmla="*/ 131710 w 577"/>
                <a:gd name="T5" fmla="*/ 0 h 174"/>
                <a:gd name="T6" fmla="*/ 1497 w 577"/>
                <a:gd name="T7" fmla="*/ 52369 h 174"/>
                <a:gd name="T8" fmla="*/ 1497 w 577"/>
                <a:gd name="T9" fmla="*/ 56858 h 174"/>
                <a:gd name="T10" fmla="*/ 222261 w 577"/>
                <a:gd name="T11" fmla="*/ 129427 h 174"/>
                <a:gd name="T12" fmla="*/ 243215 w 577"/>
                <a:gd name="T13" fmla="*/ 130175 h 174"/>
                <a:gd name="T14" fmla="*/ 428807 w 577"/>
                <a:gd name="T15" fmla="*/ 90524 h 174"/>
                <a:gd name="T16" fmla="*/ 430303 w 577"/>
                <a:gd name="T17" fmla="*/ 86035 h 174"/>
                <a:gd name="T18" fmla="*/ 273897 w 577"/>
                <a:gd name="T19" fmla="*/ 5985 h 174"/>
                <a:gd name="T20" fmla="*/ 205049 w 577"/>
                <a:gd name="T21" fmla="*/ 17955 h 174"/>
                <a:gd name="T22" fmla="*/ 207294 w 577"/>
                <a:gd name="T23" fmla="*/ 20948 h 174"/>
                <a:gd name="T24" fmla="*/ 209539 w 577"/>
                <a:gd name="T25" fmla="*/ 17955 h 174"/>
                <a:gd name="T26" fmla="*/ 207294 w 577"/>
                <a:gd name="T27" fmla="*/ 20948 h 174"/>
                <a:gd name="T28" fmla="*/ 209539 w 577"/>
                <a:gd name="T29" fmla="*/ 23940 h 174"/>
                <a:gd name="T30" fmla="*/ 210287 w 577"/>
                <a:gd name="T31" fmla="*/ 23940 h 174"/>
                <a:gd name="T32" fmla="*/ 273897 w 577"/>
                <a:gd name="T33" fmla="*/ 13466 h 174"/>
                <a:gd name="T34" fmla="*/ 422071 w 577"/>
                <a:gd name="T35" fmla="*/ 89028 h 174"/>
                <a:gd name="T36" fmla="*/ 426562 w 577"/>
                <a:gd name="T37" fmla="*/ 87531 h 174"/>
                <a:gd name="T38" fmla="*/ 423568 w 577"/>
                <a:gd name="T39" fmla="*/ 84539 h 174"/>
                <a:gd name="T40" fmla="*/ 243215 w 577"/>
                <a:gd name="T41" fmla="*/ 122694 h 174"/>
                <a:gd name="T42" fmla="*/ 222261 w 577"/>
                <a:gd name="T43" fmla="*/ 122694 h 174"/>
                <a:gd name="T44" fmla="*/ 8232 w 577"/>
                <a:gd name="T45" fmla="*/ 51621 h 174"/>
                <a:gd name="T46" fmla="*/ 5238 w 577"/>
                <a:gd name="T47" fmla="*/ 54614 h 174"/>
                <a:gd name="T48" fmla="*/ 8980 w 577"/>
                <a:gd name="T49" fmla="*/ 56858 h 174"/>
                <a:gd name="T50" fmla="*/ 131710 w 577"/>
                <a:gd name="T51" fmla="*/ 7481 h 174"/>
                <a:gd name="T52" fmla="*/ 204301 w 577"/>
                <a:gd name="T53" fmla="*/ 23940 h 174"/>
                <a:gd name="T54" fmla="*/ 209539 w 577"/>
                <a:gd name="T55" fmla="*/ 23940 h 174"/>
                <a:gd name="T56" fmla="*/ 207294 w 577"/>
                <a:gd name="T57" fmla="*/ 20948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174"/>
                <a:gd name="T89" fmla="*/ 577 w 577"/>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w="9525">
              <a:noFill/>
              <a:round/>
              <a:headEnd/>
              <a:tailEnd/>
            </a:ln>
          </p:spPr>
          <p:txBody>
            <a:bodyPr/>
            <a:lstStyle/>
            <a:p>
              <a:endParaRPr lang="en-US"/>
            </a:p>
          </p:txBody>
        </p:sp>
        <p:sp>
          <p:nvSpPr>
            <p:cNvPr id="29335" name="Freeform 77"/>
            <p:cNvSpPr>
              <a:spLocks/>
            </p:cNvSpPr>
            <p:nvPr/>
          </p:nvSpPr>
          <p:spPr bwMode="auto">
            <a:xfrm>
              <a:off x="7164774" y="4021586"/>
              <a:ext cx="341313" cy="47625"/>
            </a:xfrm>
            <a:custGeom>
              <a:avLst/>
              <a:gdLst>
                <a:gd name="T0" fmla="*/ 2241 w 457"/>
                <a:gd name="T1" fmla="*/ 6697 h 64"/>
                <a:gd name="T2" fmla="*/ 187461 w 457"/>
                <a:gd name="T3" fmla="*/ 47625 h 64"/>
                <a:gd name="T4" fmla="*/ 338326 w 457"/>
                <a:gd name="T5" fmla="*/ 19348 h 64"/>
                <a:gd name="T6" fmla="*/ 339819 w 457"/>
                <a:gd name="T7" fmla="*/ 14139 h 64"/>
                <a:gd name="T8" fmla="*/ 333098 w 457"/>
                <a:gd name="T9" fmla="*/ 12650 h 64"/>
                <a:gd name="T10" fmla="*/ 187461 w 457"/>
                <a:gd name="T11" fmla="*/ 40928 h 64"/>
                <a:gd name="T12" fmla="*/ 59002 w 457"/>
                <a:gd name="T13" fmla="*/ 20836 h 64"/>
                <a:gd name="T14" fmla="*/ 21659 w 457"/>
                <a:gd name="T15" fmla="*/ 7441 h 64"/>
                <a:gd name="T16" fmla="*/ 11203 w 457"/>
                <a:gd name="T17" fmla="*/ 2977 h 64"/>
                <a:gd name="T18" fmla="*/ 8962 w 457"/>
                <a:gd name="T19" fmla="*/ 1488 h 64"/>
                <a:gd name="T20" fmla="*/ 8215 w 457"/>
                <a:gd name="T21" fmla="*/ 1488 h 64"/>
                <a:gd name="T22" fmla="*/ 1494 w 457"/>
                <a:gd name="T23" fmla="*/ 2232 h 64"/>
                <a:gd name="T24" fmla="*/ 2241 w 457"/>
                <a:gd name="T25" fmla="*/ 669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64"/>
                <a:gd name="T41" fmla="*/ 457 w 4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w="9525">
              <a:noFill/>
              <a:round/>
              <a:headEnd/>
              <a:tailEnd/>
            </a:ln>
          </p:spPr>
          <p:txBody>
            <a:bodyPr/>
            <a:lstStyle/>
            <a:p>
              <a:endParaRPr lang="en-US"/>
            </a:p>
          </p:txBody>
        </p:sp>
        <p:sp>
          <p:nvSpPr>
            <p:cNvPr id="29336" name="Freeform 78"/>
            <p:cNvSpPr>
              <a:spLocks/>
            </p:cNvSpPr>
            <p:nvPr/>
          </p:nvSpPr>
          <p:spPr bwMode="auto">
            <a:xfrm>
              <a:off x="7263199" y="3915223"/>
              <a:ext cx="98425" cy="55562"/>
            </a:xfrm>
            <a:custGeom>
              <a:avLst/>
              <a:gdLst>
                <a:gd name="T0" fmla="*/ 9842 w 130"/>
                <a:gd name="T1" fmla="*/ 52599 h 75"/>
                <a:gd name="T2" fmla="*/ 9842 w 130"/>
                <a:gd name="T3" fmla="*/ 52599 h 75"/>
                <a:gd name="T4" fmla="*/ 31799 w 130"/>
                <a:gd name="T5" fmla="*/ 31115 h 75"/>
                <a:gd name="T6" fmla="*/ 93882 w 130"/>
                <a:gd name="T7" fmla="*/ 7408 h 75"/>
                <a:gd name="T8" fmla="*/ 97668 w 130"/>
                <a:gd name="T9" fmla="*/ 2963 h 75"/>
                <a:gd name="T10" fmla="*/ 92368 w 130"/>
                <a:gd name="T11" fmla="*/ 0 h 75"/>
                <a:gd name="T12" fmla="*/ 21956 w 130"/>
                <a:gd name="T13" fmla="*/ 28151 h 75"/>
                <a:gd name="T14" fmla="*/ 757 w 130"/>
                <a:gd name="T15" fmla="*/ 49635 h 75"/>
                <a:gd name="T16" fmla="*/ 3028 w 130"/>
                <a:gd name="T17" fmla="*/ 54821 h 75"/>
                <a:gd name="T18" fmla="*/ 9842 w 130"/>
                <a:gd name="T19" fmla="*/ 52599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5"/>
                <a:gd name="T32" fmla="*/ 130 w 13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w="9525">
              <a:noFill/>
              <a:round/>
              <a:headEnd/>
              <a:tailEnd/>
            </a:ln>
          </p:spPr>
          <p:txBody>
            <a:bodyPr/>
            <a:lstStyle/>
            <a:p>
              <a:endParaRPr lang="en-US"/>
            </a:p>
          </p:txBody>
        </p:sp>
        <p:sp>
          <p:nvSpPr>
            <p:cNvPr id="29337" name="Freeform 79"/>
            <p:cNvSpPr>
              <a:spLocks/>
            </p:cNvSpPr>
            <p:nvPr/>
          </p:nvSpPr>
          <p:spPr bwMode="auto">
            <a:xfrm>
              <a:off x="7123499" y="3915223"/>
              <a:ext cx="376238" cy="79375"/>
            </a:xfrm>
            <a:custGeom>
              <a:avLst/>
              <a:gdLst>
                <a:gd name="T0" fmla="*/ 47030 w 504"/>
                <a:gd name="T1" fmla="*/ 21513 h 107"/>
                <a:gd name="T2" fmla="*/ 61213 w 504"/>
                <a:gd name="T3" fmla="*/ 27447 h 107"/>
                <a:gd name="T4" fmla="*/ 120934 w 504"/>
                <a:gd name="T5" fmla="*/ 41542 h 107"/>
                <a:gd name="T6" fmla="*/ 159752 w 504"/>
                <a:gd name="T7" fmla="*/ 77150 h 107"/>
                <a:gd name="T8" fmla="*/ 308306 w 504"/>
                <a:gd name="T9" fmla="*/ 45993 h 107"/>
                <a:gd name="T10" fmla="*/ 318011 w 504"/>
                <a:gd name="T11" fmla="*/ 22255 h 107"/>
                <a:gd name="T12" fmla="*/ 163484 w 504"/>
                <a:gd name="T13" fmla="*/ 43768 h 107"/>
                <a:gd name="T14" fmla="*/ 146315 w 504"/>
                <a:gd name="T15" fmla="*/ 34866 h 107"/>
                <a:gd name="T16" fmla="*/ 138850 w 504"/>
                <a:gd name="T17" fmla="*/ 4451 h 107"/>
                <a:gd name="T18" fmla="*/ 47030 w 504"/>
                <a:gd name="T19" fmla="*/ 2151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107"/>
                <a:gd name="T32" fmla="*/ 504 w 5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w="9525">
              <a:noFill/>
              <a:round/>
              <a:headEnd/>
              <a:tailEnd/>
            </a:ln>
          </p:spPr>
          <p:txBody>
            <a:bodyPr/>
            <a:lstStyle/>
            <a:p>
              <a:endParaRPr lang="en-US"/>
            </a:p>
          </p:txBody>
        </p:sp>
        <p:sp>
          <p:nvSpPr>
            <p:cNvPr id="29338" name="Freeform 80"/>
            <p:cNvSpPr>
              <a:spLocks/>
            </p:cNvSpPr>
            <p:nvPr/>
          </p:nvSpPr>
          <p:spPr bwMode="auto">
            <a:xfrm>
              <a:off x="7306062" y="3929511"/>
              <a:ext cx="150813" cy="34925"/>
            </a:xfrm>
            <a:custGeom>
              <a:avLst/>
              <a:gdLst>
                <a:gd name="T0" fmla="*/ 55248 w 202"/>
                <a:gd name="T1" fmla="*/ 3715 h 47"/>
                <a:gd name="T2" fmla="*/ 10452 w 202"/>
                <a:gd name="T3" fmla="*/ 31210 h 47"/>
                <a:gd name="T4" fmla="*/ 107510 w 202"/>
                <a:gd name="T5" fmla="*/ 17091 h 47"/>
                <a:gd name="T6" fmla="*/ 55248 w 202"/>
                <a:gd name="T7" fmla="*/ 3715 h 47"/>
                <a:gd name="T8" fmla="*/ 0 60000 65536"/>
                <a:gd name="T9" fmla="*/ 0 60000 65536"/>
                <a:gd name="T10" fmla="*/ 0 60000 65536"/>
                <a:gd name="T11" fmla="*/ 0 60000 65536"/>
                <a:gd name="T12" fmla="*/ 0 w 202"/>
                <a:gd name="T13" fmla="*/ 0 h 47"/>
                <a:gd name="T14" fmla="*/ 202 w 202"/>
                <a:gd name="T15" fmla="*/ 47 h 47"/>
              </a:gdLst>
              <a:ahLst/>
              <a:cxnLst>
                <a:cxn ang="T8">
                  <a:pos x="T0" y="T1"/>
                </a:cxn>
                <a:cxn ang="T9">
                  <a:pos x="T2" y="T3"/>
                </a:cxn>
                <a:cxn ang="T10">
                  <a:pos x="T4" y="T5"/>
                </a:cxn>
                <a:cxn ang="T11">
                  <a:pos x="T6" y="T7"/>
                </a:cxn>
              </a:cxnLst>
              <a:rect l="T12" t="T13" r="T14" b="T15"/>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w="9525">
              <a:noFill/>
              <a:round/>
              <a:headEnd/>
              <a:tailEnd/>
            </a:ln>
          </p:spPr>
          <p:txBody>
            <a:bodyPr/>
            <a:lstStyle/>
            <a:p>
              <a:endParaRPr lang="en-US"/>
            </a:p>
          </p:txBody>
        </p:sp>
        <p:sp>
          <p:nvSpPr>
            <p:cNvPr id="29339" name="Freeform 81"/>
            <p:cNvSpPr>
              <a:spLocks/>
            </p:cNvSpPr>
            <p:nvPr/>
          </p:nvSpPr>
          <p:spPr bwMode="auto">
            <a:xfrm>
              <a:off x="7075874" y="3629473"/>
              <a:ext cx="492125" cy="115887"/>
            </a:xfrm>
            <a:custGeom>
              <a:avLst/>
              <a:gdLst>
                <a:gd name="T0" fmla="*/ 23933 w 658"/>
                <a:gd name="T1" fmla="*/ 25257 h 156"/>
                <a:gd name="T2" fmla="*/ 443511 w 658"/>
                <a:gd name="T3" fmla="*/ 16343 h 156"/>
                <a:gd name="T4" fmla="*/ 481654 w 658"/>
                <a:gd name="T5" fmla="*/ 26743 h 156"/>
                <a:gd name="T6" fmla="*/ 197448 w 658"/>
                <a:gd name="T7" fmla="*/ 107715 h 156"/>
                <a:gd name="T8" fmla="*/ 4487 w 658"/>
                <a:gd name="T9" fmla="*/ 46058 h 156"/>
                <a:gd name="T10" fmla="*/ 23933 w 658"/>
                <a:gd name="T11" fmla="*/ 25257 h 156"/>
                <a:gd name="T12" fmla="*/ 0 60000 65536"/>
                <a:gd name="T13" fmla="*/ 0 60000 65536"/>
                <a:gd name="T14" fmla="*/ 0 60000 65536"/>
                <a:gd name="T15" fmla="*/ 0 60000 65536"/>
                <a:gd name="T16" fmla="*/ 0 60000 65536"/>
                <a:gd name="T17" fmla="*/ 0 60000 65536"/>
                <a:gd name="T18" fmla="*/ 0 w 658"/>
                <a:gd name="T19" fmla="*/ 0 h 156"/>
                <a:gd name="T20" fmla="*/ 658 w 65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w="9525">
              <a:noFill/>
              <a:round/>
              <a:headEnd/>
              <a:tailEnd/>
            </a:ln>
          </p:spPr>
          <p:txBody>
            <a:bodyPr/>
            <a:lstStyle/>
            <a:p>
              <a:endParaRPr lang="en-US"/>
            </a:p>
          </p:txBody>
        </p:sp>
        <p:sp>
          <p:nvSpPr>
            <p:cNvPr id="29340" name="Freeform 82"/>
            <p:cNvSpPr>
              <a:spLocks/>
            </p:cNvSpPr>
            <p:nvPr/>
          </p:nvSpPr>
          <p:spPr bwMode="auto">
            <a:xfrm>
              <a:off x="7123499" y="3651698"/>
              <a:ext cx="381000" cy="80962"/>
            </a:xfrm>
            <a:custGeom>
              <a:avLst/>
              <a:gdLst>
                <a:gd name="T0" fmla="*/ 18750 w 508"/>
                <a:gd name="T1" fmla="*/ 18160 h 107"/>
                <a:gd name="T2" fmla="*/ 343500 w 508"/>
                <a:gd name="T3" fmla="*/ 11350 h 107"/>
                <a:gd name="T4" fmla="*/ 372750 w 508"/>
                <a:gd name="T5" fmla="*/ 18916 h 107"/>
                <a:gd name="T6" fmla="*/ 153000 w 508"/>
                <a:gd name="T7" fmla="*/ 75665 h 107"/>
                <a:gd name="T8" fmla="*/ 3750 w 508"/>
                <a:gd name="T9" fmla="*/ 32536 h 107"/>
                <a:gd name="T10" fmla="*/ 18750 w 508"/>
                <a:gd name="T11" fmla="*/ 18160 h 107"/>
                <a:gd name="T12" fmla="*/ 0 60000 65536"/>
                <a:gd name="T13" fmla="*/ 0 60000 65536"/>
                <a:gd name="T14" fmla="*/ 0 60000 65536"/>
                <a:gd name="T15" fmla="*/ 0 60000 65536"/>
                <a:gd name="T16" fmla="*/ 0 60000 65536"/>
                <a:gd name="T17" fmla="*/ 0 60000 65536"/>
                <a:gd name="T18" fmla="*/ 0 w 508"/>
                <a:gd name="T19" fmla="*/ 0 h 107"/>
                <a:gd name="T20" fmla="*/ 508 w 5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w="9525">
              <a:noFill/>
              <a:round/>
              <a:headEnd/>
              <a:tailEnd/>
            </a:ln>
          </p:spPr>
          <p:txBody>
            <a:bodyPr/>
            <a:lstStyle/>
            <a:p>
              <a:endParaRPr lang="en-US"/>
            </a:p>
          </p:txBody>
        </p:sp>
        <p:sp>
          <p:nvSpPr>
            <p:cNvPr id="29341" name="Freeform 83"/>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9342" name="Freeform 8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343" name="Freeform 85"/>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9344" name="Freeform 86"/>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9345" name="Freeform 87"/>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346" name="Freeform 88"/>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9347" name="Freeform 89"/>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grpSp>
          <p:nvGrpSpPr>
            <p:cNvPr id="29348" name="Group 180"/>
            <p:cNvGrpSpPr>
              <a:grpSpLocks/>
            </p:cNvGrpSpPr>
            <p:nvPr/>
          </p:nvGrpSpPr>
          <p:grpSpPr bwMode="auto">
            <a:xfrm rot="353496">
              <a:off x="6693705" y="2375138"/>
              <a:ext cx="1335836" cy="1099780"/>
              <a:chOff x="1186508" y="491951"/>
              <a:chExt cx="1335836" cy="1099780"/>
            </a:xfrm>
          </p:grpSpPr>
          <p:sp>
            <p:nvSpPr>
              <p:cNvPr id="29349" name="Freeform 34"/>
              <p:cNvSpPr>
                <a:spLocks/>
              </p:cNvSpPr>
              <p:nvPr/>
            </p:nvSpPr>
            <p:spPr bwMode="auto">
              <a:xfrm rot="-483715">
                <a:off x="1186508" y="611860"/>
                <a:ext cx="372817" cy="218382"/>
              </a:xfrm>
              <a:custGeom>
                <a:avLst/>
                <a:gdLst>
                  <a:gd name="T0" fmla="*/ 0 w 245"/>
                  <a:gd name="T1" fmla="*/ 218382 h 143"/>
                  <a:gd name="T2" fmla="*/ 162822 w 245"/>
                  <a:gd name="T3" fmla="*/ 45814 h 143"/>
                  <a:gd name="T4" fmla="*/ 343905 w 245"/>
                  <a:gd name="T5" fmla="*/ 113009 h 143"/>
                  <a:gd name="T6" fmla="*/ 0 w 245"/>
                  <a:gd name="T7" fmla="*/ 21838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9350" name="Freeform 35"/>
              <p:cNvSpPr>
                <a:spLocks/>
              </p:cNvSpPr>
              <p:nvPr/>
            </p:nvSpPr>
            <p:spPr bwMode="auto">
              <a:xfrm rot="-483715">
                <a:off x="2094576" y="491951"/>
                <a:ext cx="370403" cy="220793"/>
              </a:xfrm>
              <a:custGeom>
                <a:avLst/>
                <a:gdLst>
                  <a:gd name="T0" fmla="*/ 370403 w 243"/>
                  <a:gd name="T1" fmla="*/ 220793 h 145"/>
                  <a:gd name="T2" fmla="*/ 211877 w 243"/>
                  <a:gd name="T3" fmla="*/ 47204 h 145"/>
                  <a:gd name="T4" fmla="*/ 28962 w 243"/>
                  <a:gd name="T5" fmla="*/ 109635 h 145"/>
                  <a:gd name="T6" fmla="*/ 370403 w 243"/>
                  <a:gd name="T7" fmla="*/ 22079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9351" name="Freeform 36"/>
              <p:cNvSpPr>
                <a:spLocks/>
              </p:cNvSpPr>
              <p:nvPr/>
            </p:nvSpPr>
            <p:spPr bwMode="auto">
              <a:xfrm rot="-483715">
                <a:off x="1293508" y="881100"/>
                <a:ext cx="486229" cy="700992"/>
              </a:xfrm>
              <a:custGeom>
                <a:avLst/>
                <a:gdLst>
                  <a:gd name="T0" fmla="*/ 15242 w 319"/>
                  <a:gd name="T1" fmla="*/ 371831 h 460"/>
                  <a:gd name="T2" fmla="*/ 271313 w 319"/>
                  <a:gd name="T3" fmla="*/ 688801 h 460"/>
                  <a:gd name="T4" fmla="*/ 470987 w 319"/>
                  <a:gd name="T5" fmla="*/ 329161 h 460"/>
                  <a:gd name="T6" fmla="*/ 214916 w 319"/>
                  <a:gd name="T7" fmla="*/ 12191 h 460"/>
                  <a:gd name="T8" fmla="*/ 15242 w 319"/>
                  <a:gd name="T9" fmla="*/ 37183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9352" name="Freeform 37"/>
              <p:cNvSpPr>
                <a:spLocks/>
              </p:cNvSpPr>
              <p:nvPr/>
            </p:nvSpPr>
            <p:spPr bwMode="auto">
              <a:xfrm rot="-483715">
                <a:off x="1383600" y="979451"/>
                <a:ext cx="298011" cy="516394"/>
              </a:xfrm>
              <a:custGeom>
                <a:avLst/>
                <a:gdLst>
                  <a:gd name="T0" fmla="*/ 13754 w 195"/>
                  <a:gd name="T1" fmla="*/ 272668 h 339"/>
                  <a:gd name="T2" fmla="*/ 174222 w 195"/>
                  <a:gd name="T3" fmla="*/ 508778 h 339"/>
                  <a:gd name="T4" fmla="*/ 282728 w 195"/>
                  <a:gd name="T5" fmla="*/ 245249 h 339"/>
                  <a:gd name="T6" fmla="*/ 122261 w 195"/>
                  <a:gd name="T7" fmla="*/ 7616 h 339"/>
                  <a:gd name="T8" fmla="*/ 13754 w 195"/>
                  <a:gd name="T9" fmla="*/ 27266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9353" name="Freeform 38"/>
              <p:cNvSpPr>
                <a:spLocks/>
              </p:cNvSpPr>
              <p:nvPr/>
            </p:nvSpPr>
            <p:spPr bwMode="auto">
              <a:xfrm rot="-483715">
                <a:off x="1474820" y="1075482"/>
                <a:ext cx="106175" cy="335414"/>
              </a:xfrm>
              <a:custGeom>
                <a:avLst/>
                <a:gdLst>
                  <a:gd name="T0" fmla="*/ 12134 w 70"/>
                  <a:gd name="T1" fmla="*/ 173805 h 220"/>
                  <a:gd name="T2" fmla="*/ 75839 w 70"/>
                  <a:gd name="T3" fmla="*/ 330840 h 220"/>
                  <a:gd name="T4" fmla="*/ 94041 w 70"/>
                  <a:gd name="T5" fmla="*/ 161609 h 220"/>
                  <a:gd name="T6" fmla="*/ 30336 w 70"/>
                  <a:gd name="T7" fmla="*/ 4574 h 220"/>
                  <a:gd name="T8" fmla="*/ 12134 w 70"/>
                  <a:gd name="T9" fmla="*/ 173805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9354" name="Freeform 39"/>
              <p:cNvSpPr>
                <a:spLocks/>
              </p:cNvSpPr>
              <p:nvPr/>
            </p:nvSpPr>
            <p:spPr bwMode="auto">
              <a:xfrm rot="-483715">
                <a:off x="1332077" y="1170360"/>
                <a:ext cx="468132" cy="410219"/>
              </a:xfrm>
              <a:custGeom>
                <a:avLst/>
                <a:gdLst>
                  <a:gd name="T0" fmla="*/ 323270 w 307"/>
                  <a:gd name="T1" fmla="*/ 338545 h 269"/>
                  <a:gd name="T2" fmla="*/ 448309 w 307"/>
                  <a:gd name="T3" fmla="*/ 0 h 269"/>
                  <a:gd name="T4" fmla="*/ 452883 w 307"/>
                  <a:gd name="T5" fmla="*/ 36599 h 269"/>
                  <a:gd name="T6" fmla="*/ 253127 w 307"/>
                  <a:gd name="T7" fmla="*/ 396494 h 269"/>
                  <a:gd name="T8" fmla="*/ 0 w 307"/>
                  <a:gd name="T9" fmla="*/ 99124 h 269"/>
                  <a:gd name="T10" fmla="*/ 323270 w 307"/>
                  <a:gd name="T11" fmla="*/ 33854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9355" name="Freeform 40"/>
              <p:cNvSpPr>
                <a:spLocks noEditPoints="1"/>
              </p:cNvSpPr>
              <p:nvPr/>
            </p:nvSpPr>
            <p:spPr bwMode="auto">
              <a:xfrm rot="-483715">
                <a:off x="1285232" y="873849"/>
                <a:ext cx="503120" cy="717882"/>
              </a:xfrm>
              <a:custGeom>
                <a:avLst/>
                <a:gdLst>
                  <a:gd name="T0" fmla="*/ 222592 w 330"/>
                  <a:gd name="T1" fmla="*/ 12193 h 471"/>
                  <a:gd name="T2" fmla="*/ 15246 w 330"/>
                  <a:gd name="T3" fmla="*/ 381041 h 471"/>
                  <a:gd name="T4" fmla="*/ 15246 w 330"/>
                  <a:gd name="T5" fmla="*/ 381041 h 471"/>
                  <a:gd name="T6" fmla="*/ 279003 w 330"/>
                  <a:gd name="T7" fmla="*/ 705689 h 471"/>
                  <a:gd name="T8" fmla="*/ 486349 w 330"/>
                  <a:gd name="T9" fmla="*/ 336841 h 471"/>
                  <a:gd name="T10" fmla="*/ 222592 w 330"/>
                  <a:gd name="T11" fmla="*/ 12193 h 471"/>
                  <a:gd name="T12" fmla="*/ 33541 w 330"/>
                  <a:gd name="T13" fmla="*/ 377993 h 471"/>
                  <a:gd name="T14" fmla="*/ 33541 w 330"/>
                  <a:gd name="T15" fmla="*/ 377993 h 471"/>
                  <a:gd name="T16" fmla="*/ 224117 w 330"/>
                  <a:gd name="T17" fmla="*/ 30483 h 471"/>
                  <a:gd name="T18" fmla="*/ 468054 w 330"/>
                  <a:gd name="T19" fmla="*/ 338365 h 471"/>
                  <a:gd name="T20" fmla="*/ 277478 w 330"/>
                  <a:gd name="T21" fmla="*/ 685875 h 471"/>
                  <a:gd name="T22" fmla="*/ 33541 w 330"/>
                  <a:gd name="T23" fmla="*/ 37799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9356" name="Freeform 41"/>
              <p:cNvSpPr>
                <a:spLocks/>
              </p:cNvSpPr>
              <p:nvPr/>
            </p:nvSpPr>
            <p:spPr bwMode="auto">
              <a:xfrm rot="-483715">
                <a:off x="1972445" y="758127"/>
                <a:ext cx="541730" cy="756492"/>
              </a:xfrm>
              <a:custGeom>
                <a:avLst/>
                <a:gdLst>
                  <a:gd name="T0" fmla="*/ 27468 w 355"/>
                  <a:gd name="T1" fmla="*/ 334016 h 496"/>
                  <a:gd name="T2" fmla="*/ 218218 w 355"/>
                  <a:gd name="T3" fmla="*/ 732089 h 496"/>
                  <a:gd name="T4" fmla="*/ 512736 w 355"/>
                  <a:gd name="T5" fmla="*/ 422476 h 496"/>
                  <a:gd name="T6" fmla="*/ 321986 w 355"/>
                  <a:gd name="T7" fmla="*/ 24403 h 496"/>
                  <a:gd name="T8" fmla="*/ 27468 w 355"/>
                  <a:gd name="T9" fmla="*/ 33401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9357" name="Freeform 42"/>
              <p:cNvSpPr>
                <a:spLocks/>
              </p:cNvSpPr>
              <p:nvPr/>
            </p:nvSpPr>
            <p:spPr bwMode="auto">
              <a:xfrm rot="-483715">
                <a:off x="2094732" y="918565"/>
                <a:ext cx="304043" cy="527251"/>
              </a:xfrm>
              <a:custGeom>
                <a:avLst/>
                <a:gdLst>
                  <a:gd name="T0" fmla="*/ 15279 w 199"/>
                  <a:gd name="T1" fmla="*/ 242292 h 346"/>
                  <a:gd name="T2" fmla="*/ 123756 w 199"/>
                  <a:gd name="T3" fmla="*/ 515060 h 346"/>
                  <a:gd name="T4" fmla="*/ 287237 w 199"/>
                  <a:gd name="T5" fmla="*/ 286483 h 346"/>
                  <a:gd name="T6" fmla="*/ 180287 w 199"/>
                  <a:gd name="T7" fmla="*/ 12191 h 346"/>
                  <a:gd name="T8" fmla="*/ 15279 w 199"/>
                  <a:gd name="T9" fmla="*/ 24229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9358" name="Freeform 43"/>
              <p:cNvSpPr>
                <a:spLocks/>
              </p:cNvSpPr>
              <p:nvPr/>
            </p:nvSpPr>
            <p:spPr bwMode="auto">
              <a:xfrm rot="-483715">
                <a:off x="2217016" y="1077797"/>
                <a:ext cx="66358" cy="300424"/>
              </a:xfrm>
              <a:custGeom>
                <a:avLst/>
                <a:gdLst>
                  <a:gd name="T0" fmla="*/ 1543 w 43"/>
                  <a:gd name="T1" fmla="*/ 149450 h 197"/>
                  <a:gd name="T2" fmla="*/ 27778 w 43"/>
                  <a:gd name="T3" fmla="*/ 298899 h 197"/>
                  <a:gd name="T4" fmla="*/ 63272 w 43"/>
                  <a:gd name="T5" fmla="*/ 150974 h 197"/>
                  <a:gd name="T6" fmla="*/ 37037 w 43"/>
                  <a:gd name="T7" fmla="*/ 0 h 197"/>
                  <a:gd name="T8" fmla="*/ 1543 w 43"/>
                  <a:gd name="T9" fmla="*/ 14945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9359" name="Freeform 44"/>
              <p:cNvSpPr>
                <a:spLocks/>
              </p:cNvSpPr>
              <p:nvPr/>
            </p:nvSpPr>
            <p:spPr bwMode="auto">
              <a:xfrm rot="-483715">
                <a:off x="2010320" y="970289"/>
                <a:ext cx="500709" cy="542936"/>
              </a:xfrm>
              <a:custGeom>
                <a:avLst/>
                <a:gdLst>
                  <a:gd name="T0" fmla="*/ 0 w 328"/>
                  <a:gd name="T1" fmla="*/ 224190 h 356"/>
                  <a:gd name="T2" fmla="*/ 228983 w 328"/>
                  <a:gd name="T3" fmla="*/ 474306 h 356"/>
                  <a:gd name="T4" fmla="*/ 476284 w 328"/>
                  <a:gd name="T5" fmla="*/ 0 h 356"/>
                  <a:gd name="T6" fmla="*/ 490023 w 328"/>
                  <a:gd name="T7" fmla="*/ 208939 h 356"/>
                  <a:gd name="T8" fmla="*/ 195399 w 328"/>
                  <a:gd name="T9" fmla="*/ 518534 h 356"/>
                  <a:gd name="T10" fmla="*/ 0 w 328"/>
                  <a:gd name="T11" fmla="*/ 224190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9360" name="Freeform 45"/>
              <p:cNvSpPr>
                <a:spLocks noEditPoints="1"/>
              </p:cNvSpPr>
              <p:nvPr/>
            </p:nvSpPr>
            <p:spPr bwMode="auto">
              <a:xfrm rot="-483715">
                <a:off x="1966137" y="764094"/>
                <a:ext cx="556207" cy="757698"/>
              </a:xfrm>
              <a:custGeom>
                <a:avLst/>
                <a:gdLst>
                  <a:gd name="T0" fmla="*/ 170672 w 365"/>
                  <a:gd name="T1" fmla="*/ 54884 h 497"/>
                  <a:gd name="T2" fmla="*/ 28953 w 365"/>
                  <a:gd name="T3" fmla="*/ 327777 h 497"/>
                  <a:gd name="T4" fmla="*/ 28953 w 365"/>
                  <a:gd name="T5" fmla="*/ 327777 h 497"/>
                  <a:gd name="T6" fmla="*/ 225531 w 365"/>
                  <a:gd name="T7" fmla="*/ 733305 h 497"/>
                  <a:gd name="T8" fmla="*/ 527254 w 365"/>
                  <a:gd name="T9" fmla="*/ 417725 h 497"/>
                  <a:gd name="T10" fmla="*/ 330676 w 365"/>
                  <a:gd name="T11" fmla="*/ 10672 h 497"/>
                  <a:gd name="T12" fmla="*/ 170672 w 365"/>
                  <a:gd name="T13" fmla="*/ 54884 h 497"/>
                  <a:gd name="T14" fmla="*/ 228578 w 365"/>
                  <a:gd name="T15" fmla="*/ 711962 h 497"/>
                  <a:gd name="T16" fmla="*/ 47239 w 365"/>
                  <a:gd name="T17" fmla="*/ 330826 h 497"/>
                  <a:gd name="T18" fmla="*/ 47239 w 365"/>
                  <a:gd name="T19" fmla="*/ 330826 h 497"/>
                  <a:gd name="T20" fmla="*/ 181339 w 365"/>
                  <a:gd name="T21" fmla="*/ 73178 h 497"/>
                  <a:gd name="T22" fmla="*/ 327629 w 365"/>
                  <a:gd name="T23" fmla="*/ 32015 h 497"/>
                  <a:gd name="T24" fmla="*/ 508968 w 365"/>
                  <a:gd name="T25" fmla="*/ 413151 h 497"/>
                  <a:gd name="T26" fmla="*/ 228578 w 365"/>
                  <a:gd name="T27" fmla="*/ 711962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9361" name="Freeform 46"/>
              <p:cNvSpPr>
                <a:spLocks/>
              </p:cNvSpPr>
              <p:nvPr/>
            </p:nvSpPr>
            <p:spPr bwMode="auto">
              <a:xfrm rot="-483715">
                <a:off x="2081597" y="1051500"/>
                <a:ext cx="211142" cy="323348"/>
              </a:xfrm>
              <a:custGeom>
                <a:avLst/>
                <a:gdLst>
                  <a:gd name="T0" fmla="*/ 9180 w 138"/>
                  <a:gd name="T1" fmla="*/ 150997 h 212"/>
                  <a:gd name="T2" fmla="*/ 88741 w 138"/>
                  <a:gd name="T3" fmla="*/ 317247 h 212"/>
                  <a:gd name="T4" fmla="*/ 201962 w 138"/>
                  <a:gd name="T5" fmla="*/ 172351 h 212"/>
                  <a:gd name="T6" fmla="*/ 122401 w 138"/>
                  <a:gd name="T7" fmla="*/ 6101 h 212"/>
                  <a:gd name="T8" fmla="*/ 9180 w 138"/>
                  <a:gd name="T9" fmla="*/ 150997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9362" name="Freeform 47"/>
              <p:cNvSpPr>
                <a:spLocks/>
              </p:cNvSpPr>
              <p:nvPr/>
            </p:nvSpPr>
            <p:spPr bwMode="auto">
              <a:xfrm rot="-483715">
                <a:off x="2181528" y="1114929"/>
                <a:ext cx="80837" cy="102555"/>
              </a:xfrm>
              <a:custGeom>
                <a:avLst/>
                <a:gdLst>
                  <a:gd name="T0" fmla="*/ 3050 w 53"/>
                  <a:gd name="T1" fmla="*/ 47451 h 67"/>
                  <a:gd name="T2" fmla="*/ 35080 w 53"/>
                  <a:gd name="T3" fmla="*/ 99494 h 67"/>
                  <a:gd name="T4" fmla="*/ 77787 w 53"/>
                  <a:gd name="T5" fmla="*/ 55104 h 67"/>
                  <a:gd name="T6" fmla="*/ 45757 w 53"/>
                  <a:gd name="T7" fmla="*/ 3061 h 67"/>
                  <a:gd name="T8" fmla="*/ 3050 w 53"/>
                  <a:gd name="T9" fmla="*/ 4745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9363" name="Freeform 48"/>
              <p:cNvSpPr>
                <a:spLocks/>
              </p:cNvSpPr>
              <p:nvPr/>
            </p:nvSpPr>
            <p:spPr bwMode="auto">
              <a:xfrm rot="-483715">
                <a:off x="1483781" y="1133641"/>
                <a:ext cx="212349" cy="320937"/>
              </a:xfrm>
              <a:custGeom>
                <a:avLst/>
                <a:gdLst>
                  <a:gd name="T0" fmla="*/ 9166 w 139"/>
                  <a:gd name="T1" fmla="*/ 170355 h 211"/>
                  <a:gd name="T2" fmla="*/ 122215 w 139"/>
                  <a:gd name="T3" fmla="*/ 314853 h 211"/>
                  <a:gd name="T4" fmla="*/ 203183 w 139"/>
                  <a:gd name="T5" fmla="*/ 150582 h 211"/>
                  <a:gd name="T6" fmla="*/ 90134 w 139"/>
                  <a:gd name="T7" fmla="*/ 6084 h 211"/>
                  <a:gd name="T8" fmla="*/ 9166 w 139"/>
                  <a:gd name="T9" fmla="*/ 17035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9364" name="Freeform 49"/>
              <p:cNvSpPr>
                <a:spLocks/>
              </p:cNvSpPr>
              <p:nvPr/>
            </p:nvSpPr>
            <p:spPr bwMode="auto">
              <a:xfrm rot="-483715">
                <a:off x="1573062" y="1190141"/>
                <a:ext cx="80837" cy="101348"/>
              </a:xfrm>
              <a:custGeom>
                <a:avLst/>
                <a:gdLst>
                  <a:gd name="T0" fmla="*/ 3050 w 53"/>
                  <a:gd name="T1" fmla="*/ 55281 h 66"/>
                  <a:gd name="T2" fmla="*/ 45757 w 53"/>
                  <a:gd name="T3" fmla="*/ 99812 h 66"/>
                  <a:gd name="T4" fmla="*/ 77787 w 53"/>
                  <a:gd name="T5" fmla="*/ 46067 h 66"/>
                  <a:gd name="T6" fmla="*/ 35080 w 53"/>
                  <a:gd name="T7" fmla="*/ 1536 h 66"/>
                  <a:gd name="T8" fmla="*/ 3050 w 53"/>
                  <a:gd name="T9" fmla="*/ 5528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grpSp>
        <p:nvGrpSpPr>
          <p:cNvPr id="28678" name="Group 225"/>
          <p:cNvGrpSpPr>
            <a:grpSpLocks/>
          </p:cNvGrpSpPr>
          <p:nvPr/>
        </p:nvGrpSpPr>
        <p:grpSpPr bwMode="auto">
          <a:xfrm>
            <a:off x="7451725" y="2108200"/>
            <a:ext cx="1116013" cy="688975"/>
            <a:chOff x="5465761" y="2074993"/>
            <a:chExt cx="3601228" cy="2225040"/>
          </a:xfrm>
        </p:grpSpPr>
        <p:sp>
          <p:nvSpPr>
            <p:cNvPr id="227" name="Teardrop 226"/>
            <p:cNvSpPr/>
            <p:nvPr/>
          </p:nvSpPr>
          <p:spPr>
            <a:xfrm rot="18990234">
              <a:off x="6162442" y="2074993"/>
              <a:ext cx="2223232"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9244" name="Group 227"/>
            <p:cNvGrpSpPr>
              <a:grpSpLocks/>
            </p:cNvGrpSpPr>
            <p:nvPr/>
          </p:nvGrpSpPr>
          <p:grpSpPr bwMode="auto">
            <a:xfrm rot="3325762">
              <a:off x="5564979" y="2993352"/>
              <a:ext cx="746125" cy="944562"/>
              <a:chOff x="3722689" y="2281238"/>
              <a:chExt cx="746125" cy="944562"/>
            </a:xfrm>
          </p:grpSpPr>
          <p:sp>
            <p:nvSpPr>
              <p:cNvPr id="29304" name="Freeform 10"/>
              <p:cNvSpPr>
                <a:spLocks/>
              </p:cNvSpPr>
              <p:nvPr/>
            </p:nvSpPr>
            <p:spPr bwMode="auto">
              <a:xfrm>
                <a:off x="3722689" y="2281238"/>
                <a:ext cx="746125" cy="938212"/>
              </a:xfrm>
              <a:custGeom>
                <a:avLst/>
                <a:gdLst>
                  <a:gd name="T0" fmla="*/ 0 w 997"/>
                  <a:gd name="T1" fmla="*/ 865008 h 1256"/>
                  <a:gd name="T2" fmla="*/ 11226 w 997"/>
                  <a:gd name="T3" fmla="*/ 820936 h 1256"/>
                  <a:gd name="T4" fmla="*/ 24696 w 997"/>
                  <a:gd name="T5" fmla="*/ 769394 h 1256"/>
                  <a:gd name="T6" fmla="*/ 30683 w 997"/>
                  <a:gd name="T7" fmla="*/ 560238 h 1256"/>
                  <a:gd name="T8" fmla="*/ 63611 w 997"/>
                  <a:gd name="T9" fmla="*/ 490022 h 1256"/>
                  <a:gd name="T10" fmla="*/ 77082 w 997"/>
                  <a:gd name="T11" fmla="*/ 478817 h 1256"/>
                  <a:gd name="T12" fmla="*/ 76334 w 997"/>
                  <a:gd name="T13" fmla="*/ 478070 h 1256"/>
                  <a:gd name="T14" fmla="*/ 123481 w 997"/>
                  <a:gd name="T15" fmla="*/ 369757 h 1256"/>
                  <a:gd name="T16" fmla="*/ 123481 w 997"/>
                  <a:gd name="T17" fmla="*/ 367516 h 1256"/>
                  <a:gd name="T18" fmla="*/ 197570 w 997"/>
                  <a:gd name="T19" fmla="*/ 130722 h 1256"/>
                  <a:gd name="T20" fmla="*/ 285877 w 997"/>
                  <a:gd name="T21" fmla="*/ 41084 h 1256"/>
                  <a:gd name="T22" fmla="*/ 392146 w 997"/>
                  <a:gd name="T23" fmla="*/ 1494 h 1256"/>
                  <a:gd name="T24" fmla="*/ 425823 w 997"/>
                  <a:gd name="T25" fmla="*/ 62000 h 1256"/>
                  <a:gd name="T26" fmla="*/ 311322 w 997"/>
                  <a:gd name="T27" fmla="*/ 144168 h 1256"/>
                  <a:gd name="T28" fmla="*/ 236485 w 997"/>
                  <a:gd name="T29" fmla="*/ 244264 h 1256"/>
                  <a:gd name="T30" fmla="*/ 233492 w 997"/>
                  <a:gd name="T31" fmla="*/ 332408 h 1256"/>
                  <a:gd name="T32" fmla="*/ 236485 w 997"/>
                  <a:gd name="T33" fmla="*/ 336143 h 1256"/>
                  <a:gd name="T34" fmla="*/ 237233 w 997"/>
                  <a:gd name="T35" fmla="*/ 336143 h 1256"/>
                  <a:gd name="T36" fmla="*/ 289619 w 997"/>
                  <a:gd name="T37" fmla="*/ 342866 h 1256"/>
                  <a:gd name="T38" fmla="*/ 328534 w 997"/>
                  <a:gd name="T39" fmla="*/ 369010 h 1256"/>
                  <a:gd name="T40" fmla="*/ 329283 w 997"/>
                  <a:gd name="T41" fmla="*/ 370504 h 1256"/>
                  <a:gd name="T42" fmla="*/ 353231 w 997"/>
                  <a:gd name="T43" fmla="*/ 372745 h 1256"/>
                  <a:gd name="T44" fmla="*/ 475215 w 997"/>
                  <a:gd name="T45" fmla="*/ 422046 h 1256"/>
                  <a:gd name="T46" fmla="*/ 535085 w 997"/>
                  <a:gd name="T47" fmla="*/ 458648 h 1256"/>
                  <a:gd name="T48" fmla="*/ 615160 w 997"/>
                  <a:gd name="T49" fmla="*/ 482552 h 1256"/>
                  <a:gd name="T50" fmla="*/ 710203 w 997"/>
                  <a:gd name="T51" fmla="*/ 492262 h 1256"/>
                  <a:gd name="T52" fmla="*/ 742383 w 997"/>
                  <a:gd name="T53" fmla="*/ 534841 h 1256"/>
                  <a:gd name="T54" fmla="*/ 669043 w 997"/>
                  <a:gd name="T55" fmla="*/ 594599 h 1256"/>
                  <a:gd name="T56" fmla="*/ 552297 w 997"/>
                  <a:gd name="T57" fmla="*/ 566214 h 1256"/>
                  <a:gd name="T58" fmla="*/ 480454 w 997"/>
                  <a:gd name="T59" fmla="*/ 539322 h 1256"/>
                  <a:gd name="T60" fmla="*/ 404120 w 997"/>
                  <a:gd name="T61" fmla="*/ 558744 h 1256"/>
                  <a:gd name="T62" fmla="*/ 398133 w 997"/>
                  <a:gd name="T63" fmla="*/ 605057 h 1256"/>
                  <a:gd name="T64" fmla="*/ 416094 w 997"/>
                  <a:gd name="T65" fmla="*/ 658840 h 1256"/>
                  <a:gd name="T66" fmla="*/ 443784 w 997"/>
                  <a:gd name="T67" fmla="*/ 714864 h 1256"/>
                  <a:gd name="T68" fmla="*/ 471473 w 997"/>
                  <a:gd name="T69" fmla="*/ 855297 h 1256"/>
                  <a:gd name="T70" fmla="*/ 393643 w 997"/>
                  <a:gd name="T71" fmla="*/ 858285 h 1256"/>
                  <a:gd name="T72" fmla="*/ 344250 w 997"/>
                  <a:gd name="T73" fmla="*/ 792550 h 1256"/>
                  <a:gd name="T74" fmla="*/ 301593 w 997"/>
                  <a:gd name="T75" fmla="*/ 688719 h 1256"/>
                  <a:gd name="T76" fmla="*/ 294109 w 997"/>
                  <a:gd name="T77" fmla="*/ 592358 h 1256"/>
                  <a:gd name="T78" fmla="*/ 276149 w 997"/>
                  <a:gd name="T79" fmla="*/ 634189 h 1256"/>
                  <a:gd name="T80" fmla="*/ 261930 w 997"/>
                  <a:gd name="T81" fmla="*/ 691707 h 1256"/>
                  <a:gd name="T82" fmla="*/ 255194 w 997"/>
                  <a:gd name="T83" fmla="*/ 758936 h 1256"/>
                  <a:gd name="T84" fmla="*/ 269413 w 997"/>
                  <a:gd name="T85" fmla="*/ 832140 h 1256"/>
                  <a:gd name="T86" fmla="*/ 231995 w 997"/>
                  <a:gd name="T87" fmla="*/ 938212 h 1256"/>
                  <a:gd name="T88" fmla="*/ 202808 w 997"/>
                  <a:gd name="T89" fmla="*/ 924766 h 1256"/>
                  <a:gd name="T90" fmla="*/ 98037 w 997"/>
                  <a:gd name="T91" fmla="*/ 819442 h 1256"/>
                  <a:gd name="T92" fmla="*/ 98037 w 997"/>
                  <a:gd name="T93" fmla="*/ 818695 h 1256"/>
                  <a:gd name="T94" fmla="*/ 29935 w 997"/>
                  <a:gd name="T95" fmla="*/ 908333 h 1256"/>
                  <a:gd name="T96" fmla="*/ 0 w 997"/>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7"/>
                  <a:gd name="T148" fmla="*/ 0 h 1256"/>
                  <a:gd name="T149" fmla="*/ 997 w 997"/>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w="9525">
                <a:noFill/>
                <a:round/>
                <a:headEnd/>
                <a:tailEnd/>
              </a:ln>
            </p:spPr>
            <p:txBody>
              <a:bodyPr/>
              <a:lstStyle/>
              <a:p>
                <a:endParaRPr lang="en-US"/>
              </a:p>
            </p:txBody>
          </p:sp>
          <p:sp>
            <p:nvSpPr>
              <p:cNvPr id="330" name="Freeform 11"/>
              <p:cNvSpPr>
                <a:spLocks/>
              </p:cNvSpPr>
              <p:nvPr/>
            </p:nvSpPr>
            <p:spPr bwMode="auto">
              <a:xfrm>
                <a:off x="3846961" y="2296199"/>
                <a:ext cx="302480" cy="353465"/>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331" name="Freeform 12"/>
              <p:cNvSpPr>
                <a:spLocks/>
              </p:cNvSpPr>
              <p:nvPr/>
            </p:nvSpPr>
            <p:spPr bwMode="auto">
              <a:xfrm>
                <a:off x="3849322" y="2293746"/>
                <a:ext cx="292227" cy="348340"/>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a:lstStyle/>
              <a:p>
                <a:pPr fontAlgn="auto">
                  <a:spcBef>
                    <a:spcPts val="0"/>
                  </a:spcBef>
                  <a:spcAft>
                    <a:spcPts val="0"/>
                  </a:spcAft>
                  <a:defRPr/>
                </a:pPr>
                <a:endParaRPr lang="nl-BE">
                  <a:latin typeface="+mn-lt"/>
                  <a:cs typeface="+mn-cs"/>
                </a:endParaRPr>
              </a:p>
            </p:txBody>
          </p:sp>
          <p:sp>
            <p:nvSpPr>
              <p:cNvPr id="29307" name="Freeform 13"/>
              <p:cNvSpPr>
                <a:spLocks/>
              </p:cNvSpPr>
              <p:nvPr/>
            </p:nvSpPr>
            <p:spPr bwMode="auto">
              <a:xfrm>
                <a:off x="3727451" y="2625725"/>
                <a:ext cx="735013" cy="600075"/>
              </a:xfrm>
              <a:custGeom>
                <a:avLst/>
                <a:gdLst>
                  <a:gd name="T0" fmla="*/ 70286 w 983"/>
                  <a:gd name="T1" fmla="*/ 538050 h 803"/>
                  <a:gd name="T2" fmla="*/ 86736 w 983"/>
                  <a:gd name="T3" fmla="*/ 461079 h 803"/>
                  <a:gd name="T4" fmla="*/ 71782 w 983"/>
                  <a:gd name="T5" fmla="*/ 334787 h 803"/>
                  <a:gd name="T6" fmla="*/ 75520 w 983"/>
                  <a:gd name="T7" fmla="*/ 280982 h 803"/>
                  <a:gd name="T8" fmla="*/ 88979 w 983"/>
                  <a:gd name="T9" fmla="*/ 434924 h 803"/>
                  <a:gd name="T10" fmla="*/ 192165 w 983"/>
                  <a:gd name="T11" fmla="*/ 572425 h 803"/>
                  <a:gd name="T12" fmla="*/ 157770 w 983"/>
                  <a:gd name="T13" fmla="*/ 453606 h 803"/>
                  <a:gd name="T14" fmla="*/ 154031 w 983"/>
                  <a:gd name="T15" fmla="*/ 394570 h 803"/>
                  <a:gd name="T16" fmla="*/ 184688 w 983"/>
                  <a:gd name="T17" fmla="*/ 260057 h 803"/>
                  <a:gd name="T18" fmla="*/ 164499 w 983"/>
                  <a:gd name="T19" fmla="*/ 364678 h 803"/>
                  <a:gd name="T20" fmla="*/ 191417 w 983"/>
                  <a:gd name="T21" fmla="*/ 544775 h 803"/>
                  <a:gd name="T22" fmla="*/ 257217 w 983"/>
                  <a:gd name="T23" fmla="*/ 496949 h 803"/>
                  <a:gd name="T24" fmla="*/ 266190 w 983"/>
                  <a:gd name="T25" fmla="*/ 287707 h 803"/>
                  <a:gd name="T26" fmla="*/ 291613 w 983"/>
                  <a:gd name="T27" fmla="*/ 234650 h 803"/>
                  <a:gd name="T28" fmla="*/ 293108 w 983"/>
                  <a:gd name="T29" fmla="*/ 248848 h 803"/>
                  <a:gd name="T30" fmla="*/ 299090 w 983"/>
                  <a:gd name="T31" fmla="*/ 322830 h 803"/>
                  <a:gd name="T32" fmla="*/ 327503 w 983"/>
                  <a:gd name="T33" fmla="*/ 402790 h 803"/>
                  <a:gd name="T34" fmla="*/ 331990 w 983"/>
                  <a:gd name="T35" fmla="*/ 412505 h 803"/>
                  <a:gd name="T36" fmla="*/ 404519 w 983"/>
                  <a:gd name="T37" fmla="*/ 507411 h 803"/>
                  <a:gd name="T38" fmla="*/ 470319 w 983"/>
                  <a:gd name="T39" fmla="*/ 460332 h 803"/>
                  <a:gd name="T40" fmla="*/ 395546 w 983"/>
                  <a:gd name="T41" fmla="*/ 298169 h 803"/>
                  <a:gd name="T42" fmla="*/ 388817 w 983"/>
                  <a:gd name="T43" fmla="*/ 211483 h 803"/>
                  <a:gd name="T44" fmla="*/ 438167 w 983"/>
                  <a:gd name="T45" fmla="*/ 166646 h 803"/>
                  <a:gd name="T46" fmla="*/ 409005 w 983"/>
                  <a:gd name="T47" fmla="*/ 196538 h 803"/>
                  <a:gd name="T48" fmla="*/ 494246 w 983"/>
                  <a:gd name="T49" fmla="*/ 191307 h 803"/>
                  <a:gd name="T50" fmla="*/ 722302 w 983"/>
                  <a:gd name="T51" fmla="*/ 206252 h 803"/>
                  <a:gd name="T52" fmla="*/ 670709 w 983"/>
                  <a:gd name="T53" fmla="*/ 151700 h 803"/>
                  <a:gd name="T54" fmla="*/ 471066 w 983"/>
                  <a:gd name="T55" fmla="*/ 88180 h 803"/>
                  <a:gd name="T56" fmla="*/ 281892 w 983"/>
                  <a:gd name="T57" fmla="*/ 35870 h 803"/>
                  <a:gd name="T58" fmla="*/ 216092 w 983"/>
                  <a:gd name="T59" fmla="*/ 45585 h 803"/>
                  <a:gd name="T60" fmla="*/ 318531 w 983"/>
                  <a:gd name="T61" fmla="*/ 26155 h 803"/>
                  <a:gd name="T62" fmla="*/ 260208 w 983"/>
                  <a:gd name="T63" fmla="*/ 2989 h 803"/>
                  <a:gd name="T64" fmla="*/ 81502 w 983"/>
                  <a:gd name="T65" fmla="*/ 127787 h 803"/>
                  <a:gd name="T66" fmla="*/ 148049 w 983"/>
                  <a:gd name="T67" fmla="*/ 73982 h 803"/>
                  <a:gd name="T68" fmla="*/ 79259 w 983"/>
                  <a:gd name="T69" fmla="*/ 136754 h 803"/>
                  <a:gd name="T70" fmla="*/ 35143 w 983"/>
                  <a:gd name="T71" fmla="*/ 352722 h 803"/>
                  <a:gd name="T72" fmla="*/ 30657 w 983"/>
                  <a:gd name="T73" fmla="*/ 556732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3"/>
                  <a:gd name="T113" fmla="*/ 983 w 98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w="9525">
                <a:noFill/>
                <a:round/>
                <a:headEnd/>
                <a:tailEnd/>
              </a:ln>
            </p:spPr>
            <p:txBody>
              <a:bodyPr/>
              <a:lstStyle/>
              <a:p>
                <a:endParaRPr lang="en-US"/>
              </a:p>
            </p:txBody>
          </p:sp>
          <p:sp>
            <p:nvSpPr>
              <p:cNvPr id="29308" name="Freeform 14"/>
              <p:cNvSpPr>
                <a:spLocks/>
              </p:cNvSpPr>
              <p:nvPr/>
            </p:nvSpPr>
            <p:spPr bwMode="auto">
              <a:xfrm>
                <a:off x="4060826" y="2660650"/>
                <a:ext cx="387350" cy="127000"/>
              </a:xfrm>
              <a:custGeom>
                <a:avLst/>
                <a:gdLst>
                  <a:gd name="T0" fmla="*/ 352339 w 520"/>
                  <a:gd name="T1" fmla="*/ 122518 h 170"/>
                  <a:gd name="T2" fmla="*/ 221981 w 520"/>
                  <a:gd name="T3" fmla="*/ 111312 h 170"/>
                  <a:gd name="T4" fmla="*/ 143022 w 520"/>
                  <a:gd name="T5" fmla="*/ 70971 h 170"/>
                  <a:gd name="T6" fmla="*/ 74490 w 520"/>
                  <a:gd name="T7" fmla="*/ 25400 h 170"/>
                  <a:gd name="T8" fmla="*/ 0 w 520"/>
                  <a:gd name="T9" fmla="*/ 0 h 170"/>
                  <a:gd name="T10" fmla="*/ 16388 w 520"/>
                  <a:gd name="T11" fmla="*/ 2241 h 170"/>
                  <a:gd name="T12" fmla="*/ 137807 w 520"/>
                  <a:gd name="T13" fmla="*/ 53041 h 170"/>
                  <a:gd name="T14" fmla="*/ 242094 w 520"/>
                  <a:gd name="T15" fmla="*/ 104588 h 170"/>
                  <a:gd name="T16" fmla="*/ 336696 w 520"/>
                  <a:gd name="T17" fmla="*/ 116541 h 170"/>
                  <a:gd name="T18" fmla="*/ 379901 w 520"/>
                  <a:gd name="T19" fmla="*/ 122518 h 170"/>
                  <a:gd name="T20" fmla="*/ 387350 w 520"/>
                  <a:gd name="T21" fmla="*/ 127000 h 170"/>
                  <a:gd name="T22" fmla="*/ 352339 w 520"/>
                  <a:gd name="T23" fmla="*/ 122518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w="9525">
                <a:noFill/>
                <a:round/>
                <a:headEnd/>
                <a:tailEnd/>
              </a:ln>
            </p:spPr>
            <p:txBody>
              <a:bodyPr/>
              <a:lstStyle/>
              <a:p>
                <a:endParaRPr lang="en-US"/>
              </a:p>
            </p:txBody>
          </p:sp>
          <p:sp>
            <p:nvSpPr>
              <p:cNvPr id="29309" name="Freeform 15"/>
              <p:cNvSpPr>
                <a:spLocks/>
              </p:cNvSpPr>
              <p:nvPr/>
            </p:nvSpPr>
            <p:spPr bwMode="auto">
              <a:xfrm>
                <a:off x="4025901" y="2776538"/>
                <a:ext cx="422275" cy="363537"/>
              </a:xfrm>
              <a:custGeom>
                <a:avLst/>
                <a:gdLst>
                  <a:gd name="T0" fmla="*/ 10463 w 565"/>
                  <a:gd name="T1" fmla="*/ 200882 h 485"/>
                  <a:gd name="T2" fmla="*/ 747 w 565"/>
                  <a:gd name="T3" fmla="*/ 172399 h 485"/>
                  <a:gd name="T4" fmla="*/ 0 w 565"/>
                  <a:gd name="T5" fmla="*/ 169401 h 485"/>
                  <a:gd name="T6" fmla="*/ 37369 w 565"/>
                  <a:gd name="T7" fmla="*/ 239859 h 485"/>
                  <a:gd name="T8" fmla="*/ 91181 w 565"/>
                  <a:gd name="T9" fmla="*/ 317064 h 485"/>
                  <a:gd name="T10" fmla="*/ 143499 w 565"/>
                  <a:gd name="T11" fmla="*/ 326059 h 485"/>
                  <a:gd name="T12" fmla="*/ 150973 w 565"/>
                  <a:gd name="T13" fmla="*/ 271341 h 485"/>
                  <a:gd name="T14" fmla="*/ 97161 w 565"/>
                  <a:gd name="T15" fmla="*/ 198634 h 485"/>
                  <a:gd name="T16" fmla="*/ 72497 w 565"/>
                  <a:gd name="T17" fmla="*/ 112434 h 485"/>
                  <a:gd name="T18" fmla="*/ 106129 w 565"/>
                  <a:gd name="T19" fmla="*/ 29982 h 485"/>
                  <a:gd name="T20" fmla="*/ 186847 w 565"/>
                  <a:gd name="T21" fmla="*/ 5247 h 485"/>
                  <a:gd name="T22" fmla="*/ 145741 w 565"/>
                  <a:gd name="T23" fmla="*/ 26984 h 485"/>
                  <a:gd name="T24" fmla="*/ 147983 w 565"/>
                  <a:gd name="T25" fmla="*/ 31482 h 485"/>
                  <a:gd name="T26" fmla="*/ 345294 w 565"/>
                  <a:gd name="T27" fmla="*/ 60714 h 485"/>
                  <a:gd name="T28" fmla="*/ 422275 w 565"/>
                  <a:gd name="T29" fmla="*/ 56967 h 485"/>
                  <a:gd name="T30" fmla="*/ 303440 w 565"/>
                  <a:gd name="T31" fmla="*/ 87699 h 485"/>
                  <a:gd name="T32" fmla="*/ 195816 w 565"/>
                  <a:gd name="T33" fmla="*/ 40476 h 485"/>
                  <a:gd name="T34" fmla="*/ 107624 w 565"/>
                  <a:gd name="T35" fmla="*/ 50221 h 485"/>
                  <a:gd name="T36" fmla="*/ 110614 w 565"/>
                  <a:gd name="T37" fmla="*/ 45723 h 485"/>
                  <a:gd name="T38" fmla="*/ 146488 w 565"/>
                  <a:gd name="T39" fmla="*/ 13492 h 485"/>
                  <a:gd name="T40" fmla="*/ 139762 w 565"/>
                  <a:gd name="T41" fmla="*/ 15741 h 485"/>
                  <a:gd name="T42" fmla="*/ 128551 w 565"/>
                  <a:gd name="T43" fmla="*/ 21737 h 485"/>
                  <a:gd name="T44" fmla="*/ 90434 w 565"/>
                  <a:gd name="T45" fmla="*/ 60714 h 485"/>
                  <a:gd name="T46" fmla="*/ 87445 w 565"/>
                  <a:gd name="T47" fmla="*/ 66711 h 485"/>
                  <a:gd name="T48" fmla="*/ 97161 w 565"/>
                  <a:gd name="T49" fmla="*/ 147663 h 485"/>
                  <a:gd name="T50" fmla="*/ 136025 w 565"/>
                  <a:gd name="T51" fmla="*/ 230115 h 485"/>
                  <a:gd name="T52" fmla="*/ 171900 w 565"/>
                  <a:gd name="T53" fmla="*/ 310318 h 485"/>
                  <a:gd name="T54" fmla="*/ 162183 w 565"/>
                  <a:gd name="T55" fmla="*/ 348546 h 485"/>
                  <a:gd name="T56" fmla="*/ 106129 w 565"/>
                  <a:gd name="T57" fmla="*/ 357541 h 485"/>
                  <a:gd name="T58" fmla="*/ 48580 w 565"/>
                  <a:gd name="T59" fmla="*/ 290080 h 485"/>
                  <a:gd name="T60" fmla="*/ 33633 w 565"/>
                  <a:gd name="T61" fmla="*/ 262346 h 485"/>
                  <a:gd name="T62" fmla="*/ 32138 w 565"/>
                  <a:gd name="T63" fmla="*/ 261597 h 485"/>
                  <a:gd name="T64" fmla="*/ 29148 w 565"/>
                  <a:gd name="T65" fmla="*/ 252602 h 485"/>
                  <a:gd name="T66" fmla="*/ 10463 w 565"/>
                  <a:gd name="T67" fmla="*/ 200882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w="9525">
                <a:noFill/>
                <a:round/>
                <a:headEnd/>
                <a:tailEnd/>
              </a:ln>
            </p:spPr>
            <p:txBody>
              <a:bodyPr/>
              <a:lstStyle/>
              <a:p>
                <a:endParaRPr lang="en-US"/>
              </a:p>
            </p:txBody>
          </p:sp>
          <p:sp>
            <p:nvSpPr>
              <p:cNvPr id="29310" name="Freeform 16"/>
              <p:cNvSpPr>
                <a:spLocks/>
              </p:cNvSpPr>
              <p:nvPr/>
            </p:nvSpPr>
            <p:spPr bwMode="auto">
              <a:xfrm>
                <a:off x="3921126" y="2840038"/>
                <a:ext cx="98425" cy="385762"/>
              </a:xfrm>
              <a:custGeom>
                <a:avLst/>
                <a:gdLst>
                  <a:gd name="T0" fmla="*/ 23681 w 133"/>
                  <a:gd name="T1" fmla="*/ 248203 h 516"/>
                  <a:gd name="T2" fmla="*/ 25161 w 133"/>
                  <a:gd name="T3" fmla="*/ 91955 h 516"/>
                  <a:gd name="T4" fmla="*/ 68083 w 133"/>
                  <a:gd name="T5" fmla="*/ 14204 h 516"/>
                  <a:gd name="T6" fmla="*/ 84364 w 133"/>
                  <a:gd name="T7" fmla="*/ 1495 h 516"/>
                  <a:gd name="T8" fmla="*/ 98425 w 133"/>
                  <a:gd name="T9" fmla="*/ 14952 h 516"/>
                  <a:gd name="T10" fmla="*/ 97685 w 133"/>
                  <a:gd name="T11" fmla="*/ 20185 h 516"/>
                  <a:gd name="T12" fmla="*/ 97685 w 133"/>
                  <a:gd name="T13" fmla="*/ 20933 h 516"/>
                  <a:gd name="T14" fmla="*/ 96205 w 133"/>
                  <a:gd name="T15" fmla="*/ 31399 h 516"/>
                  <a:gd name="T16" fmla="*/ 95465 w 133"/>
                  <a:gd name="T17" fmla="*/ 32147 h 516"/>
                  <a:gd name="T18" fmla="*/ 72524 w 133"/>
                  <a:gd name="T19" fmla="*/ 74012 h 516"/>
                  <a:gd name="T20" fmla="*/ 49583 w 133"/>
                  <a:gd name="T21" fmla="*/ 180172 h 516"/>
                  <a:gd name="T22" fmla="*/ 63643 w 133"/>
                  <a:gd name="T23" fmla="*/ 283341 h 516"/>
                  <a:gd name="T24" fmla="*/ 57723 w 133"/>
                  <a:gd name="T25" fmla="*/ 357353 h 516"/>
                  <a:gd name="T26" fmla="*/ 0 w 133"/>
                  <a:gd name="T27" fmla="*/ 334177 h 516"/>
                  <a:gd name="T28" fmla="*/ 23681 w 133"/>
                  <a:gd name="T29" fmla="*/ 248203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16"/>
                  <a:gd name="T47" fmla="*/ 133 w 133"/>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w="9525">
                <a:noFill/>
                <a:round/>
                <a:headEnd/>
                <a:tailEnd/>
              </a:ln>
            </p:spPr>
            <p:txBody>
              <a:bodyPr/>
              <a:lstStyle/>
              <a:p>
                <a:endParaRPr lang="en-US"/>
              </a:p>
            </p:txBody>
          </p:sp>
          <p:sp>
            <p:nvSpPr>
              <p:cNvPr id="29311" name="Freeform 17"/>
              <p:cNvSpPr>
                <a:spLocks/>
              </p:cNvSpPr>
              <p:nvPr/>
            </p:nvSpPr>
            <p:spPr bwMode="auto">
              <a:xfrm>
                <a:off x="3849689" y="2917825"/>
                <a:ext cx="69850" cy="282575"/>
              </a:xfrm>
              <a:custGeom>
                <a:avLst/>
                <a:gdLst>
                  <a:gd name="T0" fmla="*/ 20279 w 93"/>
                  <a:gd name="T1" fmla="*/ 129327 h 378"/>
                  <a:gd name="T2" fmla="*/ 33047 w 93"/>
                  <a:gd name="T3" fmla="*/ 52329 h 378"/>
                  <a:gd name="T4" fmla="*/ 54828 w 93"/>
                  <a:gd name="T5" fmla="*/ 0 h 378"/>
                  <a:gd name="T6" fmla="*/ 42060 w 93"/>
                  <a:gd name="T7" fmla="*/ 42611 h 378"/>
                  <a:gd name="T8" fmla="*/ 31545 w 93"/>
                  <a:gd name="T9" fmla="*/ 103162 h 378"/>
                  <a:gd name="T10" fmla="*/ 35301 w 93"/>
                  <a:gd name="T11" fmla="*/ 161471 h 378"/>
                  <a:gd name="T12" fmla="*/ 35301 w 93"/>
                  <a:gd name="T13" fmla="*/ 162219 h 378"/>
                  <a:gd name="T14" fmla="*/ 42811 w 93"/>
                  <a:gd name="T15" fmla="*/ 196606 h 378"/>
                  <a:gd name="T16" fmla="*/ 69850 w 93"/>
                  <a:gd name="T17" fmla="*/ 281080 h 378"/>
                  <a:gd name="T18" fmla="*/ 4506 w 93"/>
                  <a:gd name="T19" fmla="*/ 221276 h 378"/>
                  <a:gd name="T20" fmla="*/ 0 w 93"/>
                  <a:gd name="T21" fmla="*/ 213800 h 378"/>
                  <a:gd name="T22" fmla="*/ 20279 w 93"/>
                  <a:gd name="T23" fmla="*/ 129327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378"/>
                  <a:gd name="T38" fmla="*/ 93 w 93"/>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w="9525">
                <a:noFill/>
                <a:round/>
                <a:headEnd/>
                <a:tailEnd/>
              </a:ln>
            </p:spPr>
            <p:txBody>
              <a:bodyPr/>
              <a:lstStyle/>
              <a:p>
                <a:endParaRPr lang="en-US"/>
              </a:p>
            </p:txBody>
          </p:sp>
          <p:sp>
            <p:nvSpPr>
              <p:cNvPr id="29312" name="Freeform 18"/>
              <p:cNvSpPr>
                <a:spLocks/>
              </p:cNvSpPr>
              <p:nvPr/>
            </p:nvSpPr>
            <p:spPr bwMode="auto">
              <a:xfrm>
                <a:off x="3727451" y="2917825"/>
                <a:ext cx="88900" cy="268287"/>
              </a:xfrm>
              <a:custGeom>
                <a:avLst/>
                <a:gdLst>
                  <a:gd name="T0" fmla="*/ 7534 w 118"/>
                  <a:gd name="T1" fmla="*/ 213733 h 359"/>
                  <a:gd name="T2" fmla="*/ 24108 w 118"/>
                  <a:gd name="T3" fmla="*/ 159926 h 359"/>
                  <a:gd name="T4" fmla="*/ 28629 w 118"/>
                  <a:gd name="T5" fmla="*/ 159179 h 359"/>
                  <a:gd name="T6" fmla="*/ 56504 w 118"/>
                  <a:gd name="T7" fmla="*/ 133770 h 359"/>
                  <a:gd name="T8" fmla="*/ 65545 w 118"/>
                  <a:gd name="T9" fmla="*/ 74732 h 359"/>
                  <a:gd name="T10" fmla="*/ 75339 w 118"/>
                  <a:gd name="T11" fmla="*/ 0 h 359"/>
                  <a:gd name="T12" fmla="*/ 72325 w 118"/>
                  <a:gd name="T13" fmla="*/ 43344 h 359"/>
                  <a:gd name="T14" fmla="*/ 70819 w 118"/>
                  <a:gd name="T15" fmla="*/ 97151 h 359"/>
                  <a:gd name="T16" fmla="*/ 87393 w 118"/>
                  <a:gd name="T17" fmla="*/ 169641 h 359"/>
                  <a:gd name="T18" fmla="*/ 87393 w 118"/>
                  <a:gd name="T19" fmla="*/ 171136 h 359"/>
                  <a:gd name="T20" fmla="*/ 70819 w 118"/>
                  <a:gd name="T21" fmla="*/ 246615 h 359"/>
                  <a:gd name="T22" fmla="*/ 30889 w 118"/>
                  <a:gd name="T23" fmla="*/ 265298 h 359"/>
                  <a:gd name="T24" fmla="*/ 7534 w 118"/>
                  <a:gd name="T25" fmla="*/ 213733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w="9525">
                <a:noFill/>
                <a:round/>
                <a:headEnd/>
                <a:tailEnd/>
              </a:ln>
            </p:spPr>
            <p:txBody>
              <a:bodyPr/>
              <a:lstStyle/>
              <a:p>
                <a:endParaRPr lang="en-US"/>
              </a:p>
            </p:txBody>
          </p:sp>
          <p:sp>
            <p:nvSpPr>
              <p:cNvPr id="29313" name="Freeform 19"/>
              <p:cNvSpPr>
                <a:spLocks/>
              </p:cNvSpPr>
              <p:nvPr/>
            </p:nvSpPr>
            <p:spPr bwMode="auto">
              <a:xfrm>
                <a:off x="3806826" y="2625725"/>
                <a:ext cx="176213" cy="93662"/>
              </a:xfrm>
              <a:custGeom>
                <a:avLst/>
                <a:gdLst>
                  <a:gd name="T0" fmla="*/ 176213 w 237"/>
                  <a:gd name="T1" fmla="*/ 4496 h 125"/>
                  <a:gd name="T2" fmla="*/ 165804 w 237"/>
                  <a:gd name="T3" fmla="*/ 15735 h 125"/>
                  <a:gd name="T4" fmla="*/ 104092 w 237"/>
                  <a:gd name="T5" fmla="*/ 33718 h 125"/>
                  <a:gd name="T6" fmla="*/ 55020 w 237"/>
                  <a:gd name="T7" fmla="*/ 59944 h 125"/>
                  <a:gd name="T8" fmla="*/ 26023 w 237"/>
                  <a:gd name="T9" fmla="*/ 83172 h 125"/>
                  <a:gd name="T10" fmla="*/ 0 w 237"/>
                  <a:gd name="T11" fmla="*/ 93662 h 125"/>
                  <a:gd name="T12" fmla="*/ 81787 w 237"/>
                  <a:gd name="T13" fmla="*/ 16485 h 125"/>
                  <a:gd name="T14" fmla="*/ 176213 w 237"/>
                  <a:gd name="T15" fmla="*/ 2248 h 125"/>
                  <a:gd name="T16" fmla="*/ 176213 w 237"/>
                  <a:gd name="T17" fmla="*/ 44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25"/>
                  <a:gd name="T29" fmla="*/ 237 w 23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w="9525">
                <a:noFill/>
                <a:round/>
                <a:headEnd/>
                <a:tailEnd/>
              </a:ln>
            </p:spPr>
            <p:txBody>
              <a:bodyPr/>
              <a:lstStyle/>
              <a:p>
                <a:endParaRPr lang="en-US"/>
              </a:p>
            </p:txBody>
          </p:sp>
          <p:sp>
            <p:nvSpPr>
              <p:cNvPr id="29314" name="Freeform 20"/>
              <p:cNvSpPr>
                <a:spLocks/>
              </p:cNvSpPr>
              <p:nvPr/>
            </p:nvSpPr>
            <p:spPr bwMode="auto">
              <a:xfrm>
                <a:off x="3765551" y="2735263"/>
                <a:ext cx="336550" cy="158750"/>
              </a:xfrm>
              <a:custGeom>
                <a:avLst/>
                <a:gdLst>
                  <a:gd name="T0" fmla="*/ 2244 w 450"/>
                  <a:gd name="T1" fmla="*/ 138721 h 214"/>
                  <a:gd name="T2" fmla="*/ 60579 w 450"/>
                  <a:gd name="T3" fmla="*/ 151332 h 214"/>
                  <a:gd name="T4" fmla="*/ 106200 w 450"/>
                  <a:gd name="T5" fmla="*/ 120917 h 214"/>
                  <a:gd name="T6" fmla="*/ 175754 w 450"/>
                  <a:gd name="T7" fmla="*/ 97921 h 214"/>
                  <a:gd name="T8" fmla="*/ 232593 w 450"/>
                  <a:gd name="T9" fmla="*/ 69731 h 214"/>
                  <a:gd name="T10" fmla="*/ 287189 w 450"/>
                  <a:gd name="T11" fmla="*/ 51186 h 214"/>
                  <a:gd name="T12" fmla="*/ 328323 w 450"/>
                  <a:gd name="T13" fmla="*/ 25964 h 214"/>
                  <a:gd name="T14" fmla="*/ 328323 w 450"/>
                  <a:gd name="T15" fmla="*/ 25964 h 214"/>
                  <a:gd name="T16" fmla="*/ 329819 w 450"/>
                  <a:gd name="T17" fmla="*/ 25964 h 214"/>
                  <a:gd name="T18" fmla="*/ 333558 w 450"/>
                  <a:gd name="T19" fmla="*/ 14095 h 214"/>
                  <a:gd name="T20" fmla="*/ 280458 w 450"/>
                  <a:gd name="T21" fmla="*/ 11127 h 214"/>
                  <a:gd name="T22" fmla="*/ 189216 w 450"/>
                  <a:gd name="T23" fmla="*/ 51186 h 214"/>
                  <a:gd name="T24" fmla="*/ 93486 w 450"/>
                  <a:gd name="T25" fmla="*/ 82342 h 214"/>
                  <a:gd name="T26" fmla="*/ 6731 w 450"/>
                  <a:gd name="T27" fmla="*/ 129077 h 214"/>
                  <a:gd name="T28" fmla="*/ 2244 w 450"/>
                  <a:gd name="T29" fmla="*/ 138721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0"/>
                  <a:gd name="T46" fmla="*/ 0 h 214"/>
                  <a:gd name="T47" fmla="*/ 450 w 450"/>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w="9525">
                <a:noFill/>
                <a:round/>
                <a:headEnd/>
                <a:tailEnd/>
              </a:ln>
            </p:spPr>
            <p:txBody>
              <a:bodyPr/>
              <a:lstStyle/>
              <a:p>
                <a:endParaRPr lang="en-US"/>
              </a:p>
            </p:txBody>
          </p:sp>
          <p:sp>
            <p:nvSpPr>
              <p:cNvPr id="29315" name="Freeform 21"/>
              <p:cNvSpPr>
                <a:spLocks/>
              </p:cNvSpPr>
              <p:nvPr/>
            </p:nvSpPr>
            <p:spPr bwMode="auto">
              <a:xfrm>
                <a:off x="4010026" y="2774950"/>
                <a:ext cx="57150" cy="23812"/>
              </a:xfrm>
              <a:custGeom>
                <a:avLst/>
                <a:gdLst>
                  <a:gd name="T0" fmla="*/ 2256 w 76"/>
                  <a:gd name="T1" fmla="*/ 17115 h 32"/>
                  <a:gd name="T2" fmla="*/ 27071 w 76"/>
                  <a:gd name="T3" fmla="*/ 2232 h 32"/>
                  <a:gd name="T4" fmla="*/ 54142 w 76"/>
                  <a:gd name="T5" fmla="*/ 1488 h 32"/>
                  <a:gd name="T6" fmla="*/ 56398 w 76"/>
                  <a:gd name="T7" fmla="*/ 3721 h 32"/>
                  <a:gd name="T8" fmla="*/ 36847 w 76"/>
                  <a:gd name="T9" fmla="*/ 8185 h 32"/>
                  <a:gd name="T10" fmla="*/ 6016 w 76"/>
                  <a:gd name="T11" fmla="*/ 22324 h 32"/>
                  <a:gd name="T12" fmla="*/ 2256 w 76"/>
                  <a:gd name="T13" fmla="*/ 17115 h 32"/>
                  <a:gd name="T14" fmla="*/ 0 60000 65536"/>
                  <a:gd name="T15" fmla="*/ 0 60000 65536"/>
                  <a:gd name="T16" fmla="*/ 0 60000 65536"/>
                  <a:gd name="T17" fmla="*/ 0 60000 65536"/>
                  <a:gd name="T18" fmla="*/ 0 60000 65536"/>
                  <a:gd name="T19" fmla="*/ 0 60000 65536"/>
                  <a:gd name="T20" fmla="*/ 0 60000 65536"/>
                  <a:gd name="T21" fmla="*/ 0 w 76"/>
                  <a:gd name="T22" fmla="*/ 0 h 32"/>
                  <a:gd name="T23" fmla="*/ 76 w 7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w="9525">
                <a:noFill/>
                <a:round/>
                <a:headEnd/>
                <a:tailEnd/>
              </a:ln>
            </p:spPr>
            <p:txBody>
              <a:bodyPr/>
              <a:lstStyle/>
              <a:p>
                <a:endParaRPr lang="en-US"/>
              </a:p>
            </p:txBody>
          </p:sp>
          <p:sp>
            <p:nvSpPr>
              <p:cNvPr id="29316" name="Freeform 22"/>
              <p:cNvSpPr>
                <a:spLocks/>
              </p:cNvSpPr>
              <p:nvPr/>
            </p:nvSpPr>
            <p:spPr bwMode="auto">
              <a:xfrm>
                <a:off x="3895726" y="2820988"/>
                <a:ext cx="49213" cy="22225"/>
              </a:xfrm>
              <a:custGeom>
                <a:avLst/>
                <a:gdLst>
                  <a:gd name="T0" fmla="*/ 2983 w 66"/>
                  <a:gd name="T1" fmla="*/ 17039 h 30"/>
                  <a:gd name="T2" fmla="*/ 45485 w 66"/>
                  <a:gd name="T3" fmla="*/ 0 h 30"/>
                  <a:gd name="T4" fmla="*/ 46230 w 66"/>
                  <a:gd name="T5" fmla="*/ 3704 h 30"/>
                  <a:gd name="T6" fmla="*/ 5965 w 66"/>
                  <a:gd name="T7" fmla="*/ 20743 h 30"/>
                  <a:gd name="T8" fmla="*/ 2983 w 66"/>
                  <a:gd name="T9" fmla="*/ 17039 h 30"/>
                  <a:gd name="T10" fmla="*/ 0 60000 65536"/>
                  <a:gd name="T11" fmla="*/ 0 60000 65536"/>
                  <a:gd name="T12" fmla="*/ 0 60000 65536"/>
                  <a:gd name="T13" fmla="*/ 0 60000 65536"/>
                  <a:gd name="T14" fmla="*/ 0 60000 65536"/>
                  <a:gd name="T15" fmla="*/ 0 w 66"/>
                  <a:gd name="T16" fmla="*/ 0 h 30"/>
                  <a:gd name="T17" fmla="*/ 66 w 66"/>
                  <a:gd name="T18" fmla="*/ 30 h 30"/>
                </a:gdLst>
                <a:ahLst/>
                <a:cxnLst>
                  <a:cxn ang="T10">
                    <a:pos x="T0" y="T1"/>
                  </a:cxn>
                  <a:cxn ang="T11">
                    <a:pos x="T2" y="T3"/>
                  </a:cxn>
                  <a:cxn ang="T12">
                    <a:pos x="T4" y="T5"/>
                  </a:cxn>
                  <a:cxn ang="T13">
                    <a:pos x="T6" y="T7"/>
                  </a:cxn>
                  <a:cxn ang="T14">
                    <a:pos x="T8" y="T9"/>
                  </a:cxn>
                </a:cxnLst>
                <a:rect l="T15" t="T16" r="T17" b="T18"/>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w="9525">
                <a:noFill/>
                <a:round/>
                <a:headEnd/>
                <a:tailEnd/>
              </a:ln>
            </p:spPr>
            <p:txBody>
              <a:bodyPr/>
              <a:lstStyle/>
              <a:p>
                <a:endParaRPr lang="en-US"/>
              </a:p>
            </p:txBody>
          </p:sp>
          <p:sp>
            <p:nvSpPr>
              <p:cNvPr id="29317" name="Freeform 23"/>
              <p:cNvSpPr>
                <a:spLocks/>
              </p:cNvSpPr>
              <p:nvPr/>
            </p:nvSpPr>
            <p:spPr bwMode="auto">
              <a:xfrm>
                <a:off x="3802064" y="2868613"/>
                <a:ext cx="33338" cy="19050"/>
              </a:xfrm>
              <a:custGeom>
                <a:avLst/>
                <a:gdLst>
                  <a:gd name="T0" fmla="*/ 2273 w 44"/>
                  <a:gd name="T1" fmla="*/ 12456 h 26"/>
                  <a:gd name="T2" fmla="*/ 28034 w 44"/>
                  <a:gd name="T3" fmla="*/ 0 h 26"/>
                  <a:gd name="T4" fmla="*/ 30307 w 44"/>
                  <a:gd name="T5" fmla="*/ 4396 h 26"/>
                  <a:gd name="T6" fmla="*/ 7577 w 44"/>
                  <a:gd name="T7" fmla="*/ 16119 h 26"/>
                  <a:gd name="T8" fmla="*/ 2273 w 44"/>
                  <a:gd name="T9" fmla="*/ 12456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w="9525">
                <a:noFill/>
                <a:round/>
                <a:headEnd/>
                <a:tailEnd/>
              </a:ln>
            </p:spPr>
            <p:txBody>
              <a:bodyPr/>
              <a:lstStyle/>
              <a:p>
                <a:endParaRPr lang="en-US"/>
              </a:p>
            </p:txBody>
          </p:sp>
        </p:grpSp>
        <p:grpSp>
          <p:nvGrpSpPr>
            <p:cNvPr id="29245" name="Group 228"/>
            <p:cNvGrpSpPr>
              <a:grpSpLocks/>
            </p:cNvGrpSpPr>
            <p:nvPr/>
          </p:nvGrpSpPr>
          <p:grpSpPr bwMode="auto">
            <a:xfrm rot="-2780987">
              <a:off x="8222439" y="2965209"/>
              <a:ext cx="744538" cy="944563"/>
              <a:chOff x="4660901" y="2276475"/>
              <a:chExt cx="744538" cy="944563"/>
            </a:xfrm>
          </p:grpSpPr>
          <p:sp>
            <p:nvSpPr>
              <p:cNvPr id="29290" name="Freeform 24"/>
              <p:cNvSpPr>
                <a:spLocks/>
              </p:cNvSpPr>
              <p:nvPr/>
            </p:nvSpPr>
            <p:spPr bwMode="auto">
              <a:xfrm>
                <a:off x="4660901" y="2276475"/>
                <a:ext cx="744538" cy="938212"/>
              </a:xfrm>
              <a:custGeom>
                <a:avLst/>
                <a:gdLst>
                  <a:gd name="T0" fmla="*/ 744538 w 998"/>
                  <a:gd name="T1" fmla="*/ 865008 h 1256"/>
                  <a:gd name="T2" fmla="*/ 733348 w 998"/>
                  <a:gd name="T3" fmla="*/ 820936 h 1256"/>
                  <a:gd name="T4" fmla="*/ 719919 w 998"/>
                  <a:gd name="T5" fmla="*/ 769394 h 1256"/>
                  <a:gd name="T6" fmla="*/ 713205 w 998"/>
                  <a:gd name="T7" fmla="*/ 559491 h 1256"/>
                  <a:gd name="T8" fmla="*/ 680379 w 998"/>
                  <a:gd name="T9" fmla="*/ 490022 h 1256"/>
                  <a:gd name="T10" fmla="*/ 666951 w 998"/>
                  <a:gd name="T11" fmla="*/ 478817 h 1256"/>
                  <a:gd name="T12" fmla="*/ 667697 w 998"/>
                  <a:gd name="T13" fmla="*/ 477323 h 1256"/>
                  <a:gd name="T14" fmla="*/ 621443 w 998"/>
                  <a:gd name="T15" fmla="*/ 369757 h 1256"/>
                  <a:gd name="T16" fmla="*/ 621443 w 998"/>
                  <a:gd name="T17" fmla="*/ 367516 h 1256"/>
                  <a:gd name="T18" fmla="*/ 547586 w 998"/>
                  <a:gd name="T19" fmla="*/ 129975 h 1256"/>
                  <a:gd name="T20" fmla="*/ 459555 w 998"/>
                  <a:gd name="T21" fmla="*/ 40337 h 1256"/>
                  <a:gd name="T22" fmla="*/ 353618 w 998"/>
                  <a:gd name="T23" fmla="*/ 747 h 1256"/>
                  <a:gd name="T24" fmla="*/ 320047 w 998"/>
                  <a:gd name="T25" fmla="*/ 61253 h 1256"/>
                  <a:gd name="T26" fmla="*/ 433444 w 998"/>
                  <a:gd name="T27" fmla="*/ 144168 h 1256"/>
                  <a:gd name="T28" fmla="*/ 508793 w 998"/>
                  <a:gd name="T29" fmla="*/ 243517 h 1256"/>
                  <a:gd name="T30" fmla="*/ 511031 w 998"/>
                  <a:gd name="T31" fmla="*/ 331661 h 1256"/>
                  <a:gd name="T32" fmla="*/ 508047 w 998"/>
                  <a:gd name="T33" fmla="*/ 335396 h 1256"/>
                  <a:gd name="T34" fmla="*/ 508047 w 998"/>
                  <a:gd name="T35" fmla="*/ 335396 h 1256"/>
                  <a:gd name="T36" fmla="*/ 455078 w 998"/>
                  <a:gd name="T37" fmla="*/ 342866 h 1256"/>
                  <a:gd name="T38" fmla="*/ 417031 w 998"/>
                  <a:gd name="T39" fmla="*/ 369010 h 1256"/>
                  <a:gd name="T40" fmla="*/ 416285 w 998"/>
                  <a:gd name="T41" fmla="*/ 369757 h 1256"/>
                  <a:gd name="T42" fmla="*/ 391666 w 998"/>
                  <a:gd name="T43" fmla="*/ 372745 h 1256"/>
                  <a:gd name="T44" fmla="*/ 270809 w 998"/>
                  <a:gd name="T45" fmla="*/ 421299 h 1256"/>
                  <a:gd name="T46" fmla="*/ 211127 w 998"/>
                  <a:gd name="T47" fmla="*/ 458648 h 1256"/>
                  <a:gd name="T48" fmla="*/ 131301 w 998"/>
                  <a:gd name="T49" fmla="*/ 482552 h 1256"/>
                  <a:gd name="T50" fmla="*/ 36555 w 998"/>
                  <a:gd name="T51" fmla="*/ 492262 h 1256"/>
                  <a:gd name="T52" fmla="*/ 4476 w 998"/>
                  <a:gd name="T53" fmla="*/ 534841 h 1256"/>
                  <a:gd name="T54" fmla="*/ 76841 w 998"/>
                  <a:gd name="T55" fmla="*/ 594599 h 1256"/>
                  <a:gd name="T56" fmla="*/ 193222 w 998"/>
                  <a:gd name="T57" fmla="*/ 565467 h 1256"/>
                  <a:gd name="T58" fmla="*/ 265587 w 998"/>
                  <a:gd name="T59" fmla="*/ 539322 h 1256"/>
                  <a:gd name="T60" fmla="*/ 341682 w 998"/>
                  <a:gd name="T61" fmla="*/ 557997 h 1256"/>
                  <a:gd name="T62" fmla="*/ 346904 w 998"/>
                  <a:gd name="T63" fmla="*/ 604310 h 1256"/>
                  <a:gd name="T64" fmla="*/ 329745 w 998"/>
                  <a:gd name="T65" fmla="*/ 658840 h 1256"/>
                  <a:gd name="T66" fmla="*/ 302142 w 998"/>
                  <a:gd name="T67" fmla="*/ 714864 h 1256"/>
                  <a:gd name="T68" fmla="*/ 274539 w 998"/>
                  <a:gd name="T69" fmla="*/ 855297 h 1256"/>
                  <a:gd name="T70" fmla="*/ 352126 w 998"/>
                  <a:gd name="T71" fmla="*/ 857538 h 1256"/>
                  <a:gd name="T72" fmla="*/ 400618 w 998"/>
                  <a:gd name="T73" fmla="*/ 792550 h 1256"/>
                  <a:gd name="T74" fmla="*/ 443888 w 998"/>
                  <a:gd name="T75" fmla="*/ 688719 h 1256"/>
                  <a:gd name="T76" fmla="*/ 451348 w 998"/>
                  <a:gd name="T77" fmla="*/ 592358 h 1256"/>
                  <a:gd name="T78" fmla="*/ 468507 w 998"/>
                  <a:gd name="T79" fmla="*/ 634189 h 1256"/>
                  <a:gd name="T80" fmla="*/ 483428 w 998"/>
                  <a:gd name="T81" fmla="*/ 691707 h 1256"/>
                  <a:gd name="T82" fmla="*/ 490142 w 998"/>
                  <a:gd name="T83" fmla="*/ 758936 h 1256"/>
                  <a:gd name="T84" fmla="*/ 475221 w 998"/>
                  <a:gd name="T85" fmla="*/ 832140 h 1256"/>
                  <a:gd name="T86" fmla="*/ 513269 w 998"/>
                  <a:gd name="T87" fmla="*/ 938212 h 1256"/>
                  <a:gd name="T88" fmla="*/ 541618 w 998"/>
                  <a:gd name="T89" fmla="*/ 924766 h 1256"/>
                  <a:gd name="T90" fmla="*/ 646062 w 998"/>
                  <a:gd name="T91" fmla="*/ 819442 h 1256"/>
                  <a:gd name="T92" fmla="*/ 646808 w 998"/>
                  <a:gd name="T93" fmla="*/ 818695 h 1256"/>
                  <a:gd name="T94" fmla="*/ 713951 w 998"/>
                  <a:gd name="T95" fmla="*/ 907586 h 1256"/>
                  <a:gd name="T96" fmla="*/ 744538 w 998"/>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8"/>
                  <a:gd name="T148" fmla="*/ 0 h 1256"/>
                  <a:gd name="T149" fmla="*/ 998 w 998"/>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w="9525">
                <a:noFill/>
                <a:round/>
                <a:headEnd/>
                <a:tailEnd/>
              </a:ln>
            </p:spPr>
            <p:txBody>
              <a:bodyPr/>
              <a:lstStyle/>
              <a:p>
                <a:endParaRPr lang="en-US"/>
              </a:p>
            </p:txBody>
          </p:sp>
          <p:sp>
            <p:nvSpPr>
              <p:cNvPr id="300" name="Freeform 25"/>
              <p:cNvSpPr>
                <a:spLocks/>
              </p:cNvSpPr>
              <p:nvPr/>
            </p:nvSpPr>
            <p:spPr bwMode="auto">
              <a:xfrm>
                <a:off x="4970851" y="2283216"/>
                <a:ext cx="297356" cy="358586"/>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a:lstStyle/>
              <a:p>
                <a:pPr fontAlgn="auto">
                  <a:spcBef>
                    <a:spcPts val="0"/>
                  </a:spcBef>
                  <a:spcAft>
                    <a:spcPts val="0"/>
                  </a:spcAft>
                  <a:defRPr/>
                </a:pPr>
                <a:endParaRPr lang="nl-BE">
                  <a:latin typeface="+mn-lt"/>
                  <a:cs typeface="+mn-cs"/>
                </a:endParaRPr>
              </a:p>
            </p:txBody>
          </p:sp>
          <p:sp>
            <p:nvSpPr>
              <p:cNvPr id="301" name="Freeform 26"/>
              <p:cNvSpPr>
                <a:spLocks/>
              </p:cNvSpPr>
              <p:nvPr/>
            </p:nvSpPr>
            <p:spPr bwMode="auto">
              <a:xfrm>
                <a:off x="4978807" y="2290277"/>
                <a:ext cx="292231" cy="348341"/>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sp>
            <p:nvSpPr>
              <p:cNvPr id="29293" name="Freeform 27"/>
              <p:cNvSpPr>
                <a:spLocks/>
              </p:cNvSpPr>
              <p:nvPr/>
            </p:nvSpPr>
            <p:spPr bwMode="auto">
              <a:xfrm>
                <a:off x="4665664" y="2620963"/>
                <a:ext cx="735013" cy="600075"/>
              </a:xfrm>
              <a:custGeom>
                <a:avLst/>
                <a:gdLst>
                  <a:gd name="T0" fmla="*/ 664727 w 983"/>
                  <a:gd name="T1" fmla="*/ 538127 h 804"/>
                  <a:gd name="T2" fmla="*/ 648277 w 983"/>
                  <a:gd name="T3" fmla="*/ 460505 h 804"/>
                  <a:gd name="T4" fmla="*/ 663231 w 983"/>
                  <a:gd name="T5" fmla="*/ 334370 h 804"/>
                  <a:gd name="T6" fmla="*/ 659493 w 983"/>
                  <a:gd name="T7" fmla="*/ 281378 h 804"/>
                  <a:gd name="T8" fmla="*/ 646782 w 983"/>
                  <a:gd name="T9" fmla="*/ 434383 h 804"/>
                  <a:gd name="T10" fmla="*/ 543596 w 983"/>
                  <a:gd name="T11" fmla="*/ 572460 h 804"/>
                  <a:gd name="T12" fmla="*/ 577991 w 983"/>
                  <a:gd name="T13" fmla="*/ 453788 h 804"/>
                  <a:gd name="T14" fmla="*/ 581730 w 983"/>
                  <a:gd name="T15" fmla="*/ 394079 h 804"/>
                  <a:gd name="T16" fmla="*/ 551073 w 983"/>
                  <a:gd name="T17" fmla="*/ 260480 h 804"/>
                  <a:gd name="T18" fmla="*/ 570514 w 983"/>
                  <a:gd name="T19" fmla="*/ 364971 h 804"/>
                  <a:gd name="T20" fmla="*/ 543596 w 983"/>
                  <a:gd name="T21" fmla="*/ 544844 h 804"/>
                  <a:gd name="T22" fmla="*/ 478544 w 983"/>
                  <a:gd name="T23" fmla="*/ 496331 h 804"/>
                  <a:gd name="T24" fmla="*/ 469571 w 983"/>
                  <a:gd name="T25" fmla="*/ 288096 h 804"/>
                  <a:gd name="T26" fmla="*/ 444148 w 983"/>
                  <a:gd name="T27" fmla="*/ 235104 h 804"/>
                  <a:gd name="T28" fmla="*/ 442653 w 983"/>
                  <a:gd name="T29" fmla="*/ 249285 h 804"/>
                  <a:gd name="T30" fmla="*/ 435923 w 983"/>
                  <a:gd name="T31" fmla="*/ 322428 h 804"/>
                  <a:gd name="T32" fmla="*/ 408258 w 983"/>
                  <a:gd name="T33" fmla="*/ 403036 h 804"/>
                  <a:gd name="T34" fmla="*/ 403023 w 983"/>
                  <a:gd name="T35" fmla="*/ 412738 h 804"/>
                  <a:gd name="T36" fmla="*/ 331242 w 983"/>
                  <a:gd name="T37" fmla="*/ 507526 h 804"/>
                  <a:gd name="T38" fmla="*/ 264694 w 983"/>
                  <a:gd name="T39" fmla="*/ 460505 h 804"/>
                  <a:gd name="T40" fmla="*/ 340215 w 983"/>
                  <a:gd name="T41" fmla="*/ 297798 h 804"/>
                  <a:gd name="T42" fmla="*/ 346944 w 983"/>
                  <a:gd name="T43" fmla="*/ 211220 h 804"/>
                  <a:gd name="T44" fmla="*/ 297594 w 983"/>
                  <a:gd name="T45" fmla="*/ 167185 h 804"/>
                  <a:gd name="T46" fmla="*/ 326756 w 983"/>
                  <a:gd name="T47" fmla="*/ 197040 h 804"/>
                  <a:gd name="T48" fmla="*/ 241515 w 983"/>
                  <a:gd name="T49" fmla="*/ 191069 h 804"/>
                  <a:gd name="T50" fmla="*/ 13459 w 983"/>
                  <a:gd name="T51" fmla="*/ 205996 h 804"/>
                  <a:gd name="T52" fmla="*/ 64304 w 983"/>
                  <a:gd name="T53" fmla="*/ 151511 h 804"/>
                  <a:gd name="T54" fmla="*/ 263947 w 983"/>
                  <a:gd name="T55" fmla="*/ 88071 h 804"/>
                  <a:gd name="T56" fmla="*/ 453869 w 983"/>
                  <a:gd name="T57" fmla="*/ 36572 h 804"/>
                  <a:gd name="T58" fmla="*/ 518921 w 983"/>
                  <a:gd name="T59" fmla="*/ 45528 h 804"/>
                  <a:gd name="T60" fmla="*/ 416483 w 983"/>
                  <a:gd name="T61" fmla="*/ 26123 h 804"/>
                  <a:gd name="T62" fmla="*/ 475553 w 983"/>
                  <a:gd name="T63" fmla="*/ 2985 h 804"/>
                  <a:gd name="T64" fmla="*/ 654259 w 983"/>
                  <a:gd name="T65" fmla="*/ 128374 h 804"/>
                  <a:gd name="T66" fmla="*/ 586964 w 983"/>
                  <a:gd name="T67" fmla="*/ 74636 h 804"/>
                  <a:gd name="T68" fmla="*/ 656502 w 983"/>
                  <a:gd name="T69" fmla="*/ 136584 h 804"/>
                  <a:gd name="T70" fmla="*/ 699870 w 983"/>
                  <a:gd name="T71" fmla="*/ 353029 h 804"/>
                  <a:gd name="T72" fmla="*/ 705104 w 983"/>
                  <a:gd name="T73" fmla="*/ 556786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4"/>
                  <a:gd name="T113" fmla="*/ 983 w 983"/>
                  <a:gd name="T114" fmla="*/ 804 h 8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w="9525">
                <a:noFill/>
                <a:round/>
                <a:headEnd/>
                <a:tailEnd/>
              </a:ln>
            </p:spPr>
            <p:txBody>
              <a:bodyPr/>
              <a:lstStyle/>
              <a:p>
                <a:endParaRPr lang="en-US"/>
              </a:p>
            </p:txBody>
          </p:sp>
          <p:sp>
            <p:nvSpPr>
              <p:cNvPr id="29294" name="Freeform 28"/>
              <p:cNvSpPr>
                <a:spLocks/>
              </p:cNvSpPr>
              <p:nvPr/>
            </p:nvSpPr>
            <p:spPr bwMode="auto">
              <a:xfrm>
                <a:off x="4679951" y="2655888"/>
                <a:ext cx="388938" cy="127000"/>
              </a:xfrm>
              <a:custGeom>
                <a:avLst/>
                <a:gdLst>
                  <a:gd name="T0" fmla="*/ 35154 w 520"/>
                  <a:gd name="T1" fmla="*/ 123265 h 170"/>
                  <a:gd name="T2" fmla="*/ 166047 w 520"/>
                  <a:gd name="T3" fmla="*/ 112059 h 170"/>
                  <a:gd name="T4" fmla="*/ 245330 w 520"/>
                  <a:gd name="T5" fmla="*/ 71718 h 170"/>
                  <a:gd name="T6" fmla="*/ 313394 w 520"/>
                  <a:gd name="T7" fmla="*/ 25400 h 170"/>
                  <a:gd name="T8" fmla="*/ 388938 w 520"/>
                  <a:gd name="T9" fmla="*/ 0 h 170"/>
                  <a:gd name="T10" fmla="*/ 372483 w 520"/>
                  <a:gd name="T11" fmla="*/ 2241 h 170"/>
                  <a:gd name="T12" fmla="*/ 249818 w 520"/>
                  <a:gd name="T13" fmla="*/ 53041 h 170"/>
                  <a:gd name="T14" fmla="*/ 145104 w 520"/>
                  <a:gd name="T15" fmla="*/ 104588 h 170"/>
                  <a:gd name="T16" fmla="*/ 50113 w 520"/>
                  <a:gd name="T17" fmla="*/ 116541 h 170"/>
                  <a:gd name="T18" fmla="*/ 6732 w 520"/>
                  <a:gd name="T19" fmla="*/ 123265 h 170"/>
                  <a:gd name="T20" fmla="*/ 0 w 520"/>
                  <a:gd name="T21" fmla="*/ 127000 h 170"/>
                  <a:gd name="T22" fmla="*/ 35154 w 520"/>
                  <a:gd name="T23" fmla="*/ 123265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w="9525">
                <a:noFill/>
                <a:round/>
                <a:headEnd/>
                <a:tailEnd/>
              </a:ln>
            </p:spPr>
            <p:txBody>
              <a:bodyPr/>
              <a:lstStyle/>
              <a:p>
                <a:endParaRPr lang="en-US"/>
              </a:p>
            </p:txBody>
          </p:sp>
          <p:sp>
            <p:nvSpPr>
              <p:cNvPr id="29295" name="Freeform 29"/>
              <p:cNvSpPr>
                <a:spLocks/>
              </p:cNvSpPr>
              <p:nvPr/>
            </p:nvSpPr>
            <p:spPr bwMode="auto">
              <a:xfrm>
                <a:off x="4679951" y="2771775"/>
                <a:ext cx="422275" cy="361950"/>
              </a:xfrm>
              <a:custGeom>
                <a:avLst/>
                <a:gdLst>
                  <a:gd name="T0" fmla="*/ 412559 w 565"/>
                  <a:gd name="T1" fmla="*/ 200005 h 485"/>
                  <a:gd name="T2" fmla="*/ 421528 w 565"/>
                  <a:gd name="T3" fmla="*/ 170900 h 485"/>
                  <a:gd name="T4" fmla="*/ 422275 w 565"/>
                  <a:gd name="T5" fmla="*/ 168661 h 485"/>
                  <a:gd name="T6" fmla="*/ 385653 w 565"/>
                  <a:gd name="T7" fmla="*/ 238812 h 485"/>
                  <a:gd name="T8" fmla="*/ 331093 w 565"/>
                  <a:gd name="T9" fmla="*/ 315680 h 485"/>
                  <a:gd name="T10" fmla="*/ 278776 w 565"/>
                  <a:gd name="T11" fmla="*/ 323889 h 485"/>
                  <a:gd name="T12" fmla="*/ 271302 w 565"/>
                  <a:gd name="T13" fmla="*/ 270157 h 485"/>
                  <a:gd name="T14" fmla="*/ 325114 w 565"/>
                  <a:gd name="T15" fmla="*/ 197020 h 485"/>
                  <a:gd name="T16" fmla="*/ 350526 w 565"/>
                  <a:gd name="T17" fmla="*/ 111197 h 485"/>
                  <a:gd name="T18" fmla="*/ 316893 w 565"/>
                  <a:gd name="T19" fmla="*/ 29852 h 485"/>
                  <a:gd name="T20" fmla="*/ 236175 w 565"/>
                  <a:gd name="T21" fmla="*/ 5224 h 485"/>
                  <a:gd name="T22" fmla="*/ 277281 w 565"/>
                  <a:gd name="T23" fmla="*/ 26866 h 485"/>
                  <a:gd name="T24" fmla="*/ 275039 w 565"/>
                  <a:gd name="T25" fmla="*/ 30598 h 485"/>
                  <a:gd name="T26" fmla="*/ 76981 w 565"/>
                  <a:gd name="T27" fmla="*/ 60449 h 485"/>
                  <a:gd name="T28" fmla="*/ 0 w 565"/>
                  <a:gd name="T29" fmla="*/ 55972 h 485"/>
                  <a:gd name="T30" fmla="*/ 118835 w 565"/>
                  <a:gd name="T31" fmla="*/ 87316 h 485"/>
                  <a:gd name="T32" fmla="*/ 227206 w 565"/>
                  <a:gd name="T33" fmla="*/ 39553 h 485"/>
                  <a:gd name="T34" fmla="*/ 315398 w 565"/>
                  <a:gd name="T35" fmla="*/ 50001 h 485"/>
                  <a:gd name="T36" fmla="*/ 312409 w 565"/>
                  <a:gd name="T37" fmla="*/ 45524 h 485"/>
                  <a:gd name="T38" fmla="*/ 275787 w 565"/>
                  <a:gd name="T39" fmla="*/ 12687 h 485"/>
                  <a:gd name="T40" fmla="*/ 283261 w 565"/>
                  <a:gd name="T41" fmla="*/ 15672 h 485"/>
                  <a:gd name="T42" fmla="*/ 294471 w 565"/>
                  <a:gd name="T43" fmla="*/ 20896 h 485"/>
                  <a:gd name="T44" fmla="*/ 332588 w 565"/>
                  <a:gd name="T45" fmla="*/ 59703 h 485"/>
                  <a:gd name="T46" fmla="*/ 335578 w 565"/>
                  <a:gd name="T47" fmla="*/ 65673 h 485"/>
                  <a:gd name="T48" fmla="*/ 325862 w 565"/>
                  <a:gd name="T49" fmla="*/ 146273 h 485"/>
                  <a:gd name="T50" fmla="*/ 286250 w 565"/>
                  <a:gd name="T51" fmla="*/ 229111 h 485"/>
                  <a:gd name="T52" fmla="*/ 250375 w 565"/>
                  <a:gd name="T53" fmla="*/ 308964 h 485"/>
                  <a:gd name="T54" fmla="*/ 260839 w 565"/>
                  <a:gd name="T55" fmla="*/ 346278 h 485"/>
                  <a:gd name="T56" fmla="*/ 316893 w 565"/>
                  <a:gd name="T57" fmla="*/ 355980 h 485"/>
                  <a:gd name="T58" fmla="*/ 373695 w 565"/>
                  <a:gd name="T59" fmla="*/ 288067 h 485"/>
                  <a:gd name="T60" fmla="*/ 388642 w 565"/>
                  <a:gd name="T61" fmla="*/ 261201 h 485"/>
                  <a:gd name="T62" fmla="*/ 390885 w 565"/>
                  <a:gd name="T63" fmla="*/ 259708 h 485"/>
                  <a:gd name="T64" fmla="*/ 393874 w 565"/>
                  <a:gd name="T65" fmla="*/ 251499 h 485"/>
                  <a:gd name="T66" fmla="*/ 412559 w 565"/>
                  <a:gd name="T67" fmla="*/ 200005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w="9525">
                <a:noFill/>
                <a:round/>
                <a:headEnd/>
                <a:tailEnd/>
              </a:ln>
            </p:spPr>
            <p:txBody>
              <a:bodyPr/>
              <a:lstStyle/>
              <a:p>
                <a:endParaRPr lang="en-US"/>
              </a:p>
            </p:txBody>
          </p:sp>
          <p:sp>
            <p:nvSpPr>
              <p:cNvPr id="29296" name="Freeform 30"/>
              <p:cNvSpPr>
                <a:spLocks/>
              </p:cNvSpPr>
              <p:nvPr/>
            </p:nvSpPr>
            <p:spPr bwMode="auto">
              <a:xfrm>
                <a:off x="5108576" y="2833688"/>
                <a:ext cx="100013" cy="385762"/>
              </a:xfrm>
              <a:custGeom>
                <a:avLst/>
                <a:gdLst>
                  <a:gd name="T0" fmla="*/ 76129 w 134"/>
                  <a:gd name="T1" fmla="*/ 248951 h 516"/>
                  <a:gd name="T2" fmla="*/ 73890 w 134"/>
                  <a:gd name="T3" fmla="*/ 91955 h 516"/>
                  <a:gd name="T4" fmla="*/ 31347 w 134"/>
                  <a:gd name="T5" fmla="*/ 14952 h 516"/>
                  <a:gd name="T6" fmla="*/ 14181 w 134"/>
                  <a:gd name="T7" fmla="*/ 2243 h 516"/>
                  <a:gd name="T8" fmla="*/ 746 w 134"/>
                  <a:gd name="T9" fmla="*/ 15700 h 516"/>
                  <a:gd name="T10" fmla="*/ 746 w 134"/>
                  <a:gd name="T11" fmla="*/ 20185 h 516"/>
                  <a:gd name="T12" fmla="*/ 1493 w 134"/>
                  <a:gd name="T13" fmla="*/ 21680 h 516"/>
                  <a:gd name="T14" fmla="*/ 2985 w 134"/>
                  <a:gd name="T15" fmla="*/ 32147 h 516"/>
                  <a:gd name="T16" fmla="*/ 2985 w 134"/>
                  <a:gd name="T17" fmla="*/ 32894 h 516"/>
                  <a:gd name="T18" fmla="*/ 26869 w 134"/>
                  <a:gd name="T19" fmla="*/ 74760 h 516"/>
                  <a:gd name="T20" fmla="*/ 49260 w 134"/>
                  <a:gd name="T21" fmla="*/ 180919 h 516"/>
                  <a:gd name="T22" fmla="*/ 35826 w 134"/>
                  <a:gd name="T23" fmla="*/ 283341 h 516"/>
                  <a:gd name="T24" fmla="*/ 41796 w 134"/>
                  <a:gd name="T25" fmla="*/ 358101 h 516"/>
                  <a:gd name="T26" fmla="*/ 100013 w 134"/>
                  <a:gd name="T27" fmla="*/ 334925 h 516"/>
                  <a:gd name="T28" fmla="*/ 76129 w 134"/>
                  <a:gd name="T29" fmla="*/ 248951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516"/>
                  <a:gd name="T47" fmla="*/ 134 w 134"/>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w="9525">
                <a:noFill/>
                <a:round/>
                <a:headEnd/>
                <a:tailEnd/>
              </a:ln>
            </p:spPr>
            <p:txBody>
              <a:bodyPr/>
              <a:lstStyle/>
              <a:p>
                <a:endParaRPr lang="en-US"/>
              </a:p>
            </p:txBody>
          </p:sp>
          <p:sp>
            <p:nvSpPr>
              <p:cNvPr id="29297" name="Freeform 31"/>
              <p:cNvSpPr>
                <a:spLocks/>
              </p:cNvSpPr>
              <p:nvPr/>
            </p:nvSpPr>
            <p:spPr bwMode="auto">
              <a:xfrm>
                <a:off x="5210176" y="2911475"/>
                <a:ext cx="68263" cy="282575"/>
              </a:xfrm>
              <a:custGeom>
                <a:avLst/>
                <a:gdLst>
                  <a:gd name="T0" fmla="*/ 48229 w 92"/>
                  <a:gd name="T1" fmla="*/ 130074 h 378"/>
                  <a:gd name="T2" fmla="*/ 35615 w 92"/>
                  <a:gd name="T3" fmla="*/ 52329 h 378"/>
                  <a:gd name="T4" fmla="*/ 14840 w 92"/>
                  <a:gd name="T5" fmla="*/ 0 h 378"/>
                  <a:gd name="T6" fmla="*/ 26712 w 92"/>
                  <a:gd name="T7" fmla="*/ 43358 h 378"/>
                  <a:gd name="T8" fmla="*/ 37841 w 92"/>
                  <a:gd name="T9" fmla="*/ 103162 h 378"/>
                  <a:gd name="T10" fmla="*/ 34132 w 92"/>
                  <a:gd name="T11" fmla="*/ 161471 h 378"/>
                  <a:gd name="T12" fmla="*/ 34132 w 92"/>
                  <a:gd name="T13" fmla="*/ 162967 h 378"/>
                  <a:gd name="T14" fmla="*/ 26712 w 92"/>
                  <a:gd name="T15" fmla="*/ 196606 h 378"/>
                  <a:gd name="T16" fmla="*/ 0 w 92"/>
                  <a:gd name="T17" fmla="*/ 281827 h 378"/>
                  <a:gd name="T18" fmla="*/ 64553 w 92"/>
                  <a:gd name="T19" fmla="*/ 221276 h 378"/>
                  <a:gd name="T20" fmla="*/ 68263 w 92"/>
                  <a:gd name="T21" fmla="*/ 214548 h 378"/>
                  <a:gd name="T22" fmla="*/ 48229 w 92"/>
                  <a:gd name="T23" fmla="*/ 130074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378"/>
                  <a:gd name="T38" fmla="*/ 92 w 92"/>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w="9525">
                <a:noFill/>
                <a:round/>
                <a:headEnd/>
                <a:tailEnd/>
              </a:ln>
            </p:spPr>
            <p:txBody>
              <a:bodyPr/>
              <a:lstStyle/>
              <a:p>
                <a:endParaRPr lang="en-US"/>
              </a:p>
            </p:txBody>
          </p:sp>
          <p:sp>
            <p:nvSpPr>
              <p:cNvPr id="29298" name="Freeform 32"/>
              <p:cNvSpPr>
                <a:spLocks/>
              </p:cNvSpPr>
              <p:nvPr/>
            </p:nvSpPr>
            <p:spPr bwMode="auto">
              <a:xfrm>
                <a:off x="5313364" y="2913063"/>
                <a:ext cx="87313" cy="268287"/>
              </a:xfrm>
              <a:custGeom>
                <a:avLst/>
                <a:gdLst>
                  <a:gd name="T0" fmla="*/ 79914 w 118"/>
                  <a:gd name="T1" fmla="*/ 212986 h 359"/>
                  <a:gd name="T2" fmla="*/ 64375 w 118"/>
                  <a:gd name="T3" fmla="*/ 159179 h 359"/>
                  <a:gd name="T4" fmla="*/ 59935 w 118"/>
                  <a:gd name="T5" fmla="*/ 159179 h 359"/>
                  <a:gd name="T6" fmla="*/ 32557 w 118"/>
                  <a:gd name="T7" fmla="*/ 133770 h 359"/>
                  <a:gd name="T8" fmla="*/ 22938 w 118"/>
                  <a:gd name="T9" fmla="*/ 74732 h 359"/>
                  <a:gd name="T10" fmla="*/ 14059 w 118"/>
                  <a:gd name="T11" fmla="*/ 0 h 359"/>
                  <a:gd name="T12" fmla="*/ 16279 w 118"/>
                  <a:gd name="T13" fmla="*/ 42597 h 359"/>
                  <a:gd name="T14" fmla="*/ 18499 w 118"/>
                  <a:gd name="T15" fmla="*/ 97151 h 359"/>
                  <a:gd name="T16" fmla="*/ 1480 w 118"/>
                  <a:gd name="T17" fmla="*/ 168894 h 359"/>
                  <a:gd name="T18" fmla="*/ 2220 w 118"/>
                  <a:gd name="T19" fmla="*/ 171136 h 359"/>
                  <a:gd name="T20" fmla="*/ 17759 w 118"/>
                  <a:gd name="T21" fmla="*/ 246615 h 359"/>
                  <a:gd name="T22" fmla="*/ 57715 w 118"/>
                  <a:gd name="T23" fmla="*/ 265298 h 359"/>
                  <a:gd name="T24" fmla="*/ 79914 w 118"/>
                  <a:gd name="T25" fmla="*/ 21298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w="9525">
                <a:noFill/>
                <a:round/>
                <a:headEnd/>
                <a:tailEnd/>
              </a:ln>
            </p:spPr>
            <p:txBody>
              <a:bodyPr/>
              <a:lstStyle/>
              <a:p>
                <a:endParaRPr lang="en-US"/>
              </a:p>
            </p:txBody>
          </p:sp>
          <p:sp>
            <p:nvSpPr>
              <p:cNvPr id="29299" name="Freeform 33"/>
              <p:cNvSpPr>
                <a:spLocks/>
              </p:cNvSpPr>
              <p:nvPr/>
            </p:nvSpPr>
            <p:spPr bwMode="auto">
              <a:xfrm>
                <a:off x="5145089" y="2620963"/>
                <a:ext cx="177800" cy="92075"/>
              </a:xfrm>
              <a:custGeom>
                <a:avLst/>
                <a:gdLst>
                  <a:gd name="T0" fmla="*/ 747 w 238"/>
                  <a:gd name="T1" fmla="*/ 4455 h 124"/>
                  <a:gd name="T2" fmla="*/ 11206 w 238"/>
                  <a:gd name="T3" fmla="*/ 14851 h 124"/>
                  <a:gd name="T4" fmla="*/ 73212 w 238"/>
                  <a:gd name="T5" fmla="*/ 33414 h 124"/>
                  <a:gd name="T6" fmla="*/ 121771 w 238"/>
                  <a:gd name="T7" fmla="*/ 58661 h 124"/>
                  <a:gd name="T8" fmla="*/ 150906 w 238"/>
                  <a:gd name="T9" fmla="*/ 82422 h 124"/>
                  <a:gd name="T10" fmla="*/ 177800 w 238"/>
                  <a:gd name="T11" fmla="*/ 92075 h 124"/>
                  <a:gd name="T12" fmla="*/ 94876 w 238"/>
                  <a:gd name="T13" fmla="*/ 16336 h 124"/>
                  <a:gd name="T14" fmla="*/ 0 w 238"/>
                  <a:gd name="T15" fmla="*/ 2228 h 124"/>
                  <a:gd name="T16" fmla="*/ 747 w 238"/>
                  <a:gd name="T17" fmla="*/ 4455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124"/>
                  <a:gd name="T29" fmla="*/ 238 w 23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w="9525">
                <a:noFill/>
                <a:round/>
                <a:headEnd/>
                <a:tailEnd/>
              </a:ln>
            </p:spPr>
            <p:txBody>
              <a:bodyPr/>
              <a:lstStyle/>
              <a:p>
                <a:endParaRPr lang="en-US"/>
              </a:p>
            </p:txBody>
          </p:sp>
          <p:sp>
            <p:nvSpPr>
              <p:cNvPr id="29300" name="Freeform 34"/>
              <p:cNvSpPr>
                <a:spLocks/>
              </p:cNvSpPr>
              <p:nvPr/>
            </p:nvSpPr>
            <p:spPr bwMode="auto">
              <a:xfrm>
                <a:off x="5027614" y="2728913"/>
                <a:ext cx="336550" cy="160337"/>
              </a:xfrm>
              <a:custGeom>
                <a:avLst/>
                <a:gdLst>
                  <a:gd name="T0" fmla="*/ 330554 w 449"/>
                  <a:gd name="T1" fmla="*/ 130507 h 215"/>
                  <a:gd name="T2" fmla="*/ 243605 w 449"/>
                  <a:gd name="T3" fmla="*/ 82779 h 215"/>
                  <a:gd name="T4" fmla="*/ 147662 w 449"/>
                  <a:gd name="T5" fmla="*/ 51457 h 215"/>
                  <a:gd name="T6" fmla="*/ 55467 w 449"/>
                  <a:gd name="T7" fmla="*/ 11932 h 215"/>
                  <a:gd name="T8" fmla="*/ 2998 w 449"/>
                  <a:gd name="T9" fmla="*/ 14915 h 215"/>
                  <a:gd name="T10" fmla="*/ 5996 w 449"/>
                  <a:gd name="T11" fmla="*/ 26101 h 215"/>
                  <a:gd name="T12" fmla="*/ 7496 w 449"/>
                  <a:gd name="T13" fmla="*/ 26847 h 215"/>
                  <a:gd name="T14" fmla="*/ 8245 w 449"/>
                  <a:gd name="T15" fmla="*/ 26847 h 215"/>
                  <a:gd name="T16" fmla="*/ 49471 w 449"/>
                  <a:gd name="T17" fmla="*/ 52203 h 215"/>
                  <a:gd name="T18" fmla="*/ 103439 w 449"/>
                  <a:gd name="T19" fmla="*/ 70847 h 215"/>
                  <a:gd name="T20" fmla="*/ 161154 w 449"/>
                  <a:gd name="T21" fmla="*/ 99185 h 215"/>
                  <a:gd name="T22" fmla="*/ 230113 w 449"/>
                  <a:gd name="T23" fmla="*/ 121558 h 215"/>
                  <a:gd name="T24" fmla="*/ 276586 w 449"/>
                  <a:gd name="T25" fmla="*/ 152879 h 215"/>
                  <a:gd name="T26" fmla="*/ 335051 w 449"/>
                  <a:gd name="T27" fmla="*/ 140202 h 215"/>
                  <a:gd name="T28" fmla="*/ 330554 w 449"/>
                  <a:gd name="T29" fmla="*/ 130507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9"/>
                  <a:gd name="T46" fmla="*/ 0 h 215"/>
                  <a:gd name="T47" fmla="*/ 449 w 449"/>
                  <a:gd name="T48" fmla="*/ 215 h 2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w="9525">
                <a:noFill/>
                <a:round/>
                <a:headEnd/>
                <a:tailEnd/>
              </a:ln>
            </p:spPr>
            <p:txBody>
              <a:bodyPr/>
              <a:lstStyle/>
              <a:p>
                <a:endParaRPr lang="en-US"/>
              </a:p>
            </p:txBody>
          </p:sp>
          <p:sp>
            <p:nvSpPr>
              <p:cNvPr id="29301" name="Freeform 35"/>
              <p:cNvSpPr>
                <a:spLocks/>
              </p:cNvSpPr>
              <p:nvPr/>
            </p:nvSpPr>
            <p:spPr bwMode="auto">
              <a:xfrm>
                <a:off x="5060951" y="2770188"/>
                <a:ext cx="58738" cy="23812"/>
              </a:xfrm>
              <a:custGeom>
                <a:avLst/>
                <a:gdLst>
                  <a:gd name="T0" fmla="*/ 55687 w 77"/>
                  <a:gd name="T1" fmla="*/ 17115 h 32"/>
                  <a:gd name="T2" fmla="*/ 31276 w 77"/>
                  <a:gd name="T3" fmla="*/ 2232 h 32"/>
                  <a:gd name="T4" fmla="*/ 3051 w 77"/>
                  <a:gd name="T5" fmla="*/ 1488 h 32"/>
                  <a:gd name="T6" fmla="*/ 1526 w 77"/>
                  <a:gd name="T7" fmla="*/ 3721 h 32"/>
                  <a:gd name="T8" fmla="*/ 20596 w 77"/>
                  <a:gd name="T9" fmla="*/ 8185 h 32"/>
                  <a:gd name="T10" fmla="*/ 51873 w 77"/>
                  <a:gd name="T11" fmla="*/ 21580 h 32"/>
                  <a:gd name="T12" fmla="*/ 55687 w 77"/>
                  <a:gd name="T13" fmla="*/ 17115 h 32"/>
                  <a:gd name="T14" fmla="*/ 0 60000 65536"/>
                  <a:gd name="T15" fmla="*/ 0 60000 65536"/>
                  <a:gd name="T16" fmla="*/ 0 60000 65536"/>
                  <a:gd name="T17" fmla="*/ 0 60000 65536"/>
                  <a:gd name="T18" fmla="*/ 0 60000 65536"/>
                  <a:gd name="T19" fmla="*/ 0 60000 65536"/>
                  <a:gd name="T20" fmla="*/ 0 60000 65536"/>
                  <a:gd name="T21" fmla="*/ 0 w 77"/>
                  <a:gd name="T22" fmla="*/ 0 h 32"/>
                  <a:gd name="T23" fmla="*/ 77 w 7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w="9525">
                <a:noFill/>
                <a:round/>
                <a:headEnd/>
                <a:tailEnd/>
              </a:ln>
            </p:spPr>
            <p:txBody>
              <a:bodyPr/>
              <a:lstStyle/>
              <a:p>
                <a:endParaRPr lang="en-US"/>
              </a:p>
            </p:txBody>
          </p:sp>
          <p:sp>
            <p:nvSpPr>
              <p:cNvPr id="29302" name="Freeform 36"/>
              <p:cNvSpPr>
                <a:spLocks/>
              </p:cNvSpPr>
              <p:nvPr/>
            </p:nvSpPr>
            <p:spPr bwMode="auto">
              <a:xfrm>
                <a:off x="5184776" y="2814638"/>
                <a:ext cx="47625" cy="23812"/>
              </a:xfrm>
              <a:custGeom>
                <a:avLst/>
                <a:gdLst>
                  <a:gd name="T0" fmla="*/ 45427 w 65"/>
                  <a:gd name="T1" fmla="*/ 18435 h 31"/>
                  <a:gd name="T2" fmla="*/ 3663 w 65"/>
                  <a:gd name="T3" fmla="*/ 0 h 31"/>
                  <a:gd name="T4" fmla="*/ 2198 w 65"/>
                  <a:gd name="T5" fmla="*/ 3841 h 31"/>
                  <a:gd name="T6" fmla="*/ 41763 w 65"/>
                  <a:gd name="T7" fmla="*/ 22276 h 31"/>
                  <a:gd name="T8" fmla="*/ 45427 w 65"/>
                  <a:gd name="T9" fmla="*/ 18435 h 31"/>
                  <a:gd name="T10" fmla="*/ 0 60000 65536"/>
                  <a:gd name="T11" fmla="*/ 0 60000 65536"/>
                  <a:gd name="T12" fmla="*/ 0 60000 65536"/>
                  <a:gd name="T13" fmla="*/ 0 60000 65536"/>
                  <a:gd name="T14" fmla="*/ 0 60000 65536"/>
                  <a:gd name="T15" fmla="*/ 0 w 65"/>
                  <a:gd name="T16" fmla="*/ 0 h 31"/>
                  <a:gd name="T17" fmla="*/ 65 w 65"/>
                  <a:gd name="T18" fmla="*/ 31 h 31"/>
                </a:gdLst>
                <a:ahLst/>
                <a:cxnLst>
                  <a:cxn ang="T10">
                    <a:pos x="T0" y="T1"/>
                  </a:cxn>
                  <a:cxn ang="T11">
                    <a:pos x="T2" y="T3"/>
                  </a:cxn>
                  <a:cxn ang="T12">
                    <a:pos x="T4" y="T5"/>
                  </a:cxn>
                  <a:cxn ang="T13">
                    <a:pos x="T6" y="T7"/>
                  </a:cxn>
                  <a:cxn ang="T14">
                    <a:pos x="T8" y="T9"/>
                  </a:cxn>
                </a:cxnLst>
                <a:rect l="T15" t="T16" r="T17" b="T18"/>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w="9525">
                <a:noFill/>
                <a:round/>
                <a:headEnd/>
                <a:tailEnd/>
              </a:ln>
            </p:spPr>
            <p:txBody>
              <a:bodyPr/>
              <a:lstStyle/>
              <a:p>
                <a:endParaRPr lang="en-US"/>
              </a:p>
            </p:txBody>
          </p:sp>
          <p:sp>
            <p:nvSpPr>
              <p:cNvPr id="29303" name="Freeform 37"/>
              <p:cNvSpPr>
                <a:spLocks/>
              </p:cNvSpPr>
              <p:nvPr/>
            </p:nvSpPr>
            <p:spPr bwMode="auto">
              <a:xfrm>
                <a:off x="5294314" y="2862263"/>
                <a:ext cx="33338" cy="19050"/>
              </a:xfrm>
              <a:custGeom>
                <a:avLst/>
                <a:gdLst>
                  <a:gd name="T0" fmla="*/ 31012 w 43"/>
                  <a:gd name="T1" fmla="*/ 13188 h 26"/>
                  <a:gd name="T2" fmla="*/ 4652 w 43"/>
                  <a:gd name="T3" fmla="*/ 733 h 26"/>
                  <a:gd name="T4" fmla="*/ 3101 w 43"/>
                  <a:gd name="T5" fmla="*/ 4396 h 26"/>
                  <a:gd name="T6" fmla="*/ 26360 w 43"/>
                  <a:gd name="T7" fmla="*/ 16852 h 26"/>
                  <a:gd name="T8" fmla="*/ 31012 w 43"/>
                  <a:gd name="T9" fmla="*/ 13188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w="9525">
                <a:noFill/>
                <a:round/>
                <a:headEnd/>
                <a:tailEnd/>
              </a:ln>
            </p:spPr>
            <p:txBody>
              <a:bodyPr/>
              <a:lstStyle/>
              <a:p>
                <a:endParaRPr lang="en-US"/>
              </a:p>
            </p:txBody>
          </p:sp>
        </p:grpSp>
        <p:pic>
          <p:nvPicPr>
            <p:cNvPr id="29246" name="Picture 41"/>
            <p:cNvPicPr>
              <a:picLocks noChangeAspect="1" noChangeArrowheads="1"/>
            </p:cNvPicPr>
            <p:nvPr/>
          </p:nvPicPr>
          <p:blipFill>
            <a:blip r:embed="rId3"/>
            <a:srcRect/>
            <a:stretch>
              <a:fillRect/>
            </a:stretch>
          </p:blipFill>
          <p:spPr bwMode="auto">
            <a:xfrm>
              <a:off x="7387024" y="3123061"/>
              <a:ext cx="9525" cy="22225"/>
            </a:xfrm>
            <a:prstGeom prst="rect">
              <a:avLst/>
            </a:prstGeom>
            <a:noFill/>
            <a:ln w="9525">
              <a:noFill/>
              <a:miter lim="800000"/>
              <a:headEnd/>
              <a:tailEnd/>
            </a:ln>
          </p:spPr>
        </p:pic>
        <p:sp>
          <p:nvSpPr>
            <p:cNvPr id="29247" name="Freeform 64"/>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9248" name="Freeform 65"/>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9249" name="Freeform 66"/>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9250" name="Freeform 67"/>
            <p:cNvSpPr>
              <a:spLocks/>
            </p:cNvSpPr>
            <p:nvPr/>
          </p:nvSpPr>
          <p:spPr bwMode="auto">
            <a:xfrm>
              <a:off x="6850449" y="3492948"/>
              <a:ext cx="947738" cy="547687"/>
            </a:xfrm>
            <a:custGeom>
              <a:avLst/>
              <a:gdLst>
                <a:gd name="T0" fmla="*/ 0 w 1268"/>
                <a:gd name="T1" fmla="*/ 33623 h 733"/>
                <a:gd name="T2" fmla="*/ 470132 w 1268"/>
                <a:gd name="T3" fmla="*/ 157656 h 733"/>
                <a:gd name="T4" fmla="*/ 947738 w 1268"/>
                <a:gd name="T5" fmla="*/ 0 h 733"/>
                <a:gd name="T6" fmla="*/ 858794 w 1268"/>
                <a:gd name="T7" fmla="*/ 247318 h 733"/>
                <a:gd name="T8" fmla="*/ 482838 w 1268"/>
                <a:gd name="T9" fmla="*/ 538721 h 733"/>
                <a:gd name="T10" fmla="*/ 133790 w 1268"/>
                <a:gd name="T11" fmla="*/ 269734 h 733"/>
                <a:gd name="T12" fmla="*/ 0 w 1268"/>
                <a:gd name="T13" fmla="*/ 33623 h 733"/>
                <a:gd name="T14" fmla="*/ 0 60000 65536"/>
                <a:gd name="T15" fmla="*/ 0 60000 65536"/>
                <a:gd name="T16" fmla="*/ 0 60000 65536"/>
                <a:gd name="T17" fmla="*/ 0 60000 65536"/>
                <a:gd name="T18" fmla="*/ 0 60000 65536"/>
                <a:gd name="T19" fmla="*/ 0 60000 65536"/>
                <a:gd name="T20" fmla="*/ 0 60000 65536"/>
                <a:gd name="T21" fmla="*/ 0 w 1268"/>
                <a:gd name="T22" fmla="*/ 0 h 733"/>
                <a:gd name="T23" fmla="*/ 1268 w 1268"/>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w="9525">
              <a:noFill/>
              <a:round/>
              <a:headEnd/>
              <a:tailEnd/>
            </a:ln>
          </p:spPr>
          <p:txBody>
            <a:bodyPr/>
            <a:lstStyle/>
            <a:p>
              <a:endParaRPr lang="en-US"/>
            </a:p>
          </p:txBody>
        </p:sp>
        <p:sp>
          <p:nvSpPr>
            <p:cNvPr id="29251" name="Freeform 68"/>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9252" name="Freeform 69"/>
            <p:cNvSpPr>
              <a:spLocks/>
            </p:cNvSpPr>
            <p:nvPr/>
          </p:nvSpPr>
          <p:spPr bwMode="auto">
            <a:xfrm>
              <a:off x="6740912" y="3481836"/>
              <a:ext cx="158750" cy="61912"/>
            </a:xfrm>
            <a:custGeom>
              <a:avLst/>
              <a:gdLst>
                <a:gd name="T0" fmla="*/ 1491 w 213"/>
                <a:gd name="T1" fmla="*/ 45301 h 82"/>
                <a:gd name="T2" fmla="*/ 56643 w 213"/>
                <a:gd name="T3" fmla="*/ 61912 h 82"/>
                <a:gd name="T4" fmla="*/ 157259 w 213"/>
                <a:gd name="T5" fmla="*/ 6040 h 82"/>
                <a:gd name="T6" fmla="*/ 155769 w 213"/>
                <a:gd name="T7" fmla="*/ 755 h 82"/>
                <a:gd name="T8" fmla="*/ 149061 w 213"/>
                <a:gd name="T9" fmla="*/ 2265 h 82"/>
                <a:gd name="T10" fmla="*/ 56643 w 213"/>
                <a:gd name="T11" fmla="*/ 54362 h 82"/>
                <a:gd name="T12" fmla="*/ 21614 w 213"/>
                <a:gd name="T13" fmla="*/ 46812 h 82"/>
                <a:gd name="T14" fmla="*/ 11925 w 213"/>
                <a:gd name="T15" fmla="*/ 42281 h 82"/>
                <a:gd name="T16" fmla="*/ 9689 w 213"/>
                <a:gd name="T17" fmla="*/ 40771 h 82"/>
                <a:gd name="T18" fmla="*/ 8944 w 213"/>
                <a:gd name="T19" fmla="*/ 40016 h 82"/>
                <a:gd name="T20" fmla="*/ 8944 w 213"/>
                <a:gd name="T21" fmla="*/ 40016 h 82"/>
                <a:gd name="T22" fmla="*/ 1491 w 213"/>
                <a:gd name="T23" fmla="*/ 40016 h 82"/>
                <a:gd name="T24" fmla="*/ 1491 w 213"/>
                <a:gd name="T25" fmla="*/ 4530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82"/>
                <a:gd name="T41" fmla="*/ 213 w 21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w="9525">
              <a:noFill/>
              <a:round/>
              <a:headEnd/>
              <a:tailEnd/>
            </a:ln>
          </p:spPr>
          <p:txBody>
            <a:bodyPr/>
            <a:lstStyle/>
            <a:p>
              <a:endParaRPr lang="en-US"/>
            </a:p>
          </p:txBody>
        </p:sp>
        <p:sp>
          <p:nvSpPr>
            <p:cNvPr id="29253" name="Freeform 70"/>
            <p:cNvSpPr>
              <a:spLocks noEditPoints="1"/>
            </p:cNvSpPr>
            <p:nvPr/>
          </p:nvSpPr>
          <p:spPr bwMode="auto">
            <a:xfrm>
              <a:off x="6866324" y="3499298"/>
              <a:ext cx="927100" cy="541337"/>
            </a:xfrm>
            <a:custGeom>
              <a:avLst/>
              <a:gdLst>
                <a:gd name="T0" fmla="*/ 454593 w 1242"/>
                <a:gd name="T1" fmla="*/ 151574 h 725"/>
                <a:gd name="T2" fmla="*/ 0 w 1242"/>
                <a:gd name="T3" fmla="*/ 41814 h 725"/>
                <a:gd name="T4" fmla="*/ 118687 w 1242"/>
                <a:gd name="T5" fmla="*/ 263575 h 725"/>
                <a:gd name="T6" fmla="*/ 467282 w 1242"/>
                <a:gd name="T7" fmla="*/ 532377 h 725"/>
                <a:gd name="T8" fmla="*/ 842750 w 1242"/>
                <a:gd name="T9" fmla="*/ 241175 h 725"/>
                <a:gd name="T10" fmla="*/ 927100 w 1242"/>
                <a:gd name="T11" fmla="*/ 0 h 725"/>
                <a:gd name="T12" fmla="*/ 454593 w 1242"/>
                <a:gd name="T13" fmla="*/ 151574 h 725"/>
                <a:gd name="T14" fmla="*/ 770344 w 1242"/>
                <a:gd name="T15" fmla="*/ 332269 h 725"/>
                <a:gd name="T16" fmla="*/ 638221 w 1242"/>
                <a:gd name="T17" fmla="*/ 433070 h 725"/>
                <a:gd name="T18" fmla="*/ 460564 w 1242"/>
                <a:gd name="T19" fmla="*/ 404696 h 725"/>
                <a:gd name="T20" fmla="*/ 301569 w 1242"/>
                <a:gd name="T21" fmla="*/ 403949 h 725"/>
                <a:gd name="T22" fmla="*/ 213487 w 1242"/>
                <a:gd name="T23" fmla="*/ 295682 h 725"/>
                <a:gd name="T24" fmla="*/ 468775 w 1242"/>
                <a:gd name="T25" fmla="*/ 340482 h 725"/>
                <a:gd name="T26" fmla="*/ 638221 w 1242"/>
                <a:gd name="T27" fmla="*/ 279255 h 725"/>
                <a:gd name="T28" fmla="*/ 770344 w 1242"/>
                <a:gd name="T29" fmla="*/ 332269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2"/>
                <a:gd name="T46" fmla="*/ 0 h 725"/>
                <a:gd name="T47" fmla="*/ 1242 w 1242"/>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w="9525">
              <a:noFill/>
              <a:round/>
              <a:headEnd/>
              <a:tailEnd/>
            </a:ln>
          </p:spPr>
          <p:txBody>
            <a:bodyPr/>
            <a:lstStyle/>
            <a:p>
              <a:endParaRPr lang="en-US"/>
            </a:p>
          </p:txBody>
        </p:sp>
        <p:sp>
          <p:nvSpPr>
            <p:cNvPr id="29254" name="Freeform 71"/>
            <p:cNvSpPr>
              <a:spLocks/>
            </p:cNvSpPr>
            <p:nvPr/>
          </p:nvSpPr>
          <p:spPr bwMode="auto">
            <a:xfrm>
              <a:off x="7764849" y="3440561"/>
              <a:ext cx="131763" cy="85725"/>
            </a:xfrm>
            <a:custGeom>
              <a:avLst/>
              <a:gdLst>
                <a:gd name="T0" fmla="*/ 0 w 176"/>
                <a:gd name="T1" fmla="*/ 3760 h 114"/>
                <a:gd name="T2" fmla="*/ 17968 w 176"/>
                <a:gd name="T3" fmla="*/ 42111 h 114"/>
                <a:gd name="T4" fmla="*/ 125774 w 176"/>
                <a:gd name="T5" fmla="*/ 85725 h 114"/>
                <a:gd name="T6" fmla="*/ 131014 w 176"/>
                <a:gd name="T7" fmla="*/ 82717 h 114"/>
                <a:gd name="T8" fmla="*/ 127271 w 176"/>
                <a:gd name="T9" fmla="*/ 78957 h 114"/>
                <a:gd name="T10" fmla="*/ 26203 w 176"/>
                <a:gd name="T11" fmla="*/ 37599 h 114"/>
                <a:gd name="T12" fmla="*/ 11978 w 176"/>
                <a:gd name="T13" fmla="*/ 13536 h 114"/>
                <a:gd name="T14" fmla="*/ 10481 w 176"/>
                <a:gd name="T15" fmla="*/ 6016 h 114"/>
                <a:gd name="T16" fmla="*/ 9732 w 176"/>
                <a:gd name="T17" fmla="*/ 3760 h 114"/>
                <a:gd name="T18" fmla="*/ 9732 w 176"/>
                <a:gd name="T19" fmla="*/ 3760 h 114"/>
                <a:gd name="T20" fmla="*/ 4492 w 176"/>
                <a:gd name="T21" fmla="*/ 0 h 114"/>
                <a:gd name="T22" fmla="*/ 0 w 176"/>
                <a:gd name="T23" fmla="*/ 376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14"/>
                <a:gd name="T38" fmla="*/ 176 w 1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w="9525">
              <a:noFill/>
              <a:round/>
              <a:headEnd/>
              <a:tailEnd/>
            </a:ln>
          </p:spPr>
          <p:txBody>
            <a:bodyPr/>
            <a:lstStyle/>
            <a:p>
              <a:endParaRPr lang="en-US"/>
            </a:p>
          </p:txBody>
        </p:sp>
        <p:sp>
          <p:nvSpPr>
            <p:cNvPr id="29255" name="Freeform 72"/>
            <p:cNvSpPr>
              <a:spLocks/>
            </p:cNvSpPr>
            <p:nvPr/>
          </p:nvSpPr>
          <p:spPr bwMode="auto">
            <a:xfrm>
              <a:off x="6999674" y="3599311"/>
              <a:ext cx="633413" cy="158750"/>
            </a:xfrm>
            <a:custGeom>
              <a:avLst/>
              <a:gdLst>
                <a:gd name="T0" fmla="*/ 288255 w 846"/>
                <a:gd name="T1" fmla="*/ 152011 h 212"/>
                <a:gd name="T2" fmla="*/ 633413 w 846"/>
                <a:gd name="T3" fmla="*/ 0 h 212"/>
                <a:gd name="T4" fmla="*/ 321199 w 846"/>
                <a:gd name="T5" fmla="*/ 51669 h 212"/>
                <a:gd name="T6" fmla="*/ 0 w 846"/>
                <a:gd name="T7" fmla="*/ 11981 h 212"/>
                <a:gd name="T8" fmla="*/ 288255 w 846"/>
                <a:gd name="T9" fmla="*/ 152011 h 212"/>
                <a:gd name="T10" fmla="*/ 0 60000 65536"/>
                <a:gd name="T11" fmla="*/ 0 60000 65536"/>
                <a:gd name="T12" fmla="*/ 0 60000 65536"/>
                <a:gd name="T13" fmla="*/ 0 60000 65536"/>
                <a:gd name="T14" fmla="*/ 0 60000 65536"/>
                <a:gd name="T15" fmla="*/ 0 w 846"/>
                <a:gd name="T16" fmla="*/ 0 h 212"/>
                <a:gd name="T17" fmla="*/ 846 w 846"/>
                <a:gd name="T18" fmla="*/ 212 h 212"/>
              </a:gdLst>
              <a:ahLst/>
              <a:cxnLst>
                <a:cxn ang="T10">
                  <a:pos x="T0" y="T1"/>
                </a:cxn>
                <a:cxn ang="T11">
                  <a:pos x="T2" y="T3"/>
                </a:cxn>
                <a:cxn ang="T12">
                  <a:pos x="T4" y="T5"/>
                </a:cxn>
                <a:cxn ang="T13">
                  <a:pos x="T6" y="T7"/>
                </a:cxn>
                <a:cxn ang="T14">
                  <a:pos x="T8" y="T9"/>
                </a:cxn>
              </a:cxnLst>
              <a:rect l="T15" t="T16" r="T17" b="T18"/>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w="9525">
              <a:noFill/>
              <a:round/>
              <a:headEnd/>
              <a:tailEnd/>
            </a:ln>
          </p:spPr>
          <p:txBody>
            <a:bodyPr/>
            <a:lstStyle/>
            <a:p>
              <a:endParaRPr lang="en-US"/>
            </a:p>
          </p:txBody>
        </p:sp>
        <p:sp>
          <p:nvSpPr>
            <p:cNvPr id="29256" name="Freeform 73"/>
            <p:cNvSpPr>
              <a:spLocks/>
            </p:cNvSpPr>
            <p:nvPr/>
          </p:nvSpPr>
          <p:spPr bwMode="auto">
            <a:xfrm>
              <a:off x="6996499" y="3596136"/>
              <a:ext cx="641350" cy="158750"/>
            </a:xfrm>
            <a:custGeom>
              <a:avLst/>
              <a:gdLst>
                <a:gd name="T0" fmla="*/ 291930 w 859"/>
                <a:gd name="T1" fmla="*/ 154299 h 214"/>
                <a:gd name="T2" fmla="*/ 291930 w 859"/>
                <a:gd name="T3" fmla="*/ 158008 h 214"/>
                <a:gd name="T4" fmla="*/ 315822 w 859"/>
                <a:gd name="T5" fmla="*/ 158750 h 214"/>
                <a:gd name="T6" fmla="*/ 568181 w 859"/>
                <a:gd name="T7" fmla="*/ 100888 h 214"/>
                <a:gd name="T8" fmla="*/ 641350 w 859"/>
                <a:gd name="T9" fmla="*/ 4451 h 214"/>
                <a:gd name="T10" fmla="*/ 639110 w 859"/>
                <a:gd name="T11" fmla="*/ 742 h 214"/>
                <a:gd name="T12" fmla="*/ 634630 w 859"/>
                <a:gd name="T13" fmla="*/ 742 h 214"/>
                <a:gd name="T14" fmla="*/ 324035 w 859"/>
                <a:gd name="T15" fmla="*/ 51186 h 214"/>
                <a:gd name="T16" fmla="*/ 304623 w 859"/>
                <a:gd name="T17" fmla="*/ 51186 h 214"/>
                <a:gd name="T18" fmla="*/ 6720 w 859"/>
                <a:gd name="T19" fmla="*/ 11869 h 214"/>
                <a:gd name="T20" fmla="*/ 1493 w 859"/>
                <a:gd name="T21" fmla="*/ 12611 h 214"/>
                <a:gd name="T22" fmla="*/ 0 w 859"/>
                <a:gd name="T23" fmla="*/ 15578 h 214"/>
                <a:gd name="T24" fmla="*/ 53010 w 859"/>
                <a:gd name="T25" fmla="*/ 101630 h 214"/>
                <a:gd name="T26" fmla="*/ 291930 w 859"/>
                <a:gd name="T27" fmla="*/ 158008 h 214"/>
                <a:gd name="T28" fmla="*/ 291930 w 859"/>
                <a:gd name="T29" fmla="*/ 154299 h 214"/>
                <a:gd name="T30" fmla="*/ 291930 w 859"/>
                <a:gd name="T31" fmla="*/ 151332 h 214"/>
                <a:gd name="T32" fmla="*/ 59730 w 859"/>
                <a:gd name="T33" fmla="*/ 96437 h 214"/>
                <a:gd name="T34" fmla="*/ 9706 w 859"/>
                <a:gd name="T35" fmla="*/ 14836 h 214"/>
                <a:gd name="T36" fmla="*/ 4480 w 859"/>
                <a:gd name="T37" fmla="*/ 15578 h 214"/>
                <a:gd name="T38" fmla="*/ 2986 w 859"/>
                <a:gd name="T39" fmla="*/ 18546 h 214"/>
                <a:gd name="T40" fmla="*/ 304623 w 859"/>
                <a:gd name="T41" fmla="*/ 58604 h 214"/>
                <a:gd name="T42" fmla="*/ 324781 w 859"/>
                <a:gd name="T43" fmla="*/ 58604 h 214"/>
                <a:gd name="T44" fmla="*/ 638364 w 859"/>
                <a:gd name="T45" fmla="*/ 7418 h 214"/>
                <a:gd name="T46" fmla="*/ 636124 w 859"/>
                <a:gd name="T47" fmla="*/ 3709 h 214"/>
                <a:gd name="T48" fmla="*/ 631644 w 859"/>
                <a:gd name="T49" fmla="*/ 2967 h 214"/>
                <a:gd name="T50" fmla="*/ 562208 w 859"/>
                <a:gd name="T51" fmla="*/ 95695 h 214"/>
                <a:gd name="T52" fmla="*/ 315822 w 859"/>
                <a:gd name="T53" fmla="*/ 151332 h 214"/>
                <a:gd name="T54" fmla="*/ 291930 w 859"/>
                <a:gd name="T55" fmla="*/ 151332 h 214"/>
                <a:gd name="T56" fmla="*/ 291930 w 859"/>
                <a:gd name="T57" fmla="*/ 154299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9"/>
                <a:gd name="T88" fmla="*/ 0 h 214"/>
                <a:gd name="T89" fmla="*/ 859 w 85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w="9525">
              <a:noFill/>
              <a:round/>
              <a:headEnd/>
              <a:tailEnd/>
            </a:ln>
          </p:spPr>
          <p:txBody>
            <a:bodyPr/>
            <a:lstStyle/>
            <a:p>
              <a:endParaRPr lang="en-US"/>
            </a:p>
          </p:txBody>
        </p:sp>
        <p:sp>
          <p:nvSpPr>
            <p:cNvPr id="29257" name="Freeform 7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258" name="Freeform 75"/>
            <p:cNvSpPr>
              <a:spLocks/>
            </p:cNvSpPr>
            <p:nvPr/>
          </p:nvSpPr>
          <p:spPr bwMode="auto">
            <a:xfrm>
              <a:off x="7117149" y="3875536"/>
              <a:ext cx="420688" cy="158750"/>
            </a:xfrm>
            <a:custGeom>
              <a:avLst/>
              <a:gdLst>
                <a:gd name="T0" fmla="*/ 201751 w 563"/>
                <a:gd name="T1" fmla="*/ 51426 h 213"/>
                <a:gd name="T2" fmla="*/ 0 w 563"/>
                <a:gd name="T3" fmla="*/ 84965 h 213"/>
                <a:gd name="T4" fmla="*/ 216695 w 563"/>
                <a:gd name="T5" fmla="*/ 155769 h 213"/>
                <a:gd name="T6" fmla="*/ 420688 w 563"/>
                <a:gd name="T7" fmla="*/ 117758 h 213"/>
                <a:gd name="T8" fmla="*/ 201751 w 563"/>
                <a:gd name="T9" fmla="*/ 51426 h 213"/>
                <a:gd name="T10" fmla="*/ 0 60000 65536"/>
                <a:gd name="T11" fmla="*/ 0 60000 65536"/>
                <a:gd name="T12" fmla="*/ 0 60000 65536"/>
                <a:gd name="T13" fmla="*/ 0 60000 65536"/>
                <a:gd name="T14" fmla="*/ 0 60000 65536"/>
                <a:gd name="T15" fmla="*/ 0 w 563"/>
                <a:gd name="T16" fmla="*/ 0 h 213"/>
                <a:gd name="T17" fmla="*/ 563 w 563"/>
                <a:gd name="T18" fmla="*/ 213 h 213"/>
              </a:gdLst>
              <a:ahLst/>
              <a:cxnLst>
                <a:cxn ang="T10">
                  <a:pos x="T0" y="T1"/>
                </a:cxn>
                <a:cxn ang="T11">
                  <a:pos x="T2" y="T3"/>
                </a:cxn>
                <a:cxn ang="T12">
                  <a:pos x="T4" y="T5"/>
                </a:cxn>
                <a:cxn ang="T13">
                  <a:pos x="T6" y="T7"/>
                </a:cxn>
                <a:cxn ang="T14">
                  <a:pos x="T8" y="T9"/>
                </a:cxn>
              </a:cxnLst>
              <a:rect l="T15" t="T16" r="T17" b="T18"/>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w="9525">
              <a:noFill/>
              <a:round/>
              <a:headEnd/>
              <a:tailEnd/>
            </a:ln>
          </p:spPr>
          <p:txBody>
            <a:bodyPr/>
            <a:lstStyle/>
            <a:p>
              <a:endParaRPr lang="en-US"/>
            </a:p>
          </p:txBody>
        </p:sp>
        <p:sp>
          <p:nvSpPr>
            <p:cNvPr id="29259" name="Freeform 76"/>
            <p:cNvSpPr>
              <a:spLocks/>
            </p:cNvSpPr>
            <p:nvPr/>
          </p:nvSpPr>
          <p:spPr bwMode="auto">
            <a:xfrm>
              <a:off x="7110799" y="3905698"/>
              <a:ext cx="431800" cy="130175"/>
            </a:xfrm>
            <a:custGeom>
              <a:avLst/>
              <a:gdLst>
                <a:gd name="T0" fmla="*/ 207294 w 577"/>
                <a:gd name="T1" fmla="*/ 20948 h 174"/>
                <a:gd name="T2" fmla="*/ 209539 w 577"/>
                <a:gd name="T3" fmla="*/ 17955 h 174"/>
                <a:gd name="T4" fmla="*/ 131710 w 577"/>
                <a:gd name="T5" fmla="*/ 0 h 174"/>
                <a:gd name="T6" fmla="*/ 1497 w 577"/>
                <a:gd name="T7" fmla="*/ 52369 h 174"/>
                <a:gd name="T8" fmla="*/ 1497 w 577"/>
                <a:gd name="T9" fmla="*/ 56858 h 174"/>
                <a:gd name="T10" fmla="*/ 222261 w 577"/>
                <a:gd name="T11" fmla="*/ 129427 h 174"/>
                <a:gd name="T12" fmla="*/ 243215 w 577"/>
                <a:gd name="T13" fmla="*/ 130175 h 174"/>
                <a:gd name="T14" fmla="*/ 428807 w 577"/>
                <a:gd name="T15" fmla="*/ 90524 h 174"/>
                <a:gd name="T16" fmla="*/ 430303 w 577"/>
                <a:gd name="T17" fmla="*/ 86035 h 174"/>
                <a:gd name="T18" fmla="*/ 273897 w 577"/>
                <a:gd name="T19" fmla="*/ 5985 h 174"/>
                <a:gd name="T20" fmla="*/ 205049 w 577"/>
                <a:gd name="T21" fmla="*/ 17955 h 174"/>
                <a:gd name="T22" fmla="*/ 207294 w 577"/>
                <a:gd name="T23" fmla="*/ 20948 h 174"/>
                <a:gd name="T24" fmla="*/ 209539 w 577"/>
                <a:gd name="T25" fmla="*/ 17955 h 174"/>
                <a:gd name="T26" fmla="*/ 207294 w 577"/>
                <a:gd name="T27" fmla="*/ 20948 h 174"/>
                <a:gd name="T28" fmla="*/ 209539 w 577"/>
                <a:gd name="T29" fmla="*/ 23940 h 174"/>
                <a:gd name="T30" fmla="*/ 210287 w 577"/>
                <a:gd name="T31" fmla="*/ 23940 h 174"/>
                <a:gd name="T32" fmla="*/ 273897 w 577"/>
                <a:gd name="T33" fmla="*/ 13466 h 174"/>
                <a:gd name="T34" fmla="*/ 422071 w 577"/>
                <a:gd name="T35" fmla="*/ 89028 h 174"/>
                <a:gd name="T36" fmla="*/ 426562 w 577"/>
                <a:gd name="T37" fmla="*/ 87531 h 174"/>
                <a:gd name="T38" fmla="*/ 423568 w 577"/>
                <a:gd name="T39" fmla="*/ 84539 h 174"/>
                <a:gd name="T40" fmla="*/ 243215 w 577"/>
                <a:gd name="T41" fmla="*/ 122694 h 174"/>
                <a:gd name="T42" fmla="*/ 222261 w 577"/>
                <a:gd name="T43" fmla="*/ 122694 h 174"/>
                <a:gd name="T44" fmla="*/ 8232 w 577"/>
                <a:gd name="T45" fmla="*/ 51621 h 174"/>
                <a:gd name="T46" fmla="*/ 5238 w 577"/>
                <a:gd name="T47" fmla="*/ 54614 h 174"/>
                <a:gd name="T48" fmla="*/ 8980 w 577"/>
                <a:gd name="T49" fmla="*/ 56858 h 174"/>
                <a:gd name="T50" fmla="*/ 131710 w 577"/>
                <a:gd name="T51" fmla="*/ 7481 h 174"/>
                <a:gd name="T52" fmla="*/ 204301 w 577"/>
                <a:gd name="T53" fmla="*/ 23940 h 174"/>
                <a:gd name="T54" fmla="*/ 209539 w 577"/>
                <a:gd name="T55" fmla="*/ 23940 h 174"/>
                <a:gd name="T56" fmla="*/ 207294 w 577"/>
                <a:gd name="T57" fmla="*/ 20948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174"/>
                <a:gd name="T89" fmla="*/ 577 w 577"/>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w="9525">
              <a:noFill/>
              <a:round/>
              <a:headEnd/>
              <a:tailEnd/>
            </a:ln>
          </p:spPr>
          <p:txBody>
            <a:bodyPr/>
            <a:lstStyle/>
            <a:p>
              <a:endParaRPr lang="en-US"/>
            </a:p>
          </p:txBody>
        </p:sp>
        <p:sp>
          <p:nvSpPr>
            <p:cNvPr id="29260" name="Freeform 77"/>
            <p:cNvSpPr>
              <a:spLocks/>
            </p:cNvSpPr>
            <p:nvPr/>
          </p:nvSpPr>
          <p:spPr bwMode="auto">
            <a:xfrm>
              <a:off x="7164774" y="4021586"/>
              <a:ext cx="341313" cy="47625"/>
            </a:xfrm>
            <a:custGeom>
              <a:avLst/>
              <a:gdLst>
                <a:gd name="T0" fmla="*/ 2241 w 457"/>
                <a:gd name="T1" fmla="*/ 6697 h 64"/>
                <a:gd name="T2" fmla="*/ 187461 w 457"/>
                <a:gd name="T3" fmla="*/ 47625 h 64"/>
                <a:gd name="T4" fmla="*/ 338326 w 457"/>
                <a:gd name="T5" fmla="*/ 19348 h 64"/>
                <a:gd name="T6" fmla="*/ 339819 w 457"/>
                <a:gd name="T7" fmla="*/ 14139 h 64"/>
                <a:gd name="T8" fmla="*/ 333098 w 457"/>
                <a:gd name="T9" fmla="*/ 12650 h 64"/>
                <a:gd name="T10" fmla="*/ 187461 w 457"/>
                <a:gd name="T11" fmla="*/ 40928 h 64"/>
                <a:gd name="T12" fmla="*/ 59002 w 457"/>
                <a:gd name="T13" fmla="*/ 20836 h 64"/>
                <a:gd name="T14" fmla="*/ 21659 w 457"/>
                <a:gd name="T15" fmla="*/ 7441 h 64"/>
                <a:gd name="T16" fmla="*/ 11203 w 457"/>
                <a:gd name="T17" fmla="*/ 2977 h 64"/>
                <a:gd name="T18" fmla="*/ 8962 w 457"/>
                <a:gd name="T19" fmla="*/ 1488 h 64"/>
                <a:gd name="T20" fmla="*/ 8215 w 457"/>
                <a:gd name="T21" fmla="*/ 1488 h 64"/>
                <a:gd name="T22" fmla="*/ 1494 w 457"/>
                <a:gd name="T23" fmla="*/ 2232 h 64"/>
                <a:gd name="T24" fmla="*/ 2241 w 457"/>
                <a:gd name="T25" fmla="*/ 669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64"/>
                <a:gd name="T41" fmla="*/ 457 w 4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w="9525">
              <a:noFill/>
              <a:round/>
              <a:headEnd/>
              <a:tailEnd/>
            </a:ln>
          </p:spPr>
          <p:txBody>
            <a:bodyPr/>
            <a:lstStyle/>
            <a:p>
              <a:endParaRPr lang="en-US"/>
            </a:p>
          </p:txBody>
        </p:sp>
        <p:sp>
          <p:nvSpPr>
            <p:cNvPr id="29261" name="Freeform 78"/>
            <p:cNvSpPr>
              <a:spLocks/>
            </p:cNvSpPr>
            <p:nvPr/>
          </p:nvSpPr>
          <p:spPr bwMode="auto">
            <a:xfrm>
              <a:off x="7263199" y="3915223"/>
              <a:ext cx="98425" cy="55562"/>
            </a:xfrm>
            <a:custGeom>
              <a:avLst/>
              <a:gdLst>
                <a:gd name="T0" fmla="*/ 9842 w 130"/>
                <a:gd name="T1" fmla="*/ 52599 h 75"/>
                <a:gd name="T2" fmla="*/ 9842 w 130"/>
                <a:gd name="T3" fmla="*/ 52599 h 75"/>
                <a:gd name="T4" fmla="*/ 31799 w 130"/>
                <a:gd name="T5" fmla="*/ 31115 h 75"/>
                <a:gd name="T6" fmla="*/ 93882 w 130"/>
                <a:gd name="T7" fmla="*/ 7408 h 75"/>
                <a:gd name="T8" fmla="*/ 97668 w 130"/>
                <a:gd name="T9" fmla="*/ 2963 h 75"/>
                <a:gd name="T10" fmla="*/ 92368 w 130"/>
                <a:gd name="T11" fmla="*/ 0 h 75"/>
                <a:gd name="T12" fmla="*/ 21956 w 130"/>
                <a:gd name="T13" fmla="*/ 28151 h 75"/>
                <a:gd name="T14" fmla="*/ 757 w 130"/>
                <a:gd name="T15" fmla="*/ 49635 h 75"/>
                <a:gd name="T16" fmla="*/ 3028 w 130"/>
                <a:gd name="T17" fmla="*/ 54821 h 75"/>
                <a:gd name="T18" fmla="*/ 9842 w 130"/>
                <a:gd name="T19" fmla="*/ 52599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5"/>
                <a:gd name="T32" fmla="*/ 130 w 13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w="9525">
              <a:noFill/>
              <a:round/>
              <a:headEnd/>
              <a:tailEnd/>
            </a:ln>
          </p:spPr>
          <p:txBody>
            <a:bodyPr/>
            <a:lstStyle/>
            <a:p>
              <a:endParaRPr lang="en-US"/>
            </a:p>
          </p:txBody>
        </p:sp>
        <p:sp>
          <p:nvSpPr>
            <p:cNvPr id="29262" name="Freeform 79"/>
            <p:cNvSpPr>
              <a:spLocks/>
            </p:cNvSpPr>
            <p:nvPr/>
          </p:nvSpPr>
          <p:spPr bwMode="auto">
            <a:xfrm>
              <a:off x="7123499" y="3915223"/>
              <a:ext cx="376238" cy="79375"/>
            </a:xfrm>
            <a:custGeom>
              <a:avLst/>
              <a:gdLst>
                <a:gd name="T0" fmla="*/ 47030 w 504"/>
                <a:gd name="T1" fmla="*/ 21513 h 107"/>
                <a:gd name="T2" fmla="*/ 61213 w 504"/>
                <a:gd name="T3" fmla="*/ 27447 h 107"/>
                <a:gd name="T4" fmla="*/ 120934 w 504"/>
                <a:gd name="T5" fmla="*/ 41542 h 107"/>
                <a:gd name="T6" fmla="*/ 159752 w 504"/>
                <a:gd name="T7" fmla="*/ 77150 h 107"/>
                <a:gd name="T8" fmla="*/ 308306 w 504"/>
                <a:gd name="T9" fmla="*/ 45993 h 107"/>
                <a:gd name="T10" fmla="*/ 318011 w 504"/>
                <a:gd name="T11" fmla="*/ 22255 h 107"/>
                <a:gd name="T12" fmla="*/ 163484 w 504"/>
                <a:gd name="T13" fmla="*/ 43768 h 107"/>
                <a:gd name="T14" fmla="*/ 146315 w 504"/>
                <a:gd name="T15" fmla="*/ 34866 h 107"/>
                <a:gd name="T16" fmla="*/ 138850 w 504"/>
                <a:gd name="T17" fmla="*/ 4451 h 107"/>
                <a:gd name="T18" fmla="*/ 47030 w 504"/>
                <a:gd name="T19" fmla="*/ 2151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107"/>
                <a:gd name="T32" fmla="*/ 504 w 5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w="9525">
              <a:noFill/>
              <a:round/>
              <a:headEnd/>
              <a:tailEnd/>
            </a:ln>
          </p:spPr>
          <p:txBody>
            <a:bodyPr/>
            <a:lstStyle/>
            <a:p>
              <a:endParaRPr lang="en-US"/>
            </a:p>
          </p:txBody>
        </p:sp>
        <p:sp>
          <p:nvSpPr>
            <p:cNvPr id="29263" name="Freeform 80"/>
            <p:cNvSpPr>
              <a:spLocks/>
            </p:cNvSpPr>
            <p:nvPr/>
          </p:nvSpPr>
          <p:spPr bwMode="auto">
            <a:xfrm>
              <a:off x="7306062" y="3929511"/>
              <a:ext cx="150813" cy="34925"/>
            </a:xfrm>
            <a:custGeom>
              <a:avLst/>
              <a:gdLst>
                <a:gd name="T0" fmla="*/ 55248 w 202"/>
                <a:gd name="T1" fmla="*/ 3715 h 47"/>
                <a:gd name="T2" fmla="*/ 10452 w 202"/>
                <a:gd name="T3" fmla="*/ 31210 h 47"/>
                <a:gd name="T4" fmla="*/ 107510 w 202"/>
                <a:gd name="T5" fmla="*/ 17091 h 47"/>
                <a:gd name="T6" fmla="*/ 55248 w 202"/>
                <a:gd name="T7" fmla="*/ 3715 h 47"/>
                <a:gd name="T8" fmla="*/ 0 60000 65536"/>
                <a:gd name="T9" fmla="*/ 0 60000 65536"/>
                <a:gd name="T10" fmla="*/ 0 60000 65536"/>
                <a:gd name="T11" fmla="*/ 0 60000 65536"/>
                <a:gd name="T12" fmla="*/ 0 w 202"/>
                <a:gd name="T13" fmla="*/ 0 h 47"/>
                <a:gd name="T14" fmla="*/ 202 w 202"/>
                <a:gd name="T15" fmla="*/ 47 h 47"/>
              </a:gdLst>
              <a:ahLst/>
              <a:cxnLst>
                <a:cxn ang="T8">
                  <a:pos x="T0" y="T1"/>
                </a:cxn>
                <a:cxn ang="T9">
                  <a:pos x="T2" y="T3"/>
                </a:cxn>
                <a:cxn ang="T10">
                  <a:pos x="T4" y="T5"/>
                </a:cxn>
                <a:cxn ang="T11">
                  <a:pos x="T6" y="T7"/>
                </a:cxn>
              </a:cxnLst>
              <a:rect l="T12" t="T13" r="T14" b="T15"/>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w="9525">
              <a:noFill/>
              <a:round/>
              <a:headEnd/>
              <a:tailEnd/>
            </a:ln>
          </p:spPr>
          <p:txBody>
            <a:bodyPr/>
            <a:lstStyle/>
            <a:p>
              <a:endParaRPr lang="en-US"/>
            </a:p>
          </p:txBody>
        </p:sp>
        <p:sp>
          <p:nvSpPr>
            <p:cNvPr id="29264" name="Freeform 81"/>
            <p:cNvSpPr>
              <a:spLocks/>
            </p:cNvSpPr>
            <p:nvPr/>
          </p:nvSpPr>
          <p:spPr bwMode="auto">
            <a:xfrm>
              <a:off x="7075874" y="3629473"/>
              <a:ext cx="492125" cy="115887"/>
            </a:xfrm>
            <a:custGeom>
              <a:avLst/>
              <a:gdLst>
                <a:gd name="T0" fmla="*/ 23933 w 658"/>
                <a:gd name="T1" fmla="*/ 25257 h 156"/>
                <a:gd name="T2" fmla="*/ 443511 w 658"/>
                <a:gd name="T3" fmla="*/ 16343 h 156"/>
                <a:gd name="T4" fmla="*/ 481654 w 658"/>
                <a:gd name="T5" fmla="*/ 26743 h 156"/>
                <a:gd name="T6" fmla="*/ 197448 w 658"/>
                <a:gd name="T7" fmla="*/ 107715 h 156"/>
                <a:gd name="T8" fmla="*/ 4487 w 658"/>
                <a:gd name="T9" fmla="*/ 46058 h 156"/>
                <a:gd name="T10" fmla="*/ 23933 w 658"/>
                <a:gd name="T11" fmla="*/ 25257 h 156"/>
                <a:gd name="T12" fmla="*/ 0 60000 65536"/>
                <a:gd name="T13" fmla="*/ 0 60000 65536"/>
                <a:gd name="T14" fmla="*/ 0 60000 65536"/>
                <a:gd name="T15" fmla="*/ 0 60000 65536"/>
                <a:gd name="T16" fmla="*/ 0 60000 65536"/>
                <a:gd name="T17" fmla="*/ 0 60000 65536"/>
                <a:gd name="T18" fmla="*/ 0 w 658"/>
                <a:gd name="T19" fmla="*/ 0 h 156"/>
                <a:gd name="T20" fmla="*/ 658 w 65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w="9525">
              <a:noFill/>
              <a:round/>
              <a:headEnd/>
              <a:tailEnd/>
            </a:ln>
          </p:spPr>
          <p:txBody>
            <a:bodyPr/>
            <a:lstStyle/>
            <a:p>
              <a:endParaRPr lang="en-US"/>
            </a:p>
          </p:txBody>
        </p:sp>
        <p:sp>
          <p:nvSpPr>
            <p:cNvPr id="29265" name="Freeform 82"/>
            <p:cNvSpPr>
              <a:spLocks/>
            </p:cNvSpPr>
            <p:nvPr/>
          </p:nvSpPr>
          <p:spPr bwMode="auto">
            <a:xfrm>
              <a:off x="7123499" y="3651698"/>
              <a:ext cx="381000" cy="80962"/>
            </a:xfrm>
            <a:custGeom>
              <a:avLst/>
              <a:gdLst>
                <a:gd name="T0" fmla="*/ 18750 w 508"/>
                <a:gd name="T1" fmla="*/ 18160 h 107"/>
                <a:gd name="T2" fmla="*/ 343500 w 508"/>
                <a:gd name="T3" fmla="*/ 11350 h 107"/>
                <a:gd name="T4" fmla="*/ 372750 w 508"/>
                <a:gd name="T5" fmla="*/ 18916 h 107"/>
                <a:gd name="T6" fmla="*/ 153000 w 508"/>
                <a:gd name="T7" fmla="*/ 75665 h 107"/>
                <a:gd name="T8" fmla="*/ 3750 w 508"/>
                <a:gd name="T9" fmla="*/ 32536 h 107"/>
                <a:gd name="T10" fmla="*/ 18750 w 508"/>
                <a:gd name="T11" fmla="*/ 18160 h 107"/>
                <a:gd name="T12" fmla="*/ 0 60000 65536"/>
                <a:gd name="T13" fmla="*/ 0 60000 65536"/>
                <a:gd name="T14" fmla="*/ 0 60000 65536"/>
                <a:gd name="T15" fmla="*/ 0 60000 65536"/>
                <a:gd name="T16" fmla="*/ 0 60000 65536"/>
                <a:gd name="T17" fmla="*/ 0 60000 65536"/>
                <a:gd name="T18" fmla="*/ 0 w 508"/>
                <a:gd name="T19" fmla="*/ 0 h 107"/>
                <a:gd name="T20" fmla="*/ 508 w 5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w="9525">
              <a:noFill/>
              <a:round/>
              <a:headEnd/>
              <a:tailEnd/>
            </a:ln>
          </p:spPr>
          <p:txBody>
            <a:bodyPr/>
            <a:lstStyle/>
            <a:p>
              <a:endParaRPr lang="en-US"/>
            </a:p>
          </p:txBody>
        </p:sp>
        <p:sp>
          <p:nvSpPr>
            <p:cNvPr id="29266" name="Freeform 83"/>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9267" name="Freeform 8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268" name="Freeform 85"/>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9269" name="Freeform 86"/>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9270" name="Freeform 87"/>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271" name="Freeform 88"/>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9272" name="Freeform 89"/>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grpSp>
          <p:nvGrpSpPr>
            <p:cNvPr id="29273" name="Group 259"/>
            <p:cNvGrpSpPr>
              <a:grpSpLocks/>
            </p:cNvGrpSpPr>
            <p:nvPr/>
          </p:nvGrpSpPr>
          <p:grpSpPr bwMode="auto">
            <a:xfrm rot="353496">
              <a:off x="6693705" y="2375138"/>
              <a:ext cx="1335836" cy="1099780"/>
              <a:chOff x="1186508" y="491951"/>
              <a:chExt cx="1335836" cy="1099780"/>
            </a:xfrm>
          </p:grpSpPr>
          <p:sp>
            <p:nvSpPr>
              <p:cNvPr id="29274" name="Freeform 34"/>
              <p:cNvSpPr>
                <a:spLocks/>
              </p:cNvSpPr>
              <p:nvPr/>
            </p:nvSpPr>
            <p:spPr bwMode="auto">
              <a:xfrm rot="-483715">
                <a:off x="1186508" y="611860"/>
                <a:ext cx="372817" cy="218382"/>
              </a:xfrm>
              <a:custGeom>
                <a:avLst/>
                <a:gdLst>
                  <a:gd name="T0" fmla="*/ 0 w 245"/>
                  <a:gd name="T1" fmla="*/ 218382 h 143"/>
                  <a:gd name="T2" fmla="*/ 162822 w 245"/>
                  <a:gd name="T3" fmla="*/ 45814 h 143"/>
                  <a:gd name="T4" fmla="*/ 343905 w 245"/>
                  <a:gd name="T5" fmla="*/ 113009 h 143"/>
                  <a:gd name="T6" fmla="*/ 0 w 245"/>
                  <a:gd name="T7" fmla="*/ 21838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9275" name="Freeform 35"/>
              <p:cNvSpPr>
                <a:spLocks/>
              </p:cNvSpPr>
              <p:nvPr/>
            </p:nvSpPr>
            <p:spPr bwMode="auto">
              <a:xfrm rot="-483715">
                <a:off x="2094576" y="491951"/>
                <a:ext cx="370403" cy="220793"/>
              </a:xfrm>
              <a:custGeom>
                <a:avLst/>
                <a:gdLst>
                  <a:gd name="T0" fmla="*/ 370403 w 243"/>
                  <a:gd name="T1" fmla="*/ 220793 h 145"/>
                  <a:gd name="T2" fmla="*/ 211877 w 243"/>
                  <a:gd name="T3" fmla="*/ 47204 h 145"/>
                  <a:gd name="T4" fmla="*/ 28962 w 243"/>
                  <a:gd name="T5" fmla="*/ 109635 h 145"/>
                  <a:gd name="T6" fmla="*/ 370403 w 243"/>
                  <a:gd name="T7" fmla="*/ 22079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9276" name="Freeform 36"/>
              <p:cNvSpPr>
                <a:spLocks/>
              </p:cNvSpPr>
              <p:nvPr/>
            </p:nvSpPr>
            <p:spPr bwMode="auto">
              <a:xfrm rot="-483715">
                <a:off x="1293508" y="881100"/>
                <a:ext cx="486229" cy="700992"/>
              </a:xfrm>
              <a:custGeom>
                <a:avLst/>
                <a:gdLst>
                  <a:gd name="T0" fmla="*/ 15242 w 319"/>
                  <a:gd name="T1" fmla="*/ 371831 h 460"/>
                  <a:gd name="T2" fmla="*/ 271313 w 319"/>
                  <a:gd name="T3" fmla="*/ 688801 h 460"/>
                  <a:gd name="T4" fmla="*/ 470987 w 319"/>
                  <a:gd name="T5" fmla="*/ 329161 h 460"/>
                  <a:gd name="T6" fmla="*/ 214916 w 319"/>
                  <a:gd name="T7" fmla="*/ 12191 h 460"/>
                  <a:gd name="T8" fmla="*/ 15242 w 319"/>
                  <a:gd name="T9" fmla="*/ 37183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9277" name="Freeform 37"/>
              <p:cNvSpPr>
                <a:spLocks/>
              </p:cNvSpPr>
              <p:nvPr/>
            </p:nvSpPr>
            <p:spPr bwMode="auto">
              <a:xfrm rot="-483715">
                <a:off x="1383600" y="979451"/>
                <a:ext cx="298011" cy="516394"/>
              </a:xfrm>
              <a:custGeom>
                <a:avLst/>
                <a:gdLst>
                  <a:gd name="T0" fmla="*/ 13754 w 195"/>
                  <a:gd name="T1" fmla="*/ 272668 h 339"/>
                  <a:gd name="T2" fmla="*/ 174222 w 195"/>
                  <a:gd name="T3" fmla="*/ 508778 h 339"/>
                  <a:gd name="T4" fmla="*/ 282728 w 195"/>
                  <a:gd name="T5" fmla="*/ 245249 h 339"/>
                  <a:gd name="T6" fmla="*/ 122261 w 195"/>
                  <a:gd name="T7" fmla="*/ 7616 h 339"/>
                  <a:gd name="T8" fmla="*/ 13754 w 195"/>
                  <a:gd name="T9" fmla="*/ 27266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9278" name="Freeform 38"/>
              <p:cNvSpPr>
                <a:spLocks/>
              </p:cNvSpPr>
              <p:nvPr/>
            </p:nvSpPr>
            <p:spPr bwMode="auto">
              <a:xfrm rot="-483715">
                <a:off x="1474820" y="1075482"/>
                <a:ext cx="106175" cy="335414"/>
              </a:xfrm>
              <a:custGeom>
                <a:avLst/>
                <a:gdLst>
                  <a:gd name="T0" fmla="*/ 12134 w 70"/>
                  <a:gd name="T1" fmla="*/ 173805 h 220"/>
                  <a:gd name="T2" fmla="*/ 75839 w 70"/>
                  <a:gd name="T3" fmla="*/ 330840 h 220"/>
                  <a:gd name="T4" fmla="*/ 94041 w 70"/>
                  <a:gd name="T5" fmla="*/ 161609 h 220"/>
                  <a:gd name="T6" fmla="*/ 30336 w 70"/>
                  <a:gd name="T7" fmla="*/ 4574 h 220"/>
                  <a:gd name="T8" fmla="*/ 12134 w 70"/>
                  <a:gd name="T9" fmla="*/ 173805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9279" name="Freeform 39"/>
              <p:cNvSpPr>
                <a:spLocks/>
              </p:cNvSpPr>
              <p:nvPr/>
            </p:nvSpPr>
            <p:spPr bwMode="auto">
              <a:xfrm rot="-483715">
                <a:off x="1332077" y="1170360"/>
                <a:ext cx="468132" cy="410219"/>
              </a:xfrm>
              <a:custGeom>
                <a:avLst/>
                <a:gdLst>
                  <a:gd name="T0" fmla="*/ 323270 w 307"/>
                  <a:gd name="T1" fmla="*/ 338545 h 269"/>
                  <a:gd name="T2" fmla="*/ 448309 w 307"/>
                  <a:gd name="T3" fmla="*/ 0 h 269"/>
                  <a:gd name="T4" fmla="*/ 452883 w 307"/>
                  <a:gd name="T5" fmla="*/ 36599 h 269"/>
                  <a:gd name="T6" fmla="*/ 253127 w 307"/>
                  <a:gd name="T7" fmla="*/ 396494 h 269"/>
                  <a:gd name="T8" fmla="*/ 0 w 307"/>
                  <a:gd name="T9" fmla="*/ 99124 h 269"/>
                  <a:gd name="T10" fmla="*/ 323270 w 307"/>
                  <a:gd name="T11" fmla="*/ 33854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9280" name="Freeform 40"/>
              <p:cNvSpPr>
                <a:spLocks noEditPoints="1"/>
              </p:cNvSpPr>
              <p:nvPr/>
            </p:nvSpPr>
            <p:spPr bwMode="auto">
              <a:xfrm rot="-483715">
                <a:off x="1285232" y="873849"/>
                <a:ext cx="503120" cy="717882"/>
              </a:xfrm>
              <a:custGeom>
                <a:avLst/>
                <a:gdLst>
                  <a:gd name="T0" fmla="*/ 222592 w 330"/>
                  <a:gd name="T1" fmla="*/ 12193 h 471"/>
                  <a:gd name="T2" fmla="*/ 15246 w 330"/>
                  <a:gd name="T3" fmla="*/ 381041 h 471"/>
                  <a:gd name="T4" fmla="*/ 15246 w 330"/>
                  <a:gd name="T5" fmla="*/ 381041 h 471"/>
                  <a:gd name="T6" fmla="*/ 279003 w 330"/>
                  <a:gd name="T7" fmla="*/ 705689 h 471"/>
                  <a:gd name="T8" fmla="*/ 486349 w 330"/>
                  <a:gd name="T9" fmla="*/ 336841 h 471"/>
                  <a:gd name="T10" fmla="*/ 222592 w 330"/>
                  <a:gd name="T11" fmla="*/ 12193 h 471"/>
                  <a:gd name="T12" fmla="*/ 33541 w 330"/>
                  <a:gd name="T13" fmla="*/ 377993 h 471"/>
                  <a:gd name="T14" fmla="*/ 33541 w 330"/>
                  <a:gd name="T15" fmla="*/ 377993 h 471"/>
                  <a:gd name="T16" fmla="*/ 224117 w 330"/>
                  <a:gd name="T17" fmla="*/ 30483 h 471"/>
                  <a:gd name="T18" fmla="*/ 468054 w 330"/>
                  <a:gd name="T19" fmla="*/ 338365 h 471"/>
                  <a:gd name="T20" fmla="*/ 277478 w 330"/>
                  <a:gd name="T21" fmla="*/ 685875 h 471"/>
                  <a:gd name="T22" fmla="*/ 33541 w 330"/>
                  <a:gd name="T23" fmla="*/ 37799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9281" name="Freeform 41"/>
              <p:cNvSpPr>
                <a:spLocks/>
              </p:cNvSpPr>
              <p:nvPr/>
            </p:nvSpPr>
            <p:spPr bwMode="auto">
              <a:xfrm rot="-483715">
                <a:off x="1972445" y="758127"/>
                <a:ext cx="541730" cy="756492"/>
              </a:xfrm>
              <a:custGeom>
                <a:avLst/>
                <a:gdLst>
                  <a:gd name="T0" fmla="*/ 27468 w 355"/>
                  <a:gd name="T1" fmla="*/ 334016 h 496"/>
                  <a:gd name="T2" fmla="*/ 218218 w 355"/>
                  <a:gd name="T3" fmla="*/ 732089 h 496"/>
                  <a:gd name="T4" fmla="*/ 512736 w 355"/>
                  <a:gd name="T5" fmla="*/ 422476 h 496"/>
                  <a:gd name="T6" fmla="*/ 321986 w 355"/>
                  <a:gd name="T7" fmla="*/ 24403 h 496"/>
                  <a:gd name="T8" fmla="*/ 27468 w 355"/>
                  <a:gd name="T9" fmla="*/ 33401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9282" name="Freeform 42"/>
              <p:cNvSpPr>
                <a:spLocks/>
              </p:cNvSpPr>
              <p:nvPr/>
            </p:nvSpPr>
            <p:spPr bwMode="auto">
              <a:xfrm rot="-483715">
                <a:off x="2094732" y="918565"/>
                <a:ext cx="304043" cy="527251"/>
              </a:xfrm>
              <a:custGeom>
                <a:avLst/>
                <a:gdLst>
                  <a:gd name="T0" fmla="*/ 15279 w 199"/>
                  <a:gd name="T1" fmla="*/ 242292 h 346"/>
                  <a:gd name="T2" fmla="*/ 123756 w 199"/>
                  <a:gd name="T3" fmla="*/ 515060 h 346"/>
                  <a:gd name="T4" fmla="*/ 287237 w 199"/>
                  <a:gd name="T5" fmla="*/ 286483 h 346"/>
                  <a:gd name="T6" fmla="*/ 180287 w 199"/>
                  <a:gd name="T7" fmla="*/ 12191 h 346"/>
                  <a:gd name="T8" fmla="*/ 15279 w 199"/>
                  <a:gd name="T9" fmla="*/ 24229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9283" name="Freeform 43"/>
              <p:cNvSpPr>
                <a:spLocks/>
              </p:cNvSpPr>
              <p:nvPr/>
            </p:nvSpPr>
            <p:spPr bwMode="auto">
              <a:xfrm rot="-483715">
                <a:off x="2217016" y="1077797"/>
                <a:ext cx="66358" cy="300424"/>
              </a:xfrm>
              <a:custGeom>
                <a:avLst/>
                <a:gdLst>
                  <a:gd name="T0" fmla="*/ 1543 w 43"/>
                  <a:gd name="T1" fmla="*/ 149450 h 197"/>
                  <a:gd name="T2" fmla="*/ 27778 w 43"/>
                  <a:gd name="T3" fmla="*/ 298899 h 197"/>
                  <a:gd name="T4" fmla="*/ 63272 w 43"/>
                  <a:gd name="T5" fmla="*/ 150974 h 197"/>
                  <a:gd name="T6" fmla="*/ 37037 w 43"/>
                  <a:gd name="T7" fmla="*/ 0 h 197"/>
                  <a:gd name="T8" fmla="*/ 1543 w 43"/>
                  <a:gd name="T9" fmla="*/ 14945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9284" name="Freeform 44"/>
              <p:cNvSpPr>
                <a:spLocks/>
              </p:cNvSpPr>
              <p:nvPr/>
            </p:nvSpPr>
            <p:spPr bwMode="auto">
              <a:xfrm rot="-483715">
                <a:off x="2010320" y="970289"/>
                <a:ext cx="500709" cy="542936"/>
              </a:xfrm>
              <a:custGeom>
                <a:avLst/>
                <a:gdLst>
                  <a:gd name="T0" fmla="*/ 0 w 328"/>
                  <a:gd name="T1" fmla="*/ 224190 h 356"/>
                  <a:gd name="T2" fmla="*/ 228983 w 328"/>
                  <a:gd name="T3" fmla="*/ 474306 h 356"/>
                  <a:gd name="T4" fmla="*/ 476284 w 328"/>
                  <a:gd name="T5" fmla="*/ 0 h 356"/>
                  <a:gd name="T6" fmla="*/ 490023 w 328"/>
                  <a:gd name="T7" fmla="*/ 208939 h 356"/>
                  <a:gd name="T8" fmla="*/ 195399 w 328"/>
                  <a:gd name="T9" fmla="*/ 518534 h 356"/>
                  <a:gd name="T10" fmla="*/ 0 w 328"/>
                  <a:gd name="T11" fmla="*/ 224190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9285" name="Freeform 45"/>
              <p:cNvSpPr>
                <a:spLocks noEditPoints="1"/>
              </p:cNvSpPr>
              <p:nvPr/>
            </p:nvSpPr>
            <p:spPr bwMode="auto">
              <a:xfrm rot="-483715">
                <a:off x="1966137" y="764094"/>
                <a:ext cx="556207" cy="757698"/>
              </a:xfrm>
              <a:custGeom>
                <a:avLst/>
                <a:gdLst>
                  <a:gd name="T0" fmla="*/ 170672 w 365"/>
                  <a:gd name="T1" fmla="*/ 54884 h 497"/>
                  <a:gd name="T2" fmla="*/ 28953 w 365"/>
                  <a:gd name="T3" fmla="*/ 327777 h 497"/>
                  <a:gd name="T4" fmla="*/ 28953 w 365"/>
                  <a:gd name="T5" fmla="*/ 327777 h 497"/>
                  <a:gd name="T6" fmla="*/ 225531 w 365"/>
                  <a:gd name="T7" fmla="*/ 733305 h 497"/>
                  <a:gd name="T8" fmla="*/ 527254 w 365"/>
                  <a:gd name="T9" fmla="*/ 417725 h 497"/>
                  <a:gd name="T10" fmla="*/ 330676 w 365"/>
                  <a:gd name="T11" fmla="*/ 10672 h 497"/>
                  <a:gd name="T12" fmla="*/ 170672 w 365"/>
                  <a:gd name="T13" fmla="*/ 54884 h 497"/>
                  <a:gd name="T14" fmla="*/ 228578 w 365"/>
                  <a:gd name="T15" fmla="*/ 711962 h 497"/>
                  <a:gd name="T16" fmla="*/ 47239 w 365"/>
                  <a:gd name="T17" fmla="*/ 330826 h 497"/>
                  <a:gd name="T18" fmla="*/ 47239 w 365"/>
                  <a:gd name="T19" fmla="*/ 330826 h 497"/>
                  <a:gd name="T20" fmla="*/ 181339 w 365"/>
                  <a:gd name="T21" fmla="*/ 73178 h 497"/>
                  <a:gd name="T22" fmla="*/ 327629 w 365"/>
                  <a:gd name="T23" fmla="*/ 32015 h 497"/>
                  <a:gd name="T24" fmla="*/ 508968 w 365"/>
                  <a:gd name="T25" fmla="*/ 413151 h 497"/>
                  <a:gd name="T26" fmla="*/ 228578 w 365"/>
                  <a:gd name="T27" fmla="*/ 711962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9286" name="Freeform 46"/>
              <p:cNvSpPr>
                <a:spLocks/>
              </p:cNvSpPr>
              <p:nvPr/>
            </p:nvSpPr>
            <p:spPr bwMode="auto">
              <a:xfrm rot="-483715">
                <a:off x="2081597" y="1051500"/>
                <a:ext cx="211142" cy="323348"/>
              </a:xfrm>
              <a:custGeom>
                <a:avLst/>
                <a:gdLst>
                  <a:gd name="T0" fmla="*/ 9180 w 138"/>
                  <a:gd name="T1" fmla="*/ 150997 h 212"/>
                  <a:gd name="T2" fmla="*/ 88741 w 138"/>
                  <a:gd name="T3" fmla="*/ 317247 h 212"/>
                  <a:gd name="T4" fmla="*/ 201962 w 138"/>
                  <a:gd name="T5" fmla="*/ 172351 h 212"/>
                  <a:gd name="T6" fmla="*/ 122401 w 138"/>
                  <a:gd name="T7" fmla="*/ 6101 h 212"/>
                  <a:gd name="T8" fmla="*/ 9180 w 138"/>
                  <a:gd name="T9" fmla="*/ 150997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9287" name="Freeform 47"/>
              <p:cNvSpPr>
                <a:spLocks/>
              </p:cNvSpPr>
              <p:nvPr/>
            </p:nvSpPr>
            <p:spPr bwMode="auto">
              <a:xfrm rot="-483715">
                <a:off x="2181528" y="1114929"/>
                <a:ext cx="80837" cy="102555"/>
              </a:xfrm>
              <a:custGeom>
                <a:avLst/>
                <a:gdLst>
                  <a:gd name="T0" fmla="*/ 3050 w 53"/>
                  <a:gd name="T1" fmla="*/ 47451 h 67"/>
                  <a:gd name="T2" fmla="*/ 35080 w 53"/>
                  <a:gd name="T3" fmla="*/ 99494 h 67"/>
                  <a:gd name="T4" fmla="*/ 77787 w 53"/>
                  <a:gd name="T5" fmla="*/ 55104 h 67"/>
                  <a:gd name="T6" fmla="*/ 45757 w 53"/>
                  <a:gd name="T7" fmla="*/ 3061 h 67"/>
                  <a:gd name="T8" fmla="*/ 3050 w 53"/>
                  <a:gd name="T9" fmla="*/ 4745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9288" name="Freeform 48"/>
              <p:cNvSpPr>
                <a:spLocks/>
              </p:cNvSpPr>
              <p:nvPr/>
            </p:nvSpPr>
            <p:spPr bwMode="auto">
              <a:xfrm rot="-483715">
                <a:off x="1483781" y="1133641"/>
                <a:ext cx="212349" cy="320937"/>
              </a:xfrm>
              <a:custGeom>
                <a:avLst/>
                <a:gdLst>
                  <a:gd name="T0" fmla="*/ 9166 w 139"/>
                  <a:gd name="T1" fmla="*/ 170355 h 211"/>
                  <a:gd name="T2" fmla="*/ 122215 w 139"/>
                  <a:gd name="T3" fmla="*/ 314853 h 211"/>
                  <a:gd name="T4" fmla="*/ 203183 w 139"/>
                  <a:gd name="T5" fmla="*/ 150582 h 211"/>
                  <a:gd name="T6" fmla="*/ 90134 w 139"/>
                  <a:gd name="T7" fmla="*/ 6084 h 211"/>
                  <a:gd name="T8" fmla="*/ 9166 w 139"/>
                  <a:gd name="T9" fmla="*/ 17035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9289" name="Freeform 49"/>
              <p:cNvSpPr>
                <a:spLocks/>
              </p:cNvSpPr>
              <p:nvPr/>
            </p:nvSpPr>
            <p:spPr bwMode="auto">
              <a:xfrm rot="-483715">
                <a:off x="1573062" y="1190141"/>
                <a:ext cx="80837" cy="101348"/>
              </a:xfrm>
              <a:custGeom>
                <a:avLst/>
                <a:gdLst>
                  <a:gd name="T0" fmla="*/ 3050 w 53"/>
                  <a:gd name="T1" fmla="*/ 55281 h 66"/>
                  <a:gd name="T2" fmla="*/ 45757 w 53"/>
                  <a:gd name="T3" fmla="*/ 99812 h 66"/>
                  <a:gd name="T4" fmla="*/ 77787 w 53"/>
                  <a:gd name="T5" fmla="*/ 46067 h 66"/>
                  <a:gd name="T6" fmla="*/ 35080 w 53"/>
                  <a:gd name="T7" fmla="*/ 1536 h 66"/>
                  <a:gd name="T8" fmla="*/ 3050 w 53"/>
                  <a:gd name="T9" fmla="*/ 5528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grpSp>
        <p:nvGrpSpPr>
          <p:cNvPr id="28679" name="Group 342"/>
          <p:cNvGrpSpPr>
            <a:grpSpLocks/>
          </p:cNvGrpSpPr>
          <p:nvPr/>
        </p:nvGrpSpPr>
        <p:grpSpPr bwMode="auto">
          <a:xfrm>
            <a:off x="6665913" y="2824163"/>
            <a:ext cx="1158875" cy="714375"/>
            <a:chOff x="5465761" y="2074993"/>
            <a:chExt cx="3601228" cy="2225040"/>
          </a:xfrm>
        </p:grpSpPr>
        <p:sp>
          <p:nvSpPr>
            <p:cNvPr id="344" name="Teardrop 343"/>
            <p:cNvSpPr/>
            <p:nvPr/>
          </p:nvSpPr>
          <p:spPr>
            <a:xfrm rot="18990234">
              <a:off x="6161339" y="2074993"/>
              <a:ext cx="222487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9169" name="Group 344"/>
            <p:cNvGrpSpPr>
              <a:grpSpLocks/>
            </p:cNvGrpSpPr>
            <p:nvPr/>
          </p:nvGrpSpPr>
          <p:grpSpPr bwMode="auto">
            <a:xfrm rot="3325762">
              <a:off x="5564979" y="2993352"/>
              <a:ext cx="746125" cy="944562"/>
              <a:chOff x="3722689" y="2281238"/>
              <a:chExt cx="746125" cy="944562"/>
            </a:xfrm>
          </p:grpSpPr>
          <p:sp>
            <p:nvSpPr>
              <p:cNvPr id="29229" name="Freeform 10"/>
              <p:cNvSpPr>
                <a:spLocks/>
              </p:cNvSpPr>
              <p:nvPr/>
            </p:nvSpPr>
            <p:spPr bwMode="auto">
              <a:xfrm>
                <a:off x="3722689" y="2281238"/>
                <a:ext cx="746125" cy="938212"/>
              </a:xfrm>
              <a:custGeom>
                <a:avLst/>
                <a:gdLst>
                  <a:gd name="T0" fmla="*/ 0 w 997"/>
                  <a:gd name="T1" fmla="*/ 865008 h 1256"/>
                  <a:gd name="T2" fmla="*/ 11226 w 997"/>
                  <a:gd name="T3" fmla="*/ 820936 h 1256"/>
                  <a:gd name="T4" fmla="*/ 24696 w 997"/>
                  <a:gd name="T5" fmla="*/ 769394 h 1256"/>
                  <a:gd name="T6" fmla="*/ 30683 w 997"/>
                  <a:gd name="T7" fmla="*/ 560238 h 1256"/>
                  <a:gd name="T8" fmla="*/ 63611 w 997"/>
                  <a:gd name="T9" fmla="*/ 490022 h 1256"/>
                  <a:gd name="T10" fmla="*/ 77082 w 997"/>
                  <a:gd name="T11" fmla="*/ 478817 h 1256"/>
                  <a:gd name="T12" fmla="*/ 76334 w 997"/>
                  <a:gd name="T13" fmla="*/ 478070 h 1256"/>
                  <a:gd name="T14" fmla="*/ 123481 w 997"/>
                  <a:gd name="T15" fmla="*/ 369757 h 1256"/>
                  <a:gd name="T16" fmla="*/ 123481 w 997"/>
                  <a:gd name="T17" fmla="*/ 367516 h 1256"/>
                  <a:gd name="T18" fmla="*/ 197570 w 997"/>
                  <a:gd name="T19" fmla="*/ 130722 h 1256"/>
                  <a:gd name="T20" fmla="*/ 285877 w 997"/>
                  <a:gd name="T21" fmla="*/ 41084 h 1256"/>
                  <a:gd name="T22" fmla="*/ 392146 w 997"/>
                  <a:gd name="T23" fmla="*/ 1494 h 1256"/>
                  <a:gd name="T24" fmla="*/ 425823 w 997"/>
                  <a:gd name="T25" fmla="*/ 62000 h 1256"/>
                  <a:gd name="T26" fmla="*/ 311322 w 997"/>
                  <a:gd name="T27" fmla="*/ 144168 h 1256"/>
                  <a:gd name="T28" fmla="*/ 236485 w 997"/>
                  <a:gd name="T29" fmla="*/ 244264 h 1256"/>
                  <a:gd name="T30" fmla="*/ 233492 w 997"/>
                  <a:gd name="T31" fmla="*/ 332408 h 1256"/>
                  <a:gd name="T32" fmla="*/ 236485 w 997"/>
                  <a:gd name="T33" fmla="*/ 336143 h 1256"/>
                  <a:gd name="T34" fmla="*/ 237233 w 997"/>
                  <a:gd name="T35" fmla="*/ 336143 h 1256"/>
                  <a:gd name="T36" fmla="*/ 289619 w 997"/>
                  <a:gd name="T37" fmla="*/ 342866 h 1256"/>
                  <a:gd name="T38" fmla="*/ 328534 w 997"/>
                  <a:gd name="T39" fmla="*/ 369010 h 1256"/>
                  <a:gd name="T40" fmla="*/ 329283 w 997"/>
                  <a:gd name="T41" fmla="*/ 370504 h 1256"/>
                  <a:gd name="T42" fmla="*/ 353231 w 997"/>
                  <a:gd name="T43" fmla="*/ 372745 h 1256"/>
                  <a:gd name="T44" fmla="*/ 475215 w 997"/>
                  <a:gd name="T45" fmla="*/ 422046 h 1256"/>
                  <a:gd name="T46" fmla="*/ 535085 w 997"/>
                  <a:gd name="T47" fmla="*/ 458648 h 1256"/>
                  <a:gd name="T48" fmla="*/ 615160 w 997"/>
                  <a:gd name="T49" fmla="*/ 482552 h 1256"/>
                  <a:gd name="T50" fmla="*/ 710203 w 997"/>
                  <a:gd name="T51" fmla="*/ 492262 h 1256"/>
                  <a:gd name="T52" fmla="*/ 742383 w 997"/>
                  <a:gd name="T53" fmla="*/ 534841 h 1256"/>
                  <a:gd name="T54" fmla="*/ 669043 w 997"/>
                  <a:gd name="T55" fmla="*/ 594599 h 1256"/>
                  <a:gd name="T56" fmla="*/ 552297 w 997"/>
                  <a:gd name="T57" fmla="*/ 566214 h 1256"/>
                  <a:gd name="T58" fmla="*/ 480454 w 997"/>
                  <a:gd name="T59" fmla="*/ 539322 h 1256"/>
                  <a:gd name="T60" fmla="*/ 404120 w 997"/>
                  <a:gd name="T61" fmla="*/ 558744 h 1256"/>
                  <a:gd name="T62" fmla="*/ 398133 w 997"/>
                  <a:gd name="T63" fmla="*/ 605057 h 1256"/>
                  <a:gd name="T64" fmla="*/ 416094 w 997"/>
                  <a:gd name="T65" fmla="*/ 658840 h 1256"/>
                  <a:gd name="T66" fmla="*/ 443784 w 997"/>
                  <a:gd name="T67" fmla="*/ 714864 h 1256"/>
                  <a:gd name="T68" fmla="*/ 471473 w 997"/>
                  <a:gd name="T69" fmla="*/ 855297 h 1256"/>
                  <a:gd name="T70" fmla="*/ 393643 w 997"/>
                  <a:gd name="T71" fmla="*/ 858285 h 1256"/>
                  <a:gd name="T72" fmla="*/ 344250 w 997"/>
                  <a:gd name="T73" fmla="*/ 792550 h 1256"/>
                  <a:gd name="T74" fmla="*/ 301593 w 997"/>
                  <a:gd name="T75" fmla="*/ 688719 h 1256"/>
                  <a:gd name="T76" fmla="*/ 294109 w 997"/>
                  <a:gd name="T77" fmla="*/ 592358 h 1256"/>
                  <a:gd name="T78" fmla="*/ 276149 w 997"/>
                  <a:gd name="T79" fmla="*/ 634189 h 1256"/>
                  <a:gd name="T80" fmla="*/ 261930 w 997"/>
                  <a:gd name="T81" fmla="*/ 691707 h 1256"/>
                  <a:gd name="T82" fmla="*/ 255194 w 997"/>
                  <a:gd name="T83" fmla="*/ 758936 h 1256"/>
                  <a:gd name="T84" fmla="*/ 269413 w 997"/>
                  <a:gd name="T85" fmla="*/ 832140 h 1256"/>
                  <a:gd name="T86" fmla="*/ 231995 w 997"/>
                  <a:gd name="T87" fmla="*/ 938212 h 1256"/>
                  <a:gd name="T88" fmla="*/ 202808 w 997"/>
                  <a:gd name="T89" fmla="*/ 924766 h 1256"/>
                  <a:gd name="T90" fmla="*/ 98037 w 997"/>
                  <a:gd name="T91" fmla="*/ 819442 h 1256"/>
                  <a:gd name="T92" fmla="*/ 98037 w 997"/>
                  <a:gd name="T93" fmla="*/ 818695 h 1256"/>
                  <a:gd name="T94" fmla="*/ 29935 w 997"/>
                  <a:gd name="T95" fmla="*/ 908333 h 1256"/>
                  <a:gd name="T96" fmla="*/ 0 w 997"/>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7"/>
                  <a:gd name="T148" fmla="*/ 0 h 1256"/>
                  <a:gd name="T149" fmla="*/ 997 w 997"/>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w="9525">
                <a:noFill/>
                <a:round/>
                <a:headEnd/>
                <a:tailEnd/>
              </a:ln>
            </p:spPr>
            <p:txBody>
              <a:bodyPr/>
              <a:lstStyle/>
              <a:p>
                <a:endParaRPr lang="en-US"/>
              </a:p>
            </p:txBody>
          </p:sp>
          <p:sp>
            <p:nvSpPr>
              <p:cNvPr id="485" name="Freeform 11"/>
              <p:cNvSpPr>
                <a:spLocks/>
              </p:cNvSpPr>
              <p:nvPr/>
            </p:nvSpPr>
            <p:spPr bwMode="auto">
              <a:xfrm>
                <a:off x="3855088" y="2290896"/>
                <a:ext cx="301618" cy="355190"/>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486" name="Freeform 12"/>
              <p:cNvSpPr>
                <a:spLocks/>
              </p:cNvSpPr>
              <p:nvPr/>
            </p:nvSpPr>
            <p:spPr bwMode="auto">
              <a:xfrm>
                <a:off x="3855826" y="2299456"/>
                <a:ext cx="291726" cy="350255"/>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a:lstStyle/>
              <a:p>
                <a:pPr fontAlgn="auto">
                  <a:spcBef>
                    <a:spcPts val="0"/>
                  </a:spcBef>
                  <a:spcAft>
                    <a:spcPts val="0"/>
                  </a:spcAft>
                  <a:defRPr/>
                </a:pPr>
                <a:endParaRPr lang="nl-BE">
                  <a:latin typeface="+mn-lt"/>
                  <a:cs typeface="+mn-cs"/>
                </a:endParaRPr>
              </a:p>
            </p:txBody>
          </p:sp>
          <p:sp>
            <p:nvSpPr>
              <p:cNvPr id="29232" name="Freeform 13"/>
              <p:cNvSpPr>
                <a:spLocks/>
              </p:cNvSpPr>
              <p:nvPr/>
            </p:nvSpPr>
            <p:spPr bwMode="auto">
              <a:xfrm>
                <a:off x="3727451" y="2625725"/>
                <a:ext cx="735013" cy="600075"/>
              </a:xfrm>
              <a:custGeom>
                <a:avLst/>
                <a:gdLst>
                  <a:gd name="T0" fmla="*/ 70286 w 983"/>
                  <a:gd name="T1" fmla="*/ 538050 h 803"/>
                  <a:gd name="T2" fmla="*/ 86736 w 983"/>
                  <a:gd name="T3" fmla="*/ 461079 h 803"/>
                  <a:gd name="T4" fmla="*/ 71782 w 983"/>
                  <a:gd name="T5" fmla="*/ 334787 h 803"/>
                  <a:gd name="T6" fmla="*/ 75520 w 983"/>
                  <a:gd name="T7" fmla="*/ 280982 h 803"/>
                  <a:gd name="T8" fmla="*/ 88979 w 983"/>
                  <a:gd name="T9" fmla="*/ 434924 h 803"/>
                  <a:gd name="T10" fmla="*/ 192165 w 983"/>
                  <a:gd name="T11" fmla="*/ 572425 h 803"/>
                  <a:gd name="T12" fmla="*/ 157770 w 983"/>
                  <a:gd name="T13" fmla="*/ 453606 h 803"/>
                  <a:gd name="T14" fmla="*/ 154031 w 983"/>
                  <a:gd name="T15" fmla="*/ 394570 h 803"/>
                  <a:gd name="T16" fmla="*/ 184688 w 983"/>
                  <a:gd name="T17" fmla="*/ 260057 h 803"/>
                  <a:gd name="T18" fmla="*/ 164499 w 983"/>
                  <a:gd name="T19" fmla="*/ 364678 h 803"/>
                  <a:gd name="T20" fmla="*/ 191417 w 983"/>
                  <a:gd name="T21" fmla="*/ 544775 h 803"/>
                  <a:gd name="T22" fmla="*/ 257217 w 983"/>
                  <a:gd name="T23" fmla="*/ 496949 h 803"/>
                  <a:gd name="T24" fmla="*/ 266190 w 983"/>
                  <a:gd name="T25" fmla="*/ 287707 h 803"/>
                  <a:gd name="T26" fmla="*/ 291613 w 983"/>
                  <a:gd name="T27" fmla="*/ 234650 h 803"/>
                  <a:gd name="T28" fmla="*/ 293108 w 983"/>
                  <a:gd name="T29" fmla="*/ 248848 h 803"/>
                  <a:gd name="T30" fmla="*/ 299090 w 983"/>
                  <a:gd name="T31" fmla="*/ 322830 h 803"/>
                  <a:gd name="T32" fmla="*/ 327503 w 983"/>
                  <a:gd name="T33" fmla="*/ 402790 h 803"/>
                  <a:gd name="T34" fmla="*/ 331990 w 983"/>
                  <a:gd name="T35" fmla="*/ 412505 h 803"/>
                  <a:gd name="T36" fmla="*/ 404519 w 983"/>
                  <a:gd name="T37" fmla="*/ 507411 h 803"/>
                  <a:gd name="T38" fmla="*/ 470319 w 983"/>
                  <a:gd name="T39" fmla="*/ 460332 h 803"/>
                  <a:gd name="T40" fmla="*/ 395546 w 983"/>
                  <a:gd name="T41" fmla="*/ 298169 h 803"/>
                  <a:gd name="T42" fmla="*/ 388817 w 983"/>
                  <a:gd name="T43" fmla="*/ 211483 h 803"/>
                  <a:gd name="T44" fmla="*/ 438167 w 983"/>
                  <a:gd name="T45" fmla="*/ 166646 h 803"/>
                  <a:gd name="T46" fmla="*/ 409005 w 983"/>
                  <a:gd name="T47" fmla="*/ 196538 h 803"/>
                  <a:gd name="T48" fmla="*/ 494246 w 983"/>
                  <a:gd name="T49" fmla="*/ 191307 h 803"/>
                  <a:gd name="T50" fmla="*/ 722302 w 983"/>
                  <a:gd name="T51" fmla="*/ 206252 h 803"/>
                  <a:gd name="T52" fmla="*/ 670709 w 983"/>
                  <a:gd name="T53" fmla="*/ 151700 h 803"/>
                  <a:gd name="T54" fmla="*/ 471066 w 983"/>
                  <a:gd name="T55" fmla="*/ 88180 h 803"/>
                  <a:gd name="T56" fmla="*/ 281892 w 983"/>
                  <a:gd name="T57" fmla="*/ 35870 h 803"/>
                  <a:gd name="T58" fmla="*/ 216092 w 983"/>
                  <a:gd name="T59" fmla="*/ 45585 h 803"/>
                  <a:gd name="T60" fmla="*/ 318531 w 983"/>
                  <a:gd name="T61" fmla="*/ 26155 h 803"/>
                  <a:gd name="T62" fmla="*/ 260208 w 983"/>
                  <a:gd name="T63" fmla="*/ 2989 h 803"/>
                  <a:gd name="T64" fmla="*/ 81502 w 983"/>
                  <a:gd name="T65" fmla="*/ 127787 h 803"/>
                  <a:gd name="T66" fmla="*/ 148049 w 983"/>
                  <a:gd name="T67" fmla="*/ 73982 h 803"/>
                  <a:gd name="T68" fmla="*/ 79259 w 983"/>
                  <a:gd name="T69" fmla="*/ 136754 h 803"/>
                  <a:gd name="T70" fmla="*/ 35143 w 983"/>
                  <a:gd name="T71" fmla="*/ 352722 h 803"/>
                  <a:gd name="T72" fmla="*/ 30657 w 983"/>
                  <a:gd name="T73" fmla="*/ 556732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3"/>
                  <a:gd name="T113" fmla="*/ 983 w 98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w="9525">
                <a:noFill/>
                <a:round/>
                <a:headEnd/>
                <a:tailEnd/>
              </a:ln>
            </p:spPr>
            <p:txBody>
              <a:bodyPr/>
              <a:lstStyle/>
              <a:p>
                <a:endParaRPr lang="en-US"/>
              </a:p>
            </p:txBody>
          </p:sp>
          <p:sp>
            <p:nvSpPr>
              <p:cNvPr id="29233" name="Freeform 14"/>
              <p:cNvSpPr>
                <a:spLocks/>
              </p:cNvSpPr>
              <p:nvPr/>
            </p:nvSpPr>
            <p:spPr bwMode="auto">
              <a:xfrm>
                <a:off x="4060826" y="2660650"/>
                <a:ext cx="387350" cy="127000"/>
              </a:xfrm>
              <a:custGeom>
                <a:avLst/>
                <a:gdLst>
                  <a:gd name="T0" fmla="*/ 352339 w 520"/>
                  <a:gd name="T1" fmla="*/ 122518 h 170"/>
                  <a:gd name="T2" fmla="*/ 221981 w 520"/>
                  <a:gd name="T3" fmla="*/ 111312 h 170"/>
                  <a:gd name="T4" fmla="*/ 143022 w 520"/>
                  <a:gd name="T5" fmla="*/ 70971 h 170"/>
                  <a:gd name="T6" fmla="*/ 74490 w 520"/>
                  <a:gd name="T7" fmla="*/ 25400 h 170"/>
                  <a:gd name="T8" fmla="*/ 0 w 520"/>
                  <a:gd name="T9" fmla="*/ 0 h 170"/>
                  <a:gd name="T10" fmla="*/ 16388 w 520"/>
                  <a:gd name="T11" fmla="*/ 2241 h 170"/>
                  <a:gd name="T12" fmla="*/ 137807 w 520"/>
                  <a:gd name="T13" fmla="*/ 53041 h 170"/>
                  <a:gd name="T14" fmla="*/ 242094 w 520"/>
                  <a:gd name="T15" fmla="*/ 104588 h 170"/>
                  <a:gd name="T16" fmla="*/ 336696 w 520"/>
                  <a:gd name="T17" fmla="*/ 116541 h 170"/>
                  <a:gd name="T18" fmla="*/ 379901 w 520"/>
                  <a:gd name="T19" fmla="*/ 122518 h 170"/>
                  <a:gd name="T20" fmla="*/ 387350 w 520"/>
                  <a:gd name="T21" fmla="*/ 127000 h 170"/>
                  <a:gd name="T22" fmla="*/ 352339 w 520"/>
                  <a:gd name="T23" fmla="*/ 122518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w="9525">
                <a:noFill/>
                <a:round/>
                <a:headEnd/>
                <a:tailEnd/>
              </a:ln>
            </p:spPr>
            <p:txBody>
              <a:bodyPr/>
              <a:lstStyle/>
              <a:p>
                <a:endParaRPr lang="en-US"/>
              </a:p>
            </p:txBody>
          </p:sp>
          <p:sp>
            <p:nvSpPr>
              <p:cNvPr id="29234" name="Freeform 15"/>
              <p:cNvSpPr>
                <a:spLocks/>
              </p:cNvSpPr>
              <p:nvPr/>
            </p:nvSpPr>
            <p:spPr bwMode="auto">
              <a:xfrm>
                <a:off x="4025901" y="2776538"/>
                <a:ext cx="422275" cy="363537"/>
              </a:xfrm>
              <a:custGeom>
                <a:avLst/>
                <a:gdLst>
                  <a:gd name="T0" fmla="*/ 10463 w 565"/>
                  <a:gd name="T1" fmla="*/ 200882 h 485"/>
                  <a:gd name="T2" fmla="*/ 747 w 565"/>
                  <a:gd name="T3" fmla="*/ 172399 h 485"/>
                  <a:gd name="T4" fmla="*/ 0 w 565"/>
                  <a:gd name="T5" fmla="*/ 169401 h 485"/>
                  <a:gd name="T6" fmla="*/ 37369 w 565"/>
                  <a:gd name="T7" fmla="*/ 239859 h 485"/>
                  <a:gd name="T8" fmla="*/ 91181 w 565"/>
                  <a:gd name="T9" fmla="*/ 317064 h 485"/>
                  <a:gd name="T10" fmla="*/ 143499 w 565"/>
                  <a:gd name="T11" fmla="*/ 326059 h 485"/>
                  <a:gd name="T12" fmla="*/ 150973 w 565"/>
                  <a:gd name="T13" fmla="*/ 271341 h 485"/>
                  <a:gd name="T14" fmla="*/ 97161 w 565"/>
                  <a:gd name="T15" fmla="*/ 198634 h 485"/>
                  <a:gd name="T16" fmla="*/ 72497 w 565"/>
                  <a:gd name="T17" fmla="*/ 112434 h 485"/>
                  <a:gd name="T18" fmla="*/ 106129 w 565"/>
                  <a:gd name="T19" fmla="*/ 29982 h 485"/>
                  <a:gd name="T20" fmla="*/ 186847 w 565"/>
                  <a:gd name="T21" fmla="*/ 5247 h 485"/>
                  <a:gd name="T22" fmla="*/ 145741 w 565"/>
                  <a:gd name="T23" fmla="*/ 26984 h 485"/>
                  <a:gd name="T24" fmla="*/ 147983 w 565"/>
                  <a:gd name="T25" fmla="*/ 31482 h 485"/>
                  <a:gd name="T26" fmla="*/ 345294 w 565"/>
                  <a:gd name="T27" fmla="*/ 60714 h 485"/>
                  <a:gd name="T28" fmla="*/ 422275 w 565"/>
                  <a:gd name="T29" fmla="*/ 56967 h 485"/>
                  <a:gd name="T30" fmla="*/ 303440 w 565"/>
                  <a:gd name="T31" fmla="*/ 87699 h 485"/>
                  <a:gd name="T32" fmla="*/ 195816 w 565"/>
                  <a:gd name="T33" fmla="*/ 40476 h 485"/>
                  <a:gd name="T34" fmla="*/ 107624 w 565"/>
                  <a:gd name="T35" fmla="*/ 50221 h 485"/>
                  <a:gd name="T36" fmla="*/ 110614 w 565"/>
                  <a:gd name="T37" fmla="*/ 45723 h 485"/>
                  <a:gd name="T38" fmla="*/ 146488 w 565"/>
                  <a:gd name="T39" fmla="*/ 13492 h 485"/>
                  <a:gd name="T40" fmla="*/ 139762 w 565"/>
                  <a:gd name="T41" fmla="*/ 15741 h 485"/>
                  <a:gd name="T42" fmla="*/ 128551 w 565"/>
                  <a:gd name="T43" fmla="*/ 21737 h 485"/>
                  <a:gd name="T44" fmla="*/ 90434 w 565"/>
                  <a:gd name="T45" fmla="*/ 60714 h 485"/>
                  <a:gd name="T46" fmla="*/ 87445 w 565"/>
                  <a:gd name="T47" fmla="*/ 66711 h 485"/>
                  <a:gd name="T48" fmla="*/ 97161 w 565"/>
                  <a:gd name="T49" fmla="*/ 147663 h 485"/>
                  <a:gd name="T50" fmla="*/ 136025 w 565"/>
                  <a:gd name="T51" fmla="*/ 230115 h 485"/>
                  <a:gd name="T52" fmla="*/ 171900 w 565"/>
                  <a:gd name="T53" fmla="*/ 310318 h 485"/>
                  <a:gd name="T54" fmla="*/ 162183 w 565"/>
                  <a:gd name="T55" fmla="*/ 348546 h 485"/>
                  <a:gd name="T56" fmla="*/ 106129 w 565"/>
                  <a:gd name="T57" fmla="*/ 357541 h 485"/>
                  <a:gd name="T58" fmla="*/ 48580 w 565"/>
                  <a:gd name="T59" fmla="*/ 290080 h 485"/>
                  <a:gd name="T60" fmla="*/ 33633 w 565"/>
                  <a:gd name="T61" fmla="*/ 262346 h 485"/>
                  <a:gd name="T62" fmla="*/ 32138 w 565"/>
                  <a:gd name="T63" fmla="*/ 261597 h 485"/>
                  <a:gd name="T64" fmla="*/ 29148 w 565"/>
                  <a:gd name="T65" fmla="*/ 252602 h 485"/>
                  <a:gd name="T66" fmla="*/ 10463 w 565"/>
                  <a:gd name="T67" fmla="*/ 200882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w="9525">
                <a:noFill/>
                <a:round/>
                <a:headEnd/>
                <a:tailEnd/>
              </a:ln>
            </p:spPr>
            <p:txBody>
              <a:bodyPr/>
              <a:lstStyle/>
              <a:p>
                <a:endParaRPr lang="en-US"/>
              </a:p>
            </p:txBody>
          </p:sp>
          <p:sp>
            <p:nvSpPr>
              <p:cNvPr id="29235" name="Freeform 16"/>
              <p:cNvSpPr>
                <a:spLocks/>
              </p:cNvSpPr>
              <p:nvPr/>
            </p:nvSpPr>
            <p:spPr bwMode="auto">
              <a:xfrm>
                <a:off x="3921126" y="2840038"/>
                <a:ext cx="98425" cy="385762"/>
              </a:xfrm>
              <a:custGeom>
                <a:avLst/>
                <a:gdLst>
                  <a:gd name="T0" fmla="*/ 23681 w 133"/>
                  <a:gd name="T1" fmla="*/ 248203 h 516"/>
                  <a:gd name="T2" fmla="*/ 25161 w 133"/>
                  <a:gd name="T3" fmla="*/ 91955 h 516"/>
                  <a:gd name="T4" fmla="*/ 68083 w 133"/>
                  <a:gd name="T5" fmla="*/ 14204 h 516"/>
                  <a:gd name="T6" fmla="*/ 84364 w 133"/>
                  <a:gd name="T7" fmla="*/ 1495 h 516"/>
                  <a:gd name="T8" fmla="*/ 98425 w 133"/>
                  <a:gd name="T9" fmla="*/ 14952 h 516"/>
                  <a:gd name="T10" fmla="*/ 97685 w 133"/>
                  <a:gd name="T11" fmla="*/ 20185 h 516"/>
                  <a:gd name="T12" fmla="*/ 97685 w 133"/>
                  <a:gd name="T13" fmla="*/ 20933 h 516"/>
                  <a:gd name="T14" fmla="*/ 96205 w 133"/>
                  <a:gd name="T15" fmla="*/ 31399 h 516"/>
                  <a:gd name="T16" fmla="*/ 95465 w 133"/>
                  <a:gd name="T17" fmla="*/ 32147 h 516"/>
                  <a:gd name="T18" fmla="*/ 72524 w 133"/>
                  <a:gd name="T19" fmla="*/ 74012 h 516"/>
                  <a:gd name="T20" fmla="*/ 49583 w 133"/>
                  <a:gd name="T21" fmla="*/ 180172 h 516"/>
                  <a:gd name="T22" fmla="*/ 63643 w 133"/>
                  <a:gd name="T23" fmla="*/ 283341 h 516"/>
                  <a:gd name="T24" fmla="*/ 57723 w 133"/>
                  <a:gd name="T25" fmla="*/ 357353 h 516"/>
                  <a:gd name="T26" fmla="*/ 0 w 133"/>
                  <a:gd name="T27" fmla="*/ 334177 h 516"/>
                  <a:gd name="T28" fmla="*/ 23681 w 133"/>
                  <a:gd name="T29" fmla="*/ 248203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16"/>
                  <a:gd name="T47" fmla="*/ 133 w 133"/>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w="9525">
                <a:noFill/>
                <a:round/>
                <a:headEnd/>
                <a:tailEnd/>
              </a:ln>
            </p:spPr>
            <p:txBody>
              <a:bodyPr/>
              <a:lstStyle/>
              <a:p>
                <a:endParaRPr lang="en-US"/>
              </a:p>
            </p:txBody>
          </p:sp>
          <p:sp>
            <p:nvSpPr>
              <p:cNvPr id="29236" name="Freeform 17"/>
              <p:cNvSpPr>
                <a:spLocks/>
              </p:cNvSpPr>
              <p:nvPr/>
            </p:nvSpPr>
            <p:spPr bwMode="auto">
              <a:xfrm>
                <a:off x="3849689" y="2917825"/>
                <a:ext cx="69850" cy="282575"/>
              </a:xfrm>
              <a:custGeom>
                <a:avLst/>
                <a:gdLst>
                  <a:gd name="T0" fmla="*/ 20279 w 93"/>
                  <a:gd name="T1" fmla="*/ 129327 h 378"/>
                  <a:gd name="T2" fmla="*/ 33047 w 93"/>
                  <a:gd name="T3" fmla="*/ 52329 h 378"/>
                  <a:gd name="T4" fmla="*/ 54828 w 93"/>
                  <a:gd name="T5" fmla="*/ 0 h 378"/>
                  <a:gd name="T6" fmla="*/ 42060 w 93"/>
                  <a:gd name="T7" fmla="*/ 42611 h 378"/>
                  <a:gd name="T8" fmla="*/ 31545 w 93"/>
                  <a:gd name="T9" fmla="*/ 103162 h 378"/>
                  <a:gd name="T10" fmla="*/ 35301 w 93"/>
                  <a:gd name="T11" fmla="*/ 161471 h 378"/>
                  <a:gd name="T12" fmla="*/ 35301 w 93"/>
                  <a:gd name="T13" fmla="*/ 162219 h 378"/>
                  <a:gd name="T14" fmla="*/ 42811 w 93"/>
                  <a:gd name="T15" fmla="*/ 196606 h 378"/>
                  <a:gd name="T16" fmla="*/ 69850 w 93"/>
                  <a:gd name="T17" fmla="*/ 281080 h 378"/>
                  <a:gd name="T18" fmla="*/ 4506 w 93"/>
                  <a:gd name="T19" fmla="*/ 221276 h 378"/>
                  <a:gd name="T20" fmla="*/ 0 w 93"/>
                  <a:gd name="T21" fmla="*/ 213800 h 378"/>
                  <a:gd name="T22" fmla="*/ 20279 w 93"/>
                  <a:gd name="T23" fmla="*/ 129327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378"/>
                  <a:gd name="T38" fmla="*/ 93 w 93"/>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w="9525">
                <a:noFill/>
                <a:round/>
                <a:headEnd/>
                <a:tailEnd/>
              </a:ln>
            </p:spPr>
            <p:txBody>
              <a:bodyPr/>
              <a:lstStyle/>
              <a:p>
                <a:endParaRPr lang="en-US"/>
              </a:p>
            </p:txBody>
          </p:sp>
          <p:sp>
            <p:nvSpPr>
              <p:cNvPr id="29237" name="Freeform 18"/>
              <p:cNvSpPr>
                <a:spLocks/>
              </p:cNvSpPr>
              <p:nvPr/>
            </p:nvSpPr>
            <p:spPr bwMode="auto">
              <a:xfrm>
                <a:off x="3727451" y="2917825"/>
                <a:ext cx="88900" cy="268287"/>
              </a:xfrm>
              <a:custGeom>
                <a:avLst/>
                <a:gdLst>
                  <a:gd name="T0" fmla="*/ 7534 w 118"/>
                  <a:gd name="T1" fmla="*/ 213733 h 359"/>
                  <a:gd name="T2" fmla="*/ 24108 w 118"/>
                  <a:gd name="T3" fmla="*/ 159926 h 359"/>
                  <a:gd name="T4" fmla="*/ 28629 w 118"/>
                  <a:gd name="T5" fmla="*/ 159179 h 359"/>
                  <a:gd name="T6" fmla="*/ 56504 w 118"/>
                  <a:gd name="T7" fmla="*/ 133770 h 359"/>
                  <a:gd name="T8" fmla="*/ 65545 w 118"/>
                  <a:gd name="T9" fmla="*/ 74732 h 359"/>
                  <a:gd name="T10" fmla="*/ 75339 w 118"/>
                  <a:gd name="T11" fmla="*/ 0 h 359"/>
                  <a:gd name="T12" fmla="*/ 72325 w 118"/>
                  <a:gd name="T13" fmla="*/ 43344 h 359"/>
                  <a:gd name="T14" fmla="*/ 70819 w 118"/>
                  <a:gd name="T15" fmla="*/ 97151 h 359"/>
                  <a:gd name="T16" fmla="*/ 87393 w 118"/>
                  <a:gd name="T17" fmla="*/ 169641 h 359"/>
                  <a:gd name="T18" fmla="*/ 87393 w 118"/>
                  <a:gd name="T19" fmla="*/ 171136 h 359"/>
                  <a:gd name="T20" fmla="*/ 70819 w 118"/>
                  <a:gd name="T21" fmla="*/ 246615 h 359"/>
                  <a:gd name="T22" fmla="*/ 30889 w 118"/>
                  <a:gd name="T23" fmla="*/ 265298 h 359"/>
                  <a:gd name="T24" fmla="*/ 7534 w 118"/>
                  <a:gd name="T25" fmla="*/ 213733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w="9525">
                <a:noFill/>
                <a:round/>
                <a:headEnd/>
                <a:tailEnd/>
              </a:ln>
            </p:spPr>
            <p:txBody>
              <a:bodyPr/>
              <a:lstStyle/>
              <a:p>
                <a:endParaRPr lang="en-US"/>
              </a:p>
            </p:txBody>
          </p:sp>
          <p:sp>
            <p:nvSpPr>
              <p:cNvPr id="29238" name="Freeform 19"/>
              <p:cNvSpPr>
                <a:spLocks/>
              </p:cNvSpPr>
              <p:nvPr/>
            </p:nvSpPr>
            <p:spPr bwMode="auto">
              <a:xfrm>
                <a:off x="3806826" y="2625725"/>
                <a:ext cx="176213" cy="93662"/>
              </a:xfrm>
              <a:custGeom>
                <a:avLst/>
                <a:gdLst>
                  <a:gd name="T0" fmla="*/ 176213 w 237"/>
                  <a:gd name="T1" fmla="*/ 4496 h 125"/>
                  <a:gd name="T2" fmla="*/ 165804 w 237"/>
                  <a:gd name="T3" fmla="*/ 15735 h 125"/>
                  <a:gd name="T4" fmla="*/ 104092 w 237"/>
                  <a:gd name="T5" fmla="*/ 33718 h 125"/>
                  <a:gd name="T6" fmla="*/ 55020 w 237"/>
                  <a:gd name="T7" fmla="*/ 59944 h 125"/>
                  <a:gd name="T8" fmla="*/ 26023 w 237"/>
                  <a:gd name="T9" fmla="*/ 83172 h 125"/>
                  <a:gd name="T10" fmla="*/ 0 w 237"/>
                  <a:gd name="T11" fmla="*/ 93662 h 125"/>
                  <a:gd name="T12" fmla="*/ 81787 w 237"/>
                  <a:gd name="T13" fmla="*/ 16485 h 125"/>
                  <a:gd name="T14" fmla="*/ 176213 w 237"/>
                  <a:gd name="T15" fmla="*/ 2248 h 125"/>
                  <a:gd name="T16" fmla="*/ 176213 w 237"/>
                  <a:gd name="T17" fmla="*/ 44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25"/>
                  <a:gd name="T29" fmla="*/ 237 w 23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w="9525">
                <a:noFill/>
                <a:round/>
                <a:headEnd/>
                <a:tailEnd/>
              </a:ln>
            </p:spPr>
            <p:txBody>
              <a:bodyPr/>
              <a:lstStyle/>
              <a:p>
                <a:endParaRPr lang="en-US"/>
              </a:p>
            </p:txBody>
          </p:sp>
          <p:sp>
            <p:nvSpPr>
              <p:cNvPr id="29239" name="Freeform 20"/>
              <p:cNvSpPr>
                <a:spLocks/>
              </p:cNvSpPr>
              <p:nvPr/>
            </p:nvSpPr>
            <p:spPr bwMode="auto">
              <a:xfrm>
                <a:off x="3765551" y="2735263"/>
                <a:ext cx="336550" cy="158750"/>
              </a:xfrm>
              <a:custGeom>
                <a:avLst/>
                <a:gdLst>
                  <a:gd name="T0" fmla="*/ 2244 w 450"/>
                  <a:gd name="T1" fmla="*/ 138721 h 214"/>
                  <a:gd name="T2" fmla="*/ 60579 w 450"/>
                  <a:gd name="T3" fmla="*/ 151332 h 214"/>
                  <a:gd name="T4" fmla="*/ 106200 w 450"/>
                  <a:gd name="T5" fmla="*/ 120917 h 214"/>
                  <a:gd name="T6" fmla="*/ 175754 w 450"/>
                  <a:gd name="T7" fmla="*/ 97921 h 214"/>
                  <a:gd name="T8" fmla="*/ 232593 w 450"/>
                  <a:gd name="T9" fmla="*/ 69731 h 214"/>
                  <a:gd name="T10" fmla="*/ 287189 w 450"/>
                  <a:gd name="T11" fmla="*/ 51186 h 214"/>
                  <a:gd name="T12" fmla="*/ 328323 w 450"/>
                  <a:gd name="T13" fmla="*/ 25964 h 214"/>
                  <a:gd name="T14" fmla="*/ 328323 w 450"/>
                  <a:gd name="T15" fmla="*/ 25964 h 214"/>
                  <a:gd name="T16" fmla="*/ 329819 w 450"/>
                  <a:gd name="T17" fmla="*/ 25964 h 214"/>
                  <a:gd name="T18" fmla="*/ 333558 w 450"/>
                  <a:gd name="T19" fmla="*/ 14095 h 214"/>
                  <a:gd name="T20" fmla="*/ 280458 w 450"/>
                  <a:gd name="T21" fmla="*/ 11127 h 214"/>
                  <a:gd name="T22" fmla="*/ 189216 w 450"/>
                  <a:gd name="T23" fmla="*/ 51186 h 214"/>
                  <a:gd name="T24" fmla="*/ 93486 w 450"/>
                  <a:gd name="T25" fmla="*/ 82342 h 214"/>
                  <a:gd name="T26" fmla="*/ 6731 w 450"/>
                  <a:gd name="T27" fmla="*/ 129077 h 214"/>
                  <a:gd name="T28" fmla="*/ 2244 w 450"/>
                  <a:gd name="T29" fmla="*/ 138721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0"/>
                  <a:gd name="T46" fmla="*/ 0 h 214"/>
                  <a:gd name="T47" fmla="*/ 450 w 450"/>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w="9525">
                <a:noFill/>
                <a:round/>
                <a:headEnd/>
                <a:tailEnd/>
              </a:ln>
            </p:spPr>
            <p:txBody>
              <a:bodyPr/>
              <a:lstStyle/>
              <a:p>
                <a:endParaRPr lang="en-US"/>
              </a:p>
            </p:txBody>
          </p:sp>
          <p:sp>
            <p:nvSpPr>
              <p:cNvPr id="29240" name="Freeform 21"/>
              <p:cNvSpPr>
                <a:spLocks/>
              </p:cNvSpPr>
              <p:nvPr/>
            </p:nvSpPr>
            <p:spPr bwMode="auto">
              <a:xfrm>
                <a:off x="4010026" y="2774950"/>
                <a:ext cx="57150" cy="23812"/>
              </a:xfrm>
              <a:custGeom>
                <a:avLst/>
                <a:gdLst>
                  <a:gd name="T0" fmla="*/ 2256 w 76"/>
                  <a:gd name="T1" fmla="*/ 17115 h 32"/>
                  <a:gd name="T2" fmla="*/ 27071 w 76"/>
                  <a:gd name="T3" fmla="*/ 2232 h 32"/>
                  <a:gd name="T4" fmla="*/ 54142 w 76"/>
                  <a:gd name="T5" fmla="*/ 1488 h 32"/>
                  <a:gd name="T6" fmla="*/ 56398 w 76"/>
                  <a:gd name="T7" fmla="*/ 3721 h 32"/>
                  <a:gd name="T8" fmla="*/ 36847 w 76"/>
                  <a:gd name="T9" fmla="*/ 8185 h 32"/>
                  <a:gd name="T10" fmla="*/ 6016 w 76"/>
                  <a:gd name="T11" fmla="*/ 22324 h 32"/>
                  <a:gd name="T12" fmla="*/ 2256 w 76"/>
                  <a:gd name="T13" fmla="*/ 17115 h 32"/>
                  <a:gd name="T14" fmla="*/ 0 60000 65536"/>
                  <a:gd name="T15" fmla="*/ 0 60000 65536"/>
                  <a:gd name="T16" fmla="*/ 0 60000 65536"/>
                  <a:gd name="T17" fmla="*/ 0 60000 65536"/>
                  <a:gd name="T18" fmla="*/ 0 60000 65536"/>
                  <a:gd name="T19" fmla="*/ 0 60000 65536"/>
                  <a:gd name="T20" fmla="*/ 0 60000 65536"/>
                  <a:gd name="T21" fmla="*/ 0 w 76"/>
                  <a:gd name="T22" fmla="*/ 0 h 32"/>
                  <a:gd name="T23" fmla="*/ 76 w 7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w="9525">
                <a:noFill/>
                <a:round/>
                <a:headEnd/>
                <a:tailEnd/>
              </a:ln>
            </p:spPr>
            <p:txBody>
              <a:bodyPr/>
              <a:lstStyle/>
              <a:p>
                <a:endParaRPr lang="en-US"/>
              </a:p>
            </p:txBody>
          </p:sp>
          <p:sp>
            <p:nvSpPr>
              <p:cNvPr id="29241" name="Freeform 22"/>
              <p:cNvSpPr>
                <a:spLocks/>
              </p:cNvSpPr>
              <p:nvPr/>
            </p:nvSpPr>
            <p:spPr bwMode="auto">
              <a:xfrm>
                <a:off x="3895726" y="2820988"/>
                <a:ext cx="49213" cy="22225"/>
              </a:xfrm>
              <a:custGeom>
                <a:avLst/>
                <a:gdLst>
                  <a:gd name="T0" fmla="*/ 2983 w 66"/>
                  <a:gd name="T1" fmla="*/ 17039 h 30"/>
                  <a:gd name="T2" fmla="*/ 45485 w 66"/>
                  <a:gd name="T3" fmla="*/ 0 h 30"/>
                  <a:gd name="T4" fmla="*/ 46230 w 66"/>
                  <a:gd name="T5" fmla="*/ 3704 h 30"/>
                  <a:gd name="T6" fmla="*/ 5965 w 66"/>
                  <a:gd name="T7" fmla="*/ 20743 h 30"/>
                  <a:gd name="T8" fmla="*/ 2983 w 66"/>
                  <a:gd name="T9" fmla="*/ 17039 h 30"/>
                  <a:gd name="T10" fmla="*/ 0 60000 65536"/>
                  <a:gd name="T11" fmla="*/ 0 60000 65536"/>
                  <a:gd name="T12" fmla="*/ 0 60000 65536"/>
                  <a:gd name="T13" fmla="*/ 0 60000 65536"/>
                  <a:gd name="T14" fmla="*/ 0 60000 65536"/>
                  <a:gd name="T15" fmla="*/ 0 w 66"/>
                  <a:gd name="T16" fmla="*/ 0 h 30"/>
                  <a:gd name="T17" fmla="*/ 66 w 66"/>
                  <a:gd name="T18" fmla="*/ 30 h 30"/>
                </a:gdLst>
                <a:ahLst/>
                <a:cxnLst>
                  <a:cxn ang="T10">
                    <a:pos x="T0" y="T1"/>
                  </a:cxn>
                  <a:cxn ang="T11">
                    <a:pos x="T2" y="T3"/>
                  </a:cxn>
                  <a:cxn ang="T12">
                    <a:pos x="T4" y="T5"/>
                  </a:cxn>
                  <a:cxn ang="T13">
                    <a:pos x="T6" y="T7"/>
                  </a:cxn>
                  <a:cxn ang="T14">
                    <a:pos x="T8" y="T9"/>
                  </a:cxn>
                </a:cxnLst>
                <a:rect l="T15" t="T16" r="T17" b="T18"/>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w="9525">
                <a:noFill/>
                <a:round/>
                <a:headEnd/>
                <a:tailEnd/>
              </a:ln>
            </p:spPr>
            <p:txBody>
              <a:bodyPr/>
              <a:lstStyle/>
              <a:p>
                <a:endParaRPr lang="en-US"/>
              </a:p>
            </p:txBody>
          </p:sp>
          <p:sp>
            <p:nvSpPr>
              <p:cNvPr id="29242" name="Freeform 23"/>
              <p:cNvSpPr>
                <a:spLocks/>
              </p:cNvSpPr>
              <p:nvPr/>
            </p:nvSpPr>
            <p:spPr bwMode="auto">
              <a:xfrm>
                <a:off x="3802064" y="2868613"/>
                <a:ext cx="33338" cy="19050"/>
              </a:xfrm>
              <a:custGeom>
                <a:avLst/>
                <a:gdLst>
                  <a:gd name="T0" fmla="*/ 2273 w 44"/>
                  <a:gd name="T1" fmla="*/ 12456 h 26"/>
                  <a:gd name="T2" fmla="*/ 28034 w 44"/>
                  <a:gd name="T3" fmla="*/ 0 h 26"/>
                  <a:gd name="T4" fmla="*/ 30307 w 44"/>
                  <a:gd name="T5" fmla="*/ 4396 h 26"/>
                  <a:gd name="T6" fmla="*/ 7577 w 44"/>
                  <a:gd name="T7" fmla="*/ 16119 h 26"/>
                  <a:gd name="T8" fmla="*/ 2273 w 44"/>
                  <a:gd name="T9" fmla="*/ 12456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w="9525">
                <a:noFill/>
                <a:round/>
                <a:headEnd/>
                <a:tailEnd/>
              </a:ln>
            </p:spPr>
            <p:txBody>
              <a:bodyPr/>
              <a:lstStyle/>
              <a:p>
                <a:endParaRPr lang="en-US"/>
              </a:p>
            </p:txBody>
          </p:sp>
        </p:grpSp>
        <p:grpSp>
          <p:nvGrpSpPr>
            <p:cNvPr id="29170" name="Group 345"/>
            <p:cNvGrpSpPr>
              <a:grpSpLocks/>
            </p:cNvGrpSpPr>
            <p:nvPr/>
          </p:nvGrpSpPr>
          <p:grpSpPr bwMode="auto">
            <a:xfrm rot="-2780987">
              <a:off x="8222439" y="2965209"/>
              <a:ext cx="744538" cy="944563"/>
              <a:chOff x="4660901" y="2276475"/>
              <a:chExt cx="744538" cy="944563"/>
            </a:xfrm>
          </p:grpSpPr>
          <p:sp>
            <p:nvSpPr>
              <p:cNvPr id="29215" name="Freeform 24"/>
              <p:cNvSpPr>
                <a:spLocks/>
              </p:cNvSpPr>
              <p:nvPr/>
            </p:nvSpPr>
            <p:spPr bwMode="auto">
              <a:xfrm>
                <a:off x="4660901" y="2276475"/>
                <a:ext cx="744538" cy="938212"/>
              </a:xfrm>
              <a:custGeom>
                <a:avLst/>
                <a:gdLst>
                  <a:gd name="T0" fmla="*/ 744538 w 998"/>
                  <a:gd name="T1" fmla="*/ 865008 h 1256"/>
                  <a:gd name="T2" fmla="*/ 733348 w 998"/>
                  <a:gd name="T3" fmla="*/ 820936 h 1256"/>
                  <a:gd name="T4" fmla="*/ 719919 w 998"/>
                  <a:gd name="T5" fmla="*/ 769394 h 1256"/>
                  <a:gd name="T6" fmla="*/ 713205 w 998"/>
                  <a:gd name="T7" fmla="*/ 559491 h 1256"/>
                  <a:gd name="T8" fmla="*/ 680379 w 998"/>
                  <a:gd name="T9" fmla="*/ 490022 h 1256"/>
                  <a:gd name="T10" fmla="*/ 666951 w 998"/>
                  <a:gd name="T11" fmla="*/ 478817 h 1256"/>
                  <a:gd name="T12" fmla="*/ 667697 w 998"/>
                  <a:gd name="T13" fmla="*/ 477323 h 1256"/>
                  <a:gd name="T14" fmla="*/ 621443 w 998"/>
                  <a:gd name="T15" fmla="*/ 369757 h 1256"/>
                  <a:gd name="T16" fmla="*/ 621443 w 998"/>
                  <a:gd name="T17" fmla="*/ 367516 h 1256"/>
                  <a:gd name="T18" fmla="*/ 547586 w 998"/>
                  <a:gd name="T19" fmla="*/ 129975 h 1256"/>
                  <a:gd name="T20" fmla="*/ 459555 w 998"/>
                  <a:gd name="T21" fmla="*/ 40337 h 1256"/>
                  <a:gd name="T22" fmla="*/ 353618 w 998"/>
                  <a:gd name="T23" fmla="*/ 747 h 1256"/>
                  <a:gd name="T24" fmla="*/ 320047 w 998"/>
                  <a:gd name="T25" fmla="*/ 61253 h 1256"/>
                  <a:gd name="T26" fmla="*/ 433444 w 998"/>
                  <a:gd name="T27" fmla="*/ 144168 h 1256"/>
                  <a:gd name="T28" fmla="*/ 508793 w 998"/>
                  <a:gd name="T29" fmla="*/ 243517 h 1256"/>
                  <a:gd name="T30" fmla="*/ 511031 w 998"/>
                  <a:gd name="T31" fmla="*/ 331661 h 1256"/>
                  <a:gd name="T32" fmla="*/ 508047 w 998"/>
                  <a:gd name="T33" fmla="*/ 335396 h 1256"/>
                  <a:gd name="T34" fmla="*/ 508047 w 998"/>
                  <a:gd name="T35" fmla="*/ 335396 h 1256"/>
                  <a:gd name="T36" fmla="*/ 455078 w 998"/>
                  <a:gd name="T37" fmla="*/ 342866 h 1256"/>
                  <a:gd name="T38" fmla="*/ 417031 w 998"/>
                  <a:gd name="T39" fmla="*/ 369010 h 1256"/>
                  <a:gd name="T40" fmla="*/ 416285 w 998"/>
                  <a:gd name="T41" fmla="*/ 369757 h 1256"/>
                  <a:gd name="T42" fmla="*/ 391666 w 998"/>
                  <a:gd name="T43" fmla="*/ 372745 h 1256"/>
                  <a:gd name="T44" fmla="*/ 270809 w 998"/>
                  <a:gd name="T45" fmla="*/ 421299 h 1256"/>
                  <a:gd name="T46" fmla="*/ 211127 w 998"/>
                  <a:gd name="T47" fmla="*/ 458648 h 1256"/>
                  <a:gd name="T48" fmla="*/ 131301 w 998"/>
                  <a:gd name="T49" fmla="*/ 482552 h 1256"/>
                  <a:gd name="T50" fmla="*/ 36555 w 998"/>
                  <a:gd name="T51" fmla="*/ 492262 h 1256"/>
                  <a:gd name="T52" fmla="*/ 4476 w 998"/>
                  <a:gd name="T53" fmla="*/ 534841 h 1256"/>
                  <a:gd name="T54" fmla="*/ 76841 w 998"/>
                  <a:gd name="T55" fmla="*/ 594599 h 1256"/>
                  <a:gd name="T56" fmla="*/ 193222 w 998"/>
                  <a:gd name="T57" fmla="*/ 565467 h 1256"/>
                  <a:gd name="T58" fmla="*/ 265587 w 998"/>
                  <a:gd name="T59" fmla="*/ 539322 h 1256"/>
                  <a:gd name="T60" fmla="*/ 341682 w 998"/>
                  <a:gd name="T61" fmla="*/ 557997 h 1256"/>
                  <a:gd name="T62" fmla="*/ 346904 w 998"/>
                  <a:gd name="T63" fmla="*/ 604310 h 1256"/>
                  <a:gd name="T64" fmla="*/ 329745 w 998"/>
                  <a:gd name="T65" fmla="*/ 658840 h 1256"/>
                  <a:gd name="T66" fmla="*/ 302142 w 998"/>
                  <a:gd name="T67" fmla="*/ 714864 h 1256"/>
                  <a:gd name="T68" fmla="*/ 274539 w 998"/>
                  <a:gd name="T69" fmla="*/ 855297 h 1256"/>
                  <a:gd name="T70" fmla="*/ 352126 w 998"/>
                  <a:gd name="T71" fmla="*/ 857538 h 1256"/>
                  <a:gd name="T72" fmla="*/ 400618 w 998"/>
                  <a:gd name="T73" fmla="*/ 792550 h 1256"/>
                  <a:gd name="T74" fmla="*/ 443888 w 998"/>
                  <a:gd name="T75" fmla="*/ 688719 h 1256"/>
                  <a:gd name="T76" fmla="*/ 451348 w 998"/>
                  <a:gd name="T77" fmla="*/ 592358 h 1256"/>
                  <a:gd name="T78" fmla="*/ 468507 w 998"/>
                  <a:gd name="T79" fmla="*/ 634189 h 1256"/>
                  <a:gd name="T80" fmla="*/ 483428 w 998"/>
                  <a:gd name="T81" fmla="*/ 691707 h 1256"/>
                  <a:gd name="T82" fmla="*/ 490142 w 998"/>
                  <a:gd name="T83" fmla="*/ 758936 h 1256"/>
                  <a:gd name="T84" fmla="*/ 475221 w 998"/>
                  <a:gd name="T85" fmla="*/ 832140 h 1256"/>
                  <a:gd name="T86" fmla="*/ 513269 w 998"/>
                  <a:gd name="T87" fmla="*/ 938212 h 1256"/>
                  <a:gd name="T88" fmla="*/ 541618 w 998"/>
                  <a:gd name="T89" fmla="*/ 924766 h 1256"/>
                  <a:gd name="T90" fmla="*/ 646062 w 998"/>
                  <a:gd name="T91" fmla="*/ 819442 h 1256"/>
                  <a:gd name="T92" fmla="*/ 646808 w 998"/>
                  <a:gd name="T93" fmla="*/ 818695 h 1256"/>
                  <a:gd name="T94" fmla="*/ 713951 w 998"/>
                  <a:gd name="T95" fmla="*/ 907586 h 1256"/>
                  <a:gd name="T96" fmla="*/ 744538 w 998"/>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8"/>
                  <a:gd name="T148" fmla="*/ 0 h 1256"/>
                  <a:gd name="T149" fmla="*/ 998 w 998"/>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w="9525">
                <a:noFill/>
                <a:round/>
                <a:headEnd/>
                <a:tailEnd/>
              </a:ln>
            </p:spPr>
            <p:txBody>
              <a:bodyPr/>
              <a:lstStyle/>
              <a:p>
                <a:endParaRPr lang="en-US"/>
              </a:p>
            </p:txBody>
          </p:sp>
          <p:sp>
            <p:nvSpPr>
              <p:cNvPr id="469" name="Freeform 25"/>
              <p:cNvSpPr>
                <a:spLocks/>
              </p:cNvSpPr>
              <p:nvPr/>
            </p:nvSpPr>
            <p:spPr bwMode="auto">
              <a:xfrm>
                <a:off x="4974174" y="2278378"/>
                <a:ext cx="301618" cy="360122"/>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a:lstStyle/>
              <a:p>
                <a:pPr fontAlgn="auto">
                  <a:spcBef>
                    <a:spcPts val="0"/>
                  </a:spcBef>
                  <a:spcAft>
                    <a:spcPts val="0"/>
                  </a:spcAft>
                  <a:defRPr/>
                </a:pPr>
                <a:endParaRPr lang="nl-BE">
                  <a:latin typeface="+mn-lt"/>
                  <a:cs typeface="+mn-cs"/>
                </a:endParaRPr>
              </a:p>
            </p:txBody>
          </p:sp>
          <p:sp>
            <p:nvSpPr>
              <p:cNvPr id="470" name="Freeform 26"/>
              <p:cNvSpPr>
                <a:spLocks/>
              </p:cNvSpPr>
              <p:nvPr/>
            </p:nvSpPr>
            <p:spPr bwMode="auto">
              <a:xfrm>
                <a:off x="4982531" y="2286881"/>
                <a:ext cx="291725" cy="350255"/>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sp>
            <p:nvSpPr>
              <p:cNvPr id="29218" name="Freeform 27"/>
              <p:cNvSpPr>
                <a:spLocks/>
              </p:cNvSpPr>
              <p:nvPr/>
            </p:nvSpPr>
            <p:spPr bwMode="auto">
              <a:xfrm>
                <a:off x="4665664" y="2620963"/>
                <a:ext cx="735013" cy="600075"/>
              </a:xfrm>
              <a:custGeom>
                <a:avLst/>
                <a:gdLst>
                  <a:gd name="T0" fmla="*/ 664727 w 983"/>
                  <a:gd name="T1" fmla="*/ 538127 h 804"/>
                  <a:gd name="T2" fmla="*/ 648277 w 983"/>
                  <a:gd name="T3" fmla="*/ 460505 h 804"/>
                  <a:gd name="T4" fmla="*/ 663231 w 983"/>
                  <a:gd name="T5" fmla="*/ 334370 h 804"/>
                  <a:gd name="T6" fmla="*/ 659493 w 983"/>
                  <a:gd name="T7" fmla="*/ 281378 h 804"/>
                  <a:gd name="T8" fmla="*/ 646782 w 983"/>
                  <a:gd name="T9" fmla="*/ 434383 h 804"/>
                  <a:gd name="T10" fmla="*/ 543596 w 983"/>
                  <a:gd name="T11" fmla="*/ 572460 h 804"/>
                  <a:gd name="T12" fmla="*/ 577991 w 983"/>
                  <a:gd name="T13" fmla="*/ 453788 h 804"/>
                  <a:gd name="T14" fmla="*/ 581730 w 983"/>
                  <a:gd name="T15" fmla="*/ 394079 h 804"/>
                  <a:gd name="T16" fmla="*/ 551073 w 983"/>
                  <a:gd name="T17" fmla="*/ 260480 h 804"/>
                  <a:gd name="T18" fmla="*/ 570514 w 983"/>
                  <a:gd name="T19" fmla="*/ 364971 h 804"/>
                  <a:gd name="T20" fmla="*/ 543596 w 983"/>
                  <a:gd name="T21" fmla="*/ 544844 h 804"/>
                  <a:gd name="T22" fmla="*/ 478544 w 983"/>
                  <a:gd name="T23" fmla="*/ 496331 h 804"/>
                  <a:gd name="T24" fmla="*/ 469571 w 983"/>
                  <a:gd name="T25" fmla="*/ 288096 h 804"/>
                  <a:gd name="T26" fmla="*/ 444148 w 983"/>
                  <a:gd name="T27" fmla="*/ 235104 h 804"/>
                  <a:gd name="T28" fmla="*/ 442653 w 983"/>
                  <a:gd name="T29" fmla="*/ 249285 h 804"/>
                  <a:gd name="T30" fmla="*/ 435923 w 983"/>
                  <a:gd name="T31" fmla="*/ 322428 h 804"/>
                  <a:gd name="T32" fmla="*/ 408258 w 983"/>
                  <a:gd name="T33" fmla="*/ 403036 h 804"/>
                  <a:gd name="T34" fmla="*/ 403023 w 983"/>
                  <a:gd name="T35" fmla="*/ 412738 h 804"/>
                  <a:gd name="T36" fmla="*/ 331242 w 983"/>
                  <a:gd name="T37" fmla="*/ 507526 h 804"/>
                  <a:gd name="T38" fmla="*/ 264694 w 983"/>
                  <a:gd name="T39" fmla="*/ 460505 h 804"/>
                  <a:gd name="T40" fmla="*/ 340215 w 983"/>
                  <a:gd name="T41" fmla="*/ 297798 h 804"/>
                  <a:gd name="T42" fmla="*/ 346944 w 983"/>
                  <a:gd name="T43" fmla="*/ 211220 h 804"/>
                  <a:gd name="T44" fmla="*/ 297594 w 983"/>
                  <a:gd name="T45" fmla="*/ 167185 h 804"/>
                  <a:gd name="T46" fmla="*/ 326756 w 983"/>
                  <a:gd name="T47" fmla="*/ 197040 h 804"/>
                  <a:gd name="T48" fmla="*/ 241515 w 983"/>
                  <a:gd name="T49" fmla="*/ 191069 h 804"/>
                  <a:gd name="T50" fmla="*/ 13459 w 983"/>
                  <a:gd name="T51" fmla="*/ 205996 h 804"/>
                  <a:gd name="T52" fmla="*/ 64304 w 983"/>
                  <a:gd name="T53" fmla="*/ 151511 h 804"/>
                  <a:gd name="T54" fmla="*/ 263947 w 983"/>
                  <a:gd name="T55" fmla="*/ 88071 h 804"/>
                  <a:gd name="T56" fmla="*/ 453869 w 983"/>
                  <a:gd name="T57" fmla="*/ 36572 h 804"/>
                  <a:gd name="T58" fmla="*/ 518921 w 983"/>
                  <a:gd name="T59" fmla="*/ 45528 h 804"/>
                  <a:gd name="T60" fmla="*/ 416483 w 983"/>
                  <a:gd name="T61" fmla="*/ 26123 h 804"/>
                  <a:gd name="T62" fmla="*/ 475553 w 983"/>
                  <a:gd name="T63" fmla="*/ 2985 h 804"/>
                  <a:gd name="T64" fmla="*/ 654259 w 983"/>
                  <a:gd name="T65" fmla="*/ 128374 h 804"/>
                  <a:gd name="T66" fmla="*/ 586964 w 983"/>
                  <a:gd name="T67" fmla="*/ 74636 h 804"/>
                  <a:gd name="T68" fmla="*/ 656502 w 983"/>
                  <a:gd name="T69" fmla="*/ 136584 h 804"/>
                  <a:gd name="T70" fmla="*/ 699870 w 983"/>
                  <a:gd name="T71" fmla="*/ 353029 h 804"/>
                  <a:gd name="T72" fmla="*/ 705104 w 983"/>
                  <a:gd name="T73" fmla="*/ 556786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4"/>
                  <a:gd name="T113" fmla="*/ 983 w 983"/>
                  <a:gd name="T114" fmla="*/ 804 h 8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w="9525">
                <a:noFill/>
                <a:round/>
                <a:headEnd/>
                <a:tailEnd/>
              </a:ln>
            </p:spPr>
            <p:txBody>
              <a:bodyPr/>
              <a:lstStyle/>
              <a:p>
                <a:endParaRPr lang="en-US"/>
              </a:p>
            </p:txBody>
          </p:sp>
          <p:sp>
            <p:nvSpPr>
              <p:cNvPr id="29219" name="Freeform 28"/>
              <p:cNvSpPr>
                <a:spLocks/>
              </p:cNvSpPr>
              <p:nvPr/>
            </p:nvSpPr>
            <p:spPr bwMode="auto">
              <a:xfrm>
                <a:off x="4679951" y="2655888"/>
                <a:ext cx="388938" cy="127000"/>
              </a:xfrm>
              <a:custGeom>
                <a:avLst/>
                <a:gdLst>
                  <a:gd name="T0" fmla="*/ 35154 w 520"/>
                  <a:gd name="T1" fmla="*/ 123265 h 170"/>
                  <a:gd name="T2" fmla="*/ 166047 w 520"/>
                  <a:gd name="T3" fmla="*/ 112059 h 170"/>
                  <a:gd name="T4" fmla="*/ 245330 w 520"/>
                  <a:gd name="T5" fmla="*/ 71718 h 170"/>
                  <a:gd name="T6" fmla="*/ 313394 w 520"/>
                  <a:gd name="T7" fmla="*/ 25400 h 170"/>
                  <a:gd name="T8" fmla="*/ 388938 w 520"/>
                  <a:gd name="T9" fmla="*/ 0 h 170"/>
                  <a:gd name="T10" fmla="*/ 372483 w 520"/>
                  <a:gd name="T11" fmla="*/ 2241 h 170"/>
                  <a:gd name="T12" fmla="*/ 249818 w 520"/>
                  <a:gd name="T13" fmla="*/ 53041 h 170"/>
                  <a:gd name="T14" fmla="*/ 145104 w 520"/>
                  <a:gd name="T15" fmla="*/ 104588 h 170"/>
                  <a:gd name="T16" fmla="*/ 50113 w 520"/>
                  <a:gd name="T17" fmla="*/ 116541 h 170"/>
                  <a:gd name="T18" fmla="*/ 6732 w 520"/>
                  <a:gd name="T19" fmla="*/ 123265 h 170"/>
                  <a:gd name="T20" fmla="*/ 0 w 520"/>
                  <a:gd name="T21" fmla="*/ 127000 h 170"/>
                  <a:gd name="T22" fmla="*/ 35154 w 520"/>
                  <a:gd name="T23" fmla="*/ 123265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w="9525">
                <a:noFill/>
                <a:round/>
                <a:headEnd/>
                <a:tailEnd/>
              </a:ln>
            </p:spPr>
            <p:txBody>
              <a:bodyPr/>
              <a:lstStyle/>
              <a:p>
                <a:endParaRPr lang="en-US"/>
              </a:p>
            </p:txBody>
          </p:sp>
          <p:sp>
            <p:nvSpPr>
              <p:cNvPr id="29220" name="Freeform 29"/>
              <p:cNvSpPr>
                <a:spLocks/>
              </p:cNvSpPr>
              <p:nvPr/>
            </p:nvSpPr>
            <p:spPr bwMode="auto">
              <a:xfrm>
                <a:off x="4679951" y="2771775"/>
                <a:ext cx="422275" cy="361950"/>
              </a:xfrm>
              <a:custGeom>
                <a:avLst/>
                <a:gdLst>
                  <a:gd name="T0" fmla="*/ 412559 w 565"/>
                  <a:gd name="T1" fmla="*/ 200005 h 485"/>
                  <a:gd name="T2" fmla="*/ 421528 w 565"/>
                  <a:gd name="T3" fmla="*/ 170900 h 485"/>
                  <a:gd name="T4" fmla="*/ 422275 w 565"/>
                  <a:gd name="T5" fmla="*/ 168661 h 485"/>
                  <a:gd name="T6" fmla="*/ 385653 w 565"/>
                  <a:gd name="T7" fmla="*/ 238812 h 485"/>
                  <a:gd name="T8" fmla="*/ 331093 w 565"/>
                  <a:gd name="T9" fmla="*/ 315680 h 485"/>
                  <a:gd name="T10" fmla="*/ 278776 w 565"/>
                  <a:gd name="T11" fmla="*/ 323889 h 485"/>
                  <a:gd name="T12" fmla="*/ 271302 w 565"/>
                  <a:gd name="T13" fmla="*/ 270157 h 485"/>
                  <a:gd name="T14" fmla="*/ 325114 w 565"/>
                  <a:gd name="T15" fmla="*/ 197020 h 485"/>
                  <a:gd name="T16" fmla="*/ 350526 w 565"/>
                  <a:gd name="T17" fmla="*/ 111197 h 485"/>
                  <a:gd name="T18" fmla="*/ 316893 w 565"/>
                  <a:gd name="T19" fmla="*/ 29852 h 485"/>
                  <a:gd name="T20" fmla="*/ 236175 w 565"/>
                  <a:gd name="T21" fmla="*/ 5224 h 485"/>
                  <a:gd name="T22" fmla="*/ 277281 w 565"/>
                  <a:gd name="T23" fmla="*/ 26866 h 485"/>
                  <a:gd name="T24" fmla="*/ 275039 w 565"/>
                  <a:gd name="T25" fmla="*/ 30598 h 485"/>
                  <a:gd name="T26" fmla="*/ 76981 w 565"/>
                  <a:gd name="T27" fmla="*/ 60449 h 485"/>
                  <a:gd name="T28" fmla="*/ 0 w 565"/>
                  <a:gd name="T29" fmla="*/ 55972 h 485"/>
                  <a:gd name="T30" fmla="*/ 118835 w 565"/>
                  <a:gd name="T31" fmla="*/ 87316 h 485"/>
                  <a:gd name="T32" fmla="*/ 227206 w 565"/>
                  <a:gd name="T33" fmla="*/ 39553 h 485"/>
                  <a:gd name="T34" fmla="*/ 315398 w 565"/>
                  <a:gd name="T35" fmla="*/ 50001 h 485"/>
                  <a:gd name="T36" fmla="*/ 312409 w 565"/>
                  <a:gd name="T37" fmla="*/ 45524 h 485"/>
                  <a:gd name="T38" fmla="*/ 275787 w 565"/>
                  <a:gd name="T39" fmla="*/ 12687 h 485"/>
                  <a:gd name="T40" fmla="*/ 283261 w 565"/>
                  <a:gd name="T41" fmla="*/ 15672 h 485"/>
                  <a:gd name="T42" fmla="*/ 294471 w 565"/>
                  <a:gd name="T43" fmla="*/ 20896 h 485"/>
                  <a:gd name="T44" fmla="*/ 332588 w 565"/>
                  <a:gd name="T45" fmla="*/ 59703 h 485"/>
                  <a:gd name="T46" fmla="*/ 335578 w 565"/>
                  <a:gd name="T47" fmla="*/ 65673 h 485"/>
                  <a:gd name="T48" fmla="*/ 325862 w 565"/>
                  <a:gd name="T49" fmla="*/ 146273 h 485"/>
                  <a:gd name="T50" fmla="*/ 286250 w 565"/>
                  <a:gd name="T51" fmla="*/ 229111 h 485"/>
                  <a:gd name="T52" fmla="*/ 250375 w 565"/>
                  <a:gd name="T53" fmla="*/ 308964 h 485"/>
                  <a:gd name="T54" fmla="*/ 260839 w 565"/>
                  <a:gd name="T55" fmla="*/ 346278 h 485"/>
                  <a:gd name="T56" fmla="*/ 316893 w 565"/>
                  <a:gd name="T57" fmla="*/ 355980 h 485"/>
                  <a:gd name="T58" fmla="*/ 373695 w 565"/>
                  <a:gd name="T59" fmla="*/ 288067 h 485"/>
                  <a:gd name="T60" fmla="*/ 388642 w 565"/>
                  <a:gd name="T61" fmla="*/ 261201 h 485"/>
                  <a:gd name="T62" fmla="*/ 390885 w 565"/>
                  <a:gd name="T63" fmla="*/ 259708 h 485"/>
                  <a:gd name="T64" fmla="*/ 393874 w 565"/>
                  <a:gd name="T65" fmla="*/ 251499 h 485"/>
                  <a:gd name="T66" fmla="*/ 412559 w 565"/>
                  <a:gd name="T67" fmla="*/ 200005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w="9525">
                <a:noFill/>
                <a:round/>
                <a:headEnd/>
                <a:tailEnd/>
              </a:ln>
            </p:spPr>
            <p:txBody>
              <a:bodyPr/>
              <a:lstStyle/>
              <a:p>
                <a:endParaRPr lang="en-US"/>
              </a:p>
            </p:txBody>
          </p:sp>
          <p:sp>
            <p:nvSpPr>
              <p:cNvPr id="29221" name="Freeform 30"/>
              <p:cNvSpPr>
                <a:spLocks/>
              </p:cNvSpPr>
              <p:nvPr/>
            </p:nvSpPr>
            <p:spPr bwMode="auto">
              <a:xfrm>
                <a:off x="5108576" y="2833688"/>
                <a:ext cx="100013" cy="385762"/>
              </a:xfrm>
              <a:custGeom>
                <a:avLst/>
                <a:gdLst>
                  <a:gd name="T0" fmla="*/ 76129 w 134"/>
                  <a:gd name="T1" fmla="*/ 248951 h 516"/>
                  <a:gd name="T2" fmla="*/ 73890 w 134"/>
                  <a:gd name="T3" fmla="*/ 91955 h 516"/>
                  <a:gd name="T4" fmla="*/ 31347 w 134"/>
                  <a:gd name="T5" fmla="*/ 14952 h 516"/>
                  <a:gd name="T6" fmla="*/ 14181 w 134"/>
                  <a:gd name="T7" fmla="*/ 2243 h 516"/>
                  <a:gd name="T8" fmla="*/ 746 w 134"/>
                  <a:gd name="T9" fmla="*/ 15700 h 516"/>
                  <a:gd name="T10" fmla="*/ 746 w 134"/>
                  <a:gd name="T11" fmla="*/ 20185 h 516"/>
                  <a:gd name="T12" fmla="*/ 1493 w 134"/>
                  <a:gd name="T13" fmla="*/ 21680 h 516"/>
                  <a:gd name="T14" fmla="*/ 2985 w 134"/>
                  <a:gd name="T15" fmla="*/ 32147 h 516"/>
                  <a:gd name="T16" fmla="*/ 2985 w 134"/>
                  <a:gd name="T17" fmla="*/ 32894 h 516"/>
                  <a:gd name="T18" fmla="*/ 26869 w 134"/>
                  <a:gd name="T19" fmla="*/ 74760 h 516"/>
                  <a:gd name="T20" fmla="*/ 49260 w 134"/>
                  <a:gd name="T21" fmla="*/ 180919 h 516"/>
                  <a:gd name="T22" fmla="*/ 35826 w 134"/>
                  <a:gd name="T23" fmla="*/ 283341 h 516"/>
                  <a:gd name="T24" fmla="*/ 41796 w 134"/>
                  <a:gd name="T25" fmla="*/ 358101 h 516"/>
                  <a:gd name="T26" fmla="*/ 100013 w 134"/>
                  <a:gd name="T27" fmla="*/ 334925 h 516"/>
                  <a:gd name="T28" fmla="*/ 76129 w 134"/>
                  <a:gd name="T29" fmla="*/ 248951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516"/>
                  <a:gd name="T47" fmla="*/ 134 w 134"/>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w="9525">
                <a:noFill/>
                <a:round/>
                <a:headEnd/>
                <a:tailEnd/>
              </a:ln>
            </p:spPr>
            <p:txBody>
              <a:bodyPr/>
              <a:lstStyle/>
              <a:p>
                <a:endParaRPr lang="en-US"/>
              </a:p>
            </p:txBody>
          </p:sp>
          <p:sp>
            <p:nvSpPr>
              <p:cNvPr id="29222" name="Freeform 31"/>
              <p:cNvSpPr>
                <a:spLocks/>
              </p:cNvSpPr>
              <p:nvPr/>
            </p:nvSpPr>
            <p:spPr bwMode="auto">
              <a:xfrm>
                <a:off x="5210176" y="2911475"/>
                <a:ext cx="68263" cy="282575"/>
              </a:xfrm>
              <a:custGeom>
                <a:avLst/>
                <a:gdLst>
                  <a:gd name="T0" fmla="*/ 48229 w 92"/>
                  <a:gd name="T1" fmla="*/ 130074 h 378"/>
                  <a:gd name="T2" fmla="*/ 35615 w 92"/>
                  <a:gd name="T3" fmla="*/ 52329 h 378"/>
                  <a:gd name="T4" fmla="*/ 14840 w 92"/>
                  <a:gd name="T5" fmla="*/ 0 h 378"/>
                  <a:gd name="T6" fmla="*/ 26712 w 92"/>
                  <a:gd name="T7" fmla="*/ 43358 h 378"/>
                  <a:gd name="T8" fmla="*/ 37841 w 92"/>
                  <a:gd name="T9" fmla="*/ 103162 h 378"/>
                  <a:gd name="T10" fmla="*/ 34132 w 92"/>
                  <a:gd name="T11" fmla="*/ 161471 h 378"/>
                  <a:gd name="T12" fmla="*/ 34132 w 92"/>
                  <a:gd name="T13" fmla="*/ 162967 h 378"/>
                  <a:gd name="T14" fmla="*/ 26712 w 92"/>
                  <a:gd name="T15" fmla="*/ 196606 h 378"/>
                  <a:gd name="T16" fmla="*/ 0 w 92"/>
                  <a:gd name="T17" fmla="*/ 281827 h 378"/>
                  <a:gd name="T18" fmla="*/ 64553 w 92"/>
                  <a:gd name="T19" fmla="*/ 221276 h 378"/>
                  <a:gd name="T20" fmla="*/ 68263 w 92"/>
                  <a:gd name="T21" fmla="*/ 214548 h 378"/>
                  <a:gd name="T22" fmla="*/ 48229 w 92"/>
                  <a:gd name="T23" fmla="*/ 130074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378"/>
                  <a:gd name="T38" fmla="*/ 92 w 92"/>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w="9525">
                <a:noFill/>
                <a:round/>
                <a:headEnd/>
                <a:tailEnd/>
              </a:ln>
            </p:spPr>
            <p:txBody>
              <a:bodyPr/>
              <a:lstStyle/>
              <a:p>
                <a:endParaRPr lang="en-US"/>
              </a:p>
            </p:txBody>
          </p:sp>
          <p:sp>
            <p:nvSpPr>
              <p:cNvPr id="29223" name="Freeform 32"/>
              <p:cNvSpPr>
                <a:spLocks/>
              </p:cNvSpPr>
              <p:nvPr/>
            </p:nvSpPr>
            <p:spPr bwMode="auto">
              <a:xfrm>
                <a:off x="5313364" y="2913063"/>
                <a:ext cx="87313" cy="268287"/>
              </a:xfrm>
              <a:custGeom>
                <a:avLst/>
                <a:gdLst>
                  <a:gd name="T0" fmla="*/ 79914 w 118"/>
                  <a:gd name="T1" fmla="*/ 212986 h 359"/>
                  <a:gd name="T2" fmla="*/ 64375 w 118"/>
                  <a:gd name="T3" fmla="*/ 159179 h 359"/>
                  <a:gd name="T4" fmla="*/ 59935 w 118"/>
                  <a:gd name="T5" fmla="*/ 159179 h 359"/>
                  <a:gd name="T6" fmla="*/ 32557 w 118"/>
                  <a:gd name="T7" fmla="*/ 133770 h 359"/>
                  <a:gd name="T8" fmla="*/ 22938 w 118"/>
                  <a:gd name="T9" fmla="*/ 74732 h 359"/>
                  <a:gd name="T10" fmla="*/ 14059 w 118"/>
                  <a:gd name="T11" fmla="*/ 0 h 359"/>
                  <a:gd name="T12" fmla="*/ 16279 w 118"/>
                  <a:gd name="T13" fmla="*/ 42597 h 359"/>
                  <a:gd name="T14" fmla="*/ 18499 w 118"/>
                  <a:gd name="T15" fmla="*/ 97151 h 359"/>
                  <a:gd name="T16" fmla="*/ 1480 w 118"/>
                  <a:gd name="T17" fmla="*/ 168894 h 359"/>
                  <a:gd name="T18" fmla="*/ 2220 w 118"/>
                  <a:gd name="T19" fmla="*/ 171136 h 359"/>
                  <a:gd name="T20" fmla="*/ 17759 w 118"/>
                  <a:gd name="T21" fmla="*/ 246615 h 359"/>
                  <a:gd name="T22" fmla="*/ 57715 w 118"/>
                  <a:gd name="T23" fmla="*/ 265298 h 359"/>
                  <a:gd name="T24" fmla="*/ 79914 w 118"/>
                  <a:gd name="T25" fmla="*/ 21298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w="9525">
                <a:noFill/>
                <a:round/>
                <a:headEnd/>
                <a:tailEnd/>
              </a:ln>
            </p:spPr>
            <p:txBody>
              <a:bodyPr/>
              <a:lstStyle/>
              <a:p>
                <a:endParaRPr lang="en-US"/>
              </a:p>
            </p:txBody>
          </p:sp>
          <p:sp>
            <p:nvSpPr>
              <p:cNvPr id="29224" name="Freeform 33"/>
              <p:cNvSpPr>
                <a:spLocks/>
              </p:cNvSpPr>
              <p:nvPr/>
            </p:nvSpPr>
            <p:spPr bwMode="auto">
              <a:xfrm>
                <a:off x="5145089" y="2620963"/>
                <a:ext cx="177800" cy="92075"/>
              </a:xfrm>
              <a:custGeom>
                <a:avLst/>
                <a:gdLst>
                  <a:gd name="T0" fmla="*/ 747 w 238"/>
                  <a:gd name="T1" fmla="*/ 4455 h 124"/>
                  <a:gd name="T2" fmla="*/ 11206 w 238"/>
                  <a:gd name="T3" fmla="*/ 14851 h 124"/>
                  <a:gd name="T4" fmla="*/ 73212 w 238"/>
                  <a:gd name="T5" fmla="*/ 33414 h 124"/>
                  <a:gd name="T6" fmla="*/ 121771 w 238"/>
                  <a:gd name="T7" fmla="*/ 58661 h 124"/>
                  <a:gd name="T8" fmla="*/ 150906 w 238"/>
                  <a:gd name="T9" fmla="*/ 82422 h 124"/>
                  <a:gd name="T10" fmla="*/ 177800 w 238"/>
                  <a:gd name="T11" fmla="*/ 92075 h 124"/>
                  <a:gd name="T12" fmla="*/ 94876 w 238"/>
                  <a:gd name="T13" fmla="*/ 16336 h 124"/>
                  <a:gd name="T14" fmla="*/ 0 w 238"/>
                  <a:gd name="T15" fmla="*/ 2228 h 124"/>
                  <a:gd name="T16" fmla="*/ 747 w 238"/>
                  <a:gd name="T17" fmla="*/ 4455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124"/>
                  <a:gd name="T29" fmla="*/ 238 w 23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w="9525">
                <a:noFill/>
                <a:round/>
                <a:headEnd/>
                <a:tailEnd/>
              </a:ln>
            </p:spPr>
            <p:txBody>
              <a:bodyPr/>
              <a:lstStyle/>
              <a:p>
                <a:endParaRPr lang="en-US"/>
              </a:p>
            </p:txBody>
          </p:sp>
          <p:sp>
            <p:nvSpPr>
              <p:cNvPr id="29225" name="Freeform 34"/>
              <p:cNvSpPr>
                <a:spLocks/>
              </p:cNvSpPr>
              <p:nvPr/>
            </p:nvSpPr>
            <p:spPr bwMode="auto">
              <a:xfrm>
                <a:off x="5027614" y="2728913"/>
                <a:ext cx="336550" cy="160337"/>
              </a:xfrm>
              <a:custGeom>
                <a:avLst/>
                <a:gdLst>
                  <a:gd name="T0" fmla="*/ 330554 w 449"/>
                  <a:gd name="T1" fmla="*/ 130507 h 215"/>
                  <a:gd name="T2" fmla="*/ 243605 w 449"/>
                  <a:gd name="T3" fmla="*/ 82779 h 215"/>
                  <a:gd name="T4" fmla="*/ 147662 w 449"/>
                  <a:gd name="T5" fmla="*/ 51457 h 215"/>
                  <a:gd name="T6" fmla="*/ 55467 w 449"/>
                  <a:gd name="T7" fmla="*/ 11932 h 215"/>
                  <a:gd name="T8" fmla="*/ 2998 w 449"/>
                  <a:gd name="T9" fmla="*/ 14915 h 215"/>
                  <a:gd name="T10" fmla="*/ 5996 w 449"/>
                  <a:gd name="T11" fmla="*/ 26101 h 215"/>
                  <a:gd name="T12" fmla="*/ 7496 w 449"/>
                  <a:gd name="T13" fmla="*/ 26847 h 215"/>
                  <a:gd name="T14" fmla="*/ 8245 w 449"/>
                  <a:gd name="T15" fmla="*/ 26847 h 215"/>
                  <a:gd name="T16" fmla="*/ 49471 w 449"/>
                  <a:gd name="T17" fmla="*/ 52203 h 215"/>
                  <a:gd name="T18" fmla="*/ 103439 w 449"/>
                  <a:gd name="T19" fmla="*/ 70847 h 215"/>
                  <a:gd name="T20" fmla="*/ 161154 w 449"/>
                  <a:gd name="T21" fmla="*/ 99185 h 215"/>
                  <a:gd name="T22" fmla="*/ 230113 w 449"/>
                  <a:gd name="T23" fmla="*/ 121558 h 215"/>
                  <a:gd name="T24" fmla="*/ 276586 w 449"/>
                  <a:gd name="T25" fmla="*/ 152879 h 215"/>
                  <a:gd name="T26" fmla="*/ 335051 w 449"/>
                  <a:gd name="T27" fmla="*/ 140202 h 215"/>
                  <a:gd name="T28" fmla="*/ 330554 w 449"/>
                  <a:gd name="T29" fmla="*/ 130507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9"/>
                  <a:gd name="T46" fmla="*/ 0 h 215"/>
                  <a:gd name="T47" fmla="*/ 449 w 449"/>
                  <a:gd name="T48" fmla="*/ 215 h 2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w="9525">
                <a:noFill/>
                <a:round/>
                <a:headEnd/>
                <a:tailEnd/>
              </a:ln>
            </p:spPr>
            <p:txBody>
              <a:bodyPr/>
              <a:lstStyle/>
              <a:p>
                <a:endParaRPr lang="en-US"/>
              </a:p>
            </p:txBody>
          </p:sp>
          <p:sp>
            <p:nvSpPr>
              <p:cNvPr id="29226" name="Freeform 35"/>
              <p:cNvSpPr>
                <a:spLocks/>
              </p:cNvSpPr>
              <p:nvPr/>
            </p:nvSpPr>
            <p:spPr bwMode="auto">
              <a:xfrm>
                <a:off x="5060951" y="2770188"/>
                <a:ext cx="58738" cy="23812"/>
              </a:xfrm>
              <a:custGeom>
                <a:avLst/>
                <a:gdLst>
                  <a:gd name="T0" fmla="*/ 55687 w 77"/>
                  <a:gd name="T1" fmla="*/ 17115 h 32"/>
                  <a:gd name="T2" fmla="*/ 31276 w 77"/>
                  <a:gd name="T3" fmla="*/ 2232 h 32"/>
                  <a:gd name="T4" fmla="*/ 3051 w 77"/>
                  <a:gd name="T5" fmla="*/ 1488 h 32"/>
                  <a:gd name="T6" fmla="*/ 1526 w 77"/>
                  <a:gd name="T7" fmla="*/ 3721 h 32"/>
                  <a:gd name="T8" fmla="*/ 20596 w 77"/>
                  <a:gd name="T9" fmla="*/ 8185 h 32"/>
                  <a:gd name="T10" fmla="*/ 51873 w 77"/>
                  <a:gd name="T11" fmla="*/ 21580 h 32"/>
                  <a:gd name="T12" fmla="*/ 55687 w 77"/>
                  <a:gd name="T13" fmla="*/ 17115 h 32"/>
                  <a:gd name="T14" fmla="*/ 0 60000 65536"/>
                  <a:gd name="T15" fmla="*/ 0 60000 65536"/>
                  <a:gd name="T16" fmla="*/ 0 60000 65536"/>
                  <a:gd name="T17" fmla="*/ 0 60000 65536"/>
                  <a:gd name="T18" fmla="*/ 0 60000 65536"/>
                  <a:gd name="T19" fmla="*/ 0 60000 65536"/>
                  <a:gd name="T20" fmla="*/ 0 60000 65536"/>
                  <a:gd name="T21" fmla="*/ 0 w 77"/>
                  <a:gd name="T22" fmla="*/ 0 h 32"/>
                  <a:gd name="T23" fmla="*/ 77 w 7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w="9525">
                <a:noFill/>
                <a:round/>
                <a:headEnd/>
                <a:tailEnd/>
              </a:ln>
            </p:spPr>
            <p:txBody>
              <a:bodyPr/>
              <a:lstStyle/>
              <a:p>
                <a:endParaRPr lang="en-US"/>
              </a:p>
            </p:txBody>
          </p:sp>
          <p:sp>
            <p:nvSpPr>
              <p:cNvPr id="29227" name="Freeform 36"/>
              <p:cNvSpPr>
                <a:spLocks/>
              </p:cNvSpPr>
              <p:nvPr/>
            </p:nvSpPr>
            <p:spPr bwMode="auto">
              <a:xfrm>
                <a:off x="5184776" y="2814638"/>
                <a:ext cx="47625" cy="23812"/>
              </a:xfrm>
              <a:custGeom>
                <a:avLst/>
                <a:gdLst>
                  <a:gd name="T0" fmla="*/ 45427 w 65"/>
                  <a:gd name="T1" fmla="*/ 18435 h 31"/>
                  <a:gd name="T2" fmla="*/ 3663 w 65"/>
                  <a:gd name="T3" fmla="*/ 0 h 31"/>
                  <a:gd name="T4" fmla="*/ 2198 w 65"/>
                  <a:gd name="T5" fmla="*/ 3841 h 31"/>
                  <a:gd name="T6" fmla="*/ 41763 w 65"/>
                  <a:gd name="T7" fmla="*/ 22276 h 31"/>
                  <a:gd name="T8" fmla="*/ 45427 w 65"/>
                  <a:gd name="T9" fmla="*/ 18435 h 31"/>
                  <a:gd name="T10" fmla="*/ 0 60000 65536"/>
                  <a:gd name="T11" fmla="*/ 0 60000 65536"/>
                  <a:gd name="T12" fmla="*/ 0 60000 65536"/>
                  <a:gd name="T13" fmla="*/ 0 60000 65536"/>
                  <a:gd name="T14" fmla="*/ 0 60000 65536"/>
                  <a:gd name="T15" fmla="*/ 0 w 65"/>
                  <a:gd name="T16" fmla="*/ 0 h 31"/>
                  <a:gd name="T17" fmla="*/ 65 w 65"/>
                  <a:gd name="T18" fmla="*/ 31 h 31"/>
                </a:gdLst>
                <a:ahLst/>
                <a:cxnLst>
                  <a:cxn ang="T10">
                    <a:pos x="T0" y="T1"/>
                  </a:cxn>
                  <a:cxn ang="T11">
                    <a:pos x="T2" y="T3"/>
                  </a:cxn>
                  <a:cxn ang="T12">
                    <a:pos x="T4" y="T5"/>
                  </a:cxn>
                  <a:cxn ang="T13">
                    <a:pos x="T6" y="T7"/>
                  </a:cxn>
                  <a:cxn ang="T14">
                    <a:pos x="T8" y="T9"/>
                  </a:cxn>
                </a:cxnLst>
                <a:rect l="T15" t="T16" r="T17" b="T18"/>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w="9525">
                <a:noFill/>
                <a:round/>
                <a:headEnd/>
                <a:tailEnd/>
              </a:ln>
            </p:spPr>
            <p:txBody>
              <a:bodyPr/>
              <a:lstStyle/>
              <a:p>
                <a:endParaRPr lang="en-US"/>
              </a:p>
            </p:txBody>
          </p:sp>
          <p:sp>
            <p:nvSpPr>
              <p:cNvPr id="29228" name="Freeform 37"/>
              <p:cNvSpPr>
                <a:spLocks/>
              </p:cNvSpPr>
              <p:nvPr/>
            </p:nvSpPr>
            <p:spPr bwMode="auto">
              <a:xfrm>
                <a:off x="5294314" y="2862263"/>
                <a:ext cx="33338" cy="19050"/>
              </a:xfrm>
              <a:custGeom>
                <a:avLst/>
                <a:gdLst>
                  <a:gd name="T0" fmla="*/ 31012 w 43"/>
                  <a:gd name="T1" fmla="*/ 13188 h 26"/>
                  <a:gd name="T2" fmla="*/ 4652 w 43"/>
                  <a:gd name="T3" fmla="*/ 733 h 26"/>
                  <a:gd name="T4" fmla="*/ 3101 w 43"/>
                  <a:gd name="T5" fmla="*/ 4396 h 26"/>
                  <a:gd name="T6" fmla="*/ 26360 w 43"/>
                  <a:gd name="T7" fmla="*/ 16852 h 26"/>
                  <a:gd name="T8" fmla="*/ 31012 w 43"/>
                  <a:gd name="T9" fmla="*/ 13188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w="9525">
                <a:noFill/>
                <a:round/>
                <a:headEnd/>
                <a:tailEnd/>
              </a:ln>
            </p:spPr>
            <p:txBody>
              <a:bodyPr/>
              <a:lstStyle/>
              <a:p>
                <a:endParaRPr lang="en-US"/>
              </a:p>
            </p:txBody>
          </p:sp>
        </p:grpSp>
        <p:pic>
          <p:nvPicPr>
            <p:cNvPr id="29171" name="Picture 41"/>
            <p:cNvPicPr>
              <a:picLocks noChangeAspect="1" noChangeArrowheads="1"/>
            </p:cNvPicPr>
            <p:nvPr/>
          </p:nvPicPr>
          <p:blipFill>
            <a:blip r:embed="rId3"/>
            <a:srcRect/>
            <a:stretch>
              <a:fillRect/>
            </a:stretch>
          </p:blipFill>
          <p:spPr bwMode="auto">
            <a:xfrm>
              <a:off x="7387024" y="3123061"/>
              <a:ext cx="9525" cy="22225"/>
            </a:xfrm>
            <a:prstGeom prst="rect">
              <a:avLst/>
            </a:prstGeom>
            <a:noFill/>
            <a:ln w="9525">
              <a:noFill/>
              <a:miter lim="800000"/>
              <a:headEnd/>
              <a:tailEnd/>
            </a:ln>
          </p:spPr>
        </p:pic>
        <p:sp>
          <p:nvSpPr>
            <p:cNvPr id="29172" name="Freeform 64"/>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9173" name="Freeform 65"/>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9174" name="Freeform 66"/>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9175" name="Freeform 67"/>
            <p:cNvSpPr>
              <a:spLocks/>
            </p:cNvSpPr>
            <p:nvPr/>
          </p:nvSpPr>
          <p:spPr bwMode="auto">
            <a:xfrm>
              <a:off x="6850449" y="3492948"/>
              <a:ext cx="947738" cy="547687"/>
            </a:xfrm>
            <a:custGeom>
              <a:avLst/>
              <a:gdLst>
                <a:gd name="T0" fmla="*/ 0 w 1268"/>
                <a:gd name="T1" fmla="*/ 33623 h 733"/>
                <a:gd name="T2" fmla="*/ 470132 w 1268"/>
                <a:gd name="T3" fmla="*/ 157656 h 733"/>
                <a:gd name="T4" fmla="*/ 947738 w 1268"/>
                <a:gd name="T5" fmla="*/ 0 h 733"/>
                <a:gd name="T6" fmla="*/ 858794 w 1268"/>
                <a:gd name="T7" fmla="*/ 247318 h 733"/>
                <a:gd name="T8" fmla="*/ 482838 w 1268"/>
                <a:gd name="T9" fmla="*/ 538721 h 733"/>
                <a:gd name="T10" fmla="*/ 133790 w 1268"/>
                <a:gd name="T11" fmla="*/ 269734 h 733"/>
                <a:gd name="T12" fmla="*/ 0 w 1268"/>
                <a:gd name="T13" fmla="*/ 33623 h 733"/>
                <a:gd name="T14" fmla="*/ 0 60000 65536"/>
                <a:gd name="T15" fmla="*/ 0 60000 65536"/>
                <a:gd name="T16" fmla="*/ 0 60000 65536"/>
                <a:gd name="T17" fmla="*/ 0 60000 65536"/>
                <a:gd name="T18" fmla="*/ 0 60000 65536"/>
                <a:gd name="T19" fmla="*/ 0 60000 65536"/>
                <a:gd name="T20" fmla="*/ 0 60000 65536"/>
                <a:gd name="T21" fmla="*/ 0 w 1268"/>
                <a:gd name="T22" fmla="*/ 0 h 733"/>
                <a:gd name="T23" fmla="*/ 1268 w 1268"/>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w="9525">
              <a:noFill/>
              <a:round/>
              <a:headEnd/>
              <a:tailEnd/>
            </a:ln>
          </p:spPr>
          <p:txBody>
            <a:bodyPr/>
            <a:lstStyle/>
            <a:p>
              <a:endParaRPr lang="en-US"/>
            </a:p>
          </p:txBody>
        </p:sp>
        <p:sp>
          <p:nvSpPr>
            <p:cNvPr id="29176" name="Freeform 68"/>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9177" name="Freeform 69"/>
            <p:cNvSpPr>
              <a:spLocks/>
            </p:cNvSpPr>
            <p:nvPr/>
          </p:nvSpPr>
          <p:spPr bwMode="auto">
            <a:xfrm>
              <a:off x="6740912" y="3481836"/>
              <a:ext cx="158750" cy="61912"/>
            </a:xfrm>
            <a:custGeom>
              <a:avLst/>
              <a:gdLst>
                <a:gd name="T0" fmla="*/ 1491 w 213"/>
                <a:gd name="T1" fmla="*/ 45301 h 82"/>
                <a:gd name="T2" fmla="*/ 56643 w 213"/>
                <a:gd name="T3" fmla="*/ 61912 h 82"/>
                <a:gd name="T4" fmla="*/ 157259 w 213"/>
                <a:gd name="T5" fmla="*/ 6040 h 82"/>
                <a:gd name="T6" fmla="*/ 155769 w 213"/>
                <a:gd name="T7" fmla="*/ 755 h 82"/>
                <a:gd name="T8" fmla="*/ 149061 w 213"/>
                <a:gd name="T9" fmla="*/ 2265 h 82"/>
                <a:gd name="T10" fmla="*/ 56643 w 213"/>
                <a:gd name="T11" fmla="*/ 54362 h 82"/>
                <a:gd name="T12" fmla="*/ 21614 w 213"/>
                <a:gd name="T13" fmla="*/ 46812 h 82"/>
                <a:gd name="T14" fmla="*/ 11925 w 213"/>
                <a:gd name="T15" fmla="*/ 42281 h 82"/>
                <a:gd name="T16" fmla="*/ 9689 w 213"/>
                <a:gd name="T17" fmla="*/ 40771 h 82"/>
                <a:gd name="T18" fmla="*/ 8944 w 213"/>
                <a:gd name="T19" fmla="*/ 40016 h 82"/>
                <a:gd name="T20" fmla="*/ 8944 w 213"/>
                <a:gd name="T21" fmla="*/ 40016 h 82"/>
                <a:gd name="T22" fmla="*/ 1491 w 213"/>
                <a:gd name="T23" fmla="*/ 40016 h 82"/>
                <a:gd name="T24" fmla="*/ 1491 w 213"/>
                <a:gd name="T25" fmla="*/ 4530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82"/>
                <a:gd name="T41" fmla="*/ 213 w 21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w="9525">
              <a:noFill/>
              <a:round/>
              <a:headEnd/>
              <a:tailEnd/>
            </a:ln>
          </p:spPr>
          <p:txBody>
            <a:bodyPr/>
            <a:lstStyle/>
            <a:p>
              <a:endParaRPr lang="en-US"/>
            </a:p>
          </p:txBody>
        </p:sp>
        <p:sp>
          <p:nvSpPr>
            <p:cNvPr id="29178" name="Freeform 70"/>
            <p:cNvSpPr>
              <a:spLocks noEditPoints="1"/>
            </p:cNvSpPr>
            <p:nvPr/>
          </p:nvSpPr>
          <p:spPr bwMode="auto">
            <a:xfrm>
              <a:off x="6866324" y="3499298"/>
              <a:ext cx="927100" cy="541337"/>
            </a:xfrm>
            <a:custGeom>
              <a:avLst/>
              <a:gdLst>
                <a:gd name="T0" fmla="*/ 454593 w 1242"/>
                <a:gd name="T1" fmla="*/ 151574 h 725"/>
                <a:gd name="T2" fmla="*/ 0 w 1242"/>
                <a:gd name="T3" fmla="*/ 41814 h 725"/>
                <a:gd name="T4" fmla="*/ 118687 w 1242"/>
                <a:gd name="T5" fmla="*/ 263575 h 725"/>
                <a:gd name="T6" fmla="*/ 467282 w 1242"/>
                <a:gd name="T7" fmla="*/ 532377 h 725"/>
                <a:gd name="T8" fmla="*/ 842750 w 1242"/>
                <a:gd name="T9" fmla="*/ 241175 h 725"/>
                <a:gd name="T10" fmla="*/ 927100 w 1242"/>
                <a:gd name="T11" fmla="*/ 0 h 725"/>
                <a:gd name="T12" fmla="*/ 454593 w 1242"/>
                <a:gd name="T13" fmla="*/ 151574 h 725"/>
                <a:gd name="T14" fmla="*/ 770344 w 1242"/>
                <a:gd name="T15" fmla="*/ 332269 h 725"/>
                <a:gd name="T16" fmla="*/ 638221 w 1242"/>
                <a:gd name="T17" fmla="*/ 433070 h 725"/>
                <a:gd name="T18" fmla="*/ 460564 w 1242"/>
                <a:gd name="T19" fmla="*/ 404696 h 725"/>
                <a:gd name="T20" fmla="*/ 301569 w 1242"/>
                <a:gd name="T21" fmla="*/ 403949 h 725"/>
                <a:gd name="T22" fmla="*/ 213487 w 1242"/>
                <a:gd name="T23" fmla="*/ 295682 h 725"/>
                <a:gd name="T24" fmla="*/ 468775 w 1242"/>
                <a:gd name="T25" fmla="*/ 340482 h 725"/>
                <a:gd name="T26" fmla="*/ 638221 w 1242"/>
                <a:gd name="T27" fmla="*/ 279255 h 725"/>
                <a:gd name="T28" fmla="*/ 770344 w 1242"/>
                <a:gd name="T29" fmla="*/ 332269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2"/>
                <a:gd name="T46" fmla="*/ 0 h 725"/>
                <a:gd name="T47" fmla="*/ 1242 w 1242"/>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w="9525">
              <a:noFill/>
              <a:round/>
              <a:headEnd/>
              <a:tailEnd/>
            </a:ln>
          </p:spPr>
          <p:txBody>
            <a:bodyPr/>
            <a:lstStyle/>
            <a:p>
              <a:endParaRPr lang="en-US"/>
            </a:p>
          </p:txBody>
        </p:sp>
        <p:sp>
          <p:nvSpPr>
            <p:cNvPr id="29179" name="Freeform 71"/>
            <p:cNvSpPr>
              <a:spLocks/>
            </p:cNvSpPr>
            <p:nvPr/>
          </p:nvSpPr>
          <p:spPr bwMode="auto">
            <a:xfrm>
              <a:off x="7764849" y="3440561"/>
              <a:ext cx="131763" cy="85725"/>
            </a:xfrm>
            <a:custGeom>
              <a:avLst/>
              <a:gdLst>
                <a:gd name="T0" fmla="*/ 0 w 176"/>
                <a:gd name="T1" fmla="*/ 3760 h 114"/>
                <a:gd name="T2" fmla="*/ 17968 w 176"/>
                <a:gd name="T3" fmla="*/ 42111 h 114"/>
                <a:gd name="T4" fmla="*/ 125774 w 176"/>
                <a:gd name="T5" fmla="*/ 85725 h 114"/>
                <a:gd name="T6" fmla="*/ 131014 w 176"/>
                <a:gd name="T7" fmla="*/ 82717 h 114"/>
                <a:gd name="T8" fmla="*/ 127271 w 176"/>
                <a:gd name="T9" fmla="*/ 78957 h 114"/>
                <a:gd name="T10" fmla="*/ 26203 w 176"/>
                <a:gd name="T11" fmla="*/ 37599 h 114"/>
                <a:gd name="T12" fmla="*/ 11978 w 176"/>
                <a:gd name="T13" fmla="*/ 13536 h 114"/>
                <a:gd name="T14" fmla="*/ 10481 w 176"/>
                <a:gd name="T15" fmla="*/ 6016 h 114"/>
                <a:gd name="T16" fmla="*/ 9732 w 176"/>
                <a:gd name="T17" fmla="*/ 3760 h 114"/>
                <a:gd name="T18" fmla="*/ 9732 w 176"/>
                <a:gd name="T19" fmla="*/ 3760 h 114"/>
                <a:gd name="T20" fmla="*/ 4492 w 176"/>
                <a:gd name="T21" fmla="*/ 0 h 114"/>
                <a:gd name="T22" fmla="*/ 0 w 176"/>
                <a:gd name="T23" fmla="*/ 376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14"/>
                <a:gd name="T38" fmla="*/ 176 w 1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w="9525">
              <a:noFill/>
              <a:round/>
              <a:headEnd/>
              <a:tailEnd/>
            </a:ln>
          </p:spPr>
          <p:txBody>
            <a:bodyPr/>
            <a:lstStyle/>
            <a:p>
              <a:endParaRPr lang="en-US"/>
            </a:p>
          </p:txBody>
        </p:sp>
        <p:sp>
          <p:nvSpPr>
            <p:cNvPr id="29180" name="Freeform 72"/>
            <p:cNvSpPr>
              <a:spLocks/>
            </p:cNvSpPr>
            <p:nvPr/>
          </p:nvSpPr>
          <p:spPr bwMode="auto">
            <a:xfrm>
              <a:off x="6999674" y="3599311"/>
              <a:ext cx="633413" cy="158750"/>
            </a:xfrm>
            <a:custGeom>
              <a:avLst/>
              <a:gdLst>
                <a:gd name="T0" fmla="*/ 288255 w 846"/>
                <a:gd name="T1" fmla="*/ 152011 h 212"/>
                <a:gd name="T2" fmla="*/ 633413 w 846"/>
                <a:gd name="T3" fmla="*/ 0 h 212"/>
                <a:gd name="T4" fmla="*/ 321199 w 846"/>
                <a:gd name="T5" fmla="*/ 51669 h 212"/>
                <a:gd name="T6" fmla="*/ 0 w 846"/>
                <a:gd name="T7" fmla="*/ 11981 h 212"/>
                <a:gd name="T8" fmla="*/ 288255 w 846"/>
                <a:gd name="T9" fmla="*/ 152011 h 212"/>
                <a:gd name="T10" fmla="*/ 0 60000 65536"/>
                <a:gd name="T11" fmla="*/ 0 60000 65536"/>
                <a:gd name="T12" fmla="*/ 0 60000 65536"/>
                <a:gd name="T13" fmla="*/ 0 60000 65536"/>
                <a:gd name="T14" fmla="*/ 0 60000 65536"/>
                <a:gd name="T15" fmla="*/ 0 w 846"/>
                <a:gd name="T16" fmla="*/ 0 h 212"/>
                <a:gd name="T17" fmla="*/ 846 w 846"/>
                <a:gd name="T18" fmla="*/ 212 h 212"/>
              </a:gdLst>
              <a:ahLst/>
              <a:cxnLst>
                <a:cxn ang="T10">
                  <a:pos x="T0" y="T1"/>
                </a:cxn>
                <a:cxn ang="T11">
                  <a:pos x="T2" y="T3"/>
                </a:cxn>
                <a:cxn ang="T12">
                  <a:pos x="T4" y="T5"/>
                </a:cxn>
                <a:cxn ang="T13">
                  <a:pos x="T6" y="T7"/>
                </a:cxn>
                <a:cxn ang="T14">
                  <a:pos x="T8" y="T9"/>
                </a:cxn>
              </a:cxnLst>
              <a:rect l="T15" t="T16" r="T17" b="T18"/>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w="9525">
              <a:noFill/>
              <a:round/>
              <a:headEnd/>
              <a:tailEnd/>
            </a:ln>
          </p:spPr>
          <p:txBody>
            <a:bodyPr/>
            <a:lstStyle/>
            <a:p>
              <a:endParaRPr lang="en-US"/>
            </a:p>
          </p:txBody>
        </p:sp>
        <p:sp>
          <p:nvSpPr>
            <p:cNvPr id="29181" name="Freeform 73"/>
            <p:cNvSpPr>
              <a:spLocks/>
            </p:cNvSpPr>
            <p:nvPr/>
          </p:nvSpPr>
          <p:spPr bwMode="auto">
            <a:xfrm>
              <a:off x="6996499" y="3596136"/>
              <a:ext cx="641350" cy="158750"/>
            </a:xfrm>
            <a:custGeom>
              <a:avLst/>
              <a:gdLst>
                <a:gd name="T0" fmla="*/ 291930 w 859"/>
                <a:gd name="T1" fmla="*/ 154299 h 214"/>
                <a:gd name="T2" fmla="*/ 291930 w 859"/>
                <a:gd name="T3" fmla="*/ 158008 h 214"/>
                <a:gd name="T4" fmla="*/ 315822 w 859"/>
                <a:gd name="T5" fmla="*/ 158750 h 214"/>
                <a:gd name="T6" fmla="*/ 568181 w 859"/>
                <a:gd name="T7" fmla="*/ 100888 h 214"/>
                <a:gd name="T8" fmla="*/ 641350 w 859"/>
                <a:gd name="T9" fmla="*/ 4451 h 214"/>
                <a:gd name="T10" fmla="*/ 639110 w 859"/>
                <a:gd name="T11" fmla="*/ 742 h 214"/>
                <a:gd name="T12" fmla="*/ 634630 w 859"/>
                <a:gd name="T13" fmla="*/ 742 h 214"/>
                <a:gd name="T14" fmla="*/ 324035 w 859"/>
                <a:gd name="T15" fmla="*/ 51186 h 214"/>
                <a:gd name="T16" fmla="*/ 304623 w 859"/>
                <a:gd name="T17" fmla="*/ 51186 h 214"/>
                <a:gd name="T18" fmla="*/ 6720 w 859"/>
                <a:gd name="T19" fmla="*/ 11869 h 214"/>
                <a:gd name="T20" fmla="*/ 1493 w 859"/>
                <a:gd name="T21" fmla="*/ 12611 h 214"/>
                <a:gd name="T22" fmla="*/ 0 w 859"/>
                <a:gd name="T23" fmla="*/ 15578 h 214"/>
                <a:gd name="T24" fmla="*/ 53010 w 859"/>
                <a:gd name="T25" fmla="*/ 101630 h 214"/>
                <a:gd name="T26" fmla="*/ 291930 w 859"/>
                <a:gd name="T27" fmla="*/ 158008 h 214"/>
                <a:gd name="T28" fmla="*/ 291930 w 859"/>
                <a:gd name="T29" fmla="*/ 154299 h 214"/>
                <a:gd name="T30" fmla="*/ 291930 w 859"/>
                <a:gd name="T31" fmla="*/ 151332 h 214"/>
                <a:gd name="T32" fmla="*/ 59730 w 859"/>
                <a:gd name="T33" fmla="*/ 96437 h 214"/>
                <a:gd name="T34" fmla="*/ 9706 w 859"/>
                <a:gd name="T35" fmla="*/ 14836 h 214"/>
                <a:gd name="T36" fmla="*/ 4480 w 859"/>
                <a:gd name="T37" fmla="*/ 15578 h 214"/>
                <a:gd name="T38" fmla="*/ 2986 w 859"/>
                <a:gd name="T39" fmla="*/ 18546 h 214"/>
                <a:gd name="T40" fmla="*/ 304623 w 859"/>
                <a:gd name="T41" fmla="*/ 58604 h 214"/>
                <a:gd name="T42" fmla="*/ 324781 w 859"/>
                <a:gd name="T43" fmla="*/ 58604 h 214"/>
                <a:gd name="T44" fmla="*/ 638364 w 859"/>
                <a:gd name="T45" fmla="*/ 7418 h 214"/>
                <a:gd name="T46" fmla="*/ 636124 w 859"/>
                <a:gd name="T47" fmla="*/ 3709 h 214"/>
                <a:gd name="T48" fmla="*/ 631644 w 859"/>
                <a:gd name="T49" fmla="*/ 2967 h 214"/>
                <a:gd name="T50" fmla="*/ 562208 w 859"/>
                <a:gd name="T51" fmla="*/ 95695 h 214"/>
                <a:gd name="T52" fmla="*/ 315822 w 859"/>
                <a:gd name="T53" fmla="*/ 151332 h 214"/>
                <a:gd name="T54" fmla="*/ 291930 w 859"/>
                <a:gd name="T55" fmla="*/ 151332 h 214"/>
                <a:gd name="T56" fmla="*/ 291930 w 859"/>
                <a:gd name="T57" fmla="*/ 154299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9"/>
                <a:gd name="T88" fmla="*/ 0 h 214"/>
                <a:gd name="T89" fmla="*/ 859 w 85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w="9525">
              <a:noFill/>
              <a:round/>
              <a:headEnd/>
              <a:tailEnd/>
            </a:ln>
          </p:spPr>
          <p:txBody>
            <a:bodyPr/>
            <a:lstStyle/>
            <a:p>
              <a:endParaRPr lang="en-US"/>
            </a:p>
          </p:txBody>
        </p:sp>
        <p:sp>
          <p:nvSpPr>
            <p:cNvPr id="29182" name="Freeform 7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183" name="Freeform 75"/>
            <p:cNvSpPr>
              <a:spLocks/>
            </p:cNvSpPr>
            <p:nvPr/>
          </p:nvSpPr>
          <p:spPr bwMode="auto">
            <a:xfrm>
              <a:off x="7117149" y="3875536"/>
              <a:ext cx="420688" cy="158750"/>
            </a:xfrm>
            <a:custGeom>
              <a:avLst/>
              <a:gdLst>
                <a:gd name="T0" fmla="*/ 201751 w 563"/>
                <a:gd name="T1" fmla="*/ 51426 h 213"/>
                <a:gd name="T2" fmla="*/ 0 w 563"/>
                <a:gd name="T3" fmla="*/ 84965 h 213"/>
                <a:gd name="T4" fmla="*/ 216695 w 563"/>
                <a:gd name="T5" fmla="*/ 155769 h 213"/>
                <a:gd name="T6" fmla="*/ 420688 w 563"/>
                <a:gd name="T7" fmla="*/ 117758 h 213"/>
                <a:gd name="T8" fmla="*/ 201751 w 563"/>
                <a:gd name="T9" fmla="*/ 51426 h 213"/>
                <a:gd name="T10" fmla="*/ 0 60000 65536"/>
                <a:gd name="T11" fmla="*/ 0 60000 65536"/>
                <a:gd name="T12" fmla="*/ 0 60000 65536"/>
                <a:gd name="T13" fmla="*/ 0 60000 65536"/>
                <a:gd name="T14" fmla="*/ 0 60000 65536"/>
                <a:gd name="T15" fmla="*/ 0 w 563"/>
                <a:gd name="T16" fmla="*/ 0 h 213"/>
                <a:gd name="T17" fmla="*/ 563 w 563"/>
                <a:gd name="T18" fmla="*/ 213 h 213"/>
              </a:gdLst>
              <a:ahLst/>
              <a:cxnLst>
                <a:cxn ang="T10">
                  <a:pos x="T0" y="T1"/>
                </a:cxn>
                <a:cxn ang="T11">
                  <a:pos x="T2" y="T3"/>
                </a:cxn>
                <a:cxn ang="T12">
                  <a:pos x="T4" y="T5"/>
                </a:cxn>
                <a:cxn ang="T13">
                  <a:pos x="T6" y="T7"/>
                </a:cxn>
                <a:cxn ang="T14">
                  <a:pos x="T8" y="T9"/>
                </a:cxn>
              </a:cxnLst>
              <a:rect l="T15" t="T16" r="T17" b="T18"/>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w="9525">
              <a:noFill/>
              <a:round/>
              <a:headEnd/>
              <a:tailEnd/>
            </a:ln>
          </p:spPr>
          <p:txBody>
            <a:bodyPr/>
            <a:lstStyle/>
            <a:p>
              <a:endParaRPr lang="en-US"/>
            </a:p>
          </p:txBody>
        </p:sp>
        <p:sp>
          <p:nvSpPr>
            <p:cNvPr id="29184" name="Freeform 76"/>
            <p:cNvSpPr>
              <a:spLocks/>
            </p:cNvSpPr>
            <p:nvPr/>
          </p:nvSpPr>
          <p:spPr bwMode="auto">
            <a:xfrm>
              <a:off x="7110799" y="3905698"/>
              <a:ext cx="431800" cy="130175"/>
            </a:xfrm>
            <a:custGeom>
              <a:avLst/>
              <a:gdLst>
                <a:gd name="T0" fmla="*/ 207294 w 577"/>
                <a:gd name="T1" fmla="*/ 20948 h 174"/>
                <a:gd name="T2" fmla="*/ 209539 w 577"/>
                <a:gd name="T3" fmla="*/ 17955 h 174"/>
                <a:gd name="T4" fmla="*/ 131710 w 577"/>
                <a:gd name="T5" fmla="*/ 0 h 174"/>
                <a:gd name="T6" fmla="*/ 1497 w 577"/>
                <a:gd name="T7" fmla="*/ 52369 h 174"/>
                <a:gd name="T8" fmla="*/ 1497 w 577"/>
                <a:gd name="T9" fmla="*/ 56858 h 174"/>
                <a:gd name="T10" fmla="*/ 222261 w 577"/>
                <a:gd name="T11" fmla="*/ 129427 h 174"/>
                <a:gd name="T12" fmla="*/ 243215 w 577"/>
                <a:gd name="T13" fmla="*/ 130175 h 174"/>
                <a:gd name="T14" fmla="*/ 428807 w 577"/>
                <a:gd name="T15" fmla="*/ 90524 h 174"/>
                <a:gd name="T16" fmla="*/ 430303 w 577"/>
                <a:gd name="T17" fmla="*/ 86035 h 174"/>
                <a:gd name="T18" fmla="*/ 273897 w 577"/>
                <a:gd name="T19" fmla="*/ 5985 h 174"/>
                <a:gd name="T20" fmla="*/ 205049 w 577"/>
                <a:gd name="T21" fmla="*/ 17955 h 174"/>
                <a:gd name="T22" fmla="*/ 207294 w 577"/>
                <a:gd name="T23" fmla="*/ 20948 h 174"/>
                <a:gd name="T24" fmla="*/ 209539 w 577"/>
                <a:gd name="T25" fmla="*/ 17955 h 174"/>
                <a:gd name="T26" fmla="*/ 207294 w 577"/>
                <a:gd name="T27" fmla="*/ 20948 h 174"/>
                <a:gd name="T28" fmla="*/ 209539 w 577"/>
                <a:gd name="T29" fmla="*/ 23940 h 174"/>
                <a:gd name="T30" fmla="*/ 210287 w 577"/>
                <a:gd name="T31" fmla="*/ 23940 h 174"/>
                <a:gd name="T32" fmla="*/ 273897 w 577"/>
                <a:gd name="T33" fmla="*/ 13466 h 174"/>
                <a:gd name="T34" fmla="*/ 422071 w 577"/>
                <a:gd name="T35" fmla="*/ 89028 h 174"/>
                <a:gd name="T36" fmla="*/ 426562 w 577"/>
                <a:gd name="T37" fmla="*/ 87531 h 174"/>
                <a:gd name="T38" fmla="*/ 423568 w 577"/>
                <a:gd name="T39" fmla="*/ 84539 h 174"/>
                <a:gd name="T40" fmla="*/ 243215 w 577"/>
                <a:gd name="T41" fmla="*/ 122694 h 174"/>
                <a:gd name="T42" fmla="*/ 222261 w 577"/>
                <a:gd name="T43" fmla="*/ 122694 h 174"/>
                <a:gd name="T44" fmla="*/ 8232 w 577"/>
                <a:gd name="T45" fmla="*/ 51621 h 174"/>
                <a:gd name="T46" fmla="*/ 5238 w 577"/>
                <a:gd name="T47" fmla="*/ 54614 h 174"/>
                <a:gd name="T48" fmla="*/ 8980 w 577"/>
                <a:gd name="T49" fmla="*/ 56858 h 174"/>
                <a:gd name="T50" fmla="*/ 131710 w 577"/>
                <a:gd name="T51" fmla="*/ 7481 h 174"/>
                <a:gd name="T52" fmla="*/ 204301 w 577"/>
                <a:gd name="T53" fmla="*/ 23940 h 174"/>
                <a:gd name="T54" fmla="*/ 209539 w 577"/>
                <a:gd name="T55" fmla="*/ 23940 h 174"/>
                <a:gd name="T56" fmla="*/ 207294 w 577"/>
                <a:gd name="T57" fmla="*/ 20948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174"/>
                <a:gd name="T89" fmla="*/ 577 w 577"/>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w="9525">
              <a:noFill/>
              <a:round/>
              <a:headEnd/>
              <a:tailEnd/>
            </a:ln>
          </p:spPr>
          <p:txBody>
            <a:bodyPr/>
            <a:lstStyle/>
            <a:p>
              <a:endParaRPr lang="en-US"/>
            </a:p>
          </p:txBody>
        </p:sp>
        <p:sp>
          <p:nvSpPr>
            <p:cNvPr id="29185" name="Freeform 77"/>
            <p:cNvSpPr>
              <a:spLocks/>
            </p:cNvSpPr>
            <p:nvPr/>
          </p:nvSpPr>
          <p:spPr bwMode="auto">
            <a:xfrm>
              <a:off x="7164774" y="4021586"/>
              <a:ext cx="341313" cy="47625"/>
            </a:xfrm>
            <a:custGeom>
              <a:avLst/>
              <a:gdLst>
                <a:gd name="T0" fmla="*/ 2241 w 457"/>
                <a:gd name="T1" fmla="*/ 6697 h 64"/>
                <a:gd name="T2" fmla="*/ 187461 w 457"/>
                <a:gd name="T3" fmla="*/ 47625 h 64"/>
                <a:gd name="T4" fmla="*/ 338326 w 457"/>
                <a:gd name="T5" fmla="*/ 19348 h 64"/>
                <a:gd name="T6" fmla="*/ 339819 w 457"/>
                <a:gd name="T7" fmla="*/ 14139 h 64"/>
                <a:gd name="T8" fmla="*/ 333098 w 457"/>
                <a:gd name="T9" fmla="*/ 12650 h 64"/>
                <a:gd name="T10" fmla="*/ 187461 w 457"/>
                <a:gd name="T11" fmla="*/ 40928 h 64"/>
                <a:gd name="T12" fmla="*/ 59002 w 457"/>
                <a:gd name="T13" fmla="*/ 20836 h 64"/>
                <a:gd name="T14" fmla="*/ 21659 w 457"/>
                <a:gd name="T15" fmla="*/ 7441 h 64"/>
                <a:gd name="T16" fmla="*/ 11203 w 457"/>
                <a:gd name="T17" fmla="*/ 2977 h 64"/>
                <a:gd name="T18" fmla="*/ 8962 w 457"/>
                <a:gd name="T19" fmla="*/ 1488 h 64"/>
                <a:gd name="T20" fmla="*/ 8215 w 457"/>
                <a:gd name="T21" fmla="*/ 1488 h 64"/>
                <a:gd name="T22" fmla="*/ 1494 w 457"/>
                <a:gd name="T23" fmla="*/ 2232 h 64"/>
                <a:gd name="T24" fmla="*/ 2241 w 457"/>
                <a:gd name="T25" fmla="*/ 669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64"/>
                <a:gd name="T41" fmla="*/ 457 w 4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w="9525">
              <a:noFill/>
              <a:round/>
              <a:headEnd/>
              <a:tailEnd/>
            </a:ln>
          </p:spPr>
          <p:txBody>
            <a:bodyPr/>
            <a:lstStyle/>
            <a:p>
              <a:endParaRPr lang="en-US"/>
            </a:p>
          </p:txBody>
        </p:sp>
        <p:sp>
          <p:nvSpPr>
            <p:cNvPr id="29186" name="Freeform 78"/>
            <p:cNvSpPr>
              <a:spLocks/>
            </p:cNvSpPr>
            <p:nvPr/>
          </p:nvSpPr>
          <p:spPr bwMode="auto">
            <a:xfrm>
              <a:off x="7263199" y="3915223"/>
              <a:ext cx="98425" cy="55562"/>
            </a:xfrm>
            <a:custGeom>
              <a:avLst/>
              <a:gdLst>
                <a:gd name="T0" fmla="*/ 9842 w 130"/>
                <a:gd name="T1" fmla="*/ 52599 h 75"/>
                <a:gd name="T2" fmla="*/ 9842 w 130"/>
                <a:gd name="T3" fmla="*/ 52599 h 75"/>
                <a:gd name="T4" fmla="*/ 31799 w 130"/>
                <a:gd name="T5" fmla="*/ 31115 h 75"/>
                <a:gd name="T6" fmla="*/ 93882 w 130"/>
                <a:gd name="T7" fmla="*/ 7408 h 75"/>
                <a:gd name="T8" fmla="*/ 97668 w 130"/>
                <a:gd name="T9" fmla="*/ 2963 h 75"/>
                <a:gd name="T10" fmla="*/ 92368 w 130"/>
                <a:gd name="T11" fmla="*/ 0 h 75"/>
                <a:gd name="T12" fmla="*/ 21956 w 130"/>
                <a:gd name="T13" fmla="*/ 28151 h 75"/>
                <a:gd name="T14" fmla="*/ 757 w 130"/>
                <a:gd name="T15" fmla="*/ 49635 h 75"/>
                <a:gd name="T16" fmla="*/ 3028 w 130"/>
                <a:gd name="T17" fmla="*/ 54821 h 75"/>
                <a:gd name="T18" fmla="*/ 9842 w 130"/>
                <a:gd name="T19" fmla="*/ 52599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5"/>
                <a:gd name="T32" fmla="*/ 130 w 13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w="9525">
              <a:noFill/>
              <a:round/>
              <a:headEnd/>
              <a:tailEnd/>
            </a:ln>
          </p:spPr>
          <p:txBody>
            <a:bodyPr/>
            <a:lstStyle/>
            <a:p>
              <a:endParaRPr lang="en-US"/>
            </a:p>
          </p:txBody>
        </p:sp>
        <p:sp>
          <p:nvSpPr>
            <p:cNvPr id="29187" name="Freeform 79"/>
            <p:cNvSpPr>
              <a:spLocks/>
            </p:cNvSpPr>
            <p:nvPr/>
          </p:nvSpPr>
          <p:spPr bwMode="auto">
            <a:xfrm>
              <a:off x="7123499" y="3915223"/>
              <a:ext cx="376238" cy="79375"/>
            </a:xfrm>
            <a:custGeom>
              <a:avLst/>
              <a:gdLst>
                <a:gd name="T0" fmla="*/ 47030 w 504"/>
                <a:gd name="T1" fmla="*/ 21513 h 107"/>
                <a:gd name="T2" fmla="*/ 61213 w 504"/>
                <a:gd name="T3" fmla="*/ 27447 h 107"/>
                <a:gd name="T4" fmla="*/ 120934 w 504"/>
                <a:gd name="T5" fmla="*/ 41542 h 107"/>
                <a:gd name="T6" fmla="*/ 159752 w 504"/>
                <a:gd name="T7" fmla="*/ 77150 h 107"/>
                <a:gd name="T8" fmla="*/ 308306 w 504"/>
                <a:gd name="T9" fmla="*/ 45993 h 107"/>
                <a:gd name="T10" fmla="*/ 318011 w 504"/>
                <a:gd name="T11" fmla="*/ 22255 h 107"/>
                <a:gd name="T12" fmla="*/ 163484 w 504"/>
                <a:gd name="T13" fmla="*/ 43768 h 107"/>
                <a:gd name="T14" fmla="*/ 146315 w 504"/>
                <a:gd name="T15" fmla="*/ 34866 h 107"/>
                <a:gd name="T16" fmla="*/ 138850 w 504"/>
                <a:gd name="T17" fmla="*/ 4451 h 107"/>
                <a:gd name="T18" fmla="*/ 47030 w 504"/>
                <a:gd name="T19" fmla="*/ 2151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107"/>
                <a:gd name="T32" fmla="*/ 504 w 5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w="9525">
              <a:noFill/>
              <a:round/>
              <a:headEnd/>
              <a:tailEnd/>
            </a:ln>
          </p:spPr>
          <p:txBody>
            <a:bodyPr/>
            <a:lstStyle/>
            <a:p>
              <a:endParaRPr lang="en-US"/>
            </a:p>
          </p:txBody>
        </p:sp>
        <p:sp>
          <p:nvSpPr>
            <p:cNvPr id="29188" name="Freeform 80"/>
            <p:cNvSpPr>
              <a:spLocks/>
            </p:cNvSpPr>
            <p:nvPr/>
          </p:nvSpPr>
          <p:spPr bwMode="auto">
            <a:xfrm>
              <a:off x="7306062" y="3929511"/>
              <a:ext cx="150813" cy="34925"/>
            </a:xfrm>
            <a:custGeom>
              <a:avLst/>
              <a:gdLst>
                <a:gd name="T0" fmla="*/ 55248 w 202"/>
                <a:gd name="T1" fmla="*/ 3715 h 47"/>
                <a:gd name="T2" fmla="*/ 10452 w 202"/>
                <a:gd name="T3" fmla="*/ 31210 h 47"/>
                <a:gd name="T4" fmla="*/ 107510 w 202"/>
                <a:gd name="T5" fmla="*/ 17091 h 47"/>
                <a:gd name="T6" fmla="*/ 55248 w 202"/>
                <a:gd name="T7" fmla="*/ 3715 h 47"/>
                <a:gd name="T8" fmla="*/ 0 60000 65536"/>
                <a:gd name="T9" fmla="*/ 0 60000 65536"/>
                <a:gd name="T10" fmla="*/ 0 60000 65536"/>
                <a:gd name="T11" fmla="*/ 0 60000 65536"/>
                <a:gd name="T12" fmla="*/ 0 w 202"/>
                <a:gd name="T13" fmla="*/ 0 h 47"/>
                <a:gd name="T14" fmla="*/ 202 w 202"/>
                <a:gd name="T15" fmla="*/ 47 h 47"/>
              </a:gdLst>
              <a:ahLst/>
              <a:cxnLst>
                <a:cxn ang="T8">
                  <a:pos x="T0" y="T1"/>
                </a:cxn>
                <a:cxn ang="T9">
                  <a:pos x="T2" y="T3"/>
                </a:cxn>
                <a:cxn ang="T10">
                  <a:pos x="T4" y="T5"/>
                </a:cxn>
                <a:cxn ang="T11">
                  <a:pos x="T6" y="T7"/>
                </a:cxn>
              </a:cxnLst>
              <a:rect l="T12" t="T13" r="T14" b="T15"/>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w="9525">
              <a:noFill/>
              <a:round/>
              <a:headEnd/>
              <a:tailEnd/>
            </a:ln>
          </p:spPr>
          <p:txBody>
            <a:bodyPr/>
            <a:lstStyle/>
            <a:p>
              <a:endParaRPr lang="en-US"/>
            </a:p>
          </p:txBody>
        </p:sp>
        <p:sp>
          <p:nvSpPr>
            <p:cNvPr id="29189" name="Freeform 81"/>
            <p:cNvSpPr>
              <a:spLocks/>
            </p:cNvSpPr>
            <p:nvPr/>
          </p:nvSpPr>
          <p:spPr bwMode="auto">
            <a:xfrm>
              <a:off x="7075874" y="3629473"/>
              <a:ext cx="492125" cy="115887"/>
            </a:xfrm>
            <a:custGeom>
              <a:avLst/>
              <a:gdLst>
                <a:gd name="T0" fmla="*/ 23933 w 658"/>
                <a:gd name="T1" fmla="*/ 25257 h 156"/>
                <a:gd name="T2" fmla="*/ 443511 w 658"/>
                <a:gd name="T3" fmla="*/ 16343 h 156"/>
                <a:gd name="T4" fmla="*/ 481654 w 658"/>
                <a:gd name="T5" fmla="*/ 26743 h 156"/>
                <a:gd name="T6" fmla="*/ 197448 w 658"/>
                <a:gd name="T7" fmla="*/ 107715 h 156"/>
                <a:gd name="T8" fmla="*/ 4487 w 658"/>
                <a:gd name="T9" fmla="*/ 46058 h 156"/>
                <a:gd name="T10" fmla="*/ 23933 w 658"/>
                <a:gd name="T11" fmla="*/ 25257 h 156"/>
                <a:gd name="T12" fmla="*/ 0 60000 65536"/>
                <a:gd name="T13" fmla="*/ 0 60000 65536"/>
                <a:gd name="T14" fmla="*/ 0 60000 65536"/>
                <a:gd name="T15" fmla="*/ 0 60000 65536"/>
                <a:gd name="T16" fmla="*/ 0 60000 65536"/>
                <a:gd name="T17" fmla="*/ 0 60000 65536"/>
                <a:gd name="T18" fmla="*/ 0 w 658"/>
                <a:gd name="T19" fmla="*/ 0 h 156"/>
                <a:gd name="T20" fmla="*/ 658 w 65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w="9525">
              <a:noFill/>
              <a:round/>
              <a:headEnd/>
              <a:tailEnd/>
            </a:ln>
          </p:spPr>
          <p:txBody>
            <a:bodyPr/>
            <a:lstStyle/>
            <a:p>
              <a:endParaRPr lang="en-US"/>
            </a:p>
          </p:txBody>
        </p:sp>
        <p:sp>
          <p:nvSpPr>
            <p:cNvPr id="29190" name="Freeform 82"/>
            <p:cNvSpPr>
              <a:spLocks/>
            </p:cNvSpPr>
            <p:nvPr/>
          </p:nvSpPr>
          <p:spPr bwMode="auto">
            <a:xfrm>
              <a:off x="7123499" y="3651698"/>
              <a:ext cx="381000" cy="80962"/>
            </a:xfrm>
            <a:custGeom>
              <a:avLst/>
              <a:gdLst>
                <a:gd name="T0" fmla="*/ 18750 w 508"/>
                <a:gd name="T1" fmla="*/ 18160 h 107"/>
                <a:gd name="T2" fmla="*/ 343500 w 508"/>
                <a:gd name="T3" fmla="*/ 11350 h 107"/>
                <a:gd name="T4" fmla="*/ 372750 w 508"/>
                <a:gd name="T5" fmla="*/ 18916 h 107"/>
                <a:gd name="T6" fmla="*/ 153000 w 508"/>
                <a:gd name="T7" fmla="*/ 75665 h 107"/>
                <a:gd name="T8" fmla="*/ 3750 w 508"/>
                <a:gd name="T9" fmla="*/ 32536 h 107"/>
                <a:gd name="T10" fmla="*/ 18750 w 508"/>
                <a:gd name="T11" fmla="*/ 18160 h 107"/>
                <a:gd name="T12" fmla="*/ 0 60000 65536"/>
                <a:gd name="T13" fmla="*/ 0 60000 65536"/>
                <a:gd name="T14" fmla="*/ 0 60000 65536"/>
                <a:gd name="T15" fmla="*/ 0 60000 65536"/>
                <a:gd name="T16" fmla="*/ 0 60000 65536"/>
                <a:gd name="T17" fmla="*/ 0 60000 65536"/>
                <a:gd name="T18" fmla="*/ 0 w 508"/>
                <a:gd name="T19" fmla="*/ 0 h 107"/>
                <a:gd name="T20" fmla="*/ 508 w 5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w="9525">
              <a:noFill/>
              <a:round/>
              <a:headEnd/>
              <a:tailEnd/>
            </a:ln>
          </p:spPr>
          <p:txBody>
            <a:bodyPr/>
            <a:lstStyle/>
            <a:p>
              <a:endParaRPr lang="en-US"/>
            </a:p>
          </p:txBody>
        </p:sp>
        <p:sp>
          <p:nvSpPr>
            <p:cNvPr id="29191" name="Freeform 83"/>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9192" name="Freeform 8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193" name="Freeform 85"/>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9194" name="Freeform 86"/>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9195" name="Freeform 87"/>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196" name="Freeform 88"/>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9197" name="Freeform 89"/>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grpSp>
          <p:nvGrpSpPr>
            <p:cNvPr id="29198" name="Group 442"/>
            <p:cNvGrpSpPr>
              <a:grpSpLocks/>
            </p:cNvGrpSpPr>
            <p:nvPr/>
          </p:nvGrpSpPr>
          <p:grpSpPr bwMode="auto">
            <a:xfrm rot="353496">
              <a:off x="6693705" y="2375138"/>
              <a:ext cx="1335836" cy="1099780"/>
              <a:chOff x="1186508" y="491951"/>
              <a:chExt cx="1335836" cy="1099780"/>
            </a:xfrm>
          </p:grpSpPr>
          <p:sp>
            <p:nvSpPr>
              <p:cNvPr id="29199" name="Freeform 34"/>
              <p:cNvSpPr>
                <a:spLocks/>
              </p:cNvSpPr>
              <p:nvPr/>
            </p:nvSpPr>
            <p:spPr bwMode="auto">
              <a:xfrm rot="-483715">
                <a:off x="1186508" y="611860"/>
                <a:ext cx="372817" cy="218382"/>
              </a:xfrm>
              <a:custGeom>
                <a:avLst/>
                <a:gdLst>
                  <a:gd name="T0" fmla="*/ 0 w 245"/>
                  <a:gd name="T1" fmla="*/ 218382 h 143"/>
                  <a:gd name="T2" fmla="*/ 162822 w 245"/>
                  <a:gd name="T3" fmla="*/ 45814 h 143"/>
                  <a:gd name="T4" fmla="*/ 343905 w 245"/>
                  <a:gd name="T5" fmla="*/ 113009 h 143"/>
                  <a:gd name="T6" fmla="*/ 0 w 245"/>
                  <a:gd name="T7" fmla="*/ 21838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9200" name="Freeform 35"/>
              <p:cNvSpPr>
                <a:spLocks/>
              </p:cNvSpPr>
              <p:nvPr/>
            </p:nvSpPr>
            <p:spPr bwMode="auto">
              <a:xfrm rot="-483715">
                <a:off x="2094576" y="491951"/>
                <a:ext cx="370403" cy="220793"/>
              </a:xfrm>
              <a:custGeom>
                <a:avLst/>
                <a:gdLst>
                  <a:gd name="T0" fmla="*/ 370403 w 243"/>
                  <a:gd name="T1" fmla="*/ 220793 h 145"/>
                  <a:gd name="T2" fmla="*/ 211877 w 243"/>
                  <a:gd name="T3" fmla="*/ 47204 h 145"/>
                  <a:gd name="T4" fmla="*/ 28962 w 243"/>
                  <a:gd name="T5" fmla="*/ 109635 h 145"/>
                  <a:gd name="T6" fmla="*/ 370403 w 243"/>
                  <a:gd name="T7" fmla="*/ 22079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9201" name="Freeform 36"/>
              <p:cNvSpPr>
                <a:spLocks/>
              </p:cNvSpPr>
              <p:nvPr/>
            </p:nvSpPr>
            <p:spPr bwMode="auto">
              <a:xfrm rot="-483715">
                <a:off x="1293508" y="881100"/>
                <a:ext cx="486229" cy="700992"/>
              </a:xfrm>
              <a:custGeom>
                <a:avLst/>
                <a:gdLst>
                  <a:gd name="T0" fmla="*/ 15242 w 319"/>
                  <a:gd name="T1" fmla="*/ 371831 h 460"/>
                  <a:gd name="T2" fmla="*/ 271313 w 319"/>
                  <a:gd name="T3" fmla="*/ 688801 h 460"/>
                  <a:gd name="T4" fmla="*/ 470987 w 319"/>
                  <a:gd name="T5" fmla="*/ 329161 h 460"/>
                  <a:gd name="T6" fmla="*/ 214916 w 319"/>
                  <a:gd name="T7" fmla="*/ 12191 h 460"/>
                  <a:gd name="T8" fmla="*/ 15242 w 319"/>
                  <a:gd name="T9" fmla="*/ 37183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9202" name="Freeform 37"/>
              <p:cNvSpPr>
                <a:spLocks/>
              </p:cNvSpPr>
              <p:nvPr/>
            </p:nvSpPr>
            <p:spPr bwMode="auto">
              <a:xfrm rot="-483715">
                <a:off x="1383600" y="979451"/>
                <a:ext cx="298011" cy="516394"/>
              </a:xfrm>
              <a:custGeom>
                <a:avLst/>
                <a:gdLst>
                  <a:gd name="T0" fmla="*/ 13754 w 195"/>
                  <a:gd name="T1" fmla="*/ 272668 h 339"/>
                  <a:gd name="T2" fmla="*/ 174222 w 195"/>
                  <a:gd name="T3" fmla="*/ 508778 h 339"/>
                  <a:gd name="T4" fmla="*/ 282728 w 195"/>
                  <a:gd name="T5" fmla="*/ 245249 h 339"/>
                  <a:gd name="T6" fmla="*/ 122261 w 195"/>
                  <a:gd name="T7" fmla="*/ 7616 h 339"/>
                  <a:gd name="T8" fmla="*/ 13754 w 195"/>
                  <a:gd name="T9" fmla="*/ 27266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9203" name="Freeform 38"/>
              <p:cNvSpPr>
                <a:spLocks/>
              </p:cNvSpPr>
              <p:nvPr/>
            </p:nvSpPr>
            <p:spPr bwMode="auto">
              <a:xfrm rot="-483715">
                <a:off x="1474820" y="1075482"/>
                <a:ext cx="106175" cy="335414"/>
              </a:xfrm>
              <a:custGeom>
                <a:avLst/>
                <a:gdLst>
                  <a:gd name="T0" fmla="*/ 12134 w 70"/>
                  <a:gd name="T1" fmla="*/ 173805 h 220"/>
                  <a:gd name="T2" fmla="*/ 75839 w 70"/>
                  <a:gd name="T3" fmla="*/ 330840 h 220"/>
                  <a:gd name="T4" fmla="*/ 94041 w 70"/>
                  <a:gd name="T5" fmla="*/ 161609 h 220"/>
                  <a:gd name="T6" fmla="*/ 30336 w 70"/>
                  <a:gd name="T7" fmla="*/ 4574 h 220"/>
                  <a:gd name="T8" fmla="*/ 12134 w 70"/>
                  <a:gd name="T9" fmla="*/ 173805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9204" name="Freeform 39"/>
              <p:cNvSpPr>
                <a:spLocks/>
              </p:cNvSpPr>
              <p:nvPr/>
            </p:nvSpPr>
            <p:spPr bwMode="auto">
              <a:xfrm rot="-483715">
                <a:off x="1332077" y="1170360"/>
                <a:ext cx="468132" cy="410219"/>
              </a:xfrm>
              <a:custGeom>
                <a:avLst/>
                <a:gdLst>
                  <a:gd name="T0" fmla="*/ 323270 w 307"/>
                  <a:gd name="T1" fmla="*/ 338545 h 269"/>
                  <a:gd name="T2" fmla="*/ 448309 w 307"/>
                  <a:gd name="T3" fmla="*/ 0 h 269"/>
                  <a:gd name="T4" fmla="*/ 452883 w 307"/>
                  <a:gd name="T5" fmla="*/ 36599 h 269"/>
                  <a:gd name="T6" fmla="*/ 253127 w 307"/>
                  <a:gd name="T7" fmla="*/ 396494 h 269"/>
                  <a:gd name="T8" fmla="*/ 0 w 307"/>
                  <a:gd name="T9" fmla="*/ 99124 h 269"/>
                  <a:gd name="T10" fmla="*/ 323270 w 307"/>
                  <a:gd name="T11" fmla="*/ 33854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9205" name="Freeform 40"/>
              <p:cNvSpPr>
                <a:spLocks noEditPoints="1"/>
              </p:cNvSpPr>
              <p:nvPr/>
            </p:nvSpPr>
            <p:spPr bwMode="auto">
              <a:xfrm rot="-483715">
                <a:off x="1285232" y="873849"/>
                <a:ext cx="503120" cy="717882"/>
              </a:xfrm>
              <a:custGeom>
                <a:avLst/>
                <a:gdLst>
                  <a:gd name="T0" fmla="*/ 222592 w 330"/>
                  <a:gd name="T1" fmla="*/ 12193 h 471"/>
                  <a:gd name="T2" fmla="*/ 15246 w 330"/>
                  <a:gd name="T3" fmla="*/ 381041 h 471"/>
                  <a:gd name="T4" fmla="*/ 15246 w 330"/>
                  <a:gd name="T5" fmla="*/ 381041 h 471"/>
                  <a:gd name="T6" fmla="*/ 279003 w 330"/>
                  <a:gd name="T7" fmla="*/ 705689 h 471"/>
                  <a:gd name="T8" fmla="*/ 486349 w 330"/>
                  <a:gd name="T9" fmla="*/ 336841 h 471"/>
                  <a:gd name="T10" fmla="*/ 222592 w 330"/>
                  <a:gd name="T11" fmla="*/ 12193 h 471"/>
                  <a:gd name="T12" fmla="*/ 33541 w 330"/>
                  <a:gd name="T13" fmla="*/ 377993 h 471"/>
                  <a:gd name="T14" fmla="*/ 33541 w 330"/>
                  <a:gd name="T15" fmla="*/ 377993 h 471"/>
                  <a:gd name="T16" fmla="*/ 224117 w 330"/>
                  <a:gd name="T17" fmla="*/ 30483 h 471"/>
                  <a:gd name="T18" fmla="*/ 468054 w 330"/>
                  <a:gd name="T19" fmla="*/ 338365 h 471"/>
                  <a:gd name="T20" fmla="*/ 277478 w 330"/>
                  <a:gd name="T21" fmla="*/ 685875 h 471"/>
                  <a:gd name="T22" fmla="*/ 33541 w 330"/>
                  <a:gd name="T23" fmla="*/ 37799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9206" name="Freeform 41"/>
              <p:cNvSpPr>
                <a:spLocks/>
              </p:cNvSpPr>
              <p:nvPr/>
            </p:nvSpPr>
            <p:spPr bwMode="auto">
              <a:xfrm rot="-483715">
                <a:off x="1972445" y="758127"/>
                <a:ext cx="541730" cy="756492"/>
              </a:xfrm>
              <a:custGeom>
                <a:avLst/>
                <a:gdLst>
                  <a:gd name="T0" fmla="*/ 27468 w 355"/>
                  <a:gd name="T1" fmla="*/ 334016 h 496"/>
                  <a:gd name="T2" fmla="*/ 218218 w 355"/>
                  <a:gd name="T3" fmla="*/ 732089 h 496"/>
                  <a:gd name="T4" fmla="*/ 512736 w 355"/>
                  <a:gd name="T5" fmla="*/ 422476 h 496"/>
                  <a:gd name="T6" fmla="*/ 321986 w 355"/>
                  <a:gd name="T7" fmla="*/ 24403 h 496"/>
                  <a:gd name="T8" fmla="*/ 27468 w 355"/>
                  <a:gd name="T9" fmla="*/ 33401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9207" name="Freeform 42"/>
              <p:cNvSpPr>
                <a:spLocks/>
              </p:cNvSpPr>
              <p:nvPr/>
            </p:nvSpPr>
            <p:spPr bwMode="auto">
              <a:xfrm rot="-483715">
                <a:off x="2094732" y="918565"/>
                <a:ext cx="304043" cy="527251"/>
              </a:xfrm>
              <a:custGeom>
                <a:avLst/>
                <a:gdLst>
                  <a:gd name="T0" fmla="*/ 15279 w 199"/>
                  <a:gd name="T1" fmla="*/ 242292 h 346"/>
                  <a:gd name="T2" fmla="*/ 123756 w 199"/>
                  <a:gd name="T3" fmla="*/ 515060 h 346"/>
                  <a:gd name="T4" fmla="*/ 287237 w 199"/>
                  <a:gd name="T5" fmla="*/ 286483 h 346"/>
                  <a:gd name="T6" fmla="*/ 180287 w 199"/>
                  <a:gd name="T7" fmla="*/ 12191 h 346"/>
                  <a:gd name="T8" fmla="*/ 15279 w 199"/>
                  <a:gd name="T9" fmla="*/ 24229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9208" name="Freeform 43"/>
              <p:cNvSpPr>
                <a:spLocks/>
              </p:cNvSpPr>
              <p:nvPr/>
            </p:nvSpPr>
            <p:spPr bwMode="auto">
              <a:xfrm rot="-483715">
                <a:off x="2217016" y="1077797"/>
                <a:ext cx="66358" cy="300424"/>
              </a:xfrm>
              <a:custGeom>
                <a:avLst/>
                <a:gdLst>
                  <a:gd name="T0" fmla="*/ 1543 w 43"/>
                  <a:gd name="T1" fmla="*/ 149450 h 197"/>
                  <a:gd name="T2" fmla="*/ 27778 w 43"/>
                  <a:gd name="T3" fmla="*/ 298899 h 197"/>
                  <a:gd name="T4" fmla="*/ 63272 w 43"/>
                  <a:gd name="T5" fmla="*/ 150974 h 197"/>
                  <a:gd name="T6" fmla="*/ 37037 w 43"/>
                  <a:gd name="T7" fmla="*/ 0 h 197"/>
                  <a:gd name="T8" fmla="*/ 1543 w 43"/>
                  <a:gd name="T9" fmla="*/ 14945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9209" name="Freeform 44"/>
              <p:cNvSpPr>
                <a:spLocks/>
              </p:cNvSpPr>
              <p:nvPr/>
            </p:nvSpPr>
            <p:spPr bwMode="auto">
              <a:xfrm rot="-483715">
                <a:off x="2010320" y="970289"/>
                <a:ext cx="500709" cy="542936"/>
              </a:xfrm>
              <a:custGeom>
                <a:avLst/>
                <a:gdLst>
                  <a:gd name="T0" fmla="*/ 0 w 328"/>
                  <a:gd name="T1" fmla="*/ 224190 h 356"/>
                  <a:gd name="T2" fmla="*/ 228983 w 328"/>
                  <a:gd name="T3" fmla="*/ 474306 h 356"/>
                  <a:gd name="T4" fmla="*/ 476284 w 328"/>
                  <a:gd name="T5" fmla="*/ 0 h 356"/>
                  <a:gd name="T6" fmla="*/ 490023 w 328"/>
                  <a:gd name="T7" fmla="*/ 208939 h 356"/>
                  <a:gd name="T8" fmla="*/ 195399 w 328"/>
                  <a:gd name="T9" fmla="*/ 518534 h 356"/>
                  <a:gd name="T10" fmla="*/ 0 w 328"/>
                  <a:gd name="T11" fmla="*/ 224190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9210" name="Freeform 45"/>
              <p:cNvSpPr>
                <a:spLocks noEditPoints="1"/>
              </p:cNvSpPr>
              <p:nvPr/>
            </p:nvSpPr>
            <p:spPr bwMode="auto">
              <a:xfrm rot="-483715">
                <a:off x="1966137" y="764094"/>
                <a:ext cx="556207" cy="757698"/>
              </a:xfrm>
              <a:custGeom>
                <a:avLst/>
                <a:gdLst>
                  <a:gd name="T0" fmla="*/ 170672 w 365"/>
                  <a:gd name="T1" fmla="*/ 54884 h 497"/>
                  <a:gd name="T2" fmla="*/ 28953 w 365"/>
                  <a:gd name="T3" fmla="*/ 327777 h 497"/>
                  <a:gd name="T4" fmla="*/ 28953 w 365"/>
                  <a:gd name="T5" fmla="*/ 327777 h 497"/>
                  <a:gd name="T6" fmla="*/ 225531 w 365"/>
                  <a:gd name="T7" fmla="*/ 733305 h 497"/>
                  <a:gd name="T8" fmla="*/ 527254 w 365"/>
                  <a:gd name="T9" fmla="*/ 417725 h 497"/>
                  <a:gd name="T10" fmla="*/ 330676 w 365"/>
                  <a:gd name="T11" fmla="*/ 10672 h 497"/>
                  <a:gd name="T12" fmla="*/ 170672 w 365"/>
                  <a:gd name="T13" fmla="*/ 54884 h 497"/>
                  <a:gd name="T14" fmla="*/ 228578 w 365"/>
                  <a:gd name="T15" fmla="*/ 711962 h 497"/>
                  <a:gd name="T16" fmla="*/ 47239 w 365"/>
                  <a:gd name="T17" fmla="*/ 330826 h 497"/>
                  <a:gd name="T18" fmla="*/ 47239 w 365"/>
                  <a:gd name="T19" fmla="*/ 330826 h 497"/>
                  <a:gd name="T20" fmla="*/ 181339 w 365"/>
                  <a:gd name="T21" fmla="*/ 73178 h 497"/>
                  <a:gd name="T22" fmla="*/ 327629 w 365"/>
                  <a:gd name="T23" fmla="*/ 32015 h 497"/>
                  <a:gd name="T24" fmla="*/ 508968 w 365"/>
                  <a:gd name="T25" fmla="*/ 413151 h 497"/>
                  <a:gd name="T26" fmla="*/ 228578 w 365"/>
                  <a:gd name="T27" fmla="*/ 711962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9211" name="Freeform 46"/>
              <p:cNvSpPr>
                <a:spLocks/>
              </p:cNvSpPr>
              <p:nvPr/>
            </p:nvSpPr>
            <p:spPr bwMode="auto">
              <a:xfrm rot="-483715">
                <a:off x="2081597" y="1051500"/>
                <a:ext cx="211142" cy="323348"/>
              </a:xfrm>
              <a:custGeom>
                <a:avLst/>
                <a:gdLst>
                  <a:gd name="T0" fmla="*/ 9180 w 138"/>
                  <a:gd name="T1" fmla="*/ 150997 h 212"/>
                  <a:gd name="T2" fmla="*/ 88741 w 138"/>
                  <a:gd name="T3" fmla="*/ 317247 h 212"/>
                  <a:gd name="T4" fmla="*/ 201962 w 138"/>
                  <a:gd name="T5" fmla="*/ 172351 h 212"/>
                  <a:gd name="T6" fmla="*/ 122401 w 138"/>
                  <a:gd name="T7" fmla="*/ 6101 h 212"/>
                  <a:gd name="T8" fmla="*/ 9180 w 138"/>
                  <a:gd name="T9" fmla="*/ 150997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9212" name="Freeform 47"/>
              <p:cNvSpPr>
                <a:spLocks/>
              </p:cNvSpPr>
              <p:nvPr/>
            </p:nvSpPr>
            <p:spPr bwMode="auto">
              <a:xfrm rot="-483715">
                <a:off x="2181528" y="1114929"/>
                <a:ext cx="80837" cy="102555"/>
              </a:xfrm>
              <a:custGeom>
                <a:avLst/>
                <a:gdLst>
                  <a:gd name="T0" fmla="*/ 3050 w 53"/>
                  <a:gd name="T1" fmla="*/ 47451 h 67"/>
                  <a:gd name="T2" fmla="*/ 35080 w 53"/>
                  <a:gd name="T3" fmla="*/ 99494 h 67"/>
                  <a:gd name="T4" fmla="*/ 77787 w 53"/>
                  <a:gd name="T5" fmla="*/ 55104 h 67"/>
                  <a:gd name="T6" fmla="*/ 45757 w 53"/>
                  <a:gd name="T7" fmla="*/ 3061 h 67"/>
                  <a:gd name="T8" fmla="*/ 3050 w 53"/>
                  <a:gd name="T9" fmla="*/ 4745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9213" name="Freeform 48"/>
              <p:cNvSpPr>
                <a:spLocks/>
              </p:cNvSpPr>
              <p:nvPr/>
            </p:nvSpPr>
            <p:spPr bwMode="auto">
              <a:xfrm rot="-483715">
                <a:off x="1483781" y="1133641"/>
                <a:ext cx="212349" cy="320937"/>
              </a:xfrm>
              <a:custGeom>
                <a:avLst/>
                <a:gdLst>
                  <a:gd name="T0" fmla="*/ 9166 w 139"/>
                  <a:gd name="T1" fmla="*/ 170355 h 211"/>
                  <a:gd name="T2" fmla="*/ 122215 w 139"/>
                  <a:gd name="T3" fmla="*/ 314853 h 211"/>
                  <a:gd name="T4" fmla="*/ 203183 w 139"/>
                  <a:gd name="T5" fmla="*/ 150582 h 211"/>
                  <a:gd name="T6" fmla="*/ 90134 w 139"/>
                  <a:gd name="T7" fmla="*/ 6084 h 211"/>
                  <a:gd name="T8" fmla="*/ 9166 w 139"/>
                  <a:gd name="T9" fmla="*/ 17035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9214" name="Freeform 49"/>
              <p:cNvSpPr>
                <a:spLocks/>
              </p:cNvSpPr>
              <p:nvPr/>
            </p:nvSpPr>
            <p:spPr bwMode="auto">
              <a:xfrm rot="-483715">
                <a:off x="1573062" y="1190141"/>
                <a:ext cx="80837" cy="101348"/>
              </a:xfrm>
              <a:custGeom>
                <a:avLst/>
                <a:gdLst>
                  <a:gd name="T0" fmla="*/ 3050 w 53"/>
                  <a:gd name="T1" fmla="*/ 55281 h 66"/>
                  <a:gd name="T2" fmla="*/ 45757 w 53"/>
                  <a:gd name="T3" fmla="*/ 99812 h 66"/>
                  <a:gd name="T4" fmla="*/ 77787 w 53"/>
                  <a:gd name="T5" fmla="*/ 46067 h 66"/>
                  <a:gd name="T6" fmla="*/ 35080 w 53"/>
                  <a:gd name="T7" fmla="*/ 1536 h 66"/>
                  <a:gd name="T8" fmla="*/ 3050 w 53"/>
                  <a:gd name="T9" fmla="*/ 5528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grpSp>
        <p:nvGrpSpPr>
          <p:cNvPr id="28680" name="Group 497"/>
          <p:cNvGrpSpPr>
            <a:grpSpLocks/>
          </p:cNvGrpSpPr>
          <p:nvPr/>
        </p:nvGrpSpPr>
        <p:grpSpPr bwMode="auto">
          <a:xfrm>
            <a:off x="6748463" y="1608138"/>
            <a:ext cx="960437" cy="593725"/>
            <a:chOff x="5465761" y="2074993"/>
            <a:chExt cx="3601228" cy="2225040"/>
          </a:xfrm>
        </p:grpSpPr>
        <p:sp>
          <p:nvSpPr>
            <p:cNvPr id="499" name="Teardrop 498"/>
            <p:cNvSpPr/>
            <p:nvPr/>
          </p:nvSpPr>
          <p:spPr>
            <a:xfrm rot="18990234">
              <a:off x="6162195" y="2074993"/>
              <a:ext cx="2226215"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9094" name="Group 499"/>
            <p:cNvGrpSpPr>
              <a:grpSpLocks/>
            </p:cNvGrpSpPr>
            <p:nvPr/>
          </p:nvGrpSpPr>
          <p:grpSpPr bwMode="auto">
            <a:xfrm rot="3325762">
              <a:off x="5564979" y="2993352"/>
              <a:ext cx="746125" cy="944562"/>
              <a:chOff x="3722689" y="2281238"/>
              <a:chExt cx="746125" cy="944562"/>
            </a:xfrm>
          </p:grpSpPr>
          <p:sp>
            <p:nvSpPr>
              <p:cNvPr id="29154" name="Freeform 10"/>
              <p:cNvSpPr>
                <a:spLocks/>
              </p:cNvSpPr>
              <p:nvPr/>
            </p:nvSpPr>
            <p:spPr bwMode="auto">
              <a:xfrm>
                <a:off x="3722689" y="2281238"/>
                <a:ext cx="746125" cy="938212"/>
              </a:xfrm>
              <a:custGeom>
                <a:avLst/>
                <a:gdLst>
                  <a:gd name="T0" fmla="*/ 0 w 997"/>
                  <a:gd name="T1" fmla="*/ 865008 h 1256"/>
                  <a:gd name="T2" fmla="*/ 11226 w 997"/>
                  <a:gd name="T3" fmla="*/ 820936 h 1256"/>
                  <a:gd name="T4" fmla="*/ 24696 w 997"/>
                  <a:gd name="T5" fmla="*/ 769394 h 1256"/>
                  <a:gd name="T6" fmla="*/ 30683 w 997"/>
                  <a:gd name="T7" fmla="*/ 560238 h 1256"/>
                  <a:gd name="T8" fmla="*/ 63611 w 997"/>
                  <a:gd name="T9" fmla="*/ 490022 h 1256"/>
                  <a:gd name="T10" fmla="*/ 77082 w 997"/>
                  <a:gd name="T11" fmla="*/ 478817 h 1256"/>
                  <a:gd name="T12" fmla="*/ 76334 w 997"/>
                  <a:gd name="T13" fmla="*/ 478070 h 1256"/>
                  <a:gd name="T14" fmla="*/ 123481 w 997"/>
                  <a:gd name="T15" fmla="*/ 369757 h 1256"/>
                  <a:gd name="T16" fmla="*/ 123481 w 997"/>
                  <a:gd name="T17" fmla="*/ 367516 h 1256"/>
                  <a:gd name="T18" fmla="*/ 197570 w 997"/>
                  <a:gd name="T19" fmla="*/ 130722 h 1256"/>
                  <a:gd name="T20" fmla="*/ 285877 w 997"/>
                  <a:gd name="T21" fmla="*/ 41084 h 1256"/>
                  <a:gd name="T22" fmla="*/ 392146 w 997"/>
                  <a:gd name="T23" fmla="*/ 1494 h 1256"/>
                  <a:gd name="T24" fmla="*/ 425823 w 997"/>
                  <a:gd name="T25" fmla="*/ 62000 h 1256"/>
                  <a:gd name="T26" fmla="*/ 311322 w 997"/>
                  <a:gd name="T27" fmla="*/ 144168 h 1256"/>
                  <a:gd name="T28" fmla="*/ 236485 w 997"/>
                  <a:gd name="T29" fmla="*/ 244264 h 1256"/>
                  <a:gd name="T30" fmla="*/ 233492 w 997"/>
                  <a:gd name="T31" fmla="*/ 332408 h 1256"/>
                  <a:gd name="T32" fmla="*/ 236485 w 997"/>
                  <a:gd name="T33" fmla="*/ 336143 h 1256"/>
                  <a:gd name="T34" fmla="*/ 237233 w 997"/>
                  <a:gd name="T35" fmla="*/ 336143 h 1256"/>
                  <a:gd name="T36" fmla="*/ 289619 w 997"/>
                  <a:gd name="T37" fmla="*/ 342866 h 1256"/>
                  <a:gd name="T38" fmla="*/ 328534 w 997"/>
                  <a:gd name="T39" fmla="*/ 369010 h 1256"/>
                  <a:gd name="T40" fmla="*/ 329283 w 997"/>
                  <a:gd name="T41" fmla="*/ 370504 h 1256"/>
                  <a:gd name="T42" fmla="*/ 353231 w 997"/>
                  <a:gd name="T43" fmla="*/ 372745 h 1256"/>
                  <a:gd name="T44" fmla="*/ 475215 w 997"/>
                  <a:gd name="T45" fmla="*/ 422046 h 1256"/>
                  <a:gd name="T46" fmla="*/ 535085 w 997"/>
                  <a:gd name="T47" fmla="*/ 458648 h 1256"/>
                  <a:gd name="T48" fmla="*/ 615160 w 997"/>
                  <a:gd name="T49" fmla="*/ 482552 h 1256"/>
                  <a:gd name="T50" fmla="*/ 710203 w 997"/>
                  <a:gd name="T51" fmla="*/ 492262 h 1256"/>
                  <a:gd name="T52" fmla="*/ 742383 w 997"/>
                  <a:gd name="T53" fmla="*/ 534841 h 1256"/>
                  <a:gd name="T54" fmla="*/ 669043 w 997"/>
                  <a:gd name="T55" fmla="*/ 594599 h 1256"/>
                  <a:gd name="T56" fmla="*/ 552297 w 997"/>
                  <a:gd name="T57" fmla="*/ 566214 h 1256"/>
                  <a:gd name="T58" fmla="*/ 480454 w 997"/>
                  <a:gd name="T59" fmla="*/ 539322 h 1256"/>
                  <a:gd name="T60" fmla="*/ 404120 w 997"/>
                  <a:gd name="T61" fmla="*/ 558744 h 1256"/>
                  <a:gd name="T62" fmla="*/ 398133 w 997"/>
                  <a:gd name="T63" fmla="*/ 605057 h 1256"/>
                  <a:gd name="T64" fmla="*/ 416094 w 997"/>
                  <a:gd name="T65" fmla="*/ 658840 h 1256"/>
                  <a:gd name="T66" fmla="*/ 443784 w 997"/>
                  <a:gd name="T67" fmla="*/ 714864 h 1256"/>
                  <a:gd name="T68" fmla="*/ 471473 w 997"/>
                  <a:gd name="T69" fmla="*/ 855297 h 1256"/>
                  <a:gd name="T70" fmla="*/ 393643 w 997"/>
                  <a:gd name="T71" fmla="*/ 858285 h 1256"/>
                  <a:gd name="T72" fmla="*/ 344250 w 997"/>
                  <a:gd name="T73" fmla="*/ 792550 h 1256"/>
                  <a:gd name="T74" fmla="*/ 301593 w 997"/>
                  <a:gd name="T75" fmla="*/ 688719 h 1256"/>
                  <a:gd name="T76" fmla="*/ 294109 w 997"/>
                  <a:gd name="T77" fmla="*/ 592358 h 1256"/>
                  <a:gd name="T78" fmla="*/ 276149 w 997"/>
                  <a:gd name="T79" fmla="*/ 634189 h 1256"/>
                  <a:gd name="T80" fmla="*/ 261930 w 997"/>
                  <a:gd name="T81" fmla="*/ 691707 h 1256"/>
                  <a:gd name="T82" fmla="*/ 255194 w 997"/>
                  <a:gd name="T83" fmla="*/ 758936 h 1256"/>
                  <a:gd name="T84" fmla="*/ 269413 w 997"/>
                  <a:gd name="T85" fmla="*/ 832140 h 1256"/>
                  <a:gd name="T86" fmla="*/ 231995 w 997"/>
                  <a:gd name="T87" fmla="*/ 938212 h 1256"/>
                  <a:gd name="T88" fmla="*/ 202808 w 997"/>
                  <a:gd name="T89" fmla="*/ 924766 h 1256"/>
                  <a:gd name="T90" fmla="*/ 98037 w 997"/>
                  <a:gd name="T91" fmla="*/ 819442 h 1256"/>
                  <a:gd name="T92" fmla="*/ 98037 w 997"/>
                  <a:gd name="T93" fmla="*/ 818695 h 1256"/>
                  <a:gd name="T94" fmla="*/ 29935 w 997"/>
                  <a:gd name="T95" fmla="*/ 908333 h 1256"/>
                  <a:gd name="T96" fmla="*/ 0 w 997"/>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7"/>
                  <a:gd name="T148" fmla="*/ 0 h 1256"/>
                  <a:gd name="T149" fmla="*/ 997 w 997"/>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w="9525">
                <a:noFill/>
                <a:round/>
                <a:headEnd/>
                <a:tailEnd/>
              </a:ln>
            </p:spPr>
            <p:txBody>
              <a:bodyPr/>
              <a:lstStyle/>
              <a:p>
                <a:endParaRPr lang="en-US"/>
              </a:p>
            </p:txBody>
          </p:sp>
          <p:sp>
            <p:nvSpPr>
              <p:cNvPr id="561" name="Freeform 11"/>
              <p:cNvSpPr>
                <a:spLocks/>
              </p:cNvSpPr>
              <p:nvPr/>
            </p:nvSpPr>
            <p:spPr bwMode="auto">
              <a:xfrm>
                <a:off x="3848843" y="2280465"/>
                <a:ext cx="303417" cy="35714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562" name="Freeform 12"/>
              <p:cNvSpPr>
                <a:spLocks/>
              </p:cNvSpPr>
              <p:nvPr/>
            </p:nvSpPr>
            <p:spPr bwMode="auto">
              <a:xfrm>
                <a:off x="3849732" y="2290794"/>
                <a:ext cx="291515" cy="351192"/>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a:lstStyle/>
              <a:p>
                <a:pPr fontAlgn="auto">
                  <a:spcBef>
                    <a:spcPts val="0"/>
                  </a:spcBef>
                  <a:spcAft>
                    <a:spcPts val="0"/>
                  </a:spcAft>
                  <a:defRPr/>
                </a:pPr>
                <a:endParaRPr lang="nl-BE">
                  <a:latin typeface="+mn-lt"/>
                  <a:cs typeface="+mn-cs"/>
                </a:endParaRPr>
              </a:p>
            </p:txBody>
          </p:sp>
          <p:sp>
            <p:nvSpPr>
              <p:cNvPr id="29157" name="Freeform 13"/>
              <p:cNvSpPr>
                <a:spLocks/>
              </p:cNvSpPr>
              <p:nvPr/>
            </p:nvSpPr>
            <p:spPr bwMode="auto">
              <a:xfrm>
                <a:off x="3727451" y="2625725"/>
                <a:ext cx="735013" cy="600075"/>
              </a:xfrm>
              <a:custGeom>
                <a:avLst/>
                <a:gdLst>
                  <a:gd name="T0" fmla="*/ 70286 w 983"/>
                  <a:gd name="T1" fmla="*/ 538050 h 803"/>
                  <a:gd name="T2" fmla="*/ 86736 w 983"/>
                  <a:gd name="T3" fmla="*/ 461079 h 803"/>
                  <a:gd name="T4" fmla="*/ 71782 w 983"/>
                  <a:gd name="T5" fmla="*/ 334787 h 803"/>
                  <a:gd name="T6" fmla="*/ 75520 w 983"/>
                  <a:gd name="T7" fmla="*/ 280982 h 803"/>
                  <a:gd name="T8" fmla="*/ 88979 w 983"/>
                  <a:gd name="T9" fmla="*/ 434924 h 803"/>
                  <a:gd name="T10" fmla="*/ 192165 w 983"/>
                  <a:gd name="T11" fmla="*/ 572425 h 803"/>
                  <a:gd name="T12" fmla="*/ 157770 w 983"/>
                  <a:gd name="T13" fmla="*/ 453606 h 803"/>
                  <a:gd name="T14" fmla="*/ 154031 w 983"/>
                  <a:gd name="T15" fmla="*/ 394570 h 803"/>
                  <a:gd name="T16" fmla="*/ 184688 w 983"/>
                  <a:gd name="T17" fmla="*/ 260057 h 803"/>
                  <a:gd name="T18" fmla="*/ 164499 w 983"/>
                  <a:gd name="T19" fmla="*/ 364678 h 803"/>
                  <a:gd name="T20" fmla="*/ 191417 w 983"/>
                  <a:gd name="T21" fmla="*/ 544775 h 803"/>
                  <a:gd name="T22" fmla="*/ 257217 w 983"/>
                  <a:gd name="T23" fmla="*/ 496949 h 803"/>
                  <a:gd name="T24" fmla="*/ 266190 w 983"/>
                  <a:gd name="T25" fmla="*/ 287707 h 803"/>
                  <a:gd name="T26" fmla="*/ 291613 w 983"/>
                  <a:gd name="T27" fmla="*/ 234650 h 803"/>
                  <a:gd name="T28" fmla="*/ 293108 w 983"/>
                  <a:gd name="T29" fmla="*/ 248848 h 803"/>
                  <a:gd name="T30" fmla="*/ 299090 w 983"/>
                  <a:gd name="T31" fmla="*/ 322830 h 803"/>
                  <a:gd name="T32" fmla="*/ 327503 w 983"/>
                  <a:gd name="T33" fmla="*/ 402790 h 803"/>
                  <a:gd name="T34" fmla="*/ 331990 w 983"/>
                  <a:gd name="T35" fmla="*/ 412505 h 803"/>
                  <a:gd name="T36" fmla="*/ 404519 w 983"/>
                  <a:gd name="T37" fmla="*/ 507411 h 803"/>
                  <a:gd name="T38" fmla="*/ 470319 w 983"/>
                  <a:gd name="T39" fmla="*/ 460332 h 803"/>
                  <a:gd name="T40" fmla="*/ 395546 w 983"/>
                  <a:gd name="T41" fmla="*/ 298169 h 803"/>
                  <a:gd name="T42" fmla="*/ 388817 w 983"/>
                  <a:gd name="T43" fmla="*/ 211483 h 803"/>
                  <a:gd name="T44" fmla="*/ 438167 w 983"/>
                  <a:gd name="T45" fmla="*/ 166646 h 803"/>
                  <a:gd name="T46" fmla="*/ 409005 w 983"/>
                  <a:gd name="T47" fmla="*/ 196538 h 803"/>
                  <a:gd name="T48" fmla="*/ 494246 w 983"/>
                  <a:gd name="T49" fmla="*/ 191307 h 803"/>
                  <a:gd name="T50" fmla="*/ 722302 w 983"/>
                  <a:gd name="T51" fmla="*/ 206252 h 803"/>
                  <a:gd name="T52" fmla="*/ 670709 w 983"/>
                  <a:gd name="T53" fmla="*/ 151700 h 803"/>
                  <a:gd name="T54" fmla="*/ 471066 w 983"/>
                  <a:gd name="T55" fmla="*/ 88180 h 803"/>
                  <a:gd name="T56" fmla="*/ 281892 w 983"/>
                  <a:gd name="T57" fmla="*/ 35870 h 803"/>
                  <a:gd name="T58" fmla="*/ 216092 w 983"/>
                  <a:gd name="T59" fmla="*/ 45585 h 803"/>
                  <a:gd name="T60" fmla="*/ 318531 w 983"/>
                  <a:gd name="T61" fmla="*/ 26155 h 803"/>
                  <a:gd name="T62" fmla="*/ 260208 w 983"/>
                  <a:gd name="T63" fmla="*/ 2989 h 803"/>
                  <a:gd name="T64" fmla="*/ 81502 w 983"/>
                  <a:gd name="T65" fmla="*/ 127787 h 803"/>
                  <a:gd name="T66" fmla="*/ 148049 w 983"/>
                  <a:gd name="T67" fmla="*/ 73982 h 803"/>
                  <a:gd name="T68" fmla="*/ 79259 w 983"/>
                  <a:gd name="T69" fmla="*/ 136754 h 803"/>
                  <a:gd name="T70" fmla="*/ 35143 w 983"/>
                  <a:gd name="T71" fmla="*/ 352722 h 803"/>
                  <a:gd name="T72" fmla="*/ 30657 w 983"/>
                  <a:gd name="T73" fmla="*/ 556732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3"/>
                  <a:gd name="T113" fmla="*/ 983 w 98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w="9525">
                <a:noFill/>
                <a:round/>
                <a:headEnd/>
                <a:tailEnd/>
              </a:ln>
            </p:spPr>
            <p:txBody>
              <a:bodyPr/>
              <a:lstStyle/>
              <a:p>
                <a:endParaRPr lang="en-US"/>
              </a:p>
            </p:txBody>
          </p:sp>
          <p:sp>
            <p:nvSpPr>
              <p:cNvPr id="29158" name="Freeform 14"/>
              <p:cNvSpPr>
                <a:spLocks/>
              </p:cNvSpPr>
              <p:nvPr/>
            </p:nvSpPr>
            <p:spPr bwMode="auto">
              <a:xfrm>
                <a:off x="4060826" y="2660650"/>
                <a:ext cx="387350" cy="127000"/>
              </a:xfrm>
              <a:custGeom>
                <a:avLst/>
                <a:gdLst>
                  <a:gd name="T0" fmla="*/ 352339 w 520"/>
                  <a:gd name="T1" fmla="*/ 122518 h 170"/>
                  <a:gd name="T2" fmla="*/ 221981 w 520"/>
                  <a:gd name="T3" fmla="*/ 111312 h 170"/>
                  <a:gd name="T4" fmla="*/ 143022 w 520"/>
                  <a:gd name="T5" fmla="*/ 70971 h 170"/>
                  <a:gd name="T6" fmla="*/ 74490 w 520"/>
                  <a:gd name="T7" fmla="*/ 25400 h 170"/>
                  <a:gd name="T8" fmla="*/ 0 w 520"/>
                  <a:gd name="T9" fmla="*/ 0 h 170"/>
                  <a:gd name="T10" fmla="*/ 16388 w 520"/>
                  <a:gd name="T11" fmla="*/ 2241 h 170"/>
                  <a:gd name="T12" fmla="*/ 137807 w 520"/>
                  <a:gd name="T13" fmla="*/ 53041 h 170"/>
                  <a:gd name="T14" fmla="*/ 242094 w 520"/>
                  <a:gd name="T15" fmla="*/ 104588 h 170"/>
                  <a:gd name="T16" fmla="*/ 336696 w 520"/>
                  <a:gd name="T17" fmla="*/ 116541 h 170"/>
                  <a:gd name="T18" fmla="*/ 379901 w 520"/>
                  <a:gd name="T19" fmla="*/ 122518 h 170"/>
                  <a:gd name="T20" fmla="*/ 387350 w 520"/>
                  <a:gd name="T21" fmla="*/ 127000 h 170"/>
                  <a:gd name="T22" fmla="*/ 352339 w 520"/>
                  <a:gd name="T23" fmla="*/ 122518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w="9525">
                <a:noFill/>
                <a:round/>
                <a:headEnd/>
                <a:tailEnd/>
              </a:ln>
            </p:spPr>
            <p:txBody>
              <a:bodyPr/>
              <a:lstStyle/>
              <a:p>
                <a:endParaRPr lang="en-US"/>
              </a:p>
            </p:txBody>
          </p:sp>
          <p:sp>
            <p:nvSpPr>
              <p:cNvPr id="29159" name="Freeform 15"/>
              <p:cNvSpPr>
                <a:spLocks/>
              </p:cNvSpPr>
              <p:nvPr/>
            </p:nvSpPr>
            <p:spPr bwMode="auto">
              <a:xfrm>
                <a:off x="4025901" y="2776538"/>
                <a:ext cx="422275" cy="363537"/>
              </a:xfrm>
              <a:custGeom>
                <a:avLst/>
                <a:gdLst>
                  <a:gd name="T0" fmla="*/ 10463 w 565"/>
                  <a:gd name="T1" fmla="*/ 200882 h 485"/>
                  <a:gd name="T2" fmla="*/ 747 w 565"/>
                  <a:gd name="T3" fmla="*/ 172399 h 485"/>
                  <a:gd name="T4" fmla="*/ 0 w 565"/>
                  <a:gd name="T5" fmla="*/ 169401 h 485"/>
                  <a:gd name="T6" fmla="*/ 37369 w 565"/>
                  <a:gd name="T7" fmla="*/ 239859 h 485"/>
                  <a:gd name="T8" fmla="*/ 91181 w 565"/>
                  <a:gd name="T9" fmla="*/ 317064 h 485"/>
                  <a:gd name="T10" fmla="*/ 143499 w 565"/>
                  <a:gd name="T11" fmla="*/ 326059 h 485"/>
                  <a:gd name="T12" fmla="*/ 150973 w 565"/>
                  <a:gd name="T13" fmla="*/ 271341 h 485"/>
                  <a:gd name="T14" fmla="*/ 97161 w 565"/>
                  <a:gd name="T15" fmla="*/ 198634 h 485"/>
                  <a:gd name="T16" fmla="*/ 72497 w 565"/>
                  <a:gd name="T17" fmla="*/ 112434 h 485"/>
                  <a:gd name="T18" fmla="*/ 106129 w 565"/>
                  <a:gd name="T19" fmla="*/ 29982 h 485"/>
                  <a:gd name="T20" fmla="*/ 186847 w 565"/>
                  <a:gd name="T21" fmla="*/ 5247 h 485"/>
                  <a:gd name="T22" fmla="*/ 145741 w 565"/>
                  <a:gd name="T23" fmla="*/ 26984 h 485"/>
                  <a:gd name="T24" fmla="*/ 147983 w 565"/>
                  <a:gd name="T25" fmla="*/ 31482 h 485"/>
                  <a:gd name="T26" fmla="*/ 345294 w 565"/>
                  <a:gd name="T27" fmla="*/ 60714 h 485"/>
                  <a:gd name="T28" fmla="*/ 422275 w 565"/>
                  <a:gd name="T29" fmla="*/ 56967 h 485"/>
                  <a:gd name="T30" fmla="*/ 303440 w 565"/>
                  <a:gd name="T31" fmla="*/ 87699 h 485"/>
                  <a:gd name="T32" fmla="*/ 195816 w 565"/>
                  <a:gd name="T33" fmla="*/ 40476 h 485"/>
                  <a:gd name="T34" fmla="*/ 107624 w 565"/>
                  <a:gd name="T35" fmla="*/ 50221 h 485"/>
                  <a:gd name="T36" fmla="*/ 110614 w 565"/>
                  <a:gd name="T37" fmla="*/ 45723 h 485"/>
                  <a:gd name="T38" fmla="*/ 146488 w 565"/>
                  <a:gd name="T39" fmla="*/ 13492 h 485"/>
                  <a:gd name="T40" fmla="*/ 139762 w 565"/>
                  <a:gd name="T41" fmla="*/ 15741 h 485"/>
                  <a:gd name="T42" fmla="*/ 128551 w 565"/>
                  <a:gd name="T43" fmla="*/ 21737 h 485"/>
                  <a:gd name="T44" fmla="*/ 90434 w 565"/>
                  <a:gd name="T45" fmla="*/ 60714 h 485"/>
                  <a:gd name="T46" fmla="*/ 87445 w 565"/>
                  <a:gd name="T47" fmla="*/ 66711 h 485"/>
                  <a:gd name="T48" fmla="*/ 97161 w 565"/>
                  <a:gd name="T49" fmla="*/ 147663 h 485"/>
                  <a:gd name="T50" fmla="*/ 136025 w 565"/>
                  <a:gd name="T51" fmla="*/ 230115 h 485"/>
                  <a:gd name="T52" fmla="*/ 171900 w 565"/>
                  <a:gd name="T53" fmla="*/ 310318 h 485"/>
                  <a:gd name="T54" fmla="*/ 162183 w 565"/>
                  <a:gd name="T55" fmla="*/ 348546 h 485"/>
                  <a:gd name="T56" fmla="*/ 106129 w 565"/>
                  <a:gd name="T57" fmla="*/ 357541 h 485"/>
                  <a:gd name="T58" fmla="*/ 48580 w 565"/>
                  <a:gd name="T59" fmla="*/ 290080 h 485"/>
                  <a:gd name="T60" fmla="*/ 33633 w 565"/>
                  <a:gd name="T61" fmla="*/ 262346 h 485"/>
                  <a:gd name="T62" fmla="*/ 32138 w 565"/>
                  <a:gd name="T63" fmla="*/ 261597 h 485"/>
                  <a:gd name="T64" fmla="*/ 29148 w 565"/>
                  <a:gd name="T65" fmla="*/ 252602 h 485"/>
                  <a:gd name="T66" fmla="*/ 10463 w 565"/>
                  <a:gd name="T67" fmla="*/ 200882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w="9525">
                <a:noFill/>
                <a:round/>
                <a:headEnd/>
                <a:tailEnd/>
              </a:ln>
            </p:spPr>
            <p:txBody>
              <a:bodyPr/>
              <a:lstStyle/>
              <a:p>
                <a:endParaRPr lang="en-US"/>
              </a:p>
            </p:txBody>
          </p:sp>
          <p:sp>
            <p:nvSpPr>
              <p:cNvPr id="29160" name="Freeform 16"/>
              <p:cNvSpPr>
                <a:spLocks/>
              </p:cNvSpPr>
              <p:nvPr/>
            </p:nvSpPr>
            <p:spPr bwMode="auto">
              <a:xfrm>
                <a:off x="3921126" y="2840038"/>
                <a:ext cx="98425" cy="385762"/>
              </a:xfrm>
              <a:custGeom>
                <a:avLst/>
                <a:gdLst>
                  <a:gd name="T0" fmla="*/ 23681 w 133"/>
                  <a:gd name="T1" fmla="*/ 248203 h 516"/>
                  <a:gd name="T2" fmla="*/ 25161 w 133"/>
                  <a:gd name="T3" fmla="*/ 91955 h 516"/>
                  <a:gd name="T4" fmla="*/ 68083 w 133"/>
                  <a:gd name="T5" fmla="*/ 14204 h 516"/>
                  <a:gd name="T6" fmla="*/ 84364 w 133"/>
                  <a:gd name="T7" fmla="*/ 1495 h 516"/>
                  <a:gd name="T8" fmla="*/ 98425 w 133"/>
                  <a:gd name="T9" fmla="*/ 14952 h 516"/>
                  <a:gd name="T10" fmla="*/ 97685 w 133"/>
                  <a:gd name="T11" fmla="*/ 20185 h 516"/>
                  <a:gd name="T12" fmla="*/ 97685 w 133"/>
                  <a:gd name="T13" fmla="*/ 20933 h 516"/>
                  <a:gd name="T14" fmla="*/ 96205 w 133"/>
                  <a:gd name="T15" fmla="*/ 31399 h 516"/>
                  <a:gd name="T16" fmla="*/ 95465 w 133"/>
                  <a:gd name="T17" fmla="*/ 32147 h 516"/>
                  <a:gd name="T18" fmla="*/ 72524 w 133"/>
                  <a:gd name="T19" fmla="*/ 74012 h 516"/>
                  <a:gd name="T20" fmla="*/ 49583 w 133"/>
                  <a:gd name="T21" fmla="*/ 180172 h 516"/>
                  <a:gd name="T22" fmla="*/ 63643 w 133"/>
                  <a:gd name="T23" fmla="*/ 283341 h 516"/>
                  <a:gd name="T24" fmla="*/ 57723 w 133"/>
                  <a:gd name="T25" fmla="*/ 357353 h 516"/>
                  <a:gd name="T26" fmla="*/ 0 w 133"/>
                  <a:gd name="T27" fmla="*/ 334177 h 516"/>
                  <a:gd name="T28" fmla="*/ 23681 w 133"/>
                  <a:gd name="T29" fmla="*/ 248203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16"/>
                  <a:gd name="T47" fmla="*/ 133 w 133"/>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w="9525">
                <a:noFill/>
                <a:round/>
                <a:headEnd/>
                <a:tailEnd/>
              </a:ln>
            </p:spPr>
            <p:txBody>
              <a:bodyPr/>
              <a:lstStyle/>
              <a:p>
                <a:endParaRPr lang="en-US"/>
              </a:p>
            </p:txBody>
          </p:sp>
          <p:sp>
            <p:nvSpPr>
              <p:cNvPr id="29161" name="Freeform 17"/>
              <p:cNvSpPr>
                <a:spLocks/>
              </p:cNvSpPr>
              <p:nvPr/>
            </p:nvSpPr>
            <p:spPr bwMode="auto">
              <a:xfrm>
                <a:off x="3849689" y="2917825"/>
                <a:ext cx="69850" cy="282575"/>
              </a:xfrm>
              <a:custGeom>
                <a:avLst/>
                <a:gdLst>
                  <a:gd name="T0" fmla="*/ 20279 w 93"/>
                  <a:gd name="T1" fmla="*/ 129327 h 378"/>
                  <a:gd name="T2" fmla="*/ 33047 w 93"/>
                  <a:gd name="T3" fmla="*/ 52329 h 378"/>
                  <a:gd name="T4" fmla="*/ 54828 w 93"/>
                  <a:gd name="T5" fmla="*/ 0 h 378"/>
                  <a:gd name="T6" fmla="*/ 42060 w 93"/>
                  <a:gd name="T7" fmla="*/ 42611 h 378"/>
                  <a:gd name="T8" fmla="*/ 31545 w 93"/>
                  <a:gd name="T9" fmla="*/ 103162 h 378"/>
                  <a:gd name="T10" fmla="*/ 35301 w 93"/>
                  <a:gd name="T11" fmla="*/ 161471 h 378"/>
                  <a:gd name="T12" fmla="*/ 35301 w 93"/>
                  <a:gd name="T13" fmla="*/ 162219 h 378"/>
                  <a:gd name="T14" fmla="*/ 42811 w 93"/>
                  <a:gd name="T15" fmla="*/ 196606 h 378"/>
                  <a:gd name="T16" fmla="*/ 69850 w 93"/>
                  <a:gd name="T17" fmla="*/ 281080 h 378"/>
                  <a:gd name="T18" fmla="*/ 4506 w 93"/>
                  <a:gd name="T19" fmla="*/ 221276 h 378"/>
                  <a:gd name="T20" fmla="*/ 0 w 93"/>
                  <a:gd name="T21" fmla="*/ 213800 h 378"/>
                  <a:gd name="T22" fmla="*/ 20279 w 93"/>
                  <a:gd name="T23" fmla="*/ 129327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378"/>
                  <a:gd name="T38" fmla="*/ 93 w 93"/>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w="9525">
                <a:noFill/>
                <a:round/>
                <a:headEnd/>
                <a:tailEnd/>
              </a:ln>
            </p:spPr>
            <p:txBody>
              <a:bodyPr/>
              <a:lstStyle/>
              <a:p>
                <a:endParaRPr lang="en-US"/>
              </a:p>
            </p:txBody>
          </p:sp>
          <p:sp>
            <p:nvSpPr>
              <p:cNvPr id="29162" name="Freeform 18"/>
              <p:cNvSpPr>
                <a:spLocks/>
              </p:cNvSpPr>
              <p:nvPr/>
            </p:nvSpPr>
            <p:spPr bwMode="auto">
              <a:xfrm>
                <a:off x="3727451" y="2917825"/>
                <a:ext cx="88900" cy="268287"/>
              </a:xfrm>
              <a:custGeom>
                <a:avLst/>
                <a:gdLst>
                  <a:gd name="T0" fmla="*/ 7534 w 118"/>
                  <a:gd name="T1" fmla="*/ 213733 h 359"/>
                  <a:gd name="T2" fmla="*/ 24108 w 118"/>
                  <a:gd name="T3" fmla="*/ 159926 h 359"/>
                  <a:gd name="T4" fmla="*/ 28629 w 118"/>
                  <a:gd name="T5" fmla="*/ 159179 h 359"/>
                  <a:gd name="T6" fmla="*/ 56504 w 118"/>
                  <a:gd name="T7" fmla="*/ 133770 h 359"/>
                  <a:gd name="T8" fmla="*/ 65545 w 118"/>
                  <a:gd name="T9" fmla="*/ 74732 h 359"/>
                  <a:gd name="T10" fmla="*/ 75339 w 118"/>
                  <a:gd name="T11" fmla="*/ 0 h 359"/>
                  <a:gd name="T12" fmla="*/ 72325 w 118"/>
                  <a:gd name="T13" fmla="*/ 43344 h 359"/>
                  <a:gd name="T14" fmla="*/ 70819 w 118"/>
                  <a:gd name="T15" fmla="*/ 97151 h 359"/>
                  <a:gd name="T16" fmla="*/ 87393 w 118"/>
                  <a:gd name="T17" fmla="*/ 169641 h 359"/>
                  <a:gd name="T18" fmla="*/ 87393 w 118"/>
                  <a:gd name="T19" fmla="*/ 171136 h 359"/>
                  <a:gd name="T20" fmla="*/ 70819 w 118"/>
                  <a:gd name="T21" fmla="*/ 246615 h 359"/>
                  <a:gd name="T22" fmla="*/ 30889 w 118"/>
                  <a:gd name="T23" fmla="*/ 265298 h 359"/>
                  <a:gd name="T24" fmla="*/ 7534 w 118"/>
                  <a:gd name="T25" fmla="*/ 213733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w="9525">
                <a:noFill/>
                <a:round/>
                <a:headEnd/>
                <a:tailEnd/>
              </a:ln>
            </p:spPr>
            <p:txBody>
              <a:bodyPr/>
              <a:lstStyle/>
              <a:p>
                <a:endParaRPr lang="en-US"/>
              </a:p>
            </p:txBody>
          </p:sp>
          <p:sp>
            <p:nvSpPr>
              <p:cNvPr id="29163" name="Freeform 19"/>
              <p:cNvSpPr>
                <a:spLocks/>
              </p:cNvSpPr>
              <p:nvPr/>
            </p:nvSpPr>
            <p:spPr bwMode="auto">
              <a:xfrm>
                <a:off x="3806826" y="2625725"/>
                <a:ext cx="176213" cy="93662"/>
              </a:xfrm>
              <a:custGeom>
                <a:avLst/>
                <a:gdLst>
                  <a:gd name="T0" fmla="*/ 176213 w 237"/>
                  <a:gd name="T1" fmla="*/ 4496 h 125"/>
                  <a:gd name="T2" fmla="*/ 165804 w 237"/>
                  <a:gd name="T3" fmla="*/ 15735 h 125"/>
                  <a:gd name="T4" fmla="*/ 104092 w 237"/>
                  <a:gd name="T5" fmla="*/ 33718 h 125"/>
                  <a:gd name="T6" fmla="*/ 55020 w 237"/>
                  <a:gd name="T7" fmla="*/ 59944 h 125"/>
                  <a:gd name="T8" fmla="*/ 26023 w 237"/>
                  <a:gd name="T9" fmla="*/ 83172 h 125"/>
                  <a:gd name="T10" fmla="*/ 0 w 237"/>
                  <a:gd name="T11" fmla="*/ 93662 h 125"/>
                  <a:gd name="T12" fmla="*/ 81787 w 237"/>
                  <a:gd name="T13" fmla="*/ 16485 h 125"/>
                  <a:gd name="T14" fmla="*/ 176213 w 237"/>
                  <a:gd name="T15" fmla="*/ 2248 h 125"/>
                  <a:gd name="T16" fmla="*/ 176213 w 237"/>
                  <a:gd name="T17" fmla="*/ 44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25"/>
                  <a:gd name="T29" fmla="*/ 237 w 23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w="9525">
                <a:noFill/>
                <a:round/>
                <a:headEnd/>
                <a:tailEnd/>
              </a:ln>
            </p:spPr>
            <p:txBody>
              <a:bodyPr/>
              <a:lstStyle/>
              <a:p>
                <a:endParaRPr lang="en-US"/>
              </a:p>
            </p:txBody>
          </p:sp>
          <p:sp>
            <p:nvSpPr>
              <p:cNvPr id="29164" name="Freeform 20"/>
              <p:cNvSpPr>
                <a:spLocks/>
              </p:cNvSpPr>
              <p:nvPr/>
            </p:nvSpPr>
            <p:spPr bwMode="auto">
              <a:xfrm>
                <a:off x="3765551" y="2735263"/>
                <a:ext cx="336550" cy="158750"/>
              </a:xfrm>
              <a:custGeom>
                <a:avLst/>
                <a:gdLst>
                  <a:gd name="T0" fmla="*/ 2244 w 450"/>
                  <a:gd name="T1" fmla="*/ 138721 h 214"/>
                  <a:gd name="T2" fmla="*/ 60579 w 450"/>
                  <a:gd name="T3" fmla="*/ 151332 h 214"/>
                  <a:gd name="T4" fmla="*/ 106200 w 450"/>
                  <a:gd name="T5" fmla="*/ 120917 h 214"/>
                  <a:gd name="T6" fmla="*/ 175754 w 450"/>
                  <a:gd name="T7" fmla="*/ 97921 h 214"/>
                  <a:gd name="T8" fmla="*/ 232593 w 450"/>
                  <a:gd name="T9" fmla="*/ 69731 h 214"/>
                  <a:gd name="T10" fmla="*/ 287189 w 450"/>
                  <a:gd name="T11" fmla="*/ 51186 h 214"/>
                  <a:gd name="T12" fmla="*/ 328323 w 450"/>
                  <a:gd name="T13" fmla="*/ 25964 h 214"/>
                  <a:gd name="T14" fmla="*/ 328323 w 450"/>
                  <a:gd name="T15" fmla="*/ 25964 h 214"/>
                  <a:gd name="T16" fmla="*/ 329819 w 450"/>
                  <a:gd name="T17" fmla="*/ 25964 h 214"/>
                  <a:gd name="T18" fmla="*/ 333558 w 450"/>
                  <a:gd name="T19" fmla="*/ 14095 h 214"/>
                  <a:gd name="T20" fmla="*/ 280458 w 450"/>
                  <a:gd name="T21" fmla="*/ 11127 h 214"/>
                  <a:gd name="T22" fmla="*/ 189216 w 450"/>
                  <a:gd name="T23" fmla="*/ 51186 h 214"/>
                  <a:gd name="T24" fmla="*/ 93486 w 450"/>
                  <a:gd name="T25" fmla="*/ 82342 h 214"/>
                  <a:gd name="T26" fmla="*/ 6731 w 450"/>
                  <a:gd name="T27" fmla="*/ 129077 h 214"/>
                  <a:gd name="T28" fmla="*/ 2244 w 450"/>
                  <a:gd name="T29" fmla="*/ 138721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0"/>
                  <a:gd name="T46" fmla="*/ 0 h 214"/>
                  <a:gd name="T47" fmla="*/ 450 w 450"/>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w="9525">
                <a:noFill/>
                <a:round/>
                <a:headEnd/>
                <a:tailEnd/>
              </a:ln>
            </p:spPr>
            <p:txBody>
              <a:bodyPr/>
              <a:lstStyle/>
              <a:p>
                <a:endParaRPr lang="en-US"/>
              </a:p>
            </p:txBody>
          </p:sp>
          <p:sp>
            <p:nvSpPr>
              <p:cNvPr id="29165" name="Freeform 21"/>
              <p:cNvSpPr>
                <a:spLocks/>
              </p:cNvSpPr>
              <p:nvPr/>
            </p:nvSpPr>
            <p:spPr bwMode="auto">
              <a:xfrm>
                <a:off x="4010026" y="2774950"/>
                <a:ext cx="57150" cy="23812"/>
              </a:xfrm>
              <a:custGeom>
                <a:avLst/>
                <a:gdLst>
                  <a:gd name="T0" fmla="*/ 2256 w 76"/>
                  <a:gd name="T1" fmla="*/ 17115 h 32"/>
                  <a:gd name="T2" fmla="*/ 27071 w 76"/>
                  <a:gd name="T3" fmla="*/ 2232 h 32"/>
                  <a:gd name="T4" fmla="*/ 54142 w 76"/>
                  <a:gd name="T5" fmla="*/ 1488 h 32"/>
                  <a:gd name="T6" fmla="*/ 56398 w 76"/>
                  <a:gd name="T7" fmla="*/ 3721 h 32"/>
                  <a:gd name="T8" fmla="*/ 36847 w 76"/>
                  <a:gd name="T9" fmla="*/ 8185 h 32"/>
                  <a:gd name="T10" fmla="*/ 6016 w 76"/>
                  <a:gd name="T11" fmla="*/ 22324 h 32"/>
                  <a:gd name="T12" fmla="*/ 2256 w 76"/>
                  <a:gd name="T13" fmla="*/ 17115 h 32"/>
                  <a:gd name="T14" fmla="*/ 0 60000 65536"/>
                  <a:gd name="T15" fmla="*/ 0 60000 65536"/>
                  <a:gd name="T16" fmla="*/ 0 60000 65536"/>
                  <a:gd name="T17" fmla="*/ 0 60000 65536"/>
                  <a:gd name="T18" fmla="*/ 0 60000 65536"/>
                  <a:gd name="T19" fmla="*/ 0 60000 65536"/>
                  <a:gd name="T20" fmla="*/ 0 60000 65536"/>
                  <a:gd name="T21" fmla="*/ 0 w 76"/>
                  <a:gd name="T22" fmla="*/ 0 h 32"/>
                  <a:gd name="T23" fmla="*/ 76 w 7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w="9525">
                <a:noFill/>
                <a:round/>
                <a:headEnd/>
                <a:tailEnd/>
              </a:ln>
            </p:spPr>
            <p:txBody>
              <a:bodyPr/>
              <a:lstStyle/>
              <a:p>
                <a:endParaRPr lang="en-US"/>
              </a:p>
            </p:txBody>
          </p:sp>
          <p:sp>
            <p:nvSpPr>
              <p:cNvPr id="29166" name="Freeform 22"/>
              <p:cNvSpPr>
                <a:spLocks/>
              </p:cNvSpPr>
              <p:nvPr/>
            </p:nvSpPr>
            <p:spPr bwMode="auto">
              <a:xfrm>
                <a:off x="3895726" y="2820988"/>
                <a:ext cx="49213" cy="22225"/>
              </a:xfrm>
              <a:custGeom>
                <a:avLst/>
                <a:gdLst>
                  <a:gd name="T0" fmla="*/ 2983 w 66"/>
                  <a:gd name="T1" fmla="*/ 17039 h 30"/>
                  <a:gd name="T2" fmla="*/ 45485 w 66"/>
                  <a:gd name="T3" fmla="*/ 0 h 30"/>
                  <a:gd name="T4" fmla="*/ 46230 w 66"/>
                  <a:gd name="T5" fmla="*/ 3704 h 30"/>
                  <a:gd name="T6" fmla="*/ 5965 w 66"/>
                  <a:gd name="T7" fmla="*/ 20743 h 30"/>
                  <a:gd name="T8" fmla="*/ 2983 w 66"/>
                  <a:gd name="T9" fmla="*/ 17039 h 30"/>
                  <a:gd name="T10" fmla="*/ 0 60000 65536"/>
                  <a:gd name="T11" fmla="*/ 0 60000 65536"/>
                  <a:gd name="T12" fmla="*/ 0 60000 65536"/>
                  <a:gd name="T13" fmla="*/ 0 60000 65536"/>
                  <a:gd name="T14" fmla="*/ 0 60000 65536"/>
                  <a:gd name="T15" fmla="*/ 0 w 66"/>
                  <a:gd name="T16" fmla="*/ 0 h 30"/>
                  <a:gd name="T17" fmla="*/ 66 w 66"/>
                  <a:gd name="T18" fmla="*/ 30 h 30"/>
                </a:gdLst>
                <a:ahLst/>
                <a:cxnLst>
                  <a:cxn ang="T10">
                    <a:pos x="T0" y="T1"/>
                  </a:cxn>
                  <a:cxn ang="T11">
                    <a:pos x="T2" y="T3"/>
                  </a:cxn>
                  <a:cxn ang="T12">
                    <a:pos x="T4" y="T5"/>
                  </a:cxn>
                  <a:cxn ang="T13">
                    <a:pos x="T6" y="T7"/>
                  </a:cxn>
                  <a:cxn ang="T14">
                    <a:pos x="T8" y="T9"/>
                  </a:cxn>
                </a:cxnLst>
                <a:rect l="T15" t="T16" r="T17" b="T18"/>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w="9525">
                <a:noFill/>
                <a:round/>
                <a:headEnd/>
                <a:tailEnd/>
              </a:ln>
            </p:spPr>
            <p:txBody>
              <a:bodyPr/>
              <a:lstStyle/>
              <a:p>
                <a:endParaRPr lang="en-US"/>
              </a:p>
            </p:txBody>
          </p:sp>
          <p:sp>
            <p:nvSpPr>
              <p:cNvPr id="29167" name="Freeform 23"/>
              <p:cNvSpPr>
                <a:spLocks/>
              </p:cNvSpPr>
              <p:nvPr/>
            </p:nvSpPr>
            <p:spPr bwMode="auto">
              <a:xfrm>
                <a:off x="3802064" y="2868613"/>
                <a:ext cx="33338" cy="19050"/>
              </a:xfrm>
              <a:custGeom>
                <a:avLst/>
                <a:gdLst>
                  <a:gd name="T0" fmla="*/ 2273 w 44"/>
                  <a:gd name="T1" fmla="*/ 12456 h 26"/>
                  <a:gd name="T2" fmla="*/ 28034 w 44"/>
                  <a:gd name="T3" fmla="*/ 0 h 26"/>
                  <a:gd name="T4" fmla="*/ 30307 w 44"/>
                  <a:gd name="T5" fmla="*/ 4396 h 26"/>
                  <a:gd name="T6" fmla="*/ 7577 w 44"/>
                  <a:gd name="T7" fmla="*/ 16119 h 26"/>
                  <a:gd name="T8" fmla="*/ 2273 w 44"/>
                  <a:gd name="T9" fmla="*/ 12456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w="9525">
                <a:noFill/>
                <a:round/>
                <a:headEnd/>
                <a:tailEnd/>
              </a:ln>
            </p:spPr>
            <p:txBody>
              <a:bodyPr/>
              <a:lstStyle/>
              <a:p>
                <a:endParaRPr lang="en-US"/>
              </a:p>
            </p:txBody>
          </p:sp>
        </p:grpSp>
        <p:grpSp>
          <p:nvGrpSpPr>
            <p:cNvPr id="29095" name="Group 500"/>
            <p:cNvGrpSpPr>
              <a:grpSpLocks/>
            </p:cNvGrpSpPr>
            <p:nvPr/>
          </p:nvGrpSpPr>
          <p:grpSpPr bwMode="auto">
            <a:xfrm rot="-2780987">
              <a:off x="8222439" y="2965209"/>
              <a:ext cx="744538" cy="944563"/>
              <a:chOff x="4660901" y="2276475"/>
              <a:chExt cx="744538" cy="944563"/>
            </a:xfrm>
          </p:grpSpPr>
          <p:sp>
            <p:nvSpPr>
              <p:cNvPr id="29140" name="Freeform 24"/>
              <p:cNvSpPr>
                <a:spLocks/>
              </p:cNvSpPr>
              <p:nvPr/>
            </p:nvSpPr>
            <p:spPr bwMode="auto">
              <a:xfrm>
                <a:off x="4660901" y="2276475"/>
                <a:ext cx="744538" cy="938212"/>
              </a:xfrm>
              <a:custGeom>
                <a:avLst/>
                <a:gdLst>
                  <a:gd name="T0" fmla="*/ 744538 w 998"/>
                  <a:gd name="T1" fmla="*/ 865008 h 1256"/>
                  <a:gd name="T2" fmla="*/ 733348 w 998"/>
                  <a:gd name="T3" fmla="*/ 820936 h 1256"/>
                  <a:gd name="T4" fmla="*/ 719919 w 998"/>
                  <a:gd name="T5" fmla="*/ 769394 h 1256"/>
                  <a:gd name="T6" fmla="*/ 713205 w 998"/>
                  <a:gd name="T7" fmla="*/ 559491 h 1256"/>
                  <a:gd name="T8" fmla="*/ 680379 w 998"/>
                  <a:gd name="T9" fmla="*/ 490022 h 1256"/>
                  <a:gd name="T10" fmla="*/ 666951 w 998"/>
                  <a:gd name="T11" fmla="*/ 478817 h 1256"/>
                  <a:gd name="T12" fmla="*/ 667697 w 998"/>
                  <a:gd name="T13" fmla="*/ 477323 h 1256"/>
                  <a:gd name="T14" fmla="*/ 621443 w 998"/>
                  <a:gd name="T15" fmla="*/ 369757 h 1256"/>
                  <a:gd name="T16" fmla="*/ 621443 w 998"/>
                  <a:gd name="T17" fmla="*/ 367516 h 1256"/>
                  <a:gd name="T18" fmla="*/ 547586 w 998"/>
                  <a:gd name="T19" fmla="*/ 129975 h 1256"/>
                  <a:gd name="T20" fmla="*/ 459555 w 998"/>
                  <a:gd name="T21" fmla="*/ 40337 h 1256"/>
                  <a:gd name="T22" fmla="*/ 353618 w 998"/>
                  <a:gd name="T23" fmla="*/ 747 h 1256"/>
                  <a:gd name="T24" fmla="*/ 320047 w 998"/>
                  <a:gd name="T25" fmla="*/ 61253 h 1256"/>
                  <a:gd name="T26" fmla="*/ 433444 w 998"/>
                  <a:gd name="T27" fmla="*/ 144168 h 1256"/>
                  <a:gd name="T28" fmla="*/ 508793 w 998"/>
                  <a:gd name="T29" fmla="*/ 243517 h 1256"/>
                  <a:gd name="T30" fmla="*/ 511031 w 998"/>
                  <a:gd name="T31" fmla="*/ 331661 h 1256"/>
                  <a:gd name="T32" fmla="*/ 508047 w 998"/>
                  <a:gd name="T33" fmla="*/ 335396 h 1256"/>
                  <a:gd name="T34" fmla="*/ 508047 w 998"/>
                  <a:gd name="T35" fmla="*/ 335396 h 1256"/>
                  <a:gd name="T36" fmla="*/ 455078 w 998"/>
                  <a:gd name="T37" fmla="*/ 342866 h 1256"/>
                  <a:gd name="T38" fmla="*/ 417031 w 998"/>
                  <a:gd name="T39" fmla="*/ 369010 h 1256"/>
                  <a:gd name="T40" fmla="*/ 416285 w 998"/>
                  <a:gd name="T41" fmla="*/ 369757 h 1256"/>
                  <a:gd name="T42" fmla="*/ 391666 w 998"/>
                  <a:gd name="T43" fmla="*/ 372745 h 1256"/>
                  <a:gd name="T44" fmla="*/ 270809 w 998"/>
                  <a:gd name="T45" fmla="*/ 421299 h 1256"/>
                  <a:gd name="T46" fmla="*/ 211127 w 998"/>
                  <a:gd name="T47" fmla="*/ 458648 h 1256"/>
                  <a:gd name="T48" fmla="*/ 131301 w 998"/>
                  <a:gd name="T49" fmla="*/ 482552 h 1256"/>
                  <a:gd name="T50" fmla="*/ 36555 w 998"/>
                  <a:gd name="T51" fmla="*/ 492262 h 1256"/>
                  <a:gd name="T52" fmla="*/ 4476 w 998"/>
                  <a:gd name="T53" fmla="*/ 534841 h 1256"/>
                  <a:gd name="T54" fmla="*/ 76841 w 998"/>
                  <a:gd name="T55" fmla="*/ 594599 h 1256"/>
                  <a:gd name="T56" fmla="*/ 193222 w 998"/>
                  <a:gd name="T57" fmla="*/ 565467 h 1256"/>
                  <a:gd name="T58" fmla="*/ 265587 w 998"/>
                  <a:gd name="T59" fmla="*/ 539322 h 1256"/>
                  <a:gd name="T60" fmla="*/ 341682 w 998"/>
                  <a:gd name="T61" fmla="*/ 557997 h 1256"/>
                  <a:gd name="T62" fmla="*/ 346904 w 998"/>
                  <a:gd name="T63" fmla="*/ 604310 h 1256"/>
                  <a:gd name="T64" fmla="*/ 329745 w 998"/>
                  <a:gd name="T65" fmla="*/ 658840 h 1256"/>
                  <a:gd name="T66" fmla="*/ 302142 w 998"/>
                  <a:gd name="T67" fmla="*/ 714864 h 1256"/>
                  <a:gd name="T68" fmla="*/ 274539 w 998"/>
                  <a:gd name="T69" fmla="*/ 855297 h 1256"/>
                  <a:gd name="T70" fmla="*/ 352126 w 998"/>
                  <a:gd name="T71" fmla="*/ 857538 h 1256"/>
                  <a:gd name="T72" fmla="*/ 400618 w 998"/>
                  <a:gd name="T73" fmla="*/ 792550 h 1256"/>
                  <a:gd name="T74" fmla="*/ 443888 w 998"/>
                  <a:gd name="T75" fmla="*/ 688719 h 1256"/>
                  <a:gd name="T76" fmla="*/ 451348 w 998"/>
                  <a:gd name="T77" fmla="*/ 592358 h 1256"/>
                  <a:gd name="T78" fmla="*/ 468507 w 998"/>
                  <a:gd name="T79" fmla="*/ 634189 h 1256"/>
                  <a:gd name="T80" fmla="*/ 483428 w 998"/>
                  <a:gd name="T81" fmla="*/ 691707 h 1256"/>
                  <a:gd name="T82" fmla="*/ 490142 w 998"/>
                  <a:gd name="T83" fmla="*/ 758936 h 1256"/>
                  <a:gd name="T84" fmla="*/ 475221 w 998"/>
                  <a:gd name="T85" fmla="*/ 832140 h 1256"/>
                  <a:gd name="T86" fmla="*/ 513269 w 998"/>
                  <a:gd name="T87" fmla="*/ 938212 h 1256"/>
                  <a:gd name="T88" fmla="*/ 541618 w 998"/>
                  <a:gd name="T89" fmla="*/ 924766 h 1256"/>
                  <a:gd name="T90" fmla="*/ 646062 w 998"/>
                  <a:gd name="T91" fmla="*/ 819442 h 1256"/>
                  <a:gd name="T92" fmla="*/ 646808 w 998"/>
                  <a:gd name="T93" fmla="*/ 818695 h 1256"/>
                  <a:gd name="T94" fmla="*/ 713951 w 998"/>
                  <a:gd name="T95" fmla="*/ 907586 h 1256"/>
                  <a:gd name="T96" fmla="*/ 744538 w 998"/>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8"/>
                  <a:gd name="T148" fmla="*/ 0 h 1256"/>
                  <a:gd name="T149" fmla="*/ 998 w 998"/>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w="9525">
                <a:noFill/>
                <a:round/>
                <a:headEnd/>
                <a:tailEnd/>
              </a:ln>
            </p:spPr>
            <p:txBody>
              <a:bodyPr/>
              <a:lstStyle/>
              <a:p>
                <a:endParaRPr lang="en-US"/>
              </a:p>
            </p:txBody>
          </p:sp>
          <p:sp>
            <p:nvSpPr>
              <p:cNvPr id="547" name="Freeform 25"/>
              <p:cNvSpPr>
                <a:spLocks/>
              </p:cNvSpPr>
              <p:nvPr/>
            </p:nvSpPr>
            <p:spPr bwMode="auto">
              <a:xfrm>
                <a:off x="4980448" y="2272852"/>
                <a:ext cx="303416" cy="35714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a:lstStyle/>
              <a:p>
                <a:pPr fontAlgn="auto">
                  <a:spcBef>
                    <a:spcPts val="0"/>
                  </a:spcBef>
                  <a:spcAft>
                    <a:spcPts val="0"/>
                  </a:spcAft>
                  <a:defRPr/>
                </a:pPr>
                <a:endParaRPr lang="nl-BE">
                  <a:latin typeface="+mn-lt"/>
                  <a:cs typeface="+mn-cs"/>
                </a:endParaRPr>
              </a:p>
            </p:txBody>
          </p:sp>
          <p:sp>
            <p:nvSpPr>
              <p:cNvPr id="548" name="Freeform 26"/>
              <p:cNvSpPr>
                <a:spLocks/>
              </p:cNvSpPr>
              <p:nvPr/>
            </p:nvSpPr>
            <p:spPr bwMode="auto">
              <a:xfrm>
                <a:off x="4979021" y="2284146"/>
                <a:ext cx="297465" cy="351193"/>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sp>
            <p:nvSpPr>
              <p:cNvPr id="29143" name="Freeform 27"/>
              <p:cNvSpPr>
                <a:spLocks/>
              </p:cNvSpPr>
              <p:nvPr/>
            </p:nvSpPr>
            <p:spPr bwMode="auto">
              <a:xfrm>
                <a:off x="4665664" y="2620963"/>
                <a:ext cx="735013" cy="600075"/>
              </a:xfrm>
              <a:custGeom>
                <a:avLst/>
                <a:gdLst>
                  <a:gd name="T0" fmla="*/ 664727 w 983"/>
                  <a:gd name="T1" fmla="*/ 538127 h 804"/>
                  <a:gd name="T2" fmla="*/ 648277 w 983"/>
                  <a:gd name="T3" fmla="*/ 460505 h 804"/>
                  <a:gd name="T4" fmla="*/ 663231 w 983"/>
                  <a:gd name="T5" fmla="*/ 334370 h 804"/>
                  <a:gd name="T6" fmla="*/ 659493 w 983"/>
                  <a:gd name="T7" fmla="*/ 281378 h 804"/>
                  <a:gd name="T8" fmla="*/ 646782 w 983"/>
                  <a:gd name="T9" fmla="*/ 434383 h 804"/>
                  <a:gd name="T10" fmla="*/ 543596 w 983"/>
                  <a:gd name="T11" fmla="*/ 572460 h 804"/>
                  <a:gd name="T12" fmla="*/ 577991 w 983"/>
                  <a:gd name="T13" fmla="*/ 453788 h 804"/>
                  <a:gd name="T14" fmla="*/ 581730 w 983"/>
                  <a:gd name="T15" fmla="*/ 394079 h 804"/>
                  <a:gd name="T16" fmla="*/ 551073 w 983"/>
                  <a:gd name="T17" fmla="*/ 260480 h 804"/>
                  <a:gd name="T18" fmla="*/ 570514 w 983"/>
                  <a:gd name="T19" fmla="*/ 364971 h 804"/>
                  <a:gd name="T20" fmla="*/ 543596 w 983"/>
                  <a:gd name="T21" fmla="*/ 544844 h 804"/>
                  <a:gd name="T22" fmla="*/ 478544 w 983"/>
                  <a:gd name="T23" fmla="*/ 496331 h 804"/>
                  <a:gd name="T24" fmla="*/ 469571 w 983"/>
                  <a:gd name="T25" fmla="*/ 288096 h 804"/>
                  <a:gd name="T26" fmla="*/ 444148 w 983"/>
                  <a:gd name="T27" fmla="*/ 235104 h 804"/>
                  <a:gd name="T28" fmla="*/ 442653 w 983"/>
                  <a:gd name="T29" fmla="*/ 249285 h 804"/>
                  <a:gd name="T30" fmla="*/ 435923 w 983"/>
                  <a:gd name="T31" fmla="*/ 322428 h 804"/>
                  <a:gd name="T32" fmla="*/ 408258 w 983"/>
                  <a:gd name="T33" fmla="*/ 403036 h 804"/>
                  <a:gd name="T34" fmla="*/ 403023 w 983"/>
                  <a:gd name="T35" fmla="*/ 412738 h 804"/>
                  <a:gd name="T36" fmla="*/ 331242 w 983"/>
                  <a:gd name="T37" fmla="*/ 507526 h 804"/>
                  <a:gd name="T38" fmla="*/ 264694 w 983"/>
                  <a:gd name="T39" fmla="*/ 460505 h 804"/>
                  <a:gd name="T40" fmla="*/ 340215 w 983"/>
                  <a:gd name="T41" fmla="*/ 297798 h 804"/>
                  <a:gd name="T42" fmla="*/ 346944 w 983"/>
                  <a:gd name="T43" fmla="*/ 211220 h 804"/>
                  <a:gd name="T44" fmla="*/ 297594 w 983"/>
                  <a:gd name="T45" fmla="*/ 167185 h 804"/>
                  <a:gd name="T46" fmla="*/ 326756 w 983"/>
                  <a:gd name="T47" fmla="*/ 197040 h 804"/>
                  <a:gd name="T48" fmla="*/ 241515 w 983"/>
                  <a:gd name="T49" fmla="*/ 191069 h 804"/>
                  <a:gd name="T50" fmla="*/ 13459 w 983"/>
                  <a:gd name="T51" fmla="*/ 205996 h 804"/>
                  <a:gd name="T52" fmla="*/ 64304 w 983"/>
                  <a:gd name="T53" fmla="*/ 151511 h 804"/>
                  <a:gd name="T54" fmla="*/ 263947 w 983"/>
                  <a:gd name="T55" fmla="*/ 88071 h 804"/>
                  <a:gd name="T56" fmla="*/ 453869 w 983"/>
                  <a:gd name="T57" fmla="*/ 36572 h 804"/>
                  <a:gd name="T58" fmla="*/ 518921 w 983"/>
                  <a:gd name="T59" fmla="*/ 45528 h 804"/>
                  <a:gd name="T60" fmla="*/ 416483 w 983"/>
                  <a:gd name="T61" fmla="*/ 26123 h 804"/>
                  <a:gd name="T62" fmla="*/ 475553 w 983"/>
                  <a:gd name="T63" fmla="*/ 2985 h 804"/>
                  <a:gd name="T64" fmla="*/ 654259 w 983"/>
                  <a:gd name="T65" fmla="*/ 128374 h 804"/>
                  <a:gd name="T66" fmla="*/ 586964 w 983"/>
                  <a:gd name="T67" fmla="*/ 74636 h 804"/>
                  <a:gd name="T68" fmla="*/ 656502 w 983"/>
                  <a:gd name="T69" fmla="*/ 136584 h 804"/>
                  <a:gd name="T70" fmla="*/ 699870 w 983"/>
                  <a:gd name="T71" fmla="*/ 353029 h 804"/>
                  <a:gd name="T72" fmla="*/ 705104 w 983"/>
                  <a:gd name="T73" fmla="*/ 556786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4"/>
                  <a:gd name="T113" fmla="*/ 983 w 983"/>
                  <a:gd name="T114" fmla="*/ 804 h 8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w="9525">
                <a:noFill/>
                <a:round/>
                <a:headEnd/>
                <a:tailEnd/>
              </a:ln>
            </p:spPr>
            <p:txBody>
              <a:bodyPr/>
              <a:lstStyle/>
              <a:p>
                <a:endParaRPr lang="en-US"/>
              </a:p>
            </p:txBody>
          </p:sp>
          <p:sp>
            <p:nvSpPr>
              <p:cNvPr id="29144" name="Freeform 28"/>
              <p:cNvSpPr>
                <a:spLocks/>
              </p:cNvSpPr>
              <p:nvPr/>
            </p:nvSpPr>
            <p:spPr bwMode="auto">
              <a:xfrm>
                <a:off x="4679951" y="2655888"/>
                <a:ext cx="388938" cy="127000"/>
              </a:xfrm>
              <a:custGeom>
                <a:avLst/>
                <a:gdLst>
                  <a:gd name="T0" fmla="*/ 35154 w 520"/>
                  <a:gd name="T1" fmla="*/ 123265 h 170"/>
                  <a:gd name="T2" fmla="*/ 166047 w 520"/>
                  <a:gd name="T3" fmla="*/ 112059 h 170"/>
                  <a:gd name="T4" fmla="*/ 245330 w 520"/>
                  <a:gd name="T5" fmla="*/ 71718 h 170"/>
                  <a:gd name="T6" fmla="*/ 313394 w 520"/>
                  <a:gd name="T7" fmla="*/ 25400 h 170"/>
                  <a:gd name="T8" fmla="*/ 388938 w 520"/>
                  <a:gd name="T9" fmla="*/ 0 h 170"/>
                  <a:gd name="T10" fmla="*/ 372483 w 520"/>
                  <a:gd name="T11" fmla="*/ 2241 h 170"/>
                  <a:gd name="T12" fmla="*/ 249818 w 520"/>
                  <a:gd name="T13" fmla="*/ 53041 h 170"/>
                  <a:gd name="T14" fmla="*/ 145104 w 520"/>
                  <a:gd name="T15" fmla="*/ 104588 h 170"/>
                  <a:gd name="T16" fmla="*/ 50113 w 520"/>
                  <a:gd name="T17" fmla="*/ 116541 h 170"/>
                  <a:gd name="T18" fmla="*/ 6732 w 520"/>
                  <a:gd name="T19" fmla="*/ 123265 h 170"/>
                  <a:gd name="T20" fmla="*/ 0 w 520"/>
                  <a:gd name="T21" fmla="*/ 127000 h 170"/>
                  <a:gd name="T22" fmla="*/ 35154 w 520"/>
                  <a:gd name="T23" fmla="*/ 123265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w="9525">
                <a:noFill/>
                <a:round/>
                <a:headEnd/>
                <a:tailEnd/>
              </a:ln>
            </p:spPr>
            <p:txBody>
              <a:bodyPr/>
              <a:lstStyle/>
              <a:p>
                <a:endParaRPr lang="en-US"/>
              </a:p>
            </p:txBody>
          </p:sp>
          <p:sp>
            <p:nvSpPr>
              <p:cNvPr id="29145" name="Freeform 29"/>
              <p:cNvSpPr>
                <a:spLocks/>
              </p:cNvSpPr>
              <p:nvPr/>
            </p:nvSpPr>
            <p:spPr bwMode="auto">
              <a:xfrm>
                <a:off x="4679951" y="2771775"/>
                <a:ext cx="422275" cy="361950"/>
              </a:xfrm>
              <a:custGeom>
                <a:avLst/>
                <a:gdLst>
                  <a:gd name="T0" fmla="*/ 412559 w 565"/>
                  <a:gd name="T1" fmla="*/ 200005 h 485"/>
                  <a:gd name="T2" fmla="*/ 421528 w 565"/>
                  <a:gd name="T3" fmla="*/ 170900 h 485"/>
                  <a:gd name="T4" fmla="*/ 422275 w 565"/>
                  <a:gd name="T5" fmla="*/ 168661 h 485"/>
                  <a:gd name="T6" fmla="*/ 385653 w 565"/>
                  <a:gd name="T7" fmla="*/ 238812 h 485"/>
                  <a:gd name="T8" fmla="*/ 331093 w 565"/>
                  <a:gd name="T9" fmla="*/ 315680 h 485"/>
                  <a:gd name="T10" fmla="*/ 278776 w 565"/>
                  <a:gd name="T11" fmla="*/ 323889 h 485"/>
                  <a:gd name="T12" fmla="*/ 271302 w 565"/>
                  <a:gd name="T13" fmla="*/ 270157 h 485"/>
                  <a:gd name="T14" fmla="*/ 325114 w 565"/>
                  <a:gd name="T15" fmla="*/ 197020 h 485"/>
                  <a:gd name="T16" fmla="*/ 350526 w 565"/>
                  <a:gd name="T17" fmla="*/ 111197 h 485"/>
                  <a:gd name="T18" fmla="*/ 316893 w 565"/>
                  <a:gd name="T19" fmla="*/ 29852 h 485"/>
                  <a:gd name="T20" fmla="*/ 236175 w 565"/>
                  <a:gd name="T21" fmla="*/ 5224 h 485"/>
                  <a:gd name="T22" fmla="*/ 277281 w 565"/>
                  <a:gd name="T23" fmla="*/ 26866 h 485"/>
                  <a:gd name="T24" fmla="*/ 275039 w 565"/>
                  <a:gd name="T25" fmla="*/ 30598 h 485"/>
                  <a:gd name="T26" fmla="*/ 76981 w 565"/>
                  <a:gd name="T27" fmla="*/ 60449 h 485"/>
                  <a:gd name="T28" fmla="*/ 0 w 565"/>
                  <a:gd name="T29" fmla="*/ 55972 h 485"/>
                  <a:gd name="T30" fmla="*/ 118835 w 565"/>
                  <a:gd name="T31" fmla="*/ 87316 h 485"/>
                  <a:gd name="T32" fmla="*/ 227206 w 565"/>
                  <a:gd name="T33" fmla="*/ 39553 h 485"/>
                  <a:gd name="T34" fmla="*/ 315398 w 565"/>
                  <a:gd name="T35" fmla="*/ 50001 h 485"/>
                  <a:gd name="T36" fmla="*/ 312409 w 565"/>
                  <a:gd name="T37" fmla="*/ 45524 h 485"/>
                  <a:gd name="T38" fmla="*/ 275787 w 565"/>
                  <a:gd name="T39" fmla="*/ 12687 h 485"/>
                  <a:gd name="T40" fmla="*/ 283261 w 565"/>
                  <a:gd name="T41" fmla="*/ 15672 h 485"/>
                  <a:gd name="T42" fmla="*/ 294471 w 565"/>
                  <a:gd name="T43" fmla="*/ 20896 h 485"/>
                  <a:gd name="T44" fmla="*/ 332588 w 565"/>
                  <a:gd name="T45" fmla="*/ 59703 h 485"/>
                  <a:gd name="T46" fmla="*/ 335578 w 565"/>
                  <a:gd name="T47" fmla="*/ 65673 h 485"/>
                  <a:gd name="T48" fmla="*/ 325862 w 565"/>
                  <a:gd name="T49" fmla="*/ 146273 h 485"/>
                  <a:gd name="T50" fmla="*/ 286250 w 565"/>
                  <a:gd name="T51" fmla="*/ 229111 h 485"/>
                  <a:gd name="T52" fmla="*/ 250375 w 565"/>
                  <a:gd name="T53" fmla="*/ 308964 h 485"/>
                  <a:gd name="T54" fmla="*/ 260839 w 565"/>
                  <a:gd name="T55" fmla="*/ 346278 h 485"/>
                  <a:gd name="T56" fmla="*/ 316893 w 565"/>
                  <a:gd name="T57" fmla="*/ 355980 h 485"/>
                  <a:gd name="T58" fmla="*/ 373695 w 565"/>
                  <a:gd name="T59" fmla="*/ 288067 h 485"/>
                  <a:gd name="T60" fmla="*/ 388642 w 565"/>
                  <a:gd name="T61" fmla="*/ 261201 h 485"/>
                  <a:gd name="T62" fmla="*/ 390885 w 565"/>
                  <a:gd name="T63" fmla="*/ 259708 h 485"/>
                  <a:gd name="T64" fmla="*/ 393874 w 565"/>
                  <a:gd name="T65" fmla="*/ 251499 h 485"/>
                  <a:gd name="T66" fmla="*/ 412559 w 565"/>
                  <a:gd name="T67" fmla="*/ 200005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w="9525">
                <a:noFill/>
                <a:round/>
                <a:headEnd/>
                <a:tailEnd/>
              </a:ln>
            </p:spPr>
            <p:txBody>
              <a:bodyPr/>
              <a:lstStyle/>
              <a:p>
                <a:endParaRPr lang="en-US"/>
              </a:p>
            </p:txBody>
          </p:sp>
          <p:sp>
            <p:nvSpPr>
              <p:cNvPr id="29146" name="Freeform 30"/>
              <p:cNvSpPr>
                <a:spLocks/>
              </p:cNvSpPr>
              <p:nvPr/>
            </p:nvSpPr>
            <p:spPr bwMode="auto">
              <a:xfrm>
                <a:off x="5108576" y="2833688"/>
                <a:ext cx="100013" cy="385762"/>
              </a:xfrm>
              <a:custGeom>
                <a:avLst/>
                <a:gdLst>
                  <a:gd name="T0" fmla="*/ 76129 w 134"/>
                  <a:gd name="T1" fmla="*/ 248951 h 516"/>
                  <a:gd name="T2" fmla="*/ 73890 w 134"/>
                  <a:gd name="T3" fmla="*/ 91955 h 516"/>
                  <a:gd name="T4" fmla="*/ 31347 w 134"/>
                  <a:gd name="T5" fmla="*/ 14952 h 516"/>
                  <a:gd name="T6" fmla="*/ 14181 w 134"/>
                  <a:gd name="T7" fmla="*/ 2243 h 516"/>
                  <a:gd name="T8" fmla="*/ 746 w 134"/>
                  <a:gd name="T9" fmla="*/ 15700 h 516"/>
                  <a:gd name="T10" fmla="*/ 746 w 134"/>
                  <a:gd name="T11" fmla="*/ 20185 h 516"/>
                  <a:gd name="T12" fmla="*/ 1493 w 134"/>
                  <a:gd name="T13" fmla="*/ 21680 h 516"/>
                  <a:gd name="T14" fmla="*/ 2985 w 134"/>
                  <a:gd name="T15" fmla="*/ 32147 h 516"/>
                  <a:gd name="T16" fmla="*/ 2985 w 134"/>
                  <a:gd name="T17" fmla="*/ 32894 h 516"/>
                  <a:gd name="T18" fmla="*/ 26869 w 134"/>
                  <a:gd name="T19" fmla="*/ 74760 h 516"/>
                  <a:gd name="T20" fmla="*/ 49260 w 134"/>
                  <a:gd name="T21" fmla="*/ 180919 h 516"/>
                  <a:gd name="T22" fmla="*/ 35826 w 134"/>
                  <a:gd name="T23" fmla="*/ 283341 h 516"/>
                  <a:gd name="T24" fmla="*/ 41796 w 134"/>
                  <a:gd name="T25" fmla="*/ 358101 h 516"/>
                  <a:gd name="T26" fmla="*/ 100013 w 134"/>
                  <a:gd name="T27" fmla="*/ 334925 h 516"/>
                  <a:gd name="T28" fmla="*/ 76129 w 134"/>
                  <a:gd name="T29" fmla="*/ 248951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516"/>
                  <a:gd name="T47" fmla="*/ 134 w 134"/>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w="9525">
                <a:noFill/>
                <a:round/>
                <a:headEnd/>
                <a:tailEnd/>
              </a:ln>
            </p:spPr>
            <p:txBody>
              <a:bodyPr/>
              <a:lstStyle/>
              <a:p>
                <a:endParaRPr lang="en-US"/>
              </a:p>
            </p:txBody>
          </p:sp>
          <p:sp>
            <p:nvSpPr>
              <p:cNvPr id="29147" name="Freeform 31"/>
              <p:cNvSpPr>
                <a:spLocks/>
              </p:cNvSpPr>
              <p:nvPr/>
            </p:nvSpPr>
            <p:spPr bwMode="auto">
              <a:xfrm>
                <a:off x="5210176" y="2911475"/>
                <a:ext cx="68263" cy="282575"/>
              </a:xfrm>
              <a:custGeom>
                <a:avLst/>
                <a:gdLst>
                  <a:gd name="T0" fmla="*/ 48229 w 92"/>
                  <a:gd name="T1" fmla="*/ 130074 h 378"/>
                  <a:gd name="T2" fmla="*/ 35615 w 92"/>
                  <a:gd name="T3" fmla="*/ 52329 h 378"/>
                  <a:gd name="T4" fmla="*/ 14840 w 92"/>
                  <a:gd name="T5" fmla="*/ 0 h 378"/>
                  <a:gd name="T6" fmla="*/ 26712 w 92"/>
                  <a:gd name="T7" fmla="*/ 43358 h 378"/>
                  <a:gd name="T8" fmla="*/ 37841 w 92"/>
                  <a:gd name="T9" fmla="*/ 103162 h 378"/>
                  <a:gd name="T10" fmla="*/ 34132 w 92"/>
                  <a:gd name="T11" fmla="*/ 161471 h 378"/>
                  <a:gd name="T12" fmla="*/ 34132 w 92"/>
                  <a:gd name="T13" fmla="*/ 162967 h 378"/>
                  <a:gd name="T14" fmla="*/ 26712 w 92"/>
                  <a:gd name="T15" fmla="*/ 196606 h 378"/>
                  <a:gd name="T16" fmla="*/ 0 w 92"/>
                  <a:gd name="T17" fmla="*/ 281827 h 378"/>
                  <a:gd name="T18" fmla="*/ 64553 w 92"/>
                  <a:gd name="T19" fmla="*/ 221276 h 378"/>
                  <a:gd name="T20" fmla="*/ 68263 w 92"/>
                  <a:gd name="T21" fmla="*/ 214548 h 378"/>
                  <a:gd name="T22" fmla="*/ 48229 w 92"/>
                  <a:gd name="T23" fmla="*/ 130074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378"/>
                  <a:gd name="T38" fmla="*/ 92 w 92"/>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w="9525">
                <a:noFill/>
                <a:round/>
                <a:headEnd/>
                <a:tailEnd/>
              </a:ln>
            </p:spPr>
            <p:txBody>
              <a:bodyPr/>
              <a:lstStyle/>
              <a:p>
                <a:endParaRPr lang="en-US"/>
              </a:p>
            </p:txBody>
          </p:sp>
          <p:sp>
            <p:nvSpPr>
              <p:cNvPr id="29148" name="Freeform 32"/>
              <p:cNvSpPr>
                <a:spLocks/>
              </p:cNvSpPr>
              <p:nvPr/>
            </p:nvSpPr>
            <p:spPr bwMode="auto">
              <a:xfrm>
                <a:off x="5313364" y="2913063"/>
                <a:ext cx="87313" cy="268287"/>
              </a:xfrm>
              <a:custGeom>
                <a:avLst/>
                <a:gdLst>
                  <a:gd name="T0" fmla="*/ 79914 w 118"/>
                  <a:gd name="T1" fmla="*/ 212986 h 359"/>
                  <a:gd name="T2" fmla="*/ 64375 w 118"/>
                  <a:gd name="T3" fmla="*/ 159179 h 359"/>
                  <a:gd name="T4" fmla="*/ 59935 w 118"/>
                  <a:gd name="T5" fmla="*/ 159179 h 359"/>
                  <a:gd name="T6" fmla="*/ 32557 w 118"/>
                  <a:gd name="T7" fmla="*/ 133770 h 359"/>
                  <a:gd name="T8" fmla="*/ 22938 w 118"/>
                  <a:gd name="T9" fmla="*/ 74732 h 359"/>
                  <a:gd name="T10" fmla="*/ 14059 w 118"/>
                  <a:gd name="T11" fmla="*/ 0 h 359"/>
                  <a:gd name="T12" fmla="*/ 16279 w 118"/>
                  <a:gd name="T13" fmla="*/ 42597 h 359"/>
                  <a:gd name="T14" fmla="*/ 18499 w 118"/>
                  <a:gd name="T15" fmla="*/ 97151 h 359"/>
                  <a:gd name="T16" fmla="*/ 1480 w 118"/>
                  <a:gd name="T17" fmla="*/ 168894 h 359"/>
                  <a:gd name="T18" fmla="*/ 2220 w 118"/>
                  <a:gd name="T19" fmla="*/ 171136 h 359"/>
                  <a:gd name="T20" fmla="*/ 17759 w 118"/>
                  <a:gd name="T21" fmla="*/ 246615 h 359"/>
                  <a:gd name="T22" fmla="*/ 57715 w 118"/>
                  <a:gd name="T23" fmla="*/ 265298 h 359"/>
                  <a:gd name="T24" fmla="*/ 79914 w 118"/>
                  <a:gd name="T25" fmla="*/ 21298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w="9525">
                <a:noFill/>
                <a:round/>
                <a:headEnd/>
                <a:tailEnd/>
              </a:ln>
            </p:spPr>
            <p:txBody>
              <a:bodyPr/>
              <a:lstStyle/>
              <a:p>
                <a:endParaRPr lang="en-US"/>
              </a:p>
            </p:txBody>
          </p:sp>
          <p:sp>
            <p:nvSpPr>
              <p:cNvPr id="29149" name="Freeform 33"/>
              <p:cNvSpPr>
                <a:spLocks/>
              </p:cNvSpPr>
              <p:nvPr/>
            </p:nvSpPr>
            <p:spPr bwMode="auto">
              <a:xfrm>
                <a:off x="5145089" y="2620963"/>
                <a:ext cx="177800" cy="92075"/>
              </a:xfrm>
              <a:custGeom>
                <a:avLst/>
                <a:gdLst>
                  <a:gd name="T0" fmla="*/ 747 w 238"/>
                  <a:gd name="T1" fmla="*/ 4455 h 124"/>
                  <a:gd name="T2" fmla="*/ 11206 w 238"/>
                  <a:gd name="T3" fmla="*/ 14851 h 124"/>
                  <a:gd name="T4" fmla="*/ 73212 w 238"/>
                  <a:gd name="T5" fmla="*/ 33414 h 124"/>
                  <a:gd name="T6" fmla="*/ 121771 w 238"/>
                  <a:gd name="T7" fmla="*/ 58661 h 124"/>
                  <a:gd name="T8" fmla="*/ 150906 w 238"/>
                  <a:gd name="T9" fmla="*/ 82422 h 124"/>
                  <a:gd name="T10" fmla="*/ 177800 w 238"/>
                  <a:gd name="T11" fmla="*/ 92075 h 124"/>
                  <a:gd name="T12" fmla="*/ 94876 w 238"/>
                  <a:gd name="T13" fmla="*/ 16336 h 124"/>
                  <a:gd name="T14" fmla="*/ 0 w 238"/>
                  <a:gd name="T15" fmla="*/ 2228 h 124"/>
                  <a:gd name="T16" fmla="*/ 747 w 238"/>
                  <a:gd name="T17" fmla="*/ 4455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124"/>
                  <a:gd name="T29" fmla="*/ 238 w 23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w="9525">
                <a:noFill/>
                <a:round/>
                <a:headEnd/>
                <a:tailEnd/>
              </a:ln>
            </p:spPr>
            <p:txBody>
              <a:bodyPr/>
              <a:lstStyle/>
              <a:p>
                <a:endParaRPr lang="en-US"/>
              </a:p>
            </p:txBody>
          </p:sp>
          <p:sp>
            <p:nvSpPr>
              <p:cNvPr id="29150" name="Freeform 34"/>
              <p:cNvSpPr>
                <a:spLocks/>
              </p:cNvSpPr>
              <p:nvPr/>
            </p:nvSpPr>
            <p:spPr bwMode="auto">
              <a:xfrm>
                <a:off x="5027614" y="2728913"/>
                <a:ext cx="336550" cy="160337"/>
              </a:xfrm>
              <a:custGeom>
                <a:avLst/>
                <a:gdLst>
                  <a:gd name="T0" fmla="*/ 330554 w 449"/>
                  <a:gd name="T1" fmla="*/ 130507 h 215"/>
                  <a:gd name="T2" fmla="*/ 243605 w 449"/>
                  <a:gd name="T3" fmla="*/ 82779 h 215"/>
                  <a:gd name="T4" fmla="*/ 147662 w 449"/>
                  <a:gd name="T5" fmla="*/ 51457 h 215"/>
                  <a:gd name="T6" fmla="*/ 55467 w 449"/>
                  <a:gd name="T7" fmla="*/ 11932 h 215"/>
                  <a:gd name="T8" fmla="*/ 2998 w 449"/>
                  <a:gd name="T9" fmla="*/ 14915 h 215"/>
                  <a:gd name="T10" fmla="*/ 5996 w 449"/>
                  <a:gd name="T11" fmla="*/ 26101 h 215"/>
                  <a:gd name="T12" fmla="*/ 7496 w 449"/>
                  <a:gd name="T13" fmla="*/ 26847 h 215"/>
                  <a:gd name="T14" fmla="*/ 8245 w 449"/>
                  <a:gd name="T15" fmla="*/ 26847 h 215"/>
                  <a:gd name="T16" fmla="*/ 49471 w 449"/>
                  <a:gd name="T17" fmla="*/ 52203 h 215"/>
                  <a:gd name="T18" fmla="*/ 103439 w 449"/>
                  <a:gd name="T19" fmla="*/ 70847 h 215"/>
                  <a:gd name="T20" fmla="*/ 161154 w 449"/>
                  <a:gd name="T21" fmla="*/ 99185 h 215"/>
                  <a:gd name="T22" fmla="*/ 230113 w 449"/>
                  <a:gd name="T23" fmla="*/ 121558 h 215"/>
                  <a:gd name="T24" fmla="*/ 276586 w 449"/>
                  <a:gd name="T25" fmla="*/ 152879 h 215"/>
                  <a:gd name="T26" fmla="*/ 335051 w 449"/>
                  <a:gd name="T27" fmla="*/ 140202 h 215"/>
                  <a:gd name="T28" fmla="*/ 330554 w 449"/>
                  <a:gd name="T29" fmla="*/ 130507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9"/>
                  <a:gd name="T46" fmla="*/ 0 h 215"/>
                  <a:gd name="T47" fmla="*/ 449 w 449"/>
                  <a:gd name="T48" fmla="*/ 215 h 2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w="9525">
                <a:noFill/>
                <a:round/>
                <a:headEnd/>
                <a:tailEnd/>
              </a:ln>
            </p:spPr>
            <p:txBody>
              <a:bodyPr/>
              <a:lstStyle/>
              <a:p>
                <a:endParaRPr lang="en-US"/>
              </a:p>
            </p:txBody>
          </p:sp>
          <p:sp>
            <p:nvSpPr>
              <p:cNvPr id="29151" name="Freeform 35"/>
              <p:cNvSpPr>
                <a:spLocks/>
              </p:cNvSpPr>
              <p:nvPr/>
            </p:nvSpPr>
            <p:spPr bwMode="auto">
              <a:xfrm>
                <a:off x="5060951" y="2770188"/>
                <a:ext cx="58738" cy="23812"/>
              </a:xfrm>
              <a:custGeom>
                <a:avLst/>
                <a:gdLst>
                  <a:gd name="T0" fmla="*/ 55687 w 77"/>
                  <a:gd name="T1" fmla="*/ 17115 h 32"/>
                  <a:gd name="T2" fmla="*/ 31276 w 77"/>
                  <a:gd name="T3" fmla="*/ 2232 h 32"/>
                  <a:gd name="T4" fmla="*/ 3051 w 77"/>
                  <a:gd name="T5" fmla="*/ 1488 h 32"/>
                  <a:gd name="T6" fmla="*/ 1526 w 77"/>
                  <a:gd name="T7" fmla="*/ 3721 h 32"/>
                  <a:gd name="T8" fmla="*/ 20596 w 77"/>
                  <a:gd name="T9" fmla="*/ 8185 h 32"/>
                  <a:gd name="T10" fmla="*/ 51873 w 77"/>
                  <a:gd name="T11" fmla="*/ 21580 h 32"/>
                  <a:gd name="T12" fmla="*/ 55687 w 77"/>
                  <a:gd name="T13" fmla="*/ 17115 h 32"/>
                  <a:gd name="T14" fmla="*/ 0 60000 65536"/>
                  <a:gd name="T15" fmla="*/ 0 60000 65536"/>
                  <a:gd name="T16" fmla="*/ 0 60000 65536"/>
                  <a:gd name="T17" fmla="*/ 0 60000 65536"/>
                  <a:gd name="T18" fmla="*/ 0 60000 65536"/>
                  <a:gd name="T19" fmla="*/ 0 60000 65536"/>
                  <a:gd name="T20" fmla="*/ 0 60000 65536"/>
                  <a:gd name="T21" fmla="*/ 0 w 77"/>
                  <a:gd name="T22" fmla="*/ 0 h 32"/>
                  <a:gd name="T23" fmla="*/ 77 w 7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w="9525">
                <a:noFill/>
                <a:round/>
                <a:headEnd/>
                <a:tailEnd/>
              </a:ln>
            </p:spPr>
            <p:txBody>
              <a:bodyPr/>
              <a:lstStyle/>
              <a:p>
                <a:endParaRPr lang="en-US"/>
              </a:p>
            </p:txBody>
          </p:sp>
          <p:sp>
            <p:nvSpPr>
              <p:cNvPr id="29152" name="Freeform 36"/>
              <p:cNvSpPr>
                <a:spLocks/>
              </p:cNvSpPr>
              <p:nvPr/>
            </p:nvSpPr>
            <p:spPr bwMode="auto">
              <a:xfrm>
                <a:off x="5184776" y="2814638"/>
                <a:ext cx="47625" cy="23812"/>
              </a:xfrm>
              <a:custGeom>
                <a:avLst/>
                <a:gdLst>
                  <a:gd name="T0" fmla="*/ 45427 w 65"/>
                  <a:gd name="T1" fmla="*/ 18435 h 31"/>
                  <a:gd name="T2" fmla="*/ 3663 w 65"/>
                  <a:gd name="T3" fmla="*/ 0 h 31"/>
                  <a:gd name="T4" fmla="*/ 2198 w 65"/>
                  <a:gd name="T5" fmla="*/ 3841 h 31"/>
                  <a:gd name="T6" fmla="*/ 41763 w 65"/>
                  <a:gd name="T7" fmla="*/ 22276 h 31"/>
                  <a:gd name="T8" fmla="*/ 45427 w 65"/>
                  <a:gd name="T9" fmla="*/ 18435 h 31"/>
                  <a:gd name="T10" fmla="*/ 0 60000 65536"/>
                  <a:gd name="T11" fmla="*/ 0 60000 65536"/>
                  <a:gd name="T12" fmla="*/ 0 60000 65536"/>
                  <a:gd name="T13" fmla="*/ 0 60000 65536"/>
                  <a:gd name="T14" fmla="*/ 0 60000 65536"/>
                  <a:gd name="T15" fmla="*/ 0 w 65"/>
                  <a:gd name="T16" fmla="*/ 0 h 31"/>
                  <a:gd name="T17" fmla="*/ 65 w 65"/>
                  <a:gd name="T18" fmla="*/ 31 h 31"/>
                </a:gdLst>
                <a:ahLst/>
                <a:cxnLst>
                  <a:cxn ang="T10">
                    <a:pos x="T0" y="T1"/>
                  </a:cxn>
                  <a:cxn ang="T11">
                    <a:pos x="T2" y="T3"/>
                  </a:cxn>
                  <a:cxn ang="T12">
                    <a:pos x="T4" y="T5"/>
                  </a:cxn>
                  <a:cxn ang="T13">
                    <a:pos x="T6" y="T7"/>
                  </a:cxn>
                  <a:cxn ang="T14">
                    <a:pos x="T8" y="T9"/>
                  </a:cxn>
                </a:cxnLst>
                <a:rect l="T15" t="T16" r="T17" b="T18"/>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w="9525">
                <a:noFill/>
                <a:round/>
                <a:headEnd/>
                <a:tailEnd/>
              </a:ln>
            </p:spPr>
            <p:txBody>
              <a:bodyPr/>
              <a:lstStyle/>
              <a:p>
                <a:endParaRPr lang="en-US"/>
              </a:p>
            </p:txBody>
          </p:sp>
          <p:sp>
            <p:nvSpPr>
              <p:cNvPr id="29153" name="Freeform 37"/>
              <p:cNvSpPr>
                <a:spLocks/>
              </p:cNvSpPr>
              <p:nvPr/>
            </p:nvSpPr>
            <p:spPr bwMode="auto">
              <a:xfrm>
                <a:off x="5294314" y="2862263"/>
                <a:ext cx="33338" cy="19050"/>
              </a:xfrm>
              <a:custGeom>
                <a:avLst/>
                <a:gdLst>
                  <a:gd name="T0" fmla="*/ 31012 w 43"/>
                  <a:gd name="T1" fmla="*/ 13188 h 26"/>
                  <a:gd name="T2" fmla="*/ 4652 w 43"/>
                  <a:gd name="T3" fmla="*/ 733 h 26"/>
                  <a:gd name="T4" fmla="*/ 3101 w 43"/>
                  <a:gd name="T5" fmla="*/ 4396 h 26"/>
                  <a:gd name="T6" fmla="*/ 26360 w 43"/>
                  <a:gd name="T7" fmla="*/ 16852 h 26"/>
                  <a:gd name="T8" fmla="*/ 31012 w 43"/>
                  <a:gd name="T9" fmla="*/ 13188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w="9525">
                <a:noFill/>
                <a:round/>
                <a:headEnd/>
                <a:tailEnd/>
              </a:ln>
            </p:spPr>
            <p:txBody>
              <a:bodyPr/>
              <a:lstStyle/>
              <a:p>
                <a:endParaRPr lang="en-US"/>
              </a:p>
            </p:txBody>
          </p:sp>
        </p:grpSp>
        <p:pic>
          <p:nvPicPr>
            <p:cNvPr id="29096" name="Picture 41"/>
            <p:cNvPicPr>
              <a:picLocks noChangeAspect="1" noChangeArrowheads="1"/>
            </p:cNvPicPr>
            <p:nvPr/>
          </p:nvPicPr>
          <p:blipFill>
            <a:blip r:embed="rId3"/>
            <a:srcRect/>
            <a:stretch>
              <a:fillRect/>
            </a:stretch>
          </p:blipFill>
          <p:spPr bwMode="auto">
            <a:xfrm>
              <a:off x="7387024" y="3123061"/>
              <a:ext cx="9525" cy="22225"/>
            </a:xfrm>
            <a:prstGeom prst="rect">
              <a:avLst/>
            </a:prstGeom>
            <a:noFill/>
            <a:ln w="9525">
              <a:noFill/>
              <a:miter lim="800000"/>
              <a:headEnd/>
              <a:tailEnd/>
            </a:ln>
          </p:spPr>
        </p:pic>
        <p:sp>
          <p:nvSpPr>
            <p:cNvPr id="29097" name="Freeform 64"/>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9098" name="Freeform 65"/>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9099" name="Freeform 66"/>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9100" name="Freeform 67"/>
            <p:cNvSpPr>
              <a:spLocks/>
            </p:cNvSpPr>
            <p:nvPr/>
          </p:nvSpPr>
          <p:spPr bwMode="auto">
            <a:xfrm>
              <a:off x="6850449" y="3492948"/>
              <a:ext cx="947738" cy="547687"/>
            </a:xfrm>
            <a:custGeom>
              <a:avLst/>
              <a:gdLst>
                <a:gd name="T0" fmla="*/ 0 w 1268"/>
                <a:gd name="T1" fmla="*/ 33623 h 733"/>
                <a:gd name="T2" fmla="*/ 470132 w 1268"/>
                <a:gd name="T3" fmla="*/ 157656 h 733"/>
                <a:gd name="T4" fmla="*/ 947738 w 1268"/>
                <a:gd name="T5" fmla="*/ 0 h 733"/>
                <a:gd name="T6" fmla="*/ 858794 w 1268"/>
                <a:gd name="T7" fmla="*/ 247318 h 733"/>
                <a:gd name="T8" fmla="*/ 482838 w 1268"/>
                <a:gd name="T9" fmla="*/ 538721 h 733"/>
                <a:gd name="T10" fmla="*/ 133790 w 1268"/>
                <a:gd name="T11" fmla="*/ 269734 h 733"/>
                <a:gd name="T12" fmla="*/ 0 w 1268"/>
                <a:gd name="T13" fmla="*/ 33623 h 733"/>
                <a:gd name="T14" fmla="*/ 0 60000 65536"/>
                <a:gd name="T15" fmla="*/ 0 60000 65536"/>
                <a:gd name="T16" fmla="*/ 0 60000 65536"/>
                <a:gd name="T17" fmla="*/ 0 60000 65536"/>
                <a:gd name="T18" fmla="*/ 0 60000 65536"/>
                <a:gd name="T19" fmla="*/ 0 60000 65536"/>
                <a:gd name="T20" fmla="*/ 0 60000 65536"/>
                <a:gd name="T21" fmla="*/ 0 w 1268"/>
                <a:gd name="T22" fmla="*/ 0 h 733"/>
                <a:gd name="T23" fmla="*/ 1268 w 1268"/>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w="9525">
              <a:noFill/>
              <a:round/>
              <a:headEnd/>
              <a:tailEnd/>
            </a:ln>
          </p:spPr>
          <p:txBody>
            <a:bodyPr/>
            <a:lstStyle/>
            <a:p>
              <a:endParaRPr lang="en-US"/>
            </a:p>
          </p:txBody>
        </p:sp>
        <p:sp>
          <p:nvSpPr>
            <p:cNvPr id="29101" name="Freeform 68"/>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9102" name="Freeform 69"/>
            <p:cNvSpPr>
              <a:spLocks/>
            </p:cNvSpPr>
            <p:nvPr/>
          </p:nvSpPr>
          <p:spPr bwMode="auto">
            <a:xfrm>
              <a:off x="6740912" y="3481836"/>
              <a:ext cx="158750" cy="61912"/>
            </a:xfrm>
            <a:custGeom>
              <a:avLst/>
              <a:gdLst>
                <a:gd name="T0" fmla="*/ 1491 w 213"/>
                <a:gd name="T1" fmla="*/ 45301 h 82"/>
                <a:gd name="T2" fmla="*/ 56643 w 213"/>
                <a:gd name="T3" fmla="*/ 61912 h 82"/>
                <a:gd name="T4" fmla="*/ 157259 w 213"/>
                <a:gd name="T5" fmla="*/ 6040 h 82"/>
                <a:gd name="T6" fmla="*/ 155769 w 213"/>
                <a:gd name="T7" fmla="*/ 755 h 82"/>
                <a:gd name="T8" fmla="*/ 149061 w 213"/>
                <a:gd name="T9" fmla="*/ 2265 h 82"/>
                <a:gd name="T10" fmla="*/ 56643 w 213"/>
                <a:gd name="T11" fmla="*/ 54362 h 82"/>
                <a:gd name="T12" fmla="*/ 21614 w 213"/>
                <a:gd name="T13" fmla="*/ 46812 h 82"/>
                <a:gd name="T14" fmla="*/ 11925 w 213"/>
                <a:gd name="T15" fmla="*/ 42281 h 82"/>
                <a:gd name="T16" fmla="*/ 9689 w 213"/>
                <a:gd name="T17" fmla="*/ 40771 h 82"/>
                <a:gd name="T18" fmla="*/ 8944 w 213"/>
                <a:gd name="T19" fmla="*/ 40016 h 82"/>
                <a:gd name="T20" fmla="*/ 8944 w 213"/>
                <a:gd name="T21" fmla="*/ 40016 h 82"/>
                <a:gd name="T22" fmla="*/ 1491 w 213"/>
                <a:gd name="T23" fmla="*/ 40016 h 82"/>
                <a:gd name="T24" fmla="*/ 1491 w 213"/>
                <a:gd name="T25" fmla="*/ 4530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82"/>
                <a:gd name="T41" fmla="*/ 213 w 21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w="9525">
              <a:noFill/>
              <a:round/>
              <a:headEnd/>
              <a:tailEnd/>
            </a:ln>
          </p:spPr>
          <p:txBody>
            <a:bodyPr/>
            <a:lstStyle/>
            <a:p>
              <a:endParaRPr lang="en-US"/>
            </a:p>
          </p:txBody>
        </p:sp>
        <p:sp>
          <p:nvSpPr>
            <p:cNvPr id="29103" name="Freeform 70"/>
            <p:cNvSpPr>
              <a:spLocks noEditPoints="1"/>
            </p:cNvSpPr>
            <p:nvPr/>
          </p:nvSpPr>
          <p:spPr bwMode="auto">
            <a:xfrm>
              <a:off x="6866324" y="3499298"/>
              <a:ext cx="927100" cy="541337"/>
            </a:xfrm>
            <a:custGeom>
              <a:avLst/>
              <a:gdLst>
                <a:gd name="T0" fmla="*/ 454593 w 1242"/>
                <a:gd name="T1" fmla="*/ 151574 h 725"/>
                <a:gd name="T2" fmla="*/ 0 w 1242"/>
                <a:gd name="T3" fmla="*/ 41814 h 725"/>
                <a:gd name="T4" fmla="*/ 118687 w 1242"/>
                <a:gd name="T5" fmla="*/ 263575 h 725"/>
                <a:gd name="T6" fmla="*/ 467282 w 1242"/>
                <a:gd name="T7" fmla="*/ 532377 h 725"/>
                <a:gd name="T8" fmla="*/ 842750 w 1242"/>
                <a:gd name="T9" fmla="*/ 241175 h 725"/>
                <a:gd name="T10" fmla="*/ 927100 w 1242"/>
                <a:gd name="T11" fmla="*/ 0 h 725"/>
                <a:gd name="T12" fmla="*/ 454593 w 1242"/>
                <a:gd name="T13" fmla="*/ 151574 h 725"/>
                <a:gd name="T14" fmla="*/ 770344 w 1242"/>
                <a:gd name="T15" fmla="*/ 332269 h 725"/>
                <a:gd name="T16" fmla="*/ 638221 w 1242"/>
                <a:gd name="T17" fmla="*/ 433070 h 725"/>
                <a:gd name="T18" fmla="*/ 460564 w 1242"/>
                <a:gd name="T19" fmla="*/ 404696 h 725"/>
                <a:gd name="T20" fmla="*/ 301569 w 1242"/>
                <a:gd name="T21" fmla="*/ 403949 h 725"/>
                <a:gd name="T22" fmla="*/ 213487 w 1242"/>
                <a:gd name="T23" fmla="*/ 295682 h 725"/>
                <a:gd name="T24" fmla="*/ 468775 w 1242"/>
                <a:gd name="T25" fmla="*/ 340482 h 725"/>
                <a:gd name="T26" fmla="*/ 638221 w 1242"/>
                <a:gd name="T27" fmla="*/ 279255 h 725"/>
                <a:gd name="T28" fmla="*/ 770344 w 1242"/>
                <a:gd name="T29" fmla="*/ 332269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2"/>
                <a:gd name="T46" fmla="*/ 0 h 725"/>
                <a:gd name="T47" fmla="*/ 1242 w 1242"/>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w="9525">
              <a:noFill/>
              <a:round/>
              <a:headEnd/>
              <a:tailEnd/>
            </a:ln>
          </p:spPr>
          <p:txBody>
            <a:bodyPr/>
            <a:lstStyle/>
            <a:p>
              <a:endParaRPr lang="en-US"/>
            </a:p>
          </p:txBody>
        </p:sp>
        <p:sp>
          <p:nvSpPr>
            <p:cNvPr id="29104" name="Freeform 71"/>
            <p:cNvSpPr>
              <a:spLocks/>
            </p:cNvSpPr>
            <p:nvPr/>
          </p:nvSpPr>
          <p:spPr bwMode="auto">
            <a:xfrm>
              <a:off x="7764849" y="3440561"/>
              <a:ext cx="131763" cy="85725"/>
            </a:xfrm>
            <a:custGeom>
              <a:avLst/>
              <a:gdLst>
                <a:gd name="T0" fmla="*/ 0 w 176"/>
                <a:gd name="T1" fmla="*/ 3760 h 114"/>
                <a:gd name="T2" fmla="*/ 17968 w 176"/>
                <a:gd name="T3" fmla="*/ 42111 h 114"/>
                <a:gd name="T4" fmla="*/ 125774 w 176"/>
                <a:gd name="T5" fmla="*/ 85725 h 114"/>
                <a:gd name="T6" fmla="*/ 131014 w 176"/>
                <a:gd name="T7" fmla="*/ 82717 h 114"/>
                <a:gd name="T8" fmla="*/ 127271 w 176"/>
                <a:gd name="T9" fmla="*/ 78957 h 114"/>
                <a:gd name="T10" fmla="*/ 26203 w 176"/>
                <a:gd name="T11" fmla="*/ 37599 h 114"/>
                <a:gd name="T12" fmla="*/ 11978 w 176"/>
                <a:gd name="T13" fmla="*/ 13536 h 114"/>
                <a:gd name="T14" fmla="*/ 10481 w 176"/>
                <a:gd name="T15" fmla="*/ 6016 h 114"/>
                <a:gd name="T16" fmla="*/ 9732 w 176"/>
                <a:gd name="T17" fmla="*/ 3760 h 114"/>
                <a:gd name="T18" fmla="*/ 9732 w 176"/>
                <a:gd name="T19" fmla="*/ 3760 h 114"/>
                <a:gd name="T20" fmla="*/ 4492 w 176"/>
                <a:gd name="T21" fmla="*/ 0 h 114"/>
                <a:gd name="T22" fmla="*/ 0 w 176"/>
                <a:gd name="T23" fmla="*/ 376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14"/>
                <a:gd name="T38" fmla="*/ 176 w 1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w="9525">
              <a:noFill/>
              <a:round/>
              <a:headEnd/>
              <a:tailEnd/>
            </a:ln>
          </p:spPr>
          <p:txBody>
            <a:bodyPr/>
            <a:lstStyle/>
            <a:p>
              <a:endParaRPr lang="en-US"/>
            </a:p>
          </p:txBody>
        </p:sp>
        <p:sp>
          <p:nvSpPr>
            <p:cNvPr id="29105" name="Freeform 72"/>
            <p:cNvSpPr>
              <a:spLocks/>
            </p:cNvSpPr>
            <p:nvPr/>
          </p:nvSpPr>
          <p:spPr bwMode="auto">
            <a:xfrm>
              <a:off x="6999674" y="3599311"/>
              <a:ext cx="633413" cy="158750"/>
            </a:xfrm>
            <a:custGeom>
              <a:avLst/>
              <a:gdLst>
                <a:gd name="T0" fmla="*/ 288255 w 846"/>
                <a:gd name="T1" fmla="*/ 152011 h 212"/>
                <a:gd name="T2" fmla="*/ 633413 w 846"/>
                <a:gd name="T3" fmla="*/ 0 h 212"/>
                <a:gd name="T4" fmla="*/ 321199 w 846"/>
                <a:gd name="T5" fmla="*/ 51669 h 212"/>
                <a:gd name="T6" fmla="*/ 0 w 846"/>
                <a:gd name="T7" fmla="*/ 11981 h 212"/>
                <a:gd name="T8" fmla="*/ 288255 w 846"/>
                <a:gd name="T9" fmla="*/ 152011 h 212"/>
                <a:gd name="T10" fmla="*/ 0 60000 65536"/>
                <a:gd name="T11" fmla="*/ 0 60000 65536"/>
                <a:gd name="T12" fmla="*/ 0 60000 65536"/>
                <a:gd name="T13" fmla="*/ 0 60000 65536"/>
                <a:gd name="T14" fmla="*/ 0 60000 65536"/>
                <a:gd name="T15" fmla="*/ 0 w 846"/>
                <a:gd name="T16" fmla="*/ 0 h 212"/>
                <a:gd name="T17" fmla="*/ 846 w 846"/>
                <a:gd name="T18" fmla="*/ 212 h 212"/>
              </a:gdLst>
              <a:ahLst/>
              <a:cxnLst>
                <a:cxn ang="T10">
                  <a:pos x="T0" y="T1"/>
                </a:cxn>
                <a:cxn ang="T11">
                  <a:pos x="T2" y="T3"/>
                </a:cxn>
                <a:cxn ang="T12">
                  <a:pos x="T4" y="T5"/>
                </a:cxn>
                <a:cxn ang="T13">
                  <a:pos x="T6" y="T7"/>
                </a:cxn>
                <a:cxn ang="T14">
                  <a:pos x="T8" y="T9"/>
                </a:cxn>
              </a:cxnLst>
              <a:rect l="T15" t="T16" r="T17" b="T18"/>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w="9525">
              <a:noFill/>
              <a:round/>
              <a:headEnd/>
              <a:tailEnd/>
            </a:ln>
          </p:spPr>
          <p:txBody>
            <a:bodyPr/>
            <a:lstStyle/>
            <a:p>
              <a:endParaRPr lang="en-US"/>
            </a:p>
          </p:txBody>
        </p:sp>
        <p:sp>
          <p:nvSpPr>
            <p:cNvPr id="29106" name="Freeform 73"/>
            <p:cNvSpPr>
              <a:spLocks/>
            </p:cNvSpPr>
            <p:nvPr/>
          </p:nvSpPr>
          <p:spPr bwMode="auto">
            <a:xfrm>
              <a:off x="6996499" y="3596136"/>
              <a:ext cx="641350" cy="158750"/>
            </a:xfrm>
            <a:custGeom>
              <a:avLst/>
              <a:gdLst>
                <a:gd name="T0" fmla="*/ 291930 w 859"/>
                <a:gd name="T1" fmla="*/ 154299 h 214"/>
                <a:gd name="T2" fmla="*/ 291930 w 859"/>
                <a:gd name="T3" fmla="*/ 158008 h 214"/>
                <a:gd name="T4" fmla="*/ 315822 w 859"/>
                <a:gd name="T5" fmla="*/ 158750 h 214"/>
                <a:gd name="T6" fmla="*/ 568181 w 859"/>
                <a:gd name="T7" fmla="*/ 100888 h 214"/>
                <a:gd name="T8" fmla="*/ 641350 w 859"/>
                <a:gd name="T9" fmla="*/ 4451 h 214"/>
                <a:gd name="T10" fmla="*/ 639110 w 859"/>
                <a:gd name="T11" fmla="*/ 742 h 214"/>
                <a:gd name="T12" fmla="*/ 634630 w 859"/>
                <a:gd name="T13" fmla="*/ 742 h 214"/>
                <a:gd name="T14" fmla="*/ 324035 w 859"/>
                <a:gd name="T15" fmla="*/ 51186 h 214"/>
                <a:gd name="T16" fmla="*/ 304623 w 859"/>
                <a:gd name="T17" fmla="*/ 51186 h 214"/>
                <a:gd name="T18" fmla="*/ 6720 w 859"/>
                <a:gd name="T19" fmla="*/ 11869 h 214"/>
                <a:gd name="T20" fmla="*/ 1493 w 859"/>
                <a:gd name="T21" fmla="*/ 12611 h 214"/>
                <a:gd name="T22" fmla="*/ 0 w 859"/>
                <a:gd name="T23" fmla="*/ 15578 h 214"/>
                <a:gd name="T24" fmla="*/ 53010 w 859"/>
                <a:gd name="T25" fmla="*/ 101630 h 214"/>
                <a:gd name="T26" fmla="*/ 291930 w 859"/>
                <a:gd name="T27" fmla="*/ 158008 h 214"/>
                <a:gd name="T28" fmla="*/ 291930 w 859"/>
                <a:gd name="T29" fmla="*/ 154299 h 214"/>
                <a:gd name="T30" fmla="*/ 291930 w 859"/>
                <a:gd name="T31" fmla="*/ 151332 h 214"/>
                <a:gd name="T32" fmla="*/ 59730 w 859"/>
                <a:gd name="T33" fmla="*/ 96437 h 214"/>
                <a:gd name="T34" fmla="*/ 9706 w 859"/>
                <a:gd name="T35" fmla="*/ 14836 h 214"/>
                <a:gd name="T36" fmla="*/ 4480 w 859"/>
                <a:gd name="T37" fmla="*/ 15578 h 214"/>
                <a:gd name="T38" fmla="*/ 2986 w 859"/>
                <a:gd name="T39" fmla="*/ 18546 h 214"/>
                <a:gd name="T40" fmla="*/ 304623 w 859"/>
                <a:gd name="T41" fmla="*/ 58604 h 214"/>
                <a:gd name="T42" fmla="*/ 324781 w 859"/>
                <a:gd name="T43" fmla="*/ 58604 h 214"/>
                <a:gd name="T44" fmla="*/ 638364 w 859"/>
                <a:gd name="T45" fmla="*/ 7418 h 214"/>
                <a:gd name="T46" fmla="*/ 636124 w 859"/>
                <a:gd name="T47" fmla="*/ 3709 h 214"/>
                <a:gd name="T48" fmla="*/ 631644 w 859"/>
                <a:gd name="T49" fmla="*/ 2967 h 214"/>
                <a:gd name="T50" fmla="*/ 562208 w 859"/>
                <a:gd name="T51" fmla="*/ 95695 h 214"/>
                <a:gd name="T52" fmla="*/ 315822 w 859"/>
                <a:gd name="T53" fmla="*/ 151332 h 214"/>
                <a:gd name="T54" fmla="*/ 291930 w 859"/>
                <a:gd name="T55" fmla="*/ 151332 h 214"/>
                <a:gd name="T56" fmla="*/ 291930 w 859"/>
                <a:gd name="T57" fmla="*/ 154299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9"/>
                <a:gd name="T88" fmla="*/ 0 h 214"/>
                <a:gd name="T89" fmla="*/ 859 w 85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w="9525">
              <a:noFill/>
              <a:round/>
              <a:headEnd/>
              <a:tailEnd/>
            </a:ln>
          </p:spPr>
          <p:txBody>
            <a:bodyPr/>
            <a:lstStyle/>
            <a:p>
              <a:endParaRPr lang="en-US"/>
            </a:p>
          </p:txBody>
        </p:sp>
        <p:sp>
          <p:nvSpPr>
            <p:cNvPr id="29107" name="Freeform 7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108" name="Freeform 75"/>
            <p:cNvSpPr>
              <a:spLocks/>
            </p:cNvSpPr>
            <p:nvPr/>
          </p:nvSpPr>
          <p:spPr bwMode="auto">
            <a:xfrm>
              <a:off x="7117149" y="3875536"/>
              <a:ext cx="420688" cy="158750"/>
            </a:xfrm>
            <a:custGeom>
              <a:avLst/>
              <a:gdLst>
                <a:gd name="T0" fmla="*/ 201751 w 563"/>
                <a:gd name="T1" fmla="*/ 51426 h 213"/>
                <a:gd name="T2" fmla="*/ 0 w 563"/>
                <a:gd name="T3" fmla="*/ 84965 h 213"/>
                <a:gd name="T4" fmla="*/ 216695 w 563"/>
                <a:gd name="T5" fmla="*/ 155769 h 213"/>
                <a:gd name="T6" fmla="*/ 420688 w 563"/>
                <a:gd name="T7" fmla="*/ 117758 h 213"/>
                <a:gd name="T8" fmla="*/ 201751 w 563"/>
                <a:gd name="T9" fmla="*/ 51426 h 213"/>
                <a:gd name="T10" fmla="*/ 0 60000 65536"/>
                <a:gd name="T11" fmla="*/ 0 60000 65536"/>
                <a:gd name="T12" fmla="*/ 0 60000 65536"/>
                <a:gd name="T13" fmla="*/ 0 60000 65536"/>
                <a:gd name="T14" fmla="*/ 0 60000 65536"/>
                <a:gd name="T15" fmla="*/ 0 w 563"/>
                <a:gd name="T16" fmla="*/ 0 h 213"/>
                <a:gd name="T17" fmla="*/ 563 w 563"/>
                <a:gd name="T18" fmla="*/ 213 h 213"/>
              </a:gdLst>
              <a:ahLst/>
              <a:cxnLst>
                <a:cxn ang="T10">
                  <a:pos x="T0" y="T1"/>
                </a:cxn>
                <a:cxn ang="T11">
                  <a:pos x="T2" y="T3"/>
                </a:cxn>
                <a:cxn ang="T12">
                  <a:pos x="T4" y="T5"/>
                </a:cxn>
                <a:cxn ang="T13">
                  <a:pos x="T6" y="T7"/>
                </a:cxn>
                <a:cxn ang="T14">
                  <a:pos x="T8" y="T9"/>
                </a:cxn>
              </a:cxnLst>
              <a:rect l="T15" t="T16" r="T17" b="T18"/>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w="9525">
              <a:noFill/>
              <a:round/>
              <a:headEnd/>
              <a:tailEnd/>
            </a:ln>
          </p:spPr>
          <p:txBody>
            <a:bodyPr/>
            <a:lstStyle/>
            <a:p>
              <a:endParaRPr lang="en-US"/>
            </a:p>
          </p:txBody>
        </p:sp>
        <p:sp>
          <p:nvSpPr>
            <p:cNvPr id="29109" name="Freeform 76"/>
            <p:cNvSpPr>
              <a:spLocks/>
            </p:cNvSpPr>
            <p:nvPr/>
          </p:nvSpPr>
          <p:spPr bwMode="auto">
            <a:xfrm>
              <a:off x="7110799" y="3905698"/>
              <a:ext cx="431800" cy="130175"/>
            </a:xfrm>
            <a:custGeom>
              <a:avLst/>
              <a:gdLst>
                <a:gd name="T0" fmla="*/ 207294 w 577"/>
                <a:gd name="T1" fmla="*/ 20948 h 174"/>
                <a:gd name="T2" fmla="*/ 209539 w 577"/>
                <a:gd name="T3" fmla="*/ 17955 h 174"/>
                <a:gd name="T4" fmla="*/ 131710 w 577"/>
                <a:gd name="T5" fmla="*/ 0 h 174"/>
                <a:gd name="T6" fmla="*/ 1497 w 577"/>
                <a:gd name="T7" fmla="*/ 52369 h 174"/>
                <a:gd name="T8" fmla="*/ 1497 w 577"/>
                <a:gd name="T9" fmla="*/ 56858 h 174"/>
                <a:gd name="T10" fmla="*/ 222261 w 577"/>
                <a:gd name="T11" fmla="*/ 129427 h 174"/>
                <a:gd name="T12" fmla="*/ 243215 w 577"/>
                <a:gd name="T13" fmla="*/ 130175 h 174"/>
                <a:gd name="T14" fmla="*/ 428807 w 577"/>
                <a:gd name="T15" fmla="*/ 90524 h 174"/>
                <a:gd name="T16" fmla="*/ 430303 w 577"/>
                <a:gd name="T17" fmla="*/ 86035 h 174"/>
                <a:gd name="T18" fmla="*/ 273897 w 577"/>
                <a:gd name="T19" fmla="*/ 5985 h 174"/>
                <a:gd name="T20" fmla="*/ 205049 w 577"/>
                <a:gd name="T21" fmla="*/ 17955 h 174"/>
                <a:gd name="T22" fmla="*/ 207294 w 577"/>
                <a:gd name="T23" fmla="*/ 20948 h 174"/>
                <a:gd name="T24" fmla="*/ 209539 w 577"/>
                <a:gd name="T25" fmla="*/ 17955 h 174"/>
                <a:gd name="T26" fmla="*/ 207294 w 577"/>
                <a:gd name="T27" fmla="*/ 20948 h 174"/>
                <a:gd name="T28" fmla="*/ 209539 w 577"/>
                <a:gd name="T29" fmla="*/ 23940 h 174"/>
                <a:gd name="T30" fmla="*/ 210287 w 577"/>
                <a:gd name="T31" fmla="*/ 23940 h 174"/>
                <a:gd name="T32" fmla="*/ 273897 w 577"/>
                <a:gd name="T33" fmla="*/ 13466 h 174"/>
                <a:gd name="T34" fmla="*/ 422071 w 577"/>
                <a:gd name="T35" fmla="*/ 89028 h 174"/>
                <a:gd name="T36" fmla="*/ 426562 w 577"/>
                <a:gd name="T37" fmla="*/ 87531 h 174"/>
                <a:gd name="T38" fmla="*/ 423568 w 577"/>
                <a:gd name="T39" fmla="*/ 84539 h 174"/>
                <a:gd name="T40" fmla="*/ 243215 w 577"/>
                <a:gd name="T41" fmla="*/ 122694 h 174"/>
                <a:gd name="T42" fmla="*/ 222261 w 577"/>
                <a:gd name="T43" fmla="*/ 122694 h 174"/>
                <a:gd name="T44" fmla="*/ 8232 w 577"/>
                <a:gd name="T45" fmla="*/ 51621 h 174"/>
                <a:gd name="T46" fmla="*/ 5238 w 577"/>
                <a:gd name="T47" fmla="*/ 54614 h 174"/>
                <a:gd name="T48" fmla="*/ 8980 w 577"/>
                <a:gd name="T49" fmla="*/ 56858 h 174"/>
                <a:gd name="T50" fmla="*/ 131710 w 577"/>
                <a:gd name="T51" fmla="*/ 7481 h 174"/>
                <a:gd name="T52" fmla="*/ 204301 w 577"/>
                <a:gd name="T53" fmla="*/ 23940 h 174"/>
                <a:gd name="T54" fmla="*/ 209539 w 577"/>
                <a:gd name="T55" fmla="*/ 23940 h 174"/>
                <a:gd name="T56" fmla="*/ 207294 w 577"/>
                <a:gd name="T57" fmla="*/ 20948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174"/>
                <a:gd name="T89" fmla="*/ 577 w 577"/>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w="9525">
              <a:noFill/>
              <a:round/>
              <a:headEnd/>
              <a:tailEnd/>
            </a:ln>
          </p:spPr>
          <p:txBody>
            <a:bodyPr/>
            <a:lstStyle/>
            <a:p>
              <a:endParaRPr lang="en-US"/>
            </a:p>
          </p:txBody>
        </p:sp>
        <p:sp>
          <p:nvSpPr>
            <p:cNvPr id="29110" name="Freeform 77"/>
            <p:cNvSpPr>
              <a:spLocks/>
            </p:cNvSpPr>
            <p:nvPr/>
          </p:nvSpPr>
          <p:spPr bwMode="auto">
            <a:xfrm>
              <a:off x="7164774" y="4021586"/>
              <a:ext cx="341313" cy="47625"/>
            </a:xfrm>
            <a:custGeom>
              <a:avLst/>
              <a:gdLst>
                <a:gd name="T0" fmla="*/ 2241 w 457"/>
                <a:gd name="T1" fmla="*/ 6697 h 64"/>
                <a:gd name="T2" fmla="*/ 187461 w 457"/>
                <a:gd name="T3" fmla="*/ 47625 h 64"/>
                <a:gd name="T4" fmla="*/ 338326 w 457"/>
                <a:gd name="T5" fmla="*/ 19348 h 64"/>
                <a:gd name="T6" fmla="*/ 339819 w 457"/>
                <a:gd name="T7" fmla="*/ 14139 h 64"/>
                <a:gd name="T8" fmla="*/ 333098 w 457"/>
                <a:gd name="T9" fmla="*/ 12650 h 64"/>
                <a:gd name="T10" fmla="*/ 187461 w 457"/>
                <a:gd name="T11" fmla="*/ 40928 h 64"/>
                <a:gd name="T12" fmla="*/ 59002 w 457"/>
                <a:gd name="T13" fmla="*/ 20836 h 64"/>
                <a:gd name="T14" fmla="*/ 21659 w 457"/>
                <a:gd name="T15" fmla="*/ 7441 h 64"/>
                <a:gd name="T16" fmla="*/ 11203 w 457"/>
                <a:gd name="T17" fmla="*/ 2977 h 64"/>
                <a:gd name="T18" fmla="*/ 8962 w 457"/>
                <a:gd name="T19" fmla="*/ 1488 h 64"/>
                <a:gd name="T20" fmla="*/ 8215 w 457"/>
                <a:gd name="T21" fmla="*/ 1488 h 64"/>
                <a:gd name="T22" fmla="*/ 1494 w 457"/>
                <a:gd name="T23" fmla="*/ 2232 h 64"/>
                <a:gd name="T24" fmla="*/ 2241 w 457"/>
                <a:gd name="T25" fmla="*/ 669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64"/>
                <a:gd name="T41" fmla="*/ 457 w 4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w="9525">
              <a:noFill/>
              <a:round/>
              <a:headEnd/>
              <a:tailEnd/>
            </a:ln>
          </p:spPr>
          <p:txBody>
            <a:bodyPr/>
            <a:lstStyle/>
            <a:p>
              <a:endParaRPr lang="en-US"/>
            </a:p>
          </p:txBody>
        </p:sp>
        <p:sp>
          <p:nvSpPr>
            <p:cNvPr id="29111" name="Freeform 78"/>
            <p:cNvSpPr>
              <a:spLocks/>
            </p:cNvSpPr>
            <p:nvPr/>
          </p:nvSpPr>
          <p:spPr bwMode="auto">
            <a:xfrm>
              <a:off x="7263199" y="3915223"/>
              <a:ext cx="98425" cy="55562"/>
            </a:xfrm>
            <a:custGeom>
              <a:avLst/>
              <a:gdLst>
                <a:gd name="T0" fmla="*/ 9842 w 130"/>
                <a:gd name="T1" fmla="*/ 52599 h 75"/>
                <a:gd name="T2" fmla="*/ 9842 w 130"/>
                <a:gd name="T3" fmla="*/ 52599 h 75"/>
                <a:gd name="T4" fmla="*/ 31799 w 130"/>
                <a:gd name="T5" fmla="*/ 31115 h 75"/>
                <a:gd name="T6" fmla="*/ 93882 w 130"/>
                <a:gd name="T7" fmla="*/ 7408 h 75"/>
                <a:gd name="T8" fmla="*/ 97668 w 130"/>
                <a:gd name="T9" fmla="*/ 2963 h 75"/>
                <a:gd name="T10" fmla="*/ 92368 w 130"/>
                <a:gd name="T11" fmla="*/ 0 h 75"/>
                <a:gd name="T12" fmla="*/ 21956 w 130"/>
                <a:gd name="T13" fmla="*/ 28151 h 75"/>
                <a:gd name="T14" fmla="*/ 757 w 130"/>
                <a:gd name="T15" fmla="*/ 49635 h 75"/>
                <a:gd name="T16" fmla="*/ 3028 w 130"/>
                <a:gd name="T17" fmla="*/ 54821 h 75"/>
                <a:gd name="T18" fmla="*/ 9842 w 130"/>
                <a:gd name="T19" fmla="*/ 52599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5"/>
                <a:gd name="T32" fmla="*/ 130 w 13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w="9525">
              <a:noFill/>
              <a:round/>
              <a:headEnd/>
              <a:tailEnd/>
            </a:ln>
          </p:spPr>
          <p:txBody>
            <a:bodyPr/>
            <a:lstStyle/>
            <a:p>
              <a:endParaRPr lang="en-US"/>
            </a:p>
          </p:txBody>
        </p:sp>
        <p:sp>
          <p:nvSpPr>
            <p:cNvPr id="29112" name="Freeform 79"/>
            <p:cNvSpPr>
              <a:spLocks/>
            </p:cNvSpPr>
            <p:nvPr/>
          </p:nvSpPr>
          <p:spPr bwMode="auto">
            <a:xfrm>
              <a:off x="7123499" y="3915223"/>
              <a:ext cx="376238" cy="79375"/>
            </a:xfrm>
            <a:custGeom>
              <a:avLst/>
              <a:gdLst>
                <a:gd name="T0" fmla="*/ 47030 w 504"/>
                <a:gd name="T1" fmla="*/ 21513 h 107"/>
                <a:gd name="T2" fmla="*/ 61213 w 504"/>
                <a:gd name="T3" fmla="*/ 27447 h 107"/>
                <a:gd name="T4" fmla="*/ 120934 w 504"/>
                <a:gd name="T5" fmla="*/ 41542 h 107"/>
                <a:gd name="T6" fmla="*/ 159752 w 504"/>
                <a:gd name="T7" fmla="*/ 77150 h 107"/>
                <a:gd name="T8" fmla="*/ 308306 w 504"/>
                <a:gd name="T9" fmla="*/ 45993 h 107"/>
                <a:gd name="T10" fmla="*/ 318011 w 504"/>
                <a:gd name="T11" fmla="*/ 22255 h 107"/>
                <a:gd name="T12" fmla="*/ 163484 w 504"/>
                <a:gd name="T13" fmla="*/ 43768 h 107"/>
                <a:gd name="T14" fmla="*/ 146315 w 504"/>
                <a:gd name="T15" fmla="*/ 34866 h 107"/>
                <a:gd name="T16" fmla="*/ 138850 w 504"/>
                <a:gd name="T17" fmla="*/ 4451 h 107"/>
                <a:gd name="T18" fmla="*/ 47030 w 504"/>
                <a:gd name="T19" fmla="*/ 2151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107"/>
                <a:gd name="T32" fmla="*/ 504 w 5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w="9525">
              <a:noFill/>
              <a:round/>
              <a:headEnd/>
              <a:tailEnd/>
            </a:ln>
          </p:spPr>
          <p:txBody>
            <a:bodyPr/>
            <a:lstStyle/>
            <a:p>
              <a:endParaRPr lang="en-US"/>
            </a:p>
          </p:txBody>
        </p:sp>
        <p:sp>
          <p:nvSpPr>
            <p:cNvPr id="29113" name="Freeform 80"/>
            <p:cNvSpPr>
              <a:spLocks/>
            </p:cNvSpPr>
            <p:nvPr/>
          </p:nvSpPr>
          <p:spPr bwMode="auto">
            <a:xfrm>
              <a:off x="7306062" y="3929511"/>
              <a:ext cx="150813" cy="34925"/>
            </a:xfrm>
            <a:custGeom>
              <a:avLst/>
              <a:gdLst>
                <a:gd name="T0" fmla="*/ 55248 w 202"/>
                <a:gd name="T1" fmla="*/ 3715 h 47"/>
                <a:gd name="T2" fmla="*/ 10452 w 202"/>
                <a:gd name="T3" fmla="*/ 31210 h 47"/>
                <a:gd name="T4" fmla="*/ 107510 w 202"/>
                <a:gd name="T5" fmla="*/ 17091 h 47"/>
                <a:gd name="T6" fmla="*/ 55248 w 202"/>
                <a:gd name="T7" fmla="*/ 3715 h 47"/>
                <a:gd name="T8" fmla="*/ 0 60000 65536"/>
                <a:gd name="T9" fmla="*/ 0 60000 65536"/>
                <a:gd name="T10" fmla="*/ 0 60000 65536"/>
                <a:gd name="T11" fmla="*/ 0 60000 65536"/>
                <a:gd name="T12" fmla="*/ 0 w 202"/>
                <a:gd name="T13" fmla="*/ 0 h 47"/>
                <a:gd name="T14" fmla="*/ 202 w 202"/>
                <a:gd name="T15" fmla="*/ 47 h 47"/>
              </a:gdLst>
              <a:ahLst/>
              <a:cxnLst>
                <a:cxn ang="T8">
                  <a:pos x="T0" y="T1"/>
                </a:cxn>
                <a:cxn ang="T9">
                  <a:pos x="T2" y="T3"/>
                </a:cxn>
                <a:cxn ang="T10">
                  <a:pos x="T4" y="T5"/>
                </a:cxn>
                <a:cxn ang="T11">
                  <a:pos x="T6" y="T7"/>
                </a:cxn>
              </a:cxnLst>
              <a:rect l="T12" t="T13" r="T14" b="T15"/>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w="9525">
              <a:noFill/>
              <a:round/>
              <a:headEnd/>
              <a:tailEnd/>
            </a:ln>
          </p:spPr>
          <p:txBody>
            <a:bodyPr/>
            <a:lstStyle/>
            <a:p>
              <a:endParaRPr lang="en-US"/>
            </a:p>
          </p:txBody>
        </p:sp>
        <p:sp>
          <p:nvSpPr>
            <p:cNvPr id="29114" name="Freeform 81"/>
            <p:cNvSpPr>
              <a:spLocks/>
            </p:cNvSpPr>
            <p:nvPr/>
          </p:nvSpPr>
          <p:spPr bwMode="auto">
            <a:xfrm>
              <a:off x="7075874" y="3629473"/>
              <a:ext cx="492125" cy="115887"/>
            </a:xfrm>
            <a:custGeom>
              <a:avLst/>
              <a:gdLst>
                <a:gd name="T0" fmla="*/ 23933 w 658"/>
                <a:gd name="T1" fmla="*/ 25257 h 156"/>
                <a:gd name="T2" fmla="*/ 443511 w 658"/>
                <a:gd name="T3" fmla="*/ 16343 h 156"/>
                <a:gd name="T4" fmla="*/ 481654 w 658"/>
                <a:gd name="T5" fmla="*/ 26743 h 156"/>
                <a:gd name="T6" fmla="*/ 197448 w 658"/>
                <a:gd name="T7" fmla="*/ 107715 h 156"/>
                <a:gd name="T8" fmla="*/ 4487 w 658"/>
                <a:gd name="T9" fmla="*/ 46058 h 156"/>
                <a:gd name="T10" fmla="*/ 23933 w 658"/>
                <a:gd name="T11" fmla="*/ 25257 h 156"/>
                <a:gd name="T12" fmla="*/ 0 60000 65536"/>
                <a:gd name="T13" fmla="*/ 0 60000 65536"/>
                <a:gd name="T14" fmla="*/ 0 60000 65536"/>
                <a:gd name="T15" fmla="*/ 0 60000 65536"/>
                <a:gd name="T16" fmla="*/ 0 60000 65536"/>
                <a:gd name="T17" fmla="*/ 0 60000 65536"/>
                <a:gd name="T18" fmla="*/ 0 w 658"/>
                <a:gd name="T19" fmla="*/ 0 h 156"/>
                <a:gd name="T20" fmla="*/ 658 w 65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w="9525">
              <a:noFill/>
              <a:round/>
              <a:headEnd/>
              <a:tailEnd/>
            </a:ln>
          </p:spPr>
          <p:txBody>
            <a:bodyPr/>
            <a:lstStyle/>
            <a:p>
              <a:endParaRPr lang="en-US"/>
            </a:p>
          </p:txBody>
        </p:sp>
        <p:sp>
          <p:nvSpPr>
            <p:cNvPr id="29115" name="Freeform 82"/>
            <p:cNvSpPr>
              <a:spLocks/>
            </p:cNvSpPr>
            <p:nvPr/>
          </p:nvSpPr>
          <p:spPr bwMode="auto">
            <a:xfrm>
              <a:off x="7123499" y="3651698"/>
              <a:ext cx="381000" cy="80962"/>
            </a:xfrm>
            <a:custGeom>
              <a:avLst/>
              <a:gdLst>
                <a:gd name="T0" fmla="*/ 18750 w 508"/>
                <a:gd name="T1" fmla="*/ 18160 h 107"/>
                <a:gd name="T2" fmla="*/ 343500 w 508"/>
                <a:gd name="T3" fmla="*/ 11350 h 107"/>
                <a:gd name="T4" fmla="*/ 372750 w 508"/>
                <a:gd name="T5" fmla="*/ 18916 h 107"/>
                <a:gd name="T6" fmla="*/ 153000 w 508"/>
                <a:gd name="T7" fmla="*/ 75665 h 107"/>
                <a:gd name="T8" fmla="*/ 3750 w 508"/>
                <a:gd name="T9" fmla="*/ 32536 h 107"/>
                <a:gd name="T10" fmla="*/ 18750 w 508"/>
                <a:gd name="T11" fmla="*/ 18160 h 107"/>
                <a:gd name="T12" fmla="*/ 0 60000 65536"/>
                <a:gd name="T13" fmla="*/ 0 60000 65536"/>
                <a:gd name="T14" fmla="*/ 0 60000 65536"/>
                <a:gd name="T15" fmla="*/ 0 60000 65536"/>
                <a:gd name="T16" fmla="*/ 0 60000 65536"/>
                <a:gd name="T17" fmla="*/ 0 60000 65536"/>
                <a:gd name="T18" fmla="*/ 0 w 508"/>
                <a:gd name="T19" fmla="*/ 0 h 107"/>
                <a:gd name="T20" fmla="*/ 508 w 5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w="9525">
              <a:noFill/>
              <a:round/>
              <a:headEnd/>
              <a:tailEnd/>
            </a:ln>
          </p:spPr>
          <p:txBody>
            <a:bodyPr/>
            <a:lstStyle/>
            <a:p>
              <a:endParaRPr lang="en-US"/>
            </a:p>
          </p:txBody>
        </p:sp>
        <p:sp>
          <p:nvSpPr>
            <p:cNvPr id="29116" name="Freeform 83"/>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9117" name="Freeform 8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118" name="Freeform 85"/>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9119" name="Freeform 86"/>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9120" name="Freeform 87"/>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121" name="Freeform 88"/>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9122" name="Freeform 89"/>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grpSp>
          <p:nvGrpSpPr>
            <p:cNvPr id="29123" name="Group 528"/>
            <p:cNvGrpSpPr>
              <a:grpSpLocks/>
            </p:cNvGrpSpPr>
            <p:nvPr/>
          </p:nvGrpSpPr>
          <p:grpSpPr bwMode="auto">
            <a:xfrm rot="353496">
              <a:off x="6693705" y="2375138"/>
              <a:ext cx="1335836" cy="1099780"/>
              <a:chOff x="1186508" y="491951"/>
              <a:chExt cx="1335836" cy="1099780"/>
            </a:xfrm>
          </p:grpSpPr>
          <p:sp>
            <p:nvSpPr>
              <p:cNvPr id="29124" name="Freeform 34"/>
              <p:cNvSpPr>
                <a:spLocks/>
              </p:cNvSpPr>
              <p:nvPr/>
            </p:nvSpPr>
            <p:spPr bwMode="auto">
              <a:xfrm rot="-483715">
                <a:off x="1186508" y="611860"/>
                <a:ext cx="372817" cy="218382"/>
              </a:xfrm>
              <a:custGeom>
                <a:avLst/>
                <a:gdLst>
                  <a:gd name="T0" fmla="*/ 0 w 245"/>
                  <a:gd name="T1" fmla="*/ 218382 h 143"/>
                  <a:gd name="T2" fmla="*/ 162822 w 245"/>
                  <a:gd name="T3" fmla="*/ 45814 h 143"/>
                  <a:gd name="T4" fmla="*/ 343905 w 245"/>
                  <a:gd name="T5" fmla="*/ 113009 h 143"/>
                  <a:gd name="T6" fmla="*/ 0 w 245"/>
                  <a:gd name="T7" fmla="*/ 21838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9125" name="Freeform 35"/>
              <p:cNvSpPr>
                <a:spLocks/>
              </p:cNvSpPr>
              <p:nvPr/>
            </p:nvSpPr>
            <p:spPr bwMode="auto">
              <a:xfrm rot="-483715">
                <a:off x="2094576" y="491951"/>
                <a:ext cx="370403" cy="220793"/>
              </a:xfrm>
              <a:custGeom>
                <a:avLst/>
                <a:gdLst>
                  <a:gd name="T0" fmla="*/ 370403 w 243"/>
                  <a:gd name="T1" fmla="*/ 220793 h 145"/>
                  <a:gd name="T2" fmla="*/ 211877 w 243"/>
                  <a:gd name="T3" fmla="*/ 47204 h 145"/>
                  <a:gd name="T4" fmla="*/ 28962 w 243"/>
                  <a:gd name="T5" fmla="*/ 109635 h 145"/>
                  <a:gd name="T6" fmla="*/ 370403 w 243"/>
                  <a:gd name="T7" fmla="*/ 22079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9126" name="Freeform 36"/>
              <p:cNvSpPr>
                <a:spLocks/>
              </p:cNvSpPr>
              <p:nvPr/>
            </p:nvSpPr>
            <p:spPr bwMode="auto">
              <a:xfrm rot="-483715">
                <a:off x="1293508" y="881100"/>
                <a:ext cx="486229" cy="700992"/>
              </a:xfrm>
              <a:custGeom>
                <a:avLst/>
                <a:gdLst>
                  <a:gd name="T0" fmla="*/ 15242 w 319"/>
                  <a:gd name="T1" fmla="*/ 371831 h 460"/>
                  <a:gd name="T2" fmla="*/ 271313 w 319"/>
                  <a:gd name="T3" fmla="*/ 688801 h 460"/>
                  <a:gd name="T4" fmla="*/ 470987 w 319"/>
                  <a:gd name="T5" fmla="*/ 329161 h 460"/>
                  <a:gd name="T6" fmla="*/ 214916 w 319"/>
                  <a:gd name="T7" fmla="*/ 12191 h 460"/>
                  <a:gd name="T8" fmla="*/ 15242 w 319"/>
                  <a:gd name="T9" fmla="*/ 37183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9127" name="Freeform 37"/>
              <p:cNvSpPr>
                <a:spLocks/>
              </p:cNvSpPr>
              <p:nvPr/>
            </p:nvSpPr>
            <p:spPr bwMode="auto">
              <a:xfrm rot="-483715">
                <a:off x="1383600" y="979451"/>
                <a:ext cx="298011" cy="516394"/>
              </a:xfrm>
              <a:custGeom>
                <a:avLst/>
                <a:gdLst>
                  <a:gd name="T0" fmla="*/ 13754 w 195"/>
                  <a:gd name="T1" fmla="*/ 272668 h 339"/>
                  <a:gd name="T2" fmla="*/ 174222 w 195"/>
                  <a:gd name="T3" fmla="*/ 508778 h 339"/>
                  <a:gd name="T4" fmla="*/ 282728 w 195"/>
                  <a:gd name="T5" fmla="*/ 245249 h 339"/>
                  <a:gd name="T6" fmla="*/ 122261 w 195"/>
                  <a:gd name="T7" fmla="*/ 7616 h 339"/>
                  <a:gd name="T8" fmla="*/ 13754 w 195"/>
                  <a:gd name="T9" fmla="*/ 27266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9128" name="Freeform 38"/>
              <p:cNvSpPr>
                <a:spLocks/>
              </p:cNvSpPr>
              <p:nvPr/>
            </p:nvSpPr>
            <p:spPr bwMode="auto">
              <a:xfrm rot="-483715">
                <a:off x="1474820" y="1075482"/>
                <a:ext cx="106175" cy="335414"/>
              </a:xfrm>
              <a:custGeom>
                <a:avLst/>
                <a:gdLst>
                  <a:gd name="T0" fmla="*/ 12134 w 70"/>
                  <a:gd name="T1" fmla="*/ 173805 h 220"/>
                  <a:gd name="T2" fmla="*/ 75839 w 70"/>
                  <a:gd name="T3" fmla="*/ 330840 h 220"/>
                  <a:gd name="T4" fmla="*/ 94041 w 70"/>
                  <a:gd name="T5" fmla="*/ 161609 h 220"/>
                  <a:gd name="T6" fmla="*/ 30336 w 70"/>
                  <a:gd name="T7" fmla="*/ 4574 h 220"/>
                  <a:gd name="T8" fmla="*/ 12134 w 70"/>
                  <a:gd name="T9" fmla="*/ 173805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9129" name="Freeform 39"/>
              <p:cNvSpPr>
                <a:spLocks/>
              </p:cNvSpPr>
              <p:nvPr/>
            </p:nvSpPr>
            <p:spPr bwMode="auto">
              <a:xfrm rot="-483715">
                <a:off x="1332077" y="1170360"/>
                <a:ext cx="468132" cy="410219"/>
              </a:xfrm>
              <a:custGeom>
                <a:avLst/>
                <a:gdLst>
                  <a:gd name="T0" fmla="*/ 323270 w 307"/>
                  <a:gd name="T1" fmla="*/ 338545 h 269"/>
                  <a:gd name="T2" fmla="*/ 448309 w 307"/>
                  <a:gd name="T3" fmla="*/ 0 h 269"/>
                  <a:gd name="T4" fmla="*/ 452883 w 307"/>
                  <a:gd name="T5" fmla="*/ 36599 h 269"/>
                  <a:gd name="T6" fmla="*/ 253127 w 307"/>
                  <a:gd name="T7" fmla="*/ 396494 h 269"/>
                  <a:gd name="T8" fmla="*/ 0 w 307"/>
                  <a:gd name="T9" fmla="*/ 99124 h 269"/>
                  <a:gd name="T10" fmla="*/ 323270 w 307"/>
                  <a:gd name="T11" fmla="*/ 33854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9130" name="Freeform 40"/>
              <p:cNvSpPr>
                <a:spLocks noEditPoints="1"/>
              </p:cNvSpPr>
              <p:nvPr/>
            </p:nvSpPr>
            <p:spPr bwMode="auto">
              <a:xfrm rot="-483715">
                <a:off x="1285232" y="873849"/>
                <a:ext cx="503120" cy="717882"/>
              </a:xfrm>
              <a:custGeom>
                <a:avLst/>
                <a:gdLst>
                  <a:gd name="T0" fmla="*/ 222592 w 330"/>
                  <a:gd name="T1" fmla="*/ 12193 h 471"/>
                  <a:gd name="T2" fmla="*/ 15246 w 330"/>
                  <a:gd name="T3" fmla="*/ 381041 h 471"/>
                  <a:gd name="T4" fmla="*/ 15246 w 330"/>
                  <a:gd name="T5" fmla="*/ 381041 h 471"/>
                  <a:gd name="T6" fmla="*/ 279003 w 330"/>
                  <a:gd name="T7" fmla="*/ 705689 h 471"/>
                  <a:gd name="T8" fmla="*/ 486349 w 330"/>
                  <a:gd name="T9" fmla="*/ 336841 h 471"/>
                  <a:gd name="T10" fmla="*/ 222592 w 330"/>
                  <a:gd name="T11" fmla="*/ 12193 h 471"/>
                  <a:gd name="T12" fmla="*/ 33541 w 330"/>
                  <a:gd name="T13" fmla="*/ 377993 h 471"/>
                  <a:gd name="T14" fmla="*/ 33541 w 330"/>
                  <a:gd name="T15" fmla="*/ 377993 h 471"/>
                  <a:gd name="T16" fmla="*/ 224117 w 330"/>
                  <a:gd name="T17" fmla="*/ 30483 h 471"/>
                  <a:gd name="T18" fmla="*/ 468054 w 330"/>
                  <a:gd name="T19" fmla="*/ 338365 h 471"/>
                  <a:gd name="T20" fmla="*/ 277478 w 330"/>
                  <a:gd name="T21" fmla="*/ 685875 h 471"/>
                  <a:gd name="T22" fmla="*/ 33541 w 330"/>
                  <a:gd name="T23" fmla="*/ 37799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9131" name="Freeform 41"/>
              <p:cNvSpPr>
                <a:spLocks/>
              </p:cNvSpPr>
              <p:nvPr/>
            </p:nvSpPr>
            <p:spPr bwMode="auto">
              <a:xfrm rot="-483715">
                <a:off x="1972445" y="758127"/>
                <a:ext cx="541730" cy="756492"/>
              </a:xfrm>
              <a:custGeom>
                <a:avLst/>
                <a:gdLst>
                  <a:gd name="T0" fmla="*/ 27468 w 355"/>
                  <a:gd name="T1" fmla="*/ 334016 h 496"/>
                  <a:gd name="T2" fmla="*/ 218218 w 355"/>
                  <a:gd name="T3" fmla="*/ 732089 h 496"/>
                  <a:gd name="T4" fmla="*/ 512736 w 355"/>
                  <a:gd name="T5" fmla="*/ 422476 h 496"/>
                  <a:gd name="T6" fmla="*/ 321986 w 355"/>
                  <a:gd name="T7" fmla="*/ 24403 h 496"/>
                  <a:gd name="T8" fmla="*/ 27468 w 355"/>
                  <a:gd name="T9" fmla="*/ 33401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9132" name="Freeform 42"/>
              <p:cNvSpPr>
                <a:spLocks/>
              </p:cNvSpPr>
              <p:nvPr/>
            </p:nvSpPr>
            <p:spPr bwMode="auto">
              <a:xfrm rot="-483715">
                <a:off x="2094732" y="918565"/>
                <a:ext cx="304043" cy="527251"/>
              </a:xfrm>
              <a:custGeom>
                <a:avLst/>
                <a:gdLst>
                  <a:gd name="T0" fmla="*/ 15279 w 199"/>
                  <a:gd name="T1" fmla="*/ 242292 h 346"/>
                  <a:gd name="T2" fmla="*/ 123756 w 199"/>
                  <a:gd name="T3" fmla="*/ 515060 h 346"/>
                  <a:gd name="T4" fmla="*/ 287237 w 199"/>
                  <a:gd name="T5" fmla="*/ 286483 h 346"/>
                  <a:gd name="T6" fmla="*/ 180287 w 199"/>
                  <a:gd name="T7" fmla="*/ 12191 h 346"/>
                  <a:gd name="T8" fmla="*/ 15279 w 199"/>
                  <a:gd name="T9" fmla="*/ 24229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9133" name="Freeform 43"/>
              <p:cNvSpPr>
                <a:spLocks/>
              </p:cNvSpPr>
              <p:nvPr/>
            </p:nvSpPr>
            <p:spPr bwMode="auto">
              <a:xfrm rot="-483715">
                <a:off x="2217016" y="1077797"/>
                <a:ext cx="66358" cy="300424"/>
              </a:xfrm>
              <a:custGeom>
                <a:avLst/>
                <a:gdLst>
                  <a:gd name="T0" fmla="*/ 1543 w 43"/>
                  <a:gd name="T1" fmla="*/ 149450 h 197"/>
                  <a:gd name="T2" fmla="*/ 27778 w 43"/>
                  <a:gd name="T3" fmla="*/ 298899 h 197"/>
                  <a:gd name="T4" fmla="*/ 63272 w 43"/>
                  <a:gd name="T5" fmla="*/ 150974 h 197"/>
                  <a:gd name="T6" fmla="*/ 37037 w 43"/>
                  <a:gd name="T7" fmla="*/ 0 h 197"/>
                  <a:gd name="T8" fmla="*/ 1543 w 43"/>
                  <a:gd name="T9" fmla="*/ 14945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9134" name="Freeform 44"/>
              <p:cNvSpPr>
                <a:spLocks/>
              </p:cNvSpPr>
              <p:nvPr/>
            </p:nvSpPr>
            <p:spPr bwMode="auto">
              <a:xfrm rot="-483715">
                <a:off x="2010320" y="970289"/>
                <a:ext cx="500709" cy="542936"/>
              </a:xfrm>
              <a:custGeom>
                <a:avLst/>
                <a:gdLst>
                  <a:gd name="T0" fmla="*/ 0 w 328"/>
                  <a:gd name="T1" fmla="*/ 224190 h 356"/>
                  <a:gd name="T2" fmla="*/ 228983 w 328"/>
                  <a:gd name="T3" fmla="*/ 474306 h 356"/>
                  <a:gd name="T4" fmla="*/ 476284 w 328"/>
                  <a:gd name="T5" fmla="*/ 0 h 356"/>
                  <a:gd name="T6" fmla="*/ 490023 w 328"/>
                  <a:gd name="T7" fmla="*/ 208939 h 356"/>
                  <a:gd name="T8" fmla="*/ 195399 w 328"/>
                  <a:gd name="T9" fmla="*/ 518534 h 356"/>
                  <a:gd name="T10" fmla="*/ 0 w 328"/>
                  <a:gd name="T11" fmla="*/ 224190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9135" name="Freeform 45"/>
              <p:cNvSpPr>
                <a:spLocks noEditPoints="1"/>
              </p:cNvSpPr>
              <p:nvPr/>
            </p:nvSpPr>
            <p:spPr bwMode="auto">
              <a:xfrm rot="-483715">
                <a:off x="1966137" y="764094"/>
                <a:ext cx="556207" cy="757698"/>
              </a:xfrm>
              <a:custGeom>
                <a:avLst/>
                <a:gdLst>
                  <a:gd name="T0" fmla="*/ 170672 w 365"/>
                  <a:gd name="T1" fmla="*/ 54884 h 497"/>
                  <a:gd name="T2" fmla="*/ 28953 w 365"/>
                  <a:gd name="T3" fmla="*/ 327777 h 497"/>
                  <a:gd name="T4" fmla="*/ 28953 w 365"/>
                  <a:gd name="T5" fmla="*/ 327777 h 497"/>
                  <a:gd name="T6" fmla="*/ 225531 w 365"/>
                  <a:gd name="T7" fmla="*/ 733305 h 497"/>
                  <a:gd name="T8" fmla="*/ 527254 w 365"/>
                  <a:gd name="T9" fmla="*/ 417725 h 497"/>
                  <a:gd name="T10" fmla="*/ 330676 w 365"/>
                  <a:gd name="T11" fmla="*/ 10672 h 497"/>
                  <a:gd name="T12" fmla="*/ 170672 w 365"/>
                  <a:gd name="T13" fmla="*/ 54884 h 497"/>
                  <a:gd name="T14" fmla="*/ 228578 w 365"/>
                  <a:gd name="T15" fmla="*/ 711962 h 497"/>
                  <a:gd name="T16" fmla="*/ 47239 w 365"/>
                  <a:gd name="T17" fmla="*/ 330826 h 497"/>
                  <a:gd name="T18" fmla="*/ 47239 w 365"/>
                  <a:gd name="T19" fmla="*/ 330826 h 497"/>
                  <a:gd name="T20" fmla="*/ 181339 w 365"/>
                  <a:gd name="T21" fmla="*/ 73178 h 497"/>
                  <a:gd name="T22" fmla="*/ 327629 w 365"/>
                  <a:gd name="T23" fmla="*/ 32015 h 497"/>
                  <a:gd name="T24" fmla="*/ 508968 w 365"/>
                  <a:gd name="T25" fmla="*/ 413151 h 497"/>
                  <a:gd name="T26" fmla="*/ 228578 w 365"/>
                  <a:gd name="T27" fmla="*/ 711962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9136" name="Freeform 46"/>
              <p:cNvSpPr>
                <a:spLocks/>
              </p:cNvSpPr>
              <p:nvPr/>
            </p:nvSpPr>
            <p:spPr bwMode="auto">
              <a:xfrm rot="-483715">
                <a:off x="2081597" y="1051500"/>
                <a:ext cx="211142" cy="323348"/>
              </a:xfrm>
              <a:custGeom>
                <a:avLst/>
                <a:gdLst>
                  <a:gd name="T0" fmla="*/ 9180 w 138"/>
                  <a:gd name="T1" fmla="*/ 150997 h 212"/>
                  <a:gd name="T2" fmla="*/ 88741 w 138"/>
                  <a:gd name="T3" fmla="*/ 317247 h 212"/>
                  <a:gd name="T4" fmla="*/ 201962 w 138"/>
                  <a:gd name="T5" fmla="*/ 172351 h 212"/>
                  <a:gd name="T6" fmla="*/ 122401 w 138"/>
                  <a:gd name="T7" fmla="*/ 6101 h 212"/>
                  <a:gd name="T8" fmla="*/ 9180 w 138"/>
                  <a:gd name="T9" fmla="*/ 150997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9137" name="Freeform 47"/>
              <p:cNvSpPr>
                <a:spLocks/>
              </p:cNvSpPr>
              <p:nvPr/>
            </p:nvSpPr>
            <p:spPr bwMode="auto">
              <a:xfrm rot="-483715">
                <a:off x="2181528" y="1114929"/>
                <a:ext cx="80837" cy="102555"/>
              </a:xfrm>
              <a:custGeom>
                <a:avLst/>
                <a:gdLst>
                  <a:gd name="T0" fmla="*/ 3050 w 53"/>
                  <a:gd name="T1" fmla="*/ 47451 h 67"/>
                  <a:gd name="T2" fmla="*/ 35080 w 53"/>
                  <a:gd name="T3" fmla="*/ 99494 h 67"/>
                  <a:gd name="T4" fmla="*/ 77787 w 53"/>
                  <a:gd name="T5" fmla="*/ 55104 h 67"/>
                  <a:gd name="T6" fmla="*/ 45757 w 53"/>
                  <a:gd name="T7" fmla="*/ 3061 h 67"/>
                  <a:gd name="T8" fmla="*/ 3050 w 53"/>
                  <a:gd name="T9" fmla="*/ 4745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9138" name="Freeform 48"/>
              <p:cNvSpPr>
                <a:spLocks/>
              </p:cNvSpPr>
              <p:nvPr/>
            </p:nvSpPr>
            <p:spPr bwMode="auto">
              <a:xfrm rot="-483715">
                <a:off x="1483781" y="1133641"/>
                <a:ext cx="212349" cy="320937"/>
              </a:xfrm>
              <a:custGeom>
                <a:avLst/>
                <a:gdLst>
                  <a:gd name="T0" fmla="*/ 9166 w 139"/>
                  <a:gd name="T1" fmla="*/ 170355 h 211"/>
                  <a:gd name="T2" fmla="*/ 122215 w 139"/>
                  <a:gd name="T3" fmla="*/ 314853 h 211"/>
                  <a:gd name="T4" fmla="*/ 203183 w 139"/>
                  <a:gd name="T5" fmla="*/ 150582 h 211"/>
                  <a:gd name="T6" fmla="*/ 90134 w 139"/>
                  <a:gd name="T7" fmla="*/ 6084 h 211"/>
                  <a:gd name="T8" fmla="*/ 9166 w 139"/>
                  <a:gd name="T9" fmla="*/ 17035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9139" name="Freeform 49"/>
              <p:cNvSpPr>
                <a:spLocks/>
              </p:cNvSpPr>
              <p:nvPr/>
            </p:nvSpPr>
            <p:spPr bwMode="auto">
              <a:xfrm rot="-483715">
                <a:off x="1573062" y="1190141"/>
                <a:ext cx="80837" cy="101348"/>
              </a:xfrm>
              <a:custGeom>
                <a:avLst/>
                <a:gdLst>
                  <a:gd name="T0" fmla="*/ 3050 w 53"/>
                  <a:gd name="T1" fmla="*/ 55281 h 66"/>
                  <a:gd name="T2" fmla="*/ 45757 w 53"/>
                  <a:gd name="T3" fmla="*/ 99812 h 66"/>
                  <a:gd name="T4" fmla="*/ 77787 w 53"/>
                  <a:gd name="T5" fmla="*/ 46067 h 66"/>
                  <a:gd name="T6" fmla="*/ 35080 w 53"/>
                  <a:gd name="T7" fmla="*/ 1536 h 66"/>
                  <a:gd name="T8" fmla="*/ 3050 w 53"/>
                  <a:gd name="T9" fmla="*/ 5528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sp>
        <p:nvSpPr>
          <p:cNvPr id="28681" name="AutoShape 8"/>
          <p:cNvSpPr>
            <a:spLocks noChangeAspect="1" noChangeArrowheads="1" noTextEdit="1"/>
          </p:cNvSpPr>
          <p:nvPr/>
        </p:nvSpPr>
        <p:spPr bwMode="auto">
          <a:xfrm>
            <a:off x="2341563" y="4403725"/>
            <a:ext cx="1793875" cy="1908175"/>
          </a:xfrm>
          <a:prstGeom prst="rect">
            <a:avLst/>
          </a:prstGeom>
          <a:noFill/>
          <a:ln w="9525">
            <a:noFill/>
            <a:miter lim="800000"/>
            <a:headEnd/>
            <a:tailEnd/>
          </a:ln>
        </p:spPr>
        <p:txBody>
          <a:bodyPr/>
          <a:lstStyle/>
          <a:p>
            <a:endParaRPr lang="en-US"/>
          </a:p>
        </p:txBody>
      </p:sp>
      <p:pic>
        <p:nvPicPr>
          <p:cNvPr id="28682" name="Picture 41"/>
          <p:cNvPicPr>
            <a:picLocks noChangeAspect="1" noChangeArrowheads="1"/>
          </p:cNvPicPr>
          <p:nvPr/>
        </p:nvPicPr>
        <p:blipFill>
          <a:blip r:embed="rId3"/>
          <a:srcRect/>
          <a:stretch>
            <a:fillRect/>
          </a:stretch>
        </p:blipFill>
        <p:spPr bwMode="auto">
          <a:xfrm>
            <a:off x="3875088" y="2174875"/>
            <a:ext cx="7937" cy="19050"/>
          </a:xfrm>
          <a:prstGeom prst="rect">
            <a:avLst/>
          </a:prstGeom>
          <a:noFill/>
          <a:ln w="9525">
            <a:noFill/>
            <a:miter lim="800000"/>
            <a:headEnd/>
            <a:tailEnd/>
          </a:ln>
        </p:spPr>
      </p:pic>
      <p:sp>
        <p:nvSpPr>
          <p:cNvPr id="28683" name="Freeform 20"/>
          <p:cNvSpPr>
            <a:spLocks/>
          </p:cNvSpPr>
          <p:nvPr/>
        </p:nvSpPr>
        <p:spPr bwMode="auto">
          <a:xfrm>
            <a:off x="4778375" y="2286000"/>
            <a:ext cx="1966913" cy="2532063"/>
          </a:xfrm>
          <a:custGeom>
            <a:avLst/>
            <a:gdLst>
              <a:gd name="T0" fmla="*/ 1417806 w 1490"/>
              <a:gd name="T1" fmla="*/ 137284 h 1919"/>
              <a:gd name="T2" fmla="*/ 117490 w 1490"/>
              <a:gd name="T3" fmla="*/ 1090349 h 1919"/>
              <a:gd name="T4" fmla="*/ 1251471 w 1490"/>
              <a:gd name="T5" fmla="*/ 2341742 h 1919"/>
              <a:gd name="T6" fmla="*/ 1383483 w 1490"/>
              <a:gd name="T7" fmla="*/ 1618363 h 1919"/>
              <a:gd name="T8" fmla="*/ 1438928 w 1490"/>
              <a:gd name="T9" fmla="*/ 902904 h 1919"/>
              <a:gd name="T10" fmla="*/ 1417806 w 1490"/>
              <a:gd name="T11" fmla="*/ 137284 h 1919"/>
              <a:gd name="T12" fmla="*/ 0 60000 65536"/>
              <a:gd name="T13" fmla="*/ 0 60000 65536"/>
              <a:gd name="T14" fmla="*/ 0 60000 65536"/>
              <a:gd name="T15" fmla="*/ 0 60000 65536"/>
              <a:gd name="T16" fmla="*/ 0 60000 65536"/>
              <a:gd name="T17" fmla="*/ 0 60000 65536"/>
              <a:gd name="T18" fmla="*/ 0 w 1490"/>
              <a:gd name="T19" fmla="*/ 0 h 1919"/>
              <a:gd name="T20" fmla="*/ 1490 w 1490"/>
              <a:gd name="T21" fmla="*/ 1919 h 1919"/>
            </a:gdLst>
            <a:ahLst/>
            <a:cxnLst>
              <a:cxn ang="T12">
                <a:pos x="T0" y="T1"/>
              </a:cxn>
              <a:cxn ang="T13">
                <a:pos x="T2" y="T3"/>
              </a:cxn>
              <a:cxn ang="T14">
                <a:pos x="T4" y="T5"/>
              </a:cxn>
              <a:cxn ang="T15">
                <a:pos x="T6" y="T7"/>
              </a:cxn>
              <a:cxn ang="T16">
                <a:pos x="T8" y="T9"/>
              </a:cxn>
              <a:cxn ang="T17">
                <a:pos x="T10" y="T11"/>
              </a:cxn>
            </a:cxnLst>
            <a:rect l="T18" t="T19" r="T20" b="T21"/>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w="9525">
            <a:noFill/>
            <a:round/>
            <a:headEnd/>
            <a:tailEnd/>
          </a:ln>
        </p:spPr>
        <p:txBody>
          <a:bodyPr/>
          <a:lstStyle/>
          <a:p>
            <a:endParaRPr lang="en-US"/>
          </a:p>
        </p:txBody>
      </p:sp>
      <p:sp>
        <p:nvSpPr>
          <p:cNvPr id="28684" name="Freeform 21"/>
          <p:cNvSpPr>
            <a:spLocks/>
          </p:cNvSpPr>
          <p:nvPr/>
        </p:nvSpPr>
        <p:spPr bwMode="auto">
          <a:xfrm>
            <a:off x="5783263" y="3257550"/>
            <a:ext cx="501650" cy="219075"/>
          </a:xfrm>
          <a:custGeom>
            <a:avLst/>
            <a:gdLst>
              <a:gd name="T0" fmla="*/ 476598 w 379"/>
              <a:gd name="T1" fmla="*/ 72774 h 165"/>
              <a:gd name="T2" fmla="*/ 463396 w 379"/>
              <a:gd name="T3" fmla="*/ 58219 h 165"/>
              <a:gd name="T4" fmla="*/ 59410 w 379"/>
              <a:gd name="T5" fmla="*/ 19847 h 165"/>
              <a:gd name="T6" fmla="*/ 17163 w 379"/>
              <a:gd name="T7" fmla="*/ 67481 h 165"/>
              <a:gd name="T8" fmla="*/ 423789 w 379"/>
              <a:gd name="T9" fmla="*/ 179949 h 165"/>
              <a:gd name="T10" fmla="*/ 476598 w 379"/>
              <a:gd name="T11" fmla="*/ 72774 h 165"/>
              <a:gd name="T12" fmla="*/ 0 60000 65536"/>
              <a:gd name="T13" fmla="*/ 0 60000 65536"/>
              <a:gd name="T14" fmla="*/ 0 60000 65536"/>
              <a:gd name="T15" fmla="*/ 0 60000 65536"/>
              <a:gd name="T16" fmla="*/ 0 60000 65536"/>
              <a:gd name="T17" fmla="*/ 0 60000 65536"/>
              <a:gd name="T18" fmla="*/ 0 w 379"/>
              <a:gd name="T19" fmla="*/ 0 h 165"/>
              <a:gd name="T20" fmla="*/ 379 w 379"/>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w="9525">
            <a:noFill/>
            <a:round/>
            <a:headEnd/>
            <a:tailEnd/>
          </a:ln>
        </p:spPr>
        <p:txBody>
          <a:bodyPr/>
          <a:lstStyle/>
          <a:p>
            <a:endParaRPr lang="en-US"/>
          </a:p>
        </p:txBody>
      </p:sp>
      <p:sp>
        <p:nvSpPr>
          <p:cNvPr id="28685" name="Freeform 22"/>
          <p:cNvSpPr>
            <a:spLocks/>
          </p:cNvSpPr>
          <p:nvPr/>
        </p:nvSpPr>
        <p:spPr bwMode="auto">
          <a:xfrm>
            <a:off x="5565775" y="3751263"/>
            <a:ext cx="552450" cy="360362"/>
          </a:xfrm>
          <a:custGeom>
            <a:avLst/>
            <a:gdLst>
              <a:gd name="T0" fmla="*/ 263767 w 419"/>
              <a:gd name="T1" fmla="*/ 143890 h 273"/>
              <a:gd name="T2" fmla="*/ 0 w 419"/>
              <a:gd name="T3" fmla="*/ 194054 h 273"/>
              <a:gd name="T4" fmla="*/ 469505 w 419"/>
              <a:gd name="T5" fmla="*/ 147851 h 273"/>
              <a:gd name="T6" fmla="*/ 547316 w 419"/>
              <a:gd name="T7" fmla="*/ 300982 h 273"/>
              <a:gd name="T8" fmla="*/ 516983 w 419"/>
              <a:gd name="T9" fmla="*/ 360386 h 273"/>
              <a:gd name="T10" fmla="*/ 263767 w 419"/>
              <a:gd name="T11" fmla="*/ 143890 h 273"/>
              <a:gd name="T12" fmla="*/ 0 60000 65536"/>
              <a:gd name="T13" fmla="*/ 0 60000 65536"/>
              <a:gd name="T14" fmla="*/ 0 60000 65536"/>
              <a:gd name="T15" fmla="*/ 0 60000 65536"/>
              <a:gd name="T16" fmla="*/ 0 60000 65536"/>
              <a:gd name="T17" fmla="*/ 0 60000 65536"/>
              <a:gd name="T18" fmla="*/ 0 w 419"/>
              <a:gd name="T19" fmla="*/ 0 h 273"/>
              <a:gd name="T20" fmla="*/ 419 w 419"/>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w="9525">
            <a:noFill/>
            <a:round/>
            <a:headEnd/>
            <a:tailEnd/>
          </a:ln>
        </p:spPr>
        <p:txBody>
          <a:bodyPr/>
          <a:lstStyle/>
          <a:p>
            <a:endParaRPr lang="en-US"/>
          </a:p>
        </p:txBody>
      </p:sp>
      <p:sp>
        <p:nvSpPr>
          <p:cNvPr id="28686" name="Freeform 23"/>
          <p:cNvSpPr>
            <a:spLocks/>
          </p:cNvSpPr>
          <p:nvPr/>
        </p:nvSpPr>
        <p:spPr bwMode="auto">
          <a:xfrm>
            <a:off x="5856288" y="2374900"/>
            <a:ext cx="555625" cy="522288"/>
          </a:xfrm>
          <a:custGeom>
            <a:avLst/>
            <a:gdLst>
              <a:gd name="T0" fmla="*/ 231117 w 420"/>
              <a:gd name="T1" fmla="*/ 486944 h 395"/>
              <a:gd name="T2" fmla="*/ 554680 w 420"/>
              <a:gd name="T3" fmla="*/ 221698 h 395"/>
              <a:gd name="T4" fmla="*/ 339411 w 420"/>
              <a:gd name="T5" fmla="*/ 47507 h 395"/>
              <a:gd name="T6" fmla="*/ 62071 w 420"/>
              <a:gd name="T7" fmla="*/ 2639 h 395"/>
              <a:gd name="T8" fmla="*/ 231117 w 420"/>
              <a:gd name="T9" fmla="*/ 486944 h 395"/>
              <a:gd name="T10" fmla="*/ 0 60000 65536"/>
              <a:gd name="T11" fmla="*/ 0 60000 65536"/>
              <a:gd name="T12" fmla="*/ 0 60000 65536"/>
              <a:gd name="T13" fmla="*/ 0 60000 65536"/>
              <a:gd name="T14" fmla="*/ 0 60000 65536"/>
              <a:gd name="T15" fmla="*/ 0 w 420"/>
              <a:gd name="T16" fmla="*/ 0 h 395"/>
              <a:gd name="T17" fmla="*/ 420 w 420"/>
              <a:gd name="T18" fmla="*/ 395 h 395"/>
            </a:gdLst>
            <a:ahLst/>
            <a:cxnLst>
              <a:cxn ang="T10">
                <a:pos x="T0" y="T1"/>
              </a:cxn>
              <a:cxn ang="T11">
                <a:pos x="T2" y="T3"/>
              </a:cxn>
              <a:cxn ang="T12">
                <a:pos x="T4" y="T5"/>
              </a:cxn>
              <a:cxn ang="T13">
                <a:pos x="T6" y="T7"/>
              </a:cxn>
              <a:cxn ang="T14">
                <a:pos x="T8" y="T9"/>
              </a:cxn>
            </a:cxnLst>
            <a:rect l="T15" t="T16" r="T17" b="T18"/>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w="9525">
            <a:noFill/>
            <a:round/>
            <a:headEnd/>
            <a:tailEnd/>
          </a:ln>
        </p:spPr>
        <p:txBody>
          <a:bodyPr/>
          <a:lstStyle/>
          <a:p>
            <a:endParaRPr lang="en-US"/>
          </a:p>
        </p:txBody>
      </p:sp>
      <p:sp>
        <p:nvSpPr>
          <p:cNvPr id="28687" name="Freeform 24"/>
          <p:cNvSpPr>
            <a:spLocks/>
          </p:cNvSpPr>
          <p:nvPr/>
        </p:nvSpPr>
        <p:spPr bwMode="auto">
          <a:xfrm>
            <a:off x="5289550" y="2401888"/>
            <a:ext cx="476250" cy="458787"/>
          </a:xfrm>
          <a:custGeom>
            <a:avLst/>
            <a:gdLst>
              <a:gd name="T0" fmla="*/ 134883 w 361"/>
              <a:gd name="T1" fmla="*/ 407037 h 347"/>
              <a:gd name="T2" fmla="*/ 338531 w 361"/>
              <a:gd name="T3" fmla="*/ 418931 h 347"/>
              <a:gd name="T4" fmla="*/ 449611 w 361"/>
              <a:gd name="T5" fmla="*/ 0 h 347"/>
              <a:gd name="T6" fmla="*/ 0 w 361"/>
              <a:gd name="T7" fmla="*/ 215412 h 347"/>
              <a:gd name="T8" fmla="*/ 134883 w 361"/>
              <a:gd name="T9" fmla="*/ 407037 h 347"/>
              <a:gd name="T10" fmla="*/ 0 60000 65536"/>
              <a:gd name="T11" fmla="*/ 0 60000 65536"/>
              <a:gd name="T12" fmla="*/ 0 60000 65536"/>
              <a:gd name="T13" fmla="*/ 0 60000 65536"/>
              <a:gd name="T14" fmla="*/ 0 60000 65536"/>
              <a:gd name="T15" fmla="*/ 0 w 361"/>
              <a:gd name="T16" fmla="*/ 0 h 347"/>
              <a:gd name="T17" fmla="*/ 361 w 361"/>
              <a:gd name="T18" fmla="*/ 347 h 347"/>
            </a:gdLst>
            <a:ahLst/>
            <a:cxnLst>
              <a:cxn ang="T10">
                <a:pos x="T0" y="T1"/>
              </a:cxn>
              <a:cxn ang="T11">
                <a:pos x="T2" y="T3"/>
              </a:cxn>
              <a:cxn ang="T12">
                <a:pos x="T4" y="T5"/>
              </a:cxn>
              <a:cxn ang="T13">
                <a:pos x="T6" y="T7"/>
              </a:cxn>
              <a:cxn ang="T14">
                <a:pos x="T8" y="T9"/>
              </a:cxn>
            </a:cxnLst>
            <a:rect l="T15" t="T16" r="T17" b="T18"/>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w="9525">
            <a:noFill/>
            <a:round/>
            <a:headEnd/>
            <a:tailEnd/>
          </a:ln>
        </p:spPr>
        <p:txBody>
          <a:bodyPr/>
          <a:lstStyle/>
          <a:p>
            <a:endParaRPr lang="en-US"/>
          </a:p>
        </p:txBody>
      </p:sp>
      <p:sp>
        <p:nvSpPr>
          <p:cNvPr id="28688" name="Freeform 25"/>
          <p:cNvSpPr>
            <a:spLocks/>
          </p:cNvSpPr>
          <p:nvPr/>
        </p:nvSpPr>
        <p:spPr bwMode="auto">
          <a:xfrm>
            <a:off x="4949825" y="2682875"/>
            <a:ext cx="376238" cy="873125"/>
          </a:xfrm>
          <a:custGeom>
            <a:avLst/>
            <a:gdLst>
              <a:gd name="T0" fmla="*/ 19792 w 285"/>
              <a:gd name="T1" fmla="*/ 599804 h 661"/>
              <a:gd name="T2" fmla="*/ 7917 w 285"/>
              <a:gd name="T3" fmla="*/ 873283 h 661"/>
              <a:gd name="T4" fmla="*/ 32987 w 285"/>
              <a:gd name="T5" fmla="*/ 786087 h 661"/>
              <a:gd name="T6" fmla="*/ 222994 w 285"/>
              <a:gd name="T7" fmla="*/ 261589 h 661"/>
              <a:gd name="T8" fmla="*/ 376055 w 285"/>
              <a:gd name="T9" fmla="*/ 99087 h 661"/>
              <a:gd name="T10" fmla="*/ 331192 w 285"/>
              <a:gd name="T11" fmla="*/ 0 h 661"/>
              <a:gd name="T12" fmla="*/ 19792 w 285"/>
              <a:gd name="T13" fmla="*/ 599804 h 661"/>
              <a:gd name="T14" fmla="*/ 0 60000 65536"/>
              <a:gd name="T15" fmla="*/ 0 60000 65536"/>
              <a:gd name="T16" fmla="*/ 0 60000 65536"/>
              <a:gd name="T17" fmla="*/ 0 60000 65536"/>
              <a:gd name="T18" fmla="*/ 0 60000 65536"/>
              <a:gd name="T19" fmla="*/ 0 60000 65536"/>
              <a:gd name="T20" fmla="*/ 0 60000 65536"/>
              <a:gd name="T21" fmla="*/ 0 w 285"/>
              <a:gd name="T22" fmla="*/ 0 h 661"/>
              <a:gd name="T23" fmla="*/ 285 w 285"/>
              <a:gd name="T24" fmla="*/ 661 h 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w="9525">
            <a:noFill/>
            <a:round/>
            <a:headEnd/>
            <a:tailEnd/>
          </a:ln>
        </p:spPr>
        <p:txBody>
          <a:bodyPr/>
          <a:lstStyle/>
          <a:p>
            <a:endParaRPr lang="en-US"/>
          </a:p>
        </p:txBody>
      </p:sp>
      <p:sp>
        <p:nvSpPr>
          <p:cNvPr id="28689" name="Freeform 26"/>
          <p:cNvSpPr>
            <a:spLocks/>
          </p:cNvSpPr>
          <p:nvPr/>
        </p:nvSpPr>
        <p:spPr bwMode="auto">
          <a:xfrm>
            <a:off x="5786438" y="2487613"/>
            <a:ext cx="74612" cy="80962"/>
          </a:xfrm>
          <a:custGeom>
            <a:avLst/>
            <a:gdLst>
              <a:gd name="T0" fmla="*/ 70194 w 56"/>
              <a:gd name="T1" fmla="*/ 0 h 61"/>
              <a:gd name="T2" fmla="*/ 10595 w 56"/>
              <a:gd name="T3" fmla="*/ 4007 h 61"/>
              <a:gd name="T4" fmla="*/ 0 w 56"/>
              <a:gd name="T5" fmla="*/ 81479 h 61"/>
              <a:gd name="T6" fmla="*/ 74167 w 56"/>
              <a:gd name="T7" fmla="*/ 69458 h 61"/>
              <a:gd name="T8" fmla="*/ 70194 w 56"/>
              <a:gd name="T9" fmla="*/ 0 h 61"/>
              <a:gd name="T10" fmla="*/ 0 60000 65536"/>
              <a:gd name="T11" fmla="*/ 0 60000 65536"/>
              <a:gd name="T12" fmla="*/ 0 60000 65536"/>
              <a:gd name="T13" fmla="*/ 0 60000 65536"/>
              <a:gd name="T14" fmla="*/ 0 60000 65536"/>
              <a:gd name="T15" fmla="*/ 0 w 56"/>
              <a:gd name="T16" fmla="*/ 0 h 61"/>
              <a:gd name="T17" fmla="*/ 56 w 56"/>
              <a:gd name="T18" fmla="*/ 61 h 61"/>
            </a:gdLst>
            <a:ahLst/>
            <a:cxnLst>
              <a:cxn ang="T10">
                <a:pos x="T0" y="T1"/>
              </a:cxn>
              <a:cxn ang="T11">
                <a:pos x="T2" y="T3"/>
              </a:cxn>
              <a:cxn ang="T12">
                <a:pos x="T4" y="T5"/>
              </a:cxn>
              <a:cxn ang="T13">
                <a:pos x="T6" y="T7"/>
              </a:cxn>
              <a:cxn ang="T14">
                <a:pos x="T8" y="T9"/>
              </a:cxn>
            </a:cxnLst>
            <a:rect l="T15" t="T16" r="T17" b="T18"/>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w="9525">
            <a:noFill/>
            <a:round/>
            <a:headEnd/>
            <a:tailEnd/>
          </a:ln>
        </p:spPr>
        <p:txBody>
          <a:bodyPr/>
          <a:lstStyle/>
          <a:p>
            <a:endParaRPr lang="en-US"/>
          </a:p>
        </p:txBody>
      </p:sp>
      <p:sp>
        <p:nvSpPr>
          <p:cNvPr id="28690" name="Freeform 27"/>
          <p:cNvSpPr>
            <a:spLocks/>
          </p:cNvSpPr>
          <p:nvPr/>
        </p:nvSpPr>
        <p:spPr bwMode="auto">
          <a:xfrm>
            <a:off x="4940300" y="3783013"/>
            <a:ext cx="1547813" cy="985837"/>
          </a:xfrm>
          <a:custGeom>
            <a:avLst/>
            <a:gdLst>
              <a:gd name="T0" fmla="*/ 1221006 w 1172"/>
              <a:gd name="T1" fmla="*/ 120127 h 747"/>
              <a:gd name="T2" fmla="*/ 1224966 w 1172"/>
              <a:gd name="T3" fmla="*/ 114847 h 747"/>
              <a:gd name="T4" fmla="*/ 1050725 w 1172"/>
              <a:gd name="T5" fmla="*/ 33002 h 747"/>
              <a:gd name="T6" fmla="*/ 1007165 w 1172"/>
              <a:gd name="T7" fmla="*/ 15841 h 747"/>
              <a:gd name="T8" fmla="*/ 901565 w 1172"/>
              <a:gd name="T9" fmla="*/ 0 h 747"/>
              <a:gd name="T10" fmla="*/ 1149726 w 1172"/>
              <a:gd name="T11" fmla="*/ 121447 h 747"/>
              <a:gd name="T12" fmla="*/ 1165566 w 1172"/>
              <a:gd name="T13" fmla="*/ 217813 h 747"/>
              <a:gd name="T14" fmla="*/ 1177446 w 1172"/>
              <a:gd name="T15" fmla="*/ 514831 h 747"/>
              <a:gd name="T16" fmla="*/ 605883 w 1172"/>
              <a:gd name="T17" fmla="*/ 644199 h 747"/>
              <a:gd name="T18" fmla="*/ 0 w 1172"/>
              <a:gd name="T19" fmla="*/ 182171 h 747"/>
              <a:gd name="T20" fmla="*/ 1089005 w 1172"/>
              <a:gd name="T21" fmla="*/ 843531 h 747"/>
              <a:gd name="T22" fmla="*/ 1221006 w 1172"/>
              <a:gd name="T23" fmla="*/ 120127 h 7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2"/>
              <a:gd name="T37" fmla="*/ 0 h 747"/>
              <a:gd name="T38" fmla="*/ 1172 w 1172"/>
              <a:gd name="T39" fmla="*/ 747 h 7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w="9525">
            <a:noFill/>
            <a:round/>
            <a:headEnd/>
            <a:tailEnd/>
          </a:ln>
        </p:spPr>
        <p:txBody>
          <a:bodyPr/>
          <a:lstStyle/>
          <a:p>
            <a:endParaRPr lang="en-US"/>
          </a:p>
        </p:txBody>
      </p:sp>
      <p:sp>
        <p:nvSpPr>
          <p:cNvPr id="28691" name="Freeform 28"/>
          <p:cNvSpPr>
            <a:spLocks/>
          </p:cNvSpPr>
          <p:nvPr/>
        </p:nvSpPr>
        <p:spPr bwMode="auto">
          <a:xfrm>
            <a:off x="5218113" y="3875088"/>
            <a:ext cx="1270000" cy="842962"/>
          </a:xfrm>
          <a:custGeom>
            <a:avLst/>
            <a:gdLst>
              <a:gd name="T0" fmla="*/ 942974 w 961"/>
              <a:gd name="T1" fmla="*/ 29059 h 639"/>
              <a:gd name="T2" fmla="*/ 946936 w 961"/>
              <a:gd name="T3" fmla="*/ 23776 h 639"/>
              <a:gd name="T4" fmla="*/ 904674 w 961"/>
              <a:gd name="T5" fmla="*/ 0 h 639"/>
              <a:gd name="T6" fmla="*/ 1019574 w 961"/>
              <a:gd name="T7" fmla="*/ 252286 h 639"/>
              <a:gd name="T8" fmla="*/ 751474 w 961"/>
              <a:gd name="T9" fmla="*/ 715910 h 639"/>
              <a:gd name="T10" fmla="*/ 0 w 961"/>
              <a:gd name="T11" fmla="*/ 545518 h 639"/>
              <a:gd name="T12" fmla="*/ 810905 w 961"/>
              <a:gd name="T13" fmla="*/ 752894 h 639"/>
              <a:gd name="T14" fmla="*/ 942974 w 961"/>
              <a:gd name="T15" fmla="*/ 29059 h 639"/>
              <a:gd name="T16" fmla="*/ 0 60000 65536"/>
              <a:gd name="T17" fmla="*/ 0 60000 65536"/>
              <a:gd name="T18" fmla="*/ 0 60000 65536"/>
              <a:gd name="T19" fmla="*/ 0 60000 65536"/>
              <a:gd name="T20" fmla="*/ 0 60000 65536"/>
              <a:gd name="T21" fmla="*/ 0 60000 65536"/>
              <a:gd name="T22" fmla="*/ 0 60000 65536"/>
              <a:gd name="T23" fmla="*/ 0 60000 65536"/>
              <a:gd name="T24" fmla="*/ 0 w 961"/>
              <a:gd name="T25" fmla="*/ 0 h 639"/>
              <a:gd name="T26" fmla="*/ 961 w 961"/>
              <a:gd name="T27" fmla="*/ 639 h 6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w="9525">
            <a:noFill/>
            <a:round/>
            <a:headEnd/>
            <a:tailEnd/>
          </a:ln>
        </p:spPr>
        <p:txBody>
          <a:bodyPr/>
          <a:lstStyle/>
          <a:p>
            <a:endParaRPr lang="en-US"/>
          </a:p>
        </p:txBody>
      </p:sp>
      <p:sp>
        <p:nvSpPr>
          <p:cNvPr id="28692" name="Freeform 29"/>
          <p:cNvSpPr>
            <a:spLocks/>
          </p:cNvSpPr>
          <p:nvPr/>
        </p:nvSpPr>
        <p:spPr bwMode="auto">
          <a:xfrm>
            <a:off x="5816600" y="3541713"/>
            <a:ext cx="492125" cy="357187"/>
          </a:xfrm>
          <a:custGeom>
            <a:avLst/>
            <a:gdLst>
              <a:gd name="T0" fmla="*/ 175433 w 373"/>
              <a:gd name="T1" fmla="*/ 275519 h 271"/>
              <a:gd name="T2" fmla="*/ 349548 w 373"/>
              <a:gd name="T3" fmla="*/ 357252 h 271"/>
              <a:gd name="T4" fmla="*/ 492005 w 373"/>
              <a:gd name="T5" fmla="*/ 0 h 271"/>
              <a:gd name="T6" fmla="*/ 290191 w 373"/>
              <a:gd name="T7" fmla="*/ 213560 h 271"/>
              <a:gd name="T8" fmla="*/ 0 w 373"/>
              <a:gd name="T9" fmla="*/ 234653 h 271"/>
              <a:gd name="T10" fmla="*/ 26381 w 373"/>
              <a:gd name="T11" fmla="*/ 242562 h 271"/>
              <a:gd name="T12" fmla="*/ 131905 w 373"/>
              <a:gd name="T13" fmla="*/ 258381 h 271"/>
              <a:gd name="T14" fmla="*/ 175433 w 373"/>
              <a:gd name="T15" fmla="*/ 275519 h 271"/>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71"/>
              <a:gd name="T26" fmla="*/ 373 w 37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w="9525">
            <a:noFill/>
            <a:round/>
            <a:headEnd/>
            <a:tailEnd/>
          </a:ln>
        </p:spPr>
        <p:txBody>
          <a:bodyPr/>
          <a:lstStyle/>
          <a:p>
            <a:endParaRPr lang="en-US"/>
          </a:p>
        </p:txBody>
      </p:sp>
      <p:sp>
        <p:nvSpPr>
          <p:cNvPr id="28693" name="Freeform 31"/>
          <p:cNvSpPr>
            <a:spLocks/>
          </p:cNvSpPr>
          <p:nvPr/>
        </p:nvSpPr>
        <p:spPr bwMode="auto">
          <a:xfrm>
            <a:off x="5951538" y="2593975"/>
            <a:ext cx="604837" cy="711200"/>
          </a:xfrm>
          <a:custGeom>
            <a:avLst/>
            <a:gdLst>
              <a:gd name="T0" fmla="*/ 458029 w 459"/>
              <a:gd name="T1" fmla="*/ 0 h 539"/>
              <a:gd name="T2" fmla="*/ 394671 w 459"/>
              <a:gd name="T3" fmla="*/ 290355 h 539"/>
              <a:gd name="T4" fmla="*/ 0 w 459"/>
              <a:gd name="T5" fmla="*/ 665177 h 539"/>
              <a:gd name="T6" fmla="*/ 318113 w 459"/>
              <a:gd name="T7" fmla="*/ 684974 h 539"/>
              <a:gd name="T8" fmla="*/ 266634 w 459"/>
              <a:gd name="T9" fmla="*/ 595228 h 539"/>
              <a:gd name="T10" fmla="*/ 458029 w 459"/>
              <a:gd name="T11" fmla="*/ 0 h 539"/>
              <a:gd name="T12" fmla="*/ 0 60000 65536"/>
              <a:gd name="T13" fmla="*/ 0 60000 65536"/>
              <a:gd name="T14" fmla="*/ 0 60000 65536"/>
              <a:gd name="T15" fmla="*/ 0 60000 65536"/>
              <a:gd name="T16" fmla="*/ 0 60000 65536"/>
              <a:gd name="T17" fmla="*/ 0 60000 65536"/>
              <a:gd name="T18" fmla="*/ 0 w 459"/>
              <a:gd name="T19" fmla="*/ 0 h 539"/>
              <a:gd name="T20" fmla="*/ 459 w 459"/>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w="9525">
            <a:noFill/>
            <a:round/>
            <a:headEnd/>
            <a:tailEnd/>
          </a:ln>
        </p:spPr>
        <p:txBody>
          <a:bodyPr/>
          <a:lstStyle/>
          <a:p>
            <a:endParaRPr lang="en-US"/>
          </a:p>
        </p:txBody>
      </p:sp>
      <p:sp>
        <p:nvSpPr>
          <p:cNvPr id="28694" name="Freeform 32"/>
          <p:cNvSpPr>
            <a:spLocks/>
          </p:cNvSpPr>
          <p:nvPr/>
        </p:nvSpPr>
        <p:spPr bwMode="auto">
          <a:xfrm>
            <a:off x="6092825" y="3089275"/>
            <a:ext cx="207963" cy="155575"/>
          </a:xfrm>
          <a:custGeom>
            <a:avLst/>
            <a:gdLst>
              <a:gd name="T0" fmla="*/ 144128 w 158"/>
              <a:gd name="T1" fmla="*/ 129264 h 118"/>
              <a:gd name="T2" fmla="*/ 125616 w 158"/>
              <a:gd name="T3" fmla="*/ 98927 h 118"/>
              <a:gd name="T4" fmla="*/ 208919 w 158"/>
              <a:gd name="T5" fmla="*/ 0 h 118"/>
              <a:gd name="T6" fmla="*/ 0 w 158"/>
              <a:gd name="T7" fmla="*/ 147731 h 118"/>
              <a:gd name="T8" fmla="*/ 144128 w 158"/>
              <a:gd name="T9" fmla="*/ 129264 h 118"/>
              <a:gd name="T10" fmla="*/ 0 60000 65536"/>
              <a:gd name="T11" fmla="*/ 0 60000 65536"/>
              <a:gd name="T12" fmla="*/ 0 60000 65536"/>
              <a:gd name="T13" fmla="*/ 0 60000 65536"/>
              <a:gd name="T14" fmla="*/ 0 60000 65536"/>
              <a:gd name="T15" fmla="*/ 0 w 158"/>
              <a:gd name="T16" fmla="*/ 0 h 118"/>
              <a:gd name="T17" fmla="*/ 158 w 158"/>
              <a:gd name="T18" fmla="*/ 118 h 118"/>
            </a:gdLst>
            <a:ahLst/>
            <a:cxnLst>
              <a:cxn ang="T10">
                <a:pos x="T0" y="T1"/>
              </a:cxn>
              <a:cxn ang="T11">
                <a:pos x="T2" y="T3"/>
              </a:cxn>
              <a:cxn ang="T12">
                <a:pos x="T4" y="T5"/>
              </a:cxn>
              <a:cxn ang="T13">
                <a:pos x="T6" y="T7"/>
              </a:cxn>
              <a:cxn ang="T14">
                <a:pos x="T8" y="T9"/>
              </a:cxn>
            </a:cxnLst>
            <a:rect l="T15" t="T16" r="T17" b="T18"/>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w="9525">
            <a:noFill/>
            <a:round/>
            <a:headEnd/>
            <a:tailEnd/>
          </a:ln>
        </p:spPr>
        <p:txBody>
          <a:bodyPr/>
          <a:lstStyle/>
          <a:p>
            <a:endParaRPr lang="en-US"/>
          </a:p>
        </p:txBody>
      </p:sp>
      <p:sp>
        <p:nvSpPr>
          <p:cNvPr id="28695" name="Freeform 33"/>
          <p:cNvSpPr>
            <a:spLocks noEditPoints="1"/>
          </p:cNvSpPr>
          <p:nvPr/>
        </p:nvSpPr>
        <p:spPr bwMode="auto">
          <a:xfrm>
            <a:off x="4870450" y="2366963"/>
            <a:ext cx="1582738" cy="2305050"/>
          </a:xfrm>
          <a:custGeom>
            <a:avLst/>
            <a:gdLst>
              <a:gd name="T0" fmla="*/ 989755 w 1200"/>
              <a:gd name="T1" fmla="*/ 6602 h 1746"/>
              <a:gd name="T2" fmla="*/ 567459 w 1200"/>
              <a:gd name="T3" fmla="*/ 136002 h 1746"/>
              <a:gd name="T4" fmla="*/ 221705 w 1200"/>
              <a:gd name="T5" fmla="*/ 454219 h 1746"/>
              <a:gd name="T6" fmla="*/ 18475 w 1200"/>
              <a:gd name="T7" fmla="*/ 1007468 h 1746"/>
              <a:gd name="T8" fmla="*/ 10557 w 1200"/>
              <a:gd name="T9" fmla="*/ 1338889 h 1746"/>
              <a:gd name="T10" fmla="*/ 75221 w 1200"/>
              <a:gd name="T11" fmla="*/ 1637301 h 1746"/>
              <a:gd name="T12" fmla="*/ 382705 w 1200"/>
              <a:gd name="T13" fmla="*/ 2094160 h 1746"/>
              <a:gd name="T14" fmla="*/ 554263 w 1200"/>
              <a:gd name="T15" fmla="*/ 2211676 h 1746"/>
              <a:gd name="T16" fmla="*/ 745615 w 1200"/>
              <a:gd name="T17" fmla="*/ 2282978 h 1746"/>
              <a:gd name="T18" fmla="*/ 950165 w 1200"/>
              <a:gd name="T19" fmla="*/ 2302784 h 1746"/>
              <a:gd name="T20" fmla="*/ 1162632 w 1200"/>
              <a:gd name="T21" fmla="*/ 2268454 h 1746"/>
              <a:gd name="T22" fmla="*/ 1451641 w 1200"/>
              <a:gd name="T23" fmla="*/ 1962120 h 1746"/>
              <a:gd name="T24" fmla="*/ 1455600 w 1200"/>
              <a:gd name="T25" fmla="*/ 1902702 h 1746"/>
              <a:gd name="T26" fmla="*/ 1414690 w 1200"/>
              <a:gd name="T27" fmla="*/ 1698039 h 1746"/>
              <a:gd name="T28" fmla="*/ 1302517 w 1200"/>
              <a:gd name="T29" fmla="*/ 1535630 h 1746"/>
              <a:gd name="T30" fmla="*/ 1418649 w 1200"/>
              <a:gd name="T31" fmla="*/ 1304559 h 1746"/>
              <a:gd name="T32" fmla="*/ 1450321 w 1200"/>
              <a:gd name="T33" fmla="*/ 1109139 h 1746"/>
              <a:gd name="T34" fmla="*/ 1449001 w 1200"/>
              <a:gd name="T35" fmla="*/ 1070847 h 1746"/>
              <a:gd name="T36" fmla="*/ 1357944 w 1200"/>
              <a:gd name="T37" fmla="*/ 821291 h 1746"/>
              <a:gd name="T38" fmla="*/ 1483313 w 1200"/>
              <a:gd name="T39" fmla="*/ 660202 h 1746"/>
              <a:gd name="T40" fmla="*/ 1562493 w 1200"/>
              <a:gd name="T41" fmla="*/ 495151 h 1746"/>
              <a:gd name="T42" fmla="*/ 1583608 w 1200"/>
              <a:gd name="T43" fmla="*/ 368393 h 1746"/>
              <a:gd name="T44" fmla="*/ 1578329 w 1200"/>
              <a:gd name="T45" fmla="*/ 308974 h 1746"/>
              <a:gd name="T46" fmla="*/ 1330231 w 1200"/>
              <a:gd name="T47" fmla="*/ 48855 h 1746"/>
              <a:gd name="T48" fmla="*/ 1178468 w 1200"/>
              <a:gd name="T49" fmla="*/ 9243 h 1746"/>
              <a:gd name="T50" fmla="*/ 989755 w 1200"/>
              <a:gd name="T51" fmla="*/ 6602 h 1746"/>
              <a:gd name="T52" fmla="*/ 749574 w 1200"/>
              <a:gd name="T53" fmla="*/ 2267133 h 1746"/>
              <a:gd name="T54" fmla="*/ 562181 w 1200"/>
              <a:gd name="T55" fmla="*/ 2197152 h 1746"/>
              <a:gd name="T56" fmla="*/ 393263 w 1200"/>
              <a:gd name="T57" fmla="*/ 2082277 h 1746"/>
              <a:gd name="T58" fmla="*/ 91057 w 1200"/>
              <a:gd name="T59" fmla="*/ 1632019 h 1746"/>
              <a:gd name="T60" fmla="*/ 26393 w 1200"/>
              <a:gd name="T61" fmla="*/ 1337569 h 1746"/>
              <a:gd name="T62" fmla="*/ 34312 w 1200"/>
              <a:gd name="T63" fmla="*/ 1010109 h 1746"/>
              <a:gd name="T64" fmla="*/ 575378 w 1200"/>
              <a:gd name="T65" fmla="*/ 150526 h 1746"/>
              <a:gd name="T66" fmla="*/ 991075 w 1200"/>
              <a:gd name="T67" fmla="*/ 22447 h 1746"/>
              <a:gd name="T68" fmla="*/ 1323632 w 1200"/>
              <a:gd name="T69" fmla="*/ 63379 h 1746"/>
              <a:gd name="T70" fmla="*/ 1562493 w 1200"/>
              <a:gd name="T71" fmla="*/ 312936 h 1746"/>
              <a:gd name="T72" fmla="*/ 1547977 w 1200"/>
              <a:gd name="T73" fmla="*/ 489870 h 1746"/>
              <a:gd name="T74" fmla="*/ 1470116 w 1200"/>
              <a:gd name="T75" fmla="*/ 650959 h 1746"/>
              <a:gd name="T76" fmla="*/ 1342108 w 1200"/>
              <a:gd name="T77" fmla="*/ 814689 h 1746"/>
              <a:gd name="T78" fmla="*/ 1340788 w 1200"/>
              <a:gd name="T79" fmla="*/ 825252 h 1746"/>
              <a:gd name="T80" fmla="*/ 1433165 w 1200"/>
              <a:gd name="T81" fmla="*/ 1070847 h 1746"/>
              <a:gd name="T82" fmla="*/ 1402813 w 1200"/>
              <a:gd name="T83" fmla="*/ 1299277 h 1746"/>
              <a:gd name="T84" fmla="*/ 1285362 w 1200"/>
              <a:gd name="T85" fmla="*/ 1532989 h 1746"/>
              <a:gd name="T86" fmla="*/ 1284042 w 1200"/>
              <a:gd name="T87" fmla="*/ 1538271 h 1746"/>
              <a:gd name="T88" fmla="*/ 1286681 w 1200"/>
              <a:gd name="T89" fmla="*/ 1543552 h 1746"/>
              <a:gd name="T90" fmla="*/ 1435805 w 1200"/>
              <a:gd name="T91" fmla="*/ 1960800 h 1746"/>
              <a:gd name="T92" fmla="*/ 1359264 w 1200"/>
              <a:gd name="T93" fmla="*/ 2131132 h 1746"/>
              <a:gd name="T94" fmla="*/ 1157353 w 1200"/>
              <a:gd name="T95" fmla="*/ 2252609 h 1746"/>
              <a:gd name="T96" fmla="*/ 749574 w 1200"/>
              <a:gd name="T97" fmla="*/ 2267133 h 1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0"/>
              <a:gd name="T148" fmla="*/ 0 h 1746"/>
              <a:gd name="T149" fmla="*/ 1200 w 1200"/>
              <a:gd name="T150" fmla="*/ 1746 h 1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w="9525">
            <a:noFill/>
            <a:round/>
            <a:headEnd/>
            <a:tailEnd/>
          </a:ln>
        </p:spPr>
        <p:txBody>
          <a:bodyPr/>
          <a:lstStyle/>
          <a:p>
            <a:endParaRPr lang="en-US"/>
          </a:p>
        </p:txBody>
      </p:sp>
      <p:sp>
        <p:nvSpPr>
          <p:cNvPr id="28696" name="Freeform 34"/>
          <p:cNvSpPr>
            <a:spLocks/>
          </p:cNvSpPr>
          <p:nvPr/>
        </p:nvSpPr>
        <p:spPr bwMode="auto">
          <a:xfrm>
            <a:off x="5276850" y="1960563"/>
            <a:ext cx="322263" cy="188912"/>
          </a:xfrm>
          <a:custGeom>
            <a:avLst/>
            <a:gdLst>
              <a:gd name="T0" fmla="*/ 0 w 245"/>
              <a:gd name="T1" fmla="*/ 189072 h 143"/>
              <a:gd name="T2" fmla="*/ 140969 w 245"/>
              <a:gd name="T3" fmla="*/ 39665 h 143"/>
              <a:gd name="T4" fmla="*/ 297748 w 245"/>
              <a:gd name="T5" fmla="*/ 97841 h 143"/>
              <a:gd name="T6" fmla="*/ 0 w 245"/>
              <a:gd name="T7" fmla="*/ 18907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8697" name="Freeform 35"/>
          <p:cNvSpPr>
            <a:spLocks/>
          </p:cNvSpPr>
          <p:nvPr/>
        </p:nvSpPr>
        <p:spPr bwMode="auto">
          <a:xfrm>
            <a:off x="6069013" y="1968500"/>
            <a:ext cx="320675" cy="190500"/>
          </a:xfrm>
          <a:custGeom>
            <a:avLst/>
            <a:gdLst>
              <a:gd name="T0" fmla="*/ 320691 w 243"/>
              <a:gd name="T1" fmla="*/ 191161 h 145"/>
              <a:gd name="T2" fmla="*/ 183441 w 243"/>
              <a:gd name="T3" fmla="*/ 40869 h 145"/>
              <a:gd name="T4" fmla="*/ 25075 w 243"/>
              <a:gd name="T5" fmla="*/ 94921 h 145"/>
              <a:gd name="T6" fmla="*/ 320691 w 243"/>
              <a:gd name="T7" fmla="*/ 191161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8698" name="Freeform 36"/>
          <p:cNvSpPr>
            <a:spLocks/>
          </p:cNvSpPr>
          <p:nvPr/>
        </p:nvSpPr>
        <p:spPr bwMode="auto">
          <a:xfrm>
            <a:off x="5305425" y="2209800"/>
            <a:ext cx="420688" cy="606425"/>
          </a:xfrm>
          <a:custGeom>
            <a:avLst/>
            <a:gdLst>
              <a:gd name="T0" fmla="*/ 13197 w 319"/>
              <a:gd name="T1" fmla="*/ 321927 h 460"/>
              <a:gd name="T2" fmla="*/ 234900 w 319"/>
              <a:gd name="T3" fmla="*/ 596356 h 460"/>
              <a:gd name="T4" fmla="*/ 407775 w 319"/>
              <a:gd name="T5" fmla="*/ 284984 h 460"/>
              <a:gd name="T6" fmla="*/ 186072 w 319"/>
              <a:gd name="T7" fmla="*/ 10555 h 460"/>
              <a:gd name="T8" fmla="*/ 13197 w 319"/>
              <a:gd name="T9" fmla="*/ 321927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8699" name="Freeform 37"/>
          <p:cNvSpPr>
            <a:spLocks/>
          </p:cNvSpPr>
          <p:nvPr/>
        </p:nvSpPr>
        <p:spPr bwMode="auto">
          <a:xfrm>
            <a:off x="5383213" y="2293938"/>
            <a:ext cx="257175" cy="447675"/>
          </a:xfrm>
          <a:custGeom>
            <a:avLst/>
            <a:gdLst>
              <a:gd name="T0" fmla="*/ 11908 w 195"/>
              <a:gd name="T1" fmla="*/ 236072 h 339"/>
              <a:gd name="T2" fmla="*/ 150840 w 195"/>
              <a:gd name="T3" fmla="*/ 440493 h 339"/>
              <a:gd name="T4" fmla="*/ 244783 w 195"/>
              <a:gd name="T5" fmla="*/ 212333 h 339"/>
              <a:gd name="T6" fmla="*/ 105852 w 195"/>
              <a:gd name="T7" fmla="*/ 6594 h 339"/>
              <a:gd name="T8" fmla="*/ 11908 w 195"/>
              <a:gd name="T9" fmla="*/ 236072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8700" name="Freeform 38"/>
          <p:cNvSpPr>
            <a:spLocks/>
          </p:cNvSpPr>
          <p:nvPr/>
        </p:nvSpPr>
        <p:spPr bwMode="auto">
          <a:xfrm>
            <a:off x="5461000" y="2376488"/>
            <a:ext cx="92075" cy="290512"/>
          </a:xfrm>
          <a:custGeom>
            <a:avLst/>
            <a:gdLst>
              <a:gd name="T0" fmla="*/ 10506 w 70"/>
              <a:gd name="T1" fmla="*/ 150479 h 220"/>
              <a:gd name="T2" fmla="*/ 65661 w 70"/>
              <a:gd name="T3" fmla="*/ 286438 h 220"/>
              <a:gd name="T4" fmla="*/ 81419 w 70"/>
              <a:gd name="T5" fmla="*/ 139919 h 220"/>
              <a:gd name="T6" fmla="*/ 26264 w 70"/>
              <a:gd name="T7" fmla="*/ 3960 h 220"/>
              <a:gd name="T8" fmla="*/ 10506 w 70"/>
              <a:gd name="T9" fmla="*/ 150479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8701" name="Freeform 39"/>
          <p:cNvSpPr>
            <a:spLocks/>
          </p:cNvSpPr>
          <p:nvPr/>
        </p:nvSpPr>
        <p:spPr bwMode="auto">
          <a:xfrm>
            <a:off x="5321300" y="2462213"/>
            <a:ext cx="404813" cy="355600"/>
          </a:xfrm>
          <a:custGeom>
            <a:avLst/>
            <a:gdLst>
              <a:gd name="T0" fmla="*/ 279884 w 307"/>
              <a:gd name="T1" fmla="*/ 293108 h 269"/>
              <a:gd name="T2" fmla="*/ 388141 w 307"/>
              <a:gd name="T3" fmla="*/ 0 h 269"/>
              <a:gd name="T4" fmla="*/ 392102 w 307"/>
              <a:gd name="T5" fmla="*/ 31687 h 269"/>
              <a:gd name="T6" fmla="*/ 219155 w 307"/>
              <a:gd name="T7" fmla="*/ 343279 h 269"/>
              <a:gd name="T8" fmla="*/ 0 w 307"/>
              <a:gd name="T9" fmla="*/ 85820 h 269"/>
              <a:gd name="T10" fmla="*/ 279884 w 307"/>
              <a:gd name="T11" fmla="*/ 293108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8702" name="Freeform 40"/>
          <p:cNvSpPr>
            <a:spLocks noEditPoints="1"/>
          </p:cNvSpPr>
          <p:nvPr/>
        </p:nvSpPr>
        <p:spPr bwMode="auto">
          <a:xfrm>
            <a:off x="5297488" y="2203450"/>
            <a:ext cx="436562" cy="620713"/>
          </a:xfrm>
          <a:custGeom>
            <a:avLst/>
            <a:gdLst>
              <a:gd name="T0" fmla="*/ 192719 w 330"/>
              <a:gd name="T1" fmla="*/ 10557 h 471"/>
              <a:gd name="T2" fmla="*/ 13200 w 330"/>
              <a:gd name="T3" fmla="*/ 329902 h 471"/>
              <a:gd name="T4" fmla="*/ 13200 w 330"/>
              <a:gd name="T5" fmla="*/ 329902 h 471"/>
              <a:gd name="T6" fmla="*/ 241558 w 330"/>
              <a:gd name="T7" fmla="*/ 610978 h 471"/>
              <a:gd name="T8" fmla="*/ 421077 w 330"/>
              <a:gd name="T9" fmla="*/ 291633 h 471"/>
              <a:gd name="T10" fmla="*/ 192719 w 330"/>
              <a:gd name="T11" fmla="*/ 10557 h 471"/>
              <a:gd name="T12" fmla="*/ 29040 w 330"/>
              <a:gd name="T13" fmla="*/ 327263 h 471"/>
              <a:gd name="T14" fmla="*/ 29040 w 330"/>
              <a:gd name="T15" fmla="*/ 327263 h 471"/>
              <a:gd name="T16" fmla="*/ 194039 w 330"/>
              <a:gd name="T17" fmla="*/ 26392 h 471"/>
              <a:gd name="T18" fmla="*/ 405237 w 330"/>
              <a:gd name="T19" fmla="*/ 292953 h 471"/>
              <a:gd name="T20" fmla="*/ 240238 w 330"/>
              <a:gd name="T21" fmla="*/ 593823 h 471"/>
              <a:gd name="T22" fmla="*/ 29040 w 330"/>
              <a:gd name="T23" fmla="*/ 32726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8703" name="Freeform 41"/>
          <p:cNvSpPr>
            <a:spLocks/>
          </p:cNvSpPr>
          <p:nvPr/>
        </p:nvSpPr>
        <p:spPr bwMode="auto">
          <a:xfrm>
            <a:off x="5899150" y="2189163"/>
            <a:ext cx="468313" cy="655637"/>
          </a:xfrm>
          <a:custGeom>
            <a:avLst/>
            <a:gdLst>
              <a:gd name="T0" fmla="*/ 23781 w 355"/>
              <a:gd name="T1" fmla="*/ 289187 h 496"/>
              <a:gd name="T2" fmla="*/ 188930 w 355"/>
              <a:gd name="T3" fmla="*/ 633834 h 496"/>
              <a:gd name="T4" fmla="*/ 443920 w 355"/>
              <a:gd name="T5" fmla="*/ 365775 h 496"/>
              <a:gd name="T6" fmla="*/ 278771 w 355"/>
              <a:gd name="T7" fmla="*/ 21128 h 496"/>
              <a:gd name="T8" fmla="*/ 23781 w 355"/>
              <a:gd name="T9" fmla="*/ 289187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8704" name="Freeform 42"/>
          <p:cNvSpPr>
            <a:spLocks/>
          </p:cNvSpPr>
          <p:nvPr/>
        </p:nvSpPr>
        <p:spPr bwMode="auto">
          <a:xfrm>
            <a:off x="5999163" y="2328863"/>
            <a:ext cx="263525" cy="455612"/>
          </a:xfrm>
          <a:custGeom>
            <a:avLst/>
            <a:gdLst>
              <a:gd name="T0" fmla="*/ 13228 w 199"/>
              <a:gd name="T1" fmla="*/ 209773 h 346"/>
              <a:gd name="T2" fmla="*/ 107148 w 199"/>
              <a:gd name="T3" fmla="*/ 445933 h 346"/>
              <a:gd name="T4" fmla="*/ 248688 w 199"/>
              <a:gd name="T5" fmla="*/ 248034 h 346"/>
              <a:gd name="T6" fmla="*/ 156091 w 199"/>
              <a:gd name="T7" fmla="*/ 10555 h 346"/>
              <a:gd name="T8" fmla="*/ 13228 w 199"/>
              <a:gd name="T9" fmla="*/ 209773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8705" name="Freeform 43"/>
          <p:cNvSpPr>
            <a:spLocks/>
          </p:cNvSpPr>
          <p:nvPr/>
        </p:nvSpPr>
        <p:spPr bwMode="auto">
          <a:xfrm>
            <a:off x="6099175" y="2466975"/>
            <a:ext cx="57150" cy="258763"/>
          </a:xfrm>
          <a:custGeom>
            <a:avLst/>
            <a:gdLst>
              <a:gd name="T0" fmla="*/ 1336 w 43"/>
              <a:gd name="T1" fmla="*/ 129392 h 197"/>
              <a:gd name="T2" fmla="*/ 24050 w 43"/>
              <a:gd name="T3" fmla="*/ 258785 h 197"/>
              <a:gd name="T4" fmla="*/ 54781 w 43"/>
              <a:gd name="T5" fmla="*/ 130713 h 197"/>
              <a:gd name="T6" fmla="*/ 32067 w 43"/>
              <a:gd name="T7" fmla="*/ 0 h 197"/>
              <a:gd name="T8" fmla="*/ 1336 w 43"/>
              <a:gd name="T9" fmla="*/ 129392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8706" name="Freeform 44"/>
          <p:cNvSpPr>
            <a:spLocks/>
          </p:cNvSpPr>
          <p:nvPr/>
        </p:nvSpPr>
        <p:spPr bwMode="auto">
          <a:xfrm>
            <a:off x="5918200" y="2374900"/>
            <a:ext cx="433388" cy="469900"/>
          </a:xfrm>
          <a:custGeom>
            <a:avLst/>
            <a:gdLst>
              <a:gd name="T0" fmla="*/ 0 w 328"/>
              <a:gd name="T1" fmla="*/ 194102 h 356"/>
              <a:gd name="T2" fmla="*/ 198250 w 328"/>
              <a:gd name="T3" fmla="*/ 410650 h 356"/>
              <a:gd name="T4" fmla="*/ 412360 w 328"/>
              <a:gd name="T5" fmla="*/ 0 h 356"/>
              <a:gd name="T6" fmla="*/ 424255 w 328"/>
              <a:gd name="T7" fmla="*/ 180897 h 356"/>
              <a:gd name="T8" fmla="*/ 169173 w 328"/>
              <a:gd name="T9" fmla="*/ 448942 h 356"/>
              <a:gd name="T10" fmla="*/ 0 w 328"/>
              <a:gd name="T11" fmla="*/ 194102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8707" name="Freeform 45"/>
          <p:cNvSpPr>
            <a:spLocks noEditPoints="1"/>
          </p:cNvSpPr>
          <p:nvPr/>
        </p:nvSpPr>
        <p:spPr bwMode="auto">
          <a:xfrm>
            <a:off x="5892800" y="2193925"/>
            <a:ext cx="481013" cy="657225"/>
          </a:xfrm>
          <a:custGeom>
            <a:avLst/>
            <a:gdLst>
              <a:gd name="T0" fmla="*/ 147766 w 365"/>
              <a:gd name="T1" fmla="*/ 47518 h 497"/>
              <a:gd name="T2" fmla="*/ 25067 w 365"/>
              <a:gd name="T3" fmla="*/ 283785 h 497"/>
              <a:gd name="T4" fmla="*/ 25067 w 365"/>
              <a:gd name="T5" fmla="*/ 283785 h 497"/>
              <a:gd name="T6" fmla="*/ 195262 w 365"/>
              <a:gd name="T7" fmla="*/ 634887 h 497"/>
              <a:gd name="T8" fmla="*/ 456492 w 365"/>
              <a:gd name="T9" fmla="*/ 361661 h 497"/>
              <a:gd name="T10" fmla="*/ 286297 w 365"/>
              <a:gd name="T11" fmla="*/ 9240 h 497"/>
              <a:gd name="T12" fmla="*/ 147766 w 365"/>
              <a:gd name="T13" fmla="*/ 47518 h 497"/>
              <a:gd name="T14" fmla="*/ 197901 w 365"/>
              <a:gd name="T15" fmla="*/ 616408 h 497"/>
              <a:gd name="T16" fmla="*/ 40900 w 365"/>
              <a:gd name="T17" fmla="*/ 286425 h 497"/>
              <a:gd name="T18" fmla="*/ 40900 w 365"/>
              <a:gd name="T19" fmla="*/ 286425 h 497"/>
              <a:gd name="T20" fmla="*/ 157001 w 365"/>
              <a:gd name="T21" fmla="*/ 63357 h 497"/>
              <a:gd name="T22" fmla="*/ 283658 w 365"/>
              <a:gd name="T23" fmla="*/ 27719 h 497"/>
              <a:gd name="T24" fmla="*/ 440659 w 365"/>
              <a:gd name="T25" fmla="*/ 357702 h 497"/>
              <a:gd name="T26" fmla="*/ 197901 w 365"/>
              <a:gd name="T27" fmla="*/ 616408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8708" name="Freeform 46"/>
          <p:cNvSpPr>
            <a:spLocks/>
          </p:cNvSpPr>
          <p:nvPr/>
        </p:nvSpPr>
        <p:spPr bwMode="auto">
          <a:xfrm>
            <a:off x="5984875" y="2435225"/>
            <a:ext cx="182563" cy="280988"/>
          </a:xfrm>
          <a:custGeom>
            <a:avLst/>
            <a:gdLst>
              <a:gd name="T0" fmla="*/ 7948 w 138"/>
              <a:gd name="T1" fmla="*/ 130732 h 212"/>
              <a:gd name="T2" fmla="*/ 76831 w 138"/>
              <a:gd name="T3" fmla="*/ 274670 h 212"/>
              <a:gd name="T4" fmla="*/ 174857 w 138"/>
              <a:gd name="T5" fmla="*/ 149220 h 212"/>
              <a:gd name="T6" fmla="*/ 105974 w 138"/>
              <a:gd name="T7" fmla="*/ 5282 h 212"/>
              <a:gd name="T8" fmla="*/ 7948 w 138"/>
              <a:gd name="T9" fmla="*/ 130732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8709" name="Freeform 47"/>
          <p:cNvSpPr>
            <a:spLocks/>
          </p:cNvSpPr>
          <p:nvPr/>
        </p:nvSpPr>
        <p:spPr bwMode="auto">
          <a:xfrm>
            <a:off x="6076950" y="2495550"/>
            <a:ext cx="69850" cy="88900"/>
          </a:xfrm>
          <a:custGeom>
            <a:avLst/>
            <a:gdLst>
              <a:gd name="T0" fmla="*/ 2641 w 53"/>
              <a:gd name="T1" fmla="*/ 41082 h 67"/>
              <a:gd name="T2" fmla="*/ 30372 w 53"/>
              <a:gd name="T3" fmla="*/ 86141 h 67"/>
              <a:gd name="T4" fmla="*/ 67347 w 53"/>
              <a:gd name="T5" fmla="*/ 47709 h 67"/>
              <a:gd name="T6" fmla="*/ 39616 w 53"/>
              <a:gd name="T7" fmla="*/ 2650 h 67"/>
              <a:gd name="T8" fmla="*/ 2641 w 53"/>
              <a:gd name="T9" fmla="*/ 41082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8710" name="Freeform 48"/>
          <p:cNvSpPr>
            <a:spLocks/>
          </p:cNvSpPr>
          <p:nvPr/>
        </p:nvSpPr>
        <p:spPr bwMode="auto">
          <a:xfrm>
            <a:off x="5462588" y="2433638"/>
            <a:ext cx="184150" cy="277812"/>
          </a:xfrm>
          <a:custGeom>
            <a:avLst/>
            <a:gdLst>
              <a:gd name="T0" fmla="*/ 7936 w 139"/>
              <a:gd name="T1" fmla="*/ 147491 h 211"/>
              <a:gd name="T2" fmla="*/ 105812 w 139"/>
              <a:gd name="T3" fmla="*/ 272595 h 211"/>
              <a:gd name="T4" fmla="*/ 175913 w 139"/>
              <a:gd name="T5" fmla="*/ 130372 h 211"/>
              <a:gd name="T6" fmla="*/ 78037 w 139"/>
              <a:gd name="T7" fmla="*/ 5268 h 211"/>
              <a:gd name="T8" fmla="*/ 7936 w 139"/>
              <a:gd name="T9" fmla="*/ 147491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8711" name="Freeform 49"/>
          <p:cNvSpPr>
            <a:spLocks/>
          </p:cNvSpPr>
          <p:nvPr/>
        </p:nvSpPr>
        <p:spPr bwMode="auto">
          <a:xfrm>
            <a:off x="5545138" y="2486025"/>
            <a:ext cx="69850" cy="87313"/>
          </a:xfrm>
          <a:custGeom>
            <a:avLst/>
            <a:gdLst>
              <a:gd name="T0" fmla="*/ 2641 w 53"/>
              <a:gd name="T1" fmla="*/ 47861 h 66"/>
              <a:gd name="T2" fmla="*/ 39616 w 53"/>
              <a:gd name="T3" fmla="*/ 86417 h 66"/>
              <a:gd name="T4" fmla="*/ 67347 w 53"/>
              <a:gd name="T5" fmla="*/ 39885 h 66"/>
              <a:gd name="T6" fmla="*/ 30372 w 53"/>
              <a:gd name="T7" fmla="*/ 1329 h 66"/>
              <a:gd name="T8" fmla="*/ 2641 w 53"/>
              <a:gd name="T9" fmla="*/ 4786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sp>
        <p:nvSpPr>
          <p:cNvPr id="28712" name="Freeform 50"/>
          <p:cNvSpPr>
            <a:spLocks/>
          </p:cNvSpPr>
          <p:nvPr/>
        </p:nvSpPr>
        <p:spPr bwMode="auto">
          <a:xfrm>
            <a:off x="5797550" y="2784475"/>
            <a:ext cx="87313" cy="122238"/>
          </a:xfrm>
          <a:custGeom>
            <a:avLst/>
            <a:gdLst>
              <a:gd name="T0" fmla="*/ 7882 w 66"/>
              <a:gd name="T1" fmla="*/ 1314 h 93"/>
              <a:gd name="T2" fmla="*/ 0 w 66"/>
              <a:gd name="T3" fmla="*/ 9199 h 93"/>
              <a:gd name="T4" fmla="*/ 7882 w 66"/>
              <a:gd name="T5" fmla="*/ 17084 h 93"/>
              <a:gd name="T6" fmla="*/ 66997 w 66"/>
              <a:gd name="T7" fmla="*/ 53881 h 93"/>
              <a:gd name="T8" fmla="*/ 26273 w 66"/>
              <a:gd name="T9" fmla="*/ 103820 h 93"/>
              <a:gd name="T10" fmla="*/ 19705 w 66"/>
              <a:gd name="T11" fmla="*/ 114333 h 93"/>
              <a:gd name="T12" fmla="*/ 28901 w 66"/>
              <a:gd name="T13" fmla="*/ 120904 h 93"/>
              <a:gd name="T14" fmla="*/ 76193 w 66"/>
              <a:gd name="T15" fmla="*/ 91992 h 93"/>
              <a:gd name="T16" fmla="*/ 84075 w 66"/>
              <a:gd name="T17" fmla="*/ 51253 h 93"/>
              <a:gd name="T18" fmla="*/ 7882 w 66"/>
              <a:gd name="T19" fmla="*/ 1314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93"/>
              <a:gd name="T32" fmla="*/ 66 w 6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w="9525">
            <a:noFill/>
            <a:round/>
            <a:headEnd/>
            <a:tailEnd/>
          </a:ln>
        </p:spPr>
        <p:txBody>
          <a:bodyPr/>
          <a:lstStyle/>
          <a:p>
            <a:endParaRPr lang="en-US"/>
          </a:p>
        </p:txBody>
      </p:sp>
      <p:pic>
        <p:nvPicPr>
          <p:cNvPr id="28713" name="Picture 51"/>
          <p:cNvPicPr>
            <a:picLocks noChangeAspect="1" noChangeArrowheads="1"/>
          </p:cNvPicPr>
          <p:nvPr/>
        </p:nvPicPr>
        <p:blipFill>
          <a:blip r:embed="rId4"/>
          <a:srcRect/>
          <a:stretch>
            <a:fillRect/>
          </a:stretch>
        </p:blipFill>
        <p:spPr bwMode="auto">
          <a:xfrm>
            <a:off x="5597525" y="2932113"/>
            <a:ext cx="482600" cy="219075"/>
          </a:xfrm>
          <a:prstGeom prst="rect">
            <a:avLst/>
          </a:prstGeom>
          <a:noFill/>
          <a:ln w="9525">
            <a:noFill/>
            <a:miter lim="800000"/>
            <a:headEnd/>
            <a:tailEnd/>
          </a:ln>
        </p:spPr>
      </p:pic>
      <p:pic>
        <p:nvPicPr>
          <p:cNvPr id="28714" name="Picture 52"/>
          <p:cNvPicPr>
            <a:picLocks noChangeAspect="1" noChangeArrowheads="1"/>
          </p:cNvPicPr>
          <p:nvPr/>
        </p:nvPicPr>
        <p:blipFill>
          <a:blip r:embed="rId5"/>
          <a:srcRect/>
          <a:stretch>
            <a:fillRect/>
          </a:stretch>
        </p:blipFill>
        <p:spPr bwMode="auto">
          <a:xfrm>
            <a:off x="5626100" y="2963863"/>
            <a:ext cx="444500" cy="360362"/>
          </a:xfrm>
          <a:prstGeom prst="rect">
            <a:avLst/>
          </a:prstGeom>
          <a:noFill/>
          <a:ln w="9525">
            <a:noFill/>
            <a:miter lim="800000"/>
            <a:headEnd/>
            <a:tailEnd/>
          </a:ln>
        </p:spPr>
      </p:pic>
      <p:sp>
        <p:nvSpPr>
          <p:cNvPr id="28715" name="Freeform 53"/>
          <p:cNvSpPr>
            <a:spLocks/>
          </p:cNvSpPr>
          <p:nvPr/>
        </p:nvSpPr>
        <p:spPr bwMode="auto">
          <a:xfrm>
            <a:off x="5614988" y="2960688"/>
            <a:ext cx="441325" cy="319087"/>
          </a:xfrm>
          <a:custGeom>
            <a:avLst/>
            <a:gdLst>
              <a:gd name="T0" fmla="*/ 440820 w 334"/>
              <a:gd name="T1" fmla="*/ 0 h 242"/>
              <a:gd name="T2" fmla="*/ 0 w 334"/>
              <a:gd name="T3" fmla="*/ 6604 h 242"/>
              <a:gd name="T4" fmla="*/ 157059 w 334"/>
              <a:gd name="T5" fmla="*/ 268133 h 242"/>
              <a:gd name="T6" fmla="*/ 440820 w 334"/>
              <a:gd name="T7" fmla="*/ 0 h 242"/>
              <a:gd name="T8" fmla="*/ 0 60000 65536"/>
              <a:gd name="T9" fmla="*/ 0 60000 65536"/>
              <a:gd name="T10" fmla="*/ 0 60000 65536"/>
              <a:gd name="T11" fmla="*/ 0 60000 65536"/>
              <a:gd name="T12" fmla="*/ 0 w 334"/>
              <a:gd name="T13" fmla="*/ 0 h 242"/>
              <a:gd name="T14" fmla="*/ 334 w 334"/>
              <a:gd name="T15" fmla="*/ 242 h 242"/>
            </a:gdLst>
            <a:ahLst/>
            <a:cxnLst>
              <a:cxn ang="T8">
                <a:pos x="T0" y="T1"/>
              </a:cxn>
              <a:cxn ang="T9">
                <a:pos x="T2" y="T3"/>
              </a:cxn>
              <a:cxn ang="T10">
                <a:pos x="T4" y="T5"/>
              </a:cxn>
              <a:cxn ang="T11">
                <a:pos x="T6" y="T7"/>
              </a:cxn>
            </a:cxnLst>
            <a:rect l="T12" t="T13" r="T14" b="T15"/>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w="9525">
            <a:noFill/>
            <a:round/>
            <a:headEnd/>
            <a:tailEnd/>
          </a:ln>
        </p:spPr>
        <p:txBody>
          <a:bodyPr/>
          <a:lstStyle/>
          <a:p>
            <a:endParaRPr lang="en-US"/>
          </a:p>
        </p:txBody>
      </p:sp>
      <p:sp>
        <p:nvSpPr>
          <p:cNvPr id="28716" name="Freeform 54"/>
          <p:cNvSpPr>
            <a:spLocks/>
          </p:cNvSpPr>
          <p:nvPr/>
        </p:nvSpPr>
        <p:spPr bwMode="auto">
          <a:xfrm>
            <a:off x="5621338" y="2960688"/>
            <a:ext cx="433387" cy="127000"/>
          </a:xfrm>
          <a:custGeom>
            <a:avLst/>
            <a:gdLst>
              <a:gd name="T0" fmla="*/ 230589 w 329"/>
              <a:gd name="T1" fmla="*/ 114546 h 96"/>
              <a:gd name="T2" fmla="*/ 0 w 329"/>
              <a:gd name="T3" fmla="*/ 7900 h 96"/>
              <a:gd name="T4" fmla="*/ 433507 w 329"/>
              <a:gd name="T5" fmla="*/ 0 h 96"/>
              <a:gd name="T6" fmla="*/ 230589 w 329"/>
              <a:gd name="T7" fmla="*/ 114546 h 96"/>
              <a:gd name="T8" fmla="*/ 0 60000 65536"/>
              <a:gd name="T9" fmla="*/ 0 60000 65536"/>
              <a:gd name="T10" fmla="*/ 0 60000 65536"/>
              <a:gd name="T11" fmla="*/ 0 60000 65536"/>
              <a:gd name="T12" fmla="*/ 0 w 329"/>
              <a:gd name="T13" fmla="*/ 0 h 96"/>
              <a:gd name="T14" fmla="*/ 329 w 329"/>
              <a:gd name="T15" fmla="*/ 96 h 96"/>
            </a:gdLst>
            <a:ahLst/>
            <a:cxnLst>
              <a:cxn ang="T8">
                <a:pos x="T0" y="T1"/>
              </a:cxn>
              <a:cxn ang="T9">
                <a:pos x="T2" y="T3"/>
              </a:cxn>
              <a:cxn ang="T10">
                <a:pos x="T4" y="T5"/>
              </a:cxn>
              <a:cxn ang="T11">
                <a:pos x="T6" y="T7"/>
              </a:cxn>
            </a:cxnLst>
            <a:rect l="T12" t="T13" r="T14" b="T15"/>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w="9525">
            <a:noFill/>
            <a:round/>
            <a:headEnd/>
            <a:tailEnd/>
          </a:ln>
        </p:spPr>
        <p:txBody>
          <a:bodyPr/>
          <a:lstStyle/>
          <a:p>
            <a:endParaRPr lang="en-US"/>
          </a:p>
        </p:txBody>
      </p:sp>
      <p:sp>
        <p:nvSpPr>
          <p:cNvPr id="28717" name="Freeform 55"/>
          <p:cNvSpPr>
            <a:spLocks noEditPoints="1"/>
          </p:cNvSpPr>
          <p:nvPr/>
        </p:nvSpPr>
        <p:spPr bwMode="auto">
          <a:xfrm>
            <a:off x="5611813" y="2952750"/>
            <a:ext cx="452437" cy="144463"/>
          </a:xfrm>
          <a:custGeom>
            <a:avLst/>
            <a:gdLst>
              <a:gd name="T0" fmla="*/ 439123 w 343"/>
              <a:gd name="T1" fmla="*/ 1320 h 110"/>
              <a:gd name="T2" fmla="*/ 13187 w 343"/>
              <a:gd name="T3" fmla="*/ 9240 h 110"/>
              <a:gd name="T4" fmla="*/ 2637 w 343"/>
              <a:gd name="T5" fmla="*/ 11880 h 110"/>
              <a:gd name="T6" fmla="*/ 2637 w 343"/>
              <a:gd name="T7" fmla="*/ 23760 h 110"/>
              <a:gd name="T8" fmla="*/ 240001 w 343"/>
              <a:gd name="T9" fmla="*/ 133319 h 110"/>
              <a:gd name="T10" fmla="*/ 449673 w 343"/>
              <a:gd name="T11" fmla="*/ 14520 h 110"/>
              <a:gd name="T12" fmla="*/ 449673 w 343"/>
              <a:gd name="T13" fmla="*/ 3960 h 110"/>
              <a:gd name="T14" fmla="*/ 439123 w 343"/>
              <a:gd name="T15" fmla="*/ 1320 h 110"/>
              <a:gd name="T16" fmla="*/ 50110 w 343"/>
              <a:gd name="T17" fmla="*/ 46200 h 110"/>
              <a:gd name="T18" fmla="*/ 412749 w 343"/>
              <a:gd name="T19" fmla="*/ 34320 h 110"/>
              <a:gd name="T20" fmla="*/ 240001 w 343"/>
              <a:gd name="T21" fmla="*/ 114839 h 110"/>
              <a:gd name="T22" fmla="*/ 50110 w 343"/>
              <a:gd name="T23" fmla="*/ 46200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10"/>
              <a:gd name="T38" fmla="*/ 343 w 34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w="9525">
            <a:noFill/>
            <a:round/>
            <a:headEnd/>
            <a:tailEnd/>
          </a:ln>
        </p:spPr>
        <p:txBody>
          <a:bodyPr/>
          <a:lstStyle/>
          <a:p>
            <a:endParaRPr lang="en-US"/>
          </a:p>
        </p:txBody>
      </p:sp>
      <p:sp>
        <p:nvSpPr>
          <p:cNvPr id="28718" name="Freeform 56"/>
          <p:cNvSpPr>
            <a:spLocks/>
          </p:cNvSpPr>
          <p:nvPr/>
        </p:nvSpPr>
        <p:spPr bwMode="auto">
          <a:xfrm>
            <a:off x="5700713" y="3073400"/>
            <a:ext cx="261937" cy="187325"/>
          </a:xfrm>
          <a:custGeom>
            <a:avLst/>
            <a:gdLst>
              <a:gd name="T0" fmla="*/ 133212 w 198"/>
              <a:gd name="T1" fmla="*/ 59586 h 142"/>
              <a:gd name="T2" fmla="*/ 261149 w 198"/>
              <a:gd name="T3" fmla="*/ 76800 h 142"/>
              <a:gd name="T4" fmla="*/ 71222 w 198"/>
              <a:gd name="T5" fmla="*/ 154924 h 142"/>
              <a:gd name="T6" fmla="*/ 0 w 198"/>
              <a:gd name="T7" fmla="*/ 90042 h 142"/>
              <a:gd name="T8" fmla="*/ 133212 w 198"/>
              <a:gd name="T9" fmla="*/ 59586 h 142"/>
              <a:gd name="T10" fmla="*/ 0 60000 65536"/>
              <a:gd name="T11" fmla="*/ 0 60000 65536"/>
              <a:gd name="T12" fmla="*/ 0 60000 65536"/>
              <a:gd name="T13" fmla="*/ 0 60000 65536"/>
              <a:gd name="T14" fmla="*/ 0 60000 65536"/>
              <a:gd name="T15" fmla="*/ 0 w 198"/>
              <a:gd name="T16" fmla="*/ 0 h 142"/>
              <a:gd name="T17" fmla="*/ 198 w 198"/>
              <a:gd name="T18" fmla="*/ 142 h 142"/>
            </a:gdLst>
            <a:ahLst/>
            <a:cxnLst>
              <a:cxn ang="T10">
                <a:pos x="T0" y="T1"/>
              </a:cxn>
              <a:cxn ang="T11">
                <a:pos x="T2" y="T3"/>
              </a:cxn>
              <a:cxn ang="T12">
                <a:pos x="T4" y="T5"/>
              </a:cxn>
              <a:cxn ang="T13">
                <a:pos x="T6" y="T7"/>
              </a:cxn>
              <a:cxn ang="T14">
                <a:pos x="T8" y="T9"/>
              </a:cxn>
            </a:cxnLst>
            <a:rect l="T15" t="T16" r="T17" b="T18"/>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w="9525">
            <a:noFill/>
            <a:round/>
            <a:headEnd/>
            <a:tailEnd/>
          </a:ln>
        </p:spPr>
        <p:txBody>
          <a:bodyPr/>
          <a:lstStyle/>
          <a:p>
            <a:endParaRPr lang="en-US"/>
          </a:p>
        </p:txBody>
      </p:sp>
      <p:sp>
        <p:nvSpPr>
          <p:cNvPr id="28719" name="Freeform 57"/>
          <p:cNvSpPr>
            <a:spLocks/>
          </p:cNvSpPr>
          <p:nvPr/>
        </p:nvSpPr>
        <p:spPr bwMode="auto">
          <a:xfrm>
            <a:off x="5692775" y="3076575"/>
            <a:ext cx="279400" cy="100013"/>
          </a:xfrm>
          <a:custGeom>
            <a:avLst/>
            <a:gdLst>
              <a:gd name="T0" fmla="*/ 277311 w 212"/>
              <a:gd name="T1" fmla="*/ 67294 h 76"/>
              <a:gd name="T2" fmla="*/ 143938 w 212"/>
              <a:gd name="T3" fmla="*/ 46182 h 76"/>
              <a:gd name="T4" fmla="*/ 59424 w 212"/>
              <a:gd name="T5" fmla="*/ 31668 h 76"/>
              <a:gd name="T6" fmla="*/ 2641 w 212"/>
              <a:gd name="T7" fmla="*/ 84447 h 76"/>
              <a:gd name="T8" fmla="*/ 2641 w 212"/>
              <a:gd name="T9" fmla="*/ 93684 h 76"/>
              <a:gd name="T10" fmla="*/ 6603 w 212"/>
              <a:gd name="T11" fmla="*/ 100281 h 76"/>
              <a:gd name="T12" fmla="*/ 25090 w 212"/>
              <a:gd name="T13" fmla="*/ 92364 h 76"/>
              <a:gd name="T14" fmla="*/ 21128 w 212"/>
              <a:gd name="T15" fmla="*/ 85767 h 76"/>
              <a:gd name="T16" fmla="*/ 62065 w 212"/>
              <a:gd name="T17" fmla="*/ 50141 h 76"/>
              <a:gd name="T18" fmla="*/ 138655 w 212"/>
              <a:gd name="T19" fmla="*/ 63335 h 76"/>
              <a:gd name="T20" fmla="*/ 147899 w 212"/>
              <a:gd name="T21" fmla="*/ 63335 h 76"/>
              <a:gd name="T22" fmla="*/ 258824 w 212"/>
              <a:gd name="T23" fmla="*/ 76530 h 76"/>
              <a:gd name="T24" fmla="*/ 252221 w 212"/>
              <a:gd name="T25" fmla="*/ 84447 h 76"/>
              <a:gd name="T26" fmla="*/ 272029 w 212"/>
              <a:gd name="T27" fmla="*/ 87086 h 76"/>
              <a:gd name="T28" fmla="*/ 277311 w 212"/>
              <a:gd name="T29" fmla="*/ 79169 h 76"/>
              <a:gd name="T30" fmla="*/ 277311 w 212"/>
              <a:gd name="T31" fmla="*/ 6729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76"/>
              <a:gd name="T50" fmla="*/ 212 w 21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w="9525">
            <a:noFill/>
            <a:round/>
            <a:headEnd/>
            <a:tailEnd/>
          </a:ln>
        </p:spPr>
        <p:txBody>
          <a:bodyPr/>
          <a:lstStyle/>
          <a:p>
            <a:endParaRPr lang="en-US"/>
          </a:p>
        </p:txBody>
      </p:sp>
      <p:sp>
        <p:nvSpPr>
          <p:cNvPr id="28720" name="Freeform 58"/>
          <p:cNvSpPr>
            <a:spLocks noEditPoints="1"/>
          </p:cNvSpPr>
          <p:nvPr/>
        </p:nvSpPr>
        <p:spPr bwMode="auto">
          <a:xfrm>
            <a:off x="5607050" y="2951163"/>
            <a:ext cx="458788" cy="304800"/>
          </a:xfrm>
          <a:custGeom>
            <a:avLst/>
            <a:gdLst>
              <a:gd name="T0" fmla="*/ 447735 w 348"/>
              <a:gd name="T1" fmla="*/ 1320 h 231"/>
              <a:gd name="T2" fmla="*/ 13208 w 348"/>
              <a:gd name="T3" fmla="*/ 6602 h 231"/>
              <a:gd name="T4" fmla="*/ 3962 w 348"/>
              <a:gd name="T5" fmla="*/ 9243 h 231"/>
              <a:gd name="T6" fmla="*/ 1321 w 348"/>
              <a:gd name="T7" fmla="*/ 18486 h 231"/>
              <a:gd name="T8" fmla="*/ 162453 w 348"/>
              <a:gd name="T9" fmla="*/ 286536 h 231"/>
              <a:gd name="T10" fmla="*/ 277358 w 348"/>
              <a:gd name="T11" fmla="*/ 286536 h 231"/>
              <a:gd name="T12" fmla="*/ 458301 w 348"/>
              <a:gd name="T13" fmla="*/ 11884 h 231"/>
              <a:gd name="T14" fmla="*/ 456980 w 348"/>
              <a:gd name="T15" fmla="*/ 2641 h 231"/>
              <a:gd name="T16" fmla="*/ 447735 w 348"/>
              <a:gd name="T17" fmla="*/ 1320 h 231"/>
              <a:gd name="T18" fmla="*/ 171698 w 348"/>
              <a:gd name="T19" fmla="*/ 269370 h 231"/>
              <a:gd name="T20" fmla="*/ 22453 w 348"/>
              <a:gd name="T21" fmla="*/ 31691 h 231"/>
              <a:gd name="T22" fmla="*/ 435848 w 348"/>
              <a:gd name="T23" fmla="*/ 27729 h 231"/>
              <a:gd name="T24" fmla="*/ 272075 w 348"/>
              <a:gd name="T25" fmla="*/ 269370 h 231"/>
              <a:gd name="T26" fmla="*/ 171698 w 348"/>
              <a:gd name="T27" fmla="*/ 269370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8"/>
              <a:gd name="T43" fmla="*/ 0 h 231"/>
              <a:gd name="T44" fmla="*/ 348 w 348"/>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w="9525">
            <a:noFill/>
            <a:round/>
            <a:headEnd/>
            <a:tailEnd/>
          </a:ln>
        </p:spPr>
        <p:txBody>
          <a:bodyPr/>
          <a:lstStyle/>
          <a:p>
            <a:endParaRPr lang="en-US"/>
          </a:p>
        </p:txBody>
      </p:sp>
      <p:sp>
        <p:nvSpPr>
          <p:cNvPr id="28721" name="Freeform 59"/>
          <p:cNvSpPr>
            <a:spLocks/>
          </p:cNvSpPr>
          <p:nvPr/>
        </p:nvSpPr>
        <p:spPr bwMode="auto">
          <a:xfrm>
            <a:off x="5553075" y="2916238"/>
            <a:ext cx="71438" cy="84137"/>
          </a:xfrm>
          <a:custGeom>
            <a:avLst/>
            <a:gdLst>
              <a:gd name="T0" fmla="*/ 71033 w 54"/>
              <a:gd name="T1" fmla="*/ 44950 h 64"/>
              <a:gd name="T2" fmla="*/ 13154 w 54"/>
              <a:gd name="T3" fmla="*/ 1322 h 64"/>
              <a:gd name="T4" fmla="*/ 5262 w 54"/>
              <a:gd name="T5" fmla="*/ 14543 h 64"/>
              <a:gd name="T6" fmla="*/ 63140 w 54"/>
              <a:gd name="T7" fmla="*/ 84612 h 64"/>
              <a:gd name="T8" fmla="*/ 71033 w 54"/>
              <a:gd name="T9" fmla="*/ 44950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w="9525">
            <a:noFill/>
            <a:round/>
            <a:headEnd/>
            <a:tailEnd/>
          </a:ln>
        </p:spPr>
        <p:txBody>
          <a:bodyPr/>
          <a:lstStyle/>
          <a:p>
            <a:endParaRPr lang="en-US"/>
          </a:p>
        </p:txBody>
      </p:sp>
      <p:sp>
        <p:nvSpPr>
          <p:cNvPr id="28722" name="Freeform 60"/>
          <p:cNvSpPr>
            <a:spLocks/>
          </p:cNvSpPr>
          <p:nvPr/>
        </p:nvSpPr>
        <p:spPr bwMode="auto">
          <a:xfrm>
            <a:off x="6051550" y="2913063"/>
            <a:ext cx="68263" cy="79375"/>
          </a:xfrm>
          <a:custGeom>
            <a:avLst/>
            <a:gdLst>
              <a:gd name="T0" fmla="*/ 2612 w 52"/>
              <a:gd name="T1" fmla="*/ 40876 h 61"/>
              <a:gd name="T2" fmla="*/ 57453 w 52"/>
              <a:gd name="T3" fmla="*/ 2637 h 61"/>
              <a:gd name="T4" fmla="*/ 62676 w 52"/>
              <a:gd name="T5" fmla="*/ 15823 h 61"/>
              <a:gd name="T6" fmla="*/ 0 w 52"/>
              <a:gd name="T7" fmla="*/ 80434 h 61"/>
              <a:gd name="T8" fmla="*/ 2612 w 52"/>
              <a:gd name="T9" fmla="*/ 40876 h 61"/>
              <a:gd name="T10" fmla="*/ 0 60000 65536"/>
              <a:gd name="T11" fmla="*/ 0 60000 65536"/>
              <a:gd name="T12" fmla="*/ 0 60000 65536"/>
              <a:gd name="T13" fmla="*/ 0 60000 65536"/>
              <a:gd name="T14" fmla="*/ 0 60000 65536"/>
              <a:gd name="T15" fmla="*/ 0 w 52"/>
              <a:gd name="T16" fmla="*/ 0 h 61"/>
              <a:gd name="T17" fmla="*/ 52 w 52"/>
              <a:gd name="T18" fmla="*/ 61 h 61"/>
            </a:gdLst>
            <a:ahLst/>
            <a:cxnLst>
              <a:cxn ang="T10">
                <a:pos x="T0" y="T1"/>
              </a:cxn>
              <a:cxn ang="T11">
                <a:pos x="T2" y="T3"/>
              </a:cxn>
              <a:cxn ang="T12">
                <a:pos x="T4" y="T5"/>
              </a:cxn>
              <a:cxn ang="T13">
                <a:pos x="T6" y="T7"/>
              </a:cxn>
              <a:cxn ang="T14">
                <a:pos x="T8" y="T9"/>
              </a:cxn>
            </a:cxnLst>
            <a:rect l="T15" t="T16" r="T17" b="T18"/>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w="9525">
            <a:noFill/>
            <a:round/>
            <a:headEnd/>
            <a:tailEnd/>
          </a:ln>
        </p:spPr>
        <p:txBody>
          <a:bodyPr/>
          <a:lstStyle/>
          <a:p>
            <a:endParaRPr lang="en-US"/>
          </a:p>
        </p:txBody>
      </p:sp>
      <p:sp>
        <p:nvSpPr>
          <p:cNvPr id="28723" name="Freeform 61"/>
          <p:cNvSpPr>
            <a:spLocks/>
          </p:cNvSpPr>
          <p:nvPr/>
        </p:nvSpPr>
        <p:spPr bwMode="auto">
          <a:xfrm>
            <a:off x="5768975" y="3305175"/>
            <a:ext cx="119063" cy="65088"/>
          </a:xfrm>
          <a:custGeom>
            <a:avLst/>
            <a:gdLst>
              <a:gd name="T0" fmla="*/ 0 w 89"/>
              <a:gd name="T1" fmla="*/ 10574 h 49"/>
              <a:gd name="T2" fmla="*/ 118039 w 89"/>
              <a:gd name="T3" fmla="*/ 0 h 49"/>
              <a:gd name="T4" fmla="*/ 0 w 89"/>
              <a:gd name="T5" fmla="*/ 10574 h 49"/>
              <a:gd name="T6" fmla="*/ 0 60000 65536"/>
              <a:gd name="T7" fmla="*/ 0 60000 65536"/>
              <a:gd name="T8" fmla="*/ 0 60000 65536"/>
              <a:gd name="T9" fmla="*/ 0 w 89"/>
              <a:gd name="T10" fmla="*/ 0 h 49"/>
              <a:gd name="T11" fmla="*/ 89 w 89"/>
              <a:gd name="T12" fmla="*/ 49 h 49"/>
            </a:gdLst>
            <a:ahLst/>
            <a:cxnLst>
              <a:cxn ang="T6">
                <a:pos x="T0" y="T1"/>
              </a:cxn>
              <a:cxn ang="T7">
                <a:pos x="T2" y="T3"/>
              </a:cxn>
              <a:cxn ang="T8">
                <a:pos x="T4" y="T5"/>
              </a:cxn>
            </a:cxnLst>
            <a:rect l="T9" t="T10" r="T11" b="T12"/>
            <a:pathLst>
              <a:path w="89" h="49">
                <a:moveTo>
                  <a:pt x="0" y="8"/>
                </a:moveTo>
                <a:cubicBezTo>
                  <a:pt x="0" y="8"/>
                  <a:pt x="62" y="49"/>
                  <a:pt x="89" y="0"/>
                </a:cubicBezTo>
                <a:cubicBezTo>
                  <a:pt x="89" y="0"/>
                  <a:pt x="54" y="31"/>
                  <a:pt x="0" y="8"/>
                </a:cubicBezTo>
                <a:close/>
              </a:path>
            </a:pathLst>
          </a:custGeom>
          <a:solidFill>
            <a:srgbClr val="690001"/>
          </a:solidFill>
          <a:ln w="9525">
            <a:noFill/>
            <a:round/>
            <a:headEnd/>
            <a:tailEnd/>
          </a:ln>
        </p:spPr>
        <p:txBody>
          <a:bodyPr/>
          <a:lstStyle/>
          <a:p>
            <a:endParaRPr lang="en-US"/>
          </a:p>
        </p:txBody>
      </p:sp>
      <p:sp>
        <p:nvSpPr>
          <p:cNvPr id="28724" name="Freeform 62"/>
          <p:cNvSpPr>
            <a:spLocks/>
          </p:cNvSpPr>
          <p:nvPr/>
        </p:nvSpPr>
        <p:spPr bwMode="auto">
          <a:xfrm>
            <a:off x="5751513" y="3773488"/>
            <a:ext cx="473075" cy="200025"/>
          </a:xfrm>
          <a:custGeom>
            <a:avLst/>
            <a:gdLst>
              <a:gd name="T0" fmla="*/ 6591 w 359"/>
              <a:gd name="T1" fmla="*/ 1319 h 152"/>
              <a:gd name="T2" fmla="*/ 0 w 359"/>
              <a:gd name="T3" fmla="*/ 7917 h 152"/>
              <a:gd name="T4" fmla="*/ 6591 w 359"/>
              <a:gd name="T5" fmla="*/ 15834 h 152"/>
              <a:gd name="T6" fmla="*/ 183218 w 359"/>
              <a:gd name="T7" fmla="*/ 36946 h 152"/>
              <a:gd name="T8" fmla="*/ 332164 w 359"/>
              <a:gd name="T9" fmla="*/ 89726 h 152"/>
              <a:gd name="T10" fmla="*/ 458703 w 359"/>
              <a:gd name="T11" fmla="*/ 195285 h 152"/>
              <a:gd name="T12" fmla="*/ 469248 w 359"/>
              <a:gd name="T13" fmla="*/ 197924 h 152"/>
              <a:gd name="T14" fmla="*/ 471884 w 359"/>
              <a:gd name="T15" fmla="*/ 187368 h 152"/>
              <a:gd name="T16" fmla="*/ 340073 w 359"/>
              <a:gd name="T17" fmla="*/ 76531 h 152"/>
              <a:gd name="T18" fmla="*/ 187172 w 359"/>
              <a:gd name="T19" fmla="*/ 22431 h 152"/>
              <a:gd name="T20" fmla="*/ 6591 w 359"/>
              <a:gd name="T21" fmla="*/ 1319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152"/>
              <a:gd name="T35" fmla="*/ 359 w 359"/>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w="9525">
            <a:noFill/>
            <a:round/>
            <a:headEnd/>
            <a:tailEnd/>
          </a:ln>
        </p:spPr>
        <p:txBody>
          <a:bodyPr/>
          <a:lstStyle/>
          <a:p>
            <a:endParaRPr lang="en-US"/>
          </a:p>
        </p:txBody>
      </p:sp>
      <p:sp>
        <p:nvSpPr>
          <p:cNvPr id="28725" name="Freeform 63"/>
          <p:cNvSpPr>
            <a:spLocks/>
          </p:cNvSpPr>
          <p:nvPr/>
        </p:nvSpPr>
        <p:spPr bwMode="auto">
          <a:xfrm>
            <a:off x="6043613" y="3135313"/>
            <a:ext cx="219075" cy="115887"/>
          </a:xfrm>
          <a:custGeom>
            <a:avLst/>
            <a:gdLst>
              <a:gd name="T0" fmla="*/ 203507 w 166"/>
              <a:gd name="T1" fmla="*/ 3953 h 88"/>
              <a:gd name="T2" fmla="*/ 7929 w 166"/>
              <a:gd name="T3" fmla="*/ 100139 h 88"/>
              <a:gd name="T4" fmla="*/ 1321 w 166"/>
              <a:gd name="T5" fmla="*/ 108044 h 88"/>
              <a:gd name="T6" fmla="*/ 9250 w 166"/>
              <a:gd name="T7" fmla="*/ 115950 h 88"/>
              <a:gd name="T8" fmla="*/ 88539 w 166"/>
              <a:gd name="T9" fmla="*/ 98821 h 88"/>
              <a:gd name="T10" fmla="*/ 216722 w 166"/>
              <a:gd name="T11" fmla="*/ 13176 h 88"/>
              <a:gd name="T12" fmla="*/ 214079 w 166"/>
              <a:gd name="T13" fmla="*/ 2635 h 88"/>
              <a:gd name="T14" fmla="*/ 203507 w 166"/>
              <a:gd name="T15" fmla="*/ 3953 h 8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88"/>
              <a:gd name="T26" fmla="*/ 166 w 16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w="9525">
            <a:noFill/>
            <a:round/>
            <a:headEnd/>
            <a:tailEnd/>
          </a:ln>
        </p:spPr>
        <p:txBody>
          <a:bodyPr/>
          <a:lstStyle/>
          <a:p>
            <a:endParaRPr lang="en-US"/>
          </a:p>
        </p:txBody>
      </p:sp>
      <p:grpSp>
        <p:nvGrpSpPr>
          <p:cNvPr id="28726" name="Group 4"/>
          <p:cNvGrpSpPr>
            <a:grpSpLocks/>
          </p:cNvGrpSpPr>
          <p:nvPr/>
        </p:nvGrpSpPr>
        <p:grpSpPr bwMode="auto">
          <a:xfrm>
            <a:off x="3313113" y="2706688"/>
            <a:ext cx="993775" cy="539750"/>
            <a:chOff x="6740912" y="3440561"/>
            <a:chExt cx="1155700" cy="628650"/>
          </a:xfrm>
        </p:grpSpPr>
        <p:sp>
          <p:nvSpPr>
            <p:cNvPr id="29067" name="Freeform 64"/>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9068" name="Freeform 65"/>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9069" name="Freeform 66"/>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9070" name="Freeform 67"/>
            <p:cNvSpPr>
              <a:spLocks/>
            </p:cNvSpPr>
            <p:nvPr/>
          </p:nvSpPr>
          <p:spPr bwMode="auto">
            <a:xfrm>
              <a:off x="6850449" y="3492948"/>
              <a:ext cx="947738" cy="547687"/>
            </a:xfrm>
            <a:custGeom>
              <a:avLst/>
              <a:gdLst>
                <a:gd name="T0" fmla="*/ 0 w 1268"/>
                <a:gd name="T1" fmla="*/ 33623 h 733"/>
                <a:gd name="T2" fmla="*/ 470132 w 1268"/>
                <a:gd name="T3" fmla="*/ 157656 h 733"/>
                <a:gd name="T4" fmla="*/ 947738 w 1268"/>
                <a:gd name="T5" fmla="*/ 0 h 733"/>
                <a:gd name="T6" fmla="*/ 858794 w 1268"/>
                <a:gd name="T7" fmla="*/ 247318 h 733"/>
                <a:gd name="T8" fmla="*/ 482838 w 1268"/>
                <a:gd name="T9" fmla="*/ 538721 h 733"/>
                <a:gd name="T10" fmla="*/ 133790 w 1268"/>
                <a:gd name="T11" fmla="*/ 269734 h 733"/>
                <a:gd name="T12" fmla="*/ 0 w 1268"/>
                <a:gd name="T13" fmla="*/ 33623 h 733"/>
                <a:gd name="T14" fmla="*/ 0 60000 65536"/>
                <a:gd name="T15" fmla="*/ 0 60000 65536"/>
                <a:gd name="T16" fmla="*/ 0 60000 65536"/>
                <a:gd name="T17" fmla="*/ 0 60000 65536"/>
                <a:gd name="T18" fmla="*/ 0 60000 65536"/>
                <a:gd name="T19" fmla="*/ 0 60000 65536"/>
                <a:gd name="T20" fmla="*/ 0 60000 65536"/>
                <a:gd name="T21" fmla="*/ 0 w 1268"/>
                <a:gd name="T22" fmla="*/ 0 h 733"/>
                <a:gd name="T23" fmla="*/ 1268 w 1268"/>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w="9525">
              <a:noFill/>
              <a:round/>
              <a:headEnd/>
              <a:tailEnd/>
            </a:ln>
          </p:spPr>
          <p:txBody>
            <a:bodyPr/>
            <a:lstStyle/>
            <a:p>
              <a:endParaRPr lang="en-US"/>
            </a:p>
          </p:txBody>
        </p:sp>
        <p:sp>
          <p:nvSpPr>
            <p:cNvPr id="29071" name="Freeform 68"/>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9072" name="Freeform 69"/>
            <p:cNvSpPr>
              <a:spLocks/>
            </p:cNvSpPr>
            <p:nvPr/>
          </p:nvSpPr>
          <p:spPr bwMode="auto">
            <a:xfrm>
              <a:off x="6740912" y="3481836"/>
              <a:ext cx="158750" cy="61912"/>
            </a:xfrm>
            <a:custGeom>
              <a:avLst/>
              <a:gdLst>
                <a:gd name="T0" fmla="*/ 1491 w 213"/>
                <a:gd name="T1" fmla="*/ 45301 h 82"/>
                <a:gd name="T2" fmla="*/ 56643 w 213"/>
                <a:gd name="T3" fmla="*/ 61912 h 82"/>
                <a:gd name="T4" fmla="*/ 157259 w 213"/>
                <a:gd name="T5" fmla="*/ 6040 h 82"/>
                <a:gd name="T6" fmla="*/ 155769 w 213"/>
                <a:gd name="T7" fmla="*/ 755 h 82"/>
                <a:gd name="T8" fmla="*/ 149061 w 213"/>
                <a:gd name="T9" fmla="*/ 2265 h 82"/>
                <a:gd name="T10" fmla="*/ 56643 w 213"/>
                <a:gd name="T11" fmla="*/ 54362 h 82"/>
                <a:gd name="T12" fmla="*/ 21614 w 213"/>
                <a:gd name="T13" fmla="*/ 46812 h 82"/>
                <a:gd name="T14" fmla="*/ 11925 w 213"/>
                <a:gd name="T15" fmla="*/ 42281 h 82"/>
                <a:gd name="T16" fmla="*/ 9689 w 213"/>
                <a:gd name="T17" fmla="*/ 40771 h 82"/>
                <a:gd name="T18" fmla="*/ 8944 w 213"/>
                <a:gd name="T19" fmla="*/ 40016 h 82"/>
                <a:gd name="T20" fmla="*/ 8944 w 213"/>
                <a:gd name="T21" fmla="*/ 40016 h 82"/>
                <a:gd name="T22" fmla="*/ 1491 w 213"/>
                <a:gd name="T23" fmla="*/ 40016 h 82"/>
                <a:gd name="T24" fmla="*/ 1491 w 213"/>
                <a:gd name="T25" fmla="*/ 4530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82"/>
                <a:gd name="T41" fmla="*/ 213 w 21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w="9525">
              <a:noFill/>
              <a:round/>
              <a:headEnd/>
              <a:tailEnd/>
            </a:ln>
          </p:spPr>
          <p:txBody>
            <a:bodyPr/>
            <a:lstStyle/>
            <a:p>
              <a:endParaRPr lang="en-US"/>
            </a:p>
          </p:txBody>
        </p:sp>
        <p:sp>
          <p:nvSpPr>
            <p:cNvPr id="29073" name="Freeform 70"/>
            <p:cNvSpPr>
              <a:spLocks noEditPoints="1"/>
            </p:cNvSpPr>
            <p:nvPr/>
          </p:nvSpPr>
          <p:spPr bwMode="auto">
            <a:xfrm>
              <a:off x="6866324" y="3499298"/>
              <a:ext cx="927100" cy="541337"/>
            </a:xfrm>
            <a:custGeom>
              <a:avLst/>
              <a:gdLst>
                <a:gd name="T0" fmla="*/ 454593 w 1242"/>
                <a:gd name="T1" fmla="*/ 151574 h 725"/>
                <a:gd name="T2" fmla="*/ 0 w 1242"/>
                <a:gd name="T3" fmla="*/ 41814 h 725"/>
                <a:gd name="T4" fmla="*/ 118687 w 1242"/>
                <a:gd name="T5" fmla="*/ 263575 h 725"/>
                <a:gd name="T6" fmla="*/ 467282 w 1242"/>
                <a:gd name="T7" fmla="*/ 532377 h 725"/>
                <a:gd name="T8" fmla="*/ 842750 w 1242"/>
                <a:gd name="T9" fmla="*/ 241175 h 725"/>
                <a:gd name="T10" fmla="*/ 927100 w 1242"/>
                <a:gd name="T11" fmla="*/ 0 h 725"/>
                <a:gd name="T12" fmla="*/ 454593 w 1242"/>
                <a:gd name="T13" fmla="*/ 151574 h 725"/>
                <a:gd name="T14" fmla="*/ 770344 w 1242"/>
                <a:gd name="T15" fmla="*/ 332269 h 725"/>
                <a:gd name="T16" fmla="*/ 638221 w 1242"/>
                <a:gd name="T17" fmla="*/ 433070 h 725"/>
                <a:gd name="T18" fmla="*/ 460564 w 1242"/>
                <a:gd name="T19" fmla="*/ 404696 h 725"/>
                <a:gd name="T20" fmla="*/ 301569 w 1242"/>
                <a:gd name="T21" fmla="*/ 403949 h 725"/>
                <a:gd name="T22" fmla="*/ 213487 w 1242"/>
                <a:gd name="T23" fmla="*/ 295682 h 725"/>
                <a:gd name="T24" fmla="*/ 468775 w 1242"/>
                <a:gd name="T25" fmla="*/ 340482 h 725"/>
                <a:gd name="T26" fmla="*/ 638221 w 1242"/>
                <a:gd name="T27" fmla="*/ 279255 h 725"/>
                <a:gd name="T28" fmla="*/ 770344 w 1242"/>
                <a:gd name="T29" fmla="*/ 332269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2"/>
                <a:gd name="T46" fmla="*/ 0 h 725"/>
                <a:gd name="T47" fmla="*/ 1242 w 1242"/>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w="9525">
              <a:noFill/>
              <a:round/>
              <a:headEnd/>
              <a:tailEnd/>
            </a:ln>
          </p:spPr>
          <p:txBody>
            <a:bodyPr/>
            <a:lstStyle/>
            <a:p>
              <a:endParaRPr lang="en-US"/>
            </a:p>
          </p:txBody>
        </p:sp>
        <p:sp>
          <p:nvSpPr>
            <p:cNvPr id="29074" name="Freeform 71"/>
            <p:cNvSpPr>
              <a:spLocks/>
            </p:cNvSpPr>
            <p:nvPr/>
          </p:nvSpPr>
          <p:spPr bwMode="auto">
            <a:xfrm>
              <a:off x="7764849" y="3440561"/>
              <a:ext cx="131763" cy="85725"/>
            </a:xfrm>
            <a:custGeom>
              <a:avLst/>
              <a:gdLst>
                <a:gd name="T0" fmla="*/ 0 w 176"/>
                <a:gd name="T1" fmla="*/ 3760 h 114"/>
                <a:gd name="T2" fmla="*/ 17968 w 176"/>
                <a:gd name="T3" fmla="*/ 42111 h 114"/>
                <a:gd name="T4" fmla="*/ 125774 w 176"/>
                <a:gd name="T5" fmla="*/ 85725 h 114"/>
                <a:gd name="T6" fmla="*/ 131014 w 176"/>
                <a:gd name="T7" fmla="*/ 82717 h 114"/>
                <a:gd name="T8" fmla="*/ 127271 w 176"/>
                <a:gd name="T9" fmla="*/ 78957 h 114"/>
                <a:gd name="T10" fmla="*/ 26203 w 176"/>
                <a:gd name="T11" fmla="*/ 37599 h 114"/>
                <a:gd name="T12" fmla="*/ 11978 w 176"/>
                <a:gd name="T13" fmla="*/ 13536 h 114"/>
                <a:gd name="T14" fmla="*/ 10481 w 176"/>
                <a:gd name="T15" fmla="*/ 6016 h 114"/>
                <a:gd name="T16" fmla="*/ 9732 w 176"/>
                <a:gd name="T17" fmla="*/ 3760 h 114"/>
                <a:gd name="T18" fmla="*/ 9732 w 176"/>
                <a:gd name="T19" fmla="*/ 3760 h 114"/>
                <a:gd name="T20" fmla="*/ 4492 w 176"/>
                <a:gd name="T21" fmla="*/ 0 h 114"/>
                <a:gd name="T22" fmla="*/ 0 w 176"/>
                <a:gd name="T23" fmla="*/ 376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14"/>
                <a:gd name="T38" fmla="*/ 176 w 1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w="9525">
              <a:noFill/>
              <a:round/>
              <a:headEnd/>
              <a:tailEnd/>
            </a:ln>
          </p:spPr>
          <p:txBody>
            <a:bodyPr/>
            <a:lstStyle/>
            <a:p>
              <a:endParaRPr lang="en-US"/>
            </a:p>
          </p:txBody>
        </p:sp>
        <p:sp>
          <p:nvSpPr>
            <p:cNvPr id="29075" name="Freeform 72"/>
            <p:cNvSpPr>
              <a:spLocks/>
            </p:cNvSpPr>
            <p:nvPr/>
          </p:nvSpPr>
          <p:spPr bwMode="auto">
            <a:xfrm>
              <a:off x="6999674" y="3599311"/>
              <a:ext cx="633413" cy="158750"/>
            </a:xfrm>
            <a:custGeom>
              <a:avLst/>
              <a:gdLst>
                <a:gd name="T0" fmla="*/ 288255 w 846"/>
                <a:gd name="T1" fmla="*/ 152011 h 212"/>
                <a:gd name="T2" fmla="*/ 633413 w 846"/>
                <a:gd name="T3" fmla="*/ 0 h 212"/>
                <a:gd name="T4" fmla="*/ 321199 w 846"/>
                <a:gd name="T5" fmla="*/ 51669 h 212"/>
                <a:gd name="T6" fmla="*/ 0 w 846"/>
                <a:gd name="T7" fmla="*/ 11981 h 212"/>
                <a:gd name="T8" fmla="*/ 288255 w 846"/>
                <a:gd name="T9" fmla="*/ 152011 h 212"/>
                <a:gd name="T10" fmla="*/ 0 60000 65536"/>
                <a:gd name="T11" fmla="*/ 0 60000 65536"/>
                <a:gd name="T12" fmla="*/ 0 60000 65536"/>
                <a:gd name="T13" fmla="*/ 0 60000 65536"/>
                <a:gd name="T14" fmla="*/ 0 60000 65536"/>
                <a:gd name="T15" fmla="*/ 0 w 846"/>
                <a:gd name="T16" fmla="*/ 0 h 212"/>
                <a:gd name="T17" fmla="*/ 846 w 846"/>
                <a:gd name="T18" fmla="*/ 212 h 212"/>
              </a:gdLst>
              <a:ahLst/>
              <a:cxnLst>
                <a:cxn ang="T10">
                  <a:pos x="T0" y="T1"/>
                </a:cxn>
                <a:cxn ang="T11">
                  <a:pos x="T2" y="T3"/>
                </a:cxn>
                <a:cxn ang="T12">
                  <a:pos x="T4" y="T5"/>
                </a:cxn>
                <a:cxn ang="T13">
                  <a:pos x="T6" y="T7"/>
                </a:cxn>
                <a:cxn ang="T14">
                  <a:pos x="T8" y="T9"/>
                </a:cxn>
              </a:cxnLst>
              <a:rect l="T15" t="T16" r="T17" b="T18"/>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w="9525">
              <a:noFill/>
              <a:round/>
              <a:headEnd/>
              <a:tailEnd/>
            </a:ln>
          </p:spPr>
          <p:txBody>
            <a:bodyPr/>
            <a:lstStyle/>
            <a:p>
              <a:endParaRPr lang="en-US"/>
            </a:p>
          </p:txBody>
        </p:sp>
        <p:sp>
          <p:nvSpPr>
            <p:cNvPr id="29076" name="Freeform 73"/>
            <p:cNvSpPr>
              <a:spLocks/>
            </p:cNvSpPr>
            <p:nvPr/>
          </p:nvSpPr>
          <p:spPr bwMode="auto">
            <a:xfrm>
              <a:off x="6996499" y="3596136"/>
              <a:ext cx="641350" cy="158750"/>
            </a:xfrm>
            <a:custGeom>
              <a:avLst/>
              <a:gdLst>
                <a:gd name="T0" fmla="*/ 291930 w 859"/>
                <a:gd name="T1" fmla="*/ 154299 h 214"/>
                <a:gd name="T2" fmla="*/ 291930 w 859"/>
                <a:gd name="T3" fmla="*/ 158008 h 214"/>
                <a:gd name="T4" fmla="*/ 315822 w 859"/>
                <a:gd name="T5" fmla="*/ 158750 h 214"/>
                <a:gd name="T6" fmla="*/ 568181 w 859"/>
                <a:gd name="T7" fmla="*/ 100888 h 214"/>
                <a:gd name="T8" fmla="*/ 641350 w 859"/>
                <a:gd name="T9" fmla="*/ 4451 h 214"/>
                <a:gd name="T10" fmla="*/ 639110 w 859"/>
                <a:gd name="T11" fmla="*/ 742 h 214"/>
                <a:gd name="T12" fmla="*/ 634630 w 859"/>
                <a:gd name="T13" fmla="*/ 742 h 214"/>
                <a:gd name="T14" fmla="*/ 324035 w 859"/>
                <a:gd name="T15" fmla="*/ 51186 h 214"/>
                <a:gd name="T16" fmla="*/ 304623 w 859"/>
                <a:gd name="T17" fmla="*/ 51186 h 214"/>
                <a:gd name="T18" fmla="*/ 6720 w 859"/>
                <a:gd name="T19" fmla="*/ 11869 h 214"/>
                <a:gd name="T20" fmla="*/ 1493 w 859"/>
                <a:gd name="T21" fmla="*/ 12611 h 214"/>
                <a:gd name="T22" fmla="*/ 0 w 859"/>
                <a:gd name="T23" fmla="*/ 15578 h 214"/>
                <a:gd name="T24" fmla="*/ 53010 w 859"/>
                <a:gd name="T25" fmla="*/ 101630 h 214"/>
                <a:gd name="T26" fmla="*/ 291930 w 859"/>
                <a:gd name="T27" fmla="*/ 158008 h 214"/>
                <a:gd name="T28" fmla="*/ 291930 w 859"/>
                <a:gd name="T29" fmla="*/ 154299 h 214"/>
                <a:gd name="T30" fmla="*/ 291930 w 859"/>
                <a:gd name="T31" fmla="*/ 151332 h 214"/>
                <a:gd name="T32" fmla="*/ 59730 w 859"/>
                <a:gd name="T33" fmla="*/ 96437 h 214"/>
                <a:gd name="T34" fmla="*/ 9706 w 859"/>
                <a:gd name="T35" fmla="*/ 14836 h 214"/>
                <a:gd name="T36" fmla="*/ 4480 w 859"/>
                <a:gd name="T37" fmla="*/ 15578 h 214"/>
                <a:gd name="T38" fmla="*/ 2986 w 859"/>
                <a:gd name="T39" fmla="*/ 18546 h 214"/>
                <a:gd name="T40" fmla="*/ 304623 w 859"/>
                <a:gd name="T41" fmla="*/ 58604 h 214"/>
                <a:gd name="T42" fmla="*/ 324781 w 859"/>
                <a:gd name="T43" fmla="*/ 58604 h 214"/>
                <a:gd name="T44" fmla="*/ 638364 w 859"/>
                <a:gd name="T45" fmla="*/ 7418 h 214"/>
                <a:gd name="T46" fmla="*/ 636124 w 859"/>
                <a:gd name="T47" fmla="*/ 3709 h 214"/>
                <a:gd name="T48" fmla="*/ 631644 w 859"/>
                <a:gd name="T49" fmla="*/ 2967 h 214"/>
                <a:gd name="T50" fmla="*/ 562208 w 859"/>
                <a:gd name="T51" fmla="*/ 95695 h 214"/>
                <a:gd name="T52" fmla="*/ 315822 w 859"/>
                <a:gd name="T53" fmla="*/ 151332 h 214"/>
                <a:gd name="T54" fmla="*/ 291930 w 859"/>
                <a:gd name="T55" fmla="*/ 151332 h 214"/>
                <a:gd name="T56" fmla="*/ 291930 w 859"/>
                <a:gd name="T57" fmla="*/ 154299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9"/>
                <a:gd name="T88" fmla="*/ 0 h 214"/>
                <a:gd name="T89" fmla="*/ 859 w 85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w="9525">
              <a:noFill/>
              <a:round/>
              <a:headEnd/>
              <a:tailEnd/>
            </a:ln>
          </p:spPr>
          <p:txBody>
            <a:bodyPr/>
            <a:lstStyle/>
            <a:p>
              <a:endParaRPr lang="en-US"/>
            </a:p>
          </p:txBody>
        </p:sp>
        <p:sp>
          <p:nvSpPr>
            <p:cNvPr id="29077" name="Freeform 7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078" name="Freeform 75"/>
            <p:cNvSpPr>
              <a:spLocks/>
            </p:cNvSpPr>
            <p:nvPr/>
          </p:nvSpPr>
          <p:spPr bwMode="auto">
            <a:xfrm>
              <a:off x="7117149" y="3875536"/>
              <a:ext cx="420688" cy="158750"/>
            </a:xfrm>
            <a:custGeom>
              <a:avLst/>
              <a:gdLst>
                <a:gd name="T0" fmla="*/ 201751 w 563"/>
                <a:gd name="T1" fmla="*/ 51426 h 213"/>
                <a:gd name="T2" fmla="*/ 0 w 563"/>
                <a:gd name="T3" fmla="*/ 84965 h 213"/>
                <a:gd name="T4" fmla="*/ 216695 w 563"/>
                <a:gd name="T5" fmla="*/ 155769 h 213"/>
                <a:gd name="T6" fmla="*/ 420688 w 563"/>
                <a:gd name="T7" fmla="*/ 117758 h 213"/>
                <a:gd name="T8" fmla="*/ 201751 w 563"/>
                <a:gd name="T9" fmla="*/ 51426 h 213"/>
                <a:gd name="T10" fmla="*/ 0 60000 65536"/>
                <a:gd name="T11" fmla="*/ 0 60000 65536"/>
                <a:gd name="T12" fmla="*/ 0 60000 65536"/>
                <a:gd name="T13" fmla="*/ 0 60000 65536"/>
                <a:gd name="T14" fmla="*/ 0 60000 65536"/>
                <a:gd name="T15" fmla="*/ 0 w 563"/>
                <a:gd name="T16" fmla="*/ 0 h 213"/>
                <a:gd name="T17" fmla="*/ 563 w 563"/>
                <a:gd name="T18" fmla="*/ 213 h 213"/>
              </a:gdLst>
              <a:ahLst/>
              <a:cxnLst>
                <a:cxn ang="T10">
                  <a:pos x="T0" y="T1"/>
                </a:cxn>
                <a:cxn ang="T11">
                  <a:pos x="T2" y="T3"/>
                </a:cxn>
                <a:cxn ang="T12">
                  <a:pos x="T4" y="T5"/>
                </a:cxn>
                <a:cxn ang="T13">
                  <a:pos x="T6" y="T7"/>
                </a:cxn>
                <a:cxn ang="T14">
                  <a:pos x="T8" y="T9"/>
                </a:cxn>
              </a:cxnLst>
              <a:rect l="T15" t="T16" r="T17" b="T18"/>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w="9525">
              <a:noFill/>
              <a:round/>
              <a:headEnd/>
              <a:tailEnd/>
            </a:ln>
          </p:spPr>
          <p:txBody>
            <a:bodyPr/>
            <a:lstStyle/>
            <a:p>
              <a:endParaRPr lang="en-US"/>
            </a:p>
          </p:txBody>
        </p:sp>
        <p:sp>
          <p:nvSpPr>
            <p:cNvPr id="29079" name="Freeform 76"/>
            <p:cNvSpPr>
              <a:spLocks/>
            </p:cNvSpPr>
            <p:nvPr/>
          </p:nvSpPr>
          <p:spPr bwMode="auto">
            <a:xfrm>
              <a:off x="7110799" y="3905698"/>
              <a:ext cx="431800" cy="130175"/>
            </a:xfrm>
            <a:custGeom>
              <a:avLst/>
              <a:gdLst>
                <a:gd name="T0" fmla="*/ 207294 w 577"/>
                <a:gd name="T1" fmla="*/ 20948 h 174"/>
                <a:gd name="T2" fmla="*/ 209539 w 577"/>
                <a:gd name="T3" fmla="*/ 17955 h 174"/>
                <a:gd name="T4" fmla="*/ 131710 w 577"/>
                <a:gd name="T5" fmla="*/ 0 h 174"/>
                <a:gd name="T6" fmla="*/ 1497 w 577"/>
                <a:gd name="T7" fmla="*/ 52369 h 174"/>
                <a:gd name="T8" fmla="*/ 1497 w 577"/>
                <a:gd name="T9" fmla="*/ 56858 h 174"/>
                <a:gd name="T10" fmla="*/ 222261 w 577"/>
                <a:gd name="T11" fmla="*/ 129427 h 174"/>
                <a:gd name="T12" fmla="*/ 243215 w 577"/>
                <a:gd name="T13" fmla="*/ 130175 h 174"/>
                <a:gd name="T14" fmla="*/ 428807 w 577"/>
                <a:gd name="T15" fmla="*/ 90524 h 174"/>
                <a:gd name="T16" fmla="*/ 430303 w 577"/>
                <a:gd name="T17" fmla="*/ 86035 h 174"/>
                <a:gd name="T18" fmla="*/ 273897 w 577"/>
                <a:gd name="T19" fmla="*/ 5985 h 174"/>
                <a:gd name="T20" fmla="*/ 205049 w 577"/>
                <a:gd name="T21" fmla="*/ 17955 h 174"/>
                <a:gd name="T22" fmla="*/ 207294 w 577"/>
                <a:gd name="T23" fmla="*/ 20948 h 174"/>
                <a:gd name="T24" fmla="*/ 209539 w 577"/>
                <a:gd name="T25" fmla="*/ 17955 h 174"/>
                <a:gd name="T26" fmla="*/ 207294 w 577"/>
                <a:gd name="T27" fmla="*/ 20948 h 174"/>
                <a:gd name="T28" fmla="*/ 209539 w 577"/>
                <a:gd name="T29" fmla="*/ 23940 h 174"/>
                <a:gd name="T30" fmla="*/ 210287 w 577"/>
                <a:gd name="T31" fmla="*/ 23940 h 174"/>
                <a:gd name="T32" fmla="*/ 273897 w 577"/>
                <a:gd name="T33" fmla="*/ 13466 h 174"/>
                <a:gd name="T34" fmla="*/ 422071 w 577"/>
                <a:gd name="T35" fmla="*/ 89028 h 174"/>
                <a:gd name="T36" fmla="*/ 426562 w 577"/>
                <a:gd name="T37" fmla="*/ 87531 h 174"/>
                <a:gd name="T38" fmla="*/ 423568 w 577"/>
                <a:gd name="T39" fmla="*/ 84539 h 174"/>
                <a:gd name="T40" fmla="*/ 243215 w 577"/>
                <a:gd name="T41" fmla="*/ 122694 h 174"/>
                <a:gd name="T42" fmla="*/ 222261 w 577"/>
                <a:gd name="T43" fmla="*/ 122694 h 174"/>
                <a:gd name="T44" fmla="*/ 8232 w 577"/>
                <a:gd name="T45" fmla="*/ 51621 h 174"/>
                <a:gd name="T46" fmla="*/ 5238 w 577"/>
                <a:gd name="T47" fmla="*/ 54614 h 174"/>
                <a:gd name="T48" fmla="*/ 8980 w 577"/>
                <a:gd name="T49" fmla="*/ 56858 h 174"/>
                <a:gd name="T50" fmla="*/ 131710 w 577"/>
                <a:gd name="T51" fmla="*/ 7481 h 174"/>
                <a:gd name="T52" fmla="*/ 204301 w 577"/>
                <a:gd name="T53" fmla="*/ 23940 h 174"/>
                <a:gd name="T54" fmla="*/ 209539 w 577"/>
                <a:gd name="T55" fmla="*/ 23940 h 174"/>
                <a:gd name="T56" fmla="*/ 207294 w 577"/>
                <a:gd name="T57" fmla="*/ 20948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174"/>
                <a:gd name="T89" fmla="*/ 577 w 577"/>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w="9525">
              <a:noFill/>
              <a:round/>
              <a:headEnd/>
              <a:tailEnd/>
            </a:ln>
          </p:spPr>
          <p:txBody>
            <a:bodyPr/>
            <a:lstStyle/>
            <a:p>
              <a:endParaRPr lang="en-US"/>
            </a:p>
          </p:txBody>
        </p:sp>
        <p:sp>
          <p:nvSpPr>
            <p:cNvPr id="29080" name="Freeform 77"/>
            <p:cNvSpPr>
              <a:spLocks/>
            </p:cNvSpPr>
            <p:nvPr/>
          </p:nvSpPr>
          <p:spPr bwMode="auto">
            <a:xfrm>
              <a:off x="7164774" y="4021586"/>
              <a:ext cx="341313" cy="47625"/>
            </a:xfrm>
            <a:custGeom>
              <a:avLst/>
              <a:gdLst>
                <a:gd name="T0" fmla="*/ 2241 w 457"/>
                <a:gd name="T1" fmla="*/ 6697 h 64"/>
                <a:gd name="T2" fmla="*/ 187461 w 457"/>
                <a:gd name="T3" fmla="*/ 47625 h 64"/>
                <a:gd name="T4" fmla="*/ 338326 w 457"/>
                <a:gd name="T5" fmla="*/ 19348 h 64"/>
                <a:gd name="T6" fmla="*/ 339819 w 457"/>
                <a:gd name="T7" fmla="*/ 14139 h 64"/>
                <a:gd name="T8" fmla="*/ 333098 w 457"/>
                <a:gd name="T9" fmla="*/ 12650 h 64"/>
                <a:gd name="T10" fmla="*/ 187461 w 457"/>
                <a:gd name="T11" fmla="*/ 40928 h 64"/>
                <a:gd name="T12" fmla="*/ 59002 w 457"/>
                <a:gd name="T13" fmla="*/ 20836 h 64"/>
                <a:gd name="T14" fmla="*/ 21659 w 457"/>
                <a:gd name="T15" fmla="*/ 7441 h 64"/>
                <a:gd name="T16" fmla="*/ 11203 w 457"/>
                <a:gd name="T17" fmla="*/ 2977 h 64"/>
                <a:gd name="T18" fmla="*/ 8962 w 457"/>
                <a:gd name="T19" fmla="*/ 1488 h 64"/>
                <a:gd name="T20" fmla="*/ 8215 w 457"/>
                <a:gd name="T21" fmla="*/ 1488 h 64"/>
                <a:gd name="T22" fmla="*/ 1494 w 457"/>
                <a:gd name="T23" fmla="*/ 2232 h 64"/>
                <a:gd name="T24" fmla="*/ 2241 w 457"/>
                <a:gd name="T25" fmla="*/ 669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64"/>
                <a:gd name="T41" fmla="*/ 457 w 4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w="9525">
              <a:noFill/>
              <a:round/>
              <a:headEnd/>
              <a:tailEnd/>
            </a:ln>
          </p:spPr>
          <p:txBody>
            <a:bodyPr/>
            <a:lstStyle/>
            <a:p>
              <a:endParaRPr lang="en-US"/>
            </a:p>
          </p:txBody>
        </p:sp>
        <p:sp>
          <p:nvSpPr>
            <p:cNvPr id="29081" name="Freeform 78"/>
            <p:cNvSpPr>
              <a:spLocks/>
            </p:cNvSpPr>
            <p:nvPr/>
          </p:nvSpPr>
          <p:spPr bwMode="auto">
            <a:xfrm>
              <a:off x="7263199" y="3915223"/>
              <a:ext cx="98425" cy="55562"/>
            </a:xfrm>
            <a:custGeom>
              <a:avLst/>
              <a:gdLst>
                <a:gd name="T0" fmla="*/ 9842 w 130"/>
                <a:gd name="T1" fmla="*/ 52599 h 75"/>
                <a:gd name="T2" fmla="*/ 9842 w 130"/>
                <a:gd name="T3" fmla="*/ 52599 h 75"/>
                <a:gd name="T4" fmla="*/ 31799 w 130"/>
                <a:gd name="T5" fmla="*/ 31115 h 75"/>
                <a:gd name="T6" fmla="*/ 93882 w 130"/>
                <a:gd name="T7" fmla="*/ 7408 h 75"/>
                <a:gd name="T8" fmla="*/ 97668 w 130"/>
                <a:gd name="T9" fmla="*/ 2963 h 75"/>
                <a:gd name="T10" fmla="*/ 92368 w 130"/>
                <a:gd name="T11" fmla="*/ 0 h 75"/>
                <a:gd name="T12" fmla="*/ 21956 w 130"/>
                <a:gd name="T13" fmla="*/ 28151 h 75"/>
                <a:gd name="T14" fmla="*/ 757 w 130"/>
                <a:gd name="T15" fmla="*/ 49635 h 75"/>
                <a:gd name="T16" fmla="*/ 3028 w 130"/>
                <a:gd name="T17" fmla="*/ 54821 h 75"/>
                <a:gd name="T18" fmla="*/ 9842 w 130"/>
                <a:gd name="T19" fmla="*/ 52599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5"/>
                <a:gd name="T32" fmla="*/ 130 w 13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w="9525">
              <a:noFill/>
              <a:round/>
              <a:headEnd/>
              <a:tailEnd/>
            </a:ln>
          </p:spPr>
          <p:txBody>
            <a:bodyPr/>
            <a:lstStyle/>
            <a:p>
              <a:endParaRPr lang="en-US"/>
            </a:p>
          </p:txBody>
        </p:sp>
        <p:sp>
          <p:nvSpPr>
            <p:cNvPr id="29082" name="Freeform 79"/>
            <p:cNvSpPr>
              <a:spLocks/>
            </p:cNvSpPr>
            <p:nvPr/>
          </p:nvSpPr>
          <p:spPr bwMode="auto">
            <a:xfrm>
              <a:off x="7123499" y="3915223"/>
              <a:ext cx="376238" cy="79375"/>
            </a:xfrm>
            <a:custGeom>
              <a:avLst/>
              <a:gdLst>
                <a:gd name="T0" fmla="*/ 47030 w 504"/>
                <a:gd name="T1" fmla="*/ 21513 h 107"/>
                <a:gd name="T2" fmla="*/ 61213 w 504"/>
                <a:gd name="T3" fmla="*/ 27447 h 107"/>
                <a:gd name="T4" fmla="*/ 120934 w 504"/>
                <a:gd name="T5" fmla="*/ 41542 h 107"/>
                <a:gd name="T6" fmla="*/ 159752 w 504"/>
                <a:gd name="T7" fmla="*/ 77150 h 107"/>
                <a:gd name="T8" fmla="*/ 308306 w 504"/>
                <a:gd name="T9" fmla="*/ 45993 h 107"/>
                <a:gd name="T10" fmla="*/ 318011 w 504"/>
                <a:gd name="T11" fmla="*/ 22255 h 107"/>
                <a:gd name="T12" fmla="*/ 163484 w 504"/>
                <a:gd name="T13" fmla="*/ 43768 h 107"/>
                <a:gd name="T14" fmla="*/ 146315 w 504"/>
                <a:gd name="T15" fmla="*/ 34866 h 107"/>
                <a:gd name="T16" fmla="*/ 138850 w 504"/>
                <a:gd name="T17" fmla="*/ 4451 h 107"/>
                <a:gd name="T18" fmla="*/ 47030 w 504"/>
                <a:gd name="T19" fmla="*/ 2151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107"/>
                <a:gd name="T32" fmla="*/ 504 w 5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w="9525">
              <a:noFill/>
              <a:round/>
              <a:headEnd/>
              <a:tailEnd/>
            </a:ln>
          </p:spPr>
          <p:txBody>
            <a:bodyPr/>
            <a:lstStyle/>
            <a:p>
              <a:endParaRPr lang="en-US"/>
            </a:p>
          </p:txBody>
        </p:sp>
        <p:sp>
          <p:nvSpPr>
            <p:cNvPr id="29083" name="Freeform 80"/>
            <p:cNvSpPr>
              <a:spLocks/>
            </p:cNvSpPr>
            <p:nvPr/>
          </p:nvSpPr>
          <p:spPr bwMode="auto">
            <a:xfrm>
              <a:off x="7306062" y="3929511"/>
              <a:ext cx="150813" cy="34925"/>
            </a:xfrm>
            <a:custGeom>
              <a:avLst/>
              <a:gdLst>
                <a:gd name="T0" fmla="*/ 55248 w 202"/>
                <a:gd name="T1" fmla="*/ 3715 h 47"/>
                <a:gd name="T2" fmla="*/ 10452 w 202"/>
                <a:gd name="T3" fmla="*/ 31210 h 47"/>
                <a:gd name="T4" fmla="*/ 107510 w 202"/>
                <a:gd name="T5" fmla="*/ 17091 h 47"/>
                <a:gd name="T6" fmla="*/ 55248 w 202"/>
                <a:gd name="T7" fmla="*/ 3715 h 47"/>
                <a:gd name="T8" fmla="*/ 0 60000 65536"/>
                <a:gd name="T9" fmla="*/ 0 60000 65536"/>
                <a:gd name="T10" fmla="*/ 0 60000 65536"/>
                <a:gd name="T11" fmla="*/ 0 60000 65536"/>
                <a:gd name="T12" fmla="*/ 0 w 202"/>
                <a:gd name="T13" fmla="*/ 0 h 47"/>
                <a:gd name="T14" fmla="*/ 202 w 202"/>
                <a:gd name="T15" fmla="*/ 47 h 47"/>
              </a:gdLst>
              <a:ahLst/>
              <a:cxnLst>
                <a:cxn ang="T8">
                  <a:pos x="T0" y="T1"/>
                </a:cxn>
                <a:cxn ang="T9">
                  <a:pos x="T2" y="T3"/>
                </a:cxn>
                <a:cxn ang="T10">
                  <a:pos x="T4" y="T5"/>
                </a:cxn>
                <a:cxn ang="T11">
                  <a:pos x="T6" y="T7"/>
                </a:cxn>
              </a:cxnLst>
              <a:rect l="T12" t="T13" r="T14" b="T15"/>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w="9525">
              <a:noFill/>
              <a:round/>
              <a:headEnd/>
              <a:tailEnd/>
            </a:ln>
          </p:spPr>
          <p:txBody>
            <a:bodyPr/>
            <a:lstStyle/>
            <a:p>
              <a:endParaRPr lang="en-US"/>
            </a:p>
          </p:txBody>
        </p:sp>
        <p:sp>
          <p:nvSpPr>
            <p:cNvPr id="29084" name="Freeform 81"/>
            <p:cNvSpPr>
              <a:spLocks/>
            </p:cNvSpPr>
            <p:nvPr/>
          </p:nvSpPr>
          <p:spPr bwMode="auto">
            <a:xfrm>
              <a:off x="7075874" y="3629473"/>
              <a:ext cx="492125" cy="115887"/>
            </a:xfrm>
            <a:custGeom>
              <a:avLst/>
              <a:gdLst>
                <a:gd name="T0" fmla="*/ 23933 w 658"/>
                <a:gd name="T1" fmla="*/ 25257 h 156"/>
                <a:gd name="T2" fmla="*/ 443511 w 658"/>
                <a:gd name="T3" fmla="*/ 16343 h 156"/>
                <a:gd name="T4" fmla="*/ 481654 w 658"/>
                <a:gd name="T5" fmla="*/ 26743 h 156"/>
                <a:gd name="T6" fmla="*/ 197448 w 658"/>
                <a:gd name="T7" fmla="*/ 107715 h 156"/>
                <a:gd name="T8" fmla="*/ 4487 w 658"/>
                <a:gd name="T9" fmla="*/ 46058 h 156"/>
                <a:gd name="T10" fmla="*/ 23933 w 658"/>
                <a:gd name="T11" fmla="*/ 25257 h 156"/>
                <a:gd name="T12" fmla="*/ 0 60000 65536"/>
                <a:gd name="T13" fmla="*/ 0 60000 65536"/>
                <a:gd name="T14" fmla="*/ 0 60000 65536"/>
                <a:gd name="T15" fmla="*/ 0 60000 65536"/>
                <a:gd name="T16" fmla="*/ 0 60000 65536"/>
                <a:gd name="T17" fmla="*/ 0 60000 65536"/>
                <a:gd name="T18" fmla="*/ 0 w 658"/>
                <a:gd name="T19" fmla="*/ 0 h 156"/>
                <a:gd name="T20" fmla="*/ 658 w 65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w="9525">
              <a:noFill/>
              <a:round/>
              <a:headEnd/>
              <a:tailEnd/>
            </a:ln>
          </p:spPr>
          <p:txBody>
            <a:bodyPr/>
            <a:lstStyle/>
            <a:p>
              <a:endParaRPr lang="en-US"/>
            </a:p>
          </p:txBody>
        </p:sp>
        <p:sp>
          <p:nvSpPr>
            <p:cNvPr id="29085" name="Freeform 82"/>
            <p:cNvSpPr>
              <a:spLocks/>
            </p:cNvSpPr>
            <p:nvPr/>
          </p:nvSpPr>
          <p:spPr bwMode="auto">
            <a:xfrm>
              <a:off x="7123499" y="3651698"/>
              <a:ext cx="381000" cy="80962"/>
            </a:xfrm>
            <a:custGeom>
              <a:avLst/>
              <a:gdLst>
                <a:gd name="T0" fmla="*/ 18750 w 508"/>
                <a:gd name="T1" fmla="*/ 18160 h 107"/>
                <a:gd name="T2" fmla="*/ 343500 w 508"/>
                <a:gd name="T3" fmla="*/ 11350 h 107"/>
                <a:gd name="T4" fmla="*/ 372750 w 508"/>
                <a:gd name="T5" fmla="*/ 18916 h 107"/>
                <a:gd name="T6" fmla="*/ 153000 w 508"/>
                <a:gd name="T7" fmla="*/ 75665 h 107"/>
                <a:gd name="T8" fmla="*/ 3750 w 508"/>
                <a:gd name="T9" fmla="*/ 32536 h 107"/>
                <a:gd name="T10" fmla="*/ 18750 w 508"/>
                <a:gd name="T11" fmla="*/ 18160 h 107"/>
                <a:gd name="T12" fmla="*/ 0 60000 65536"/>
                <a:gd name="T13" fmla="*/ 0 60000 65536"/>
                <a:gd name="T14" fmla="*/ 0 60000 65536"/>
                <a:gd name="T15" fmla="*/ 0 60000 65536"/>
                <a:gd name="T16" fmla="*/ 0 60000 65536"/>
                <a:gd name="T17" fmla="*/ 0 60000 65536"/>
                <a:gd name="T18" fmla="*/ 0 w 508"/>
                <a:gd name="T19" fmla="*/ 0 h 107"/>
                <a:gd name="T20" fmla="*/ 508 w 5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w="9525">
              <a:noFill/>
              <a:round/>
              <a:headEnd/>
              <a:tailEnd/>
            </a:ln>
          </p:spPr>
          <p:txBody>
            <a:bodyPr/>
            <a:lstStyle/>
            <a:p>
              <a:endParaRPr lang="en-US"/>
            </a:p>
          </p:txBody>
        </p:sp>
        <p:sp>
          <p:nvSpPr>
            <p:cNvPr id="29086" name="Freeform 83"/>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9087" name="Freeform 8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088" name="Freeform 85"/>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9089" name="Freeform 86"/>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9090" name="Freeform 87"/>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9091" name="Freeform 88"/>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9092" name="Freeform 89"/>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grpSp>
      <p:grpSp>
        <p:nvGrpSpPr>
          <p:cNvPr id="28727" name="Group 63"/>
          <p:cNvGrpSpPr>
            <a:grpSpLocks/>
          </p:cNvGrpSpPr>
          <p:nvPr/>
        </p:nvGrpSpPr>
        <p:grpSpPr bwMode="auto">
          <a:xfrm rot="353496">
            <a:off x="3308350" y="1798638"/>
            <a:ext cx="990600" cy="815975"/>
            <a:chOff x="1186508" y="491951"/>
            <a:chExt cx="1335836" cy="1099780"/>
          </a:xfrm>
        </p:grpSpPr>
        <p:sp>
          <p:nvSpPr>
            <p:cNvPr id="29051" name="Freeform 34"/>
            <p:cNvSpPr>
              <a:spLocks/>
            </p:cNvSpPr>
            <p:nvPr/>
          </p:nvSpPr>
          <p:spPr bwMode="auto">
            <a:xfrm rot="-483715">
              <a:off x="1186508" y="611860"/>
              <a:ext cx="372817" cy="218382"/>
            </a:xfrm>
            <a:custGeom>
              <a:avLst/>
              <a:gdLst>
                <a:gd name="T0" fmla="*/ 0 w 245"/>
                <a:gd name="T1" fmla="*/ 218382 h 143"/>
                <a:gd name="T2" fmla="*/ 162822 w 245"/>
                <a:gd name="T3" fmla="*/ 45814 h 143"/>
                <a:gd name="T4" fmla="*/ 343905 w 245"/>
                <a:gd name="T5" fmla="*/ 113009 h 143"/>
                <a:gd name="T6" fmla="*/ 0 w 245"/>
                <a:gd name="T7" fmla="*/ 21838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9052" name="Freeform 35"/>
            <p:cNvSpPr>
              <a:spLocks/>
            </p:cNvSpPr>
            <p:nvPr/>
          </p:nvSpPr>
          <p:spPr bwMode="auto">
            <a:xfrm rot="-483715">
              <a:off x="2094576" y="491951"/>
              <a:ext cx="370403" cy="220793"/>
            </a:xfrm>
            <a:custGeom>
              <a:avLst/>
              <a:gdLst>
                <a:gd name="T0" fmla="*/ 370403 w 243"/>
                <a:gd name="T1" fmla="*/ 220793 h 145"/>
                <a:gd name="T2" fmla="*/ 211877 w 243"/>
                <a:gd name="T3" fmla="*/ 47204 h 145"/>
                <a:gd name="T4" fmla="*/ 28962 w 243"/>
                <a:gd name="T5" fmla="*/ 109635 h 145"/>
                <a:gd name="T6" fmla="*/ 370403 w 243"/>
                <a:gd name="T7" fmla="*/ 22079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9053" name="Freeform 36"/>
            <p:cNvSpPr>
              <a:spLocks/>
            </p:cNvSpPr>
            <p:nvPr/>
          </p:nvSpPr>
          <p:spPr bwMode="auto">
            <a:xfrm rot="-483715">
              <a:off x="1293508" y="881100"/>
              <a:ext cx="486229" cy="700992"/>
            </a:xfrm>
            <a:custGeom>
              <a:avLst/>
              <a:gdLst>
                <a:gd name="T0" fmla="*/ 15242 w 319"/>
                <a:gd name="T1" fmla="*/ 371831 h 460"/>
                <a:gd name="T2" fmla="*/ 271313 w 319"/>
                <a:gd name="T3" fmla="*/ 688801 h 460"/>
                <a:gd name="T4" fmla="*/ 470987 w 319"/>
                <a:gd name="T5" fmla="*/ 329161 h 460"/>
                <a:gd name="T6" fmla="*/ 214916 w 319"/>
                <a:gd name="T7" fmla="*/ 12191 h 460"/>
                <a:gd name="T8" fmla="*/ 15242 w 319"/>
                <a:gd name="T9" fmla="*/ 37183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9054" name="Freeform 37"/>
            <p:cNvSpPr>
              <a:spLocks/>
            </p:cNvSpPr>
            <p:nvPr/>
          </p:nvSpPr>
          <p:spPr bwMode="auto">
            <a:xfrm rot="-483715">
              <a:off x="1383600" y="979451"/>
              <a:ext cx="298011" cy="516394"/>
            </a:xfrm>
            <a:custGeom>
              <a:avLst/>
              <a:gdLst>
                <a:gd name="T0" fmla="*/ 13754 w 195"/>
                <a:gd name="T1" fmla="*/ 272668 h 339"/>
                <a:gd name="T2" fmla="*/ 174222 w 195"/>
                <a:gd name="T3" fmla="*/ 508778 h 339"/>
                <a:gd name="T4" fmla="*/ 282728 w 195"/>
                <a:gd name="T5" fmla="*/ 245249 h 339"/>
                <a:gd name="T6" fmla="*/ 122261 w 195"/>
                <a:gd name="T7" fmla="*/ 7616 h 339"/>
                <a:gd name="T8" fmla="*/ 13754 w 195"/>
                <a:gd name="T9" fmla="*/ 27266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9055" name="Freeform 38"/>
            <p:cNvSpPr>
              <a:spLocks/>
            </p:cNvSpPr>
            <p:nvPr/>
          </p:nvSpPr>
          <p:spPr bwMode="auto">
            <a:xfrm rot="-483715">
              <a:off x="1474820" y="1075482"/>
              <a:ext cx="106175" cy="335414"/>
            </a:xfrm>
            <a:custGeom>
              <a:avLst/>
              <a:gdLst>
                <a:gd name="T0" fmla="*/ 12134 w 70"/>
                <a:gd name="T1" fmla="*/ 173805 h 220"/>
                <a:gd name="T2" fmla="*/ 75839 w 70"/>
                <a:gd name="T3" fmla="*/ 330840 h 220"/>
                <a:gd name="T4" fmla="*/ 94041 w 70"/>
                <a:gd name="T5" fmla="*/ 161609 h 220"/>
                <a:gd name="T6" fmla="*/ 30336 w 70"/>
                <a:gd name="T7" fmla="*/ 4574 h 220"/>
                <a:gd name="T8" fmla="*/ 12134 w 70"/>
                <a:gd name="T9" fmla="*/ 173805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9056" name="Freeform 39"/>
            <p:cNvSpPr>
              <a:spLocks/>
            </p:cNvSpPr>
            <p:nvPr/>
          </p:nvSpPr>
          <p:spPr bwMode="auto">
            <a:xfrm rot="-483715">
              <a:off x="1332077" y="1170360"/>
              <a:ext cx="468132" cy="410219"/>
            </a:xfrm>
            <a:custGeom>
              <a:avLst/>
              <a:gdLst>
                <a:gd name="T0" fmla="*/ 323270 w 307"/>
                <a:gd name="T1" fmla="*/ 338545 h 269"/>
                <a:gd name="T2" fmla="*/ 448309 w 307"/>
                <a:gd name="T3" fmla="*/ 0 h 269"/>
                <a:gd name="T4" fmla="*/ 452883 w 307"/>
                <a:gd name="T5" fmla="*/ 36599 h 269"/>
                <a:gd name="T6" fmla="*/ 253127 w 307"/>
                <a:gd name="T7" fmla="*/ 396494 h 269"/>
                <a:gd name="T8" fmla="*/ 0 w 307"/>
                <a:gd name="T9" fmla="*/ 99124 h 269"/>
                <a:gd name="T10" fmla="*/ 323270 w 307"/>
                <a:gd name="T11" fmla="*/ 33854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9057" name="Freeform 40"/>
            <p:cNvSpPr>
              <a:spLocks noEditPoints="1"/>
            </p:cNvSpPr>
            <p:nvPr/>
          </p:nvSpPr>
          <p:spPr bwMode="auto">
            <a:xfrm rot="-483715">
              <a:off x="1285232" y="873849"/>
              <a:ext cx="503120" cy="717882"/>
            </a:xfrm>
            <a:custGeom>
              <a:avLst/>
              <a:gdLst>
                <a:gd name="T0" fmla="*/ 222592 w 330"/>
                <a:gd name="T1" fmla="*/ 12193 h 471"/>
                <a:gd name="T2" fmla="*/ 15246 w 330"/>
                <a:gd name="T3" fmla="*/ 381041 h 471"/>
                <a:gd name="T4" fmla="*/ 15246 w 330"/>
                <a:gd name="T5" fmla="*/ 381041 h 471"/>
                <a:gd name="T6" fmla="*/ 279003 w 330"/>
                <a:gd name="T7" fmla="*/ 705689 h 471"/>
                <a:gd name="T8" fmla="*/ 486349 w 330"/>
                <a:gd name="T9" fmla="*/ 336841 h 471"/>
                <a:gd name="T10" fmla="*/ 222592 w 330"/>
                <a:gd name="T11" fmla="*/ 12193 h 471"/>
                <a:gd name="T12" fmla="*/ 33541 w 330"/>
                <a:gd name="T13" fmla="*/ 377993 h 471"/>
                <a:gd name="T14" fmla="*/ 33541 w 330"/>
                <a:gd name="T15" fmla="*/ 377993 h 471"/>
                <a:gd name="T16" fmla="*/ 224117 w 330"/>
                <a:gd name="T17" fmla="*/ 30483 h 471"/>
                <a:gd name="T18" fmla="*/ 468054 w 330"/>
                <a:gd name="T19" fmla="*/ 338365 h 471"/>
                <a:gd name="T20" fmla="*/ 277478 w 330"/>
                <a:gd name="T21" fmla="*/ 685875 h 471"/>
                <a:gd name="T22" fmla="*/ 33541 w 330"/>
                <a:gd name="T23" fmla="*/ 37799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9058" name="Freeform 41"/>
            <p:cNvSpPr>
              <a:spLocks/>
            </p:cNvSpPr>
            <p:nvPr/>
          </p:nvSpPr>
          <p:spPr bwMode="auto">
            <a:xfrm rot="-483715">
              <a:off x="1972445" y="758127"/>
              <a:ext cx="541730" cy="756492"/>
            </a:xfrm>
            <a:custGeom>
              <a:avLst/>
              <a:gdLst>
                <a:gd name="T0" fmla="*/ 27468 w 355"/>
                <a:gd name="T1" fmla="*/ 334016 h 496"/>
                <a:gd name="T2" fmla="*/ 218218 w 355"/>
                <a:gd name="T3" fmla="*/ 732089 h 496"/>
                <a:gd name="T4" fmla="*/ 512736 w 355"/>
                <a:gd name="T5" fmla="*/ 422476 h 496"/>
                <a:gd name="T6" fmla="*/ 321986 w 355"/>
                <a:gd name="T7" fmla="*/ 24403 h 496"/>
                <a:gd name="T8" fmla="*/ 27468 w 355"/>
                <a:gd name="T9" fmla="*/ 33401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9059" name="Freeform 42"/>
            <p:cNvSpPr>
              <a:spLocks/>
            </p:cNvSpPr>
            <p:nvPr/>
          </p:nvSpPr>
          <p:spPr bwMode="auto">
            <a:xfrm rot="-483715">
              <a:off x="2094732" y="918565"/>
              <a:ext cx="304043" cy="527251"/>
            </a:xfrm>
            <a:custGeom>
              <a:avLst/>
              <a:gdLst>
                <a:gd name="T0" fmla="*/ 15279 w 199"/>
                <a:gd name="T1" fmla="*/ 242292 h 346"/>
                <a:gd name="T2" fmla="*/ 123756 w 199"/>
                <a:gd name="T3" fmla="*/ 515060 h 346"/>
                <a:gd name="T4" fmla="*/ 287237 w 199"/>
                <a:gd name="T5" fmla="*/ 286483 h 346"/>
                <a:gd name="T6" fmla="*/ 180287 w 199"/>
                <a:gd name="T7" fmla="*/ 12191 h 346"/>
                <a:gd name="T8" fmla="*/ 15279 w 199"/>
                <a:gd name="T9" fmla="*/ 24229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9060" name="Freeform 43"/>
            <p:cNvSpPr>
              <a:spLocks/>
            </p:cNvSpPr>
            <p:nvPr/>
          </p:nvSpPr>
          <p:spPr bwMode="auto">
            <a:xfrm rot="-483715">
              <a:off x="2217016" y="1077797"/>
              <a:ext cx="66358" cy="300424"/>
            </a:xfrm>
            <a:custGeom>
              <a:avLst/>
              <a:gdLst>
                <a:gd name="T0" fmla="*/ 1543 w 43"/>
                <a:gd name="T1" fmla="*/ 149450 h 197"/>
                <a:gd name="T2" fmla="*/ 27778 w 43"/>
                <a:gd name="T3" fmla="*/ 298899 h 197"/>
                <a:gd name="T4" fmla="*/ 63272 w 43"/>
                <a:gd name="T5" fmla="*/ 150974 h 197"/>
                <a:gd name="T6" fmla="*/ 37037 w 43"/>
                <a:gd name="T7" fmla="*/ 0 h 197"/>
                <a:gd name="T8" fmla="*/ 1543 w 43"/>
                <a:gd name="T9" fmla="*/ 14945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9061" name="Freeform 44"/>
            <p:cNvSpPr>
              <a:spLocks/>
            </p:cNvSpPr>
            <p:nvPr/>
          </p:nvSpPr>
          <p:spPr bwMode="auto">
            <a:xfrm rot="-483715">
              <a:off x="2010320" y="970289"/>
              <a:ext cx="500709" cy="542936"/>
            </a:xfrm>
            <a:custGeom>
              <a:avLst/>
              <a:gdLst>
                <a:gd name="T0" fmla="*/ 0 w 328"/>
                <a:gd name="T1" fmla="*/ 224190 h 356"/>
                <a:gd name="T2" fmla="*/ 228983 w 328"/>
                <a:gd name="T3" fmla="*/ 474306 h 356"/>
                <a:gd name="T4" fmla="*/ 476284 w 328"/>
                <a:gd name="T5" fmla="*/ 0 h 356"/>
                <a:gd name="T6" fmla="*/ 490023 w 328"/>
                <a:gd name="T7" fmla="*/ 208939 h 356"/>
                <a:gd name="T8" fmla="*/ 195399 w 328"/>
                <a:gd name="T9" fmla="*/ 518534 h 356"/>
                <a:gd name="T10" fmla="*/ 0 w 328"/>
                <a:gd name="T11" fmla="*/ 224190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9062" name="Freeform 45"/>
            <p:cNvSpPr>
              <a:spLocks noEditPoints="1"/>
            </p:cNvSpPr>
            <p:nvPr/>
          </p:nvSpPr>
          <p:spPr bwMode="auto">
            <a:xfrm rot="-483715">
              <a:off x="1966137" y="764094"/>
              <a:ext cx="556207" cy="757698"/>
            </a:xfrm>
            <a:custGeom>
              <a:avLst/>
              <a:gdLst>
                <a:gd name="T0" fmla="*/ 170672 w 365"/>
                <a:gd name="T1" fmla="*/ 54884 h 497"/>
                <a:gd name="T2" fmla="*/ 28953 w 365"/>
                <a:gd name="T3" fmla="*/ 327777 h 497"/>
                <a:gd name="T4" fmla="*/ 28953 w 365"/>
                <a:gd name="T5" fmla="*/ 327777 h 497"/>
                <a:gd name="T6" fmla="*/ 225531 w 365"/>
                <a:gd name="T7" fmla="*/ 733305 h 497"/>
                <a:gd name="T8" fmla="*/ 527254 w 365"/>
                <a:gd name="T9" fmla="*/ 417725 h 497"/>
                <a:gd name="T10" fmla="*/ 330676 w 365"/>
                <a:gd name="T11" fmla="*/ 10672 h 497"/>
                <a:gd name="T12" fmla="*/ 170672 w 365"/>
                <a:gd name="T13" fmla="*/ 54884 h 497"/>
                <a:gd name="T14" fmla="*/ 228578 w 365"/>
                <a:gd name="T15" fmla="*/ 711962 h 497"/>
                <a:gd name="T16" fmla="*/ 47239 w 365"/>
                <a:gd name="T17" fmla="*/ 330826 h 497"/>
                <a:gd name="T18" fmla="*/ 47239 w 365"/>
                <a:gd name="T19" fmla="*/ 330826 h 497"/>
                <a:gd name="T20" fmla="*/ 181339 w 365"/>
                <a:gd name="T21" fmla="*/ 73178 h 497"/>
                <a:gd name="T22" fmla="*/ 327629 w 365"/>
                <a:gd name="T23" fmla="*/ 32015 h 497"/>
                <a:gd name="T24" fmla="*/ 508968 w 365"/>
                <a:gd name="T25" fmla="*/ 413151 h 497"/>
                <a:gd name="T26" fmla="*/ 228578 w 365"/>
                <a:gd name="T27" fmla="*/ 711962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9063" name="Freeform 46"/>
            <p:cNvSpPr>
              <a:spLocks/>
            </p:cNvSpPr>
            <p:nvPr/>
          </p:nvSpPr>
          <p:spPr bwMode="auto">
            <a:xfrm rot="-483715">
              <a:off x="2081597" y="1051500"/>
              <a:ext cx="211142" cy="323348"/>
            </a:xfrm>
            <a:custGeom>
              <a:avLst/>
              <a:gdLst>
                <a:gd name="T0" fmla="*/ 9180 w 138"/>
                <a:gd name="T1" fmla="*/ 150997 h 212"/>
                <a:gd name="T2" fmla="*/ 88741 w 138"/>
                <a:gd name="T3" fmla="*/ 317247 h 212"/>
                <a:gd name="T4" fmla="*/ 201962 w 138"/>
                <a:gd name="T5" fmla="*/ 172351 h 212"/>
                <a:gd name="T6" fmla="*/ 122401 w 138"/>
                <a:gd name="T7" fmla="*/ 6101 h 212"/>
                <a:gd name="T8" fmla="*/ 9180 w 138"/>
                <a:gd name="T9" fmla="*/ 150997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9064" name="Freeform 47"/>
            <p:cNvSpPr>
              <a:spLocks/>
            </p:cNvSpPr>
            <p:nvPr/>
          </p:nvSpPr>
          <p:spPr bwMode="auto">
            <a:xfrm rot="-483715">
              <a:off x="2181528" y="1114929"/>
              <a:ext cx="80837" cy="102555"/>
            </a:xfrm>
            <a:custGeom>
              <a:avLst/>
              <a:gdLst>
                <a:gd name="T0" fmla="*/ 3050 w 53"/>
                <a:gd name="T1" fmla="*/ 47451 h 67"/>
                <a:gd name="T2" fmla="*/ 35080 w 53"/>
                <a:gd name="T3" fmla="*/ 99494 h 67"/>
                <a:gd name="T4" fmla="*/ 77787 w 53"/>
                <a:gd name="T5" fmla="*/ 55104 h 67"/>
                <a:gd name="T6" fmla="*/ 45757 w 53"/>
                <a:gd name="T7" fmla="*/ 3061 h 67"/>
                <a:gd name="T8" fmla="*/ 3050 w 53"/>
                <a:gd name="T9" fmla="*/ 4745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9065" name="Freeform 48"/>
            <p:cNvSpPr>
              <a:spLocks/>
            </p:cNvSpPr>
            <p:nvPr/>
          </p:nvSpPr>
          <p:spPr bwMode="auto">
            <a:xfrm rot="-483715">
              <a:off x="1483781" y="1133641"/>
              <a:ext cx="212349" cy="320937"/>
            </a:xfrm>
            <a:custGeom>
              <a:avLst/>
              <a:gdLst>
                <a:gd name="T0" fmla="*/ 9166 w 139"/>
                <a:gd name="T1" fmla="*/ 170355 h 211"/>
                <a:gd name="T2" fmla="*/ 122215 w 139"/>
                <a:gd name="T3" fmla="*/ 314853 h 211"/>
                <a:gd name="T4" fmla="*/ 203183 w 139"/>
                <a:gd name="T5" fmla="*/ 150582 h 211"/>
                <a:gd name="T6" fmla="*/ 90134 w 139"/>
                <a:gd name="T7" fmla="*/ 6084 h 211"/>
                <a:gd name="T8" fmla="*/ 9166 w 139"/>
                <a:gd name="T9" fmla="*/ 17035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9066" name="Freeform 49"/>
            <p:cNvSpPr>
              <a:spLocks/>
            </p:cNvSpPr>
            <p:nvPr/>
          </p:nvSpPr>
          <p:spPr bwMode="auto">
            <a:xfrm rot="-483715">
              <a:off x="1573062" y="1190141"/>
              <a:ext cx="80837" cy="101348"/>
            </a:xfrm>
            <a:custGeom>
              <a:avLst/>
              <a:gdLst>
                <a:gd name="T0" fmla="*/ 3050 w 53"/>
                <a:gd name="T1" fmla="*/ 55281 h 66"/>
                <a:gd name="T2" fmla="*/ 45757 w 53"/>
                <a:gd name="T3" fmla="*/ 99812 h 66"/>
                <a:gd name="T4" fmla="*/ 77787 w 53"/>
                <a:gd name="T5" fmla="*/ 46067 h 66"/>
                <a:gd name="T6" fmla="*/ 35080 w 53"/>
                <a:gd name="T7" fmla="*/ 1536 h 66"/>
                <a:gd name="T8" fmla="*/ 3050 w 53"/>
                <a:gd name="T9" fmla="*/ 5528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nvGrpSpPr>
          <p:cNvPr id="28728" name="Group 3"/>
          <p:cNvGrpSpPr>
            <a:grpSpLocks/>
          </p:cNvGrpSpPr>
          <p:nvPr/>
        </p:nvGrpSpPr>
        <p:grpSpPr bwMode="auto">
          <a:xfrm rot="3409114">
            <a:off x="2348707" y="2339181"/>
            <a:ext cx="641350" cy="811213"/>
            <a:chOff x="3722689" y="2281238"/>
            <a:chExt cx="746125" cy="944562"/>
          </a:xfrm>
        </p:grpSpPr>
        <p:sp>
          <p:nvSpPr>
            <p:cNvPr id="29037" name="Freeform 10"/>
            <p:cNvSpPr>
              <a:spLocks/>
            </p:cNvSpPr>
            <p:nvPr/>
          </p:nvSpPr>
          <p:spPr bwMode="auto">
            <a:xfrm>
              <a:off x="3722689" y="2281238"/>
              <a:ext cx="746125" cy="938212"/>
            </a:xfrm>
            <a:custGeom>
              <a:avLst/>
              <a:gdLst>
                <a:gd name="T0" fmla="*/ 0 w 997"/>
                <a:gd name="T1" fmla="*/ 865008 h 1256"/>
                <a:gd name="T2" fmla="*/ 11226 w 997"/>
                <a:gd name="T3" fmla="*/ 820936 h 1256"/>
                <a:gd name="T4" fmla="*/ 24696 w 997"/>
                <a:gd name="T5" fmla="*/ 769394 h 1256"/>
                <a:gd name="T6" fmla="*/ 30683 w 997"/>
                <a:gd name="T7" fmla="*/ 560238 h 1256"/>
                <a:gd name="T8" fmla="*/ 63611 w 997"/>
                <a:gd name="T9" fmla="*/ 490022 h 1256"/>
                <a:gd name="T10" fmla="*/ 77082 w 997"/>
                <a:gd name="T11" fmla="*/ 478817 h 1256"/>
                <a:gd name="T12" fmla="*/ 76334 w 997"/>
                <a:gd name="T13" fmla="*/ 478070 h 1256"/>
                <a:gd name="T14" fmla="*/ 123481 w 997"/>
                <a:gd name="T15" fmla="*/ 369757 h 1256"/>
                <a:gd name="T16" fmla="*/ 123481 w 997"/>
                <a:gd name="T17" fmla="*/ 367516 h 1256"/>
                <a:gd name="T18" fmla="*/ 197570 w 997"/>
                <a:gd name="T19" fmla="*/ 130722 h 1256"/>
                <a:gd name="T20" fmla="*/ 285877 w 997"/>
                <a:gd name="T21" fmla="*/ 41084 h 1256"/>
                <a:gd name="T22" fmla="*/ 392146 w 997"/>
                <a:gd name="T23" fmla="*/ 1494 h 1256"/>
                <a:gd name="T24" fmla="*/ 425823 w 997"/>
                <a:gd name="T25" fmla="*/ 62000 h 1256"/>
                <a:gd name="T26" fmla="*/ 311322 w 997"/>
                <a:gd name="T27" fmla="*/ 144168 h 1256"/>
                <a:gd name="T28" fmla="*/ 236485 w 997"/>
                <a:gd name="T29" fmla="*/ 244264 h 1256"/>
                <a:gd name="T30" fmla="*/ 233492 w 997"/>
                <a:gd name="T31" fmla="*/ 332408 h 1256"/>
                <a:gd name="T32" fmla="*/ 236485 w 997"/>
                <a:gd name="T33" fmla="*/ 336143 h 1256"/>
                <a:gd name="T34" fmla="*/ 237233 w 997"/>
                <a:gd name="T35" fmla="*/ 336143 h 1256"/>
                <a:gd name="T36" fmla="*/ 289619 w 997"/>
                <a:gd name="T37" fmla="*/ 342866 h 1256"/>
                <a:gd name="T38" fmla="*/ 328534 w 997"/>
                <a:gd name="T39" fmla="*/ 369010 h 1256"/>
                <a:gd name="T40" fmla="*/ 329283 w 997"/>
                <a:gd name="T41" fmla="*/ 370504 h 1256"/>
                <a:gd name="T42" fmla="*/ 353231 w 997"/>
                <a:gd name="T43" fmla="*/ 372745 h 1256"/>
                <a:gd name="T44" fmla="*/ 475215 w 997"/>
                <a:gd name="T45" fmla="*/ 422046 h 1256"/>
                <a:gd name="T46" fmla="*/ 535085 w 997"/>
                <a:gd name="T47" fmla="*/ 458648 h 1256"/>
                <a:gd name="T48" fmla="*/ 615160 w 997"/>
                <a:gd name="T49" fmla="*/ 482552 h 1256"/>
                <a:gd name="T50" fmla="*/ 710203 w 997"/>
                <a:gd name="T51" fmla="*/ 492262 h 1256"/>
                <a:gd name="T52" fmla="*/ 742383 w 997"/>
                <a:gd name="T53" fmla="*/ 534841 h 1256"/>
                <a:gd name="T54" fmla="*/ 669043 w 997"/>
                <a:gd name="T55" fmla="*/ 594599 h 1256"/>
                <a:gd name="T56" fmla="*/ 552297 w 997"/>
                <a:gd name="T57" fmla="*/ 566214 h 1256"/>
                <a:gd name="T58" fmla="*/ 480454 w 997"/>
                <a:gd name="T59" fmla="*/ 539322 h 1256"/>
                <a:gd name="T60" fmla="*/ 404120 w 997"/>
                <a:gd name="T61" fmla="*/ 558744 h 1256"/>
                <a:gd name="T62" fmla="*/ 398133 w 997"/>
                <a:gd name="T63" fmla="*/ 605057 h 1256"/>
                <a:gd name="T64" fmla="*/ 416094 w 997"/>
                <a:gd name="T65" fmla="*/ 658840 h 1256"/>
                <a:gd name="T66" fmla="*/ 443784 w 997"/>
                <a:gd name="T67" fmla="*/ 714864 h 1256"/>
                <a:gd name="T68" fmla="*/ 471473 w 997"/>
                <a:gd name="T69" fmla="*/ 855297 h 1256"/>
                <a:gd name="T70" fmla="*/ 393643 w 997"/>
                <a:gd name="T71" fmla="*/ 858285 h 1256"/>
                <a:gd name="T72" fmla="*/ 344250 w 997"/>
                <a:gd name="T73" fmla="*/ 792550 h 1256"/>
                <a:gd name="T74" fmla="*/ 301593 w 997"/>
                <a:gd name="T75" fmla="*/ 688719 h 1256"/>
                <a:gd name="T76" fmla="*/ 294109 w 997"/>
                <a:gd name="T77" fmla="*/ 592358 h 1256"/>
                <a:gd name="T78" fmla="*/ 276149 w 997"/>
                <a:gd name="T79" fmla="*/ 634189 h 1256"/>
                <a:gd name="T80" fmla="*/ 261930 w 997"/>
                <a:gd name="T81" fmla="*/ 691707 h 1256"/>
                <a:gd name="T82" fmla="*/ 255194 w 997"/>
                <a:gd name="T83" fmla="*/ 758936 h 1256"/>
                <a:gd name="T84" fmla="*/ 269413 w 997"/>
                <a:gd name="T85" fmla="*/ 832140 h 1256"/>
                <a:gd name="T86" fmla="*/ 231995 w 997"/>
                <a:gd name="T87" fmla="*/ 938212 h 1256"/>
                <a:gd name="T88" fmla="*/ 202808 w 997"/>
                <a:gd name="T89" fmla="*/ 924766 h 1256"/>
                <a:gd name="T90" fmla="*/ 98037 w 997"/>
                <a:gd name="T91" fmla="*/ 819442 h 1256"/>
                <a:gd name="T92" fmla="*/ 98037 w 997"/>
                <a:gd name="T93" fmla="*/ 818695 h 1256"/>
                <a:gd name="T94" fmla="*/ 29935 w 997"/>
                <a:gd name="T95" fmla="*/ 908333 h 1256"/>
                <a:gd name="T96" fmla="*/ 0 w 997"/>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7"/>
                <a:gd name="T148" fmla="*/ 0 h 1256"/>
                <a:gd name="T149" fmla="*/ 997 w 997"/>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w="9525">
              <a:noFill/>
              <a:round/>
              <a:headEnd/>
              <a:tailEnd/>
            </a:ln>
          </p:spPr>
          <p:txBody>
            <a:bodyPr/>
            <a:lstStyle/>
            <a:p>
              <a:endParaRPr lang="en-US"/>
            </a:p>
          </p:txBody>
        </p:sp>
        <p:sp>
          <p:nvSpPr>
            <p:cNvPr id="14" name="Freeform 11"/>
            <p:cNvSpPr>
              <a:spLocks/>
            </p:cNvSpPr>
            <p:nvPr/>
          </p:nvSpPr>
          <p:spPr bwMode="auto">
            <a:xfrm>
              <a:off x="3854316" y="2286126"/>
              <a:ext cx="301035" cy="358601"/>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15" name="Freeform 12"/>
            <p:cNvSpPr>
              <a:spLocks/>
            </p:cNvSpPr>
            <p:nvPr/>
          </p:nvSpPr>
          <p:spPr bwMode="auto">
            <a:xfrm>
              <a:off x="3855129" y="2293959"/>
              <a:ext cx="291801" cy="35120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a:lstStyle/>
            <a:p>
              <a:pPr fontAlgn="auto">
                <a:spcBef>
                  <a:spcPts val="0"/>
                </a:spcBef>
                <a:spcAft>
                  <a:spcPts val="0"/>
                </a:spcAft>
                <a:defRPr/>
              </a:pPr>
              <a:endParaRPr lang="nl-BE">
                <a:latin typeface="+mn-lt"/>
                <a:cs typeface="+mn-cs"/>
              </a:endParaRPr>
            </a:p>
          </p:txBody>
        </p:sp>
        <p:sp>
          <p:nvSpPr>
            <p:cNvPr id="29040" name="Freeform 13"/>
            <p:cNvSpPr>
              <a:spLocks/>
            </p:cNvSpPr>
            <p:nvPr/>
          </p:nvSpPr>
          <p:spPr bwMode="auto">
            <a:xfrm>
              <a:off x="3727451" y="2625725"/>
              <a:ext cx="735013" cy="600075"/>
            </a:xfrm>
            <a:custGeom>
              <a:avLst/>
              <a:gdLst>
                <a:gd name="T0" fmla="*/ 70286 w 983"/>
                <a:gd name="T1" fmla="*/ 538050 h 803"/>
                <a:gd name="T2" fmla="*/ 86736 w 983"/>
                <a:gd name="T3" fmla="*/ 461079 h 803"/>
                <a:gd name="T4" fmla="*/ 71782 w 983"/>
                <a:gd name="T5" fmla="*/ 334787 h 803"/>
                <a:gd name="T6" fmla="*/ 75520 w 983"/>
                <a:gd name="T7" fmla="*/ 280982 h 803"/>
                <a:gd name="T8" fmla="*/ 88979 w 983"/>
                <a:gd name="T9" fmla="*/ 434924 h 803"/>
                <a:gd name="T10" fmla="*/ 192165 w 983"/>
                <a:gd name="T11" fmla="*/ 572425 h 803"/>
                <a:gd name="T12" fmla="*/ 157770 w 983"/>
                <a:gd name="T13" fmla="*/ 453606 h 803"/>
                <a:gd name="T14" fmla="*/ 154031 w 983"/>
                <a:gd name="T15" fmla="*/ 394570 h 803"/>
                <a:gd name="T16" fmla="*/ 184688 w 983"/>
                <a:gd name="T17" fmla="*/ 260057 h 803"/>
                <a:gd name="T18" fmla="*/ 164499 w 983"/>
                <a:gd name="T19" fmla="*/ 364678 h 803"/>
                <a:gd name="T20" fmla="*/ 191417 w 983"/>
                <a:gd name="T21" fmla="*/ 544775 h 803"/>
                <a:gd name="T22" fmla="*/ 257217 w 983"/>
                <a:gd name="T23" fmla="*/ 496949 h 803"/>
                <a:gd name="T24" fmla="*/ 266190 w 983"/>
                <a:gd name="T25" fmla="*/ 287707 h 803"/>
                <a:gd name="T26" fmla="*/ 291613 w 983"/>
                <a:gd name="T27" fmla="*/ 234650 h 803"/>
                <a:gd name="T28" fmla="*/ 293108 w 983"/>
                <a:gd name="T29" fmla="*/ 248848 h 803"/>
                <a:gd name="T30" fmla="*/ 299090 w 983"/>
                <a:gd name="T31" fmla="*/ 322830 h 803"/>
                <a:gd name="T32" fmla="*/ 327503 w 983"/>
                <a:gd name="T33" fmla="*/ 402790 h 803"/>
                <a:gd name="T34" fmla="*/ 331990 w 983"/>
                <a:gd name="T35" fmla="*/ 412505 h 803"/>
                <a:gd name="T36" fmla="*/ 404519 w 983"/>
                <a:gd name="T37" fmla="*/ 507411 h 803"/>
                <a:gd name="T38" fmla="*/ 470319 w 983"/>
                <a:gd name="T39" fmla="*/ 460332 h 803"/>
                <a:gd name="T40" fmla="*/ 395546 w 983"/>
                <a:gd name="T41" fmla="*/ 298169 h 803"/>
                <a:gd name="T42" fmla="*/ 388817 w 983"/>
                <a:gd name="T43" fmla="*/ 211483 h 803"/>
                <a:gd name="T44" fmla="*/ 438167 w 983"/>
                <a:gd name="T45" fmla="*/ 166646 h 803"/>
                <a:gd name="T46" fmla="*/ 409005 w 983"/>
                <a:gd name="T47" fmla="*/ 196538 h 803"/>
                <a:gd name="T48" fmla="*/ 494246 w 983"/>
                <a:gd name="T49" fmla="*/ 191307 h 803"/>
                <a:gd name="T50" fmla="*/ 722302 w 983"/>
                <a:gd name="T51" fmla="*/ 206252 h 803"/>
                <a:gd name="T52" fmla="*/ 670709 w 983"/>
                <a:gd name="T53" fmla="*/ 151700 h 803"/>
                <a:gd name="T54" fmla="*/ 471066 w 983"/>
                <a:gd name="T55" fmla="*/ 88180 h 803"/>
                <a:gd name="T56" fmla="*/ 281892 w 983"/>
                <a:gd name="T57" fmla="*/ 35870 h 803"/>
                <a:gd name="T58" fmla="*/ 216092 w 983"/>
                <a:gd name="T59" fmla="*/ 45585 h 803"/>
                <a:gd name="T60" fmla="*/ 318531 w 983"/>
                <a:gd name="T61" fmla="*/ 26155 h 803"/>
                <a:gd name="T62" fmla="*/ 260208 w 983"/>
                <a:gd name="T63" fmla="*/ 2989 h 803"/>
                <a:gd name="T64" fmla="*/ 81502 w 983"/>
                <a:gd name="T65" fmla="*/ 127787 h 803"/>
                <a:gd name="T66" fmla="*/ 148049 w 983"/>
                <a:gd name="T67" fmla="*/ 73982 h 803"/>
                <a:gd name="T68" fmla="*/ 79259 w 983"/>
                <a:gd name="T69" fmla="*/ 136754 h 803"/>
                <a:gd name="T70" fmla="*/ 35143 w 983"/>
                <a:gd name="T71" fmla="*/ 352722 h 803"/>
                <a:gd name="T72" fmla="*/ 30657 w 983"/>
                <a:gd name="T73" fmla="*/ 556732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3"/>
                <a:gd name="T113" fmla="*/ 983 w 98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w="9525">
              <a:noFill/>
              <a:round/>
              <a:headEnd/>
              <a:tailEnd/>
            </a:ln>
          </p:spPr>
          <p:txBody>
            <a:bodyPr/>
            <a:lstStyle/>
            <a:p>
              <a:endParaRPr lang="en-US"/>
            </a:p>
          </p:txBody>
        </p:sp>
        <p:sp>
          <p:nvSpPr>
            <p:cNvPr id="29041" name="Freeform 14"/>
            <p:cNvSpPr>
              <a:spLocks/>
            </p:cNvSpPr>
            <p:nvPr/>
          </p:nvSpPr>
          <p:spPr bwMode="auto">
            <a:xfrm>
              <a:off x="4060826" y="2660650"/>
              <a:ext cx="387350" cy="127000"/>
            </a:xfrm>
            <a:custGeom>
              <a:avLst/>
              <a:gdLst>
                <a:gd name="T0" fmla="*/ 352339 w 520"/>
                <a:gd name="T1" fmla="*/ 122518 h 170"/>
                <a:gd name="T2" fmla="*/ 221981 w 520"/>
                <a:gd name="T3" fmla="*/ 111312 h 170"/>
                <a:gd name="T4" fmla="*/ 143022 w 520"/>
                <a:gd name="T5" fmla="*/ 70971 h 170"/>
                <a:gd name="T6" fmla="*/ 74490 w 520"/>
                <a:gd name="T7" fmla="*/ 25400 h 170"/>
                <a:gd name="T8" fmla="*/ 0 w 520"/>
                <a:gd name="T9" fmla="*/ 0 h 170"/>
                <a:gd name="T10" fmla="*/ 16388 w 520"/>
                <a:gd name="T11" fmla="*/ 2241 h 170"/>
                <a:gd name="T12" fmla="*/ 137807 w 520"/>
                <a:gd name="T13" fmla="*/ 53041 h 170"/>
                <a:gd name="T14" fmla="*/ 242094 w 520"/>
                <a:gd name="T15" fmla="*/ 104588 h 170"/>
                <a:gd name="T16" fmla="*/ 336696 w 520"/>
                <a:gd name="T17" fmla="*/ 116541 h 170"/>
                <a:gd name="T18" fmla="*/ 379901 w 520"/>
                <a:gd name="T19" fmla="*/ 122518 h 170"/>
                <a:gd name="T20" fmla="*/ 387350 w 520"/>
                <a:gd name="T21" fmla="*/ 127000 h 170"/>
                <a:gd name="T22" fmla="*/ 352339 w 520"/>
                <a:gd name="T23" fmla="*/ 122518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w="9525">
              <a:noFill/>
              <a:round/>
              <a:headEnd/>
              <a:tailEnd/>
            </a:ln>
          </p:spPr>
          <p:txBody>
            <a:bodyPr/>
            <a:lstStyle/>
            <a:p>
              <a:endParaRPr lang="en-US"/>
            </a:p>
          </p:txBody>
        </p:sp>
        <p:sp>
          <p:nvSpPr>
            <p:cNvPr id="29042" name="Freeform 15"/>
            <p:cNvSpPr>
              <a:spLocks/>
            </p:cNvSpPr>
            <p:nvPr/>
          </p:nvSpPr>
          <p:spPr bwMode="auto">
            <a:xfrm>
              <a:off x="4025901" y="2776538"/>
              <a:ext cx="422275" cy="363537"/>
            </a:xfrm>
            <a:custGeom>
              <a:avLst/>
              <a:gdLst>
                <a:gd name="T0" fmla="*/ 10463 w 565"/>
                <a:gd name="T1" fmla="*/ 200882 h 485"/>
                <a:gd name="T2" fmla="*/ 747 w 565"/>
                <a:gd name="T3" fmla="*/ 172399 h 485"/>
                <a:gd name="T4" fmla="*/ 0 w 565"/>
                <a:gd name="T5" fmla="*/ 169401 h 485"/>
                <a:gd name="T6" fmla="*/ 37369 w 565"/>
                <a:gd name="T7" fmla="*/ 239859 h 485"/>
                <a:gd name="T8" fmla="*/ 91181 w 565"/>
                <a:gd name="T9" fmla="*/ 317064 h 485"/>
                <a:gd name="T10" fmla="*/ 143499 w 565"/>
                <a:gd name="T11" fmla="*/ 326059 h 485"/>
                <a:gd name="T12" fmla="*/ 150973 w 565"/>
                <a:gd name="T13" fmla="*/ 271341 h 485"/>
                <a:gd name="T14" fmla="*/ 97161 w 565"/>
                <a:gd name="T15" fmla="*/ 198634 h 485"/>
                <a:gd name="T16" fmla="*/ 72497 w 565"/>
                <a:gd name="T17" fmla="*/ 112434 h 485"/>
                <a:gd name="T18" fmla="*/ 106129 w 565"/>
                <a:gd name="T19" fmla="*/ 29982 h 485"/>
                <a:gd name="T20" fmla="*/ 186847 w 565"/>
                <a:gd name="T21" fmla="*/ 5247 h 485"/>
                <a:gd name="T22" fmla="*/ 145741 w 565"/>
                <a:gd name="T23" fmla="*/ 26984 h 485"/>
                <a:gd name="T24" fmla="*/ 147983 w 565"/>
                <a:gd name="T25" fmla="*/ 31482 h 485"/>
                <a:gd name="T26" fmla="*/ 345294 w 565"/>
                <a:gd name="T27" fmla="*/ 60714 h 485"/>
                <a:gd name="T28" fmla="*/ 422275 w 565"/>
                <a:gd name="T29" fmla="*/ 56967 h 485"/>
                <a:gd name="T30" fmla="*/ 303440 w 565"/>
                <a:gd name="T31" fmla="*/ 87699 h 485"/>
                <a:gd name="T32" fmla="*/ 195816 w 565"/>
                <a:gd name="T33" fmla="*/ 40476 h 485"/>
                <a:gd name="T34" fmla="*/ 107624 w 565"/>
                <a:gd name="T35" fmla="*/ 50221 h 485"/>
                <a:gd name="T36" fmla="*/ 110614 w 565"/>
                <a:gd name="T37" fmla="*/ 45723 h 485"/>
                <a:gd name="T38" fmla="*/ 146488 w 565"/>
                <a:gd name="T39" fmla="*/ 13492 h 485"/>
                <a:gd name="T40" fmla="*/ 139762 w 565"/>
                <a:gd name="T41" fmla="*/ 15741 h 485"/>
                <a:gd name="T42" fmla="*/ 128551 w 565"/>
                <a:gd name="T43" fmla="*/ 21737 h 485"/>
                <a:gd name="T44" fmla="*/ 90434 w 565"/>
                <a:gd name="T45" fmla="*/ 60714 h 485"/>
                <a:gd name="T46" fmla="*/ 87445 w 565"/>
                <a:gd name="T47" fmla="*/ 66711 h 485"/>
                <a:gd name="T48" fmla="*/ 97161 w 565"/>
                <a:gd name="T49" fmla="*/ 147663 h 485"/>
                <a:gd name="T50" fmla="*/ 136025 w 565"/>
                <a:gd name="T51" fmla="*/ 230115 h 485"/>
                <a:gd name="T52" fmla="*/ 171900 w 565"/>
                <a:gd name="T53" fmla="*/ 310318 h 485"/>
                <a:gd name="T54" fmla="*/ 162183 w 565"/>
                <a:gd name="T55" fmla="*/ 348546 h 485"/>
                <a:gd name="T56" fmla="*/ 106129 w 565"/>
                <a:gd name="T57" fmla="*/ 357541 h 485"/>
                <a:gd name="T58" fmla="*/ 48580 w 565"/>
                <a:gd name="T59" fmla="*/ 290080 h 485"/>
                <a:gd name="T60" fmla="*/ 33633 w 565"/>
                <a:gd name="T61" fmla="*/ 262346 h 485"/>
                <a:gd name="T62" fmla="*/ 32138 w 565"/>
                <a:gd name="T63" fmla="*/ 261597 h 485"/>
                <a:gd name="T64" fmla="*/ 29148 w 565"/>
                <a:gd name="T65" fmla="*/ 252602 h 485"/>
                <a:gd name="T66" fmla="*/ 10463 w 565"/>
                <a:gd name="T67" fmla="*/ 200882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w="9525">
              <a:noFill/>
              <a:round/>
              <a:headEnd/>
              <a:tailEnd/>
            </a:ln>
          </p:spPr>
          <p:txBody>
            <a:bodyPr/>
            <a:lstStyle/>
            <a:p>
              <a:endParaRPr lang="en-US"/>
            </a:p>
          </p:txBody>
        </p:sp>
        <p:sp>
          <p:nvSpPr>
            <p:cNvPr id="29043" name="Freeform 16"/>
            <p:cNvSpPr>
              <a:spLocks/>
            </p:cNvSpPr>
            <p:nvPr/>
          </p:nvSpPr>
          <p:spPr bwMode="auto">
            <a:xfrm>
              <a:off x="3921126" y="2840038"/>
              <a:ext cx="98425" cy="385762"/>
            </a:xfrm>
            <a:custGeom>
              <a:avLst/>
              <a:gdLst>
                <a:gd name="T0" fmla="*/ 23681 w 133"/>
                <a:gd name="T1" fmla="*/ 248203 h 516"/>
                <a:gd name="T2" fmla="*/ 25161 w 133"/>
                <a:gd name="T3" fmla="*/ 91955 h 516"/>
                <a:gd name="T4" fmla="*/ 68083 w 133"/>
                <a:gd name="T5" fmla="*/ 14204 h 516"/>
                <a:gd name="T6" fmla="*/ 84364 w 133"/>
                <a:gd name="T7" fmla="*/ 1495 h 516"/>
                <a:gd name="T8" fmla="*/ 98425 w 133"/>
                <a:gd name="T9" fmla="*/ 14952 h 516"/>
                <a:gd name="T10" fmla="*/ 97685 w 133"/>
                <a:gd name="T11" fmla="*/ 20185 h 516"/>
                <a:gd name="T12" fmla="*/ 97685 w 133"/>
                <a:gd name="T13" fmla="*/ 20933 h 516"/>
                <a:gd name="T14" fmla="*/ 96205 w 133"/>
                <a:gd name="T15" fmla="*/ 31399 h 516"/>
                <a:gd name="T16" fmla="*/ 95465 w 133"/>
                <a:gd name="T17" fmla="*/ 32147 h 516"/>
                <a:gd name="T18" fmla="*/ 72524 w 133"/>
                <a:gd name="T19" fmla="*/ 74012 h 516"/>
                <a:gd name="T20" fmla="*/ 49583 w 133"/>
                <a:gd name="T21" fmla="*/ 180172 h 516"/>
                <a:gd name="T22" fmla="*/ 63643 w 133"/>
                <a:gd name="T23" fmla="*/ 283341 h 516"/>
                <a:gd name="T24" fmla="*/ 57723 w 133"/>
                <a:gd name="T25" fmla="*/ 357353 h 516"/>
                <a:gd name="T26" fmla="*/ 0 w 133"/>
                <a:gd name="T27" fmla="*/ 334177 h 516"/>
                <a:gd name="T28" fmla="*/ 23681 w 133"/>
                <a:gd name="T29" fmla="*/ 248203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16"/>
                <a:gd name="T47" fmla="*/ 133 w 133"/>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w="9525">
              <a:noFill/>
              <a:round/>
              <a:headEnd/>
              <a:tailEnd/>
            </a:ln>
          </p:spPr>
          <p:txBody>
            <a:bodyPr/>
            <a:lstStyle/>
            <a:p>
              <a:endParaRPr lang="en-US"/>
            </a:p>
          </p:txBody>
        </p:sp>
        <p:sp>
          <p:nvSpPr>
            <p:cNvPr id="29044" name="Freeform 17"/>
            <p:cNvSpPr>
              <a:spLocks/>
            </p:cNvSpPr>
            <p:nvPr/>
          </p:nvSpPr>
          <p:spPr bwMode="auto">
            <a:xfrm>
              <a:off x="3849689" y="2917825"/>
              <a:ext cx="69850" cy="282575"/>
            </a:xfrm>
            <a:custGeom>
              <a:avLst/>
              <a:gdLst>
                <a:gd name="T0" fmla="*/ 20279 w 93"/>
                <a:gd name="T1" fmla="*/ 129327 h 378"/>
                <a:gd name="T2" fmla="*/ 33047 w 93"/>
                <a:gd name="T3" fmla="*/ 52329 h 378"/>
                <a:gd name="T4" fmla="*/ 54828 w 93"/>
                <a:gd name="T5" fmla="*/ 0 h 378"/>
                <a:gd name="T6" fmla="*/ 42060 w 93"/>
                <a:gd name="T7" fmla="*/ 42611 h 378"/>
                <a:gd name="T8" fmla="*/ 31545 w 93"/>
                <a:gd name="T9" fmla="*/ 103162 h 378"/>
                <a:gd name="T10" fmla="*/ 35301 w 93"/>
                <a:gd name="T11" fmla="*/ 161471 h 378"/>
                <a:gd name="T12" fmla="*/ 35301 w 93"/>
                <a:gd name="T13" fmla="*/ 162219 h 378"/>
                <a:gd name="T14" fmla="*/ 42811 w 93"/>
                <a:gd name="T15" fmla="*/ 196606 h 378"/>
                <a:gd name="T16" fmla="*/ 69850 w 93"/>
                <a:gd name="T17" fmla="*/ 281080 h 378"/>
                <a:gd name="T18" fmla="*/ 4506 w 93"/>
                <a:gd name="T19" fmla="*/ 221276 h 378"/>
                <a:gd name="T20" fmla="*/ 0 w 93"/>
                <a:gd name="T21" fmla="*/ 213800 h 378"/>
                <a:gd name="T22" fmla="*/ 20279 w 93"/>
                <a:gd name="T23" fmla="*/ 129327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378"/>
                <a:gd name="T38" fmla="*/ 93 w 93"/>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w="9525">
              <a:noFill/>
              <a:round/>
              <a:headEnd/>
              <a:tailEnd/>
            </a:ln>
          </p:spPr>
          <p:txBody>
            <a:bodyPr/>
            <a:lstStyle/>
            <a:p>
              <a:endParaRPr lang="en-US"/>
            </a:p>
          </p:txBody>
        </p:sp>
        <p:sp>
          <p:nvSpPr>
            <p:cNvPr id="29045" name="Freeform 18"/>
            <p:cNvSpPr>
              <a:spLocks/>
            </p:cNvSpPr>
            <p:nvPr/>
          </p:nvSpPr>
          <p:spPr bwMode="auto">
            <a:xfrm>
              <a:off x="3727451" y="2917825"/>
              <a:ext cx="88900" cy="268287"/>
            </a:xfrm>
            <a:custGeom>
              <a:avLst/>
              <a:gdLst>
                <a:gd name="T0" fmla="*/ 7534 w 118"/>
                <a:gd name="T1" fmla="*/ 213733 h 359"/>
                <a:gd name="T2" fmla="*/ 24108 w 118"/>
                <a:gd name="T3" fmla="*/ 159926 h 359"/>
                <a:gd name="T4" fmla="*/ 28629 w 118"/>
                <a:gd name="T5" fmla="*/ 159179 h 359"/>
                <a:gd name="T6" fmla="*/ 56504 w 118"/>
                <a:gd name="T7" fmla="*/ 133770 h 359"/>
                <a:gd name="T8" fmla="*/ 65545 w 118"/>
                <a:gd name="T9" fmla="*/ 74732 h 359"/>
                <a:gd name="T10" fmla="*/ 75339 w 118"/>
                <a:gd name="T11" fmla="*/ 0 h 359"/>
                <a:gd name="T12" fmla="*/ 72325 w 118"/>
                <a:gd name="T13" fmla="*/ 43344 h 359"/>
                <a:gd name="T14" fmla="*/ 70819 w 118"/>
                <a:gd name="T15" fmla="*/ 97151 h 359"/>
                <a:gd name="T16" fmla="*/ 87393 w 118"/>
                <a:gd name="T17" fmla="*/ 169641 h 359"/>
                <a:gd name="T18" fmla="*/ 87393 w 118"/>
                <a:gd name="T19" fmla="*/ 171136 h 359"/>
                <a:gd name="T20" fmla="*/ 70819 w 118"/>
                <a:gd name="T21" fmla="*/ 246615 h 359"/>
                <a:gd name="T22" fmla="*/ 30889 w 118"/>
                <a:gd name="T23" fmla="*/ 265298 h 359"/>
                <a:gd name="T24" fmla="*/ 7534 w 118"/>
                <a:gd name="T25" fmla="*/ 213733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w="9525">
              <a:noFill/>
              <a:round/>
              <a:headEnd/>
              <a:tailEnd/>
            </a:ln>
          </p:spPr>
          <p:txBody>
            <a:bodyPr/>
            <a:lstStyle/>
            <a:p>
              <a:endParaRPr lang="en-US"/>
            </a:p>
          </p:txBody>
        </p:sp>
        <p:sp>
          <p:nvSpPr>
            <p:cNvPr id="29046" name="Freeform 19"/>
            <p:cNvSpPr>
              <a:spLocks/>
            </p:cNvSpPr>
            <p:nvPr/>
          </p:nvSpPr>
          <p:spPr bwMode="auto">
            <a:xfrm>
              <a:off x="3806826" y="2625725"/>
              <a:ext cx="176213" cy="93662"/>
            </a:xfrm>
            <a:custGeom>
              <a:avLst/>
              <a:gdLst>
                <a:gd name="T0" fmla="*/ 176213 w 237"/>
                <a:gd name="T1" fmla="*/ 4496 h 125"/>
                <a:gd name="T2" fmla="*/ 165804 w 237"/>
                <a:gd name="T3" fmla="*/ 15735 h 125"/>
                <a:gd name="T4" fmla="*/ 104092 w 237"/>
                <a:gd name="T5" fmla="*/ 33718 h 125"/>
                <a:gd name="T6" fmla="*/ 55020 w 237"/>
                <a:gd name="T7" fmla="*/ 59944 h 125"/>
                <a:gd name="T8" fmla="*/ 26023 w 237"/>
                <a:gd name="T9" fmla="*/ 83172 h 125"/>
                <a:gd name="T10" fmla="*/ 0 w 237"/>
                <a:gd name="T11" fmla="*/ 93662 h 125"/>
                <a:gd name="T12" fmla="*/ 81787 w 237"/>
                <a:gd name="T13" fmla="*/ 16485 h 125"/>
                <a:gd name="T14" fmla="*/ 176213 w 237"/>
                <a:gd name="T15" fmla="*/ 2248 h 125"/>
                <a:gd name="T16" fmla="*/ 176213 w 237"/>
                <a:gd name="T17" fmla="*/ 44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25"/>
                <a:gd name="T29" fmla="*/ 237 w 23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w="9525">
              <a:noFill/>
              <a:round/>
              <a:headEnd/>
              <a:tailEnd/>
            </a:ln>
          </p:spPr>
          <p:txBody>
            <a:bodyPr/>
            <a:lstStyle/>
            <a:p>
              <a:endParaRPr lang="en-US"/>
            </a:p>
          </p:txBody>
        </p:sp>
        <p:sp>
          <p:nvSpPr>
            <p:cNvPr id="29047" name="Freeform 20"/>
            <p:cNvSpPr>
              <a:spLocks/>
            </p:cNvSpPr>
            <p:nvPr/>
          </p:nvSpPr>
          <p:spPr bwMode="auto">
            <a:xfrm>
              <a:off x="3765551" y="2735263"/>
              <a:ext cx="336550" cy="158750"/>
            </a:xfrm>
            <a:custGeom>
              <a:avLst/>
              <a:gdLst>
                <a:gd name="T0" fmla="*/ 2244 w 450"/>
                <a:gd name="T1" fmla="*/ 138721 h 214"/>
                <a:gd name="T2" fmla="*/ 60579 w 450"/>
                <a:gd name="T3" fmla="*/ 151332 h 214"/>
                <a:gd name="T4" fmla="*/ 106200 w 450"/>
                <a:gd name="T5" fmla="*/ 120917 h 214"/>
                <a:gd name="T6" fmla="*/ 175754 w 450"/>
                <a:gd name="T7" fmla="*/ 97921 h 214"/>
                <a:gd name="T8" fmla="*/ 232593 w 450"/>
                <a:gd name="T9" fmla="*/ 69731 h 214"/>
                <a:gd name="T10" fmla="*/ 287189 w 450"/>
                <a:gd name="T11" fmla="*/ 51186 h 214"/>
                <a:gd name="T12" fmla="*/ 328323 w 450"/>
                <a:gd name="T13" fmla="*/ 25964 h 214"/>
                <a:gd name="T14" fmla="*/ 328323 w 450"/>
                <a:gd name="T15" fmla="*/ 25964 h 214"/>
                <a:gd name="T16" fmla="*/ 329819 w 450"/>
                <a:gd name="T17" fmla="*/ 25964 h 214"/>
                <a:gd name="T18" fmla="*/ 333558 w 450"/>
                <a:gd name="T19" fmla="*/ 14095 h 214"/>
                <a:gd name="T20" fmla="*/ 280458 w 450"/>
                <a:gd name="T21" fmla="*/ 11127 h 214"/>
                <a:gd name="T22" fmla="*/ 189216 w 450"/>
                <a:gd name="T23" fmla="*/ 51186 h 214"/>
                <a:gd name="T24" fmla="*/ 93486 w 450"/>
                <a:gd name="T25" fmla="*/ 82342 h 214"/>
                <a:gd name="T26" fmla="*/ 6731 w 450"/>
                <a:gd name="T27" fmla="*/ 129077 h 214"/>
                <a:gd name="T28" fmla="*/ 2244 w 450"/>
                <a:gd name="T29" fmla="*/ 138721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0"/>
                <a:gd name="T46" fmla="*/ 0 h 214"/>
                <a:gd name="T47" fmla="*/ 450 w 450"/>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w="9525">
              <a:noFill/>
              <a:round/>
              <a:headEnd/>
              <a:tailEnd/>
            </a:ln>
          </p:spPr>
          <p:txBody>
            <a:bodyPr/>
            <a:lstStyle/>
            <a:p>
              <a:endParaRPr lang="en-US"/>
            </a:p>
          </p:txBody>
        </p:sp>
        <p:sp>
          <p:nvSpPr>
            <p:cNvPr id="29048" name="Freeform 21"/>
            <p:cNvSpPr>
              <a:spLocks/>
            </p:cNvSpPr>
            <p:nvPr/>
          </p:nvSpPr>
          <p:spPr bwMode="auto">
            <a:xfrm>
              <a:off x="4010026" y="2774950"/>
              <a:ext cx="57150" cy="23812"/>
            </a:xfrm>
            <a:custGeom>
              <a:avLst/>
              <a:gdLst>
                <a:gd name="T0" fmla="*/ 2256 w 76"/>
                <a:gd name="T1" fmla="*/ 17115 h 32"/>
                <a:gd name="T2" fmla="*/ 27071 w 76"/>
                <a:gd name="T3" fmla="*/ 2232 h 32"/>
                <a:gd name="T4" fmla="*/ 54142 w 76"/>
                <a:gd name="T5" fmla="*/ 1488 h 32"/>
                <a:gd name="T6" fmla="*/ 56398 w 76"/>
                <a:gd name="T7" fmla="*/ 3721 h 32"/>
                <a:gd name="T8" fmla="*/ 36847 w 76"/>
                <a:gd name="T9" fmla="*/ 8185 h 32"/>
                <a:gd name="T10" fmla="*/ 6016 w 76"/>
                <a:gd name="T11" fmla="*/ 22324 h 32"/>
                <a:gd name="T12" fmla="*/ 2256 w 76"/>
                <a:gd name="T13" fmla="*/ 17115 h 32"/>
                <a:gd name="T14" fmla="*/ 0 60000 65536"/>
                <a:gd name="T15" fmla="*/ 0 60000 65536"/>
                <a:gd name="T16" fmla="*/ 0 60000 65536"/>
                <a:gd name="T17" fmla="*/ 0 60000 65536"/>
                <a:gd name="T18" fmla="*/ 0 60000 65536"/>
                <a:gd name="T19" fmla="*/ 0 60000 65536"/>
                <a:gd name="T20" fmla="*/ 0 60000 65536"/>
                <a:gd name="T21" fmla="*/ 0 w 76"/>
                <a:gd name="T22" fmla="*/ 0 h 32"/>
                <a:gd name="T23" fmla="*/ 76 w 7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w="9525">
              <a:noFill/>
              <a:round/>
              <a:headEnd/>
              <a:tailEnd/>
            </a:ln>
          </p:spPr>
          <p:txBody>
            <a:bodyPr/>
            <a:lstStyle/>
            <a:p>
              <a:endParaRPr lang="en-US"/>
            </a:p>
          </p:txBody>
        </p:sp>
        <p:sp>
          <p:nvSpPr>
            <p:cNvPr id="29049" name="Freeform 22"/>
            <p:cNvSpPr>
              <a:spLocks/>
            </p:cNvSpPr>
            <p:nvPr/>
          </p:nvSpPr>
          <p:spPr bwMode="auto">
            <a:xfrm>
              <a:off x="3895726" y="2820988"/>
              <a:ext cx="49213" cy="22225"/>
            </a:xfrm>
            <a:custGeom>
              <a:avLst/>
              <a:gdLst>
                <a:gd name="T0" fmla="*/ 2983 w 66"/>
                <a:gd name="T1" fmla="*/ 17039 h 30"/>
                <a:gd name="T2" fmla="*/ 45485 w 66"/>
                <a:gd name="T3" fmla="*/ 0 h 30"/>
                <a:gd name="T4" fmla="*/ 46230 w 66"/>
                <a:gd name="T5" fmla="*/ 3704 h 30"/>
                <a:gd name="T6" fmla="*/ 5965 w 66"/>
                <a:gd name="T7" fmla="*/ 20743 h 30"/>
                <a:gd name="T8" fmla="*/ 2983 w 66"/>
                <a:gd name="T9" fmla="*/ 17039 h 30"/>
                <a:gd name="T10" fmla="*/ 0 60000 65536"/>
                <a:gd name="T11" fmla="*/ 0 60000 65536"/>
                <a:gd name="T12" fmla="*/ 0 60000 65536"/>
                <a:gd name="T13" fmla="*/ 0 60000 65536"/>
                <a:gd name="T14" fmla="*/ 0 60000 65536"/>
                <a:gd name="T15" fmla="*/ 0 w 66"/>
                <a:gd name="T16" fmla="*/ 0 h 30"/>
                <a:gd name="T17" fmla="*/ 66 w 66"/>
                <a:gd name="T18" fmla="*/ 30 h 30"/>
              </a:gdLst>
              <a:ahLst/>
              <a:cxnLst>
                <a:cxn ang="T10">
                  <a:pos x="T0" y="T1"/>
                </a:cxn>
                <a:cxn ang="T11">
                  <a:pos x="T2" y="T3"/>
                </a:cxn>
                <a:cxn ang="T12">
                  <a:pos x="T4" y="T5"/>
                </a:cxn>
                <a:cxn ang="T13">
                  <a:pos x="T6" y="T7"/>
                </a:cxn>
                <a:cxn ang="T14">
                  <a:pos x="T8" y="T9"/>
                </a:cxn>
              </a:cxnLst>
              <a:rect l="T15" t="T16" r="T17" b="T18"/>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w="9525">
              <a:noFill/>
              <a:round/>
              <a:headEnd/>
              <a:tailEnd/>
            </a:ln>
          </p:spPr>
          <p:txBody>
            <a:bodyPr/>
            <a:lstStyle/>
            <a:p>
              <a:endParaRPr lang="en-US"/>
            </a:p>
          </p:txBody>
        </p:sp>
        <p:sp>
          <p:nvSpPr>
            <p:cNvPr id="29050" name="Freeform 23"/>
            <p:cNvSpPr>
              <a:spLocks/>
            </p:cNvSpPr>
            <p:nvPr/>
          </p:nvSpPr>
          <p:spPr bwMode="auto">
            <a:xfrm>
              <a:off x="3802064" y="2868613"/>
              <a:ext cx="33338" cy="19050"/>
            </a:xfrm>
            <a:custGeom>
              <a:avLst/>
              <a:gdLst>
                <a:gd name="T0" fmla="*/ 2273 w 44"/>
                <a:gd name="T1" fmla="*/ 12456 h 26"/>
                <a:gd name="T2" fmla="*/ 28034 w 44"/>
                <a:gd name="T3" fmla="*/ 0 h 26"/>
                <a:gd name="T4" fmla="*/ 30307 w 44"/>
                <a:gd name="T5" fmla="*/ 4396 h 26"/>
                <a:gd name="T6" fmla="*/ 7577 w 44"/>
                <a:gd name="T7" fmla="*/ 16119 h 26"/>
                <a:gd name="T8" fmla="*/ 2273 w 44"/>
                <a:gd name="T9" fmla="*/ 12456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w="9525">
              <a:noFill/>
              <a:round/>
              <a:headEnd/>
              <a:tailEnd/>
            </a:ln>
          </p:spPr>
          <p:txBody>
            <a:bodyPr/>
            <a:lstStyle/>
            <a:p>
              <a:endParaRPr lang="en-US"/>
            </a:p>
          </p:txBody>
        </p:sp>
      </p:grpSp>
      <p:grpSp>
        <p:nvGrpSpPr>
          <p:cNvPr id="8" name="Group 4"/>
          <p:cNvGrpSpPr>
            <a:grpSpLocks noChangeAspect="1"/>
          </p:cNvGrpSpPr>
          <p:nvPr/>
        </p:nvGrpSpPr>
        <p:grpSpPr bwMode="auto">
          <a:xfrm rot="991943" flipV="1">
            <a:off x="4083080" y="2644522"/>
            <a:ext cx="2025628" cy="1292101"/>
            <a:chOff x="900" y="2811"/>
            <a:chExt cx="1881" cy="964"/>
          </a:xfrm>
          <a:effectLst>
            <a:outerShdw blurRad="63500" sx="102000" sy="102000" algn="ctr" rotWithShape="0">
              <a:prstClr val="black">
                <a:alpha val="40000"/>
              </a:prstClr>
            </a:outerShdw>
          </a:effectLst>
        </p:grpSpPr>
        <p:sp>
          <p:nvSpPr>
            <p:cNvPr id="10" name="Freeform 5"/>
            <p:cNvSpPr>
              <a:spLocks/>
            </p:cNvSpPr>
            <p:nvPr/>
          </p:nvSpPr>
          <p:spPr bwMode="auto">
            <a:xfrm>
              <a:off x="900" y="3571"/>
              <a:ext cx="507" cy="204"/>
            </a:xfrm>
            <a:custGeom>
              <a:avLst/>
              <a:gdLst>
                <a:gd name="T0" fmla="*/ 72 w 104"/>
                <a:gd name="T1" fmla="*/ 0 h 176"/>
                <a:gd name="T2" fmla="*/ 48 w 104"/>
                <a:gd name="T3" fmla="*/ 73 h 176"/>
                <a:gd name="T4" fmla="*/ 66 w 104"/>
                <a:gd name="T5" fmla="*/ 19 h 176"/>
                <a:gd name="T6" fmla="*/ 80 w 104"/>
                <a:gd name="T7" fmla="*/ 1 h 176"/>
                <a:gd name="T8" fmla="*/ 93 w 104"/>
                <a:gd name="T9" fmla="*/ 7 h 176"/>
                <a:gd name="T10" fmla="*/ 65 w 104"/>
                <a:gd name="T11" fmla="*/ 70 h 176"/>
                <a:gd name="T12" fmla="*/ 98 w 104"/>
                <a:gd name="T13" fmla="*/ 14 h 176"/>
                <a:gd name="T14" fmla="*/ 69 w 104"/>
                <a:gd name="T15" fmla="*/ 86 h 176"/>
                <a:gd name="T16" fmla="*/ 104 w 104"/>
                <a:gd name="T17" fmla="*/ 36 h 176"/>
                <a:gd name="T18" fmla="*/ 60 w 104"/>
                <a:gd name="T19" fmla="*/ 110 h 176"/>
                <a:gd name="T20" fmla="*/ 91 w 104"/>
                <a:gd name="T21" fmla="*/ 89 h 176"/>
                <a:gd name="T22" fmla="*/ 0 w 104"/>
                <a:gd name="T23" fmla="*/ 117 h 176"/>
                <a:gd name="T24" fmla="*/ 36 w 104"/>
                <a:gd name="T25" fmla="*/ 126 h 176"/>
                <a:gd name="T26" fmla="*/ 22 w 104"/>
                <a:gd name="T27" fmla="*/ 124 h 176"/>
                <a:gd name="T28" fmla="*/ 44 w 104"/>
                <a:gd name="T29" fmla="*/ 88 h 176"/>
                <a:gd name="T30" fmla="*/ 35 w 104"/>
                <a:gd name="T31" fmla="*/ 102 h 176"/>
                <a:gd name="T32" fmla="*/ 38 w 104"/>
                <a:gd name="T33" fmla="*/ 81 h 176"/>
                <a:gd name="T34" fmla="*/ 72 w 104"/>
                <a:gd name="T3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76">
                  <a:moveTo>
                    <a:pt x="72" y="0"/>
                  </a:moveTo>
                  <a:cubicBezTo>
                    <a:pt x="63" y="15"/>
                    <a:pt x="46" y="41"/>
                    <a:pt x="48" y="73"/>
                  </a:cubicBezTo>
                  <a:cubicBezTo>
                    <a:pt x="52" y="51"/>
                    <a:pt x="58" y="31"/>
                    <a:pt x="66" y="19"/>
                  </a:cubicBezTo>
                  <a:cubicBezTo>
                    <a:pt x="70" y="12"/>
                    <a:pt x="75" y="3"/>
                    <a:pt x="80" y="1"/>
                  </a:cubicBezTo>
                  <a:cubicBezTo>
                    <a:pt x="83" y="2"/>
                    <a:pt x="88" y="4"/>
                    <a:pt x="93" y="7"/>
                  </a:cubicBezTo>
                  <a:cubicBezTo>
                    <a:pt x="97" y="29"/>
                    <a:pt x="76" y="53"/>
                    <a:pt x="65" y="70"/>
                  </a:cubicBezTo>
                  <a:cubicBezTo>
                    <a:pt x="74" y="63"/>
                    <a:pt x="90" y="39"/>
                    <a:pt x="98" y="14"/>
                  </a:cubicBezTo>
                  <a:cubicBezTo>
                    <a:pt x="99" y="43"/>
                    <a:pt x="78" y="72"/>
                    <a:pt x="69" y="86"/>
                  </a:cubicBezTo>
                  <a:cubicBezTo>
                    <a:pt x="79" y="79"/>
                    <a:pt x="92" y="59"/>
                    <a:pt x="104" y="36"/>
                  </a:cubicBezTo>
                  <a:cubicBezTo>
                    <a:pt x="98" y="68"/>
                    <a:pt x="76" y="101"/>
                    <a:pt x="60" y="110"/>
                  </a:cubicBezTo>
                  <a:cubicBezTo>
                    <a:pt x="67" y="112"/>
                    <a:pt x="80" y="98"/>
                    <a:pt x="91" y="89"/>
                  </a:cubicBezTo>
                  <a:cubicBezTo>
                    <a:pt x="73" y="124"/>
                    <a:pt x="24" y="176"/>
                    <a:pt x="0" y="117"/>
                  </a:cubicBezTo>
                  <a:cubicBezTo>
                    <a:pt x="7" y="124"/>
                    <a:pt x="26" y="133"/>
                    <a:pt x="36" y="126"/>
                  </a:cubicBezTo>
                  <a:cubicBezTo>
                    <a:pt x="32" y="127"/>
                    <a:pt x="25" y="127"/>
                    <a:pt x="22" y="124"/>
                  </a:cubicBezTo>
                  <a:cubicBezTo>
                    <a:pt x="32" y="119"/>
                    <a:pt x="46" y="102"/>
                    <a:pt x="44" y="88"/>
                  </a:cubicBezTo>
                  <a:cubicBezTo>
                    <a:pt x="43" y="90"/>
                    <a:pt x="38" y="101"/>
                    <a:pt x="35" y="102"/>
                  </a:cubicBezTo>
                  <a:cubicBezTo>
                    <a:pt x="36" y="96"/>
                    <a:pt x="38" y="89"/>
                    <a:pt x="38" y="81"/>
                  </a:cubicBezTo>
                  <a:cubicBezTo>
                    <a:pt x="40" y="46"/>
                    <a:pt x="44" y="20"/>
                    <a:pt x="72" y="0"/>
                  </a:cubicBezTo>
                  <a:close/>
                </a:path>
              </a:pathLst>
            </a:custGeom>
            <a:solidFill>
              <a:schemeClr val="bg2">
                <a:lumMod val="90000"/>
              </a:schemeClr>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11" name="Freeform 6"/>
            <p:cNvSpPr>
              <a:spLocks/>
            </p:cNvSpPr>
            <p:nvPr/>
          </p:nvSpPr>
          <p:spPr bwMode="auto">
            <a:xfrm>
              <a:off x="1285" y="3368"/>
              <a:ext cx="502" cy="207"/>
            </a:xfrm>
            <a:custGeom>
              <a:avLst/>
              <a:gdLst>
                <a:gd name="T0" fmla="*/ 2 w 103"/>
                <a:gd name="T1" fmla="*/ 162 h 179"/>
                <a:gd name="T2" fmla="*/ 56 w 103"/>
                <a:gd name="T3" fmla="*/ 0 h 179"/>
                <a:gd name="T4" fmla="*/ 98 w 103"/>
                <a:gd name="T5" fmla="*/ 26 h 179"/>
                <a:gd name="T6" fmla="*/ 93 w 103"/>
                <a:gd name="T7" fmla="*/ 38 h 179"/>
                <a:gd name="T8" fmla="*/ 51 w 103"/>
                <a:gd name="T9" fmla="*/ 24 h 179"/>
                <a:gd name="T10" fmla="*/ 88 w 103"/>
                <a:gd name="T11" fmla="*/ 42 h 179"/>
                <a:gd name="T12" fmla="*/ 92 w 103"/>
                <a:gd name="T13" fmla="*/ 54 h 179"/>
                <a:gd name="T14" fmla="*/ 27 w 103"/>
                <a:gd name="T15" fmla="*/ 165 h 179"/>
                <a:gd name="T16" fmla="*/ 2 w 103"/>
                <a:gd name="T17" fmla="*/ 1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9">
                  <a:moveTo>
                    <a:pt x="2" y="162"/>
                  </a:moveTo>
                  <a:cubicBezTo>
                    <a:pt x="17" y="109"/>
                    <a:pt x="33" y="57"/>
                    <a:pt x="56" y="0"/>
                  </a:cubicBezTo>
                  <a:cubicBezTo>
                    <a:pt x="69" y="11"/>
                    <a:pt x="89" y="16"/>
                    <a:pt x="98" y="26"/>
                  </a:cubicBezTo>
                  <a:cubicBezTo>
                    <a:pt x="103" y="31"/>
                    <a:pt x="103" y="42"/>
                    <a:pt x="93" y="38"/>
                  </a:cubicBezTo>
                  <a:cubicBezTo>
                    <a:pt x="78" y="32"/>
                    <a:pt x="68" y="28"/>
                    <a:pt x="51" y="24"/>
                  </a:cubicBezTo>
                  <a:cubicBezTo>
                    <a:pt x="64" y="33"/>
                    <a:pt x="73" y="36"/>
                    <a:pt x="88" y="42"/>
                  </a:cubicBezTo>
                  <a:cubicBezTo>
                    <a:pt x="96" y="45"/>
                    <a:pt x="97" y="45"/>
                    <a:pt x="92" y="54"/>
                  </a:cubicBezTo>
                  <a:cubicBezTo>
                    <a:pt x="71" y="94"/>
                    <a:pt x="50" y="130"/>
                    <a:pt x="27" y="165"/>
                  </a:cubicBezTo>
                  <a:cubicBezTo>
                    <a:pt x="18" y="179"/>
                    <a:pt x="0" y="173"/>
                    <a:pt x="2" y="162"/>
                  </a:cubicBezTo>
                  <a:close/>
                </a:path>
              </a:pathLst>
            </a:custGeom>
            <a:solidFill>
              <a:srgbClr val="00B0F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65" name="Freeform 7"/>
            <p:cNvSpPr>
              <a:spLocks/>
            </p:cNvSpPr>
            <p:nvPr/>
          </p:nvSpPr>
          <p:spPr bwMode="auto">
            <a:xfrm>
              <a:off x="1587" y="2811"/>
              <a:ext cx="1194" cy="574"/>
            </a:xfrm>
            <a:custGeom>
              <a:avLst/>
              <a:gdLst>
                <a:gd name="T0" fmla="*/ 0 w 245"/>
                <a:gd name="T1" fmla="*/ 474 h 495"/>
                <a:gd name="T2" fmla="*/ 143 w 245"/>
                <a:gd name="T3" fmla="*/ 176 h 495"/>
                <a:gd name="T4" fmla="*/ 106 w 245"/>
                <a:gd name="T5" fmla="*/ 271 h 495"/>
                <a:gd name="T6" fmla="*/ 217 w 245"/>
                <a:gd name="T7" fmla="*/ 45 h 495"/>
                <a:gd name="T8" fmla="*/ 227 w 245"/>
                <a:gd name="T9" fmla="*/ 56 h 495"/>
                <a:gd name="T10" fmla="*/ 51 w 245"/>
                <a:gd name="T11" fmla="*/ 489 h 495"/>
                <a:gd name="T12" fmla="*/ 40 w 245"/>
                <a:gd name="T13" fmla="*/ 493 h 495"/>
                <a:gd name="T14" fmla="*/ 114 w 245"/>
                <a:gd name="T15" fmla="*/ 308 h 495"/>
                <a:gd name="T16" fmla="*/ 34 w 245"/>
                <a:gd name="T17" fmla="*/ 491 h 495"/>
                <a:gd name="T18" fmla="*/ 0 w 245"/>
                <a:gd name="T19" fmla="*/ 47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495">
                  <a:moveTo>
                    <a:pt x="0" y="474"/>
                  </a:moveTo>
                  <a:cubicBezTo>
                    <a:pt x="43" y="373"/>
                    <a:pt x="86" y="270"/>
                    <a:pt x="143" y="176"/>
                  </a:cubicBezTo>
                  <a:cubicBezTo>
                    <a:pt x="124" y="217"/>
                    <a:pt x="110" y="256"/>
                    <a:pt x="106" y="271"/>
                  </a:cubicBezTo>
                  <a:cubicBezTo>
                    <a:pt x="142" y="195"/>
                    <a:pt x="176" y="118"/>
                    <a:pt x="217" y="45"/>
                  </a:cubicBezTo>
                  <a:cubicBezTo>
                    <a:pt x="241" y="0"/>
                    <a:pt x="245" y="10"/>
                    <a:pt x="227" y="56"/>
                  </a:cubicBezTo>
                  <a:cubicBezTo>
                    <a:pt x="177" y="191"/>
                    <a:pt x="123" y="346"/>
                    <a:pt x="51" y="489"/>
                  </a:cubicBezTo>
                  <a:cubicBezTo>
                    <a:pt x="48" y="495"/>
                    <a:pt x="44" y="495"/>
                    <a:pt x="40" y="493"/>
                  </a:cubicBezTo>
                  <a:cubicBezTo>
                    <a:pt x="74" y="423"/>
                    <a:pt x="95" y="353"/>
                    <a:pt x="114" y="308"/>
                  </a:cubicBezTo>
                  <a:cubicBezTo>
                    <a:pt x="92" y="354"/>
                    <a:pt x="63" y="429"/>
                    <a:pt x="34" y="491"/>
                  </a:cubicBezTo>
                  <a:cubicBezTo>
                    <a:pt x="24" y="489"/>
                    <a:pt x="3" y="477"/>
                    <a:pt x="0" y="474"/>
                  </a:cubicBezTo>
                  <a:close/>
                </a:path>
              </a:pathLst>
            </a:custGeom>
            <a:solidFill>
              <a:srgbClr val="0070C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578" name="Freeform 5"/>
            <p:cNvSpPr>
              <a:spLocks/>
            </p:cNvSpPr>
            <p:nvPr/>
          </p:nvSpPr>
          <p:spPr bwMode="auto">
            <a:xfrm>
              <a:off x="900" y="3651"/>
              <a:ext cx="444" cy="86"/>
            </a:xfrm>
            <a:custGeom>
              <a:avLst/>
              <a:gdLst>
                <a:gd name="T0" fmla="*/ 72 w 104"/>
                <a:gd name="T1" fmla="*/ 0 h 176"/>
                <a:gd name="T2" fmla="*/ 48 w 104"/>
                <a:gd name="T3" fmla="*/ 73 h 176"/>
                <a:gd name="T4" fmla="*/ 66 w 104"/>
                <a:gd name="T5" fmla="*/ 19 h 176"/>
                <a:gd name="T6" fmla="*/ 80 w 104"/>
                <a:gd name="T7" fmla="*/ 1 h 176"/>
                <a:gd name="T8" fmla="*/ 93 w 104"/>
                <a:gd name="T9" fmla="*/ 7 h 176"/>
                <a:gd name="T10" fmla="*/ 65 w 104"/>
                <a:gd name="T11" fmla="*/ 70 h 176"/>
                <a:gd name="T12" fmla="*/ 98 w 104"/>
                <a:gd name="T13" fmla="*/ 14 h 176"/>
                <a:gd name="T14" fmla="*/ 69 w 104"/>
                <a:gd name="T15" fmla="*/ 86 h 176"/>
                <a:gd name="T16" fmla="*/ 104 w 104"/>
                <a:gd name="T17" fmla="*/ 36 h 176"/>
                <a:gd name="T18" fmla="*/ 60 w 104"/>
                <a:gd name="T19" fmla="*/ 110 h 176"/>
                <a:gd name="T20" fmla="*/ 91 w 104"/>
                <a:gd name="T21" fmla="*/ 89 h 176"/>
                <a:gd name="T22" fmla="*/ 0 w 104"/>
                <a:gd name="T23" fmla="*/ 117 h 176"/>
                <a:gd name="T24" fmla="*/ 36 w 104"/>
                <a:gd name="T25" fmla="*/ 126 h 176"/>
                <a:gd name="T26" fmla="*/ 22 w 104"/>
                <a:gd name="T27" fmla="*/ 124 h 176"/>
                <a:gd name="T28" fmla="*/ 44 w 104"/>
                <a:gd name="T29" fmla="*/ 88 h 176"/>
                <a:gd name="T30" fmla="*/ 35 w 104"/>
                <a:gd name="T31" fmla="*/ 102 h 176"/>
                <a:gd name="T32" fmla="*/ 38 w 104"/>
                <a:gd name="T33" fmla="*/ 81 h 176"/>
                <a:gd name="T34" fmla="*/ 72 w 104"/>
                <a:gd name="T35" fmla="*/ 0 h 176"/>
                <a:gd name="connsiteX0" fmla="*/ 3654 w 10000"/>
                <a:gd name="connsiteY0" fmla="*/ 4545 h 8110"/>
                <a:gd name="connsiteX1" fmla="*/ 4615 w 10000"/>
                <a:gd name="connsiteY1" fmla="*/ 4091 h 8110"/>
                <a:gd name="connsiteX2" fmla="*/ 6346 w 10000"/>
                <a:gd name="connsiteY2" fmla="*/ 1023 h 8110"/>
                <a:gd name="connsiteX3" fmla="*/ 7692 w 10000"/>
                <a:gd name="connsiteY3" fmla="*/ 0 h 8110"/>
                <a:gd name="connsiteX4" fmla="*/ 8942 w 10000"/>
                <a:gd name="connsiteY4" fmla="*/ 341 h 8110"/>
                <a:gd name="connsiteX5" fmla="*/ 6250 w 10000"/>
                <a:gd name="connsiteY5" fmla="*/ 3920 h 8110"/>
                <a:gd name="connsiteX6" fmla="*/ 9423 w 10000"/>
                <a:gd name="connsiteY6" fmla="*/ 738 h 8110"/>
                <a:gd name="connsiteX7" fmla="*/ 6635 w 10000"/>
                <a:gd name="connsiteY7" fmla="*/ 4829 h 8110"/>
                <a:gd name="connsiteX8" fmla="*/ 10000 w 10000"/>
                <a:gd name="connsiteY8" fmla="*/ 1988 h 8110"/>
                <a:gd name="connsiteX9" fmla="*/ 5769 w 10000"/>
                <a:gd name="connsiteY9" fmla="*/ 6193 h 8110"/>
                <a:gd name="connsiteX10" fmla="*/ 8750 w 10000"/>
                <a:gd name="connsiteY10" fmla="*/ 5000 h 8110"/>
                <a:gd name="connsiteX11" fmla="*/ 0 w 10000"/>
                <a:gd name="connsiteY11" fmla="*/ 6591 h 8110"/>
                <a:gd name="connsiteX12" fmla="*/ 3462 w 10000"/>
                <a:gd name="connsiteY12" fmla="*/ 7102 h 8110"/>
                <a:gd name="connsiteX13" fmla="*/ 2115 w 10000"/>
                <a:gd name="connsiteY13" fmla="*/ 6988 h 8110"/>
                <a:gd name="connsiteX14" fmla="*/ 4231 w 10000"/>
                <a:gd name="connsiteY14" fmla="*/ 4943 h 8110"/>
                <a:gd name="connsiteX15" fmla="*/ 3365 w 10000"/>
                <a:gd name="connsiteY15" fmla="*/ 5738 h 8110"/>
                <a:gd name="connsiteX16" fmla="*/ 3654 w 10000"/>
                <a:gd name="connsiteY16" fmla="*/ 4545 h 8110"/>
                <a:gd name="connsiteX0" fmla="*/ 3654 w 10000"/>
                <a:gd name="connsiteY0" fmla="*/ 5604 h 10000"/>
                <a:gd name="connsiteX1" fmla="*/ 4615 w 10000"/>
                <a:gd name="connsiteY1" fmla="*/ 5044 h 10000"/>
                <a:gd name="connsiteX2" fmla="*/ 7692 w 10000"/>
                <a:gd name="connsiteY2" fmla="*/ 0 h 10000"/>
                <a:gd name="connsiteX3" fmla="*/ 8942 w 10000"/>
                <a:gd name="connsiteY3" fmla="*/ 420 h 10000"/>
                <a:gd name="connsiteX4" fmla="*/ 6250 w 10000"/>
                <a:gd name="connsiteY4" fmla="*/ 4834 h 10000"/>
                <a:gd name="connsiteX5" fmla="*/ 9423 w 10000"/>
                <a:gd name="connsiteY5" fmla="*/ 910 h 10000"/>
                <a:gd name="connsiteX6" fmla="*/ 6635 w 10000"/>
                <a:gd name="connsiteY6" fmla="*/ 5954 h 10000"/>
                <a:gd name="connsiteX7" fmla="*/ 10000 w 10000"/>
                <a:gd name="connsiteY7" fmla="*/ 2451 h 10000"/>
                <a:gd name="connsiteX8" fmla="*/ 5769 w 10000"/>
                <a:gd name="connsiteY8" fmla="*/ 7636 h 10000"/>
                <a:gd name="connsiteX9" fmla="*/ 8750 w 10000"/>
                <a:gd name="connsiteY9" fmla="*/ 6165 h 10000"/>
                <a:gd name="connsiteX10" fmla="*/ 0 w 10000"/>
                <a:gd name="connsiteY10" fmla="*/ 8127 h 10000"/>
                <a:gd name="connsiteX11" fmla="*/ 3462 w 10000"/>
                <a:gd name="connsiteY11" fmla="*/ 8757 h 10000"/>
                <a:gd name="connsiteX12" fmla="*/ 2115 w 10000"/>
                <a:gd name="connsiteY12" fmla="*/ 8617 h 10000"/>
                <a:gd name="connsiteX13" fmla="*/ 4231 w 10000"/>
                <a:gd name="connsiteY13" fmla="*/ 6095 h 10000"/>
                <a:gd name="connsiteX14" fmla="*/ 3365 w 10000"/>
                <a:gd name="connsiteY14" fmla="*/ 7075 h 10000"/>
                <a:gd name="connsiteX15" fmla="*/ 3654 w 10000"/>
                <a:gd name="connsiteY15" fmla="*/ 5604 h 10000"/>
                <a:gd name="connsiteX0" fmla="*/ 3654 w 10000"/>
                <a:gd name="connsiteY0" fmla="*/ 5184 h 9580"/>
                <a:gd name="connsiteX1" fmla="*/ 4615 w 10000"/>
                <a:gd name="connsiteY1" fmla="*/ 4624 h 9580"/>
                <a:gd name="connsiteX2" fmla="*/ 8942 w 10000"/>
                <a:gd name="connsiteY2" fmla="*/ 0 h 9580"/>
                <a:gd name="connsiteX3" fmla="*/ 6250 w 10000"/>
                <a:gd name="connsiteY3" fmla="*/ 4414 h 9580"/>
                <a:gd name="connsiteX4" fmla="*/ 9423 w 10000"/>
                <a:gd name="connsiteY4" fmla="*/ 490 h 9580"/>
                <a:gd name="connsiteX5" fmla="*/ 6635 w 10000"/>
                <a:gd name="connsiteY5" fmla="*/ 5534 h 9580"/>
                <a:gd name="connsiteX6" fmla="*/ 10000 w 10000"/>
                <a:gd name="connsiteY6" fmla="*/ 2031 h 9580"/>
                <a:gd name="connsiteX7" fmla="*/ 5769 w 10000"/>
                <a:gd name="connsiteY7" fmla="*/ 7216 h 9580"/>
                <a:gd name="connsiteX8" fmla="*/ 8750 w 10000"/>
                <a:gd name="connsiteY8" fmla="*/ 5745 h 9580"/>
                <a:gd name="connsiteX9" fmla="*/ 0 w 10000"/>
                <a:gd name="connsiteY9" fmla="*/ 7707 h 9580"/>
                <a:gd name="connsiteX10" fmla="*/ 3462 w 10000"/>
                <a:gd name="connsiteY10" fmla="*/ 8337 h 9580"/>
                <a:gd name="connsiteX11" fmla="*/ 2115 w 10000"/>
                <a:gd name="connsiteY11" fmla="*/ 8197 h 9580"/>
                <a:gd name="connsiteX12" fmla="*/ 4231 w 10000"/>
                <a:gd name="connsiteY12" fmla="*/ 5675 h 9580"/>
                <a:gd name="connsiteX13" fmla="*/ 3365 w 10000"/>
                <a:gd name="connsiteY13" fmla="*/ 6655 h 9580"/>
                <a:gd name="connsiteX14" fmla="*/ 3654 w 10000"/>
                <a:gd name="connsiteY14" fmla="*/ 5184 h 9580"/>
                <a:gd name="connsiteX0" fmla="*/ 3654 w 10000"/>
                <a:gd name="connsiteY0" fmla="*/ 4900 h 9489"/>
                <a:gd name="connsiteX1" fmla="*/ 4615 w 10000"/>
                <a:gd name="connsiteY1" fmla="*/ 4316 h 9489"/>
                <a:gd name="connsiteX2" fmla="*/ 6250 w 10000"/>
                <a:gd name="connsiteY2" fmla="*/ 4097 h 9489"/>
                <a:gd name="connsiteX3" fmla="*/ 9423 w 10000"/>
                <a:gd name="connsiteY3" fmla="*/ 0 h 9489"/>
                <a:gd name="connsiteX4" fmla="*/ 6635 w 10000"/>
                <a:gd name="connsiteY4" fmla="*/ 5266 h 9489"/>
                <a:gd name="connsiteX5" fmla="*/ 10000 w 10000"/>
                <a:gd name="connsiteY5" fmla="*/ 1609 h 9489"/>
                <a:gd name="connsiteX6" fmla="*/ 5769 w 10000"/>
                <a:gd name="connsiteY6" fmla="*/ 7021 h 9489"/>
                <a:gd name="connsiteX7" fmla="*/ 8750 w 10000"/>
                <a:gd name="connsiteY7" fmla="*/ 5486 h 9489"/>
                <a:gd name="connsiteX8" fmla="*/ 0 w 10000"/>
                <a:gd name="connsiteY8" fmla="*/ 7534 h 9489"/>
                <a:gd name="connsiteX9" fmla="*/ 3462 w 10000"/>
                <a:gd name="connsiteY9" fmla="*/ 8192 h 9489"/>
                <a:gd name="connsiteX10" fmla="*/ 2115 w 10000"/>
                <a:gd name="connsiteY10" fmla="*/ 8045 h 9489"/>
                <a:gd name="connsiteX11" fmla="*/ 4231 w 10000"/>
                <a:gd name="connsiteY11" fmla="*/ 5413 h 9489"/>
                <a:gd name="connsiteX12" fmla="*/ 3365 w 10000"/>
                <a:gd name="connsiteY12" fmla="*/ 6436 h 9489"/>
                <a:gd name="connsiteX13" fmla="*/ 3654 w 10000"/>
                <a:gd name="connsiteY13" fmla="*/ 4900 h 9489"/>
                <a:gd name="connsiteX0" fmla="*/ 3654 w 10000"/>
                <a:gd name="connsiteY0" fmla="*/ 3468 h 8304"/>
                <a:gd name="connsiteX1" fmla="*/ 4615 w 10000"/>
                <a:gd name="connsiteY1" fmla="*/ 2852 h 8304"/>
                <a:gd name="connsiteX2" fmla="*/ 6250 w 10000"/>
                <a:gd name="connsiteY2" fmla="*/ 2622 h 8304"/>
                <a:gd name="connsiteX3" fmla="*/ 6635 w 10000"/>
                <a:gd name="connsiteY3" fmla="*/ 3854 h 8304"/>
                <a:gd name="connsiteX4" fmla="*/ 10000 w 10000"/>
                <a:gd name="connsiteY4" fmla="*/ 0 h 8304"/>
                <a:gd name="connsiteX5" fmla="*/ 5769 w 10000"/>
                <a:gd name="connsiteY5" fmla="*/ 5703 h 8304"/>
                <a:gd name="connsiteX6" fmla="*/ 8750 w 10000"/>
                <a:gd name="connsiteY6" fmla="*/ 4085 h 8304"/>
                <a:gd name="connsiteX7" fmla="*/ 0 w 10000"/>
                <a:gd name="connsiteY7" fmla="*/ 6244 h 8304"/>
                <a:gd name="connsiteX8" fmla="*/ 3462 w 10000"/>
                <a:gd name="connsiteY8" fmla="*/ 6937 h 8304"/>
                <a:gd name="connsiteX9" fmla="*/ 2115 w 10000"/>
                <a:gd name="connsiteY9" fmla="*/ 6782 h 8304"/>
                <a:gd name="connsiteX10" fmla="*/ 4231 w 10000"/>
                <a:gd name="connsiteY10" fmla="*/ 4008 h 8304"/>
                <a:gd name="connsiteX11" fmla="*/ 3365 w 10000"/>
                <a:gd name="connsiteY11" fmla="*/ 5087 h 8304"/>
                <a:gd name="connsiteX12" fmla="*/ 3654 w 10000"/>
                <a:gd name="connsiteY12" fmla="*/ 3468 h 8304"/>
                <a:gd name="connsiteX0" fmla="*/ 3654 w 8750"/>
                <a:gd name="connsiteY0" fmla="*/ 1018 h 6842"/>
                <a:gd name="connsiteX1" fmla="*/ 4615 w 8750"/>
                <a:gd name="connsiteY1" fmla="*/ 276 h 6842"/>
                <a:gd name="connsiteX2" fmla="*/ 6250 w 8750"/>
                <a:gd name="connsiteY2" fmla="*/ 0 h 6842"/>
                <a:gd name="connsiteX3" fmla="*/ 6635 w 8750"/>
                <a:gd name="connsiteY3" fmla="*/ 1483 h 6842"/>
                <a:gd name="connsiteX4" fmla="*/ 5769 w 8750"/>
                <a:gd name="connsiteY4" fmla="*/ 3710 h 6842"/>
                <a:gd name="connsiteX5" fmla="*/ 8750 w 8750"/>
                <a:gd name="connsiteY5" fmla="*/ 1761 h 6842"/>
                <a:gd name="connsiteX6" fmla="*/ 0 w 8750"/>
                <a:gd name="connsiteY6" fmla="*/ 4361 h 6842"/>
                <a:gd name="connsiteX7" fmla="*/ 3462 w 8750"/>
                <a:gd name="connsiteY7" fmla="*/ 5196 h 6842"/>
                <a:gd name="connsiteX8" fmla="*/ 2115 w 8750"/>
                <a:gd name="connsiteY8" fmla="*/ 5009 h 6842"/>
                <a:gd name="connsiteX9" fmla="*/ 4231 w 8750"/>
                <a:gd name="connsiteY9" fmla="*/ 1669 h 6842"/>
                <a:gd name="connsiteX10" fmla="*/ 3365 w 8750"/>
                <a:gd name="connsiteY10" fmla="*/ 2968 h 6842"/>
                <a:gd name="connsiteX11" fmla="*/ 3654 w 8750"/>
                <a:gd name="connsiteY11" fmla="*/ 1018 h 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0" h="6842">
                  <a:moveTo>
                    <a:pt x="3654" y="1018"/>
                  </a:moveTo>
                  <a:cubicBezTo>
                    <a:pt x="3862" y="570"/>
                    <a:pt x="4166" y="1235"/>
                    <a:pt x="4615" y="276"/>
                  </a:cubicBezTo>
                  <a:cubicBezTo>
                    <a:pt x="5048" y="107"/>
                    <a:pt x="5449" y="911"/>
                    <a:pt x="6250" y="0"/>
                  </a:cubicBezTo>
                  <a:cubicBezTo>
                    <a:pt x="6587" y="201"/>
                    <a:pt x="6010" y="2009"/>
                    <a:pt x="6635" y="1483"/>
                  </a:cubicBezTo>
                  <a:cubicBezTo>
                    <a:pt x="6555" y="2101"/>
                    <a:pt x="5417" y="3664"/>
                    <a:pt x="5769" y="3710"/>
                  </a:cubicBezTo>
                  <a:cubicBezTo>
                    <a:pt x="6442" y="3898"/>
                    <a:pt x="7692" y="2596"/>
                    <a:pt x="8750" y="1761"/>
                  </a:cubicBezTo>
                  <a:cubicBezTo>
                    <a:pt x="7019" y="5009"/>
                    <a:pt x="2308" y="9836"/>
                    <a:pt x="0" y="4361"/>
                  </a:cubicBezTo>
                  <a:cubicBezTo>
                    <a:pt x="673" y="5009"/>
                    <a:pt x="2500" y="5846"/>
                    <a:pt x="3462" y="5196"/>
                  </a:cubicBezTo>
                  <a:cubicBezTo>
                    <a:pt x="3077" y="5289"/>
                    <a:pt x="2404" y="5289"/>
                    <a:pt x="2115" y="5009"/>
                  </a:cubicBezTo>
                  <a:cubicBezTo>
                    <a:pt x="3077" y="4546"/>
                    <a:pt x="4423" y="2968"/>
                    <a:pt x="4231" y="1669"/>
                  </a:cubicBezTo>
                  <a:cubicBezTo>
                    <a:pt x="4135" y="1855"/>
                    <a:pt x="3654" y="2876"/>
                    <a:pt x="3365" y="2968"/>
                  </a:cubicBezTo>
                  <a:cubicBezTo>
                    <a:pt x="3462" y="2412"/>
                    <a:pt x="3654" y="1761"/>
                    <a:pt x="3654" y="1018"/>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6" name="Group 5"/>
          <p:cNvGrpSpPr/>
          <p:nvPr/>
        </p:nvGrpSpPr>
        <p:grpSpPr>
          <a:xfrm rot="5400000">
            <a:off x="5247358" y="2724822"/>
            <a:ext cx="680355" cy="1329602"/>
            <a:chOff x="6007191" y="3868739"/>
            <a:chExt cx="791998" cy="1547783"/>
          </a:xfrm>
          <a:effectLst>
            <a:outerShdw blurRad="50800" dist="38100" dir="8100000" algn="tr" rotWithShape="0">
              <a:prstClr val="black">
                <a:alpha val="40000"/>
              </a:prstClr>
            </a:outerShdw>
          </a:effectLst>
        </p:grpSpPr>
        <p:sp>
          <p:nvSpPr>
            <p:cNvPr id="361" name="Freeform 360"/>
            <p:cNvSpPr>
              <a:spLocks/>
            </p:cNvSpPr>
            <p:nvPr/>
          </p:nvSpPr>
          <p:spPr bwMode="auto">
            <a:xfrm>
              <a:off x="6270285" y="3868812"/>
              <a:ext cx="524100" cy="1372928"/>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62" name="Freeform 6"/>
            <p:cNvSpPr>
              <a:spLocks noEditPoints="1"/>
            </p:cNvSpPr>
            <p:nvPr/>
          </p:nvSpPr>
          <p:spPr bwMode="auto">
            <a:xfrm>
              <a:off x="6258065" y="3868739"/>
              <a:ext cx="541124" cy="1395825"/>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BA00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386" name="Freeform 30"/>
            <p:cNvSpPr>
              <a:spLocks/>
            </p:cNvSpPr>
            <p:nvPr/>
          </p:nvSpPr>
          <p:spPr bwMode="auto">
            <a:xfrm>
              <a:off x="6007191" y="4926470"/>
              <a:ext cx="203074" cy="271170"/>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20" name="Freeform 64"/>
            <p:cNvSpPr>
              <a:spLocks/>
            </p:cNvSpPr>
            <p:nvPr/>
          </p:nvSpPr>
          <p:spPr bwMode="auto">
            <a:xfrm>
              <a:off x="6007191" y="4910662"/>
              <a:ext cx="633541" cy="505860"/>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21" name="Freeform 65"/>
            <p:cNvSpPr>
              <a:spLocks/>
            </p:cNvSpPr>
            <p:nvPr/>
          </p:nvSpPr>
          <p:spPr bwMode="auto">
            <a:xfrm>
              <a:off x="6024215" y="5084551"/>
              <a:ext cx="600709" cy="331971"/>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22" name="Freeform 66"/>
            <p:cNvSpPr>
              <a:spLocks noEditPoints="1"/>
            </p:cNvSpPr>
            <p:nvPr/>
          </p:nvSpPr>
          <p:spPr bwMode="auto">
            <a:xfrm>
              <a:off x="6013271" y="4926470"/>
              <a:ext cx="622597" cy="473028"/>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23" name="Freeform 67"/>
            <p:cNvSpPr>
              <a:spLocks/>
            </p:cNvSpPr>
            <p:nvPr/>
          </p:nvSpPr>
          <p:spPr bwMode="auto">
            <a:xfrm>
              <a:off x="6397530" y="4982406"/>
              <a:ext cx="68097" cy="44992"/>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24" name="Freeform 68"/>
            <p:cNvSpPr>
              <a:spLocks/>
            </p:cNvSpPr>
            <p:nvPr/>
          </p:nvSpPr>
          <p:spPr bwMode="auto">
            <a:xfrm>
              <a:off x="6511835" y="5097927"/>
              <a:ext cx="44992" cy="110657"/>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25" name="Freeform 69"/>
            <p:cNvSpPr>
              <a:spLocks/>
            </p:cNvSpPr>
            <p:nvPr/>
          </p:nvSpPr>
          <p:spPr bwMode="auto">
            <a:xfrm>
              <a:off x="6374426" y="5262089"/>
              <a:ext cx="76609" cy="23104"/>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26" name="Freeform 70"/>
            <p:cNvSpPr>
              <a:spLocks/>
            </p:cNvSpPr>
            <p:nvPr/>
          </p:nvSpPr>
          <p:spPr bwMode="auto">
            <a:xfrm>
              <a:off x="6245529" y="5256008"/>
              <a:ext cx="100929" cy="115521"/>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27" name="Freeform 71"/>
            <p:cNvSpPr>
              <a:spLocks/>
            </p:cNvSpPr>
            <p:nvPr/>
          </p:nvSpPr>
          <p:spPr bwMode="auto">
            <a:xfrm>
              <a:off x="6166488" y="5236552"/>
              <a:ext cx="85121" cy="144705"/>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sp>
          <p:nvSpPr>
            <p:cNvPr id="428" name="Freeform 72"/>
            <p:cNvSpPr>
              <a:spLocks/>
            </p:cNvSpPr>
            <p:nvPr/>
          </p:nvSpPr>
          <p:spPr bwMode="auto">
            <a:xfrm>
              <a:off x="6085016" y="5186696"/>
              <a:ext cx="48640" cy="138625"/>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extLst>
          </p:spPr>
          <p:txBody>
            <a:bodyPr/>
            <a:lstStyle/>
            <a:p>
              <a:pPr fontAlgn="auto">
                <a:spcBef>
                  <a:spcPts val="0"/>
                </a:spcBef>
                <a:spcAft>
                  <a:spcPts val="0"/>
                </a:spcAft>
                <a:defRPr/>
              </a:pPr>
              <a:endParaRPr lang="nl-BE">
                <a:latin typeface="+mn-lt"/>
                <a:cs typeface="+mn-cs"/>
              </a:endParaRPr>
            </a:p>
          </p:txBody>
        </p:sp>
      </p:grpSp>
      <p:grpSp>
        <p:nvGrpSpPr>
          <p:cNvPr id="28731" name="Group 654"/>
          <p:cNvGrpSpPr>
            <a:grpSpLocks/>
          </p:cNvGrpSpPr>
          <p:nvPr/>
        </p:nvGrpSpPr>
        <p:grpSpPr bwMode="auto">
          <a:xfrm>
            <a:off x="1127125" y="1735138"/>
            <a:ext cx="1117600" cy="690562"/>
            <a:chOff x="5465761" y="2074993"/>
            <a:chExt cx="3601228" cy="2225040"/>
          </a:xfrm>
        </p:grpSpPr>
        <p:sp>
          <p:nvSpPr>
            <p:cNvPr id="656" name="Teardrop 655"/>
            <p:cNvSpPr/>
            <p:nvPr/>
          </p:nvSpPr>
          <p:spPr>
            <a:xfrm rot="18990234">
              <a:off x="6161453" y="2074993"/>
              <a:ext cx="2225192"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8963" name="Group 656"/>
            <p:cNvGrpSpPr>
              <a:grpSpLocks/>
            </p:cNvGrpSpPr>
            <p:nvPr/>
          </p:nvGrpSpPr>
          <p:grpSpPr bwMode="auto">
            <a:xfrm rot="3325762">
              <a:off x="5564979" y="2993352"/>
              <a:ext cx="746125" cy="944562"/>
              <a:chOff x="3722689" y="2281238"/>
              <a:chExt cx="746125" cy="944562"/>
            </a:xfrm>
          </p:grpSpPr>
          <p:sp>
            <p:nvSpPr>
              <p:cNvPr id="29023" name="Freeform 10"/>
              <p:cNvSpPr>
                <a:spLocks/>
              </p:cNvSpPr>
              <p:nvPr/>
            </p:nvSpPr>
            <p:spPr bwMode="auto">
              <a:xfrm>
                <a:off x="3722689" y="2281238"/>
                <a:ext cx="746125" cy="938212"/>
              </a:xfrm>
              <a:custGeom>
                <a:avLst/>
                <a:gdLst>
                  <a:gd name="T0" fmla="*/ 0 w 997"/>
                  <a:gd name="T1" fmla="*/ 865008 h 1256"/>
                  <a:gd name="T2" fmla="*/ 11226 w 997"/>
                  <a:gd name="T3" fmla="*/ 820936 h 1256"/>
                  <a:gd name="T4" fmla="*/ 24696 w 997"/>
                  <a:gd name="T5" fmla="*/ 769394 h 1256"/>
                  <a:gd name="T6" fmla="*/ 30683 w 997"/>
                  <a:gd name="T7" fmla="*/ 560238 h 1256"/>
                  <a:gd name="T8" fmla="*/ 63611 w 997"/>
                  <a:gd name="T9" fmla="*/ 490022 h 1256"/>
                  <a:gd name="T10" fmla="*/ 77082 w 997"/>
                  <a:gd name="T11" fmla="*/ 478817 h 1256"/>
                  <a:gd name="T12" fmla="*/ 76334 w 997"/>
                  <a:gd name="T13" fmla="*/ 478070 h 1256"/>
                  <a:gd name="T14" fmla="*/ 123481 w 997"/>
                  <a:gd name="T15" fmla="*/ 369757 h 1256"/>
                  <a:gd name="T16" fmla="*/ 123481 w 997"/>
                  <a:gd name="T17" fmla="*/ 367516 h 1256"/>
                  <a:gd name="T18" fmla="*/ 197570 w 997"/>
                  <a:gd name="T19" fmla="*/ 130722 h 1256"/>
                  <a:gd name="T20" fmla="*/ 285877 w 997"/>
                  <a:gd name="T21" fmla="*/ 41084 h 1256"/>
                  <a:gd name="T22" fmla="*/ 392146 w 997"/>
                  <a:gd name="T23" fmla="*/ 1494 h 1256"/>
                  <a:gd name="T24" fmla="*/ 425823 w 997"/>
                  <a:gd name="T25" fmla="*/ 62000 h 1256"/>
                  <a:gd name="T26" fmla="*/ 311322 w 997"/>
                  <a:gd name="T27" fmla="*/ 144168 h 1256"/>
                  <a:gd name="T28" fmla="*/ 236485 w 997"/>
                  <a:gd name="T29" fmla="*/ 244264 h 1256"/>
                  <a:gd name="T30" fmla="*/ 233492 w 997"/>
                  <a:gd name="T31" fmla="*/ 332408 h 1256"/>
                  <a:gd name="T32" fmla="*/ 236485 w 997"/>
                  <a:gd name="T33" fmla="*/ 336143 h 1256"/>
                  <a:gd name="T34" fmla="*/ 237233 w 997"/>
                  <a:gd name="T35" fmla="*/ 336143 h 1256"/>
                  <a:gd name="T36" fmla="*/ 289619 w 997"/>
                  <a:gd name="T37" fmla="*/ 342866 h 1256"/>
                  <a:gd name="T38" fmla="*/ 328534 w 997"/>
                  <a:gd name="T39" fmla="*/ 369010 h 1256"/>
                  <a:gd name="T40" fmla="*/ 329283 w 997"/>
                  <a:gd name="T41" fmla="*/ 370504 h 1256"/>
                  <a:gd name="T42" fmla="*/ 353231 w 997"/>
                  <a:gd name="T43" fmla="*/ 372745 h 1256"/>
                  <a:gd name="T44" fmla="*/ 475215 w 997"/>
                  <a:gd name="T45" fmla="*/ 422046 h 1256"/>
                  <a:gd name="T46" fmla="*/ 535085 w 997"/>
                  <a:gd name="T47" fmla="*/ 458648 h 1256"/>
                  <a:gd name="T48" fmla="*/ 615160 w 997"/>
                  <a:gd name="T49" fmla="*/ 482552 h 1256"/>
                  <a:gd name="T50" fmla="*/ 710203 w 997"/>
                  <a:gd name="T51" fmla="*/ 492262 h 1256"/>
                  <a:gd name="T52" fmla="*/ 742383 w 997"/>
                  <a:gd name="T53" fmla="*/ 534841 h 1256"/>
                  <a:gd name="T54" fmla="*/ 669043 w 997"/>
                  <a:gd name="T55" fmla="*/ 594599 h 1256"/>
                  <a:gd name="T56" fmla="*/ 552297 w 997"/>
                  <a:gd name="T57" fmla="*/ 566214 h 1256"/>
                  <a:gd name="T58" fmla="*/ 480454 w 997"/>
                  <a:gd name="T59" fmla="*/ 539322 h 1256"/>
                  <a:gd name="T60" fmla="*/ 404120 w 997"/>
                  <a:gd name="T61" fmla="*/ 558744 h 1256"/>
                  <a:gd name="T62" fmla="*/ 398133 w 997"/>
                  <a:gd name="T63" fmla="*/ 605057 h 1256"/>
                  <a:gd name="T64" fmla="*/ 416094 w 997"/>
                  <a:gd name="T65" fmla="*/ 658840 h 1256"/>
                  <a:gd name="T66" fmla="*/ 443784 w 997"/>
                  <a:gd name="T67" fmla="*/ 714864 h 1256"/>
                  <a:gd name="T68" fmla="*/ 471473 w 997"/>
                  <a:gd name="T69" fmla="*/ 855297 h 1256"/>
                  <a:gd name="T70" fmla="*/ 393643 w 997"/>
                  <a:gd name="T71" fmla="*/ 858285 h 1256"/>
                  <a:gd name="T72" fmla="*/ 344250 w 997"/>
                  <a:gd name="T73" fmla="*/ 792550 h 1256"/>
                  <a:gd name="T74" fmla="*/ 301593 w 997"/>
                  <a:gd name="T75" fmla="*/ 688719 h 1256"/>
                  <a:gd name="T76" fmla="*/ 294109 w 997"/>
                  <a:gd name="T77" fmla="*/ 592358 h 1256"/>
                  <a:gd name="T78" fmla="*/ 276149 w 997"/>
                  <a:gd name="T79" fmla="*/ 634189 h 1256"/>
                  <a:gd name="T80" fmla="*/ 261930 w 997"/>
                  <a:gd name="T81" fmla="*/ 691707 h 1256"/>
                  <a:gd name="T82" fmla="*/ 255194 w 997"/>
                  <a:gd name="T83" fmla="*/ 758936 h 1256"/>
                  <a:gd name="T84" fmla="*/ 269413 w 997"/>
                  <a:gd name="T85" fmla="*/ 832140 h 1256"/>
                  <a:gd name="T86" fmla="*/ 231995 w 997"/>
                  <a:gd name="T87" fmla="*/ 938212 h 1256"/>
                  <a:gd name="T88" fmla="*/ 202808 w 997"/>
                  <a:gd name="T89" fmla="*/ 924766 h 1256"/>
                  <a:gd name="T90" fmla="*/ 98037 w 997"/>
                  <a:gd name="T91" fmla="*/ 819442 h 1256"/>
                  <a:gd name="T92" fmla="*/ 98037 w 997"/>
                  <a:gd name="T93" fmla="*/ 818695 h 1256"/>
                  <a:gd name="T94" fmla="*/ 29935 w 997"/>
                  <a:gd name="T95" fmla="*/ 908333 h 1256"/>
                  <a:gd name="T96" fmla="*/ 0 w 997"/>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7"/>
                  <a:gd name="T148" fmla="*/ 0 h 1256"/>
                  <a:gd name="T149" fmla="*/ 997 w 997"/>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w="9525">
                <a:noFill/>
                <a:round/>
                <a:headEnd/>
                <a:tailEnd/>
              </a:ln>
            </p:spPr>
            <p:txBody>
              <a:bodyPr/>
              <a:lstStyle/>
              <a:p>
                <a:endParaRPr lang="en-US"/>
              </a:p>
            </p:txBody>
          </p:sp>
          <p:sp>
            <p:nvSpPr>
              <p:cNvPr id="718" name="Freeform 11"/>
              <p:cNvSpPr>
                <a:spLocks/>
              </p:cNvSpPr>
              <p:nvPr/>
            </p:nvSpPr>
            <p:spPr bwMode="auto">
              <a:xfrm>
                <a:off x="3855986" y="2285398"/>
                <a:ext cx="301785" cy="35807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719" name="Freeform 12"/>
              <p:cNvSpPr>
                <a:spLocks/>
              </p:cNvSpPr>
              <p:nvPr/>
            </p:nvSpPr>
            <p:spPr bwMode="auto">
              <a:xfrm>
                <a:off x="3852536" y="2291374"/>
                <a:ext cx="291555" cy="352960"/>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a:lstStyle/>
              <a:p>
                <a:pPr fontAlgn="auto">
                  <a:spcBef>
                    <a:spcPts val="0"/>
                  </a:spcBef>
                  <a:spcAft>
                    <a:spcPts val="0"/>
                  </a:spcAft>
                  <a:defRPr/>
                </a:pPr>
                <a:endParaRPr lang="nl-BE">
                  <a:latin typeface="+mn-lt"/>
                  <a:cs typeface="+mn-cs"/>
                </a:endParaRPr>
              </a:p>
            </p:txBody>
          </p:sp>
          <p:sp>
            <p:nvSpPr>
              <p:cNvPr id="29026" name="Freeform 13"/>
              <p:cNvSpPr>
                <a:spLocks/>
              </p:cNvSpPr>
              <p:nvPr/>
            </p:nvSpPr>
            <p:spPr bwMode="auto">
              <a:xfrm>
                <a:off x="3727451" y="2625725"/>
                <a:ext cx="735013" cy="600075"/>
              </a:xfrm>
              <a:custGeom>
                <a:avLst/>
                <a:gdLst>
                  <a:gd name="T0" fmla="*/ 70286 w 983"/>
                  <a:gd name="T1" fmla="*/ 538050 h 803"/>
                  <a:gd name="T2" fmla="*/ 86736 w 983"/>
                  <a:gd name="T3" fmla="*/ 461079 h 803"/>
                  <a:gd name="T4" fmla="*/ 71782 w 983"/>
                  <a:gd name="T5" fmla="*/ 334787 h 803"/>
                  <a:gd name="T6" fmla="*/ 75520 w 983"/>
                  <a:gd name="T7" fmla="*/ 280982 h 803"/>
                  <a:gd name="T8" fmla="*/ 88979 w 983"/>
                  <a:gd name="T9" fmla="*/ 434924 h 803"/>
                  <a:gd name="T10" fmla="*/ 192165 w 983"/>
                  <a:gd name="T11" fmla="*/ 572425 h 803"/>
                  <a:gd name="T12" fmla="*/ 157770 w 983"/>
                  <a:gd name="T13" fmla="*/ 453606 h 803"/>
                  <a:gd name="T14" fmla="*/ 154031 w 983"/>
                  <a:gd name="T15" fmla="*/ 394570 h 803"/>
                  <a:gd name="T16" fmla="*/ 184688 w 983"/>
                  <a:gd name="T17" fmla="*/ 260057 h 803"/>
                  <a:gd name="T18" fmla="*/ 164499 w 983"/>
                  <a:gd name="T19" fmla="*/ 364678 h 803"/>
                  <a:gd name="T20" fmla="*/ 191417 w 983"/>
                  <a:gd name="T21" fmla="*/ 544775 h 803"/>
                  <a:gd name="T22" fmla="*/ 257217 w 983"/>
                  <a:gd name="T23" fmla="*/ 496949 h 803"/>
                  <a:gd name="T24" fmla="*/ 266190 w 983"/>
                  <a:gd name="T25" fmla="*/ 287707 h 803"/>
                  <a:gd name="T26" fmla="*/ 291613 w 983"/>
                  <a:gd name="T27" fmla="*/ 234650 h 803"/>
                  <a:gd name="T28" fmla="*/ 293108 w 983"/>
                  <a:gd name="T29" fmla="*/ 248848 h 803"/>
                  <a:gd name="T30" fmla="*/ 299090 w 983"/>
                  <a:gd name="T31" fmla="*/ 322830 h 803"/>
                  <a:gd name="T32" fmla="*/ 327503 w 983"/>
                  <a:gd name="T33" fmla="*/ 402790 h 803"/>
                  <a:gd name="T34" fmla="*/ 331990 w 983"/>
                  <a:gd name="T35" fmla="*/ 412505 h 803"/>
                  <a:gd name="T36" fmla="*/ 404519 w 983"/>
                  <a:gd name="T37" fmla="*/ 507411 h 803"/>
                  <a:gd name="T38" fmla="*/ 470319 w 983"/>
                  <a:gd name="T39" fmla="*/ 460332 h 803"/>
                  <a:gd name="T40" fmla="*/ 395546 w 983"/>
                  <a:gd name="T41" fmla="*/ 298169 h 803"/>
                  <a:gd name="T42" fmla="*/ 388817 w 983"/>
                  <a:gd name="T43" fmla="*/ 211483 h 803"/>
                  <a:gd name="T44" fmla="*/ 438167 w 983"/>
                  <a:gd name="T45" fmla="*/ 166646 h 803"/>
                  <a:gd name="T46" fmla="*/ 409005 w 983"/>
                  <a:gd name="T47" fmla="*/ 196538 h 803"/>
                  <a:gd name="T48" fmla="*/ 494246 w 983"/>
                  <a:gd name="T49" fmla="*/ 191307 h 803"/>
                  <a:gd name="T50" fmla="*/ 722302 w 983"/>
                  <a:gd name="T51" fmla="*/ 206252 h 803"/>
                  <a:gd name="T52" fmla="*/ 670709 w 983"/>
                  <a:gd name="T53" fmla="*/ 151700 h 803"/>
                  <a:gd name="T54" fmla="*/ 471066 w 983"/>
                  <a:gd name="T55" fmla="*/ 88180 h 803"/>
                  <a:gd name="T56" fmla="*/ 281892 w 983"/>
                  <a:gd name="T57" fmla="*/ 35870 h 803"/>
                  <a:gd name="T58" fmla="*/ 216092 w 983"/>
                  <a:gd name="T59" fmla="*/ 45585 h 803"/>
                  <a:gd name="T60" fmla="*/ 318531 w 983"/>
                  <a:gd name="T61" fmla="*/ 26155 h 803"/>
                  <a:gd name="T62" fmla="*/ 260208 w 983"/>
                  <a:gd name="T63" fmla="*/ 2989 h 803"/>
                  <a:gd name="T64" fmla="*/ 81502 w 983"/>
                  <a:gd name="T65" fmla="*/ 127787 h 803"/>
                  <a:gd name="T66" fmla="*/ 148049 w 983"/>
                  <a:gd name="T67" fmla="*/ 73982 h 803"/>
                  <a:gd name="T68" fmla="*/ 79259 w 983"/>
                  <a:gd name="T69" fmla="*/ 136754 h 803"/>
                  <a:gd name="T70" fmla="*/ 35143 w 983"/>
                  <a:gd name="T71" fmla="*/ 352722 h 803"/>
                  <a:gd name="T72" fmla="*/ 30657 w 983"/>
                  <a:gd name="T73" fmla="*/ 556732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3"/>
                  <a:gd name="T113" fmla="*/ 983 w 98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w="9525">
                <a:noFill/>
                <a:round/>
                <a:headEnd/>
                <a:tailEnd/>
              </a:ln>
            </p:spPr>
            <p:txBody>
              <a:bodyPr/>
              <a:lstStyle/>
              <a:p>
                <a:endParaRPr lang="en-US"/>
              </a:p>
            </p:txBody>
          </p:sp>
          <p:sp>
            <p:nvSpPr>
              <p:cNvPr id="29027" name="Freeform 14"/>
              <p:cNvSpPr>
                <a:spLocks/>
              </p:cNvSpPr>
              <p:nvPr/>
            </p:nvSpPr>
            <p:spPr bwMode="auto">
              <a:xfrm>
                <a:off x="4060826" y="2660650"/>
                <a:ext cx="387350" cy="127000"/>
              </a:xfrm>
              <a:custGeom>
                <a:avLst/>
                <a:gdLst>
                  <a:gd name="T0" fmla="*/ 352339 w 520"/>
                  <a:gd name="T1" fmla="*/ 122518 h 170"/>
                  <a:gd name="T2" fmla="*/ 221981 w 520"/>
                  <a:gd name="T3" fmla="*/ 111312 h 170"/>
                  <a:gd name="T4" fmla="*/ 143022 w 520"/>
                  <a:gd name="T5" fmla="*/ 70971 h 170"/>
                  <a:gd name="T6" fmla="*/ 74490 w 520"/>
                  <a:gd name="T7" fmla="*/ 25400 h 170"/>
                  <a:gd name="T8" fmla="*/ 0 w 520"/>
                  <a:gd name="T9" fmla="*/ 0 h 170"/>
                  <a:gd name="T10" fmla="*/ 16388 w 520"/>
                  <a:gd name="T11" fmla="*/ 2241 h 170"/>
                  <a:gd name="T12" fmla="*/ 137807 w 520"/>
                  <a:gd name="T13" fmla="*/ 53041 h 170"/>
                  <a:gd name="T14" fmla="*/ 242094 w 520"/>
                  <a:gd name="T15" fmla="*/ 104588 h 170"/>
                  <a:gd name="T16" fmla="*/ 336696 w 520"/>
                  <a:gd name="T17" fmla="*/ 116541 h 170"/>
                  <a:gd name="T18" fmla="*/ 379901 w 520"/>
                  <a:gd name="T19" fmla="*/ 122518 h 170"/>
                  <a:gd name="T20" fmla="*/ 387350 w 520"/>
                  <a:gd name="T21" fmla="*/ 127000 h 170"/>
                  <a:gd name="T22" fmla="*/ 352339 w 520"/>
                  <a:gd name="T23" fmla="*/ 122518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w="9525">
                <a:noFill/>
                <a:round/>
                <a:headEnd/>
                <a:tailEnd/>
              </a:ln>
            </p:spPr>
            <p:txBody>
              <a:bodyPr/>
              <a:lstStyle/>
              <a:p>
                <a:endParaRPr lang="en-US"/>
              </a:p>
            </p:txBody>
          </p:sp>
          <p:sp>
            <p:nvSpPr>
              <p:cNvPr id="29028" name="Freeform 15"/>
              <p:cNvSpPr>
                <a:spLocks/>
              </p:cNvSpPr>
              <p:nvPr/>
            </p:nvSpPr>
            <p:spPr bwMode="auto">
              <a:xfrm>
                <a:off x="4025901" y="2776538"/>
                <a:ext cx="422275" cy="363537"/>
              </a:xfrm>
              <a:custGeom>
                <a:avLst/>
                <a:gdLst>
                  <a:gd name="T0" fmla="*/ 10463 w 565"/>
                  <a:gd name="T1" fmla="*/ 200882 h 485"/>
                  <a:gd name="T2" fmla="*/ 747 w 565"/>
                  <a:gd name="T3" fmla="*/ 172399 h 485"/>
                  <a:gd name="T4" fmla="*/ 0 w 565"/>
                  <a:gd name="T5" fmla="*/ 169401 h 485"/>
                  <a:gd name="T6" fmla="*/ 37369 w 565"/>
                  <a:gd name="T7" fmla="*/ 239859 h 485"/>
                  <a:gd name="T8" fmla="*/ 91181 w 565"/>
                  <a:gd name="T9" fmla="*/ 317064 h 485"/>
                  <a:gd name="T10" fmla="*/ 143499 w 565"/>
                  <a:gd name="T11" fmla="*/ 326059 h 485"/>
                  <a:gd name="T12" fmla="*/ 150973 w 565"/>
                  <a:gd name="T13" fmla="*/ 271341 h 485"/>
                  <a:gd name="T14" fmla="*/ 97161 w 565"/>
                  <a:gd name="T15" fmla="*/ 198634 h 485"/>
                  <a:gd name="T16" fmla="*/ 72497 w 565"/>
                  <a:gd name="T17" fmla="*/ 112434 h 485"/>
                  <a:gd name="T18" fmla="*/ 106129 w 565"/>
                  <a:gd name="T19" fmla="*/ 29982 h 485"/>
                  <a:gd name="T20" fmla="*/ 186847 w 565"/>
                  <a:gd name="T21" fmla="*/ 5247 h 485"/>
                  <a:gd name="T22" fmla="*/ 145741 w 565"/>
                  <a:gd name="T23" fmla="*/ 26984 h 485"/>
                  <a:gd name="T24" fmla="*/ 147983 w 565"/>
                  <a:gd name="T25" fmla="*/ 31482 h 485"/>
                  <a:gd name="T26" fmla="*/ 345294 w 565"/>
                  <a:gd name="T27" fmla="*/ 60714 h 485"/>
                  <a:gd name="T28" fmla="*/ 422275 w 565"/>
                  <a:gd name="T29" fmla="*/ 56967 h 485"/>
                  <a:gd name="T30" fmla="*/ 303440 w 565"/>
                  <a:gd name="T31" fmla="*/ 87699 h 485"/>
                  <a:gd name="T32" fmla="*/ 195816 w 565"/>
                  <a:gd name="T33" fmla="*/ 40476 h 485"/>
                  <a:gd name="T34" fmla="*/ 107624 w 565"/>
                  <a:gd name="T35" fmla="*/ 50221 h 485"/>
                  <a:gd name="T36" fmla="*/ 110614 w 565"/>
                  <a:gd name="T37" fmla="*/ 45723 h 485"/>
                  <a:gd name="T38" fmla="*/ 146488 w 565"/>
                  <a:gd name="T39" fmla="*/ 13492 h 485"/>
                  <a:gd name="T40" fmla="*/ 139762 w 565"/>
                  <a:gd name="T41" fmla="*/ 15741 h 485"/>
                  <a:gd name="T42" fmla="*/ 128551 w 565"/>
                  <a:gd name="T43" fmla="*/ 21737 h 485"/>
                  <a:gd name="T44" fmla="*/ 90434 w 565"/>
                  <a:gd name="T45" fmla="*/ 60714 h 485"/>
                  <a:gd name="T46" fmla="*/ 87445 w 565"/>
                  <a:gd name="T47" fmla="*/ 66711 h 485"/>
                  <a:gd name="T48" fmla="*/ 97161 w 565"/>
                  <a:gd name="T49" fmla="*/ 147663 h 485"/>
                  <a:gd name="T50" fmla="*/ 136025 w 565"/>
                  <a:gd name="T51" fmla="*/ 230115 h 485"/>
                  <a:gd name="T52" fmla="*/ 171900 w 565"/>
                  <a:gd name="T53" fmla="*/ 310318 h 485"/>
                  <a:gd name="T54" fmla="*/ 162183 w 565"/>
                  <a:gd name="T55" fmla="*/ 348546 h 485"/>
                  <a:gd name="T56" fmla="*/ 106129 w 565"/>
                  <a:gd name="T57" fmla="*/ 357541 h 485"/>
                  <a:gd name="T58" fmla="*/ 48580 w 565"/>
                  <a:gd name="T59" fmla="*/ 290080 h 485"/>
                  <a:gd name="T60" fmla="*/ 33633 w 565"/>
                  <a:gd name="T61" fmla="*/ 262346 h 485"/>
                  <a:gd name="T62" fmla="*/ 32138 w 565"/>
                  <a:gd name="T63" fmla="*/ 261597 h 485"/>
                  <a:gd name="T64" fmla="*/ 29148 w 565"/>
                  <a:gd name="T65" fmla="*/ 252602 h 485"/>
                  <a:gd name="T66" fmla="*/ 10463 w 565"/>
                  <a:gd name="T67" fmla="*/ 200882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w="9525">
                <a:noFill/>
                <a:round/>
                <a:headEnd/>
                <a:tailEnd/>
              </a:ln>
            </p:spPr>
            <p:txBody>
              <a:bodyPr/>
              <a:lstStyle/>
              <a:p>
                <a:endParaRPr lang="en-US"/>
              </a:p>
            </p:txBody>
          </p:sp>
          <p:sp>
            <p:nvSpPr>
              <p:cNvPr id="29029" name="Freeform 16"/>
              <p:cNvSpPr>
                <a:spLocks/>
              </p:cNvSpPr>
              <p:nvPr/>
            </p:nvSpPr>
            <p:spPr bwMode="auto">
              <a:xfrm>
                <a:off x="3921126" y="2840038"/>
                <a:ext cx="98425" cy="385762"/>
              </a:xfrm>
              <a:custGeom>
                <a:avLst/>
                <a:gdLst>
                  <a:gd name="T0" fmla="*/ 23681 w 133"/>
                  <a:gd name="T1" fmla="*/ 248203 h 516"/>
                  <a:gd name="T2" fmla="*/ 25161 w 133"/>
                  <a:gd name="T3" fmla="*/ 91955 h 516"/>
                  <a:gd name="T4" fmla="*/ 68083 w 133"/>
                  <a:gd name="T5" fmla="*/ 14204 h 516"/>
                  <a:gd name="T6" fmla="*/ 84364 w 133"/>
                  <a:gd name="T7" fmla="*/ 1495 h 516"/>
                  <a:gd name="T8" fmla="*/ 98425 w 133"/>
                  <a:gd name="T9" fmla="*/ 14952 h 516"/>
                  <a:gd name="T10" fmla="*/ 97685 w 133"/>
                  <a:gd name="T11" fmla="*/ 20185 h 516"/>
                  <a:gd name="T12" fmla="*/ 97685 w 133"/>
                  <a:gd name="T13" fmla="*/ 20933 h 516"/>
                  <a:gd name="T14" fmla="*/ 96205 w 133"/>
                  <a:gd name="T15" fmla="*/ 31399 h 516"/>
                  <a:gd name="T16" fmla="*/ 95465 w 133"/>
                  <a:gd name="T17" fmla="*/ 32147 h 516"/>
                  <a:gd name="T18" fmla="*/ 72524 w 133"/>
                  <a:gd name="T19" fmla="*/ 74012 h 516"/>
                  <a:gd name="T20" fmla="*/ 49583 w 133"/>
                  <a:gd name="T21" fmla="*/ 180172 h 516"/>
                  <a:gd name="T22" fmla="*/ 63643 w 133"/>
                  <a:gd name="T23" fmla="*/ 283341 h 516"/>
                  <a:gd name="T24" fmla="*/ 57723 w 133"/>
                  <a:gd name="T25" fmla="*/ 357353 h 516"/>
                  <a:gd name="T26" fmla="*/ 0 w 133"/>
                  <a:gd name="T27" fmla="*/ 334177 h 516"/>
                  <a:gd name="T28" fmla="*/ 23681 w 133"/>
                  <a:gd name="T29" fmla="*/ 248203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16"/>
                  <a:gd name="T47" fmla="*/ 133 w 133"/>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w="9525">
                <a:noFill/>
                <a:round/>
                <a:headEnd/>
                <a:tailEnd/>
              </a:ln>
            </p:spPr>
            <p:txBody>
              <a:bodyPr/>
              <a:lstStyle/>
              <a:p>
                <a:endParaRPr lang="en-US"/>
              </a:p>
            </p:txBody>
          </p:sp>
          <p:sp>
            <p:nvSpPr>
              <p:cNvPr id="29030" name="Freeform 17"/>
              <p:cNvSpPr>
                <a:spLocks/>
              </p:cNvSpPr>
              <p:nvPr/>
            </p:nvSpPr>
            <p:spPr bwMode="auto">
              <a:xfrm>
                <a:off x="3849689" y="2917825"/>
                <a:ext cx="69850" cy="282575"/>
              </a:xfrm>
              <a:custGeom>
                <a:avLst/>
                <a:gdLst>
                  <a:gd name="T0" fmla="*/ 20279 w 93"/>
                  <a:gd name="T1" fmla="*/ 129327 h 378"/>
                  <a:gd name="T2" fmla="*/ 33047 w 93"/>
                  <a:gd name="T3" fmla="*/ 52329 h 378"/>
                  <a:gd name="T4" fmla="*/ 54828 w 93"/>
                  <a:gd name="T5" fmla="*/ 0 h 378"/>
                  <a:gd name="T6" fmla="*/ 42060 w 93"/>
                  <a:gd name="T7" fmla="*/ 42611 h 378"/>
                  <a:gd name="T8" fmla="*/ 31545 w 93"/>
                  <a:gd name="T9" fmla="*/ 103162 h 378"/>
                  <a:gd name="T10" fmla="*/ 35301 w 93"/>
                  <a:gd name="T11" fmla="*/ 161471 h 378"/>
                  <a:gd name="T12" fmla="*/ 35301 w 93"/>
                  <a:gd name="T13" fmla="*/ 162219 h 378"/>
                  <a:gd name="T14" fmla="*/ 42811 w 93"/>
                  <a:gd name="T15" fmla="*/ 196606 h 378"/>
                  <a:gd name="T16" fmla="*/ 69850 w 93"/>
                  <a:gd name="T17" fmla="*/ 281080 h 378"/>
                  <a:gd name="T18" fmla="*/ 4506 w 93"/>
                  <a:gd name="T19" fmla="*/ 221276 h 378"/>
                  <a:gd name="T20" fmla="*/ 0 w 93"/>
                  <a:gd name="T21" fmla="*/ 213800 h 378"/>
                  <a:gd name="T22" fmla="*/ 20279 w 93"/>
                  <a:gd name="T23" fmla="*/ 129327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378"/>
                  <a:gd name="T38" fmla="*/ 93 w 93"/>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w="9525">
                <a:noFill/>
                <a:round/>
                <a:headEnd/>
                <a:tailEnd/>
              </a:ln>
            </p:spPr>
            <p:txBody>
              <a:bodyPr/>
              <a:lstStyle/>
              <a:p>
                <a:endParaRPr lang="en-US"/>
              </a:p>
            </p:txBody>
          </p:sp>
          <p:sp>
            <p:nvSpPr>
              <p:cNvPr id="29031" name="Freeform 18"/>
              <p:cNvSpPr>
                <a:spLocks/>
              </p:cNvSpPr>
              <p:nvPr/>
            </p:nvSpPr>
            <p:spPr bwMode="auto">
              <a:xfrm>
                <a:off x="3727451" y="2917825"/>
                <a:ext cx="88900" cy="268287"/>
              </a:xfrm>
              <a:custGeom>
                <a:avLst/>
                <a:gdLst>
                  <a:gd name="T0" fmla="*/ 7534 w 118"/>
                  <a:gd name="T1" fmla="*/ 213733 h 359"/>
                  <a:gd name="T2" fmla="*/ 24108 w 118"/>
                  <a:gd name="T3" fmla="*/ 159926 h 359"/>
                  <a:gd name="T4" fmla="*/ 28629 w 118"/>
                  <a:gd name="T5" fmla="*/ 159179 h 359"/>
                  <a:gd name="T6" fmla="*/ 56504 w 118"/>
                  <a:gd name="T7" fmla="*/ 133770 h 359"/>
                  <a:gd name="T8" fmla="*/ 65545 w 118"/>
                  <a:gd name="T9" fmla="*/ 74732 h 359"/>
                  <a:gd name="T10" fmla="*/ 75339 w 118"/>
                  <a:gd name="T11" fmla="*/ 0 h 359"/>
                  <a:gd name="T12" fmla="*/ 72325 w 118"/>
                  <a:gd name="T13" fmla="*/ 43344 h 359"/>
                  <a:gd name="T14" fmla="*/ 70819 w 118"/>
                  <a:gd name="T15" fmla="*/ 97151 h 359"/>
                  <a:gd name="T16" fmla="*/ 87393 w 118"/>
                  <a:gd name="T17" fmla="*/ 169641 h 359"/>
                  <a:gd name="T18" fmla="*/ 87393 w 118"/>
                  <a:gd name="T19" fmla="*/ 171136 h 359"/>
                  <a:gd name="T20" fmla="*/ 70819 w 118"/>
                  <a:gd name="T21" fmla="*/ 246615 h 359"/>
                  <a:gd name="T22" fmla="*/ 30889 w 118"/>
                  <a:gd name="T23" fmla="*/ 265298 h 359"/>
                  <a:gd name="T24" fmla="*/ 7534 w 118"/>
                  <a:gd name="T25" fmla="*/ 213733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w="9525">
                <a:noFill/>
                <a:round/>
                <a:headEnd/>
                <a:tailEnd/>
              </a:ln>
            </p:spPr>
            <p:txBody>
              <a:bodyPr/>
              <a:lstStyle/>
              <a:p>
                <a:endParaRPr lang="en-US"/>
              </a:p>
            </p:txBody>
          </p:sp>
          <p:sp>
            <p:nvSpPr>
              <p:cNvPr id="29032" name="Freeform 19"/>
              <p:cNvSpPr>
                <a:spLocks/>
              </p:cNvSpPr>
              <p:nvPr/>
            </p:nvSpPr>
            <p:spPr bwMode="auto">
              <a:xfrm>
                <a:off x="3806826" y="2625725"/>
                <a:ext cx="176213" cy="93662"/>
              </a:xfrm>
              <a:custGeom>
                <a:avLst/>
                <a:gdLst>
                  <a:gd name="T0" fmla="*/ 176213 w 237"/>
                  <a:gd name="T1" fmla="*/ 4496 h 125"/>
                  <a:gd name="T2" fmla="*/ 165804 w 237"/>
                  <a:gd name="T3" fmla="*/ 15735 h 125"/>
                  <a:gd name="T4" fmla="*/ 104092 w 237"/>
                  <a:gd name="T5" fmla="*/ 33718 h 125"/>
                  <a:gd name="T6" fmla="*/ 55020 w 237"/>
                  <a:gd name="T7" fmla="*/ 59944 h 125"/>
                  <a:gd name="T8" fmla="*/ 26023 w 237"/>
                  <a:gd name="T9" fmla="*/ 83172 h 125"/>
                  <a:gd name="T10" fmla="*/ 0 w 237"/>
                  <a:gd name="T11" fmla="*/ 93662 h 125"/>
                  <a:gd name="T12" fmla="*/ 81787 w 237"/>
                  <a:gd name="T13" fmla="*/ 16485 h 125"/>
                  <a:gd name="T14" fmla="*/ 176213 w 237"/>
                  <a:gd name="T15" fmla="*/ 2248 h 125"/>
                  <a:gd name="T16" fmla="*/ 176213 w 237"/>
                  <a:gd name="T17" fmla="*/ 44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25"/>
                  <a:gd name="T29" fmla="*/ 237 w 23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w="9525">
                <a:noFill/>
                <a:round/>
                <a:headEnd/>
                <a:tailEnd/>
              </a:ln>
            </p:spPr>
            <p:txBody>
              <a:bodyPr/>
              <a:lstStyle/>
              <a:p>
                <a:endParaRPr lang="en-US"/>
              </a:p>
            </p:txBody>
          </p:sp>
          <p:sp>
            <p:nvSpPr>
              <p:cNvPr id="29033" name="Freeform 20"/>
              <p:cNvSpPr>
                <a:spLocks/>
              </p:cNvSpPr>
              <p:nvPr/>
            </p:nvSpPr>
            <p:spPr bwMode="auto">
              <a:xfrm>
                <a:off x="3765551" y="2735263"/>
                <a:ext cx="336550" cy="158750"/>
              </a:xfrm>
              <a:custGeom>
                <a:avLst/>
                <a:gdLst>
                  <a:gd name="T0" fmla="*/ 2244 w 450"/>
                  <a:gd name="T1" fmla="*/ 138721 h 214"/>
                  <a:gd name="T2" fmla="*/ 60579 w 450"/>
                  <a:gd name="T3" fmla="*/ 151332 h 214"/>
                  <a:gd name="T4" fmla="*/ 106200 w 450"/>
                  <a:gd name="T5" fmla="*/ 120917 h 214"/>
                  <a:gd name="T6" fmla="*/ 175754 w 450"/>
                  <a:gd name="T7" fmla="*/ 97921 h 214"/>
                  <a:gd name="T8" fmla="*/ 232593 w 450"/>
                  <a:gd name="T9" fmla="*/ 69731 h 214"/>
                  <a:gd name="T10" fmla="*/ 287189 w 450"/>
                  <a:gd name="T11" fmla="*/ 51186 h 214"/>
                  <a:gd name="T12" fmla="*/ 328323 w 450"/>
                  <a:gd name="T13" fmla="*/ 25964 h 214"/>
                  <a:gd name="T14" fmla="*/ 328323 w 450"/>
                  <a:gd name="T15" fmla="*/ 25964 h 214"/>
                  <a:gd name="T16" fmla="*/ 329819 w 450"/>
                  <a:gd name="T17" fmla="*/ 25964 h 214"/>
                  <a:gd name="T18" fmla="*/ 333558 w 450"/>
                  <a:gd name="T19" fmla="*/ 14095 h 214"/>
                  <a:gd name="T20" fmla="*/ 280458 w 450"/>
                  <a:gd name="T21" fmla="*/ 11127 h 214"/>
                  <a:gd name="T22" fmla="*/ 189216 w 450"/>
                  <a:gd name="T23" fmla="*/ 51186 h 214"/>
                  <a:gd name="T24" fmla="*/ 93486 w 450"/>
                  <a:gd name="T25" fmla="*/ 82342 h 214"/>
                  <a:gd name="T26" fmla="*/ 6731 w 450"/>
                  <a:gd name="T27" fmla="*/ 129077 h 214"/>
                  <a:gd name="T28" fmla="*/ 2244 w 450"/>
                  <a:gd name="T29" fmla="*/ 138721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0"/>
                  <a:gd name="T46" fmla="*/ 0 h 214"/>
                  <a:gd name="T47" fmla="*/ 450 w 450"/>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w="9525">
                <a:noFill/>
                <a:round/>
                <a:headEnd/>
                <a:tailEnd/>
              </a:ln>
            </p:spPr>
            <p:txBody>
              <a:bodyPr/>
              <a:lstStyle/>
              <a:p>
                <a:endParaRPr lang="en-US"/>
              </a:p>
            </p:txBody>
          </p:sp>
          <p:sp>
            <p:nvSpPr>
              <p:cNvPr id="29034" name="Freeform 21"/>
              <p:cNvSpPr>
                <a:spLocks/>
              </p:cNvSpPr>
              <p:nvPr/>
            </p:nvSpPr>
            <p:spPr bwMode="auto">
              <a:xfrm>
                <a:off x="4010026" y="2774950"/>
                <a:ext cx="57150" cy="23812"/>
              </a:xfrm>
              <a:custGeom>
                <a:avLst/>
                <a:gdLst>
                  <a:gd name="T0" fmla="*/ 2256 w 76"/>
                  <a:gd name="T1" fmla="*/ 17115 h 32"/>
                  <a:gd name="T2" fmla="*/ 27071 w 76"/>
                  <a:gd name="T3" fmla="*/ 2232 h 32"/>
                  <a:gd name="T4" fmla="*/ 54142 w 76"/>
                  <a:gd name="T5" fmla="*/ 1488 h 32"/>
                  <a:gd name="T6" fmla="*/ 56398 w 76"/>
                  <a:gd name="T7" fmla="*/ 3721 h 32"/>
                  <a:gd name="T8" fmla="*/ 36847 w 76"/>
                  <a:gd name="T9" fmla="*/ 8185 h 32"/>
                  <a:gd name="T10" fmla="*/ 6016 w 76"/>
                  <a:gd name="T11" fmla="*/ 22324 h 32"/>
                  <a:gd name="T12" fmla="*/ 2256 w 76"/>
                  <a:gd name="T13" fmla="*/ 17115 h 32"/>
                  <a:gd name="T14" fmla="*/ 0 60000 65536"/>
                  <a:gd name="T15" fmla="*/ 0 60000 65536"/>
                  <a:gd name="T16" fmla="*/ 0 60000 65536"/>
                  <a:gd name="T17" fmla="*/ 0 60000 65536"/>
                  <a:gd name="T18" fmla="*/ 0 60000 65536"/>
                  <a:gd name="T19" fmla="*/ 0 60000 65536"/>
                  <a:gd name="T20" fmla="*/ 0 60000 65536"/>
                  <a:gd name="T21" fmla="*/ 0 w 76"/>
                  <a:gd name="T22" fmla="*/ 0 h 32"/>
                  <a:gd name="T23" fmla="*/ 76 w 7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w="9525">
                <a:noFill/>
                <a:round/>
                <a:headEnd/>
                <a:tailEnd/>
              </a:ln>
            </p:spPr>
            <p:txBody>
              <a:bodyPr/>
              <a:lstStyle/>
              <a:p>
                <a:endParaRPr lang="en-US"/>
              </a:p>
            </p:txBody>
          </p:sp>
          <p:sp>
            <p:nvSpPr>
              <p:cNvPr id="29035" name="Freeform 22"/>
              <p:cNvSpPr>
                <a:spLocks/>
              </p:cNvSpPr>
              <p:nvPr/>
            </p:nvSpPr>
            <p:spPr bwMode="auto">
              <a:xfrm>
                <a:off x="3895726" y="2820988"/>
                <a:ext cx="49213" cy="22225"/>
              </a:xfrm>
              <a:custGeom>
                <a:avLst/>
                <a:gdLst>
                  <a:gd name="T0" fmla="*/ 2983 w 66"/>
                  <a:gd name="T1" fmla="*/ 17039 h 30"/>
                  <a:gd name="T2" fmla="*/ 45485 w 66"/>
                  <a:gd name="T3" fmla="*/ 0 h 30"/>
                  <a:gd name="T4" fmla="*/ 46230 w 66"/>
                  <a:gd name="T5" fmla="*/ 3704 h 30"/>
                  <a:gd name="T6" fmla="*/ 5965 w 66"/>
                  <a:gd name="T7" fmla="*/ 20743 h 30"/>
                  <a:gd name="T8" fmla="*/ 2983 w 66"/>
                  <a:gd name="T9" fmla="*/ 17039 h 30"/>
                  <a:gd name="T10" fmla="*/ 0 60000 65536"/>
                  <a:gd name="T11" fmla="*/ 0 60000 65536"/>
                  <a:gd name="T12" fmla="*/ 0 60000 65536"/>
                  <a:gd name="T13" fmla="*/ 0 60000 65536"/>
                  <a:gd name="T14" fmla="*/ 0 60000 65536"/>
                  <a:gd name="T15" fmla="*/ 0 w 66"/>
                  <a:gd name="T16" fmla="*/ 0 h 30"/>
                  <a:gd name="T17" fmla="*/ 66 w 66"/>
                  <a:gd name="T18" fmla="*/ 30 h 30"/>
                </a:gdLst>
                <a:ahLst/>
                <a:cxnLst>
                  <a:cxn ang="T10">
                    <a:pos x="T0" y="T1"/>
                  </a:cxn>
                  <a:cxn ang="T11">
                    <a:pos x="T2" y="T3"/>
                  </a:cxn>
                  <a:cxn ang="T12">
                    <a:pos x="T4" y="T5"/>
                  </a:cxn>
                  <a:cxn ang="T13">
                    <a:pos x="T6" y="T7"/>
                  </a:cxn>
                  <a:cxn ang="T14">
                    <a:pos x="T8" y="T9"/>
                  </a:cxn>
                </a:cxnLst>
                <a:rect l="T15" t="T16" r="T17" b="T18"/>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w="9525">
                <a:noFill/>
                <a:round/>
                <a:headEnd/>
                <a:tailEnd/>
              </a:ln>
            </p:spPr>
            <p:txBody>
              <a:bodyPr/>
              <a:lstStyle/>
              <a:p>
                <a:endParaRPr lang="en-US"/>
              </a:p>
            </p:txBody>
          </p:sp>
          <p:sp>
            <p:nvSpPr>
              <p:cNvPr id="29036" name="Freeform 23"/>
              <p:cNvSpPr>
                <a:spLocks/>
              </p:cNvSpPr>
              <p:nvPr/>
            </p:nvSpPr>
            <p:spPr bwMode="auto">
              <a:xfrm>
                <a:off x="3802064" y="2868613"/>
                <a:ext cx="33338" cy="19050"/>
              </a:xfrm>
              <a:custGeom>
                <a:avLst/>
                <a:gdLst>
                  <a:gd name="T0" fmla="*/ 2273 w 44"/>
                  <a:gd name="T1" fmla="*/ 12456 h 26"/>
                  <a:gd name="T2" fmla="*/ 28034 w 44"/>
                  <a:gd name="T3" fmla="*/ 0 h 26"/>
                  <a:gd name="T4" fmla="*/ 30307 w 44"/>
                  <a:gd name="T5" fmla="*/ 4396 h 26"/>
                  <a:gd name="T6" fmla="*/ 7577 w 44"/>
                  <a:gd name="T7" fmla="*/ 16119 h 26"/>
                  <a:gd name="T8" fmla="*/ 2273 w 44"/>
                  <a:gd name="T9" fmla="*/ 12456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w="9525">
                <a:noFill/>
                <a:round/>
                <a:headEnd/>
                <a:tailEnd/>
              </a:ln>
            </p:spPr>
            <p:txBody>
              <a:bodyPr/>
              <a:lstStyle/>
              <a:p>
                <a:endParaRPr lang="en-US"/>
              </a:p>
            </p:txBody>
          </p:sp>
        </p:grpSp>
        <p:grpSp>
          <p:nvGrpSpPr>
            <p:cNvPr id="28964" name="Group 657"/>
            <p:cNvGrpSpPr>
              <a:grpSpLocks/>
            </p:cNvGrpSpPr>
            <p:nvPr/>
          </p:nvGrpSpPr>
          <p:grpSpPr bwMode="auto">
            <a:xfrm rot="-2780987">
              <a:off x="8222439" y="2965209"/>
              <a:ext cx="744538" cy="944563"/>
              <a:chOff x="4660901" y="2276475"/>
              <a:chExt cx="744538" cy="944563"/>
            </a:xfrm>
          </p:grpSpPr>
          <p:sp>
            <p:nvSpPr>
              <p:cNvPr id="29009" name="Freeform 24"/>
              <p:cNvSpPr>
                <a:spLocks/>
              </p:cNvSpPr>
              <p:nvPr/>
            </p:nvSpPr>
            <p:spPr bwMode="auto">
              <a:xfrm>
                <a:off x="4660901" y="2276475"/>
                <a:ext cx="744538" cy="938212"/>
              </a:xfrm>
              <a:custGeom>
                <a:avLst/>
                <a:gdLst>
                  <a:gd name="T0" fmla="*/ 744538 w 998"/>
                  <a:gd name="T1" fmla="*/ 865008 h 1256"/>
                  <a:gd name="T2" fmla="*/ 733348 w 998"/>
                  <a:gd name="T3" fmla="*/ 820936 h 1256"/>
                  <a:gd name="T4" fmla="*/ 719919 w 998"/>
                  <a:gd name="T5" fmla="*/ 769394 h 1256"/>
                  <a:gd name="T6" fmla="*/ 713205 w 998"/>
                  <a:gd name="T7" fmla="*/ 559491 h 1256"/>
                  <a:gd name="T8" fmla="*/ 680379 w 998"/>
                  <a:gd name="T9" fmla="*/ 490022 h 1256"/>
                  <a:gd name="T10" fmla="*/ 666951 w 998"/>
                  <a:gd name="T11" fmla="*/ 478817 h 1256"/>
                  <a:gd name="T12" fmla="*/ 667697 w 998"/>
                  <a:gd name="T13" fmla="*/ 477323 h 1256"/>
                  <a:gd name="T14" fmla="*/ 621443 w 998"/>
                  <a:gd name="T15" fmla="*/ 369757 h 1256"/>
                  <a:gd name="T16" fmla="*/ 621443 w 998"/>
                  <a:gd name="T17" fmla="*/ 367516 h 1256"/>
                  <a:gd name="T18" fmla="*/ 547586 w 998"/>
                  <a:gd name="T19" fmla="*/ 129975 h 1256"/>
                  <a:gd name="T20" fmla="*/ 459555 w 998"/>
                  <a:gd name="T21" fmla="*/ 40337 h 1256"/>
                  <a:gd name="T22" fmla="*/ 353618 w 998"/>
                  <a:gd name="T23" fmla="*/ 747 h 1256"/>
                  <a:gd name="T24" fmla="*/ 320047 w 998"/>
                  <a:gd name="T25" fmla="*/ 61253 h 1256"/>
                  <a:gd name="T26" fmla="*/ 433444 w 998"/>
                  <a:gd name="T27" fmla="*/ 144168 h 1256"/>
                  <a:gd name="T28" fmla="*/ 508793 w 998"/>
                  <a:gd name="T29" fmla="*/ 243517 h 1256"/>
                  <a:gd name="T30" fmla="*/ 511031 w 998"/>
                  <a:gd name="T31" fmla="*/ 331661 h 1256"/>
                  <a:gd name="T32" fmla="*/ 508047 w 998"/>
                  <a:gd name="T33" fmla="*/ 335396 h 1256"/>
                  <a:gd name="T34" fmla="*/ 508047 w 998"/>
                  <a:gd name="T35" fmla="*/ 335396 h 1256"/>
                  <a:gd name="T36" fmla="*/ 455078 w 998"/>
                  <a:gd name="T37" fmla="*/ 342866 h 1256"/>
                  <a:gd name="T38" fmla="*/ 417031 w 998"/>
                  <a:gd name="T39" fmla="*/ 369010 h 1256"/>
                  <a:gd name="T40" fmla="*/ 416285 w 998"/>
                  <a:gd name="T41" fmla="*/ 369757 h 1256"/>
                  <a:gd name="T42" fmla="*/ 391666 w 998"/>
                  <a:gd name="T43" fmla="*/ 372745 h 1256"/>
                  <a:gd name="T44" fmla="*/ 270809 w 998"/>
                  <a:gd name="T45" fmla="*/ 421299 h 1256"/>
                  <a:gd name="T46" fmla="*/ 211127 w 998"/>
                  <a:gd name="T47" fmla="*/ 458648 h 1256"/>
                  <a:gd name="T48" fmla="*/ 131301 w 998"/>
                  <a:gd name="T49" fmla="*/ 482552 h 1256"/>
                  <a:gd name="T50" fmla="*/ 36555 w 998"/>
                  <a:gd name="T51" fmla="*/ 492262 h 1256"/>
                  <a:gd name="T52" fmla="*/ 4476 w 998"/>
                  <a:gd name="T53" fmla="*/ 534841 h 1256"/>
                  <a:gd name="T54" fmla="*/ 76841 w 998"/>
                  <a:gd name="T55" fmla="*/ 594599 h 1256"/>
                  <a:gd name="T56" fmla="*/ 193222 w 998"/>
                  <a:gd name="T57" fmla="*/ 565467 h 1256"/>
                  <a:gd name="T58" fmla="*/ 265587 w 998"/>
                  <a:gd name="T59" fmla="*/ 539322 h 1256"/>
                  <a:gd name="T60" fmla="*/ 341682 w 998"/>
                  <a:gd name="T61" fmla="*/ 557997 h 1256"/>
                  <a:gd name="T62" fmla="*/ 346904 w 998"/>
                  <a:gd name="T63" fmla="*/ 604310 h 1256"/>
                  <a:gd name="T64" fmla="*/ 329745 w 998"/>
                  <a:gd name="T65" fmla="*/ 658840 h 1256"/>
                  <a:gd name="T66" fmla="*/ 302142 w 998"/>
                  <a:gd name="T67" fmla="*/ 714864 h 1256"/>
                  <a:gd name="T68" fmla="*/ 274539 w 998"/>
                  <a:gd name="T69" fmla="*/ 855297 h 1256"/>
                  <a:gd name="T70" fmla="*/ 352126 w 998"/>
                  <a:gd name="T71" fmla="*/ 857538 h 1256"/>
                  <a:gd name="T72" fmla="*/ 400618 w 998"/>
                  <a:gd name="T73" fmla="*/ 792550 h 1256"/>
                  <a:gd name="T74" fmla="*/ 443888 w 998"/>
                  <a:gd name="T75" fmla="*/ 688719 h 1256"/>
                  <a:gd name="T76" fmla="*/ 451348 w 998"/>
                  <a:gd name="T77" fmla="*/ 592358 h 1256"/>
                  <a:gd name="T78" fmla="*/ 468507 w 998"/>
                  <a:gd name="T79" fmla="*/ 634189 h 1256"/>
                  <a:gd name="T80" fmla="*/ 483428 w 998"/>
                  <a:gd name="T81" fmla="*/ 691707 h 1256"/>
                  <a:gd name="T82" fmla="*/ 490142 w 998"/>
                  <a:gd name="T83" fmla="*/ 758936 h 1256"/>
                  <a:gd name="T84" fmla="*/ 475221 w 998"/>
                  <a:gd name="T85" fmla="*/ 832140 h 1256"/>
                  <a:gd name="T86" fmla="*/ 513269 w 998"/>
                  <a:gd name="T87" fmla="*/ 938212 h 1256"/>
                  <a:gd name="T88" fmla="*/ 541618 w 998"/>
                  <a:gd name="T89" fmla="*/ 924766 h 1256"/>
                  <a:gd name="T90" fmla="*/ 646062 w 998"/>
                  <a:gd name="T91" fmla="*/ 819442 h 1256"/>
                  <a:gd name="T92" fmla="*/ 646808 w 998"/>
                  <a:gd name="T93" fmla="*/ 818695 h 1256"/>
                  <a:gd name="T94" fmla="*/ 713951 w 998"/>
                  <a:gd name="T95" fmla="*/ 907586 h 1256"/>
                  <a:gd name="T96" fmla="*/ 744538 w 998"/>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8"/>
                  <a:gd name="T148" fmla="*/ 0 h 1256"/>
                  <a:gd name="T149" fmla="*/ 998 w 998"/>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w="9525">
                <a:noFill/>
                <a:round/>
                <a:headEnd/>
                <a:tailEnd/>
              </a:ln>
            </p:spPr>
            <p:txBody>
              <a:bodyPr/>
              <a:lstStyle/>
              <a:p>
                <a:endParaRPr lang="en-US"/>
              </a:p>
            </p:txBody>
          </p:sp>
          <p:sp>
            <p:nvSpPr>
              <p:cNvPr id="704" name="Freeform 25"/>
              <p:cNvSpPr>
                <a:spLocks/>
              </p:cNvSpPr>
              <p:nvPr/>
            </p:nvSpPr>
            <p:spPr bwMode="auto">
              <a:xfrm>
                <a:off x="4970192" y="2278498"/>
                <a:ext cx="296673" cy="35807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a:lstStyle/>
              <a:p>
                <a:pPr fontAlgn="auto">
                  <a:spcBef>
                    <a:spcPts val="0"/>
                  </a:spcBef>
                  <a:spcAft>
                    <a:spcPts val="0"/>
                  </a:spcAft>
                  <a:defRPr/>
                </a:pPr>
                <a:endParaRPr lang="nl-BE">
                  <a:latin typeface="+mn-lt"/>
                  <a:cs typeface="+mn-cs"/>
                </a:endParaRPr>
              </a:p>
            </p:txBody>
          </p:sp>
          <p:sp>
            <p:nvSpPr>
              <p:cNvPr id="705" name="Freeform 26"/>
              <p:cNvSpPr>
                <a:spLocks/>
              </p:cNvSpPr>
              <p:nvPr/>
            </p:nvSpPr>
            <p:spPr bwMode="auto">
              <a:xfrm>
                <a:off x="4978130" y="2285549"/>
                <a:ext cx="291556" cy="347846"/>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sp>
            <p:nvSpPr>
              <p:cNvPr id="29012" name="Freeform 27"/>
              <p:cNvSpPr>
                <a:spLocks/>
              </p:cNvSpPr>
              <p:nvPr/>
            </p:nvSpPr>
            <p:spPr bwMode="auto">
              <a:xfrm>
                <a:off x="4665664" y="2620963"/>
                <a:ext cx="735013" cy="600075"/>
              </a:xfrm>
              <a:custGeom>
                <a:avLst/>
                <a:gdLst>
                  <a:gd name="T0" fmla="*/ 664727 w 983"/>
                  <a:gd name="T1" fmla="*/ 538127 h 804"/>
                  <a:gd name="T2" fmla="*/ 648277 w 983"/>
                  <a:gd name="T3" fmla="*/ 460505 h 804"/>
                  <a:gd name="T4" fmla="*/ 663231 w 983"/>
                  <a:gd name="T5" fmla="*/ 334370 h 804"/>
                  <a:gd name="T6" fmla="*/ 659493 w 983"/>
                  <a:gd name="T7" fmla="*/ 281378 h 804"/>
                  <a:gd name="T8" fmla="*/ 646782 w 983"/>
                  <a:gd name="T9" fmla="*/ 434383 h 804"/>
                  <a:gd name="T10" fmla="*/ 543596 w 983"/>
                  <a:gd name="T11" fmla="*/ 572460 h 804"/>
                  <a:gd name="T12" fmla="*/ 577991 w 983"/>
                  <a:gd name="T13" fmla="*/ 453788 h 804"/>
                  <a:gd name="T14" fmla="*/ 581730 w 983"/>
                  <a:gd name="T15" fmla="*/ 394079 h 804"/>
                  <a:gd name="T16" fmla="*/ 551073 w 983"/>
                  <a:gd name="T17" fmla="*/ 260480 h 804"/>
                  <a:gd name="T18" fmla="*/ 570514 w 983"/>
                  <a:gd name="T19" fmla="*/ 364971 h 804"/>
                  <a:gd name="T20" fmla="*/ 543596 w 983"/>
                  <a:gd name="T21" fmla="*/ 544844 h 804"/>
                  <a:gd name="T22" fmla="*/ 478544 w 983"/>
                  <a:gd name="T23" fmla="*/ 496331 h 804"/>
                  <a:gd name="T24" fmla="*/ 469571 w 983"/>
                  <a:gd name="T25" fmla="*/ 288096 h 804"/>
                  <a:gd name="T26" fmla="*/ 444148 w 983"/>
                  <a:gd name="T27" fmla="*/ 235104 h 804"/>
                  <a:gd name="T28" fmla="*/ 442653 w 983"/>
                  <a:gd name="T29" fmla="*/ 249285 h 804"/>
                  <a:gd name="T30" fmla="*/ 435923 w 983"/>
                  <a:gd name="T31" fmla="*/ 322428 h 804"/>
                  <a:gd name="T32" fmla="*/ 408258 w 983"/>
                  <a:gd name="T33" fmla="*/ 403036 h 804"/>
                  <a:gd name="T34" fmla="*/ 403023 w 983"/>
                  <a:gd name="T35" fmla="*/ 412738 h 804"/>
                  <a:gd name="T36" fmla="*/ 331242 w 983"/>
                  <a:gd name="T37" fmla="*/ 507526 h 804"/>
                  <a:gd name="T38" fmla="*/ 264694 w 983"/>
                  <a:gd name="T39" fmla="*/ 460505 h 804"/>
                  <a:gd name="T40" fmla="*/ 340215 w 983"/>
                  <a:gd name="T41" fmla="*/ 297798 h 804"/>
                  <a:gd name="T42" fmla="*/ 346944 w 983"/>
                  <a:gd name="T43" fmla="*/ 211220 h 804"/>
                  <a:gd name="T44" fmla="*/ 297594 w 983"/>
                  <a:gd name="T45" fmla="*/ 167185 h 804"/>
                  <a:gd name="T46" fmla="*/ 326756 w 983"/>
                  <a:gd name="T47" fmla="*/ 197040 h 804"/>
                  <a:gd name="T48" fmla="*/ 241515 w 983"/>
                  <a:gd name="T49" fmla="*/ 191069 h 804"/>
                  <a:gd name="T50" fmla="*/ 13459 w 983"/>
                  <a:gd name="T51" fmla="*/ 205996 h 804"/>
                  <a:gd name="T52" fmla="*/ 64304 w 983"/>
                  <a:gd name="T53" fmla="*/ 151511 h 804"/>
                  <a:gd name="T54" fmla="*/ 263947 w 983"/>
                  <a:gd name="T55" fmla="*/ 88071 h 804"/>
                  <a:gd name="T56" fmla="*/ 453869 w 983"/>
                  <a:gd name="T57" fmla="*/ 36572 h 804"/>
                  <a:gd name="T58" fmla="*/ 518921 w 983"/>
                  <a:gd name="T59" fmla="*/ 45528 h 804"/>
                  <a:gd name="T60" fmla="*/ 416483 w 983"/>
                  <a:gd name="T61" fmla="*/ 26123 h 804"/>
                  <a:gd name="T62" fmla="*/ 475553 w 983"/>
                  <a:gd name="T63" fmla="*/ 2985 h 804"/>
                  <a:gd name="T64" fmla="*/ 654259 w 983"/>
                  <a:gd name="T65" fmla="*/ 128374 h 804"/>
                  <a:gd name="T66" fmla="*/ 586964 w 983"/>
                  <a:gd name="T67" fmla="*/ 74636 h 804"/>
                  <a:gd name="T68" fmla="*/ 656502 w 983"/>
                  <a:gd name="T69" fmla="*/ 136584 h 804"/>
                  <a:gd name="T70" fmla="*/ 699870 w 983"/>
                  <a:gd name="T71" fmla="*/ 353029 h 804"/>
                  <a:gd name="T72" fmla="*/ 705104 w 983"/>
                  <a:gd name="T73" fmla="*/ 556786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4"/>
                  <a:gd name="T113" fmla="*/ 983 w 983"/>
                  <a:gd name="T114" fmla="*/ 804 h 8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w="9525">
                <a:noFill/>
                <a:round/>
                <a:headEnd/>
                <a:tailEnd/>
              </a:ln>
            </p:spPr>
            <p:txBody>
              <a:bodyPr/>
              <a:lstStyle/>
              <a:p>
                <a:endParaRPr lang="en-US"/>
              </a:p>
            </p:txBody>
          </p:sp>
          <p:sp>
            <p:nvSpPr>
              <p:cNvPr id="29013" name="Freeform 28"/>
              <p:cNvSpPr>
                <a:spLocks/>
              </p:cNvSpPr>
              <p:nvPr/>
            </p:nvSpPr>
            <p:spPr bwMode="auto">
              <a:xfrm>
                <a:off x="4679951" y="2655888"/>
                <a:ext cx="388938" cy="127000"/>
              </a:xfrm>
              <a:custGeom>
                <a:avLst/>
                <a:gdLst>
                  <a:gd name="T0" fmla="*/ 35154 w 520"/>
                  <a:gd name="T1" fmla="*/ 123265 h 170"/>
                  <a:gd name="T2" fmla="*/ 166047 w 520"/>
                  <a:gd name="T3" fmla="*/ 112059 h 170"/>
                  <a:gd name="T4" fmla="*/ 245330 w 520"/>
                  <a:gd name="T5" fmla="*/ 71718 h 170"/>
                  <a:gd name="T6" fmla="*/ 313394 w 520"/>
                  <a:gd name="T7" fmla="*/ 25400 h 170"/>
                  <a:gd name="T8" fmla="*/ 388938 w 520"/>
                  <a:gd name="T9" fmla="*/ 0 h 170"/>
                  <a:gd name="T10" fmla="*/ 372483 w 520"/>
                  <a:gd name="T11" fmla="*/ 2241 h 170"/>
                  <a:gd name="T12" fmla="*/ 249818 w 520"/>
                  <a:gd name="T13" fmla="*/ 53041 h 170"/>
                  <a:gd name="T14" fmla="*/ 145104 w 520"/>
                  <a:gd name="T15" fmla="*/ 104588 h 170"/>
                  <a:gd name="T16" fmla="*/ 50113 w 520"/>
                  <a:gd name="T17" fmla="*/ 116541 h 170"/>
                  <a:gd name="T18" fmla="*/ 6732 w 520"/>
                  <a:gd name="T19" fmla="*/ 123265 h 170"/>
                  <a:gd name="T20" fmla="*/ 0 w 520"/>
                  <a:gd name="T21" fmla="*/ 127000 h 170"/>
                  <a:gd name="T22" fmla="*/ 35154 w 520"/>
                  <a:gd name="T23" fmla="*/ 123265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w="9525">
                <a:noFill/>
                <a:round/>
                <a:headEnd/>
                <a:tailEnd/>
              </a:ln>
            </p:spPr>
            <p:txBody>
              <a:bodyPr/>
              <a:lstStyle/>
              <a:p>
                <a:endParaRPr lang="en-US"/>
              </a:p>
            </p:txBody>
          </p:sp>
          <p:sp>
            <p:nvSpPr>
              <p:cNvPr id="29014" name="Freeform 29"/>
              <p:cNvSpPr>
                <a:spLocks/>
              </p:cNvSpPr>
              <p:nvPr/>
            </p:nvSpPr>
            <p:spPr bwMode="auto">
              <a:xfrm>
                <a:off x="4679951" y="2771775"/>
                <a:ext cx="422275" cy="361950"/>
              </a:xfrm>
              <a:custGeom>
                <a:avLst/>
                <a:gdLst>
                  <a:gd name="T0" fmla="*/ 412559 w 565"/>
                  <a:gd name="T1" fmla="*/ 200005 h 485"/>
                  <a:gd name="T2" fmla="*/ 421528 w 565"/>
                  <a:gd name="T3" fmla="*/ 170900 h 485"/>
                  <a:gd name="T4" fmla="*/ 422275 w 565"/>
                  <a:gd name="T5" fmla="*/ 168661 h 485"/>
                  <a:gd name="T6" fmla="*/ 385653 w 565"/>
                  <a:gd name="T7" fmla="*/ 238812 h 485"/>
                  <a:gd name="T8" fmla="*/ 331093 w 565"/>
                  <a:gd name="T9" fmla="*/ 315680 h 485"/>
                  <a:gd name="T10" fmla="*/ 278776 w 565"/>
                  <a:gd name="T11" fmla="*/ 323889 h 485"/>
                  <a:gd name="T12" fmla="*/ 271302 w 565"/>
                  <a:gd name="T13" fmla="*/ 270157 h 485"/>
                  <a:gd name="T14" fmla="*/ 325114 w 565"/>
                  <a:gd name="T15" fmla="*/ 197020 h 485"/>
                  <a:gd name="T16" fmla="*/ 350526 w 565"/>
                  <a:gd name="T17" fmla="*/ 111197 h 485"/>
                  <a:gd name="T18" fmla="*/ 316893 w 565"/>
                  <a:gd name="T19" fmla="*/ 29852 h 485"/>
                  <a:gd name="T20" fmla="*/ 236175 w 565"/>
                  <a:gd name="T21" fmla="*/ 5224 h 485"/>
                  <a:gd name="T22" fmla="*/ 277281 w 565"/>
                  <a:gd name="T23" fmla="*/ 26866 h 485"/>
                  <a:gd name="T24" fmla="*/ 275039 w 565"/>
                  <a:gd name="T25" fmla="*/ 30598 h 485"/>
                  <a:gd name="T26" fmla="*/ 76981 w 565"/>
                  <a:gd name="T27" fmla="*/ 60449 h 485"/>
                  <a:gd name="T28" fmla="*/ 0 w 565"/>
                  <a:gd name="T29" fmla="*/ 55972 h 485"/>
                  <a:gd name="T30" fmla="*/ 118835 w 565"/>
                  <a:gd name="T31" fmla="*/ 87316 h 485"/>
                  <a:gd name="T32" fmla="*/ 227206 w 565"/>
                  <a:gd name="T33" fmla="*/ 39553 h 485"/>
                  <a:gd name="T34" fmla="*/ 315398 w 565"/>
                  <a:gd name="T35" fmla="*/ 50001 h 485"/>
                  <a:gd name="T36" fmla="*/ 312409 w 565"/>
                  <a:gd name="T37" fmla="*/ 45524 h 485"/>
                  <a:gd name="T38" fmla="*/ 275787 w 565"/>
                  <a:gd name="T39" fmla="*/ 12687 h 485"/>
                  <a:gd name="T40" fmla="*/ 283261 w 565"/>
                  <a:gd name="T41" fmla="*/ 15672 h 485"/>
                  <a:gd name="T42" fmla="*/ 294471 w 565"/>
                  <a:gd name="T43" fmla="*/ 20896 h 485"/>
                  <a:gd name="T44" fmla="*/ 332588 w 565"/>
                  <a:gd name="T45" fmla="*/ 59703 h 485"/>
                  <a:gd name="T46" fmla="*/ 335578 w 565"/>
                  <a:gd name="T47" fmla="*/ 65673 h 485"/>
                  <a:gd name="T48" fmla="*/ 325862 w 565"/>
                  <a:gd name="T49" fmla="*/ 146273 h 485"/>
                  <a:gd name="T50" fmla="*/ 286250 w 565"/>
                  <a:gd name="T51" fmla="*/ 229111 h 485"/>
                  <a:gd name="T52" fmla="*/ 250375 w 565"/>
                  <a:gd name="T53" fmla="*/ 308964 h 485"/>
                  <a:gd name="T54" fmla="*/ 260839 w 565"/>
                  <a:gd name="T55" fmla="*/ 346278 h 485"/>
                  <a:gd name="T56" fmla="*/ 316893 w 565"/>
                  <a:gd name="T57" fmla="*/ 355980 h 485"/>
                  <a:gd name="T58" fmla="*/ 373695 w 565"/>
                  <a:gd name="T59" fmla="*/ 288067 h 485"/>
                  <a:gd name="T60" fmla="*/ 388642 w 565"/>
                  <a:gd name="T61" fmla="*/ 261201 h 485"/>
                  <a:gd name="T62" fmla="*/ 390885 w 565"/>
                  <a:gd name="T63" fmla="*/ 259708 h 485"/>
                  <a:gd name="T64" fmla="*/ 393874 w 565"/>
                  <a:gd name="T65" fmla="*/ 251499 h 485"/>
                  <a:gd name="T66" fmla="*/ 412559 w 565"/>
                  <a:gd name="T67" fmla="*/ 200005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w="9525">
                <a:noFill/>
                <a:round/>
                <a:headEnd/>
                <a:tailEnd/>
              </a:ln>
            </p:spPr>
            <p:txBody>
              <a:bodyPr/>
              <a:lstStyle/>
              <a:p>
                <a:endParaRPr lang="en-US"/>
              </a:p>
            </p:txBody>
          </p:sp>
          <p:sp>
            <p:nvSpPr>
              <p:cNvPr id="29015" name="Freeform 30"/>
              <p:cNvSpPr>
                <a:spLocks/>
              </p:cNvSpPr>
              <p:nvPr/>
            </p:nvSpPr>
            <p:spPr bwMode="auto">
              <a:xfrm>
                <a:off x="5108576" y="2833688"/>
                <a:ext cx="100013" cy="385762"/>
              </a:xfrm>
              <a:custGeom>
                <a:avLst/>
                <a:gdLst>
                  <a:gd name="T0" fmla="*/ 76129 w 134"/>
                  <a:gd name="T1" fmla="*/ 248951 h 516"/>
                  <a:gd name="T2" fmla="*/ 73890 w 134"/>
                  <a:gd name="T3" fmla="*/ 91955 h 516"/>
                  <a:gd name="T4" fmla="*/ 31347 w 134"/>
                  <a:gd name="T5" fmla="*/ 14952 h 516"/>
                  <a:gd name="T6" fmla="*/ 14181 w 134"/>
                  <a:gd name="T7" fmla="*/ 2243 h 516"/>
                  <a:gd name="T8" fmla="*/ 746 w 134"/>
                  <a:gd name="T9" fmla="*/ 15700 h 516"/>
                  <a:gd name="T10" fmla="*/ 746 w 134"/>
                  <a:gd name="T11" fmla="*/ 20185 h 516"/>
                  <a:gd name="T12" fmla="*/ 1493 w 134"/>
                  <a:gd name="T13" fmla="*/ 21680 h 516"/>
                  <a:gd name="T14" fmla="*/ 2985 w 134"/>
                  <a:gd name="T15" fmla="*/ 32147 h 516"/>
                  <a:gd name="T16" fmla="*/ 2985 w 134"/>
                  <a:gd name="T17" fmla="*/ 32894 h 516"/>
                  <a:gd name="T18" fmla="*/ 26869 w 134"/>
                  <a:gd name="T19" fmla="*/ 74760 h 516"/>
                  <a:gd name="T20" fmla="*/ 49260 w 134"/>
                  <a:gd name="T21" fmla="*/ 180919 h 516"/>
                  <a:gd name="T22" fmla="*/ 35826 w 134"/>
                  <a:gd name="T23" fmla="*/ 283341 h 516"/>
                  <a:gd name="T24" fmla="*/ 41796 w 134"/>
                  <a:gd name="T25" fmla="*/ 358101 h 516"/>
                  <a:gd name="T26" fmla="*/ 100013 w 134"/>
                  <a:gd name="T27" fmla="*/ 334925 h 516"/>
                  <a:gd name="T28" fmla="*/ 76129 w 134"/>
                  <a:gd name="T29" fmla="*/ 248951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516"/>
                  <a:gd name="T47" fmla="*/ 134 w 134"/>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w="9525">
                <a:noFill/>
                <a:round/>
                <a:headEnd/>
                <a:tailEnd/>
              </a:ln>
            </p:spPr>
            <p:txBody>
              <a:bodyPr/>
              <a:lstStyle/>
              <a:p>
                <a:endParaRPr lang="en-US"/>
              </a:p>
            </p:txBody>
          </p:sp>
          <p:sp>
            <p:nvSpPr>
              <p:cNvPr id="29016" name="Freeform 31"/>
              <p:cNvSpPr>
                <a:spLocks/>
              </p:cNvSpPr>
              <p:nvPr/>
            </p:nvSpPr>
            <p:spPr bwMode="auto">
              <a:xfrm>
                <a:off x="5210176" y="2911475"/>
                <a:ext cx="68263" cy="282575"/>
              </a:xfrm>
              <a:custGeom>
                <a:avLst/>
                <a:gdLst>
                  <a:gd name="T0" fmla="*/ 48229 w 92"/>
                  <a:gd name="T1" fmla="*/ 130074 h 378"/>
                  <a:gd name="T2" fmla="*/ 35615 w 92"/>
                  <a:gd name="T3" fmla="*/ 52329 h 378"/>
                  <a:gd name="T4" fmla="*/ 14840 w 92"/>
                  <a:gd name="T5" fmla="*/ 0 h 378"/>
                  <a:gd name="T6" fmla="*/ 26712 w 92"/>
                  <a:gd name="T7" fmla="*/ 43358 h 378"/>
                  <a:gd name="T8" fmla="*/ 37841 w 92"/>
                  <a:gd name="T9" fmla="*/ 103162 h 378"/>
                  <a:gd name="T10" fmla="*/ 34132 w 92"/>
                  <a:gd name="T11" fmla="*/ 161471 h 378"/>
                  <a:gd name="T12" fmla="*/ 34132 w 92"/>
                  <a:gd name="T13" fmla="*/ 162967 h 378"/>
                  <a:gd name="T14" fmla="*/ 26712 w 92"/>
                  <a:gd name="T15" fmla="*/ 196606 h 378"/>
                  <a:gd name="T16" fmla="*/ 0 w 92"/>
                  <a:gd name="T17" fmla="*/ 281827 h 378"/>
                  <a:gd name="T18" fmla="*/ 64553 w 92"/>
                  <a:gd name="T19" fmla="*/ 221276 h 378"/>
                  <a:gd name="T20" fmla="*/ 68263 w 92"/>
                  <a:gd name="T21" fmla="*/ 214548 h 378"/>
                  <a:gd name="T22" fmla="*/ 48229 w 92"/>
                  <a:gd name="T23" fmla="*/ 130074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378"/>
                  <a:gd name="T38" fmla="*/ 92 w 92"/>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w="9525">
                <a:noFill/>
                <a:round/>
                <a:headEnd/>
                <a:tailEnd/>
              </a:ln>
            </p:spPr>
            <p:txBody>
              <a:bodyPr/>
              <a:lstStyle/>
              <a:p>
                <a:endParaRPr lang="en-US"/>
              </a:p>
            </p:txBody>
          </p:sp>
          <p:sp>
            <p:nvSpPr>
              <p:cNvPr id="29017" name="Freeform 32"/>
              <p:cNvSpPr>
                <a:spLocks/>
              </p:cNvSpPr>
              <p:nvPr/>
            </p:nvSpPr>
            <p:spPr bwMode="auto">
              <a:xfrm>
                <a:off x="5313364" y="2913063"/>
                <a:ext cx="87313" cy="268287"/>
              </a:xfrm>
              <a:custGeom>
                <a:avLst/>
                <a:gdLst>
                  <a:gd name="T0" fmla="*/ 79914 w 118"/>
                  <a:gd name="T1" fmla="*/ 212986 h 359"/>
                  <a:gd name="T2" fmla="*/ 64375 w 118"/>
                  <a:gd name="T3" fmla="*/ 159179 h 359"/>
                  <a:gd name="T4" fmla="*/ 59935 w 118"/>
                  <a:gd name="T5" fmla="*/ 159179 h 359"/>
                  <a:gd name="T6" fmla="*/ 32557 w 118"/>
                  <a:gd name="T7" fmla="*/ 133770 h 359"/>
                  <a:gd name="T8" fmla="*/ 22938 w 118"/>
                  <a:gd name="T9" fmla="*/ 74732 h 359"/>
                  <a:gd name="T10" fmla="*/ 14059 w 118"/>
                  <a:gd name="T11" fmla="*/ 0 h 359"/>
                  <a:gd name="T12" fmla="*/ 16279 w 118"/>
                  <a:gd name="T13" fmla="*/ 42597 h 359"/>
                  <a:gd name="T14" fmla="*/ 18499 w 118"/>
                  <a:gd name="T15" fmla="*/ 97151 h 359"/>
                  <a:gd name="T16" fmla="*/ 1480 w 118"/>
                  <a:gd name="T17" fmla="*/ 168894 h 359"/>
                  <a:gd name="T18" fmla="*/ 2220 w 118"/>
                  <a:gd name="T19" fmla="*/ 171136 h 359"/>
                  <a:gd name="T20" fmla="*/ 17759 w 118"/>
                  <a:gd name="T21" fmla="*/ 246615 h 359"/>
                  <a:gd name="T22" fmla="*/ 57715 w 118"/>
                  <a:gd name="T23" fmla="*/ 265298 h 359"/>
                  <a:gd name="T24" fmla="*/ 79914 w 118"/>
                  <a:gd name="T25" fmla="*/ 21298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w="9525">
                <a:noFill/>
                <a:round/>
                <a:headEnd/>
                <a:tailEnd/>
              </a:ln>
            </p:spPr>
            <p:txBody>
              <a:bodyPr/>
              <a:lstStyle/>
              <a:p>
                <a:endParaRPr lang="en-US"/>
              </a:p>
            </p:txBody>
          </p:sp>
          <p:sp>
            <p:nvSpPr>
              <p:cNvPr id="29018" name="Freeform 33"/>
              <p:cNvSpPr>
                <a:spLocks/>
              </p:cNvSpPr>
              <p:nvPr/>
            </p:nvSpPr>
            <p:spPr bwMode="auto">
              <a:xfrm>
                <a:off x="5145089" y="2620963"/>
                <a:ext cx="177800" cy="92075"/>
              </a:xfrm>
              <a:custGeom>
                <a:avLst/>
                <a:gdLst>
                  <a:gd name="T0" fmla="*/ 747 w 238"/>
                  <a:gd name="T1" fmla="*/ 4455 h 124"/>
                  <a:gd name="T2" fmla="*/ 11206 w 238"/>
                  <a:gd name="T3" fmla="*/ 14851 h 124"/>
                  <a:gd name="T4" fmla="*/ 73212 w 238"/>
                  <a:gd name="T5" fmla="*/ 33414 h 124"/>
                  <a:gd name="T6" fmla="*/ 121771 w 238"/>
                  <a:gd name="T7" fmla="*/ 58661 h 124"/>
                  <a:gd name="T8" fmla="*/ 150906 w 238"/>
                  <a:gd name="T9" fmla="*/ 82422 h 124"/>
                  <a:gd name="T10" fmla="*/ 177800 w 238"/>
                  <a:gd name="T11" fmla="*/ 92075 h 124"/>
                  <a:gd name="T12" fmla="*/ 94876 w 238"/>
                  <a:gd name="T13" fmla="*/ 16336 h 124"/>
                  <a:gd name="T14" fmla="*/ 0 w 238"/>
                  <a:gd name="T15" fmla="*/ 2228 h 124"/>
                  <a:gd name="T16" fmla="*/ 747 w 238"/>
                  <a:gd name="T17" fmla="*/ 4455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124"/>
                  <a:gd name="T29" fmla="*/ 238 w 23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w="9525">
                <a:noFill/>
                <a:round/>
                <a:headEnd/>
                <a:tailEnd/>
              </a:ln>
            </p:spPr>
            <p:txBody>
              <a:bodyPr/>
              <a:lstStyle/>
              <a:p>
                <a:endParaRPr lang="en-US"/>
              </a:p>
            </p:txBody>
          </p:sp>
          <p:sp>
            <p:nvSpPr>
              <p:cNvPr id="29019" name="Freeform 34"/>
              <p:cNvSpPr>
                <a:spLocks/>
              </p:cNvSpPr>
              <p:nvPr/>
            </p:nvSpPr>
            <p:spPr bwMode="auto">
              <a:xfrm>
                <a:off x="5027614" y="2728913"/>
                <a:ext cx="336550" cy="160337"/>
              </a:xfrm>
              <a:custGeom>
                <a:avLst/>
                <a:gdLst>
                  <a:gd name="T0" fmla="*/ 330554 w 449"/>
                  <a:gd name="T1" fmla="*/ 130507 h 215"/>
                  <a:gd name="T2" fmla="*/ 243605 w 449"/>
                  <a:gd name="T3" fmla="*/ 82779 h 215"/>
                  <a:gd name="T4" fmla="*/ 147662 w 449"/>
                  <a:gd name="T5" fmla="*/ 51457 h 215"/>
                  <a:gd name="T6" fmla="*/ 55467 w 449"/>
                  <a:gd name="T7" fmla="*/ 11932 h 215"/>
                  <a:gd name="T8" fmla="*/ 2998 w 449"/>
                  <a:gd name="T9" fmla="*/ 14915 h 215"/>
                  <a:gd name="T10" fmla="*/ 5996 w 449"/>
                  <a:gd name="T11" fmla="*/ 26101 h 215"/>
                  <a:gd name="T12" fmla="*/ 7496 w 449"/>
                  <a:gd name="T13" fmla="*/ 26847 h 215"/>
                  <a:gd name="T14" fmla="*/ 8245 w 449"/>
                  <a:gd name="T15" fmla="*/ 26847 h 215"/>
                  <a:gd name="T16" fmla="*/ 49471 w 449"/>
                  <a:gd name="T17" fmla="*/ 52203 h 215"/>
                  <a:gd name="T18" fmla="*/ 103439 w 449"/>
                  <a:gd name="T19" fmla="*/ 70847 h 215"/>
                  <a:gd name="T20" fmla="*/ 161154 w 449"/>
                  <a:gd name="T21" fmla="*/ 99185 h 215"/>
                  <a:gd name="T22" fmla="*/ 230113 w 449"/>
                  <a:gd name="T23" fmla="*/ 121558 h 215"/>
                  <a:gd name="T24" fmla="*/ 276586 w 449"/>
                  <a:gd name="T25" fmla="*/ 152879 h 215"/>
                  <a:gd name="T26" fmla="*/ 335051 w 449"/>
                  <a:gd name="T27" fmla="*/ 140202 h 215"/>
                  <a:gd name="T28" fmla="*/ 330554 w 449"/>
                  <a:gd name="T29" fmla="*/ 130507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9"/>
                  <a:gd name="T46" fmla="*/ 0 h 215"/>
                  <a:gd name="T47" fmla="*/ 449 w 449"/>
                  <a:gd name="T48" fmla="*/ 215 h 2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w="9525">
                <a:noFill/>
                <a:round/>
                <a:headEnd/>
                <a:tailEnd/>
              </a:ln>
            </p:spPr>
            <p:txBody>
              <a:bodyPr/>
              <a:lstStyle/>
              <a:p>
                <a:endParaRPr lang="en-US"/>
              </a:p>
            </p:txBody>
          </p:sp>
          <p:sp>
            <p:nvSpPr>
              <p:cNvPr id="29020" name="Freeform 35"/>
              <p:cNvSpPr>
                <a:spLocks/>
              </p:cNvSpPr>
              <p:nvPr/>
            </p:nvSpPr>
            <p:spPr bwMode="auto">
              <a:xfrm>
                <a:off x="5060951" y="2770188"/>
                <a:ext cx="58738" cy="23812"/>
              </a:xfrm>
              <a:custGeom>
                <a:avLst/>
                <a:gdLst>
                  <a:gd name="T0" fmla="*/ 55687 w 77"/>
                  <a:gd name="T1" fmla="*/ 17115 h 32"/>
                  <a:gd name="T2" fmla="*/ 31276 w 77"/>
                  <a:gd name="T3" fmla="*/ 2232 h 32"/>
                  <a:gd name="T4" fmla="*/ 3051 w 77"/>
                  <a:gd name="T5" fmla="*/ 1488 h 32"/>
                  <a:gd name="T6" fmla="*/ 1526 w 77"/>
                  <a:gd name="T7" fmla="*/ 3721 h 32"/>
                  <a:gd name="T8" fmla="*/ 20596 w 77"/>
                  <a:gd name="T9" fmla="*/ 8185 h 32"/>
                  <a:gd name="T10" fmla="*/ 51873 w 77"/>
                  <a:gd name="T11" fmla="*/ 21580 h 32"/>
                  <a:gd name="T12" fmla="*/ 55687 w 77"/>
                  <a:gd name="T13" fmla="*/ 17115 h 32"/>
                  <a:gd name="T14" fmla="*/ 0 60000 65536"/>
                  <a:gd name="T15" fmla="*/ 0 60000 65536"/>
                  <a:gd name="T16" fmla="*/ 0 60000 65536"/>
                  <a:gd name="T17" fmla="*/ 0 60000 65536"/>
                  <a:gd name="T18" fmla="*/ 0 60000 65536"/>
                  <a:gd name="T19" fmla="*/ 0 60000 65536"/>
                  <a:gd name="T20" fmla="*/ 0 60000 65536"/>
                  <a:gd name="T21" fmla="*/ 0 w 77"/>
                  <a:gd name="T22" fmla="*/ 0 h 32"/>
                  <a:gd name="T23" fmla="*/ 77 w 7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w="9525">
                <a:noFill/>
                <a:round/>
                <a:headEnd/>
                <a:tailEnd/>
              </a:ln>
            </p:spPr>
            <p:txBody>
              <a:bodyPr/>
              <a:lstStyle/>
              <a:p>
                <a:endParaRPr lang="en-US"/>
              </a:p>
            </p:txBody>
          </p:sp>
          <p:sp>
            <p:nvSpPr>
              <p:cNvPr id="29021" name="Freeform 36"/>
              <p:cNvSpPr>
                <a:spLocks/>
              </p:cNvSpPr>
              <p:nvPr/>
            </p:nvSpPr>
            <p:spPr bwMode="auto">
              <a:xfrm>
                <a:off x="5184776" y="2814638"/>
                <a:ext cx="47625" cy="23812"/>
              </a:xfrm>
              <a:custGeom>
                <a:avLst/>
                <a:gdLst>
                  <a:gd name="T0" fmla="*/ 45427 w 65"/>
                  <a:gd name="T1" fmla="*/ 18435 h 31"/>
                  <a:gd name="T2" fmla="*/ 3663 w 65"/>
                  <a:gd name="T3" fmla="*/ 0 h 31"/>
                  <a:gd name="T4" fmla="*/ 2198 w 65"/>
                  <a:gd name="T5" fmla="*/ 3841 h 31"/>
                  <a:gd name="T6" fmla="*/ 41763 w 65"/>
                  <a:gd name="T7" fmla="*/ 22276 h 31"/>
                  <a:gd name="T8" fmla="*/ 45427 w 65"/>
                  <a:gd name="T9" fmla="*/ 18435 h 31"/>
                  <a:gd name="T10" fmla="*/ 0 60000 65536"/>
                  <a:gd name="T11" fmla="*/ 0 60000 65536"/>
                  <a:gd name="T12" fmla="*/ 0 60000 65536"/>
                  <a:gd name="T13" fmla="*/ 0 60000 65536"/>
                  <a:gd name="T14" fmla="*/ 0 60000 65536"/>
                  <a:gd name="T15" fmla="*/ 0 w 65"/>
                  <a:gd name="T16" fmla="*/ 0 h 31"/>
                  <a:gd name="T17" fmla="*/ 65 w 65"/>
                  <a:gd name="T18" fmla="*/ 31 h 31"/>
                </a:gdLst>
                <a:ahLst/>
                <a:cxnLst>
                  <a:cxn ang="T10">
                    <a:pos x="T0" y="T1"/>
                  </a:cxn>
                  <a:cxn ang="T11">
                    <a:pos x="T2" y="T3"/>
                  </a:cxn>
                  <a:cxn ang="T12">
                    <a:pos x="T4" y="T5"/>
                  </a:cxn>
                  <a:cxn ang="T13">
                    <a:pos x="T6" y="T7"/>
                  </a:cxn>
                  <a:cxn ang="T14">
                    <a:pos x="T8" y="T9"/>
                  </a:cxn>
                </a:cxnLst>
                <a:rect l="T15" t="T16" r="T17" b="T18"/>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w="9525">
                <a:noFill/>
                <a:round/>
                <a:headEnd/>
                <a:tailEnd/>
              </a:ln>
            </p:spPr>
            <p:txBody>
              <a:bodyPr/>
              <a:lstStyle/>
              <a:p>
                <a:endParaRPr lang="en-US"/>
              </a:p>
            </p:txBody>
          </p:sp>
          <p:sp>
            <p:nvSpPr>
              <p:cNvPr id="29022" name="Freeform 37"/>
              <p:cNvSpPr>
                <a:spLocks/>
              </p:cNvSpPr>
              <p:nvPr/>
            </p:nvSpPr>
            <p:spPr bwMode="auto">
              <a:xfrm>
                <a:off x="5294314" y="2862263"/>
                <a:ext cx="33338" cy="19050"/>
              </a:xfrm>
              <a:custGeom>
                <a:avLst/>
                <a:gdLst>
                  <a:gd name="T0" fmla="*/ 31012 w 43"/>
                  <a:gd name="T1" fmla="*/ 13188 h 26"/>
                  <a:gd name="T2" fmla="*/ 4652 w 43"/>
                  <a:gd name="T3" fmla="*/ 733 h 26"/>
                  <a:gd name="T4" fmla="*/ 3101 w 43"/>
                  <a:gd name="T5" fmla="*/ 4396 h 26"/>
                  <a:gd name="T6" fmla="*/ 26360 w 43"/>
                  <a:gd name="T7" fmla="*/ 16852 h 26"/>
                  <a:gd name="T8" fmla="*/ 31012 w 43"/>
                  <a:gd name="T9" fmla="*/ 13188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w="9525">
                <a:noFill/>
                <a:round/>
                <a:headEnd/>
                <a:tailEnd/>
              </a:ln>
            </p:spPr>
            <p:txBody>
              <a:bodyPr/>
              <a:lstStyle/>
              <a:p>
                <a:endParaRPr lang="en-US"/>
              </a:p>
            </p:txBody>
          </p:sp>
        </p:grpSp>
        <p:pic>
          <p:nvPicPr>
            <p:cNvPr id="28965" name="Picture 41"/>
            <p:cNvPicPr>
              <a:picLocks noChangeAspect="1" noChangeArrowheads="1"/>
            </p:cNvPicPr>
            <p:nvPr/>
          </p:nvPicPr>
          <p:blipFill>
            <a:blip r:embed="rId3"/>
            <a:srcRect/>
            <a:stretch>
              <a:fillRect/>
            </a:stretch>
          </p:blipFill>
          <p:spPr bwMode="auto">
            <a:xfrm>
              <a:off x="7387024" y="3123061"/>
              <a:ext cx="9525" cy="22225"/>
            </a:xfrm>
            <a:prstGeom prst="rect">
              <a:avLst/>
            </a:prstGeom>
            <a:noFill/>
            <a:ln w="9525">
              <a:noFill/>
              <a:miter lim="800000"/>
              <a:headEnd/>
              <a:tailEnd/>
            </a:ln>
          </p:spPr>
        </p:pic>
        <p:sp>
          <p:nvSpPr>
            <p:cNvPr id="28966" name="Freeform 64"/>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8967" name="Freeform 65"/>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8968" name="Freeform 66"/>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8969" name="Freeform 67"/>
            <p:cNvSpPr>
              <a:spLocks/>
            </p:cNvSpPr>
            <p:nvPr/>
          </p:nvSpPr>
          <p:spPr bwMode="auto">
            <a:xfrm>
              <a:off x="6850449" y="3492948"/>
              <a:ext cx="947738" cy="547687"/>
            </a:xfrm>
            <a:custGeom>
              <a:avLst/>
              <a:gdLst>
                <a:gd name="T0" fmla="*/ 0 w 1268"/>
                <a:gd name="T1" fmla="*/ 33623 h 733"/>
                <a:gd name="T2" fmla="*/ 470132 w 1268"/>
                <a:gd name="T3" fmla="*/ 157656 h 733"/>
                <a:gd name="T4" fmla="*/ 947738 w 1268"/>
                <a:gd name="T5" fmla="*/ 0 h 733"/>
                <a:gd name="T6" fmla="*/ 858794 w 1268"/>
                <a:gd name="T7" fmla="*/ 247318 h 733"/>
                <a:gd name="T8" fmla="*/ 482838 w 1268"/>
                <a:gd name="T9" fmla="*/ 538721 h 733"/>
                <a:gd name="T10" fmla="*/ 133790 w 1268"/>
                <a:gd name="T11" fmla="*/ 269734 h 733"/>
                <a:gd name="T12" fmla="*/ 0 w 1268"/>
                <a:gd name="T13" fmla="*/ 33623 h 733"/>
                <a:gd name="T14" fmla="*/ 0 60000 65536"/>
                <a:gd name="T15" fmla="*/ 0 60000 65536"/>
                <a:gd name="T16" fmla="*/ 0 60000 65536"/>
                <a:gd name="T17" fmla="*/ 0 60000 65536"/>
                <a:gd name="T18" fmla="*/ 0 60000 65536"/>
                <a:gd name="T19" fmla="*/ 0 60000 65536"/>
                <a:gd name="T20" fmla="*/ 0 60000 65536"/>
                <a:gd name="T21" fmla="*/ 0 w 1268"/>
                <a:gd name="T22" fmla="*/ 0 h 733"/>
                <a:gd name="T23" fmla="*/ 1268 w 1268"/>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w="9525">
              <a:noFill/>
              <a:round/>
              <a:headEnd/>
              <a:tailEnd/>
            </a:ln>
          </p:spPr>
          <p:txBody>
            <a:bodyPr/>
            <a:lstStyle/>
            <a:p>
              <a:endParaRPr lang="en-US"/>
            </a:p>
          </p:txBody>
        </p:sp>
        <p:sp>
          <p:nvSpPr>
            <p:cNvPr id="28970" name="Freeform 68"/>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8971" name="Freeform 69"/>
            <p:cNvSpPr>
              <a:spLocks/>
            </p:cNvSpPr>
            <p:nvPr/>
          </p:nvSpPr>
          <p:spPr bwMode="auto">
            <a:xfrm>
              <a:off x="6740912" y="3481836"/>
              <a:ext cx="158750" cy="61912"/>
            </a:xfrm>
            <a:custGeom>
              <a:avLst/>
              <a:gdLst>
                <a:gd name="T0" fmla="*/ 1491 w 213"/>
                <a:gd name="T1" fmla="*/ 45301 h 82"/>
                <a:gd name="T2" fmla="*/ 56643 w 213"/>
                <a:gd name="T3" fmla="*/ 61912 h 82"/>
                <a:gd name="T4" fmla="*/ 157259 w 213"/>
                <a:gd name="T5" fmla="*/ 6040 h 82"/>
                <a:gd name="T6" fmla="*/ 155769 w 213"/>
                <a:gd name="T7" fmla="*/ 755 h 82"/>
                <a:gd name="T8" fmla="*/ 149061 w 213"/>
                <a:gd name="T9" fmla="*/ 2265 h 82"/>
                <a:gd name="T10" fmla="*/ 56643 w 213"/>
                <a:gd name="T11" fmla="*/ 54362 h 82"/>
                <a:gd name="T12" fmla="*/ 21614 w 213"/>
                <a:gd name="T13" fmla="*/ 46812 h 82"/>
                <a:gd name="T14" fmla="*/ 11925 w 213"/>
                <a:gd name="T15" fmla="*/ 42281 h 82"/>
                <a:gd name="T16" fmla="*/ 9689 w 213"/>
                <a:gd name="T17" fmla="*/ 40771 h 82"/>
                <a:gd name="T18" fmla="*/ 8944 w 213"/>
                <a:gd name="T19" fmla="*/ 40016 h 82"/>
                <a:gd name="T20" fmla="*/ 8944 w 213"/>
                <a:gd name="T21" fmla="*/ 40016 h 82"/>
                <a:gd name="T22" fmla="*/ 1491 w 213"/>
                <a:gd name="T23" fmla="*/ 40016 h 82"/>
                <a:gd name="T24" fmla="*/ 1491 w 213"/>
                <a:gd name="T25" fmla="*/ 4530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82"/>
                <a:gd name="T41" fmla="*/ 213 w 21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w="9525">
              <a:noFill/>
              <a:round/>
              <a:headEnd/>
              <a:tailEnd/>
            </a:ln>
          </p:spPr>
          <p:txBody>
            <a:bodyPr/>
            <a:lstStyle/>
            <a:p>
              <a:endParaRPr lang="en-US"/>
            </a:p>
          </p:txBody>
        </p:sp>
        <p:sp>
          <p:nvSpPr>
            <p:cNvPr id="28972" name="Freeform 70"/>
            <p:cNvSpPr>
              <a:spLocks noEditPoints="1"/>
            </p:cNvSpPr>
            <p:nvPr/>
          </p:nvSpPr>
          <p:spPr bwMode="auto">
            <a:xfrm>
              <a:off x="6866324" y="3499298"/>
              <a:ext cx="927100" cy="541337"/>
            </a:xfrm>
            <a:custGeom>
              <a:avLst/>
              <a:gdLst>
                <a:gd name="T0" fmla="*/ 454593 w 1242"/>
                <a:gd name="T1" fmla="*/ 151574 h 725"/>
                <a:gd name="T2" fmla="*/ 0 w 1242"/>
                <a:gd name="T3" fmla="*/ 41814 h 725"/>
                <a:gd name="T4" fmla="*/ 118687 w 1242"/>
                <a:gd name="T5" fmla="*/ 263575 h 725"/>
                <a:gd name="T6" fmla="*/ 467282 w 1242"/>
                <a:gd name="T7" fmla="*/ 532377 h 725"/>
                <a:gd name="T8" fmla="*/ 842750 w 1242"/>
                <a:gd name="T9" fmla="*/ 241175 h 725"/>
                <a:gd name="T10" fmla="*/ 927100 w 1242"/>
                <a:gd name="T11" fmla="*/ 0 h 725"/>
                <a:gd name="T12" fmla="*/ 454593 w 1242"/>
                <a:gd name="T13" fmla="*/ 151574 h 725"/>
                <a:gd name="T14" fmla="*/ 770344 w 1242"/>
                <a:gd name="T15" fmla="*/ 332269 h 725"/>
                <a:gd name="T16" fmla="*/ 638221 w 1242"/>
                <a:gd name="T17" fmla="*/ 433070 h 725"/>
                <a:gd name="T18" fmla="*/ 460564 w 1242"/>
                <a:gd name="T19" fmla="*/ 404696 h 725"/>
                <a:gd name="T20" fmla="*/ 301569 w 1242"/>
                <a:gd name="T21" fmla="*/ 403949 h 725"/>
                <a:gd name="T22" fmla="*/ 213487 w 1242"/>
                <a:gd name="T23" fmla="*/ 295682 h 725"/>
                <a:gd name="T24" fmla="*/ 468775 w 1242"/>
                <a:gd name="T25" fmla="*/ 340482 h 725"/>
                <a:gd name="T26" fmla="*/ 638221 w 1242"/>
                <a:gd name="T27" fmla="*/ 279255 h 725"/>
                <a:gd name="T28" fmla="*/ 770344 w 1242"/>
                <a:gd name="T29" fmla="*/ 332269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2"/>
                <a:gd name="T46" fmla="*/ 0 h 725"/>
                <a:gd name="T47" fmla="*/ 1242 w 1242"/>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w="9525">
              <a:noFill/>
              <a:round/>
              <a:headEnd/>
              <a:tailEnd/>
            </a:ln>
          </p:spPr>
          <p:txBody>
            <a:bodyPr/>
            <a:lstStyle/>
            <a:p>
              <a:endParaRPr lang="en-US"/>
            </a:p>
          </p:txBody>
        </p:sp>
        <p:sp>
          <p:nvSpPr>
            <p:cNvPr id="28973" name="Freeform 71"/>
            <p:cNvSpPr>
              <a:spLocks/>
            </p:cNvSpPr>
            <p:nvPr/>
          </p:nvSpPr>
          <p:spPr bwMode="auto">
            <a:xfrm>
              <a:off x="7764849" y="3440561"/>
              <a:ext cx="131763" cy="85725"/>
            </a:xfrm>
            <a:custGeom>
              <a:avLst/>
              <a:gdLst>
                <a:gd name="T0" fmla="*/ 0 w 176"/>
                <a:gd name="T1" fmla="*/ 3760 h 114"/>
                <a:gd name="T2" fmla="*/ 17968 w 176"/>
                <a:gd name="T3" fmla="*/ 42111 h 114"/>
                <a:gd name="T4" fmla="*/ 125774 w 176"/>
                <a:gd name="T5" fmla="*/ 85725 h 114"/>
                <a:gd name="T6" fmla="*/ 131014 w 176"/>
                <a:gd name="T7" fmla="*/ 82717 h 114"/>
                <a:gd name="T8" fmla="*/ 127271 w 176"/>
                <a:gd name="T9" fmla="*/ 78957 h 114"/>
                <a:gd name="T10" fmla="*/ 26203 w 176"/>
                <a:gd name="T11" fmla="*/ 37599 h 114"/>
                <a:gd name="T12" fmla="*/ 11978 w 176"/>
                <a:gd name="T13" fmla="*/ 13536 h 114"/>
                <a:gd name="T14" fmla="*/ 10481 w 176"/>
                <a:gd name="T15" fmla="*/ 6016 h 114"/>
                <a:gd name="T16" fmla="*/ 9732 w 176"/>
                <a:gd name="T17" fmla="*/ 3760 h 114"/>
                <a:gd name="T18" fmla="*/ 9732 w 176"/>
                <a:gd name="T19" fmla="*/ 3760 h 114"/>
                <a:gd name="T20" fmla="*/ 4492 w 176"/>
                <a:gd name="T21" fmla="*/ 0 h 114"/>
                <a:gd name="T22" fmla="*/ 0 w 176"/>
                <a:gd name="T23" fmla="*/ 376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14"/>
                <a:gd name="T38" fmla="*/ 176 w 1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w="9525">
              <a:noFill/>
              <a:round/>
              <a:headEnd/>
              <a:tailEnd/>
            </a:ln>
          </p:spPr>
          <p:txBody>
            <a:bodyPr/>
            <a:lstStyle/>
            <a:p>
              <a:endParaRPr lang="en-US"/>
            </a:p>
          </p:txBody>
        </p:sp>
        <p:sp>
          <p:nvSpPr>
            <p:cNvPr id="28974" name="Freeform 72"/>
            <p:cNvSpPr>
              <a:spLocks/>
            </p:cNvSpPr>
            <p:nvPr/>
          </p:nvSpPr>
          <p:spPr bwMode="auto">
            <a:xfrm>
              <a:off x="6999674" y="3599311"/>
              <a:ext cx="633413" cy="158750"/>
            </a:xfrm>
            <a:custGeom>
              <a:avLst/>
              <a:gdLst>
                <a:gd name="T0" fmla="*/ 288255 w 846"/>
                <a:gd name="T1" fmla="*/ 152011 h 212"/>
                <a:gd name="T2" fmla="*/ 633413 w 846"/>
                <a:gd name="T3" fmla="*/ 0 h 212"/>
                <a:gd name="T4" fmla="*/ 321199 w 846"/>
                <a:gd name="T5" fmla="*/ 51669 h 212"/>
                <a:gd name="T6" fmla="*/ 0 w 846"/>
                <a:gd name="T7" fmla="*/ 11981 h 212"/>
                <a:gd name="T8" fmla="*/ 288255 w 846"/>
                <a:gd name="T9" fmla="*/ 152011 h 212"/>
                <a:gd name="T10" fmla="*/ 0 60000 65536"/>
                <a:gd name="T11" fmla="*/ 0 60000 65536"/>
                <a:gd name="T12" fmla="*/ 0 60000 65536"/>
                <a:gd name="T13" fmla="*/ 0 60000 65536"/>
                <a:gd name="T14" fmla="*/ 0 60000 65536"/>
                <a:gd name="T15" fmla="*/ 0 w 846"/>
                <a:gd name="T16" fmla="*/ 0 h 212"/>
                <a:gd name="T17" fmla="*/ 846 w 846"/>
                <a:gd name="T18" fmla="*/ 212 h 212"/>
              </a:gdLst>
              <a:ahLst/>
              <a:cxnLst>
                <a:cxn ang="T10">
                  <a:pos x="T0" y="T1"/>
                </a:cxn>
                <a:cxn ang="T11">
                  <a:pos x="T2" y="T3"/>
                </a:cxn>
                <a:cxn ang="T12">
                  <a:pos x="T4" y="T5"/>
                </a:cxn>
                <a:cxn ang="T13">
                  <a:pos x="T6" y="T7"/>
                </a:cxn>
                <a:cxn ang="T14">
                  <a:pos x="T8" y="T9"/>
                </a:cxn>
              </a:cxnLst>
              <a:rect l="T15" t="T16" r="T17" b="T18"/>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w="9525">
              <a:noFill/>
              <a:round/>
              <a:headEnd/>
              <a:tailEnd/>
            </a:ln>
          </p:spPr>
          <p:txBody>
            <a:bodyPr/>
            <a:lstStyle/>
            <a:p>
              <a:endParaRPr lang="en-US"/>
            </a:p>
          </p:txBody>
        </p:sp>
        <p:sp>
          <p:nvSpPr>
            <p:cNvPr id="28975" name="Freeform 73"/>
            <p:cNvSpPr>
              <a:spLocks/>
            </p:cNvSpPr>
            <p:nvPr/>
          </p:nvSpPr>
          <p:spPr bwMode="auto">
            <a:xfrm>
              <a:off x="6996499" y="3596136"/>
              <a:ext cx="641350" cy="158750"/>
            </a:xfrm>
            <a:custGeom>
              <a:avLst/>
              <a:gdLst>
                <a:gd name="T0" fmla="*/ 291930 w 859"/>
                <a:gd name="T1" fmla="*/ 154299 h 214"/>
                <a:gd name="T2" fmla="*/ 291930 w 859"/>
                <a:gd name="T3" fmla="*/ 158008 h 214"/>
                <a:gd name="T4" fmla="*/ 315822 w 859"/>
                <a:gd name="T5" fmla="*/ 158750 h 214"/>
                <a:gd name="T6" fmla="*/ 568181 w 859"/>
                <a:gd name="T7" fmla="*/ 100888 h 214"/>
                <a:gd name="T8" fmla="*/ 641350 w 859"/>
                <a:gd name="T9" fmla="*/ 4451 h 214"/>
                <a:gd name="T10" fmla="*/ 639110 w 859"/>
                <a:gd name="T11" fmla="*/ 742 h 214"/>
                <a:gd name="T12" fmla="*/ 634630 w 859"/>
                <a:gd name="T13" fmla="*/ 742 h 214"/>
                <a:gd name="T14" fmla="*/ 324035 w 859"/>
                <a:gd name="T15" fmla="*/ 51186 h 214"/>
                <a:gd name="T16" fmla="*/ 304623 w 859"/>
                <a:gd name="T17" fmla="*/ 51186 h 214"/>
                <a:gd name="T18" fmla="*/ 6720 w 859"/>
                <a:gd name="T19" fmla="*/ 11869 h 214"/>
                <a:gd name="T20" fmla="*/ 1493 w 859"/>
                <a:gd name="T21" fmla="*/ 12611 h 214"/>
                <a:gd name="T22" fmla="*/ 0 w 859"/>
                <a:gd name="T23" fmla="*/ 15578 h 214"/>
                <a:gd name="T24" fmla="*/ 53010 w 859"/>
                <a:gd name="T25" fmla="*/ 101630 h 214"/>
                <a:gd name="T26" fmla="*/ 291930 w 859"/>
                <a:gd name="T27" fmla="*/ 158008 h 214"/>
                <a:gd name="T28" fmla="*/ 291930 w 859"/>
                <a:gd name="T29" fmla="*/ 154299 h 214"/>
                <a:gd name="T30" fmla="*/ 291930 w 859"/>
                <a:gd name="T31" fmla="*/ 151332 h 214"/>
                <a:gd name="T32" fmla="*/ 59730 w 859"/>
                <a:gd name="T33" fmla="*/ 96437 h 214"/>
                <a:gd name="T34" fmla="*/ 9706 w 859"/>
                <a:gd name="T35" fmla="*/ 14836 h 214"/>
                <a:gd name="T36" fmla="*/ 4480 w 859"/>
                <a:gd name="T37" fmla="*/ 15578 h 214"/>
                <a:gd name="T38" fmla="*/ 2986 w 859"/>
                <a:gd name="T39" fmla="*/ 18546 h 214"/>
                <a:gd name="T40" fmla="*/ 304623 w 859"/>
                <a:gd name="T41" fmla="*/ 58604 h 214"/>
                <a:gd name="T42" fmla="*/ 324781 w 859"/>
                <a:gd name="T43" fmla="*/ 58604 h 214"/>
                <a:gd name="T44" fmla="*/ 638364 w 859"/>
                <a:gd name="T45" fmla="*/ 7418 h 214"/>
                <a:gd name="T46" fmla="*/ 636124 w 859"/>
                <a:gd name="T47" fmla="*/ 3709 h 214"/>
                <a:gd name="T48" fmla="*/ 631644 w 859"/>
                <a:gd name="T49" fmla="*/ 2967 h 214"/>
                <a:gd name="T50" fmla="*/ 562208 w 859"/>
                <a:gd name="T51" fmla="*/ 95695 h 214"/>
                <a:gd name="T52" fmla="*/ 315822 w 859"/>
                <a:gd name="T53" fmla="*/ 151332 h 214"/>
                <a:gd name="T54" fmla="*/ 291930 w 859"/>
                <a:gd name="T55" fmla="*/ 151332 h 214"/>
                <a:gd name="T56" fmla="*/ 291930 w 859"/>
                <a:gd name="T57" fmla="*/ 154299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9"/>
                <a:gd name="T88" fmla="*/ 0 h 214"/>
                <a:gd name="T89" fmla="*/ 859 w 85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w="9525">
              <a:noFill/>
              <a:round/>
              <a:headEnd/>
              <a:tailEnd/>
            </a:ln>
          </p:spPr>
          <p:txBody>
            <a:bodyPr/>
            <a:lstStyle/>
            <a:p>
              <a:endParaRPr lang="en-US"/>
            </a:p>
          </p:txBody>
        </p:sp>
        <p:sp>
          <p:nvSpPr>
            <p:cNvPr id="28976" name="Freeform 7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977" name="Freeform 75"/>
            <p:cNvSpPr>
              <a:spLocks/>
            </p:cNvSpPr>
            <p:nvPr/>
          </p:nvSpPr>
          <p:spPr bwMode="auto">
            <a:xfrm>
              <a:off x="7117149" y="3875536"/>
              <a:ext cx="420688" cy="158750"/>
            </a:xfrm>
            <a:custGeom>
              <a:avLst/>
              <a:gdLst>
                <a:gd name="T0" fmla="*/ 201751 w 563"/>
                <a:gd name="T1" fmla="*/ 51426 h 213"/>
                <a:gd name="T2" fmla="*/ 0 w 563"/>
                <a:gd name="T3" fmla="*/ 84965 h 213"/>
                <a:gd name="T4" fmla="*/ 216695 w 563"/>
                <a:gd name="T5" fmla="*/ 155769 h 213"/>
                <a:gd name="T6" fmla="*/ 420688 w 563"/>
                <a:gd name="T7" fmla="*/ 117758 h 213"/>
                <a:gd name="T8" fmla="*/ 201751 w 563"/>
                <a:gd name="T9" fmla="*/ 51426 h 213"/>
                <a:gd name="T10" fmla="*/ 0 60000 65536"/>
                <a:gd name="T11" fmla="*/ 0 60000 65536"/>
                <a:gd name="T12" fmla="*/ 0 60000 65536"/>
                <a:gd name="T13" fmla="*/ 0 60000 65536"/>
                <a:gd name="T14" fmla="*/ 0 60000 65536"/>
                <a:gd name="T15" fmla="*/ 0 w 563"/>
                <a:gd name="T16" fmla="*/ 0 h 213"/>
                <a:gd name="T17" fmla="*/ 563 w 563"/>
                <a:gd name="T18" fmla="*/ 213 h 213"/>
              </a:gdLst>
              <a:ahLst/>
              <a:cxnLst>
                <a:cxn ang="T10">
                  <a:pos x="T0" y="T1"/>
                </a:cxn>
                <a:cxn ang="T11">
                  <a:pos x="T2" y="T3"/>
                </a:cxn>
                <a:cxn ang="T12">
                  <a:pos x="T4" y="T5"/>
                </a:cxn>
                <a:cxn ang="T13">
                  <a:pos x="T6" y="T7"/>
                </a:cxn>
                <a:cxn ang="T14">
                  <a:pos x="T8" y="T9"/>
                </a:cxn>
              </a:cxnLst>
              <a:rect l="T15" t="T16" r="T17" b="T18"/>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w="9525">
              <a:noFill/>
              <a:round/>
              <a:headEnd/>
              <a:tailEnd/>
            </a:ln>
          </p:spPr>
          <p:txBody>
            <a:bodyPr/>
            <a:lstStyle/>
            <a:p>
              <a:endParaRPr lang="en-US"/>
            </a:p>
          </p:txBody>
        </p:sp>
        <p:sp>
          <p:nvSpPr>
            <p:cNvPr id="28978" name="Freeform 76"/>
            <p:cNvSpPr>
              <a:spLocks/>
            </p:cNvSpPr>
            <p:nvPr/>
          </p:nvSpPr>
          <p:spPr bwMode="auto">
            <a:xfrm>
              <a:off x="7110799" y="3905698"/>
              <a:ext cx="431800" cy="130175"/>
            </a:xfrm>
            <a:custGeom>
              <a:avLst/>
              <a:gdLst>
                <a:gd name="T0" fmla="*/ 207294 w 577"/>
                <a:gd name="T1" fmla="*/ 20948 h 174"/>
                <a:gd name="T2" fmla="*/ 209539 w 577"/>
                <a:gd name="T3" fmla="*/ 17955 h 174"/>
                <a:gd name="T4" fmla="*/ 131710 w 577"/>
                <a:gd name="T5" fmla="*/ 0 h 174"/>
                <a:gd name="T6" fmla="*/ 1497 w 577"/>
                <a:gd name="T7" fmla="*/ 52369 h 174"/>
                <a:gd name="T8" fmla="*/ 1497 w 577"/>
                <a:gd name="T9" fmla="*/ 56858 h 174"/>
                <a:gd name="T10" fmla="*/ 222261 w 577"/>
                <a:gd name="T11" fmla="*/ 129427 h 174"/>
                <a:gd name="T12" fmla="*/ 243215 w 577"/>
                <a:gd name="T13" fmla="*/ 130175 h 174"/>
                <a:gd name="T14" fmla="*/ 428807 w 577"/>
                <a:gd name="T15" fmla="*/ 90524 h 174"/>
                <a:gd name="T16" fmla="*/ 430303 w 577"/>
                <a:gd name="T17" fmla="*/ 86035 h 174"/>
                <a:gd name="T18" fmla="*/ 273897 w 577"/>
                <a:gd name="T19" fmla="*/ 5985 h 174"/>
                <a:gd name="T20" fmla="*/ 205049 w 577"/>
                <a:gd name="T21" fmla="*/ 17955 h 174"/>
                <a:gd name="T22" fmla="*/ 207294 w 577"/>
                <a:gd name="T23" fmla="*/ 20948 h 174"/>
                <a:gd name="T24" fmla="*/ 209539 w 577"/>
                <a:gd name="T25" fmla="*/ 17955 h 174"/>
                <a:gd name="T26" fmla="*/ 207294 w 577"/>
                <a:gd name="T27" fmla="*/ 20948 h 174"/>
                <a:gd name="T28" fmla="*/ 209539 w 577"/>
                <a:gd name="T29" fmla="*/ 23940 h 174"/>
                <a:gd name="T30" fmla="*/ 210287 w 577"/>
                <a:gd name="T31" fmla="*/ 23940 h 174"/>
                <a:gd name="T32" fmla="*/ 273897 w 577"/>
                <a:gd name="T33" fmla="*/ 13466 h 174"/>
                <a:gd name="T34" fmla="*/ 422071 w 577"/>
                <a:gd name="T35" fmla="*/ 89028 h 174"/>
                <a:gd name="T36" fmla="*/ 426562 w 577"/>
                <a:gd name="T37" fmla="*/ 87531 h 174"/>
                <a:gd name="T38" fmla="*/ 423568 w 577"/>
                <a:gd name="T39" fmla="*/ 84539 h 174"/>
                <a:gd name="T40" fmla="*/ 243215 w 577"/>
                <a:gd name="T41" fmla="*/ 122694 h 174"/>
                <a:gd name="T42" fmla="*/ 222261 w 577"/>
                <a:gd name="T43" fmla="*/ 122694 h 174"/>
                <a:gd name="T44" fmla="*/ 8232 w 577"/>
                <a:gd name="T45" fmla="*/ 51621 h 174"/>
                <a:gd name="T46" fmla="*/ 5238 w 577"/>
                <a:gd name="T47" fmla="*/ 54614 h 174"/>
                <a:gd name="T48" fmla="*/ 8980 w 577"/>
                <a:gd name="T49" fmla="*/ 56858 h 174"/>
                <a:gd name="T50" fmla="*/ 131710 w 577"/>
                <a:gd name="T51" fmla="*/ 7481 h 174"/>
                <a:gd name="T52" fmla="*/ 204301 w 577"/>
                <a:gd name="T53" fmla="*/ 23940 h 174"/>
                <a:gd name="T54" fmla="*/ 209539 w 577"/>
                <a:gd name="T55" fmla="*/ 23940 h 174"/>
                <a:gd name="T56" fmla="*/ 207294 w 577"/>
                <a:gd name="T57" fmla="*/ 20948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174"/>
                <a:gd name="T89" fmla="*/ 577 w 577"/>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w="9525">
              <a:noFill/>
              <a:round/>
              <a:headEnd/>
              <a:tailEnd/>
            </a:ln>
          </p:spPr>
          <p:txBody>
            <a:bodyPr/>
            <a:lstStyle/>
            <a:p>
              <a:endParaRPr lang="en-US"/>
            </a:p>
          </p:txBody>
        </p:sp>
        <p:sp>
          <p:nvSpPr>
            <p:cNvPr id="28979" name="Freeform 77"/>
            <p:cNvSpPr>
              <a:spLocks/>
            </p:cNvSpPr>
            <p:nvPr/>
          </p:nvSpPr>
          <p:spPr bwMode="auto">
            <a:xfrm>
              <a:off x="7164774" y="4021586"/>
              <a:ext cx="341313" cy="47625"/>
            </a:xfrm>
            <a:custGeom>
              <a:avLst/>
              <a:gdLst>
                <a:gd name="T0" fmla="*/ 2241 w 457"/>
                <a:gd name="T1" fmla="*/ 6697 h 64"/>
                <a:gd name="T2" fmla="*/ 187461 w 457"/>
                <a:gd name="T3" fmla="*/ 47625 h 64"/>
                <a:gd name="T4" fmla="*/ 338326 w 457"/>
                <a:gd name="T5" fmla="*/ 19348 h 64"/>
                <a:gd name="T6" fmla="*/ 339819 w 457"/>
                <a:gd name="T7" fmla="*/ 14139 h 64"/>
                <a:gd name="T8" fmla="*/ 333098 w 457"/>
                <a:gd name="T9" fmla="*/ 12650 h 64"/>
                <a:gd name="T10" fmla="*/ 187461 w 457"/>
                <a:gd name="T11" fmla="*/ 40928 h 64"/>
                <a:gd name="T12" fmla="*/ 59002 w 457"/>
                <a:gd name="T13" fmla="*/ 20836 h 64"/>
                <a:gd name="T14" fmla="*/ 21659 w 457"/>
                <a:gd name="T15" fmla="*/ 7441 h 64"/>
                <a:gd name="T16" fmla="*/ 11203 w 457"/>
                <a:gd name="T17" fmla="*/ 2977 h 64"/>
                <a:gd name="T18" fmla="*/ 8962 w 457"/>
                <a:gd name="T19" fmla="*/ 1488 h 64"/>
                <a:gd name="T20" fmla="*/ 8215 w 457"/>
                <a:gd name="T21" fmla="*/ 1488 h 64"/>
                <a:gd name="T22" fmla="*/ 1494 w 457"/>
                <a:gd name="T23" fmla="*/ 2232 h 64"/>
                <a:gd name="T24" fmla="*/ 2241 w 457"/>
                <a:gd name="T25" fmla="*/ 669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64"/>
                <a:gd name="T41" fmla="*/ 457 w 4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w="9525">
              <a:noFill/>
              <a:round/>
              <a:headEnd/>
              <a:tailEnd/>
            </a:ln>
          </p:spPr>
          <p:txBody>
            <a:bodyPr/>
            <a:lstStyle/>
            <a:p>
              <a:endParaRPr lang="en-US"/>
            </a:p>
          </p:txBody>
        </p:sp>
        <p:sp>
          <p:nvSpPr>
            <p:cNvPr id="28980" name="Freeform 78"/>
            <p:cNvSpPr>
              <a:spLocks/>
            </p:cNvSpPr>
            <p:nvPr/>
          </p:nvSpPr>
          <p:spPr bwMode="auto">
            <a:xfrm>
              <a:off x="7263199" y="3915223"/>
              <a:ext cx="98425" cy="55562"/>
            </a:xfrm>
            <a:custGeom>
              <a:avLst/>
              <a:gdLst>
                <a:gd name="T0" fmla="*/ 9842 w 130"/>
                <a:gd name="T1" fmla="*/ 52599 h 75"/>
                <a:gd name="T2" fmla="*/ 9842 w 130"/>
                <a:gd name="T3" fmla="*/ 52599 h 75"/>
                <a:gd name="T4" fmla="*/ 31799 w 130"/>
                <a:gd name="T5" fmla="*/ 31115 h 75"/>
                <a:gd name="T6" fmla="*/ 93882 w 130"/>
                <a:gd name="T7" fmla="*/ 7408 h 75"/>
                <a:gd name="T8" fmla="*/ 97668 w 130"/>
                <a:gd name="T9" fmla="*/ 2963 h 75"/>
                <a:gd name="T10" fmla="*/ 92368 w 130"/>
                <a:gd name="T11" fmla="*/ 0 h 75"/>
                <a:gd name="T12" fmla="*/ 21956 w 130"/>
                <a:gd name="T13" fmla="*/ 28151 h 75"/>
                <a:gd name="T14" fmla="*/ 757 w 130"/>
                <a:gd name="T15" fmla="*/ 49635 h 75"/>
                <a:gd name="T16" fmla="*/ 3028 w 130"/>
                <a:gd name="T17" fmla="*/ 54821 h 75"/>
                <a:gd name="T18" fmla="*/ 9842 w 130"/>
                <a:gd name="T19" fmla="*/ 52599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5"/>
                <a:gd name="T32" fmla="*/ 130 w 13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w="9525">
              <a:noFill/>
              <a:round/>
              <a:headEnd/>
              <a:tailEnd/>
            </a:ln>
          </p:spPr>
          <p:txBody>
            <a:bodyPr/>
            <a:lstStyle/>
            <a:p>
              <a:endParaRPr lang="en-US"/>
            </a:p>
          </p:txBody>
        </p:sp>
        <p:sp>
          <p:nvSpPr>
            <p:cNvPr id="28981" name="Freeform 79"/>
            <p:cNvSpPr>
              <a:spLocks/>
            </p:cNvSpPr>
            <p:nvPr/>
          </p:nvSpPr>
          <p:spPr bwMode="auto">
            <a:xfrm>
              <a:off x="7123499" y="3915223"/>
              <a:ext cx="376238" cy="79375"/>
            </a:xfrm>
            <a:custGeom>
              <a:avLst/>
              <a:gdLst>
                <a:gd name="T0" fmla="*/ 47030 w 504"/>
                <a:gd name="T1" fmla="*/ 21513 h 107"/>
                <a:gd name="T2" fmla="*/ 61213 w 504"/>
                <a:gd name="T3" fmla="*/ 27447 h 107"/>
                <a:gd name="T4" fmla="*/ 120934 w 504"/>
                <a:gd name="T5" fmla="*/ 41542 h 107"/>
                <a:gd name="T6" fmla="*/ 159752 w 504"/>
                <a:gd name="T7" fmla="*/ 77150 h 107"/>
                <a:gd name="T8" fmla="*/ 308306 w 504"/>
                <a:gd name="T9" fmla="*/ 45993 h 107"/>
                <a:gd name="T10" fmla="*/ 318011 w 504"/>
                <a:gd name="T11" fmla="*/ 22255 h 107"/>
                <a:gd name="T12" fmla="*/ 163484 w 504"/>
                <a:gd name="T13" fmla="*/ 43768 h 107"/>
                <a:gd name="T14" fmla="*/ 146315 w 504"/>
                <a:gd name="T15" fmla="*/ 34866 h 107"/>
                <a:gd name="T16" fmla="*/ 138850 w 504"/>
                <a:gd name="T17" fmla="*/ 4451 h 107"/>
                <a:gd name="T18" fmla="*/ 47030 w 504"/>
                <a:gd name="T19" fmla="*/ 2151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107"/>
                <a:gd name="T32" fmla="*/ 504 w 5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w="9525">
              <a:noFill/>
              <a:round/>
              <a:headEnd/>
              <a:tailEnd/>
            </a:ln>
          </p:spPr>
          <p:txBody>
            <a:bodyPr/>
            <a:lstStyle/>
            <a:p>
              <a:endParaRPr lang="en-US"/>
            </a:p>
          </p:txBody>
        </p:sp>
        <p:sp>
          <p:nvSpPr>
            <p:cNvPr id="28982" name="Freeform 80"/>
            <p:cNvSpPr>
              <a:spLocks/>
            </p:cNvSpPr>
            <p:nvPr/>
          </p:nvSpPr>
          <p:spPr bwMode="auto">
            <a:xfrm>
              <a:off x="7306062" y="3929511"/>
              <a:ext cx="150813" cy="34925"/>
            </a:xfrm>
            <a:custGeom>
              <a:avLst/>
              <a:gdLst>
                <a:gd name="T0" fmla="*/ 55248 w 202"/>
                <a:gd name="T1" fmla="*/ 3715 h 47"/>
                <a:gd name="T2" fmla="*/ 10452 w 202"/>
                <a:gd name="T3" fmla="*/ 31210 h 47"/>
                <a:gd name="T4" fmla="*/ 107510 w 202"/>
                <a:gd name="T5" fmla="*/ 17091 h 47"/>
                <a:gd name="T6" fmla="*/ 55248 w 202"/>
                <a:gd name="T7" fmla="*/ 3715 h 47"/>
                <a:gd name="T8" fmla="*/ 0 60000 65536"/>
                <a:gd name="T9" fmla="*/ 0 60000 65536"/>
                <a:gd name="T10" fmla="*/ 0 60000 65536"/>
                <a:gd name="T11" fmla="*/ 0 60000 65536"/>
                <a:gd name="T12" fmla="*/ 0 w 202"/>
                <a:gd name="T13" fmla="*/ 0 h 47"/>
                <a:gd name="T14" fmla="*/ 202 w 202"/>
                <a:gd name="T15" fmla="*/ 47 h 47"/>
              </a:gdLst>
              <a:ahLst/>
              <a:cxnLst>
                <a:cxn ang="T8">
                  <a:pos x="T0" y="T1"/>
                </a:cxn>
                <a:cxn ang="T9">
                  <a:pos x="T2" y="T3"/>
                </a:cxn>
                <a:cxn ang="T10">
                  <a:pos x="T4" y="T5"/>
                </a:cxn>
                <a:cxn ang="T11">
                  <a:pos x="T6" y="T7"/>
                </a:cxn>
              </a:cxnLst>
              <a:rect l="T12" t="T13" r="T14" b="T15"/>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w="9525">
              <a:noFill/>
              <a:round/>
              <a:headEnd/>
              <a:tailEnd/>
            </a:ln>
          </p:spPr>
          <p:txBody>
            <a:bodyPr/>
            <a:lstStyle/>
            <a:p>
              <a:endParaRPr lang="en-US"/>
            </a:p>
          </p:txBody>
        </p:sp>
        <p:sp>
          <p:nvSpPr>
            <p:cNvPr id="28983" name="Freeform 81"/>
            <p:cNvSpPr>
              <a:spLocks/>
            </p:cNvSpPr>
            <p:nvPr/>
          </p:nvSpPr>
          <p:spPr bwMode="auto">
            <a:xfrm>
              <a:off x="7075874" y="3629473"/>
              <a:ext cx="492125" cy="115887"/>
            </a:xfrm>
            <a:custGeom>
              <a:avLst/>
              <a:gdLst>
                <a:gd name="T0" fmla="*/ 23933 w 658"/>
                <a:gd name="T1" fmla="*/ 25257 h 156"/>
                <a:gd name="T2" fmla="*/ 443511 w 658"/>
                <a:gd name="T3" fmla="*/ 16343 h 156"/>
                <a:gd name="T4" fmla="*/ 481654 w 658"/>
                <a:gd name="T5" fmla="*/ 26743 h 156"/>
                <a:gd name="T6" fmla="*/ 197448 w 658"/>
                <a:gd name="T7" fmla="*/ 107715 h 156"/>
                <a:gd name="T8" fmla="*/ 4487 w 658"/>
                <a:gd name="T9" fmla="*/ 46058 h 156"/>
                <a:gd name="T10" fmla="*/ 23933 w 658"/>
                <a:gd name="T11" fmla="*/ 25257 h 156"/>
                <a:gd name="T12" fmla="*/ 0 60000 65536"/>
                <a:gd name="T13" fmla="*/ 0 60000 65536"/>
                <a:gd name="T14" fmla="*/ 0 60000 65536"/>
                <a:gd name="T15" fmla="*/ 0 60000 65536"/>
                <a:gd name="T16" fmla="*/ 0 60000 65536"/>
                <a:gd name="T17" fmla="*/ 0 60000 65536"/>
                <a:gd name="T18" fmla="*/ 0 w 658"/>
                <a:gd name="T19" fmla="*/ 0 h 156"/>
                <a:gd name="T20" fmla="*/ 658 w 65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w="9525">
              <a:noFill/>
              <a:round/>
              <a:headEnd/>
              <a:tailEnd/>
            </a:ln>
          </p:spPr>
          <p:txBody>
            <a:bodyPr/>
            <a:lstStyle/>
            <a:p>
              <a:endParaRPr lang="en-US"/>
            </a:p>
          </p:txBody>
        </p:sp>
        <p:sp>
          <p:nvSpPr>
            <p:cNvPr id="28984" name="Freeform 82"/>
            <p:cNvSpPr>
              <a:spLocks/>
            </p:cNvSpPr>
            <p:nvPr/>
          </p:nvSpPr>
          <p:spPr bwMode="auto">
            <a:xfrm>
              <a:off x="7123499" y="3651698"/>
              <a:ext cx="381000" cy="80962"/>
            </a:xfrm>
            <a:custGeom>
              <a:avLst/>
              <a:gdLst>
                <a:gd name="T0" fmla="*/ 18750 w 508"/>
                <a:gd name="T1" fmla="*/ 18160 h 107"/>
                <a:gd name="T2" fmla="*/ 343500 w 508"/>
                <a:gd name="T3" fmla="*/ 11350 h 107"/>
                <a:gd name="T4" fmla="*/ 372750 w 508"/>
                <a:gd name="T5" fmla="*/ 18916 h 107"/>
                <a:gd name="T6" fmla="*/ 153000 w 508"/>
                <a:gd name="T7" fmla="*/ 75665 h 107"/>
                <a:gd name="T8" fmla="*/ 3750 w 508"/>
                <a:gd name="T9" fmla="*/ 32536 h 107"/>
                <a:gd name="T10" fmla="*/ 18750 w 508"/>
                <a:gd name="T11" fmla="*/ 18160 h 107"/>
                <a:gd name="T12" fmla="*/ 0 60000 65536"/>
                <a:gd name="T13" fmla="*/ 0 60000 65536"/>
                <a:gd name="T14" fmla="*/ 0 60000 65536"/>
                <a:gd name="T15" fmla="*/ 0 60000 65536"/>
                <a:gd name="T16" fmla="*/ 0 60000 65536"/>
                <a:gd name="T17" fmla="*/ 0 60000 65536"/>
                <a:gd name="T18" fmla="*/ 0 w 508"/>
                <a:gd name="T19" fmla="*/ 0 h 107"/>
                <a:gd name="T20" fmla="*/ 508 w 5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w="9525">
              <a:noFill/>
              <a:round/>
              <a:headEnd/>
              <a:tailEnd/>
            </a:ln>
          </p:spPr>
          <p:txBody>
            <a:bodyPr/>
            <a:lstStyle/>
            <a:p>
              <a:endParaRPr lang="en-US"/>
            </a:p>
          </p:txBody>
        </p:sp>
        <p:sp>
          <p:nvSpPr>
            <p:cNvPr id="28985" name="Freeform 83"/>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8986" name="Freeform 8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987" name="Freeform 85"/>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8988" name="Freeform 86"/>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8989" name="Freeform 87"/>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990" name="Freeform 88"/>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8991" name="Freeform 89"/>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grpSp>
          <p:nvGrpSpPr>
            <p:cNvPr id="28992" name="Group 685"/>
            <p:cNvGrpSpPr>
              <a:grpSpLocks/>
            </p:cNvGrpSpPr>
            <p:nvPr/>
          </p:nvGrpSpPr>
          <p:grpSpPr bwMode="auto">
            <a:xfrm rot="353496">
              <a:off x="6693705" y="2375138"/>
              <a:ext cx="1335836" cy="1099780"/>
              <a:chOff x="1186508" y="491951"/>
              <a:chExt cx="1335836" cy="1099780"/>
            </a:xfrm>
          </p:grpSpPr>
          <p:sp>
            <p:nvSpPr>
              <p:cNvPr id="28993" name="Freeform 34"/>
              <p:cNvSpPr>
                <a:spLocks/>
              </p:cNvSpPr>
              <p:nvPr/>
            </p:nvSpPr>
            <p:spPr bwMode="auto">
              <a:xfrm rot="-483715">
                <a:off x="1186508" y="611860"/>
                <a:ext cx="372817" cy="218382"/>
              </a:xfrm>
              <a:custGeom>
                <a:avLst/>
                <a:gdLst>
                  <a:gd name="T0" fmla="*/ 0 w 245"/>
                  <a:gd name="T1" fmla="*/ 218382 h 143"/>
                  <a:gd name="T2" fmla="*/ 162822 w 245"/>
                  <a:gd name="T3" fmla="*/ 45814 h 143"/>
                  <a:gd name="T4" fmla="*/ 343905 w 245"/>
                  <a:gd name="T5" fmla="*/ 113009 h 143"/>
                  <a:gd name="T6" fmla="*/ 0 w 245"/>
                  <a:gd name="T7" fmla="*/ 21838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8994" name="Freeform 35"/>
              <p:cNvSpPr>
                <a:spLocks/>
              </p:cNvSpPr>
              <p:nvPr/>
            </p:nvSpPr>
            <p:spPr bwMode="auto">
              <a:xfrm rot="-483715">
                <a:off x="2094576" y="491951"/>
                <a:ext cx="370403" cy="220793"/>
              </a:xfrm>
              <a:custGeom>
                <a:avLst/>
                <a:gdLst>
                  <a:gd name="T0" fmla="*/ 370403 w 243"/>
                  <a:gd name="T1" fmla="*/ 220793 h 145"/>
                  <a:gd name="T2" fmla="*/ 211877 w 243"/>
                  <a:gd name="T3" fmla="*/ 47204 h 145"/>
                  <a:gd name="T4" fmla="*/ 28962 w 243"/>
                  <a:gd name="T5" fmla="*/ 109635 h 145"/>
                  <a:gd name="T6" fmla="*/ 370403 w 243"/>
                  <a:gd name="T7" fmla="*/ 22079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8995" name="Freeform 36"/>
              <p:cNvSpPr>
                <a:spLocks/>
              </p:cNvSpPr>
              <p:nvPr/>
            </p:nvSpPr>
            <p:spPr bwMode="auto">
              <a:xfrm rot="-483715">
                <a:off x="1293508" y="881100"/>
                <a:ext cx="486229" cy="700992"/>
              </a:xfrm>
              <a:custGeom>
                <a:avLst/>
                <a:gdLst>
                  <a:gd name="T0" fmla="*/ 15242 w 319"/>
                  <a:gd name="T1" fmla="*/ 371831 h 460"/>
                  <a:gd name="T2" fmla="*/ 271313 w 319"/>
                  <a:gd name="T3" fmla="*/ 688801 h 460"/>
                  <a:gd name="T4" fmla="*/ 470987 w 319"/>
                  <a:gd name="T5" fmla="*/ 329161 h 460"/>
                  <a:gd name="T6" fmla="*/ 214916 w 319"/>
                  <a:gd name="T7" fmla="*/ 12191 h 460"/>
                  <a:gd name="T8" fmla="*/ 15242 w 319"/>
                  <a:gd name="T9" fmla="*/ 37183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8996" name="Freeform 37"/>
              <p:cNvSpPr>
                <a:spLocks/>
              </p:cNvSpPr>
              <p:nvPr/>
            </p:nvSpPr>
            <p:spPr bwMode="auto">
              <a:xfrm rot="-483715">
                <a:off x="1383600" y="979451"/>
                <a:ext cx="298011" cy="516394"/>
              </a:xfrm>
              <a:custGeom>
                <a:avLst/>
                <a:gdLst>
                  <a:gd name="T0" fmla="*/ 13754 w 195"/>
                  <a:gd name="T1" fmla="*/ 272668 h 339"/>
                  <a:gd name="T2" fmla="*/ 174222 w 195"/>
                  <a:gd name="T3" fmla="*/ 508778 h 339"/>
                  <a:gd name="T4" fmla="*/ 282728 w 195"/>
                  <a:gd name="T5" fmla="*/ 245249 h 339"/>
                  <a:gd name="T6" fmla="*/ 122261 w 195"/>
                  <a:gd name="T7" fmla="*/ 7616 h 339"/>
                  <a:gd name="T8" fmla="*/ 13754 w 195"/>
                  <a:gd name="T9" fmla="*/ 27266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8997" name="Freeform 38"/>
              <p:cNvSpPr>
                <a:spLocks/>
              </p:cNvSpPr>
              <p:nvPr/>
            </p:nvSpPr>
            <p:spPr bwMode="auto">
              <a:xfrm rot="-483715">
                <a:off x="1474820" y="1075482"/>
                <a:ext cx="106175" cy="335414"/>
              </a:xfrm>
              <a:custGeom>
                <a:avLst/>
                <a:gdLst>
                  <a:gd name="T0" fmla="*/ 12134 w 70"/>
                  <a:gd name="T1" fmla="*/ 173805 h 220"/>
                  <a:gd name="T2" fmla="*/ 75839 w 70"/>
                  <a:gd name="T3" fmla="*/ 330840 h 220"/>
                  <a:gd name="T4" fmla="*/ 94041 w 70"/>
                  <a:gd name="T5" fmla="*/ 161609 h 220"/>
                  <a:gd name="T6" fmla="*/ 30336 w 70"/>
                  <a:gd name="T7" fmla="*/ 4574 h 220"/>
                  <a:gd name="T8" fmla="*/ 12134 w 70"/>
                  <a:gd name="T9" fmla="*/ 173805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8998" name="Freeform 39"/>
              <p:cNvSpPr>
                <a:spLocks/>
              </p:cNvSpPr>
              <p:nvPr/>
            </p:nvSpPr>
            <p:spPr bwMode="auto">
              <a:xfrm rot="-483715">
                <a:off x="1332077" y="1170360"/>
                <a:ext cx="468132" cy="410219"/>
              </a:xfrm>
              <a:custGeom>
                <a:avLst/>
                <a:gdLst>
                  <a:gd name="T0" fmla="*/ 323270 w 307"/>
                  <a:gd name="T1" fmla="*/ 338545 h 269"/>
                  <a:gd name="T2" fmla="*/ 448309 w 307"/>
                  <a:gd name="T3" fmla="*/ 0 h 269"/>
                  <a:gd name="T4" fmla="*/ 452883 w 307"/>
                  <a:gd name="T5" fmla="*/ 36599 h 269"/>
                  <a:gd name="T6" fmla="*/ 253127 w 307"/>
                  <a:gd name="T7" fmla="*/ 396494 h 269"/>
                  <a:gd name="T8" fmla="*/ 0 w 307"/>
                  <a:gd name="T9" fmla="*/ 99124 h 269"/>
                  <a:gd name="T10" fmla="*/ 323270 w 307"/>
                  <a:gd name="T11" fmla="*/ 33854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8999" name="Freeform 40"/>
              <p:cNvSpPr>
                <a:spLocks noEditPoints="1"/>
              </p:cNvSpPr>
              <p:nvPr/>
            </p:nvSpPr>
            <p:spPr bwMode="auto">
              <a:xfrm rot="-483715">
                <a:off x="1285232" y="873849"/>
                <a:ext cx="503120" cy="717882"/>
              </a:xfrm>
              <a:custGeom>
                <a:avLst/>
                <a:gdLst>
                  <a:gd name="T0" fmla="*/ 222592 w 330"/>
                  <a:gd name="T1" fmla="*/ 12193 h 471"/>
                  <a:gd name="T2" fmla="*/ 15246 w 330"/>
                  <a:gd name="T3" fmla="*/ 381041 h 471"/>
                  <a:gd name="T4" fmla="*/ 15246 w 330"/>
                  <a:gd name="T5" fmla="*/ 381041 h 471"/>
                  <a:gd name="T6" fmla="*/ 279003 w 330"/>
                  <a:gd name="T7" fmla="*/ 705689 h 471"/>
                  <a:gd name="T8" fmla="*/ 486349 w 330"/>
                  <a:gd name="T9" fmla="*/ 336841 h 471"/>
                  <a:gd name="T10" fmla="*/ 222592 w 330"/>
                  <a:gd name="T11" fmla="*/ 12193 h 471"/>
                  <a:gd name="T12" fmla="*/ 33541 w 330"/>
                  <a:gd name="T13" fmla="*/ 377993 h 471"/>
                  <a:gd name="T14" fmla="*/ 33541 w 330"/>
                  <a:gd name="T15" fmla="*/ 377993 h 471"/>
                  <a:gd name="T16" fmla="*/ 224117 w 330"/>
                  <a:gd name="T17" fmla="*/ 30483 h 471"/>
                  <a:gd name="T18" fmla="*/ 468054 w 330"/>
                  <a:gd name="T19" fmla="*/ 338365 h 471"/>
                  <a:gd name="T20" fmla="*/ 277478 w 330"/>
                  <a:gd name="T21" fmla="*/ 685875 h 471"/>
                  <a:gd name="T22" fmla="*/ 33541 w 330"/>
                  <a:gd name="T23" fmla="*/ 37799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9000" name="Freeform 41"/>
              <p:cNvSpPr>
                <a:spLocks/>
              </p:cNvSpPr>
              <p:nvPr/>
            </p:nvSpPr>
            <p:spPr bwMode="auto">
              <a:xfrm rot="-483715">
                <a:off x="1972445" y="758127"/>
                <a:ext cx="541730" cy="756492"/>
              </a:xfrm>
              <a:custGeom>
                <a:avLst/>
                <a:gdLst>
                  <a:gd name="T0" fmla="*/ 27468 w 355"/>
                  <a:gd name="T1" fmla="*/ 334016 h 496"/>
                  <a:gd name="T2" fmla="*/ 218218 w 355"/>
                  <a:gd name="T3" fmla="*/ 732089 h 496"/>
                  <a:gd name="T4" fmla="*/ 512736 w 355"/>
                  <a:gd name="T5" fmla="*/ 422476 h 496"/>
                  <a:gd name="T6" fmla="*/ 321986 w 355"/>
                  <a:gd name="T7" fmla="*/ 24403 h 496"/>
                  <a:gd name="T8" fmla="*/ 27468 w 355"/>
                  <a:gd name="T9" fmla="*/ 33401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9001" name="Freeform 42"/>
              <p:cNvSpPr>
                <a:spLocks/>
              </p:cNvSpPr>
              <p:nvPr/>
            </p:nvSpPr>
            <p:spPr bwMode="auto">
              <a:xfrm rot="-483715">
                <a:off x="2094732" y="918565"/>
                <a:ext cx="304043" cy="527251"/>
              </a:xfrm>
              <a:custGeom>
                <a:avLst/>
                <a:gdLst>
                  <a:gd name="T0" fmla="*/ 15279 w 199"/>
                  <a:gd name="T1" fmla="*/ 242292 h 346"/>
                  <a:gd name="T2" fmla="*/ 123756 w 199"/>
                  <a:gd name="T3" fmla="*/ 515060 h 346"/>
                  <a:gd name="T4" fmla="*/ 287237 w 199"/>
                  <a:gd name="T5" fmla="*/ 286483 h 346"/>
                  <a:gd name="T6" fmla="*/ 180287 w 199"/>
                  <a:gd name="T7" fmla="*/ 12191 h 346"/>
                  <a:gd name="T8" fmla="*/ 15279 w 199"/>
                  <a:gd name="T9" fmla="*/ 24229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9002" name="Freeform 43"/>
              <p:cNvSpPr>
                <a:spLocks/>
              </p:cNvSpPr>
              <p:nvPr/>
            </p:nvSpPr>
            <p:spPr bwMode="auto">
              <a:xfrm rot="-483715">
                <a:off x="2217016" y="1077797"/>
                <a:ext cx="66358" cy="300424"/>
              </a:xfrm>
              <a:custGeom>
                <a:avLst/>
                <a:gdLst>
                  <a:gd name="T0" fmla="*/ 1543 w 43"/>
                  <a:gd name="T1" fmla="*/ 149450 h 197"/>
                  <a:gd name="T2" fmla="*/ 27778 w 43"/>
                  <a:gd name="T3" fmla="*/ 298899 h 197"/>
                  <a:gd name="T4" fmla="*/ 63272 w 43"/>
                  <a:gd name="T5" fmla="*/ 150974 h 197"/>
                  <a:gd name="T6" fmla="*/ 37037 w 43"/>
                  <a:gd name="T7" fmla="*/ 0 h 197"/>
                  <a:gd name="T8" fmla="*/ 1543 w 43"/>
                  <a:gd name="T9" fmla="*/ 14945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9003" name="Freeform 44"/>
              <p:cNvSpPr>
                <a:spLocks/>
              </p:cNvSpPr>
              <p:nvPr/>
            </p:nvSpPr>
            <p:spPr bwMode="auto">
              <a:xfrm rot="-483715">
                <a:off x="2010320" y="970289"/>
                <a:ext cx="500709" cy="542936"/>
              </a:xfrm>
              <a:custGeom>
                <a:avLst/>
                <a:gdLst>
                  <a:gd name="T0" fmla="*/ 0 w 328"/>
                  <a:gd name="T1" fmla="*/ 224190 h 356"/>
                  <a:gd name="T2" fmla="*/ 228983 w 328"/>
                  <a:gd name="T3" fmla="*/ 474306 h 356"/>
                  <a:gd name="T4" fmla="*/ 476284 w 328"/>
                  <a:gd name="T5" fmla="*/ 0 h 356"/>
                  <a:gd name="T6" fmla="*/ 490023 w 328"/>
                  <a:gd name="T7" fmla="*/ 208939 h 356"/>
                  <a:gd name="T8" fmla="*/ 195399 w 328"/>
                  <a:gd name="T9" fmla="*/ 518534 h 356"/>
                  <a:gd name="T10" fmla="*/ 0 w 328"/>
                  <a:gd name="T11" fmla="*/ 224190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9004" name="Freeform 45"/>
              <p:cNvSpPr>
                <a:spLocks noEditPoints="1"/>
              </p:cNvSpPr>
              <p:nvPr/>
            </p:nvSpPr>
            <p:spPr bwMode="auto">
              <a:xfrm rot="-483715">
                <a:off x="1966137" y="764094"/>
                <a:ext cx="556207" cy="757698"/>
              </a:xfrm>
              <a:custGeom>
                <a:avLst/>
                <a:gdLst>
                  <a:gd name="T0" fmla="*/ 170672 w 365"/>
                  <a:gd name="T1" fmla="*/ 54884 h 497"/>
                  <a:gd name="T2" fmla="*/ 28953 w 365"/>
                  <a:gd name="T3" fmla="*/ 327777 h 497"/>
                  <a:gd name="T4" fmla="*/ 28953 w 365"/>
                  <a:gd name="T5" fmla="*/ 327777 h 497"/>
                  <a:gd name="T6" fmla="*/ 225531 w 365"/>
                  <a:gd name="T7" fmla="*/ 733305 h 497"/>
                  <a:gd name="T8" fmla="*/ 527254 w 365"/>
                  <a:gd name="T9" fmla="*/ 417725 h 497"/>
                  <a:gd name="T10" fmla="*/ 330676 w 365"/>
                  <a:gd name="T11" fmla="*/ 10672 h 497"/>
                  <a:gd name="T12" fmla="*/ 170672 w 365"/>
                  <a:gd name="T13" fmla="*/ 54884 h 497"/>
                  <a:gd name="T14" fmla="*/ 228578 w 365"/>
                  <a:gd name="T15" fmla="*/ 711962 h 497"/>
                  <a:gd name="T16" fmla="*/ 47239 w 365"/>
                  <a:gd name="T17" fmla="*/ 330826 h 497"/>
                  <a:gd name="T18" fmla="*/ 47239 w 365"/>
                  <a:gd name="T19" fmla="*/ 330826 h 497"/>
                  <a:gd name="T20" fmla="*/ 181339 w 365"/>
                  <a:gd name="T21" fmla="*/ 73178 h 497"/>
                  <a:gd name="T22" fmla="*/ 327629 w 365"/>
                  <a:gd name="T23" fmla="*/ 32015 h 497"/>
                  <a:gd name="T24" fmla="*/ 508968 w 365"/>
                  <a:gd name="T25" fmla="*/ 413151 h 497"/>
                  <a:gd name="T26" fmla="*/ 228578 w 365"/>
                  <a:gd name="T27" fmla="*/ 711962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9005" name="Freeform 46"/>
              <p:cNvSpPr>
                <a:spLocks/>
              </p:cNvSpPr>
              <p:nvPr/>
            </p:nvSpPr>
            <p:spPr bwMode="auto">
              <a:xfrm rot="-483715">
                <a:off x="2081597" y="1051500"/>
                <a:ext cx="211142" cy="323348"/>
              </a:xfrm>
              <a:custGeom>
                <a:avLst/>
                <a:gdLst>
                  <a:gd name="T0" fmla="*/ 9180 w 138"/>
                  <a:gd name="T1" fmla="*/ 150997 h 212"/>
                  <a:gd name="T2" fmla="*/ 88741 w 138"/>
                  <a:gd name="T3" fmla="*/ 317247 h 212"/>
                  <a:gd name="T4" fmla="*/ 201962 w 138"/>
                  <a:gd name="T5" fmla="*/ 172351 h 212"/>
                  <a:gd name="T6" fmla="*/ 122401 w 138"/>
                  <a:gd name="T7" fmla="*/ 6101 h 212"/>
                  <a:gd name="T8" fmla="*/ 9180 w 138"/>
                  <a:gd name="T9" fmla="*/ 150997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9006" name="Freeform 47"/>
              <p:cNvSpPr>
                <a:spLocks/>
              </p:cNvSpPr>
              <p:nvPr/>
            </p:nvSpPr>
            <p:spPr bwMode="auto">
              <a:xfrm rot="-483715">
                <a:off x="2181528" y="1114929"/>
                <a:ext cx="80837" cy="102555"/>
              </a:xfrm>
              <a:custGeom>
                <a:avLst/>
                <a:gdLst>
                  <a:gd name="T0" fmla="*/ 3050 w 53"/>
                  <a:gd name="T1" fmla="*/ 47451 h 67"/>
                  <a:gd name="T2" fmla="*/ 35080 w 53"/>
                  <a:gd name="T3" fmla="*/ 99494 h 67"/>
                  <a:gd name="T4" fmla="*/ 77787 w 53"/>
                  <a:gd name="T5" fmla="*/ 55104 h 67"/>
                  <a:gd name="T6" fmla="*/ 45757 w 53"/>
                  <a:gd name="T7" fmla="*/ 3061 h 67"/>
                  <a:gd name="T8" fmla="*/ 3050 w 53"/>
                  <a:gd name="T9" fmla="*/ 4745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9007" name="Freeform 48"/>
              <p:cNvSpPr>
                <a:spLocks/>
              </p:cNvSpPr>
              <p:nvPr/>
            </p:nvSpPr>
            <p:spPr bwMode="auto">
              <a:xfrm rot="-483715">
                <a:off x="1483781" y="1133641"/>
                <a:ext cx="212349" cy="320937"/>
              </a:xfrm>
              <a:custGeom>
                <a:avLst/>
                <a:gdLst>
                  <a:gd name="T0" fmla="*/ 9166 w 139"/>
                  <a:gd name="T1" fmla="*/ 170355 h 211"/>
                  <a:gd name="T2" fmla="*/ 122215 w 139"/>
                  <a:gd name="T3" fmla="*/ 314853 h 211"/>
                  <a:gd name="T4" fmla="*/ 203183 w 139"/>
                  <a:gd name="T5" fmla="*/ 150582 h 211"/>
                  <a:gd name="T6" fmla="*/ 90134 w 139"/>
                  <a:gd name="T7" fmla="*/ 6084 h 211"/>
                  <a:gd name="T8" fmla="*/ 9166 w 139"/>
                  <a:gd name="T9" fmla="*/ 17035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9008" name="Freeform 49"/>
              <p:cNvSpPr>
                <a:spLocks/>
              </p:cNvSpPr>
              <p:nvPr/>
            </p:nvSpPr>
            <p:spPr bwMode="auto">
              <a:xfrm rot="-483715">
                <a:off x="1573062" y="1190141"/>
                <a:ext cx="80837" cy="101348"/>
              </a:xfrm>
              <a:custGeom>
                <a:avLst/>
                <a:gdLst>
                  <a:gd name="T0" fmla="*/ 3050 w 53"/>
                  <a:gd name="T1" fmla="*/ 55281 h 66"/>
                  <a:gd name="T2" fmla="*/ 45757 w 53"/>
                  <a:gd name="T3" fmla="*/ 99812 h 66"/>
                  <a:gd name="T4" fmla="*/ 77787 w 53"/>
                  <a:gd name="T5" fmla="*/ 46067 h 66"/>
                  <a:gd name="T6" fmla="*/ 35080 w 53"/>
                  <a:gd name="T7" fmla="*/ 1536 h 66"/>
                  <a:gd name="T8" fmla="*/ 3050 w 53"/>
                  <a:gd name="T9" fmla="*/ 5528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grpSp>
        <p:nvGrpSpPr>
          <p:cNvPr id="28732" name="Group 806"/>
          <p:cNvGrpSpPr>
            <a:grpSpLocks/>
          </p:cNvGrpSpPr>
          <p:nvPr/>
        </p:nvGrpSpPr>
        <p:grpSpPr bwMode="auto">
          <a:xfrm>
            <a:off x="423863" y="1235075"/>
            <a:ext cx="962025" cy="593725"/>
            <a:chOff x="5465761" y="2074993"/>
            <a:chExt cx="3601228" cy="2225040"/>
          </a:xfrm>
        </p:grpSpPr>
        <p:sp>
          <p:nvSpPr>
            <p:cNvPr id="808" name="Teardrop 807"/>
            <p:cNvSpPr/>
            <p:nvPr/>
          </p:nvSpPr>
          <p:spPr>
            <a:xfrm rot="18990234">
              <a:off x="6161046" y="2074993"/>
              <a:ext cx="2228485"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8888" name="Group 808"/>
            <p:cNvGrpSpPr>
              <a:grpSpLocks/>
            </p:cNvGrpSpPr>
            <p:nvPr/>
          </p:nvGrpSpPr>
          <p:grpSpPr bwMode="auto">
            <a:xfrm rot="3325762">
              <a:off x="5564979" y="2993352"/>
              <a:ext cx="746125" cy="944562"/>
              <a:chOff x="3722689" y="2281238"/>
              <a:chExt cx="746125" cy="944562"/>
            </a:xfrm>
          </p:grpSpPr>
          <p:sp>
            <p:nvSpPr>
              <p:cNvPr id="28948" name="Freeform 10"/>
              <p:cNvSpPr>
                <a:spLocks/>
              </p:cNvSpPr>
              <p:nvPr/>
            </p:nvSpPr>
            <p:spPr bwMode="auto">
              <a:xfrm>
                <a:off x="3722689" y="2281238"/>
                <a:ext cx="746125" cy="938212"/>
              </a:xfrm>
              <a:custGeom>
                <a:avLst/>
                <a:gdLst>
                  <a:gd name="T0" fmla="*/ 0 w 997"/>
                  <a:gd name="T1" fmla="*/ 865008 h 1256"/>
                  <a:gd name="T2" fmla="*/ 11226 w 997"/>
                  <a:gd name="T3" fmla="*/ 820936 h 1256"/>
                  <a:gd name="T4" fmla="*/ 24696 w 997"/>
                  <a:gd name="T5" fmla="*/ 769394 h 1256"/>
                  <a:gd name="T6" fmla="*/ 30683 w 997"/>
                  <a:gd name="T7" fmla="*/ 560238 h 1256"/>
                  <a:gd name="T8" fmla="*/ 63611 w 997"/>
                  <a:gd name="T9" fmla="*/ 490022 h 1256"/>
                  <a:gd name="T10" fmla="*/ 77082 w 997"/>
                  <a:gd name="T11" fmla="*/ 478817 h 1256"/>
                  <a:gd name="T12" fmla="*/ 76334 w 997"/>
                  <a:gd name="T13" fmla="*/ 478070 h 1256"/>
                  <a:gd name="T14" fmla="*/ 123481 w 997"/>
                  <a:gd name="T15" fmla="*/ 369757 h 1256"/>
                  <a:gd name="T16" fmla="*/ 123481 w 997"/>
                  <a:gd name="T17" fmla="*/ 367516 h 1256"/>
                  <a:gd name="T18" fmla="*/ 197570 w 997"/>
                  <a:gd name="T19" fmla="*/ 130722 h 1256"/>
                  <a:gd name="T20" fmla="*/ 285877 w 997"/>
                  <a:gd name="T21" fmla="*/ 41084 h 1256"/>
                  <a:gd name="T22" fmla="*/ 392146 w 997"/>
                  <a:gd name="T23" fmla="*/ 1494 h 1256"/>
                  <a:gd name="T24" fmla="*/ 425823 w 997"/>
                  <a:gd name="T25" fmla="*/ 62000 h 1256"/>
                  <a:gd name="T26" fmla="*/ 311322 w 997"/>
                  <a:gd name="T27" fmla="*/ 144168 h 1256"/>
                  <a:gd name="T28" fmla="*/ 236485 w 997"/>
                  <a:gd name="T29" fmla="*/ 244264 h 1256"/>
                  <a:gd name="T30" fmla="*/ 233492 w 997"/>
                  <a:gd name="T31" fmla="*/ 332408 h 1256"/>
                  <a:gd name="T32" fmla="*/ 236485 w 997"/>
                  <a:gd name="T33" fmla="*/ 336143 h 1256"/>
                  <a:gd name="T34" fmla="*/ 237233 w 997"/>
                  <a:gd name="T35" fmla="*/ 336143 h 1256"/>
                  <a:gd name="T36" fmla="*/ 289619 w 997"/>
                  <a:gd name="T37" fmla="*/ 342866 h 1256"/>
                  <a:gd name="T38" fmla="*/ 328534 w 997"/>
                  <a:gd name="T39" fmla="*/ 369010 h 1256"/>
                  <a:gd name="T40" fmla="*/ 329283 w 997"/>
                  <a:gd name="T41" fmla="*/ 370504 h 1256"/>
                  <a:gd name="T42" fmla="*/ 353231 w 997"/>
                  <a:gd name="T43" fmla="*/ 372745 h 1256"/>
                  <a:gd name="T44" fmla="*/ 475215 w 997"/>
                  <a:gd name="T45" fmla="*/ 422046 h 1256"/>
                  <a:gd name="T46" fmla="*/ 535085 w 997"/>
                  <a:gd name="T47" fmla="*/ 458648 h 1256"/>
                  <a:gd name="T48" fmla="*/ 615160 w 997"/>
                  <a:gd name="T49" fmla="*/ 482552 h 1256"/>
                  <a:gd name="T50" fmla="*/ 710203 w 997"/>
                  <a:gd name="T51" fmla="*/ 492262 h 1256"/>
                  <a:gd name="T52" fmla="*/ 742383 w 997"/>
                  <a:gd name="T53" fmla="*/ 534841 h 1256"/>
                  <a:gd name="T54" fmla="*/ 669043 w 997"/>
                  <a:gd name="T55" fmla="*/ 594599 h 1256"/>
                  <a:gd name="T56" fmla="*/ 552297 w 997"/>
                  <a:gd name="T57" fmla="*/ 566214 h 1256"/>
                  <a:gd name="T58" fmla="*/ 480454 w 997"/>
                  <a:gd name="T59" fmla="*/ 539322 h 1256"/>
                  <a:gd name="T60" fmla="*/ 404120 w 997"/>
                  <a:gd name="T61" fmla="*/ 558744 h 1256"/>
                  <a:gd name="T62" fmla="*/ 398133 w 997"/>
                  <a:gd name="T63" fmla="*/ 605057 h 1256"/>
                  <a:gd name="T64" fmla="*/ 416094 w 997"/>
                  <a:gd name="T65" fmla="*/ 658840 h 1256"/>
                  <a:gd name="T66" fmla="*/ 443784 w 997"/>
                  <a:gd name="T67" fmla="*/ 714864 h 1256"/>
                  <a:gd name="T68" fmla="*/ 471473 w 997"/>
                  <a:gd name="T69" fmla="*/ 855297 h 1256"/>
                  <a:gd name="T70" fmla="*/ 393643 w 997"/>
                  <a:gd name="T71" fmla="*/ 858285 h 1256"/>
                  <a:gd name="T72" fmla="*/ 344250 w 997"/>
                  <a:gd name="T73" fmla="*/ 792550 h 1256"/>
                  <a:gd name="T74" fmla="*/ 301593 w 997"/>
                  <a:gd name="T75" fmla="*/ 688719 h 1256"/>
                  <a:gd name="T76" fmla="*/ 294109 w 997"/>
                  <a:gd name="T77" fmla="*/ 592358 h 1256"/>
                  <a:gd name="T78" fmla="*/ 276149 w 997"/>
                  <a:gd name="T79" fmla="*/ 634189 h 1256"/>
                  <a:gd name="T80" fmla="*/ 261930 w 997"/>
                  <a:gd name="T81" fmla="*/ 691707 h 1256"/>
                  <a:gd name="T82" fmla="*/ 255194 w 997"/>
                  <a:gd name="T83" fmla="*/ 758936 h 1256"/>
                  <a:gd name="T84" fmla="*/ 269413 w 997"/>
                  <a:gd name="T85" fmla="*/ 832140 h 1256"/>
                  <a:gd name="T86" fmla="*/ 231995 w 997"/>
                  <a:gd name="T87" fmla="*/ 938212 h 1256"/>
                  <a:gd name="T88" fmla="*/ 202808 w 997"/>
                  <a:gd name="T89" fmla="*/ 924766 h 1256"/>
                  <a:gd name="T90" fmla="*/ 98037 w 997"/>
                  <a:gd name="T91" fmla="*/ 819442 h 1256"/>
                  <a:gd name="T92" fmla="*/ 98037 w 997"/>
                  <a:gd name="T93" fmla="*/ 818695 h 1256"/>
                  <a:gd name="T94" fmla="*/ 29935 w 997"/>
                  <a:gd name="T95" fmla="*/ 908333 h 1256"/>
                  <a:gd name="T96" fmla="*/ 0 w 997"/>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7"/>
                  <a:gd name="T148" fmla="*/ 0 h 1256"/>
                  <a:gd name="T149" fmla="*/ 997 w 997"/>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w="9525">
                <a:noFill/>
                <a:round/>
                <a:headEnd/>
                <a:tailEnd/>
              </a:ln>
            </p:spPr>
            <p:txBody>
              <a:bodyPr/>
              <a:lstStyle/>
              <a:p>
                <a:endParaRPr lang="en-US"/>
              </a:p>
            </p:txBody>
          </p:sp>
          <p:sp>
            <p:nvSpPr>
              <p:cNvPr id="870" name="Freeform 11"/>
              <p:cNvSpPr>
                <a:spLocks/>
              </p:cNvSpPr>
              <p:nvPr/>
            </p:nvSpPr>
            <p:spPr bwMode="auto">
              <a:xfrm>
                <a:off x="3848404" y="2281885"/>
                <a:ext cx="303413" cy="356558"/>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871" name="Freeform 12"/>
              <p:cNvSpPr>
                <a:spLocks/>
              </p:cNvSpPr>
              <p:nvPr/>
            </p:nvSpPr>
            <p:spPr bwMode="auto">
              <a:xfrm>
                <a:off x="3849288" y="2292196"/>
                <a:ext cx="291518" cy="350613"/>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a:lstStyle/>
              <a:p>
                <a:pPr fontAlgn="auto">
                  <a:spcBef>
                    <a:spcPts val="0"/>
                  </a:spcBef>
                  <a:spcAft>
                    <a:spcPts val="0"/>
                  </a:spcAft>
                  <a:defRPr/>
                </a:pPr>
                <a:endParaRPr lang="nl-BE">
                  <a:latin typeface="+mn-lt"/>
                  <a:cs typeface="+mn-cs"/>
                </a:endParaRPr>
              </a:p>
            </p:txBody>
          </p:sp>
          <p:sp>
            <p:nvSpPr>
              <p:cNvPr id="28951" name="Freeform 13"/>
              <p:cNvSpPr>
                <a:spLocks/>
              </p:cNvSpPr>
              <p:nvPr/>
            </p:nvSpPr>
            <p:spPr bwMode="auto">
              <a:xfrm>
                <a:off x="3727451" y="2625725"/>
                <a:ext cx="735013" cy="600075"/>
              </a:xfrm>
              <a:custGeom>
                <a:avLst/>
                <a:gdLst>
                  <a:gd name="T0" fmla="*/ 70286 w 983"/>
                  <a:gd name="T1" fmla="*/ 538050 h 803"/>
                  <a:gd name="T2" fmla="*/ 86736 w 983"/>
                  <a:gd name="T3" fmla="*/ 461079 h 803"/>
                  <a:gd name="T4" fmla="*/ 71782 w 983"/>
                  <a:gd name="T5" fmla="*/ 334787 h 803"/>
                  <a:gd name="T6" fmla="*/ 75520 w 983"/>
                  <a:gd name="T7" fmla="*/ 280982 h 803"/>
                  <a:gd name="T8" fmla="*/ 88979 w 983"/>
                  <a:gd name="T9" fmla="*/ 434924 h 803"/>
                  <a:gd name="T10" fmla="*/ 192165 w 983"/>
                  <a:gd name="T11" fmla="*/ 572425 h 803"/>
                  <a:gd name="T12" fmla="*/ 157770 w 983"/>
                  <a:gd name="T13" fmla="*/ 453606 h 803"/>
                  <a:gd name="T14" fmla="*/ 154031 w 983"/>
                  <a:gd name="T15" fmla="*/ 394570 h 803"/>
                  <a:gd name="T16" fmla="*/ 184688 w 983"/>
                  <a:gd name="T17" fmla="*/ 260057 h 803"/>
                  <a:gd name="T18" fmla="*/ 164499 w 983"/>
                  <a:gd name="T19" fmla="*/ 364678 h 803"/>
                  <a:gd name="T20" fmla="*/ 191417 w 983"/>
                  <a:gd name="T21" fmla="*/ 544775 h 803"/>
                  <a:gd name="T22" fmla="*/ 257217 w 983"/>
                  <a:gd name="T23" fmla="*/ 496949 h 803"/>
                  <a:gd name="T24" fmla="*/ 266190 w 983"/>
                  <a:gd name="T25" fmla="*/ 287707 h 803"/>
                  <a:gd name="T26" fmla="*/ 291613 w 983"/>
                  <a:gd name="T27" fmla="*/ 234650 h 803"/>
                  <a:gd name="T28" fmla="*/ 293108 w 983"/>
                  <a:gd name="T29" fmla="*/ 248848 h 803"/>
                  <a:gd name="T30" fmla="*/ 299090 w 983"/>
                  <a:gd name="T31" fmla="*/ 322830 h 803"/>
                  <a:gd name="T32" fmla="*/ 327503 w 983"/>
                  <a:gd name="T33" fmla="*/ 402790 h 803"/>
                  <a:gd name="T34" fmla="*/ 331990 w 983"/>
                  <a:gd name="T35" fmla="*/ 412505 h 803"/>
                  <a:gd name="T36" fmla="*/ 404519 w 983"/>
                  <a:gd name="T37" fmla="*/ 507411 h 803"/>
                  <a:gd name="T38" fmla="*/ 470319 w 983"/>
                  <a:gd name="T39" fmla="*/ 460332 h 803"/>
                  <a:gd name="T40" fmla="*/ 395546 w 983"/>
                  <a:gd name="T41" fmla="*/ 298169 h 803"/>
                  <a:gd name="T42" fmla="*/ 388817 w 983"/>
                  <a:gd name="T43" fmla="*/ 211483 h 803"/>
                  <a:gd name="T44" fmla="*/ 438167 w 983"/>
                  <a:gd name="T45" fmla="*/ 166646 h 803"/>
                  <a:gd name="T46" fmla="*/ 409005 w 983"/>
                  <a:gd name="T47" fmla="*/ 196538 h 803"/>
                  <a:gd name="T48" fmla="*/ 494246 w 983"/>
                  <a:gd name="T49" fmla="*/ 191307 h 803"/>
                  <a:gd name="T50" fmla="*/ 722302 w 983"/>
                  <a:gd name="T51" fmla="*/ 206252 h 803"/>
                  <a:gd name="T52" fmla="*/ 670709 w 983"/>
                  <a:gd name="T53" fmla="*/ 151700 h 803"/>
                  <a:gd name="T54" fmla="*/ 471066 w 983"/>
                  <a:gd name="T55" fmla="*/ 88180 h 803"/>
                  <a:gd name="T56" fmla="*/ 281892 w 983"/>
                  <a:gd name="T57" fmla="*/ 35870 h 803"/>
                  <a:gd name="T58" fmla="*/ 216092 w 983"/>
                  <a:gd name="T59" fmla="*/ 45585 h 803"/>
                  <a:gd name="T60" fmla="*/ 318531 w 983"/>
                  <a:gd name="T61" fmla="*/ 26155 h 803"/>
                  <a:gd name="T62" fmla="*/ 260208 w 983"/>
                  <a:gd name="T63" fmla="*/ 2989 h 803"/>
                  <a:gd name="T64" fmla="*/ 81502 w 983"/>
                  <a:gd name="T65" fmla="*/ 127787 h 803"/>
                  <a:gd name="T66" fmla="*/ 148049 w 983"/>
                  <a:gd name="T67" fmla="*/ 73982 h 803"/>
                  <a:gd name="T68" fmla="*/ 79259 w 983"/>
                  <a:gd name="T69" fmla="*/ 136754 h 803"/>
                  <a:gd name="T70" fmla="*/ 35143 w 983"/>
                  <a:gd name="T71" fmla="*/ 352722 h 803"/>
                  <a:gd name="T72" fmla="*/ 30657 w 983"/>
                  <a:gd name="T73" fmla="*/ 556732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3"/>
                  <a:gd name="T113" fmla="*/ 983 w 98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w="9525">
                <a:noFill/>
                <a:round/>
                <a:headEnd/>
                <a:tailEnd/>
              </a:ln>
            </p:spPr>
            <p:txBody>
              <a:bodyPr/>
              <a:lstStyle/>
              <a:p>
                <a:endParaRPr lang="en-US"/>
              </a:p>
            </p:txBody>
          </p:sp>
          <p:sp>
            <p:nvSpPr>
              <p:cNvPr id="28952" name="Freeform 14"/>
              <p:cNvSpPr>
                <a:spLocks/>
              </p:cNvSpPr>
              <p:nvPr/>
            </p:nvSpPr>
            <p:spPr bwMode="auto">
              <a:xfrm>
                <a:off x="4060826" y="2660650"/>
                <a:ext cx="387350" cy="127000"/>
              </a:xfrm>
              <a:custGeom>
                <a:avLst/>
                <a:gdLst>
                  <a:gd name="T0" fmla="*/ 352339 w 520"/>
                  <a:gd name="T1" fmla="*/ 122518 h 170"/>
                  <a:gd name="T2" fmla="*/ 221981 w 520"/>
                  <a:gd name="T3" fmla="*/ 111312 h 170"/>
                  <a:gd name="T4" fmla="*/ 143022 w 520"/>
                  <a:gd name="T5" fmla="*/ 70971 h 170"/>
                  <a:gd name="T6" fmla="*/ 74490 w 520"/>
                  <a:gd name="T7" fmla="*/ 25400 h 170"/>
                  <a:gd name="T8" fmla="*/ 0 w 520"/>
                  <a:gd name="T9" fmla="*/ 0 h 170"/>
                  <a:gd name="T10" fmla="*/ 16388 w 520"/>
                  <a:gd name="T11" fmla="*/ 2241 h 170"/>
                  <a:gd name="T12" fmla="*/ 137807 w 520"/>
                  <a:gd name="T13" fmla="*/ 53041 h 170"/>
                  <a:gd name="T14" fmla="*/ 242094 w 520"/>
                  <a:gd name="T15" fmla="*/ 104588 h 170"/>
                  <a:gd name="T16" fmla="*/ 336696 w 520"/>
                  <a:gd name="T17" fmla="*/ 116541 h 170"/>
                  <a:gd name="T18" fmla="*/ 379901 w 520"/>
                  <a:gd name="T19" fmla="*/ 122518 h 170"/>
                  <a:gd name="T20" fmla="*/ 387350 w 520"/>
                  <a:gd name="T21" fmla="*/ 127000 h 170"/>
                  <a:gd name="T22" fmla="*/ 352339 w 520"/>
                  <a:gd name="T23" fmla="*/ 122518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w="9525">
                <a:noFill/>
                <a:round/>
                <a:headEnd/>
                <a:tailEnd/>
              </a:ln>
            </p:spPr>
            <p:txBody>
              <a:bodyPr/>
              <a:lstStyle/>
              <a:p>
                <a:endParaRPr lang="en-US"/>
              </a:p>
            </p:txBody>
          </p:sp>
          <p:sp>
            <p:nvSpPr>
              <p:cNvPr id="28953" name="Freeform 15"/>
              <p:cNvSpPr>
                <a:spLocks/>
              </p:cNvSpPr>
              <p:nvPr/>
            </p:nvSpPr>
            <p:spPr bwMode="auto">
              <a:xfrm>
                <a:off x="4025901" y="2776538"/>
                <a:ext cx="422275" cy="363537"/>
              </a:xfrm>
              <a:custGeom>
                <a:avLst/>
                <a:gdLst>
                  <a:gd name="T0" fmla="*/ 10463 w 565"/>
                  <a:gd name="T1" fmla="*/ 200882 h 485"/>
                  <a:gd name="T2" fmla="*/ 747 w 565"/>
                  <a:gd name="T3" fmla="*/ 172399 h 485"/>
                  <a:gd name="T4" fmla="*/ 0 w 565"/>
                  <a:gd name="T5" fmla="*/ 169401 h 485"/>
                  <a:gd name="T6" fmla="*/ 37369 w 565"/>
                  <a:gd name="T7" fmla="*/ 239859 h 485"/>
                  <a:gd name="T8" fmla="*/ 91181 w 565"/>
                  <a:gd name="T9" fmla="*/ 317064 h 485"/>
                  <a:gd name="T10" fmla="*/ 143499 w 565"/>
                  <a:gd name="T11" fmla="*/ 326059 h 485"/>
                  <a:gd name="T12" fmla="*/ 150973 w 565"/>
                  <a:gd name="T13" fmla="*/ 271341 h 485"/>
                  <a:gd name="T14" fmla="*/ 97161 w 565"/>
                  <a:gd name="T15" fmla="*/ 198634 h 485"/>
                  <a:gd name="T16" fmla="*/ 72497 w 565"/>
                  <a:gd name="T17" fmla="*/ 112434 h 485"/>
                  <a:gd name="T18" fmla="*/ 106129 w 565"/>
                  <a:gd name="T19" fmla="*/ 29982 h 485"/>
                  <a:gd name="T20" fmla="*/ 186847 w 565"/>
                  <a:gd name="T21" fmla="*/ 5247 h 485"/>
                  <a:gd name="T22" fmla="*/ 145741 w 565"/>
                  <a:gd name="T23" fmla="*/ 26984 h 485"/>
                  <a:gd name="T24" fmla="*/ 147983 w 565"/>
                  <a:gd name="T25" fmla="*/ 31482 h 485"/>
                  <a:gd name="T26" fmla="*/ 345294 w 565"/>
                  <a:gd name="T27" fmla="*/ 60714 h 485"/>
                  <a:gd name="T28" fmla="*/ 422275 w 565"/>
                  <a:gd name="T29" fmla="*/ 56967 h 485"/>
                  <a:gd name="T30" fmla="*/ 303440 w 565"/>
                  <a:gd name="T31" fmla="*/ 87699 h 485"/>
                  <a:gd name="T32" fmla="*/ 195816 w 565"/>
                  <a:gd name="T33" fmla="*/ 40476 h 485"/>
                  <a:gd name="T34" fmla="*/ 107624 w 565"/>
                  <a:gd name="T35" fmla="*/ 50221 h 485"/>
                  <a:gd name="T36" fmla="*/ 110614 w 565"/>
                  <a:gd name="T37" fmla="*/ 45723 h 485"/>
                  <a:gd name="T38" fmla="*/ 146488 w 565"/>
                  <a:gd name="T39" fmla="*/ 13492 h 485"/>
                  <a:gd name="T40" fmla="*/ 139762 w 565"/>
                  <a:gd name="T41" fmla="*/ 15741 h 485"/>
                  <a:gd name="T42" fmla="*/ 128551 w 565"/>
                  <a:gd name="T43" fmla="*/ 21737 h 485"/>
                  <a:gd name="T44" fmla="*/ 90434 w 565"/>
                  <a:gd name="T45" fmla="*/ 60714 h 485"/>
                  <a:gd name="T46" fmla="*/ 87445 w 565"/>
                  <a:gd name="T47" fmla="*/ 66711 h 485"/>
                  <a:gd name="T48" fmla="*/ 97161 w 565"/>
                  <a:gd name="T49" fmla="*/ 147663 h 485"/>
                  <a:gd name="T50" fmla="*/ 136025 w 565"/>
                  <a:gd name="T51" fmla="*/ 230115 h 485"/>
                  <a:gd name="T52" fmla="*/ 171900 w 565"/>
                  <a:gd name="T53" fmla="*/ 310318 h 485"/>
                  <a:gd name="T54" fmla="*/ 162183 w 565"/>
                  <a:gd name="T55" fmla="*/ 348546 h 485"/>
                  <a:gd name="T56" fmla="*/ 106129 w 565"/>
                  <a:gd name="T57" fmla="*/ 357541 h 485"/>
                  <a:gd name="T58" fmla="*/ 48580 w 565"/>
                  <a:gd name="T59" fmla="*/ 290080 h 485"/>
                  <a:gd name="T60" fmla="*/ 33633 w 565"/>
                  <a:gd name="T61" fmla="*/ 262346 h 485"/>
                  <a:gd name="T62" fmla="*/ 32138 w 565"/>
                  <a:gd name="T63" fmla="*/ 261597 h 485"/>
                  <a:gd name="T64" fmla="*/ 29148 w 565"/>
                  <a:gd name="T65" fmla="*/ 252602 h 485"/>
                  <a:gd name="T66" fmla="*/ 10463 w 565"/>
                  <a:gd name="T67" fmla="*/ 200882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w="9525">
                <a:noFill/>
                <a:round/>
                <a:headEnd/>
                <a:tailEnd/>
              </a:ln>
            </p:spPr>
            <p:txBody>
              <a:bodyPr/>
              <a:lstStyle/>
              <a:p>
                <a:endParaRPr lang="en-US"/>
              </a:p>
            </p:txBody>
          </p:sp>
          <p:sp>
            <p:nvSpPr>
              <p:cNvPr id="28954" name="Freeform 16"/>
              <p:cNvSpPr>
                <a:spLocks/>
              </p:cNvSpPr>
              <p:nvPr/>
            </p:nvSpPr>
            <p:spPr bwMode="auto">
              <a:xfrm>
                <a:off x="3921126" y="2840038"/>
                <a:ext cx="98425" cy="385762"/>
              </a:xfrm>
              <a:custGeom>
                <a:avLst/>
                <a:gdLst>
                  <a:gd name="T0" fmla="*/ 23681 w 133"/>
                  <a:gd name="T1" fmla="*/ 248203 h 516"/>
                  <a:gd name="T2" fmla="*/ 25161 w 133"/>
                  <a:gd name="T3" fmla="*/ 91955 h 516"/>
                  <a:gd name="T4" fmla="*/ 68083 w 133"/>
                  <a:gd name="T5" fmla="*/ 14204 h 516"/>
                  <a:gd name="T6" fmla="*/ 84364 w 133"/>
                  <a:gd name="T7" fmla="*/ 1495 h 516"/>
                  <a:gd name="T8" fmla="*/ 98425 w 133"/>
                  <a:gd name="T9" fmla="*/ 14952 h 516"/>
                  <a:gd name="T10" fmla="*/ 97685 w 133"/>
                  <a:gd name="T11" fmla="*/ 20185 h 516"/>
                  <a:gd name="T12" fmla="*/ 97685 w 133"/>
                  <a:gd name="T13" fmla="*/ 20933 h 516"/>
                  <a:gd name="T14" fmla="*/ 96205 w 133"/>
                  <a:gd name="T15" fmla="*/ 31399 h 516"/>
                  <a:gd name="T16" fmla="*/ 95465 w 133"/>
                  <a:gd name="T17" fmla="*/ 32147 h 516"/>
                  <a:gd name="T18" fmla="*/ 72524 w 133"/>
                  <a:gd name="T19" fmla="*/ 74012 h 516"/>
                  <a:gd name="T20" fmla="*/ 49583 w 133"/>
                  <a:gd name="T21" fmla="*/ 180172 h 516"/>
                  <a:gd name="T22" fmla="*/ 63643 w 133"/>
                  <a:gd name="T23" fmla="*/ 283341 h 516"/>
                  <a:gd name="T24" fmla="*/ 57723 w 133"/>
                  <a:gd name="T25" fmla="*/ 357353 h 516"/>
                  <a:gd name="T26" fmla="*/ 0 w 133"/>
                  <a:gd name="T27" fmla="*/ 334177 h 516"/>
                  <a:gd name="T28" fmla="*/ 23681 w 133"/>
                  <a:gd name="T29" fmla="*/ 248203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16"/>
                  <a:gd name="T47" fmla="*/ 133 w 133"/>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w="9525">
                <a:noFill/>
                <a:round/>
                <a:headEnd/>
                <a:tailEnd/>
              </a:ln>
            </p:spPr>
            <p:txBody>
              <a:bodyPr/>
              <a:lstStyle/>
              <a:p>
                <a:endParaRPr lang="en-US"/>
              </a:p>
            </p:txBody>
          </p:sp>
          <p:sp>
            <p:nvSpPr>
              <p:cNvPr id="28955" name="Freeform 17"/>
              <p:cNvSpPr>
                <a:spLocks/>
              </p:cNvSpPr>
              <p:nvPr/>
            </p:nvSpPr>
            <p:spPr bwMode="auto">
              <a:xfrm>
                <a:off x="3849689" y="2917825"/>
                <a:ext cx="69850" cy="282575"/>
              </a:xfrm>
              <a:custGeom>
                <a:avLst/>
                <a:gdLst>
                  <a:gd name="T0" fmla="*/ 20279 w 93"/>
                  <a:gd name="T1" fmla="*/ 129327 h 378"/>
                  <a:gd name="T2" fmla="*/ 33047 w 93"/>
                  <a:gd name="T3" fmla="*/ 52329 h 378"/>
                  <a:gd name="T4" fmla="*/ 54828 w 93"/>
                  <a:gd name="T5" fmla="*/ 0 h 378"/>
                  <a:gd name="T6" fmla="*/ 42060 w 93"/>
                  <a:gd name="T7" fmla="*/ 42611 h 378"/>
                  <a:gd name="T8" fmla="*/ 31545 w 93"/>
                  <a:gd name="T9" fmla="*/ 103162 h 378"/>
                  <a:gd name="T10" fmla="*/ 35301 w 93"/>
                  <a:gd name="T11" fmla="*/ 161471 h 378"/>
                  <a:gd name="T12" fmla="*/ 35301 w 93"/>
                  <a:gd name="T13" fmla="*/ 162219 h 378"/>
                  <a:gd name="T14" fmla="*/ 42811 w 93"/>
                  <a:gd name="T15" fmla="*/ 196606 h 378"/>
                  <a:gd name="T16" fmla="*/ 69850 w 93"/>
                  <a:gd name="T17" fmla="*/ 281080 h 378"/>
                  <a:gd name="T18" fmla="*/ 4506 w 93"/>
                  <a:gd name="T19" fmla="*/ 221276 h 378"/>
                  <a:gd name="T20" fmla="*/ 0 w 93"/>
                  <a:gd name="T21" fmla="*/ 213800 h 378"/>
                  <a:gd name="T22" fmla="*/ 20279 w 93"/>
                  <a:gd name="T23" fmla="*/ 129327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378"/>
                  <a:gd name="T38" fmla="*/ 93 w 93"/>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w="9525">
                <a:noFill/>
                <a:round/>
                <a:headEnd/>
                <a:tailEnd/>
              </a:ln>
            </p:spPr>
            <p:txBody>
              <a:bodyPr/>
              <a:lstStyle/>
              <a:p>
                <a:endParaRPr lang="en-US"/>
              </a:p>
            </p:txBody>
          </p:sp>
          <p:sp>
            <p:nvSpPr>
              <p:cNvPr id="28956" name="Freeform 18"/>
              <p:cNvSpPr>
                <a:spLocks/>
              </p:cNvSpPr>
              <p:nvPr/>
            </p:nvSpPr>
            <p:spPr bwMode="auto">
              <a:xfrm>
                <a:off x="3727451" y="2917825"/>
                <a:ext cx="88900" cy="268287"/>
              </a:xfrm>
              <a:custGeom>
                <a:avLst/>
                <a:gdLst>
                  <a:gd name="T0" fmla="*/ 7534 w 118"/>
                  <a:gd name="T1" fmla="*/ 213733 h 359"/>
                  <a:gd name="T2" fmla="*/ 24108 w 118"/>
                  <a:gd name="T3" fmla="*/ 159926 h 359"/>
                  <a:gd name="T4" fmla="*/ 28629 w 118"/>
                  <a:gd name="T5" fmla="*/ 159179 h 359"/>
                  <a:gd name="T6" fmla="*/ 56504 w 118"/>
                  <a:gd name="T7" fmla="*/ 133770 h 359"/>
                  <a:gd name="T8" fmla="*/ 65545 w 118"/>
                  <a:gd name="T9" fmla="*/ 74732 h 359"/>
                  <a:gd name="T10" fmla="*/ 75339 w 118"/>
                  <a:gd name="T11" fmla="*/ 0 h 359"/>
                  <a:gd name="T12" fmla="*/ 72325 w 118"/>
                  <a:gd name="T13" fmla="*/ 43344 h 359"/>
                  <a:gd name="T14" fmla="*/ 70819 w 118"/>
                  <a:gd name="T15" fmla="*/ 97151 h 359"/>
                  <a:gd name="T16" fmla="*/ 87393 w 118"/>
                  <a:gd name="T17" fmla="*/ 169641 h 359"/>
                  <a:gd name="T18" fmla="*/ 87393 w 118"/>
                  <a:gd name="T19" fmla="*/ 171136 h 359"/>
                  <a:gd name="T20" fmla="*/ 70819 w 118"/>
                  <a:gd name="T21" fmla="*/ 246615 h 359"/>
                  <a:gd name="T22" fmla="*/ 30889 w 118"/>
                  <a:gd name="T23" fmla="*/ 265298 h 359"/>
                  <a:gd name="T24" fmla="*/ 7534 w 118"/>
                  <a:gd name="T25" fmla="*/ 213733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w="9525">
                <a:noFill/>
                <a:round/>
                <a:headEnd/>
                <a:tailEnd/>
              </a:ln>
            </p:spPr>
            <p:txBody>
              <a:bodyPr/>
              <a:lstStyle/>
              <a:p>
                <a:endParaRPr lang="en-US"/>
              </a:p>
            </p:txBody>
          </p:sp>
          <p:sp>
            <p:nvSpPr>
              <p:cNvPr id="28957" name="Freeform 19"/>
              <p:cNvSpPr>
                <a:spLocks/>
              </p:cNvSpPr>
              <p:nvPr/>
            </p:nvSpPr>
            <p:spPr bwMode="auto">
              <a:xfrm>
                <a:off x="3806826" y="2625725"/>
                <a:ext cx="176213" cy="93662"/>
              </a:xfrm>
              <a:custGeom>
                <a:avLst/>
                <a:gdLst>
                  <a:gd name="T0" fmla="*/ 176213 w 237"/>
                  <a:gd name="T1" fmla="*/ 4496 h 125"/>
                  <a:gd name="T2" fmla="*/ 165804 w 237"/>
                  <a:gd name="T3" fmla="*/ 15735 h 125"/>
                  <a:gd name="T4" fmla="*/ 104092 w 237"/>
                  <a:gd name="T5" fmla="*/ 33718 h 125"/>
                  <a:gd name="T6" fmla="*/ 55020 w 237"/>
                  <a:gd name="T7" fmla="*/ 59944 h 125"/>
                  <a:gd name="T8" fmla="*/ 26023 w 237"/>
                  <a:gd name="T9" fmla="*/ 83172 h 125"/>
                  <a:gd name="T10" fmla="*/ 0 w 237"/>
                  <a:gd name="T11" fmla="*/ 93662 h 125"/>
                  <a:gd name="T12" fmla="*/ 81787 w 237"/>
                  <a:gd name="T13" fmla="*/ 16485 h 125"/>
                  <a:gd name="T14" fmla="*/ 176213 w 237"/>
                  <a:gd name="T15" fmla="*/ 2248 h 125"/>
                  <a:gd name="T16" fmla="*/ 176213 w 237"/>
                  <a:gd name="T17" fmla="*/ 44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25"/>
                  <a:gd name="T29" fmla="*/ 237 w 23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w="9525">
                <a:noFill/>
                <a:round/>
                <a:headEnd/>
                <a:tailEnd/>
              </a:ln>
            </p:spPr>
            <p:txBody>
              <a:bodyPr/>
              <a:lstStyle/>
              <a:p>
                <a:endParaRPr lang="en-US"/>
              </a:p>
            </p:txBody>
          </p:sp>
          <p:sp>
            <p:nvSpPr>
              <p:cNvPr id="28958" name="Freeform 20"/>
              <p:cNvSpPr>
                <a:spLocks/>
              </p:cNvSpPr>
              <p:nvPr/>
            </p:nvSpPr>
            <p:spPr bwMode="auto">
              <a:xfrm>
                <a:off x="3765551" y="2735263"/>
                <a:ext cx="336550" cy="158750"/>
              </a:xfrm>
              <a:custGeom>
                <a:avLst/>
                <a:gdLst>
                  <a:gd name="T0" fmla="*/ 2244 w 450"/>
                  <a:gd name="T1" fmla="*/ 138721 h 214"/>
                  <a:gd name="T2" fmla="*/ 60579 w 450"/>
                  <a:gd name="T3" fmla="*/ 151332 h 214"/>
                  <a:gd name="T4" fmla="*/ 106200 w 450"/>
                  <a:gd name="T5" fmla="*/ 120917 h 214"/>
                  <a:gd name="T6" fmla="*/ 175754 w 450"/>
                  <a:gd name="T7" fmla="*/ 97921 h 214"/>
                  <a:gd name="T8" fmla="*/ 232593 w 450"/>
                  <a:gd name="T9" fmla="*/ 69731 h 214"/>
                  <a:gd name="T10" fmla="*/ 287189 w 450"/>
                  <a:gd name="T11" fmla="*/ 51186 h 214"/>
                  <a:gd name="T12" fmla="*/ 328323 w 450"/>
                  <a:gd name="T13" fmla="*/ 25964 h 214"/>
                  <a:gd name="T14" fmla="*/ 328323 w 450"/>
                  <a:gd name="T15" fmla="*/ 25964 h 214"/>
                  <a:gd name="T16" fmla="*/ 329819 w 450"/>
                  <a:gd name="T17" fmla="*/ 25964 h 214"/>
                  <a:gd name="T18" fmla="*/ 333558 w 450"/>
                  <a:gd name="T19" fmla="*/ 14095 h 214"/>
                  <a:gd name="T20" fmla="*/ 280458 w 450"/>
                  <a:gd name="T21" fmla="*/ 11127 h 214"/>
                  <a:gd name="T22" fmla="*/ 189216 w 450"/>
                  <a:gd name="T23" fmla="*/ 51186 h 214"/>
                  <a:gd name="T24" fmla="*/ 93486 w 450"/>
                  <a:gd name="T25" fmla="*/ 82342 h 214"/>
                  <a:gd name="T26" fmla="*/ 6731 w 450"/>
                  <a:gd name="T27" fmla="*/ 129077 h 214"/>
                  <a:gd name="T28" fmla="*/ 2244 w 450"/>
                  <a:gd name="T29" fmla="*/ 138721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0"/>
                  <a:gd name="T46" fmla="*/ 0 h 214"/>
                  <a:gd name="T47" fmla="*/ 450 w 450"/>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w="9525">
                <a:noFill/>
                <a:round/>
                <a:headEnd/>
                <a:tailEnd/>
              </a:ln>
            </p:spPr>
            <p:txBody>
              <a:bodyPr/>
              <a:lstStyle/>
              <a:p>
                <a:endParaRPr lang="en-US"/>
              </a:p>
            </p:txBody>
          </p:sp>
          <p:sp>
            <p:nvSpPr>
              <p:cNvPr id="28959" name="Freeform 21"/>
              <p:cNvSpPr>
                <a:spLocks/>
              </p:cNvSpPr>
              <p:nvPr/>
            </p:nvSpPr>
            <p:spPr bwMode="auto">
              <a:xfrm>
                <a:off x="4010026" y="2774950"/>
                <a:ext cx="57150" cy="23812"/>
              </a:xfrm>
              <a:custGeom>
                <a:avLst/>
                <a:gdLst>
                  <a:gd name="T0" fmla="*/ 2256 w 76"/>
                  <a:gd name="T1" fmla="*/ 17115 h 32"/>
                  <a:gd name="T2" fmla="*/ 27071 w 76"/>
                  <a:gd name="T3" fmla="*/ 2232 h 32"/>
                  <a:gd name="T4" fmla="*/ 54142 w 76"/>
                  <a:gd name="T5" fmla="*/ 1488 h 32"/>
                  <a:gd name="T6" fmla="*/ 56398 w 76"/>
                  <a:gd name="T7" fmla="*/ 3721 h 32"/>
                  <a:gd name="T8" fmla="*/ 36847 w 76"/>
                  <a:gd name="T9" fmla="*/ 8185 h 32"/>
                  <a:gd name="T10" fmla="*/ 6016 w 76"/>
                  <a:gd name="T11" fmla="*/ 22324 h 32"/>
                  <a:gd name="T12" fmla="*/ 2256 w 76"/>
                  <a:gd name="T13" fmla="*/ 17115 h 32"/>
                  <a:gd name="T14" fmla="*/ 0 60000 65536"/>
                  <a:gd name="T15" fmla="*/ 0 60000 65536"/>
                  <a:gd name="T16" fmla="*/ 0 60000 65536"/>
                  <a:gd name="T17" fmla="*/ 0 60000 65536"/>
                  <a:gd name="T18" fmla="*/ 0 60000 65536"/>
                  <a:gd name="T19" fmla="*/ 0 60000 65536"/>
                  <a:gd name="T20" fmla="*/ 0 60000 65536"/>
                  <a:gd name="T21" fmla="*/ 0 w 76"/>
                  <a:gd name="T22" fmla="*/ 0 h 32"/>
                  <a:gd name="T23" fmla="*/ 76 w 7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w="9525">
                <a:noFill/>
                <a:round/>
                <a:headEnd/>
                <a:tailEnd/>
              </a:ln>
            </p:spPr>
            <p:txBody>
              <a:bodyPr/>
              <a:lstStyle/>
              <a:p>
                <a:endParaRPr lang="en-US"/>
              </a:p>
            </p:txBody>
          </p:sp>
          <p:sp>
            <p:nvSpPr>
              <p:cNvPr id="28960" name="Freeform 22"/>
              <p:cNvSpPr>
                <a:spLocks/>
              </p:cNvSpPr>
              <p:nvPr/>
            </p:nvSpPr>
            <p:spPr bwMode="auto">
              <a:xfrm>
                <a:off x="3895726" y="2820988"/>
                <a:ext cx="49213" cy="22225"/>
              </a:xfrm>
              <a:custGeom>
                <a:avLst/>
                <a:gdLst>
                  <a:gd name="T0" fmla="*/ 2983 w 66"/>
                  <a:gd name="T1" fmla="*/ 17039 h 30"/>
                  <a:gd name="T2" fmla="*/ 45485 w 66"/>
                  <a:gd name="T3" fmla="*/ 0 h 30"/>
                  <a:gd name="T4" fmla="*/ 46230 w 66"/>
                  <a:gd name="T5" fmla="*/ 3704 h 30"/>
                  <a:gd name="T6" fmla="*/ 5965 w 66"/>
                  <a:gd name="T7" fmla="*/ 20743 h 30"/>
                  <a:gd name="T8" fmla="*/ 2983 w 66"/>
                  <a:gd name="T9" fmla="*/ 17039 h 30"/>
                  <a:gd name="T10" fmla="*/ 0 60000 65536"/>
                  <a:gd name="T11" fmla="*/ 0 60000 65536"/>
                  <a:gd name="T12" fmla="*/ 0 60000 65536"/>
                  <a:gd name="T13" fmla="*/ 0 60000 65536"/>
                  <a:gd name="T14" fmla="*/ 0 60000 65536"/>
                  <a:gd name="T15" fmla="*/ 0 w 66"/>
                  <a:gd name="T16" fmla="*/ 0 h 30"/>
                  <a:gd name="T17" fmla="*/ 66 w 66"/>
                  <a:gd name="T18" fmla="*/ 30 h 30"/>
                </a:gdLst>
                <a:ahLst/>
                <a:cxnLst>
                  <a:cxn ang="T10">
                    <a:pos x="T0" y="T1"/>
                  </a:cxn>
                  <a:cxn ang="T11">
                    <a:pos x="T2" y="T3"/>
                  </a:cxn>
                  <a:cxn ang="T12">
                    <a:pos x="T4" y="T5"/>
                  </a:cxn>
                  <a:cxn ang="T13">
                    <a:pos x="T6" y="T7"/>
                  </a:cxn>
                  <a:cxn ang="T14">
                    <a:pos x="T8" y="T9"/>
                  </a:cxn>
                </a:cxnLst>
                <a:rect l="T15" t="T16" r="T17" b="T18"/>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w="9525">
                <a:noFill/>
                <a:round/>
                <a:headEnd/>
                <a:tailEnd/>
              </a:ln>
            </p:spPr>
            <p:txBody>
              <a:bodyPr/>
              <a:lstStyle/>
              <a:p>
                <a:endParaRPr lang="en-US"/>
              </a:p>
            </p:txBody>
          </p:sp>
          <p:sp>
            <p:nvSpPr>
              <p:cNvPr id="28961" name="Freeform 23"/>
              <p:cNvSpPr>
                <a:spLocks/>
              </p:cNvSpPr>
              <p:nvPr/>
            </p:nvSpPr>
            <p:spPr bwMode="auto">
              <a:xfrm>
                <a:off x="3802064" y="2868613"/>
                <a:ext cx="33338" cy="19050"/>
              </a:xfrm>
              <a:custGeom>
                <a:avLst/>
                <a:gdLst>
                  <a:gd name="T0" fmla="*/ 2273 w 44"/>
                  <a:gd name="T1" fmla="*/ 12456 h 26"/>
                  <a:gd name="T2" fmla="*/ 28034 w 44"/>
                  <a:gd name="T3" fmla="*/ 0 h 26"/>
                  <a:gd name="T4" fmla="*/ 30307 w 44"/>
                  <a:gd name="T5" fmla="*/ 4396 h 26"/>
                  <a:gd name="T6" fmla="*/ 7577 w 44"/>
                  <a:gd name="T7" fmla="*/ 16119 h 26"/>
                  <a:gd name="T8" fmla="*/ 2273 w 44"/>
                  <a:gd name="T9" fmla="*/ 12456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w="9525">
                <a:noFill/>
                <a:round/>
                <a:headEnd/>
                <a:tailEnd/>
              </a:ln>
            </p:spPr>
            <p:txBody>
              <a:bodyPr/>
              <a:lstStyle/>
              <a:p>
                <a:endParaRPr lang="en-US"/>
              </a:p>
            </p:txBody>
          </p:sp>
        </p:grpSp>
        <p:grpSp>
          <p:nvGrpSpPr>
            <p:cNvPr id="28889" name="Group 809"/>
            <p:cNvGrpSpPr>
              <a:grpSpLocks/>
            </p:cNvGrpSpPr>
            <p:nvPr/>
          </p:nvGrpSpPr>
          <p:grpSpPr bwMode="auto">
            <a:xfrm rot="-2780987">
              <a:off x="8222439" y="2965209"/>
              <a:ext cx="744538" cy="944563"/>
              <a:chOff x="4660901" y="2276475"/>
              <a:chExt cx="744538" cy="944563"/>
            </a:xfrm>
          </p:grpSpPr>
          <p:sp>
            <p:nvSpPr>
              <p:cNvPr id="28934" name="Freeform 24"/>
              <p:cNvSpPr>
                <a:spLocks/>
              </p:cNvSpPr>
              <p:nvPr/>
            </p:nvSpPr>
            <p:spPr bwMode="auto">
              <a:xfrm>
                <a:off x="4660901" y="2276475"/>
                <a:ext cx="744538" cy="938212"/>
              </a:xfrm>
              <a:custGeom>
                <a:avLst/>
                <a:gdLst>
                  <a:gd name="T0" fmla="*/ 744538 w 998"/>
                  <a:gd name="T1" fmla="*/ 865008 h 1256"/>
                  <a:gd name="T2" fmla="*/ 733348 w 998"/>
                  <a:gd name="T3" fmla="*/ 820936 h 1256"/>
                  <a:gd name="T4" fmla="*/ 719919 w 998"/>
                  <a:gd name="T5" fmla="*/ 769394 h 1256"/>
                  <a:gd name="T6" fmla="*/ 713205 w 998"/>
                  <a:gd name="T7" fmla="*/ 559491 h 1256"/>
                  <a:gd name="T8" fmla="*/ 680379 w 998"/>
                  <a:gd name="T9" fmla="*/ 490022 h 1256"/>
                  <a:gd name="T10" fmla="*/ 666951 w 998"/>
                  <a:gd name="T11" fmla="*/ 478817 h 1256"/>
                  <a:gd name="T12" fmla="*/ 667697 w 998"/>
                  <a:gd name="T13" fmla="*/ 477323 h 1256"/>
                  <a:gd name="T14" fmla="*/ 621443 w 998"/>
                  <a:gd name="T15" fmla="*/ 369757 h 1256"/>
                  <a:gd name="T16" fmla="*/ 621443 w 998"/>
                  <a:gd name="T17" fmla="*/ 367516 h 1256"/>
                  <a:gd name="T18" fmla="*/ 547586 w 998"/>
                  <a:gd name="T19" fmla="*/ 129975 h 1256"/>
                  <a:gd name="T20" fmla="*/ 459555 w 998"/>
                  <a:gd name="T21" fmla="*/ 40337 h 1256"/>
                  <a:gd name="T22" fmla="*/ 353618 w 998"/>
                  <a:gd name="T23" fmla="*/ 747 h 1256"/>
                  <a:gd name="T24" fmla="*/ 320047 w 998"/>
                  <a:gd name="T25" fmla="*/ 61253 h 1256"/>
                  <a:gd name="T26" fmla="*/ 433444 w 998"/>
                  <a:gd name="T27" fmla="*/ 144168 h 1256"/>
                  <a:gd name="T28" fmla="*/ 508793 w 998"/>
                  <a:gd name="T29" fmla="*/ 243517 h 1256"/>
                  <a:gd name="T30" fmla="*/ 511031 w 998"/>
                  <a:gd name="T31" fmla="*/ 331661 h 1256"/>
                  <a:gd name="T32" fmla="*/ 508047 w 998"/>
                  <a:gd name="T33" fmla="*/ 335396 h 1256"/>
                  <a:gd name="T34" fmla="*/ 508047 w 998"/>
                  <a:gd name="T35" fmla="*/ 335396 h 1256"/>
                  <a:gd name="T36" fmla="*/ 455078 w 998"/>
                  <a:gd name="T37" fmla="*/ 342866 h 1256"/>
                  <a:gd name="T38" fmla="*/ 417031 w 998"/>
                  <a:gd name="T39" fmla="*/ 369010 h 1256"/>
                  <a:gd name="T40" fmla="*/ 416285 w 998"/>
                  <a:gd name="T41" fmla="*/ 369757 h 1256"/>
                  <a:gd name="T42" fmla="*/ 391666 w 998"/>
                  <a:gd name="T43" fmla="*/ 372745 h 1256"/>
                  <a:gd name="T44" fmla="*/ 270809 w 998"/>
                  <a:gd name="T45" fmla="*/ 421299 h 1256"/>
                  <a:gd name="T46" fmla="*/ 211127 w 998"/>
                  <a:gd name="T47" fmla="*/ 458648 h 1256"/>
                  <a:gd name="T48" fmla="*/ 131301 w 998"/>
                  <a:gd name="T49" fmla="*/ 482552 h 1256"/>
                  <a:gd name="T50" fmla="*/ 36555 w 998"/>
                  <a:gd name="T51" fmla="*/ 492262 h 1256"/>
                  <a:gd name="T52" fmla="*/ 4476 w 998"/>
                  <a:gd name="T53" fmla="*/ 534841 h 1256"/>
                  <a:gd name="T54" fmla="*/ 76841 w 998"/>
                  <a:gd name="T55" fmla="*/ 594599 h 1256"/>
                  <a:gd name="T56" fmla="*/ 193222 w 998"/>
                  <a:gd name="T57" fmla="*/ 565467 h 1256"/>
                  <a:gd name="T58" fmla="*/ 265587 w 998"/>
                  <a:gd name="T59" fmla="*/ 539322 h 1256"/>
                  <a:gd name="T60" fmla="*/ 341682 w 998"/>
                  <a:gd name="T61" fmla="*/ 557997 h 1256"/>
                  <a:gd name="T62" fmla="*/ 346904 w 998"/>
                  <a:gd name="T63" fmla="*/ 604310 h 1256"/>
                  <a:gd name="T64" fmla="*/ 329745 w 998"/>
                  <a:gd name="T65" fmla="*/ 658840 h 1256"/>
                  <a:gd name="T66" fmla="*/ 302142 w 998"/>
                  <a:gd name="T67" fmla="*/ 714864 h 1256"/>
                  <a:gd name="T68" fmla="*/ 274539 w 998"/>
                  <a:gd name="T69" fmla="*/ 855297 h 1256"/>
                  <a:gd name="T70" fmla="*/ 352126 w 998"/>
                  <a:gd name="T71" fmla="*/ 857538 h 1256"/>
                  <a:gd name="T72" fmla="*/ 400618 w 998"/>
                  <a:gd name="T73" fmla="*/ 792550 h 1256"/>
                  <a:gd name="T74" fmla="*/ 443888 w 998"/>
                  <a:gd name="T75" fmla="*/ 688719 h 1256"/>
                  <a:gd name="T76" fmla="*/ 451348 w 998"/>
                  <a:gd name="T77" fmla="*/ 592358 h 1256"/>
                  <a:gd name="T78" fmla="*/ 468507 w 998"/>
                  <a:gd name="T79" fmla="*/ 634189 h 1256"/>
                  <a:gd name="T80" fmla="*/ 483428 w 998"/>
                  <a:gd name="T81" fmla="*/ 691707 h 1256"/>
                  <a:gd name="T82" fmla="*/ 490142 w 998"/>
                  <a:gd name="T83" fmla="*/ 758936 h 1256"/>
                  <a:gd name="T84" fmla="*/ 475221 w 998"/>
                  <a:gd name="T85" fmla="*/ 832140 h 1256"/>
                  <a:gd name="T86" fmla="*/ 513269 w 998"/>
                  <a:gd name="T87" fmla="*/ 938212 h 1256"/>
                  <a:gd name="T88" fmla="*/ 541618 w 998"/>
                  <a:gd name="T89" fmla="*/ 924766 h 1256"/>
                  <a:gd name="T90" fmla="*/ 646062 w 998"/>
                  <a:gd name="T91" fmla="*/ 819442 h 1256"/>
                  <a:gd name="T92" fmla="*/ 646808 w 998"/>
                  <a:gd name="T93" fmla="*/ 818695 h 1256"/>
                  <a:gd name="T94" fmla="*/ 713951 w 998"/>
                  <a:gd name="T95" fmla="*/ 907586 h 1256"/>
                  <a:gd name="T96" fmla="*/ 744538 w 998"/>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8"/>
                  <a:gd name="T148" fmla="*/ 0 h 1256"/>
                  <a:gd name="T149" fmla="*/ 998 w 998"/>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w="9525">
                <a:noFill/>
                <a:round/>
                <a:headEnd/>
                <a:tailEnd/>
              </a:ln>
            </p:spPr>
            <p:txBody>
              <a:bodyPr/>
              <a:lstStyle/>
              <a:p>
                <a:endParaRPr lang="en-US"/>
              </a:p>
            </p:txBody>
          </p:sp>
          <p:sp>
            <p:nvSpPr>
              <p:cNvPr id="856" name="Freeform 25"/>
              <p:cNvSpPr>
                <a:spLocks/>
              </p:cNvSpPr>
              <p:nvPr/>
            </p:nvSpPr>
            <p:spPr bwMode="auto">
              <a:xfrm>
                <a:off x="4980993" y="2274205"/>
                <a:ext cx="303413" cy="35655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a:lstStyle/>
              <a:p>
                <a:pPr fontAlgn="auto">
                  <a:spcBef>
                    <a:spcPts val="0"/>
                  </a:spcBef>
                  <a:spcAft>
                    <a:spcPts val="0"/>
                  </a:spcAft>
                  <a:defRPr/>
                </a:pPr>
                <a:endParaRPr lang="nl-BE">
                  <a:latin typeface="+mn-lt"/>
                  <a:cs typeface="+mn-cs"/>
                </a:endParaRPr>
              </a:p>
            </p:txBody>
          </p:sp>
          <p:sp>
            <p:nvSpPr>
              <p:cNvPr id="857" name="Freeform 26"/>
              <p:cNvSpPr>
                <a:spLocks/>
              </p:cNvSpPr>
              <p:nvPr/>
            </p:nvSpPr>
            <p:spPr bwMode="auto">
              <a:xfrm>
                <a:off x="4979562" y="2285478"/>
                <a:ext cx="297465" cy="350616"/>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sp>
            <p:nvSpPr>
              <p:cNvPr id="28937" name="Freeform 27"/>
              <p:cNvSpPr>
                <a:spLocks/>
              </p:cNvSpPr>
              <p:nvPr/>
            </p:nvSpPr>
            <p:spPr bwMode="auto">
              <a:xfrm>
                <a:off x="4665664" y="2620963"/>
                <a:ext cx="735013" cy="600075"/>
              </a:xfrm>
              <a:custGeom>
                <a:avLst/>
                <a:gdLst>
                  <a:gd name="T0" fmla="*/ 664727 w 983"/>
                  <a:gd name="T1" fmla="*/ 538127 h 804"/>
                  <a:gd name="T2" fmla="*/ 648277 w 983"/>
                  <a:gd name="T3" fmla="*/ 460505 h 804"/>
                  <a:gd name="T4" fmla="*/ 663231 w 983"/>
                  <a:gd name="T5" fmla="*/ 334370 h 804"/>
                  <a:gd name="T6" fmla="*/ 659493 w 983"/>
                  <a:gd name="T7" fmla="*/ 281378 h 804"/>
                  <a:gd name="T8" fmla="*/ 646782 w 983"/>
                  <a:gd name="T9" fmla="*/ 434383 h 804"/>
                  <a:gd name="T10" fmla="*/ 543596 w 983"/>
                  <a:gd name="T11" fmla="*/ 572460 h 804"/>
                  <a:gd name="T12" fmla="*/ 577991 w 983"/>
                  <a:gd name="T13" fmla="*/ 453788 h 804"/>
                  <a:gd name="T14" fmla="*/ 581730 w 983"/>
                  <a:gd name="T15" fmla="*/ 394079 h 804"/>
                  <a:gd name="T16" fmla="*/ 551073 w 983"/>
                  <a:gd name="T17" fmla="*/ 260480 h 804"/>
                  <a:gd name="T18" fmla="*/ 570514 w 983"/>
                  <a:gd name="T19" fmla="*/ 364971 h 804"/>
                  <a:gd name="T20" fmla="*/ 543596 w 983"/>
                  <a:gd name="T21" fmla="*/ 544844 h 804"/>
                  <a:gd name="T22" fmla="*/ 478544 w 983"/>
                  <a:gd name="T23" fmla="*/ 496331 h 804"/>
                  <a:gd name="T24" fmla="*/ 469571 w 983"/>
                  <a:gd name="T25" fmla="*/ 288096 h 804"/>
                  <a:gd name="T26" fmla="*/ 444148 w 983"/>
                  <a:gd name="T27" fmla="*/ 235104 h 804"/>
                  <a:gd name="T28" fmla="*/ 442653 w 983"/>
                  <a:gd name="T29" fmla="*/ 249285 h 804"/>
                  <a:gd name="T30" fmla="*/ 435923 w 983"/>
                  <a:gd name="T31" fmla="*/ 322428 h 804"/>
                  <a:gd name="T32" fmla="*/ 408258 w 983"/>
                  <a:gd name="T33" fmla="*/ 403036 h 804"/>
                  <a:gd name="T34" fmla="*/ 403023 w 983"/>
                  <a:gd name="T35" fmla="*/ 412738 h 804"/>
                  <a:gd name="T36" fmla="*/ 331242 w 983"/>
                  <a:gd name="T37" fmla="*/ 507526 h 804"/>
                  <a:gd name="T38" fmla="*/ 264694 w 983"/>
                  <a:gd name="T39" fmla="*/ 460505 h 804"/>
                  <a:gd name="T40" fmla="*/ 340215 w 983"/>
                  <a:gd name="T41" fmla="*/ 297798 h 804"/>
                  <a:gd name="T42" fmla="*/ 346944 w 983"/>
                  <a:gd name="T43" fmla="*/ 211220 h 804"/>
                  <a:gd name="T44" fmla="*/ 297594 w 983"/>
                  <a:gd name="T45" fmla="*/ 167185 h 804"/>
                  <a:gd name="T46" fmla="*/ 326756 w 983"/>
                  <a:gd name="T47" fmla="*/ 197040 h 804"/>
                  <a:gd name="T48" fmla="*/ 241515 w 983"/>
                  <a:gd name="T49" fmla="*/ 191069 h 804"/>
                  <a:gd name="T50" fmla="*/ 13459 w 983"/>
                  <a:gd name="T51" fmla="*/ 205996 h 804"/>
                  <a:gd name="T52" fmla="*/ 64304 w 983"/>
                  <a:gd name="T53" fmla="*/ 151511 h 804"/>
                  <a:gd name="T54" fmla="*/ 263947 w 983"/>
                  <a:gd name="T55" fmla="*/ 88071 h 804"/>
                  <a:gd name="T56" fmla="*/ 453869 w 983"/>
                  <a:gd name="T57" fmla="*/ 36572 h 804"/>
                  <a:gd name="T58" fmla="*/ 518921 w 983"/>
                  <a:gd name="T59" fmla="*/ 45528 h 804"/>
                  <a:gd name="T60" fmla="*/ 416483 w 983"/>
                  <a:gd name="T61" fmla="*/ 26123 h 804"/>
                  <a:gd name="T62" fmla="*/ 475553 w 983"/>
                  <a:gd name="T63" fmla="*/ 2985 h 804"/>
                  <a:gd name="T64" fmla="*/ 654259 w 983"/>
                  <a:gd name="T65" fmla="*/ 128374 h 804"/>
                  <a:gd name="T66" fmla="*/ 586964 w 983"/>
                  <a:gd name="T67" fmla="*/ 74636 h 804"/>
                  <a:gd name="T68" fmla="*/ 656502 w 983"/>
                  <a:gd name="T69" fmla="*/ 136584 h 804"/>
                  <a:gd name="T70" fmla="*/ 699870 w 983"/>
                  <a:gd name="T71" fmla="*/ 353029 h 804"/>
                  <a:gd name="T72" fmla="*/ 705104 w 983"/>
                  <a:gd name="T73" fmla="*/ 556786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4"/>
                  <a:gd name="T113" fmla="*/ 983 w 983"/>
                  <a:gd name="T114" fmla="*/ 804 h 8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w="9525">
                <a:noFill/>
                <a:round/>
                <a:headEnd/>
                <a:tailEnd/>
              </a:ln>
            </p:spPr>
            <p:txBody>
              <a:bodyPr/>
              <a:lstStyle/>
              <a:p>
                <a:endParaRPr lang="en-US"/>
              </a:p>
            </p:txBody>
          </p:sp>
          <p:sp>
            <p:nvSpPr>
              <p:cNvPr id="28938" name="Freeform 28"/>
              <p:cNvSpPr>
                <a:spLocks/>
              </p:cNvSpPr>
              <p:nvPr/>
            </p:nvSpPr>
            <p:spPr bwMode="auto">
              <a:xfrm>
                <a:off x="4679951" y="2655888"/>
                <a:ext cx="388938" cy="127000"/>
              </a:xfrm>
              <a:custGeom>
                <a:avLst/>
                <a:gdLst>
                  <a:gd name="T0" fmla="*/ 35154 w 520"/>
                  <a:gd name="T1" fmla="*/ 123265 h 170"/>
                  <a:gd name="T2" fmla="*/ 166047 w 520"/>
                  <a:gd name="T3" fmla="*/ 112059 h 170"/>
                  <a:gd name="T4" fmla="*/ 245330 w 520"/>
                  <a:gd name="T5" fmla="*/ 71718 h 170"/>
                  <a:gd name="T6" fmla="*/ 313394 w 520"/>
                  <a:gd name="T7" fmla="*/ 25400 h 170"/>
                  <a:gd name="T8" fmla="*/ 388938 w 520"/>
                  <a:gd name="T9" fmla="*/ 0 h 170"/>
                  <a:gd name="T10" fmla="*/ 372483 w 520"/>
                  <a:gd name="T11" fmla="*/ 2241 h 170"/>
                  <a:gd name="T12" fmla="*/ 249818 w 520"/>
                  <a:gd name="T13" fmla="*/ 53041 h 170"/>
                  <a:gd name="T14" fmla="*/ 145104 w 520"/>
                  <a:gd name="T15" fmla="*/ 104588 h 170"/>
                  <a:gd name="T16" fmla="*/ 50113 w 520"/>
                  <a:gd name="T17" fmla="*/ 116541 h 170"/>
                  <a:gd name="T18" fmla="*/ 6732 w 520"/>
                  <a:gd name="T19" fmla="*/ 123265 h 170"/>
                  <a:gd name="T20" fmla="*/ 0 w 520"/>
                  <a:gd name="T21" fmla="*/ 127000 h 170"/>
                  <a:gd name="T22" fmla="*/ 35154 w 520"/>
                  <a:gd name="T23" fmla="*/ 123265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w="9525">
                <a:noFill/>
                <a:round/>
                <a:headEnd/>
                <a:tailEnd/>
              </a:ln>
            </p:spPr>
            <p:txBody>
              <a:bodyPr/>
              <a:lstStyle/>
              <a:p>
                <a:endParaRPr lang="en-US"/>
              </a:p>
            </p:txBody>
          </p:sp>
          <p:sp>
            <p:nvSpPr>
              <p:cNvPr id="28939" name="Freeform 29"/>
              <p:cNvSpPr>
                <a:spLocks/>
              </p:cNvSpPr>
              <p:nvPr/>
            </p:nvSpPr>
            <p:spPr bwMode="auto">
              <a:xfrm>
                <a:off x="4679951" y="2771775"/>
                <a:ext cx="422275" cy="361950"/>
              </a:xfrm>
              <a:custGeom>
                <a:avLst/>
                <a:gdLst>
                  <a:gd name="T0" fmla="*/ 412559 w 565"/>
                  <a:gd name="T1" fmla="*/ 200005 h 485"/>
                  <a:gd name="T2" fmla="*/ 421528 w 565"/>
                  <a:gd name="T3" fmla="*/ 170900 h 485"/>
                  <a:gd name="T4" fmla="*/ 422275 w 565"/>
                  <a:gd name="T5" fmla="*/ 168661 h 485"/>
                  <a:gd name="T6" fmla="*/ 385653 w 565"/>
                  <a:gd name="T7" fmla="*/ 238812 h 485"/>
                  <a:gd name="T8" fmla="*/ 331093 w 565"/>
                  <a:gd name="T9" fmla="*/ 315680 h 485"/>
                  <a:gd name="T10" fmla="*/ 278776 w 565"/>
                  <a:gd name="T11" fmla="*/ 323889 h 485"/>
                  <a:gd name="T12" fmla="*/ 271302 w 565"/>
                  <a:gd name="T13" fmla="*/ 270157 h 485"/>
                  <a:gd name="T14" fmla="*/ 325114 w 565"/>
                  <a:gd name="T15" fmla="*/ 197020 h 485"/>
                  <a:gd name="T16" fmla="*/ 350526 w 565"/>
                  <a:gd name="T17" fmla="*/ 111197 h 485"/>
                  <a:gd name="T18" fmla="*/ 316893 w 565"/>
                  <a:gd name="T19" fmla="*/ 29852 h 485"/>
                  <a:gd name="T20" fmla="*/ 236175 w 565"/>
                  <a:gd name="T21" fmla="*/ 5224 h 485"/>
                  <a:gd name="T22" fmla="*/ 277281 w 565"/>
                  <a:gd name="T23" fmla="*/ 26866 h 485"/>
                  <a:gd name="T24" fmla="*/ 275039 w 565"/>
                  <a:gd name="T25" fmla="*/ 30598 h 485"/>
                  <a:gd name="T26" fmla="*/ 76981 w 565"/>
                  <a:gd name="T27" fmla="*/ 60449 h 485"/>
                  <a:gd name="T28" fmla="*/ 0 w 565"/>
                  <a:gd name="T29" fmla="*/ 55972 h 485"/>
                  <a:gd name="T30" fmla="*/ 118835 w 565"/>
                  <a:gd name="T31" fmla="*/ 87316 h 485"/>
                  <a:gd name="T32" fmla="*/ 227206 w 565"/>
                  <a:gd name="T33" fmla="*/ 39553 h 485"/>
                  <a:gd name="T34" fmla="*/ 315398 w 565"/>
                  <a:gd name="T35" fmla="*/ 50001 h 485"/>
                  <a:gd name="T36" fmla="*/ 312409 w 565"/>
                  <a:gd name="T37" fmla="*/ 45524 h 485"/>
                  <a:gd name="T38" fmla="*/ 275787 w 565"/>
                  <a:gd name="T39" fmla="*/ 12687 h 485"/>
                  <a:gd name="T40" fmla="*/ 283261 w 565"/>
                  <a:gd name="T41" fmla="*/ 15672 h 485"/>
                  <a:gd name="T42" fmla="*/ 294471 w 565"/>
                  <a:gd name="T43" fmla="*/ 20896 h 485"/>
                  <a:gd name="T44" fmla="*/ 332588 w 565"/>
                  <a:gd name="T45" fmla="*/ 59703 h 485"/>
                  <a:gd name="T46" fmla="*/ 335578 w 565"/>
                  <a:gd name="T47" fmla="*/ 65673 h 485"/>
                  <a:gd name="T48" fmla="*/ 325862 w 565"/>
                  <a:gd name="T49" fmla="*/ 146273 h 485"/>
                  <a:gd name="T50" fmla="*/ 286250 w 565"/>
                  <a:gd name="T51" fmla="*/ 229111 h 485"/>
                  <a:gd name="T52" fmla="*/ 250375 w 565"/>
                  <a:gd name="T53" fmla="*/ 308964 h 485"/>
                  <a:gd name="T54" fmla="*/ 260839 w 565"/>
                  <a:gd name="T55" fmla="*/ 346278 h 485"/>
                  <a:gd name="T56" fmla="*/ 316893 w 565"/>
                  <a:gd name="T57" fmla="*/ 355980 h 485"/>
                  <a:gd name="T58" fmla="*/ 373695 w 565"/>
                  <a:gd name="T59" fmla="*/ 288067 h 485"/>
                  <a:gd name="T60" fmla="*/ 388642 w 565"/>
                  <a:gd name="T61" fmla="*/ 261201 h 485"/>
                  <a:gd name="T62" fmla="*/ 390885 w 565"/>
                  <a:gd name="T63" fmla="*/ 259708 h 485"/>
                  <a:gd name="T64" fmla="*/ 393874 w 565"/>
                  <a:gd name="T65" fmla="*/ 251499 h 485"/>
                  <a:gd name="T66" fmla="*/ 412559 w 565"/>
                  <a:gd name="T67" fmla="*/ 200005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w="9525">
                <a:noFill/>
                <a:round/>
                <a:headEnd/>
                <a:tailEnd/>
              </a:ln>
            </p:spPr>
            <p:txBody>
              <a:bodyPr/>
              <a:lstStyle/>
              <a:p>
                <a:endParaRPr lang="en-US"/>
              </a:p>
            </p:txBody>
          </p:sp>
          <p:sp>
            <p:nvSpPr>
              <p:cNvPr id="28940" name="Freeform 30"/>
              <p:cNvSpPr>
                <a:spLocks/>
              </p:cNvSpPr>
              <p:nvPr/>
            </p:nvSpPr>
            <p:spPr bwMode="auto">
              <a:xfrm>
                <a:off x="5108576" y="2833688"/>
                <a:ext cx="100013" cy="385762"/>
              </a:xfrm>
              <a:custGeom>
                <a:avLst/>
                <a:gdLst>
                  <a:gd name="T0" fmla="*/ 76129 w 134"/>
                  <a:gd name="T1" fmla="*/ 248951 h 516"/>
                  <a:gd name="T2" fmla="*/ 73890 w 134"/>
                  <a:gd name="T3" fmla="*/ 91955 h 516"/>
                  <a:gd name="T4" fmla="*/ 31347 w 134"/>
                  <a:gd name="T5" fmla="*/ 14952 h 516"/>
                  <a:gd name="T6" fmla="*/ 14181 w 134"/>
                  <a:gd name="T7" fmla="*/ 2243 h 516"/>
                  <a:gd name="T8" fmla="*/ 746 w 134"/>
                  <a:gd name="T9" fmla="*/ 15700 h 516"/>
                  <a:gd name="T10" fmla="*/ 746 w 134"/>
                  <a:gd name="T11" fmla="*/ 20185 h 516"/>
                  <a:gd name="T12" fmla="*/ 1493 w 134"/>
                  <a:gd name="T13" fmla="*/ 21680 h 516"/>
                  <a:gd name="T14" fmla="*/ 2985 w 134"/>
                  <a:gd name="T15" fmla="*/ 32147 h 516"/>
                  <a:gd name="T16" fmla="*/ 2985 w 134"/>
                  <a:gd name="T17" fmla="*/ 32894 h 516"/>
                  <a:gd name="T18" fmla="*/ 26869 w 134"/>
                  <a:gd name="T19" fmla="*/ 74760 h 516"/>
                  <a:gd name="T20" fmla="*/ 49260 w 134"/>
                  <a:gd name="T21" fmla="*/ 180919 h 516"/>
                  <a:gd name="T22" fmla="*/ 35826 w 134"/>
                  <a:gd name="T23" fmla="*/ 283341 h 516"/>
                  <a:gd name="T24" fmla="*/ 41796 w 134"/>
                  <a:gd name="T25" fmla="*/ 358101 h 516"/>
                  <a:gd name="T26" fmla="*/ 100013 w 134"/>
                  <a:gd name="T27" fmla="*/ 334925 h 516"/>
                  <a:gd name="T28" fmla="*/ 76129 w 134"/>
                  <a:gd name="T29" fmla="*/ 248951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516"/>
                  <a:gd name="T47" fmla="*/ 134 w 134"/>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w="9525">
                <a:noFill/>
                <a:round/>
                <a:headEnd/>
                <a:tailEnd/>
              </a:ln>
            </p:spPr>
            <p:txBody>
              <a:bodyPr/>
              <a:lstStyle/>
              <a:p>
                <a:endParaRPr lang="en-US"/>
              </a:p>
            </p:txBody>
          </p:sp>
          <p:sp>
            <p:nvSpPr>
              <p:cNvPr id="28941" name="Freeform 31"/>
              <p:cNvSpPr>
                <a:spLocks/>
              </p:cNvSpPr>
              <p:nvPr/>
            </p:nvSpPr>
            <p:spPr bwMode="auto">
              <a:xfrm>
                <a:off x="5210176" y="2911475"/>
                <a:ext cx="68263" cy="282575"/>
              </a:xfrm>
              <a:custGeom>
                <a:avLst/>
                <a:gdLst>
                  <a:gd name="T0" fmla="*/ 48229 w 92"/>
                  <a:gd name="T1" fmla="*/ 130074 h 378"/>
                  <a:gd name="T2" fmla="*/ 35615 w 92"/>
                  <a:gd name="T3" fmla="*/ 52329 h 378"/>
                  <a:gd name="T4" fmla="*/ 14840 w 92"/>
                  <a:gd name="T5" fmla="*/ 0 h 378"/>
                  <a:gd name="T6" fmla="*/ 26712 w 92"/>
                  <a:gd name="T7" fmla="*/ 43358 h 378"/>
                  <a:gd name="T8" fmla="*/ 37841 w 92"/>
                  <a:gd name="T9" fmla="*/ 103162 h 378"/>
                  <a:gd name="T10" fmla="*/ 34132 w 92"/>
                  <a:gd name="T11" fmla="*/ 161471 h 378"/>
                  <a:gd name="T12" fmla="*/ 34132 w 92"/>
                  <a:gd name="T13" fmla="*/ 162967 h 378"/>
                  <a:gd name="T14" fmla="*/ 26712 w 92"/>
                  <a:gd name="T15" fmla="*/ 196606 h 378"/>
                  <a:gd name="T16" fmla="*/ 0 w 92"/>
                  <a:gd name="T17" fmla="*/ 281827 h 378"/>
                  <a:gd name="T18" fmla="*/ 64553 w 92"/>
                  <a:gd name="T19" fmla="*/ 221276 h 378"/>
                  <a:gd name="T20" fmla="*/ 68263 w 92"/>
                  <a:gd name="T21" fmla="*/ 214548 h 378"/>
                  <a:gd name="T22" fmla="*/ 48229 w 92"/>
                  <a:gd name="T23" fmla="*/ 130074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378"/>
                  <a:gd name="T38" fmla="*/ 92 w 92"/>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w="9525">
                <a:noFill/>
                <a:round/>
                <a:headEnd/>
                <a:tailEnd/>
              </a:ln>
            </p:spPr>
            <p:txBody>
              <a:bodyPr/>
              <a:lstStyle/>
              <a:p>
                <a:endParaRPr lang="en-US"/>
              </a:p>
            </p:txBody>
          </p:sp>
          <p:sp>
            <p:nvSpPr>
              <p:cNvPr id="28942" name="Freeform 32"/>
              <p:cNvSpPr>
                <a:spLocks/>
              </p:cNvSpPr>
              <p:nvPr/>
            </p:nvSpPr>
            <p:spPr bwMode="auto">
              <a:xfrm>
                <a:off x="5313364" y="2913063"/>
                <a:ext cx="87313" cy="268287"/>
              </a:xfrm>
              <a:custGeom>
                <a:avLst/>
                <a:gdLst>
                  <a:gd name="T0" fmla="*/ 79914 w 118"/>
                  <a:gd name="T1" fmla="*/ 212986 h 359"/>
                  <a:gd name="T2" fmla="*/ 64375 w 118"/>
                  <a:gd name="T3" fmla="*/ 159179 h 359"/>
                  <a:gd name="T4" fmla="*/ 59935 w 118"/>
                  <a:gd name="T5" fmla="*/ 159179 h 359"/>
                  <a:gd name="T6" fmla="*/ 32557 w 118"/>
                  <a:gd name="T7" fmla="*/ 133770 h 359"/>
                  <a:gd name="T8" fmla="*/ 22938 w 118"/>
                  <a:gd name="T9" fmla="*/ 74732 h 359"/>
                  <a:gd name="T10" fmla="*/ 14059 w 118"/>
                  <a:gd name="T11" fmla="*/ 0 h 359"/>
                  <a:gd name="T12" fmla="*/ 16279 w 118"/>
                  <a:gd name="T13" fmla="*/ 42597 h 359"/>
                  <a:gd name="T14" fmla="*/ 18499 w 118"/>
                  <a:gd name="T15" fmla="*/ 97151 h 359"/>
                  <a:gd name="T16" fmla="*/ 1480 w 118"/>
                  <a:gd name="T17" fmla="*/ 168894 h 359"/>
                  <a:gd name="T18" fmla="*/ 2220 w 118"/>
                  <a:gd name="T19" fmla="*/ 171136 h 359"/>
                  <a:gd name="T20" fmla="*/ 17759 w 118"/>
                  <a:gd name="T21" fmla="*/ 246615 h 359"/>
                  <a:gd name="T22" fmla="*/ 57715 w 118"/>
                  <a:gd name="T23" fmla="*/ 265298 h 359"/>
                  <a:gd name="T24" fmla="*/ 79914 w 118"/>
                  <a:gd name="T25" fmla="*/ 21298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w="9525">
                <a:noFill/>
                <a:round/>
                <a:headEnd/>
                <a:tailEnd/>
              </a:ln>
            </p:spPr>
            <p:txBody>
              <a:bodyPr/>
              <a:lstStyle/>
              <a:p>
                <a:endParaRPr lang="en-US"/>
              </a:p>
            </p:txBody>
          </p:sp>
          <p:sp>
            <p:nvSpPr>
              <p:cNvPr id="28943" name="Freeform 33"/>
              <p:cNvSpPr>
                <a:spLocks/>
              </p:cNvSpPr>
              <p:nvPr/>
            </p:nvSpPr>
            <p:spPr bwMode="auto">
              <a:xfrm>
                <a:off x="5145089" y="2620963"/>
                <a:ext cx="177800" cy="92075"/>
              </a:xfrm>
              <a:custGeom>
                <a:avLst/>
                <a:gdLst>
                  <a:gd name="T0" fmla="*/ 747 w 238"/>
                  <a:gd name="T1" fmla="*/ 4455 h 124"/>
                  <a:gd name="T2" fmla="*/ 11206 w 238"/>
                  <a:gd name="T3" fmla="*/ 14851 h 124"/>
                  <a:gd name="T4" fmla="*/ 73212 w 238"/>
                  <a:gd name="T5" fmla="*/ 33414 h 124"/>
                  <a:gd name="T6" fmla="*/ 121771 w 238"/>
                  <a:gd name="T7" fmla="*/ 58661 h 124"/>
                  <a:gd name="T8" fmla="*/ 150906 w 238"/>
                  <a:gd name="T9" fmla="*/ 82422 h 124"/>
                  <a:gd name="T10" fmla="*/ 177800 w 238"/>
                  <a:gd name="T11" fmla="*/ 92075 h 124"/>
                  <a:gd name="T12" fmla="*/ 94876 w 238"/>
                  <a:gd name="T13" fmla="*/ 16336 h 124"/>
                  <a:gd name="T14" fmla="*/ 0 w 238"/>
                  <a:gd name="T15" fmla="*/ 2228 h 124"/>
                  <a:gd name="T16" fmla="*/ 747 w 238"/>
                  <a:gd name="T17" fmla="*/ 4455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124"/>
                  <a:gd name="T29" fmla="*/ 238 w 23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w="9525">
                <a:noFill/>
                <a:round/>
                <a:headEnd/>
                <a:tailEnd/>
              </a:ln>
            </p:spPr>
            <p:txBody>
              <a:bodyPr/>
              <a:lstStyle/>
              <a:p>
                <a:endParaRPr lang="en-US"/>
              </a:p>
            </p:txBody>
          </p:sp>
          <p:sp>
            <p:nvSpPr>
              <p:cNvPr id="28944" name="Freeform 34"/>
              <p:cNvSpPr>
                <a:spLocks/>
              </p:cNvSpPr>
              <p:nvPr/>
            </p:nvSpPr>
            <p:spPr bwMode="auto">
              <a:xfrm>
                <a:off x="5027614" y="2728913"/>
                <a:ext cx="336550" cy="160337"/>
              </a:xfrm>
              <a:custGeom>
                <a:avLst/>
                <a:gdLst>
                  <a:gd name="T0" fmla="*/ 330554 w 449"/>
                  <a:gd name="T1" fmla="*/ 130507 h 215"/>
                  <a:gd name="T2" fmla="*/ 243605 w 449"/>
                  <a:gd name="T3" fmla="*/ 82779 h 215"/>
                  <a:gd name="T4" fmla="*/ 147662 w 449"/>
                  <a:gd name="T5" fmla="*/ 51457 h 215"/>
                  <a:gd name="T6" fmla="*/ 55467 w 449"/>
                  <a:gd name="T7" fmla="*/ 11932 h 215"/>
                  <a:gd name="T8" fmla="*/ 2998 w 449"/>
                  <a:gd name="T9" fmla="*/ 14915 h 215"/>
                  <a:gd name="T10" fmla="*/ 5996 w 449"/>
                  <a:gd name="T11" fmla="*/ 26101 h 215"/>
                  <a:gd name="T12" fmla="*/ 7496 w 449"/>
                  <a:gd name="T13" fmla="*/ 26847 h 215"/>
                  <a:gd name="T14" fmla="*/ 8245 w 449"/>
                  <a:gd name="T15" fmla="*/ 26847 h 215"/>
                  <a:gd name="T16" fmla="*/ 49471 w 449"/>
                  <a:gd name="T17" fmla="*/ 52203 h 215"/>
                  <a:gd name="T18" fmla="*/ 103439 w 449"/>
                  <a:gd name="T19" fmla="*/ 70847 h 215"/>
                  <a:gd name="T20" fmla="*/ 161154 w 449"/>
                  <a:gd name="T21" fmla="*/ 99185 h 215"/>
                  <a:gd name="T22" fmla="*/ 230113 w 449"/>
                  <a:gd name="T23" fmla="*/ 121558 h 215"/>
                  <a:gd name="T24" fmla="*/ 276586 w 449"/>
                  <a:gd name="T25" fmla="*/ 152879 h 215"/>
                  <a:gd name="T26" fmla="*/ 335051 w 449"/>
                  <a:gd name="T27" fmla="*/ 140202 h 215"/>
                  <a:gd name="T28" fmla="*/ 330554 w 449"/>
                  <a:gd name="T29" fmla="*/ 130507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9"/>
                  <a:gd name="T46" fmla="*/ 0 h 215"/>
                  <a:gd name="T47" fmla="*/ 449 w 449"/>
                  <a:gd name="T48" fmla="*/ 215 h 2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w="9525">
                <a:noFill/>
                <a:round/>
                <a:headEnd/>
                <a:tailEnd/>
              </a:ln>
            </p:spPr>
            <p:txBody>
              <a:bodyPr/>
              <a:lstStyle/>
              <a:p>
                <a:endParaRPr lang="en-US"/>
              </a:p>
            </p:txBody>
          </p:sp>
          <p:sp>
            <p:nvSpPr>
              <p:cNvPr id="28945" name="Freeform 35"/>
              <p:cNvSpPr>
                <a:spLocks/>
              </p:cNvSpPr>
              <p:nvPr/>
            </p:nvSpPr>
            <p:spPr bwMode="auto">
              <a:xfrm>
                <a:off x="5060951" y="2770188"/>
                <a:ext cx="58738" cy="23812"/>
              </a:xfrm>
              <a:custGeom>
                <a:avLst/>
                <a:gdLst>
                  <a:gd name="T0" fmla="*/ 55687 w 77"/>
                  <a:gd name="T1" fmla="*/ 17115 h 32"/>
                  <a:gd name="T2" fmla="*/ 31276 w 77"/>
                  <a:gd name="T3" fmla="*/ 2232 h 32"/>
                  <a:gd name="T4" fmla="*/ 3051 w 77"/>
                  <a:gd name="T5" fmla="*/ 1488 h 32"/>
                  <a:gd name="T6" fmla="*/ 1526 w 77"/>
                  <a:gd name="T7" fmla="*/ 3721 h 32"/>
                  <a:gd name="T8" fmla="*/ 20596 w 77"/>
                  <a:gd name="T9" fmla="*/ 8185 h 32"/>
                  <a:gd name="T10" fmla="*/ 51873 w 77"/>
                  <a:gd name="T11" fmla="*/ 21580 h 32"/>
                  <a:gd name="T12" fmla="*/ 55687 w 77"/>
                  <a:gd name="T13" fmla="*/ 17115 h 32"/>
                  <a:gd name="T14" fmla="*/ 0 60000 65536"/>
                  <a:gd name="T15" fmla="*/ 0 60000 65536"/>
                  <a:gd name="T16" fmla="*/ 0 60000 65536"/>
                  <a:gd name="T17" fmla="*/ 0 60000 65536"/>
                  <a:gd name="T18" fmla="*/ 0 60000 65536"/>
                  <a:gd name="T19" fmla="*/ 0 60000 65536"/>
                  <a:gd name="T20" fmla="*/ 0 60000 65536"/>
                  <a:gd name="T21" fmla="*/ 0 w 77"/>
                  <a:gd name="T22" fmla="*/ 0 h 32"/>
                  <a:gd name="T23" fmla="*/ 77 w 7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w="9525">
                <a:noFill/>
                <a:round/>
                <a:headEnd/>
                <a:tailEnd/>
              </a:ln>
            </p:spPr>
            <p:txBody>
              <a:bodyPr/>
              <a:lstStyle/>
              <a:p>
                <a:endParaRPr lang="en-US"/>
              </a:p>
            </p:txBody>
          </p:sp>
          <p:sp>
            <p:nvSpPr>
              <p:cNvPr id="28946" name="Freeform 36"/>
              <p:cNvSpPr>
                <a:spLocks/>
              </p:cNvSpPr>
              <p:nvPr/>
            </p:nvSpPr>
            <p:spPr bwMode="auto">
              <a:xfrm>
                <a:off x="5184776" y="2814638"/>
                <a:ext cx="47625" cy="23812"/>
              </a:xfrm>
              <a:custGeom>
                <a:avLst/>
                <a:gdLst>
                  <a:gd name="T0" fmla="*/ 45427 w 65"/>
                  <a:gd name="T1" fmla="*/ 18435 h 31"/>
                  <a:gd name="T2" fmla="*/ 3663 w 65"/>
                  <a:gd name="T3" fmla="*/ 0 h 31"/>
                  <a:gd name="T4" fmla="*/ 2198 w 65"/>
                  <a:gd name="T5" fmla="*/ 3841 h 31"/>
                  <a:gd name="T6" fmla="*/ 41763 w 65"/>
                  <a:gd name="T7" fmla="*/ 22276 h 31"/>
                  <a:gd name="T8" fmla="*/ 45427 w 65"/>
                  <a:gd name="T9" fmla="*/ 18435 h 31"/>
                  <a:gd name="T10" fmla="*/ 0 60000 65536"/>
                  <a:gd name="T11" fmla="*/ 0 60000 65536"/>
                  <a:gd name="T12" fmla="*/ 0 60000 65536"/>
                  <a:gd name="T13" fmla="*/ 0 60000 65536"/>
                  <a:gd name="T14" fmla="*/ 0 60000 65536"/>
                  <a:gd name="T15" fmla="*/ 0 w 65"/>
                  <a:gd name="T16" fmla="*/ 0 h 31"/>
                  <a:gd name="T17" fmla="*/ 65 w 65"/>
                  <a:gd name="T18" fmla="*/ 31 h 31"/>
                </a:gdLst>
                <a:ahLst/>
                <a:cxnLst>
                  <a:cxn ang="T10">
                    <a:pos x="T0" y="T1"/>
                  </a:cxn>
                  <a:cxn ang="T11">
                    <a:pos x="T2" y="T3"/>
                  </a:cxn>
                  <a:cxn ang="T12">
                    <a:pos x="T4" y="T5"/>
                  </a:cxn>
                  <a:cxn ang="T13">
                    <a:pos x="T6" y="T7"/>
                  </a:cxn>
                  <a:cxn ang="T14">
                    <a:pos x="T8" y="T9"/>
                  </a:cxn>
                </a:cxnLst>
                <a:rect l="T15" t="T16" r="T17" b="T18"/>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w="9525">
                <a:noFill/>
                <a:round/>
                <a:headEnd/>
                <a:tailEnd/>
              </a:ln>
            </p:spPr>
            <p:txBody>
              <a:bodyPr/>
              <a:lstStyle/>
              <a:p>
                <a:endParaRPr lang="en-US"/>
              </a:p>
            </p:txBody>
          </p:sp>
          <p:sp>
            <p:nvSpPr>
              <p:cNvPr id="28947" name="Freeform 37"/>
              <p:cNvSpPr>
                <a:spLocks/>
              </p:cNvSpPr>
              <p:nvPr/>
            </p:nvSpPr>
            <p:spPr bwMode="auto">
              <a:xfrm>
                <a:off x="5294314" y="2862263"/>
                <a:ext cx="33338" cy="19050"/>
              </a:xfrm>
              <a:custGeom>
                <a:avLst/>
                <a:gdLst>
                  <a:gd name="T0" fmla="*/ 31012 w 43"/>
                  <a:gd name="T1" fmla="*/ 13188 h 26"/>
                  <a:gd name="T2" fmla="*/ 4652 w 43"/>
                  <a:gd name="T3" fmla="*/ 733 h 26"/>
                  <a:gd name="T4" fmla="*/ 3101 w 43"/>
                  <a:gd name="T5" fmla="*/ 4396 h 26"/>
                  <a:gd name="T6" fmla="*/ 26360 w 43"/>
                  <a:gd name="T7" fmla="*/ 16852 h 26"/>
                  <a:gd name="T8" fmla="*/ 31012 w 43"/>
                  <a:gd name="T9" fmla="*/ 13188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w="9525">
                <a:noFill/>
                <a:round/>
                <a:headEnd/>
                <a:tailEnd/>
              </a:ln>
            </p:spPr>
            <p:txBody>
              <a:bodyPr/>
              <a:lstStyle/>
              <a:p>
                <a:endParaRPr lang="en-US"/>
              </a:p>
            </p:txBody>
          </p:sp>
        </p:grpSp>
        <p:pic>
          <p:nvPicPr>
            <p:cNvPr id="28890" name="Picture 41"/>
            <p:cNvPicPr>
              <a:picLocks noChangeAspect="1" noChangeArrowheads="1"/>
            </p:cNvPicPr>
            <p:nvPr/>
          </p:nvPicPr>
          <p:blipFill>
            <a:blip r:embed="rId3"/>
            <a:srcRect/>
            <a:stretch>
              <a:fillRect/>
            </a:stretch>
          </p:blipFill>
          <p:spPr bwMode="auto">
            <a:xfrm>
              <a:off x="7387024" y="3123061"/>
              <a:ext cx="9525" cy="22225"/>
            </a:xfrm>
            <a:prstGeom prst="rect">
              <a:avLst/>
            </a:prstGeom>
            <a:noFill/>
            <a:ln w="9525">
              <a:noFill/>
              <a:miter lim="800000"/>
              <a:headEnd/>
              <a:tailEnd/>
            </a:ln>
          </p:spPr>
        </p:pic>
        <p:sp>
          <p:nvSpPr>
            <p:cNvPr id="28891" name="Freeform 64"/>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8892" name="Freeform 65"/>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8893" name="Freeform 66"/>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8894" name="Freeform 67"/>
            <p:cNvSpPr>
              <a:spLocks/>
            </p:cNvSpPr>
            <p:nvPr/>
          </p:nvSpPr>
          <p:spPr bwMode="auto">
            <a:xfrm>
              <a:off x="6850449" y="3492948"/>
              <a:ext cx="947738" cy="547687"/>
            </a:xfrm>
            <a:custGeom>
              <a:avLst/>
              <a:gdLst>
                <a:gd name="T0" fmla="*/ 0 w 1268"/>
                <a:gd name="T1" fmla="*/ 33623 h 733"/>
                <a:gd name="T2" fmla="*/ 470132 w 1268"/>
                <a:gd name="T3" fmla="*/ 157656 h 733"/>
                <a:gd name="T4" fmla="*/ 947738 w 1268"/>
                <a:gd name="T5" fmla="*/ 0 h 733"/>
                <a:gd name="T6" fmla="*/ 858794 w 1268"/>
                <a:gd name="T7" fmla="*/ 247318 h 733"/>
                <a:gd name="T8" fmla="*/ 482838 w 1268"/>
                <a:gd name="T9" fmla="*/ 538721 h 733"/>
                <a:gd name="T10" fmla="*/ 133790 w 1268"/>
                <a:gd name="T11" fmla="*/ 269734 h 733"/>
                <a:gd name="T12" fmla="*/ 0 w 1268"/>
                <a:gd name="T13" fmla="*/ 33623 h 733"/>
                <a:gd name="T14" fmla="*/ 0 60000 65536"/>
                <a:gd name="T15" fmla="*/ 0 60000 65536"/>
                <a:gd name="T16" fmla="*/ 0 60000 65536"/>
                <a:gd name="T17" fmla="*/ 0 60000 65536"/>
                <a:gd name="T18" fmla="*/ 0 60000 65536"/>
                <a:gd name="T19" fmla="*/ 0 60000 65536"/>
                <a:gd name="T20" fmla="*/ 0 60000 65536"/>
                <a:gd name="T21" fmla="*/ 0 w 1268"/>
                <a:gd name="T22" fmla="*/ 0 h 733"/>
                <a:gd name="T23" fmla="*/ 1268 w 1268"/>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w="9525">
              <a:noFill/>
              <a:round/>
              <a:headEnd/>
              <a:tailEnd/>
            </a:ln>
          </p:spPr>
          <p:txBody>
            <a:bodyPr/>
            <a:lstStyle/>
            <a:p>
              <a:endParaRPr lang="en-US"/>
            </a:p>
          </p:txBody>
        </p:sp>
        <p:sp>
          <p:nvSpPr>
            <p:cNvPr id="28895" name="Freeform 68"/>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8896" name="Freeform 69"/>
            <p:cNvSpPr>
              <a:spLocks/>
            </p:cNvSpPr>
            <p:nvPr/>
          </p:nvSpPr>
          <p:spPr bwMode="auto">
            <a:xfrm>
              <a:off x="6740912" y="3481836"/>
              <a:ext cx="158750" cy="61912"/>
            </a:xfrm>
            <a:custGeom>
              <a:avLst/>
              <a:gdLst>
                <a:gd name="T0" fmla="*/ 1491 w 213"/>
                <a:gd name="T1" fmla="*/ 45301 h 82"/>
                <a:gd name="T2" fmla="*/ 56643 w 213"/>
                <a:gd name="T3" fmla="*/ 61912 h 82"/>
                <a:gd name="T4" fmla="*/ 157259 w 213"/>
                <a:gd name="T5" fmla="*/ 6040 h 82"/>
                <a:gd name="T6" fmla="*/ 155769 w 213"/>
                <a:gd name="T7" fmla="*/ 755 h 82"/>
                <a:gd name="T8" fmla="*/ 149061 w 213"/>
                <a:gd name="T9" fmla="*/ 2265 h 82"/>
                <a:gd name="T10" fmla="*/ 56643 w 213"/>
                <a:gd name="T11" fmla="*/ 54362 h 82"/>
                <a:gd name="T12" fmla="*/ 21614 w 213"/>
                <a:gd name="T13" fmla="*/ 46812 h 82"/>
                <a:gd name="T14" fmla="*/ 11925 w 213"/>
                <a:gd name="T15" fmla="*/ 42281 h 82"/>
                <a:gd name="T16" fmla="*/ 9689 w 213"/>
                <a:gd name="T17" fmla="*/ 40771 h 82"/>
                <a:gd name="T18" fmla="*/ 8944 w 213"/>
                <a:gd name="T19" fmla="*/ 40016 h 82"/>
                <a:gd name="T20" fmla="*/ 8944 w 213"/>
                <a:gd name="T21" fmla="*/ 40016 h 82"/>
                <a:gd name="T22" fmla="*/ 1491 w 213"/>
                <a:gd name="T23" fmla="*/ 40016 h 82"/>
                <a:gd name="T24" fmla="*/ 1491 w 213"/>
                <a:gd name="T25" fmla="*/ 4530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82"/>
                <a:gd name="T41" fmla="*/ 213 w 21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w="9525">
              <a:noFill/>
              <a:round/>
              <a:headEnd/>
              <a:tailEnd/>
            </a:ln>
          </p:spPr>
          <p:txBody>
            <a:bodyPr/>
            <a:lstStyle/>
            <a:p>
              <a:endParaRPr lang="en-US"/>
            </a:p>
          </p:txBody>
        </p:sp>
        <p:sp>
          <p:nvSpPr>
            <p:cNvPr id="28897" name="Freeform 70"/>
            <p:cNvSpPr>
              <a:spLocks noEditPoints="1"/>
            </p:cNvSpPr>
            <p:nvPr/>
          </p:nvSpPr>
          <p:spPr bwMode="auto">
            <a:xfrm>
              <a:off x="6866324" y="3499298"/>
              <a:ext cx="927100" cy="541337"/>
            </a:xfrm>
            <a:custGeom>
              <a:avLst/>
              <a:gdLst>
                <a:gd name="T0" fmla="*/ 454593 w 1242"/>
                <a:gd name="T1" fmla="*/ 151574 h 725"/>
                <a:gd name="T2" fmla="*/ 0 w 1242"/>
                <a:gd name="T3" fmla="*/ 41814 h 725"/>
                <a:gd name="T4" fmla="*/ 118687 w 1242"/>
                <a:gd name="T5" fmla="*/ 263575 h 725"/>
                <a:gd name="T6" fmla="*/ 467282 w 1242"/>
                <a:gd name="T7" fmla="*/ 532377 h 725"/>
                <a:gd name="T8" fmla="*/ 842750 w 1242"/>
                <a:gd name="T9" fmla="*/ 241175 h 725"/>
                <a:gd name="T10" fmla="*/ 927100 w 1242"/>
                <a:gd name="T11" fmla="*/ 0 h 725"/>
                <a:gd name="T12" fmla="*/ 454593 w 1242"/>
                <a:gd name="T13" fmla="*/ 151574 h 725"/>
                <a:gd name="T14" fmla="*/ 770344 w 1242"/>
                <a:gd name="T15" fmla="*/ 332269 h 725"/>
                <a:gd name="T16" fmla="*/ 638221 w 1242"/>
                <a:gd name="T17" fmla="*/ 433070 h 725"/>
                <a:gd name="T18" fmla="*/ 460564 w 1242"/>
                <a:gd name="T19" fmla="*/ 404696 h 725"/>
                <a:gd name="T20" fmla="*/ 301569 w 1242"/>
                <a:gd name="T21" fmla="*/ 403949 h 725"/>
                <a:gd name="T22" fmla="*/ 213487 w 1242"/>
                <a:gd name="T23" fmla="*/ 295682 h 725"/>
                <a:gd name="T24" fmla="*/ 468775 w 1242"/>
                <a:gd name="T25" fmla="*/ 340482 h 725"/>
                <a:gd name="T26" fmla="*/ 638221 w 1242"/>
                <a:gd name="T27" fmla="*/ 279255 h 725"/>
                <a:gd name="T28" fmla="*/ 770344 w 1242"/>
                <a:gd name="T29" fmla="*/ 332269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2"/>
                <a:gd name="T46" fmla="*/ 0 h 725"/>
                <a:gd name="T47" fmla="*/ 1242 w 1242"/>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w="9525">
              <a:noFill/>
              <a:round/>
              <a:headEnd/>
              <a:tailEnd/>
            </a:ln>
          </p:spPr>
          <p:txBody>
            <a:bodyPr/>
            <a:lstStyle/>
            <a:p>
              <a:endParaRPr lang="en-US"/>
            </a:p>
          </p:txBody>
        </p:sp>
        <p:sp>
          <p:nvSpPr>
            <p:cNvPr id="28898" name="Freeform 71"/>
            <p:cNvSpPr>
              <a:spLocks/>
            </p:cNvSpPr>
            <p:nvPr/>
          </p:nvSpPr>
          <p:spPr bwMode="auto">
            <a:xfrm>
              <a:off x="7764849" y="3440561"/>
              <a:ext cx="131763" cy="85725"/>
            </a:xfrm>
            <a:custGeom>
              <a:avLst/>
              <a:gdLst>
                <a:gd name="T0" fmla="*/ 0 w 176"/>
                <a:gd name="T1" fmla="*/ 3760 h 114"/>
                <a:gd name="T2" fmla="*/ 17968 w 176"/>
                <a:gd name="T3" fmla="*/ 42111 h 114"/>
                <a:gd name="T4" fmla="*/ 125774 w 176"/>
                <a:gd name="T5" fmla="*/ 85725 h 114"/>
                <a:gd name="T6" fmla="*/ 131014 w 176"/>
                <a:gd name="T7" fmla="*/ 82717 h 114"/>
                <a:gd name="T8" fmla="*/ 127271 w 176"/>
                <a:gd name="T9" fmla="*/ 78957 h 114"/>
                <a:gd name="T10" fmla="*/ 26203 w 176"/>
                <a:gd name="T11" fmla="*/ 37599 h 114"/>
                <a:gd name="T12" fmla="*/ 11978 w 176"/>
                <a:gd name="T13" fmla="*/ 13536 h 114"/>
                <a:gd name="T14" fmla="*/ 10481 w 176"/>
                <a:gd name="T15" fmla="*/ 6016 h 114"/>
                <a:gd name="T16" fmla="*/ 9732 w 176"/>
                <a:gd name="T17" fmla="*/ 3760 h 114"/>
                <a:gd name="T18" fmla="*/ 9732 w 176"/>
                <a:gd name="T19" fmla="*/ 3760 h 114"/>
                <a:gd name="T20" fmla="*/ 4492 w 176"/>
                <a:gd name="T21" fmla="*/ 0 h 114"/>
                <a:gd name="T22" fmla="*/ 0 w 176"/>
                <a:gd name="T23" fmla="*/ 376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14"/>
                <a:gd name="T38" fmla="*/ 176 w 1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w="9525">
              <a:noFill/>
              <a:round/>
              <a:headEnd/>
              <a:tailEnd/>
            </a:ln>
          </p:spPr>
          <p:txBody>
            <a:bodyPr/>
            <a:lstStyle/>
            <a:p>
              <a:endParaRPr lang="en-US"/>
            </a:p>
          </p:txBody>
        </p:sp>
        <p:sp>
          <p:nvSpPr>
            <p:cNvPr id="28899" name="Freeform 72"/>
            <p:cNvSpPr>
              <a:spLocks/>
            </p:cNvSpPr>
            <p:nvPr/>
          </p:nvSpPr>
          <p:spPr bwMode="auto">
            <a:xfrm>
              <a:off x="6999674" y="3599311"/>
              <a:ext cx="633413" cy="158750"/>
            </a:xfrm>
            <a:custGeom>
              <a:avLst/>
              <a:gdLst>
                <a:gd name="T0" fmla="*/ 288255 w 846"/>
                <a:gd name="T1" fmla="*/ 152011 h 212"/>
                <a:gd name="T2" fmla="*/ 633413 w 846"/>
                <a:gd name="T3" fmla="*/ 0 h 212"/>
                <a:gd name="T4" fmla="*/ 321199 w 846"/>
                <a:gd name="T5" fmla="*/ 51669 h 212"/>
                <a:gd name="T6" fmla="*/ 0 w 846"/>
                <a:gd name="T7" fmla="*/ 11981 h 212"/>
                <a:gd name="T8" fmla="*/ 288255 w 846"/>
                <a:gd name="T9" fmla="*/ 152011 h 212"/>
                <a:gd name="T10" fmla="*/ 0 60000 65536"/>
                <a:gd name="T11" fmla="*/ 0 60000 65536"/>
                <a:gd name="T12" fmla="*/ 0 60000 65536"/>
                <a:gd name="T13" fmla="*/ 0 60000 65536"/>
                <a:gd name="T14" fmla="*/ 0 60000 65536"/>
                <a:gd name="T15" fmla="*/ 0 w 846"/>
                <a:gd name="T16" fmla="*/ 0 h 212"/>
                <a:gd name="T17" fmla="*/ 846 w 846"/>
                <a:gd name="T18" fmla="*/ 212 h 212"/>
              </a:gdLst>
              <a:ahLst/>
              <a:cxnLst>
                <a:cxn ang="T10">
                  <a:pos x="T0" y="T1"/>
                </a:cxn>
                <a:cxn ang="T11">
                  <a:pos x="T2" y="T3"/>
                </a:cxn>
                <a:cxn ang="T12">
                  <a:pos x="T4" y="T5"/>
                </a:cxn>
                <a:cxn ang="T13">
                  <a:pos x="T6" y="T7"/>
                </a:cxn>
                <a:cxn ang="T14">
                  <a:pos x="T8" y="T9"/>
                </a:cxn>
              </a:cxnLst>
              <a:rect l="T15" t="T16" r="T17" b="T18"/>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w="9525">
              <a:noFill/>
              <a:round/>
              <a:headEnd/>
              <a:tailEnd/>
            </a:ln>
          </p:spPr>
          <p:txBody>
            <a:bodyPr/>
            <a:lstStyle/>
            <a:p>
              <a:endParaRPr lang="en-US"/>
            </a:p>
          </p:txBody>
        </p:sp>
        <p:sp>
          <p:nvSpPr>
            <p:cNvPr id="28900" name="Freeform 73"/>
            <p:cNvSpPr>
              <a:spLocks/>
            </p:cNvSpPr>
            <p:nvPr/>
          </p:nvSpPr>
          <p:spPr bwMode="auto">
            <a:xfrm>
              <a:off x="6996499" y="3596136"/>
              <a:ext cx="641350" cy="158750"/>
            </a:xfrm>
            <a:custGeom>
              <a:avLst/>
              <a:gdLst>
                <a:gd name="T0" fmla="*/ 291930 w 859"/>
                <a:gd name="T1" fmla="*/ 154299 h 214"/>
                <a:gd name="T2" fmla="*/ 291930 w 859"/>
                <a:gd name="T3" fmla="*/ 158008 h 214"/>
                <a:gd name="T4" fmla="*/ 315822 w 859"/>
                <a:gd name="T5" fmla="*/ 158750 h 214"/>
                <a:gd name="T6" fmla="*/ 568181 w 859"/>
                <a:gd name="T7" fmla="*/ 100888 h 214"/>
                <a:gd name="T8" fmla="*/ 641350 w 859"/>
                <a:gd name="T9" fmla="*/ 4451 h 214"/>
                <a:gd name="T10" fmla="*/ 639110 w 859"/>
                <a:gd name="T11" fmla="*/ 742 h 214"/>
                <a:gd name="T12" fmla="*/ 634630 w 859"/>
                <a:gd name="T13" fmla="*/ 742 h 214"/>
                <a:gd name="T14" fmla="*/ 324035 w 859"/>
                <a:gd name="T15" fmla="*/ 51186 h 214"/>
                <a:gd name="T16" fmla="*/ 304623 w 859"/>
                <a:gd name="T17" fmla="*/ 51186 h 214"/>
                <a:gd name="T18" fmla="*/ 6720 w 859"/>
                <a:gd name="T19" fmla="*/ 11869 h 214"/>
                <a:gd name="T20" fmla="*/ 1493 w 859"/>
                <a:gd name="T21" fmla="*/ 12611 h 214"/>
                <a:gd name="T22" fmla="*/ 0 w 859"/>
                <a:gd name="T23" fmla="*/ 15578 h 214"/>
                <a:gd name="T24" fmla="*/ 53010 w 859"/>
                <a:gd name="T25" fmla="*/ 101630 h 214"/>
                <a:gd name="T26" fmla="*/ 291930 w 859"/>
                <a:gd name="T27" fmla="*/ 158008 h 214"/>
                <a:gd name="T28" fmla="*/ 291930 w 859"/>
                <a:gd name="T29" fmla="*/ 154299 h 214"/>
                <a:gd name="T30" fmla="*/ 291930 w 859"/>
                <a:gd name="T31" fmla="*/ 151332 h 214"/>
                <a:gd name="T32" fmla="*/ 59730 w 859"/>
                <a:gd name="T33" fmla="*/ 96437 h 214"/>
                <a:gd name="T34" fmla="*/ 9706 w 859"/>
                <a:gd name="T35" fmla="*/ 14836 h 214"/>
                <a:gd name="T36" fmla="*/ 4480 w 859"/>
                <a:gd name="T37" fmla="*/ 15578 h 214"/>
                <a:gd name="T38" fmla="*/ 2986 w 859"/>
                <a:gd name="T39" fmla="*/ 18546 h 214"/>
                <a:gd name="T40" fmla="*/ 304623 w 859"/>
                <a:gd name="T41" fmla="*/ 58604 h 214"/>
                <a:gd name="T42" fmla="*/ 324781 w 859"/>
                <a:gd name="T43" fmla="*/ 58604 h 214"/>
                <a:gd name="T44" fmla="*/ 638364 w 859"/>
                <a:gd name="T45" fmla="*/ 7418 h 214"/>
                <a:gd name="T46" fmla="*/ 636124 w 859"/>
                <a:gd name="T47" fmla="*/ 3709 h 214"/>
                <a:gd name="T48" fmla="*/ 631644 w 859"/>
                <a:gd name="T49" fmla="*/ 2967 h 214"/>
                <a:gd name="T50" fmla="*/ 562208 w 859"/>
                <a:gd name="T51" fmla="*/ 95695 h 214"/>
                <a:gd name="T52" fmla="*/ 315822 w 859"/>
                <a:gd name="T53" fmla="*/ 151332 h 214"/>
                <a:gd name="T54" fmla="*/ 291930 w 859"/>
                <a:gd name="T55" fmla="*/ 151332 h 214"/>
                <a:gd name="T56" fmla="*/ 291930 w 859"/>
                <a:gd name="T57" fmla="*/ 154299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9"/>
                <a:gd name="T88" fmla="*/ 0 h 214"/>
                <a:gd name="T89" fmla="*/ 859 w 85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w="9525">
              <a:noFill/>
              <a:round/>
              <a:headEnd/>
              <a:tailEnd/>
            </a:ln>
          </p:spPr>
          <p:txBody>
            <a:bodyPr/>
            <a:lstStyle/>
            <a:p>
              <a:endParaRPr lang="en-US"/>
            </a:p>
          </p:txBody>
        </p:sp>
        <p:sp>
          <p:nvSpPr>
            <p:cNvPr id="28901" name="Freeform 7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902" name="Freeform 75"/>
            <p:cNvSpPr>
              <a:spLocks/>
            </p:cNvSpPr>
            <p:nvPr/>
          </p:nvSpPr>
          <p:spPr bwMode="auto">
            <a:xfrm>
              <a:off x="7117149" y="3875536"/>
              <a:ext cx="420688" cy="158750"/>
            </a:xfrm>
            <a:custGeom>
              <a:avLst/>
              <a:gdLst>
                <a:gd name="T0" fmla="*/ 201751 w 563"/>
                <a:gd name="T1" fmla="*/ 51426 h 213"/>
                <a:gd name="T2" fmla="*/ 0 w 563"/>
                <a:gd name="T3" fmla="*/ 84965 h 213"/>
                <a:gd name="T4" fmla="*/ 216695 w 563"/>
                <a:gd name="T5" fmla="*/ 155769 h 213"/>
                <a:gd name="T6" fmla="*/ 420688 w 563"/>
                <a:gd name="T7" fmla="*/ 117758 h 213"/>
                <a:gd name="T8" fmla="*/ 201751 w 563"/>
                <a:gd name="T9" fmla="*/ 51426 h 213"/>
                <a:gd name="T10" fmla="*/ 0 60000 65536"/>
                <a:gd name="T11" fmla="*/ 0 60000 65536"/>
                <a:gd name="T12" fmla="*/ 0 60000 65536"/>
                <a:gd name="T13" fmla="*/ 0 60000 65536"/>
                <a:gd name="T14" fmla="*/ 0 60000 65536"/>
                <a:gd name="T15" fmla="*/ 0 w 563"/>
                <a:gd name="T16" fmla="*/ 0 h 213"/>
                <a:gd name="T17" fmla="*/ 563 w 563"/>
                <a:gd name="T18" fmla="*/ 213 h 213"/>
              </a:gdLst>
              <a:ahLst/>
              <a:cxnLst>
                <a:cxn ang="T10">
                  <a:pos x="T0" y="T1"/>
                </a:cxn>
                <a:cxn ang="T11">
                  <a:pos x="T2" y="T3"/>
                </a:cxn>
                <a:cxn ang="T12">
                  <a:pos x="T4" y="T5"/>
                </a:cxn>
                <a:cxn ang="T13">
                  <a:pos x="T6" y="T7"/>
                </a:cxn>
                <a:cxn ang="T14">
                  <a:pos x="T8" y="T9"/>
                </a:cxn>
              </a:cxnLst>
              <a:rect l="T15" t="T16" r="T17" b="T18"/>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w="9525">
              <a:noFill/>
              <a:round/>
              <a:headEnd/>
              <a:tailEnd/>
            </a:ln>
          </p:spPr>
          <p:txBody>
            <a:bodyPr/>
            <a:lstStyle/>
            <a:p>
              <a:endParaRPr lang="en-US"/>
            </a:p>
          </p:txBody>
        </p:sp>
        <p:sp>
          <p:nvSpPr>
            <p:cNvPr id="28903" name="Freeform 76"/>
            <p:cNvSpPr>
              <a:spLocks/>
            </p:cNvSpPr>
            <p:nvPr/>
          </p:nvSpPr>
          <p:spPr bwMode="auto">
            <a:xfrm>
              <a:off x="7110799" y="3905698"/>
              <a:ext cx="431800" cy="130175"/>
            </a:xfrm>
            <a:custGeom>
              <a:avLst/>
              <a:gdLst>
                <a:gd name="T0" fmla="*/ 207294 w 577"/>
                <a:gd name="T1" fmla="*/ 20948 h 174"/>
                <a:gd name="T2" fmla="*/ 209539 w 577"/>
                <a:gd name="T3" fmla="*/ 17955 h 174"/>
                <a:gd name="T4" fmla="*/ 131710 w 577"/>
                <a:gd name="T5" fmla="*/ 0 h 174"/>
                <a:gd name="T6" fmla="*/ 1497 w 577"/>
                <a:gd name="T7" fmla="*/ 52369 h 174"/>
                <a:gd name="T8" fmla="*/ 1497 w 577"/>
                <a:gd name="T9" fmla="*/ 56858 h 174"/>
                <a:gd name="T10" fmla="*/ 222261 w 577"/>
                <a:gd name="T11" fmla="*/ 129427 h 174"/>
                <a:gd name="T12" fmla="*/ 243215 w 577"/>
                <a:gd name="T13" fmla="*/ 130175 h 174"/>
                <a:gd name="T14" fmla="*/ 428807 w 577"/>
                <a:gd name="T15" fmla="*/ 90524 h 174"/>
                <a:gd name="T16" fmla="*/ 430303 w 577"/>
                <a:gd name="T17" fmla="*/ 86035 h 174"/>
                <a:gd name="T18" fmla="*/ 273897 w 577"/>
                <a:gd name="T19" fmla="*/ 5985 h 174"/>
                <a:gd name="T20" fmla="*/ 205049 w 577"/>
                <a:gd name="T21" fmla="*/ 17955 h 174"/>
                <a:gd name="T22" fmla="*/ 207294 w 577"/>
                <a:gd name="T23" fmla="*/ 20948 h 174"/>
                <a:gd name="T24" fmla="*/ 209539 w 577"/>
                <a:gd name="T25" fmla="*/ 17955 h 174"/>
                <a:gd name="T26" fmla="*/ 207294 w 577"/>
                <a:gd name="T27" fmla="*/ 20948 h 174"/>
                <a:gd name="T28" fmla="*/ 209539 w 577"/>
                <a:gd name="T29" fmla="*/ 23940 h 174"/>
                <a:gd name="T30" fmla="*/ 210287 w 577"/>
                <a:gd name="T31" fmla="*/ 23940 h 174"/>
                <a:gd name="T32" fmla="*/ 273897 w 577"/>
                <a:gd name="T33" fmla="*/ 13466 h 174"/>
                <a:gd name="T34" fmla="*/ 422071 w 577"/>
                <a:gd name="T35" fmla="*/ 89028 h 174"/>
                <a:gd name="T36" fmla="*/ 426562 w 577"/>
                <a:gd name="T37" fmla="*/ 87531 h 174"/>
                <a:gd name="T38" fmla="*/ 423568 w 577"/>
                <a:gd name="T39" fmla="*/ 84539 h 174"/>
                <a:gd name="T40" fmla="*/ 243215 w 577"/>
                <a:gd name="T41" fmla="*/ 122694 h 174"/>
                <a:gd name="T42" fmla="*/ 222261 w 577"/>
                <a:gd name="T43" fmla="*/ 122694 h 174"/>
                <a:gd name="T44" fmla="*/ 8232 w 577"/>
                <a:gd name="T45" fmla="*/ 51621 h 174"/>
                <a:gd name="T46" fmla="*/ 5238 w 577"/>
                <a:gd name="T47" fmla="*/ 54614 h 174"/>
                <a:gd name="T48" fmla="*/ 8980 w 577"/>
                <a:gd name="T49" fmla="*/ 56858 h 174"/>
                <a:gd name="T50" fmla="*/ 131710 w 577"/>
                <a:gd name="T51" fmla="*/ 7481 h 174"/>
                <a:gd name="T52" fmla="*/ 204301 w 577"/>
                <a:gd name="T53" fmla="*/ 23940 h 174"/>
                <a:gd name="T54" fmla="*/ 209539 w 577"/>
                <a:gd name="T55" fmla="*/ 23940 h 174"/>
                <a:gd name="T56" fmla="*/ 207294 w 577"/>
                <a:gd name="T57" fmla="*/ 20948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174"/>
                <a:gd name="T89" fmla="*/ 577 w 577"/>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w="9525">
              <a:noFill/>
              <a:round/>
              <a:headEnd/>
              <a:tailEnd/>
            </a:ln>
          </p:spPr>
          <p:txBody>
            <a:bodyPr/>
            <a:lstStyle/>
            <a:p>
              <a:endParaRPr lang="en-US"/>
            </a:p>
          </p:txBody>
        </p:sp>
        <p:sp>
          <p:nvSpPr>
            <p:cNvPr id="28904" name="Freeform 77"/>
            <p:cNvSpPr>
              <a:spLocks/>
            </p:cNvSpPr>
            <p:nvPr/>
          </p:nvSpPr>
          <p:spPr bwMode="auto">
            <a:xfrm>
              <a:off x="7164774" y="4021586"/>
              <a:ext cx="341313" cy="47625"/>
            </a:xfrm>
            <a:custGeom>
              <a:avLst/>
              <a:gdLst>
                <a:gd name="T0" fmla="*/ 2241 w 457"/>
                <a:gd name="T1" fmla="*/ 6697 h 64"/>
                <a:gd name="T2" fmla="*/ 187461 w 457"/>
                <a:gd name="T3" fmla="*/ 47625 h 64"/>
                <a:gd name="T4" fmla="*/ 338326 w 457"/>
                <a:gd name="T5" fmla="*/ 19348 h 64"/>
                <a:gd name="T6" fmla="*/ 339819 w 457"/>
                <a:gd name="T7" fmla="*/ 14139 h 64"/>
                <a:gd name="T8" fmla="*/ 333098 w 457"/>
                <a:gd name="T9" fmla="*/ 12650 h 64"/>
                <a:gd name="T10" fmla="*/ 187461 w 457"/>
                <a:gd name="T11" fmla="*/ 40928 h 64"/>
                <a:gd name="T12" fmla="*/ 59002 w 457"/>
                <a:gd name="T13" fmla="*/ 20836 h 64"/>
                <a:gd name="T14" fmla="*/ 21659 w 457"/>
                <a:gd name="T15" fmla="*/ 7441 h 64"/>
                <a:gd name="T16" fmla="*/ 11203 w 457"/>
                <a:gd name="T17" fmla="*/ 2977 h 64"/>
                <a:gd name="T18" fmla="*/ 8962 w 457"/>
                <a:gd name="T19" fmla="*/ 1488 h 64"/>
                <a:gd name="T20" fmla="*/ 8215 w 457"/>
                <a:gd name="T21" fmla="*/ 1488 h 64"/>
                <a:gd name="T22" fmla="*/ 1494 w 457"/>
                <a:gd name="T23" fmla="*/ 2232 h 64"/>
                <a:gd name="T24" fmla="*/ 2241 w 457"/>
                <a:gd name="T25" fmla="*/ 669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64"/>
                <a:gd name="T41" fmla="*/ 457 w 4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w="9525">
              <a:noFill/>
              <a:round/>
              <a:headEnd/>
              <a:tailEnd/>
            </a:ln>
          </p:spPr>
          <p:txBody>
            <a:bodyPr/>
            <a:lstStyle/>
            <a:p>
              <a:endParaRPr lang="en-US"/>
            </a:p>
          </p:txBody>
        </p:sp>
        <p:sp>
          <p:nvSpPr>
            <p:cNvPr id="28905" name="Freeform 78"/>
            <p:cNvSpPr>
              <a:spLocks/>
            </p:cNvSpPr>
            <p:nvPr/>
          </p:nvSpPr>
          <p:spPr bwMode="auto">
            <a:xfrm>
              <a:off x="7263199" y="3915223"/>
              <a:ext cx="98425" cy="55562"/>
            </a:xfrm>
            <a:custGeom>
              <a:avLst/>
              <a:gdLst>
                <a:gd name="T0" fmla="*/ 9842 w 130"/>
                <a:gd name="T1" fmla="*/ 52599 h 75"/>
                <a:gd name="T2" fmla="*/ 9842 w 130"/>
                <a:gd name="T3" fmla="*/ 52599 h 75"/>
                <a:gd name="T4" fmla="*/ 31799 w 130"/>
                <a:gd name="T5" fmla="*/ 31115 h 75"/>
                <a:gd name="T6" fmla="*/ 93882 w 130"/>
                <a:gd name="T7" fmla="*/ 7408 h 75"/>
                <a:gd name="T8" fmla="*/ 97668 w 130"/>
                <a:gd name="T9" fmla="*/ 2963 h 75"/>
                <a:gd name="T10" fmla="*/ 92368 w 130"/>
                <a:gd name="T11" fmla="*/ 0 h 75"/>
                <a:gd name="T12" fmla="*/ 21956 w 130"/>
                <a:gd name="T13" fmla="*/ 28151 h 75"/>
                <a:gd name="T14" fmla="*/ 757 w 130"/>
                <a:gd name="T15" fmla="*/ 49635 h 75"/>
                <a:gd name="T16" fmla="*/ 3028 w 130"/>
                <a:gd name="T17" fmla="*/ 54821 h 75"/>
                <a:gd name="T18" fmla="*/ 9842 w 130"/>
                <a:gd name="T19" fmla="*/ 52599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5"/>
                <a:gd name="T32" fmla="*/ 130 w 13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w="9525">
              <a:noFill/>
              <a:round/>
              <a:headEnd/>
              <a:tailEnd/>
            </a:ln>
          </p:spPr>
          <p:txBody>
            <a:bodyPr/>
            <a:lstStyle/>
            <a:p>
              <a:endParaRPr lang="en-US"/>
            </a:p>
          </p:txBody>
        </p:sp>
        <p:sp>
          <p:nvSpPr>
            <p:cNvPr id="28906" name="Freeform 79"/>
            <p:cNvSpPr>
              <a:spLocks/>
            </p:cNvSpPr>
            <p:nvPr/>
          </p:nvSpPr>
          <p:spPr bwMode="auto">
            <a:xfrm>
              <a:off x="7123499" y="3915223"/>
              <a:ext cx="376238" cy="79375"/>
            </a:xfrm>
            <a:custGeom>
              <a:avLst/>
              <a:gdLst>
                <a:gd name="T0" fmla="*/ 47030 w 504"/>
                <a:gd name="T1" fmla="*/ 21513 h 107"/>
                <a:gd name="T2" fmla="*/ 61213 w 504"/>
                <a:gd name="T3" fmla="*/ 27447 h 107"/>
                <a:gd name="T4" fmla="*/ 120934 w 504"/>
                <a:gd name="T5" fmla="*/ 41542 h 107"/>
                <a:gd name="T6" fmla="*/ 159752 w 504"/>
                <a:gd name="T7" fmla="*/ 77150 h 107"/>
                <a:gd name="T8" fmla="*/ 308306 w 504"/>
                <a:gd name="T9" fmla="*/ 45993 h 107"/>
                <a:gd name="T10" fmla="*/ 318011 w 504"/>
                <a:gd name="T11" fmla="*/ 22255 h 107"/>
                <a:gd name="T12" fmla="*/ 163484 w 504"/>
                <a:gd name="T13" fmla="*/ 43768 h 107"/>
                <a:gd name="T14" fmla="*/ 146315 w 504"/>
                <a:gd name="T15" fmla="*/ 34866 h 107"/>
                <a:gd name="T16" fmla="*/ 138850 w 504"/>
                <a:gd name="T17" fmla="*/ 4451 h 107"/>
                <a:gd name="T18" fmla="*/ 47030 w 504"/>
                <a:gd name="T19" fmla="*/ 2151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107"/>
                <a:gd name="T32" fmla="*/ 504 w 5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w="9525">
              <a:noFill/>
              <a:round/>
              <a:headEnd/>
              <a:tailEnd/>
            </a:ln>
          </p:spPr>
          <p:txBody>
            <a:bodyPr/>
            <a:lstStyle/>
            <a:p>
              <a:endParaRPr lang="en-US"/>
            </a:p>
          </p:txBody>
        </p:sp>
        <p:sp>
          <p:nvSpPr>
            <p:cNvPr id="28907" name="Freeform 80"/>
            <p:cNvSpPr>
              <a:spLocks/>
            </p:cNvSpPr>
            <p:nvPr/>
          </p:nvSpPr>
          <p:spPr bwMode="auto">
            <a:xfrm>
              <a:off x="7306062" y="3929511"/>
              <a:ext cx="150813" cy="34925"/>
            </a:xfrm>
            <a:custGeom>
              <a:avLst/>
              <a:gdLst>
                <a:gd name="T0" fmla="*/ 55248 w 202"/>
                <a:gd name="T1" fmla="*/ 3715 h 47"/>
                <a:gd name="T2" fmla="*/ 10452 w 202"/>
                <a:gd name="T3" fmla="*/ 31210 h 47"/>
                <a:gd name="T4" fmla="*/ 107510 w 202"/>
                <a:gd name="T5" fmla="*/ 17091 h 47"/>
                <a:gd name="T6" fmla="*/ 55248 w 202"/>
                <a:gd name="T7" fmla="*/ 3715 h 47"/>
                <a:gd name="T8" fmla="*/ 0 60000 65536"/>
                <a:gd name="T9" fmla="*/ 0 60000 65536"/>
                <a:gd name="T10" fmla="*/ 0 60000 65536"/>
                <a:gd name="T11" fmla="*/ 0 60000 65536"/>
                <a:gd name="T12" fmla="*/ 0 w 202"/>
                <a:gd name="T13" fmla="*/ 0 h 47"/>
                <a:gd name="T14" fmla="*/ 202 w 202"/>
                <a:gd name="T15" fmla="*/ 47 h 47"/>
              </a:gdLst>
              <a:ahLst/>
              <a:cxnLst>
                <a:cxn ang="T8">
                  <a:pos x="T0" y="T1"/>
                </a:cxn>
                <a:cxn ang="T9">
                  <a:pos x="T2" y="T3"/>
                </a:cxn>
                <a:cxn ang="T10">
                  <a:pos x="T4" y="T5"/>
                </a:cxn>
                <a:cxn ang="T11">
                  <a:pos x="T6" y="T7"/>
                </a:cxn>
              </a:cxnLst>
              <a:rect l="T12" t="T13" r="T14" b="T15"/>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w="9525">
              <a:noFill/>
              <a:round/>
              <a:headEnd/>
              <a:tailEnd/>
            </a:ln>
          </p:spPr>
          <p:txBody>
            <a:bodyPr/>
            <a:lstStyle/>
            <a:p>
              <a:endParaRPr lang="en-US"/>
            </a:p>
          </p:txBody>
        </p:sp>
        <p:sp>
          <p:nvSpPr>
            <p:cNvPr id="28908" name="Freeform 81"/>
            <p:cNvSpPr>
              <a:spLocks/>
            </p:cNvSpPr>
            <p:nvPr/>
          </p:nvSpPr>
          <p:spPr bwMode="auto">
            <a:xfrm>
              <a:off x="7075874" y="3629473"/>
              <a:ext cx="492125" cy="115887"/>
            </a:xfrm>
            <a:custGeom>
              <a:avLst/>
              <a:gdLst>
                <a:gd name="T0" fmla="*/ 23933 w 658"/>
                <a:gd name="T1" fmla="*/ 25257 h 156"/>
                <a:gd name="T2" fmla="*/ 443511 w 658"/>
                <a:gd name="T3" fmla="*/ 16343 h 156"/>
                <a:gd name="T4" fmla="*/ 481654 w 658"/>
                <a:gd name="T5" fmla="*/ 26743 h 156"/>
                <a:gd name="T6" fmla="*/ 197448 w 658"/>
                <a:gd name="T7" fmla="*/ 107715 h 156"/>
                <a:gd name="T8" fmla="*/ 4487 w 658"/>
                <a:gd name="T9" fmla="*/ 46058 h 156"/>
                <a:gd name="T10" fmla="*/ 23933 w 658"/>
                <a:gd name="T11" fmla="*/ 25257 h 156"/>
                <a:gd name="T12" fmla="*/ 0 60000 65536"/>
                <a:gd name="T13" fmla="*/ 0 60000 65536"/>
                <a:gd name="T14" fmla="*/ 0 60000 65536"/>
                <a:gd name="T15" fmla="*/ 0 60000 65536"/>
                <a:gd name="T16" fmla="*/ 0 60000 65536"/>
                <a:gd name="T17" fmla="*/ 0 60000 65536"/>
                <a:gd name="T18" fmla="*/ 0 w 658"/>
                <a:gd name="T19" fmla="*/ 0 h 156"/>
                <a:gd name="T20" fmla="*/ 658 w 65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w="9525">
              <a:noFill/>
              <a:round/>
              <a:headEnd/>
              <a:tailEnd/>
            </a:ln>
          </p:spPr>
          <p:txBody>
            <a:bodyPr/>
            <a:lstStyle/>
            <a:p>
              <a:endParaRPr lang="en-US"/>
            </a:p>
          </p:txBody>
        </p:sp>
        <p:sp>
          <p:nvSpPr>
            <p:cNvPr id="28909" name="Freeform 82"/>
            <p:cNvSpPr>
              <a:spLocks/>
            </p:cNvSpPr>
            <p:nvPr/>
          </p:nvSpPr>
          <p:spPr bwMode="auto">
            <a:xfrm>
              <a:off x="7123499" y="3651698"/>
              <a:ext cx="381000" cy="80962"/>
            </a:xfrm>
            <a:custGeom>
              <a:avLst/>
              <a:gdLst>
                <a:gd name="T0" fmla="*/ 18750 w 508"/>
                <a:gd name="T1" fmla="*/ 18160 h 107"/>
                <a:gd name="T2" fmla="*/ 343500 w 508"/>
                <a:gd name="T3" fmla="*/ 11350 h 107"/>
                <a:gd name="T4" fmla="*/ 372750 w 508"/>
                <a:gd name="T5" fmla="*/ 18916 h 107"/>
                <a:gd name="T6" fmla="*/ 153000 w 508"/>
                <a:gd name="T7" fmla="*/ 75665 h 107"/>
                <a:gd name="T8" fmla="*/ 3750 w 508"/>
                <a:gd name="T9" fmla="*/ 32536 h 107"/>
                <a:gd name="T10" fmla="*/ 18750 w 508"/>
                <a:gd name="T11" fmla="*/ 18160 h 107"/>
                <a:gd name="T12" fmla="*/ 0 60000 65536"/>
                <a:gd name="T13" fmla="*/ 0 60000 65536"/>
                <a:gd name="T14" fmla="*/ 0 60000 65536"/>
                <a:gd name="T15" fmla="*/ 0 60000 65536"/>
                <a:gd name="T16" fmla="*/ 0 60000 65536"/>
                <a:gd name="T17" fmla="*/ 0 60000 65536"/>
                <a:gd name="T18" fmla="*/ 0 w 508"/>
                <a:gd name="T19" fmla="*/ 0 h 107"/>
                <a:gd name="T20" fmla="*/ 508 w 5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w="9525">
              <a:noFill/>
              <a:round/>
              <a:headEnd/>
              <a:tailEnd/>
            </a:ln>
          </p:spPr>
          <p:txBody>
            <a:bodyPr/>
            <a:lstStyle/>
            <a:p>
              <a:endParaRPr lang="en-US"/>
            </a:p>
          </p:txBody>
        </p:sp>
        <p:sp>
          <p:nvSpPr>
            <p:cNvPr id="28910" name="Freeform 83"/>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8911" name="Freeform 8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912" name="Freeform 85"/>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8913" name="Freeform 86"/>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8914" name="Freeform 87"/>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915" name="Freeform 88"/>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8916" name="Freeform 89"/>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grpSp>
          <p:nvGrpSpPr>
            <p:cNvPr id="28917" name="Group 837"/>
            <p:cNvGrpSpPr>
              <a:grpSpLocks/>
            </p:cNvGrpSpPr>
            <p:nvPr/>
          </p:nvGrpSpPr>
          <p:grpSpPr bwMode="auto">
            <a:xfrm rot="353496">
              <a:off x="6693705" y="2375138"/>
              <a:ext cx="1335836" cy="1099780"/>
              <a:chOff x="1186508" y="491951"/>
              <a:chExt cx="1335836" cy="1099780"/>
            </a:xfrm>
          </p:grpSpPr>
          <p:sp>
            <p:nvSpPr>
              <p:cNvPr id="28918" name="Freeform 34"/>
              <p:cNvSpPr>
                <a:spLocks/>
              </p:cNvSpPr>
              <p:nvPr/>
            </p:nvSpPr>
            <p:spPr bwMode="auto">
              <a:xfrm rot="-483715">
                <a:off x="1186508" y="611860"/>
                <a:ext cx="372817" cy="218382"/>
              </a:xfrm>
              <a:custGeom>
                <a:avLst/>
                <a:gdLst>
                  <a:gd name="T0" fmla="*/ 0 w 245"/>
                  <a:gd name="T1" fmla="*/ 218382 h 143"/>
                  <a:gd name="T2" fmla="*/ 162822 w 245"/>
                  <a:gd name="T3" fmla="*/ 45814 h 143"/>
                  <a:gd name="T4" fmla="*/ 343905 w 245"/>
                  <a:gd name="T5" fmla="*/ 113009 h 143"/>
                  <a:gd name="T6" fmla="*/ 0 w 245"/>
                  <a:gd name="T7" fmla="*/ 21838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8919" name="Freeform 35"/>
              <p:cNvSpPr>
                <a:spLocks/>
              </p:cNvSpPr>
              <p:nvPr/>
            </p:nvSpPr>
            <p:spPr bwMode="auto">
              <a:xfrm rot="-483715">
                <a:off x="2094576" y="491951"/>
                <a:ext cx="370403" cy="220793"/>
              </a:xfrm>
              <a:custGeom>
                <a:avLst/>
                <a:gdLst>
                  <a:gd name="T0" fmla="*/ 370403 w 243"/>
                  <a:gd name="T1" fmla="*/ 220793 h 145"/>
                  <a:gd name="T2" fmla="*/ 211877 w 243"/>
                  <a:gd name="T3" fmla="*/ 47204 h 145"/>
                  <a:gd name="T4" fmla="*/ 28962 w 243"/>
                  <a:gd name="T5" fmla="*/ 109635 h 145"/>
                  <a:gd name="T6" fmla="*/ 370403 w 243"/>
                  <a:gd name="T7" fmla="*/ 22079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8920" name="Freeform 36"/>
              <p:cNvSpPr>
                <a:spLocks/>
              </p:cNvSpPr>
              <p:nvPr/>
            </p:nvSpPr>
            <p:spPr bwMode="auto">
              <a:xfrm rot="-483715">
                <a:off x="1293508" y="881100"/>
                <a:ext cx="486229" cy="700992"/>
              </a:xfrm>
              <a:custGeom>
                <a:avLst/>
                <a:gdLst>
                  <a:gd name="T0" fmla="*/ 15242 w 319"/>
                  <a:gd name="T1" fmla="*/ 371831 h 460"/>
                  <a:gd name="T2" fmla="*/ 271313 w 319"/>
                  <a:gd name="T3" fmla="*/ 688801 h 460"/>
                  <a:gd name="T4" fmla="*/ 470987 w 319"/>
                  <a:gd name="T5" fmla="*/ 329161 h 460"/>
                  <a:gd name="T6" fmla="*/ 214916 w 319"/>
                  <a:gd name="T7" fmla="*/ 12191 h 460"/>
                  <a:gd name="T8" fmla="*/ 15242 w 319"/>
                  <a:gd name="T9" fmla="*/ 37183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8921" name="Freeform 37"/>
              <p:cNvSpPr>
                <a:spLocks/>
              </p:cNvSpPr>
              <p:nvPr/>
            </p:nvSpPr>
            <p:spPr bwMode="auto">
              <a:xfrm rot="-483715">
                <a:off x="1383600" y="979451"/>
                <a:ext cx="298011" cy="516394"/>
              </a:xfrm>
              <a:custGeom>
                <a:avLst/>
                <a:gdLst>
                  <a:gd name="T0" fmla="*/ 13754 w 195"/>
                  <a:gd name="T1" fmla="*/ 272668 h 339"/>
                  <a:gd name="T2" fmla="*/ 174222 w 195"/>
                  <a:gd name="T3" fmla="*/ 508778 h 339"/>
                  <a:gd name="T4" fmla="*/ 282728 w 195"/>
                  <a:gd name="T5" fmla="*/ 245249 h 339"/>
                  <a:gd name="T6" fmla="*/ 122261 w 195"/>
                  <a:gd name="T7" fmla="*/ 7616 h 339"/>
                  <a:gd name="T8" fmla="*/ 13754 w 195"/>
                  <a:gd name="T9" fmla="*/ 27266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8922" name="Freeform 38"/>
              <p:cNvSpPr>
                <a:spLocks/>
              </p:cNvSpPr>
              <p:nvPr/>
            </p:nvSpPr>
            <p:spPr bwMode="auto">
              <a:xfrm rot="-483715">
                <a:off x="1474820" y="1075482"/>
                <a:ext cx="106175" cy="335414"/>
              </a:xfrm>
              <a:custGeom>
                <a:avLst/>
                <a:gdLst>
                  <a:gd name="T0" fmla="*/ 12134 w 70"/>
                  <a:gd name="T1" fmla="*/ 173805 h 220"/>
                  <a:gd name="T2" fmla="*/ 75839 w 70"/>
                  <a:gd name="T3" fmla="*/ 330840 h 220"/>
                  <a:gd name="T4" fmla="*/ 94041 w 70"/>
                  <a:gd name="T5" fmla="*/ 161609 h 220"/>
                  <a:gd name="T6" fmla="*/ 30336 w 70"/>
                  <a:gd name="T7" fmla="*/ 4574 h 220"/>
                  <a:gd name="T8" fmla="*/ 12134 w 70"/>
                  <a:gd name="T9" fmla="*/ 173805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8923" name="Freeform 39"/>
              <p:cNvSpPr>
                <a:spLocks/>
              </p:cNvSpPr>
              <p:nvPr/>
            </p:nvSpPr>
            <p:spPr bwMode="auto">
              <a:xfrm rot="-483715">
                <a:off x="1332077" y="1170360"/>
                <a:ext cx="468132" cy="410219"/>
              </a:xfrm>
              <a:custGeom>
                <a:avLst/>
                <a:gdLst>
                  <a:gd name="T0" fmla="*/ 323270 w 307"/>
                  <a:gd name="T1" fmla="*/ 338545 h 269"/>
                  <a:gd name="T2" fmla="*/ 448309 w 307"/>
                  <a:gd name="T3" fmla="*/ 0 h 269"/>
                  <a:gd name="T4" fmla="*/ 452883 w 307"/>
                  <a:gd name="T5" fmla="*/ 36599 h 269"/>
                  <a:gd name="T6" fmla="*/ 253127 w 307"/>
                  <a:gd name="T7" fmla="*/ 396494 h 269"/>
                  <a:gd name="T8" fmla="*/ 0 w 307"/>
                  <a:gd name="T9" fmla="*/ 99124 h 269"/>
                  <a:gd name="T10" fmla="*/ 323270 w 307"/>
                  <a:gd name="T11" fmla="*/ 33854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8924" name="Freeform 40"/>
              <p:cNvSpPr>
                <a:spLocks noEditPoints="1"/>
              </p:cNvSpPr>
              <p:nvPr/>
            </p:nvSpPr>
            <p:spPr bwMode="auto">
              <a:xfrm rot="-483715">
                <a:off x="1285232" y="873849"/>
                <a:ext cx="503120" cy="717882"/>
              </a:xfrm>
              <a:custGeom>
                <a:avLst/>
                <a:gdLst>
                  <a:gd name="T0" fmla="*/ 222592 w 330"/>
                  <a:gd name="T1" fmla="*/ 12193 h 471"/>
                  <a:gd name="T2" fmla="*/ 15246 w 330"/>
                  <a:gd name="T3" fmla="*/ 381041 h 471"/>
                  <a:gd name="T4" fmla="*/ 15246 w 330"/>
                  <a:gd name="T5" fmla="*/ 381041 h 471"/>
                  <a:gd name="T6" fmla="*/ 279003 w 330"/>
                  <a:gd name="T7" fmla="*/ 705689 h 471"/>
                  <a:gd name="T8" fmla="*/ 486349 w 330"/>
                  <a:gd name="T9" fmla="*/ 336841 h 471"/>
                  <a:gd name="T10" fmla="*/ 222592 w 330"/>
                  <a:gd name="T11" fmla="*/ 12193 h 471"/>
                  <a:gd name="T12" fmla="*/ 33541 w 330"/>
                  <a:gd name="T13" fmla="*/ 377993 h 471"/>
                  <a:gd name="T14" fmla="*/ 33541 w 330"/>
                  <a:gd name="T15" fmla="*/ 377993 h 471"/>
                  <a:gd name="T16" fmla="*/ 224117 w 330"/>
                  <a:gd name="T17" fmla="*/ 30483 h 471"/>
                  <a:gd name="T18" fmla="*/ 468054 w 330"/>
                  <a:gd name="T19" fmla="*/ 338365 h 471"/>
                  <a:gd name="T20" fmla="*/ 277478 w 330"/>
                  <a:gd name="T21" fmla="*/ 685875 h 471"/>
                  <a:gd name="T22" fmla="*/ 33541 w 330"/>
                  <a:gd name="T23" fmla="*/ 37799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8925" name="Freeform 41"/>
              <p:cNvSpPr>
                <a:spLocks/>
              </p:cNvSpPr>
              <p:nvPr/>
            </p:nvSpPr>
            <p:spPr bwMode="auto">
              <a:xfrm rot="-483715">
                <a:off x="1972445" y="758127"/>
                <a:ext cx="541730" cy="756492"/>
              </a:xfrm>
              <a:custGeom>
                <a:avLst/>
                <a:gdLst>
                  <a:gd name="T0" fmla="*/ 27468 w 355"/>
                  <a:gd name="T1" fmla="*/ 334016 h 496"/>
                  <a:gd name="T2" fmla="*/ 218218 w 355"/>
                  <a:gd name="T3" fmla="*/ 732089 h 496"/>
                  <a:gd name="T4" fmla="*/ 512736 w 355"/>
                  <a:gd name="T5" fmla="*/ 422476 h 496"/>
                  <a:gd name="T6" fmla="*/ 321986 w 355"/>
                  <a:gd name="T7" fmla="*/ 24403 h 496"/>
                  <a:gd name="T8" fmla="*/ 27468 w 355"/>
                  <a:gd name="T9" fmla="*/ 33401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8926" name="Freeform 42"/>
              <p:cNvSpPr>
                <a:spLocks/>
              </p:cNvSpPr>
              <p:nvPr/>
            </p:nvSpPr>
            <p:spPr bwMode="auto">
              <a:xfrm rot="-483715">
                <a:off x="2094732" y="918565"/>
                <a:ext cx="304043" cy="527251"/>
              </a:xfrm>
              <a:custGeom>
                <a:avLst/>
                <a:gdLst>
                  <a:gd name="T0" fmla="*/ 15279 w 199"/>
                  <a:gd name="T1" fmla="*/ 242292 h 346"/>
                  <a:gd name="T2" fmla="*/ 123756 w 199"/>
                  <a:gd name="T3" fmla="*/ 515060 h 346"/>
                  <a:gd name="T4" fmla="*/ 287237 w 199"/>
                  <a:gd name="T5" fmla="*/ 286483 h 346"/>
                  <a:gd name="T6" fmla="*/ 180287 w 199"/>
                  <a:gd name="T7" fmla="*/ 12191 h 346"/>
                  <a:gd name="T8" fmla="*/ 15279 w 199"/>
                  <a:gd name="T9" fmla="*/ 24229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8927" name="Freeform 43"/>
              <p:cNvSpPr>
                <a:spLocks/>
              </p:cNvSpPr>
              <p:nvPr/>
            </p:nvSpPr>
            <p:spPr bwMode="auto">
              <a:xfrm rot="-483715">
                <a:off x="2217016" y="1077797"/>
                <a:ext cx="66358" cy="300424"/>
              </a:xfrm>
              <a:custGeom>
                <a:avLst/>
                <a:gdLst>
                  <a:gd name="T0" fmla="*/ 1543 w 43"/>
                  <a:gd name="T1" fmla="*/ 149450 h 197"/>
                  <a:gd name="T2" fmla="*/ 27778 w 43"/>
                  <a:gd name="T3" fmla="*/ 298899 h 197"/>
                  <a:gd name="T4" fmla="*/ 63272 w 43"/>
                  <a:gd name="T5" fmla="*/ 150974 h 197"/>
                  <a:gd name="T6" fmla="*/ 37037 w 43"/>
                  <a:gd name="T7" fmla="*/ 0 h 197"/>
                  <a:gd name="T8" fmla="*/ 1543 w 43"/>
                  <a:gd name="T9" fmla="*/ 14945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8928" name="Freeform 44"/>
              <p:cNvSpPr>
                <a:spLocks/>
              </p:cNvSpPr>
              <p:nvPr/>
            </p:nvSpPr>
            <p:spPr bwMode="auto">
              <a:xfrm rot="-483715">
                <a:off x="2010320" y="970289"/>
                <a:ext cx="500709" cy="542936"/>
              </a:xfrm>
              <a:custGeom>
                <a:avLst/>
                <a:gdLst>
                  <a:gd name="T0" fmla="*/ 0 w 328"/>
                  <a:gd name="T1" fmla="*/ 224190 h 356"/>
                  <a:gd name="T2" fmla="*/ 228983 w 328"/>
                  <a:gd name="T3" fmla="*/ 474306 h 356"/>
                  <a:gd name="T4" fmla="*/ 476284 w 328"/>
                  <a:gd name="T5" fmla="*/ 0 h 356"/>
                  <a:gd name="T6" fmla="*/ 490023 w 328"/>
                  <a:gd name="T7" fmla="*/ 208939 h 356"/>
                  <a:gd name="T8" fmla="*/ 195399 w 328"/>
                  <a:gd name="T9" fmla="*/ 518534 h 356"/>
                  <a:gd name="T10" fmla="*/ 0 w 328"/>
                  <a:gd name="T11" fmla="*/ 224190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8929" name="Freeform 45"/>
              <p:cNvSpPr>
                <a:spLocks noEditPoints="1"/>
              </p:cNvSpPr>
              <p:nvPr/>
            </p:nvSpPr>
            <p:spPr bwMode="auto">
              <a:xfrm rot="-483715">
                <a:off x="1966137" y="764094"/>
                <a:ext cx="556207" cy="757698"/>
              </a:xfrm>
              <a:custGeom>
                <a:avLst/>
                <a:gdLst>
                  <a:gd name="T0" fmla="*/ 170672 w 365"/>
                  <a:gd name="T1" fmla="*/ 54884 h 497"/>
                  <a:gd name="T2" fmla="*/ 28953 w 365"/>
                  <a:gd name="T3" fmla="*/ 327777 h 497"/>
                  <a:gd name="T4" fmla="*/ 28953 w 365"/>
                  <a:gd name="T5" fmla="*/ 327777 h 497"/>
                  <a:gd name="T6" fmla="*/ 225531 w 365"/>
                  <a:gd name="T7" fmla="*/ 733305 h 497"/>
                  <a:gd name="T8" fmla="*/ 527254 w 365"/>
                  <a:gd name="T9" fmla="*/ 417725 h 497"/>
                  <a:gd name="T10" fmla="*/ 330676 w 365"/>
                  <a:gd name="T11" fmla="*/ 10672 h 497"/>
                  <a:gd name="T12" fmla="*/ 170672 w 365"/>
                  <a:gd name="T13" fmla="*/ 54884 h 497"/>
                  <a:gd name="T14" fmla="*/ 228578 w 365"/>
                  <a:gd name="T15" fmla="*/ 711962 h 497"/>
                  <a:gd name="T16" fmla="*/ 47239 w 365"/>
                  <a:gd name="T17" fmla="*/ 330826 h 497"/>
                  <a:gd name="T18" fmla="*/ 47239 w 365"/>
                  <a:gd name="T19" fmla="*/ 330826 h 497"/>
                  <a:gd name="T20" fmla="*/ 181339 w 365"/>
                  <a:gd name="T21" fmla="*/ 73178 h 497"/>
                  <a:gd name="T22" fmla="*/ 327629 w 365"/>
                  <a:gd name="T23" fmla="*/ 32015 h 497"/>
                  <a:gd name="T24" fmla="*/ 508968 w 365"/>
                  <a:gd name="T25" fmla="*/ 413151 h 497"/>
                  <a:gd name="T26" fmla="*/ 228578 w 365"/>
                  <a:gd name="T27" fmla="*/ 711962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8930" name="Freeform 46"/>
              <p:cNvSpPr>
                <a:spLocks/>
              </p:cNvSpPr>
              <p:nvPr/>
            </p:nvSpPr>
            <p:spPr bwMode="auto">
              <a:xfrm rot="-483715">
                <a:off x="2081597" y="1051500"/>
                <a:ext cx="211142" cy="323348"/>
              </a:xfrm>
              <a:custGeom>
                <a:avLst/>
                <a:gdLst>
                  <a:gd name="T0" fmla="*/ 9180 w 138"/>
                  <a:gd name="T1" fmla="*/ 150997 h 212"/>
                  <a:gd name="T2" fmla="*/ 88741 w 138"/>
                  <a:gd name="T3" fmla="*/ 317247 h 212"/>
                  <a:gd name="T4" fmla="*/ 201962 w 138"/>
                  <a:gd name="T5" fmla="*/ 172351 h 212"/>
                  <a:gd name="T6" fmla="*/ 122401 w 138"/>
                  <a:gd name="T7" fmla="*/ 6101 h 212"/>
                  <a:gd name="T8" fmla="*/ 9180 w 138"/>
                  <a:gd name="T9" fmla="*/ 150997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8931" name="Freeform 47"/>
              <p:cNvSpPr>
                <a:spLocks/>
              </p:cNvSpPr>
              <p:nvPr/>
            </p:nvSpPr>
            <p:spPr bwMode="auto">
              <a:xfrm rot="-483715">
                <a:off x="2181528" y="1114929"/>
                <a:ext cx="80837" cy="102555"/>
              </a:xfrm>
              <a:custGeom>
                <a:avLst/>
                <a:gdLst>
                  <a:gd name="T0" fmla="*/ 3050 w 53"/>
                  <a:gd name="T1" fmla="*/ 47451 h 67"/>
                  <a:gd name="T2" fmla="*/ 35080 w 53"/>
                  <a:gd name="T3" fmla="*/ 99494 h 67"/>
                  <a:gd name="T4" fmla="*/ 77787 w 53"/>
                  <a:gd name="T5" fmla="*/ 55104 h 67"/>
                  <a:gd name="T6" fmla="*/ 45757 w 53"/>
                  <a:gd name="T7" fmla="*/ 3061 h 67"/>
                  <a:gd name="T8" fmla="*/ 3050 w 53"/>
                  <a:gd name="T9" fmla="*/ 4745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8932" name="Freeform 48"/>
              <p:cNvSpPr>
                <a:spLocks/>
              </p:cNvSpPr>
              <p:nvPr/>
            </p:nvSpPr>
            <p:spPr bwMode="auto">
              <a:xfrm rot="-483715">
                <a:off x="1483781" y="1133641"/>
                <a:ext cx="212349" cy="320937"/>
              </a:xfrm>
              <a:custGeom>
                <a:avLst/>
                <a:gdLst>
                  <a:gd name="T0" fmla="*/ 9166 w 139"/>
                  <a:gd name="T1" fmla="*/ 170355 h 211"/>
                  <a:gd name="T2" fmla="*/ 122215 w 139"/>
                  <a:gd name="T3" fmla="*/ 314853 h 211"/>
                  <a:gd name="T4" fmla="*/ 203183 w 139"/>
                  <a:gd name="T5" fmla="*/ 150582 h 211"/>
                  <a:gd name="T6" fmla="*/ 90134 w 139"/>
                  <a:gd name="T7" fmla="*/ 6084 h 211"/>
                  <a:gd name="T8" fmla="*/ 9166 w 139"/>
                  <a:gd name="T9" fmla="*/ 17035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8933" name="Freeform 49"/>
              <p:cNvSpPr>
                <a:spLocks/>
              </p:cNvSpPr>
              <p:nvPr/>
            </p:nvSpPr>
            <p:spPr bwMode="auto">
              <a:xfrm rot="-483715">
                <a:off x="1573062" y="1190141"/>
                <a:ext cx="80837" cy="101348"/>
              </a:xfrm>
              <a:custGeom>
                <a:avLst/>
                <a:gdLst>
                  <a:gd name="T0" fmla="*/ 3050 w 53"/>
                  <a:gd name="T1" fmla="*/ 55281 h 66"/>
                  <a:gd name="T2" fmla="*/ 45757 w 53"/>
                  <a:gd name="T3" fmla="*/ 99812 h 66"/>
                  <a:gd name="T4" fmla="*/ 77787 w 53"/>
                  <a:gd name="T5" fmla="*/ 46067 h 66"/>
                  <a:gd name="T6" fmla="*/ 35080 w 53"/>
                  <a:gd name="T7" fmla="*/ 1536 h 66"/>
                  <a:gd name="T8" fmla="*/ 3050 w 53"/>
                  <a:gd name="T9" fmla="*/ 5528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grpSp>
        <p:nvGrpSpPr>
          <p:cNvPr id="28733" name="Group 882"/>
          <p:cNvGrpSpPr>
            <a:grpSpLocks/>
          </p:cNvGrpSpPr>
          <p:nvPr/>
        </p:nvGrpSpPr>
        <p:grpSpPr bwMode="auto">
          <a:xfrm>
            <a:off x="319088" y="2498725"/>
            <a:ext cx="1117600" cy="690563"/>
            <a:chOff x="5465761" y="2074993"/>
            <a:chExt cx="3601228" cy="2225040"/>
          </a:xfrm>
        </p:grpSpPr>
        <p:sp>
          <p:nvSpPr>
            <p:cNvPr id="884" name="Teardrop 883"/>
            <p:cNvSpPr/>
            <p:nvPr/>
          </p:nvSpPr>
          <p:spPr>
            <a:xfrm rot="18990234">
              <a:off x="6161453" y="2074993"/>
              <a:ext cx="2225189"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8813" name="Group 884"/>
            <p:cNvGrpSpPr>
              <a:grpSpLocks/>
            </p:cNvGrpSpPr>
            <p:nvPr/>
          </p:nvGrpSpPr>
          <p:grpSpPr bwMode="auto">
            <a:xfrm rot="3325762">
              <a:off x="5564979" y="2993352"/>
              <a:ext cx="746125" cy="944562"/>
              <a:chOff x="3722689" y="2281238"/>
              <a:chExt cx="746125" cy="944562"/>
            </a:xfrm>
          </p:grpSpPr>
          <p:sp>
            <p:nvSpPr>
              <p:cNvPr id="28873" name="Freeform 10"/>
              <p:cNvSpPr>
                <a:spLocks/>
              </p:cNvSpPr>
              <p:nvPr/>
            </p:nvSpPr>
            <p:spPr bwMode="auto">
              <a:xfrm>
                <a:off x="3722689" y="2281238"/>
                <a:ext cx="746125" cy="938212"/>
              </a:xfrm>
              <a:custGeom>
                <a:avLst/>
                <a:gdLst>
                  <a:gd name="T0" fmla="*/ 0 w 997"/>
                  <a:gd name="T1" fmla="*/ 865008 h 1256"/>
                  <a:gd name="T2" fmla="*/ 11226 w 997"/>
                  <a:gd name="T3" fmla="*/ 820936 h 1256"/>
                  <a:gd name="T4" fmla="*/ 24696 w 997"/>
                  <a:gd name="T5" fmla="*/ 769394 h 1256"/>
                  <a:gd name="T6" fmla="*/ 30683 w 997"/>
                  <a:gd name="T7" fmla="*/ 560238 h 1256"/>
                  <a:gd name="T8" fmla="*/ 63611 w 997"/>
                  <a:gd name="T9" fmla="*/ 490022 h 1256"/>
                  <a:gd name="T10" fmla="*/ 77082 w 997"/>
                  <a:gd name="T11" fmla="*/ 478817 h 1256"/>
                  <a:gd name="T12" fmla="*/ 76334 w 997"/>
                  <a:gd name="T13" fmla="*/ 478070 h 1256"/>
                  <a:gd name="T14" fmla="*/ 123481 w 997"/>
                  <a:gd name="T15" fmla="*/ 369757 h 1256"/>
                  <a:gd name="T16" fmla="*/ 123481 w 997"/>
                  <a:gd name="T17" fmla="*/ 367516 h 1256"/>
                  <a:gd name="T18" fmla="*/ 197570 w 997"/>
                  <a:gd name="T19" fmla="*/ 130722 h 1256"/>
                  <a:gd name="T20" fmla="*/ 285877 w 997"/>
                  <a:gd name="T21" fmla="*/ 41084 h 1256"/>
                  <a:gd name="T22" fmla="*/ 392146 w 997"/>
                  <a:gd name="T23" fmla="*/ 1494 h 1256"/>
                  <a:gd name="T24" fmla="*/ 425823 w 997"/>
                  <a:gd name="T25" fmla="*/ 62000 h 1256"/>
                  <a:gd name="T26" fmla="*/ 311322 w 997"/>
                  <a:gd name="T27" fmla="*/ 144168 h 1256"/>
                  <a:gd name="T28" fmla="*/ 236485 w 997"/>
                  <a:gd name="T29" fmla="*/ 244264 h 1256"/>
                  <a:gd name="T30" fmla="*/ 233492 w 997"/>
                  <a:gd name="T31" fmla="*/ 332408 h 1256"/>
                  <a:gd name="T32" fmla="*/ 236485 w 997"/>
                  <a:gd name="T33" fmla="*/ 336143 h 1256"/>
                  <a:gd name="T34" fmla="*/ 237233 w 997"/>
                  <a:gd name="T35" fmla="*/ 336143 h 1256"/>
                  <a:gd name="T36" fmla="*/ 289619 w 997"/>
                  <a:gd name="T37" fmla="*/ 342866 h 1256"/>
                  <a:gd name="T38" fmla="*/ 328534 w 997"/>
                  <a:gd name="T39" fmla="*/ 369010 h 1256"/>
                  <a:gd name="T40" fmla="*/ 329283 w 997"/>
                  <a:gd name="T41" fmla="*/ 370504 h 1256"/>
                  <a:gd name="T42" fmla="*/ 353231 w 997"/>
                  <a:gd name="T43" fmla="*/ 372745 h 1256"/>
                  <a:gd name="T44" fmla="*/ 475215 w 997"/>
                  <a:gd name="T45" fmla="*/ 422046 h 1256"/>
                  <a:gd name="T46" fmla="*/ 535085 w 997"/>
                  <a:gd name="T47" fmla="*/ 458648 h 1256"/>
                  <a:gd name="T48" fmla="*/ 615160 w 997"/>
                  <a:gd name="T49" fmla="*/ 482552 h 1256"/>
                  <a:gd name="T50" fmla="*/ 710203 w 997"/>
                  <a:gd name="T51" fmla="*/ 492262 h 1256"/>
                  <a:gd name="T52" fmla="*/ 742383 w 997"/>
                  <a:gd name="T53" fmla="*/ 534841 h 1256"/>
                  <a:gd name="T54" fmla="*/ 669043 w 997"/>
                  <a:gd name="T55" fmla="*/ 594599 h 1256"/>
                  <a:gd name="T56" fmla="*/ 552297 w 997"/>
                  <a:gd name="T57" fmla="*/ 566214 h 1256"/>
                  <a:gd name="T58" fmla="*/ 480454 w 997"/>
                  <a:gd name="T59" fmla="*/ 539322 h 1256"/>
                  <a:gd name="T60" fmla="*/ 404120 w 997"/>
                  <a:gd name="T61" fmla="*/ 558744 h 1256"/>
                  <a:gd name="T62" fmla="*/ 398133 w 997"/>
                  <a:gd name="T63" fmla="*/ 605057 h 1256"/>
                  <a:gd name="T64" fmla="*/ 416094 w 997"/>
                  <a:gd name="T65" fmla="*/ 658840 h 1256"/>
                  <a:gd name="T66" fmla="*/ 443784 w 997"/>
                  <a:gd name="T67" fmla="*/ 714864 h 1256"/>
                  <a:gd name="T68" fmla="*/ 471473 w 997"/>
                  <a:gd name="T69" fmla="*/ 855297 h 1256"/>
                  <a:gd name="T70" fmla="*/ 393643 w 997"/>
                  <a:gd name="T71" fmla="*/ 858285 h 1256"/>
                  <a:gd name="T72" fmla="*/ 344250 w 997"/>
                  <a:gd name="T73" fmla="*/ 792550 h 1256"/>
                  <a:gd name="T74" fmla="*/ 301593 w 997"/>
                  <a:gd name="T75" fmla="*/ 688719 h 1256"/>
                  <a:gd name="T76" fmla="*/ 294109 w 997"/>
                  <a:gd name="T77" fmla="*/ 592358 h 1256"/>
                  <a:gd name="T78" fmla="*/ 276149 w 997"/>
                  <a:gd name="T79" fmla="*/ 634189 h 1256"/>
                  <a:gd name="T80" fmla="*/ 261930 w 997"/>
                  <a:gd name="T81" fmla="*/ 691707 h 1256"/>
                  <a:gd name="T82" fmla="*/ 255194 w 997"/>
                  <a:gd name="T83" fmla="*/ 758936 h 1256"/>
                  <a:gd name="T84" fmla="*/ 269413 w 997"/>
                  <a:gd name="T85" fmla="*/ 832140 h 1256"/>
                  <a:gd name="T86" fmla="*/ 231995 w 997"/>
                  <a:gd name="T87" fmla="*/ 938212 h 1256"/>
                  <a:gd name="T88" fmla="*/ 202808 w 997"/>
                  <a:gd name="T89" fmla="*/ 924766 h 1256"/>
                  <a:gd name="T90" fmla="*/ 98037 w 997"/>
                  <a:gd name="T91" fmla="*/ 819442 h 1256"/>
                  <a:gd name="T92" fmla="*/ 98037 w 997"/>
                  <a:gd name="T93" fmla="*/ 818695 h 1256"/>
                  <a:gd name="T94" fmla="*/ 29935 w 997"/>
                  <a:gd name="T95" fmla="*/ 908333 h 1256"/>
                  <a:gd name="T96" fmla="*/ 0 w 997"/>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7"/>
                  <a:gd name="T148" fmla="*/ 0 h 1256"/>
                  <a:gd name="T149" fmla="*/ 997 w 997"/>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w="9525">
                <a:noFill/>
                <a:round/>
                <a:headEnd/>
                <a:tailEnd/>
              </a:ln>
            </p:spPr>
            <p:txBody>
              <a:bodyPr/>
              <a:lstStyle/>
              <a:p>
                <a:endParaRPr lang="en-US"/>
              </a:p>
            </p:txBody>
          </p:sp>
          <p:sp>
            <p:nvSpPr>
              <p:cNvPr id="946" name="Freeform 11"/>
              <p:cNvSpPr>
                <a:spLocks/>
              </p:cNvSpPr>
              <p:nvPr/>
            </p:nvSpPr>
            <p:spPr bwMode="auto">
              <a:xfrm>
                <a:off x="3855983" y="2285400"/>
                <a:ext cx="301789" cy="35807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947" name="Freeform 12"/>
              <p:cNvSpPr>
                <a:spLocks/>
              </p:cNvSpPr>
              <p:nvPr/>
            </p:nvSpPr>
            <p:spPr bwMode="auto">
              <a:xfrm>
                <a:off x="3852533" y="2291373"/>
                <a:ext cx="291559" cy="352963"/>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a:lstStyle/>
              <a:p>
                <a:pPr fontAlgn="auto">
                  <a:spcBef>
                    <a:spcPts val="0"/>
                  </a:spcBef>
                  <a:spcAft>
                    <a:spcPts val="0"/>
                  </a:spcAft>
                  <a:defRPr/>
                </a:pPr>
                <a:endParaRPr lang="nl-BE">
                  <a:latin typeface="+mn-lt"/>
                  <a:cs typeface="+mn-cs"/>
                </a:endParaRPr>
              </a:p>
            </p:txBody>
          </p:sp>
          <p:sp>
            <p:nvSpPr>
              <p:cNvPr id="28876" name="Freeform 13"/>
              <p:cNvSpPr>
                <a:spLocks/>
              </p:cNvSpPr>
              <p:nvPr/>
            </p:nvSpPr>
            <p:spPr bwMode="auto">
              <a:xfrm>
                <a:off x="3727451" y="2625725"/>
                <a:ext cx="735013" cy="600075"/>
              </a:xfrm>
              <a:custGeom>
                <a:avLst/>
                <a:gdLst>
                  <a:gd name="T0" fmla="*/ 70286 w 983"/>
                  <a:gd name="T1" fmla="*/ 538050 h 803"/>
                  <a:gd name="T2" fmla="*/ 86736 w 983"/>
                  <a:gd name="T3" fmla="*/ 461079 h 803"/>
                  <a:gd name="T4" fmla="*/ 71782 w 983"/>
                  <a:gd name="T5" fmla="*/ 334787 h 803"/>
                  <a:gd name="T6" fmla="*/ 75520 w 983"/>
                  <a:gd name="T7" fmla="*/ 280982 h 803"/>
                  <a:gd name="T8" fmla="*/ 88979 w 983"/>
                  <a:gd name="T9" fmla="*/ 434924 h 803"/>
                  <a:gd name="T10" fmla="*/ 192165 w 983"/>
                  <a:gd name="T11" fmla="*/ 572425 h 803"/>
                  <a:gd name="T12" fmla="*/ 157770 w 983"/>
                  <a:gd name="T13" fmla="*/ 453606 h 803"/>
                  <a:gd name="T14" fmla="*/ 154031 w 983"/>
                  <a:gd name="T15" fmla="*/ 394570 h 803"/>
                  <a:gd name="T16" fmla="*/ 184688 w 983"/>
                  <a:gd name="T17" fmla="*/ 260057 h 803"/>
                  <a:gd name="T18" fmla="*/ 164499 w 983"/>
                  <a:gd name="T19" fmla="*/ 364678 h 803"/>
                  <a:gd name="T20" fmla="*/ 191417 w 983"/>
                  <a:gd name="T21" fmla="*/ 544775 h 803"/>
                  <a:gd name="T22" fmla="*/ 257217 w 983"/>
                  <a:gd name="T23" fmla="*/ 496949 h 803"/>
                  <a:gd name="T24" fmla="*/ 266190 w 983"/>
                  <a:gd name="T25" fmla="*/ 287707 h 803"/>
                  <a:gd name="T26" fmla="*/ 291613 w 983"/>
                  <a:gd name="T27" fmla="*/ 234650 h 803"/>
                  <a:gd name="T28" fmla="*/ 293108 w 983"/>
                  <a:gd name="T29" fmla="*/ 248848 h 803"/>
                  <a:gd name="T30" fmla="*/ 299090 w 983"/>
                  <a:gd name="T31" fmla="*/ 322830 h 803"/>
                  <a:gd name="T32" fmla="*/ 327503 w 983"/>
                  <a:gd name="T33" fmla="*/ 402790 h 803"/>
                  <a:gd name="T34" fmla="*/ 331990 w 983"/>
                  <a:gd name="T35" fmla="*/ 412505 h 803"/>
                  <a:gd name="T36" fmla="*/ 404519 w 983"/>
                  <a:gd name="T37" fmla="*/ 507411 h 803"/>
                  <a:gd name="T38" fmla="*/ 470319 w 983"/>
                  <a:gd name="T39" fmla="*/ 460332 h 803"/>
                  <a:gd name="T40" fmla="*/ 395546 w 983"/>
                  <a:gd name="T41" fmla="*/ 298169 h 803"/>
                  <a:gd name="T42" fmla="*/ 388817 w 983"/>
                  <a:gd name="T43" fmla="*/ 211483 h 803"/>
                  <a:gd name="T44" fmla="*/ 438167 w 983"/>
                  <a:gd name="T45" fmla="*/ 166646 h 803"/>
                  <a:gd name="T46" fmla="*/ 409005 w 983"/>
                  <a:gd name="T47" fmla="*/ 196538 h 803"/>
                  <a:gd name="T48" fmla="*/ 494246 w 983"/>
                  <a:gd name="T49" fmla="*/ 191307 h 803"/>
                  <a:gd name="T50" fmla="*/ 722302 w 983"/>
                  <a:gd name="T51" fmla="*/ 206252 h 803"/>
                  <a:gd name="T52" fmla="*/ 670709 w 983"/>
                  <a:gd name="T53" fmla="*/ 151700 h 803"/>
                  <a:gd name="T54" fmla="*/ 471066 w 983"/>
                  <a:gd name="T55" fmla="*/ 88180 h 803"/>
                  <a:gd name="T56" fmla="*/ 281892 w 983"/>
                  <a:gd name="T57" fmla="*/ 35870 h 803"/>
                  <a:gd name="T58" fmla="*/ 216092 w 983"/>
                  <a:gd name="T59" fmla="*/ 45585 h 803"/>
                  <a:gd name="T60" fmla="*/ 318531 w 983"/>
                  <a:gd name="T61" fmla="*/ 26155 h 803"/>
                  <a:gd name="T62" fmla="*/ 260208 w 983"/>
                  <a:gd name="T63" fmla="*/ 2989 h 803"/>
                  <a:gd name="T64" fmla="*/ 81502 w 983"/>
                  <a:gd name="T65" fmla="*/ 127787 h 803"/>
                  <a:gd name="T66" fmla="*/ 148049 w 983"/>
                  <a:gd name="T67" fmla="*/ 73982 h 803"/>
                  <a:gd name="T68" fmla="*/ 79259 w 983"/>
                  <a:gd name="T69" fmla="*/ 136754 h 803"/>
                  <a:gd name="T70" fmla="*/ 35143 w 983"/>
                  <a:gd name="T71" fmla="*/ 352722 h 803"/>
                  <a:gd name="T72" fmla="*/ 30657 w 983"/>
                  <a:gd name="T73" fmla="*/ 556732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3"/>
                  <a:gd name="T113" fmla="*/ 983 w 98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w="9525">
                <a:noFill/>
                <a:round/>
                <a:headEnd/>
                <a:tailEnd/>
              </a:ln>
            </p:spPr>
            <p:txBody>
              <a:bodyPr/>
              <a:lstStyle/>
              <a:p>
                <a:endParaRPr lang="en-US"/>
              </a:p>
            </p:txBody>
          </p:sp>
          <p:sp>
            <p:nvSpPr>
              <p:cNvPr id="28877" name="Freeform 14"/>
              <p:cNvSpPr>
                <a:spLocks/>
              </p:cNvSpPr>
              <p:nvPr/>
            </p:nvSpPr>
            <p:spPr bwMode="auto">
              <a:xfrm>
                <a:off x="4060826" y="2660650"/>
                <a:ext cx="387350" cy="127000"/>
              </a:xfrm>
              <a:custGeom>
                <a:avLst/>
                <a:gdLst>
                  <a:gd name="T0" fmla="*/ 352339 w 520"/>
                  <a:gd name="T1" fmla="*/ 122518 h 170"/>
                  <a:gd name="T2" fmla="*/ 221981 w 520"/>
                  <a:gd name="T3" fmla="*/ 111312 h 170"/>
                  <a:gd name="T4" fmla="*/ 143022 w 520"/>
                  <a:gd name="T5" fmla="*/ 70971 h 170"/>
                  <a:gd name="T6" fmla="*/ 74490 w 520"/>
                  <a:gd name="T7" fmla="*/ 25400 h 170"/>
                  <a:gd name="T8" fmla="*/ 0 w 520"/>
                  <a:gd name="T9" fmla="*/ 0 h 170"/>
                  <a:gd name="T10" fmla="*/ 16388 w 520"/>
                  <a:gd name="T11" fmla="*/ 2241 h 170"/>
                  <a:gd name="T12" fmla="*/ 137807 w 520"/>
                  <a:gd name="T13" fmla="*/ 53041 h 170"/>
                  <a:gd name="T14" fmla="*/ 242094 w 520"/>
                  <a:gd name="T15" fmla="*/ 104588 h 170"/>
                  <a:gd name="T16" fmla="*/ 336696 w 520"/>
                  <a:gd name="T17" fmla="*/ 116541 h 170"/>
                  <a:gd name="T18" fmla="*/ 379901 w 520"/>
                  <a:gd name="T19" fmla="*/ 122518 h 170"/>
                  <a:gd name="T20" fmla="*/ 387350 w 520"/>
                  <a:gd name="T21" fmla="*/ 127000 h 170"/>
                  <a:gd name="T22" fmla="*/ 352339 w 520"/>
                  <a:gd name="T23" fmla="*/ 122518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w="9525">
                <a:noFill/>
                <a:round/>
                <a:headEnd/>
                <a:tailEnd/>
              </a:ln>
            </p:spPr>
            <p:txBody>
              <a:bodyPr/>
              <a:lstStyle/>
              <a:p>
                <a:endParaRPr lang="en-US"/>
              </a:p>
            </p:txBody>
          </p:sp>
          <p:sp>
            <p:nvSpPr>
              <p:cNvPr id="28878" name="Freeform 15"/>
              <p:cNvSpPr>
                <a:spLocks/>
              </p:cNvSpPr>
              <p:nvPr/>
            </p:nvSpPr>
            <p:spPr bwMode="auto">
              <a:xfrm>
                <a:off x="4025901" y="2776538"/>
                <a:ext cx="422275" cy="363537"/>
              </a:xfrm>
              <a:custGeom>
                <a:avLst/>
                <a:gdLst>
                  <a:gd name="T0" fmla="*/ 10463 w 565"/>
                  <a:gd name="T1" fmla="*/ 200882 h 485"/>
                  <a:gd name="T2" fmla="*/ 747 w 565"/>
                  <a:gd name="T3" fmla="*/ 172399 h 485"/>
                  <a:gd name="T4" fmla="*/ 0 w 565"/>
                  <a:gd name="T5" fmla="*/ 169401 h 485"/>
                  <a:gd name="T6" fmla="*/ 37369 w 565"/>
                  <a:gd name="T7" fmla="*/ 239859 h 485"/>
                  <a:gd name="T8" fmla="*/ 91181 w 565"/>
                  <a:gd name="T9" fmla="*/ 317064 h 485"/>
                  <a:gd name="T10" fmla="*/ 143499 w 565"/>
                  <a:gd name="T11" fmla="*/ 326059 h 485"/>
                  <a:gd name="T12" fmla="*/ 150973 w 565"/>
                  <a:gd name="T13" fmla="*/ 271341 h 485"/>
                  <a:gd name="T14" fmla="*/ 97161 w 565"/>
                  <a:gd name="T15" fmla="*/ 198634 h 485"/>
                  <a:gd name="T16" fmla="*/ 72497 w 565"/>
                  <a:gd name="T17" fmla="*/ 112434 h 485"/>
                  <a:gd name="T18" fmla="*/ 106129 w 565"/>
                  <a:gd name="T19" fmla="*/ 29982 h 485"/>
                  <a:gd name="T20" fmla="*/ 186847 w 565"/>
                  <a:gd name="T21" fmla="*/ 5247 h 485"/>
                  <a:gd name="T22" fmla="*/ 145741 w 565"/>
                  <a:gd name="T23" fmla="*/ 26984 h 485"/>
                  <a:gd name="T24" fmla="*/ 147983 w 565"/>
                  <a:gd name="T25" fmla="*/ 31482 h 485"/>
                  <a:gd name="T26" fmla="*/ 345294 w 565"/>
                  <a:gd name="T27" fmla="*/ 60714 h 485"/>
                  <a:gd name="T28" fmla="*/ 422275 w 565"/>
                  <a:gd name="T29" fmla="*/ 56967 h 485"/>
                  <a:gd name="T30" fmla="*/ 303440 w 565"/>
                  <a:gd name="T31" fmla="*/ 87699 h 485"/>
                  <a:gd name="T32" fmla="*/ 195816 w 565"/>
                  <a:gd name="T33" fmla="*/ 40476 h 485"/>
                  <a:gd name="T34" fmla="*/ 107624 w 565"/>
                  <a:gd name="T35" fmla="*/ 50221 h 485"/>
                  <a:gd name="T36" fmla="*/ 110614 w 565"/>
                  <a:gd name="T37" fmla="*/ 45723 h 485"/>
                  <a:gd name="T38" fmla="*/ 146488 w 565"/>
                  <a:gd name="T39" fmla="*/ 13492 h 485"/>
                  <a:gd name="T40" fmla="*/ 139762 w 565"/>
                  <a:gd name="T41" fmla="*/ 15741 h 485"/>
                  <a:gd name="T42" fmla="*/ 128551 w 565"/>
                  <a:gd name="T43" fmla="*/ 21737 h 485"/>
                  <a:gd name="T44" fmla="*/ 90434 w 565"/>
                  <a:gd name="T45" fmla="*/ 60714 h 485"/>
                  <a:gd name="T46" fmla="*/ 87445 w 565"/>
                  <a:gd name="T47" fmla="*/ 66711 h 485"/>
                  <a:gd name="T48" fmla="*/ 97161 w 565"/>
                  <a:gd name="T49" fmla="*/ 147663 h 485"/>
                  <a:gd name="T50" fmla="*/ 136025 w 565"/>
                  <a:gd name="T51" fmla="*/ 230115 h 485"/>
                  <a:gd name="T52" fmla="*/ 171900 w 565"/>
                  <a:gd name="T53" fmla="*/ 310318 h 485"/>
                  <a:gd name="T54" fmla="*/ 162183 w 565"/>
                  <a:gd name="T55" fmla="*/ 348546 h 485"/>
                  <a:gd name="T56" fmla="*/ 106129 w 565"/>
                  <a:gd name="T57" fmla="*/ 357541 h 485"/>
                  <a:gd name="T58" fmla="*/ 48580 w 565"/>
                  <a:gd name="T59" fmla="*/ 290080 h 485"/>
                  <a:gd name="T60" fmla="*/ 33633 w 565"/>
                  <a:gd name="T61" fmla="*/ 262346 h 485"/>
                  <a:gd name="T62" fmla="*/ 32138 w 565"/>
                  <a:gd name="T63" fmla="*/ 261597 h 485"/>
                  <a:gd name="T64" fmla="*/ 29148 w 565"/>
                  <a:gd name="T65" fmla="*/ 252602 h 485"/>
                  <a:gd name="T66" fmla="*/ 10463 w 565"/>
                  <a:gd name="T67" fmla="*/ 200882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w="9525">
                <a:noFill/>
                <a:round/>
                <a:headEnd/>
                <a:tailEnd/>
              </a:ln>
            </p:spPr>
            <p:txBody>
              <a:bodyPr/>
              <a:lstStyle/>
              <a:p>
                <a:endParaRPr lang="en-US"/>
              </a:p>
            </p:txBody>
          </p:sp>
          <p:sp>
            <p:nvSpPr>
              <p:cNvPr id="28879" name="Freeform 16"/>
              <p:cNvSpPr>
                <a:spLocks/>
              </p:cNvSpPr>
              <p:nvPr/>
            </p:nvSpPr>
            <p:spPr bwMode="auto">
              <a:xfrm>
                <a:off x="3921126" y="2840038"/>
                <a:ext cx="98425" cy="385762"/>
              </a:xfrm>
              <a:custGeom>
                <a:avLst/>
                <a:gdLst>
                  <a:gd name="T0" fmla="*/ 23681 w 133"/>
                  <a:gd name="T1" fmla="*/ 248203 h 516"/>
                  <a:gd name="T2" fmla="*/ 25161 w 133"/>
                  <a:gd name="T3" fmla="*/ 91955 h 516"/>
                  <a:gd name="T4" fmla="*/ 68083 w 133"/>
                  <a:gd name="T5" fmla="*/ 14204 h 516"/>
                  <a:gd name="T6" fmla="*/ 84364 w 133"/>
                  <a:gd name="T7" fmla="*/ 1495 h 516"/>
                  <a:gd name="T8" fmla="*/ 98425 w 133"/>
                  <a:gd name="T9" fmla="*/ 14952 h 516"/>
                  <a:gd name="T10" fmla="*/ 97685 w 133"/>
                  <a:gd name="T11" fmla="*/ 20185 h 516"/>
                  <a:gd name="T12" fmla="*/ 97685 w 133"/>
                  <a:gd name="T13" fmla="*/ 20933 h 516"/>
                  <a:gd name="T14" fmla="*/ 96205 w 133"/>
                  <a:gd name="T15" fmla="*/ 31399 h 516"/>
                  <a:gd name="T16" fmla="*/ 95465 w 133"/>
                  <a:gd name="T17" fmla="*/ 32147 h 516"/>
                  <a:gd name="T18" fmla="*/ 72524 w 133"/>
                  <a:gd name="T19" fmla="*/ 74012 h 516"/>
                  <a:gd name="T20" fmla="*/ 49583 w 133"/>
                  <a:gd name="T21" fmla="*/ 180172 h 516"/>
                  <a:gd name="T22" fmla="*/ 63643 w 133"/>
                  <a:gd name="T23" fmla="*/ 283341 h 516"/>
                  <a:gd name="T24" fmla="*/ 57723 w 133"/>
                  <a:gd name="T25" fmla="*/ 357353 h 516"/>
                  <a:gd name="T26" fmla="*/ 0 w 133"/>
                  <a:gd name="T27" fmla="*/ 334177 h 516"/>
                  <a:gd name="T28" fmla="*/ 23681 w 133"/>
                  <a:gd name="T29" fmla="*/ 248203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16"/>
                  <a:gd name="T47" fmla="*/ 133 w 133"/>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w="9525">
                <a:noFill/>
                <a:round/>
                <a:headEnd/>
                <a:tailEnd/>
              </a:ln>
            </p:spPr>
            <p:txBody>
              <a:bodyPr/>
              <a:lstStyle/>
              <a:p>
                <a:endParaRPr lang="en-US"/>
              </a:p>
            </p:txBody>
          </p:sp>
          <p:sp>
            <p:nvSpPr>
              <p:cNvPr id="28880" name="Freeform 17"/>
              <p:cNvSpPr>
                <a:spLocks/>
              </p:cNvSpPr>
              <p:nvPr/>
            </p:nvSpPr>
            <p:spPr bwMode="auto">
              <a:xfrm>
                <a:off x="3849689" y="2917825"/>
                <a:ext cx="69850" cy="282575"/>
              </a:xfrm>
              <a:custGeom>
                <a:avLst/>
                <a:gdLst>
                  <a:gd name="T0" fmla="*/ 20279 w 93"/>
                  <a:gd name="T1" fmla="*/ 129327 h 378"/>
                  <a:gd name="T2" fmla="*/ 33047 w 93"/>
                  <a:gd name="T3" fmla="*/ 52329 h 378"/>
                  <a:gd name="T4" fmla="*/ 54828 w 93"/>
                  <a:gd name="T5" fmla="*/ 0 h 378"/>
                  <a:gd name="T6" fmla="*/ 42060 w 93"/>
                  <a:gd name="T7" fmla="*/ 42611 h 378"/>
                  <a:gd name="T8" fmla="*/ 31545 w 93"/>
                  <a:gd name="T9" fmla="*/ 103162 h 378"/>
                  <a:gd name="T10" fmla="*/ 35301 w 93"/>
                  <a:gd name="T11" fmla="*/ 161471 h 378"/>
                  <a:gd name="T12" fmla="*/ 35301 w 93"/>
                  <a:gd name="T13" fmla="*/ 162219 h 378"/>
                  <a:gd name="T14" fmla="*/ 42811 w 93"/>
                  <a:gd name="T15" fmla="*/ 196606 h 378"/>
                  <a:gd name="T16" fmla="*/ 69850 w 93"/>
                  <a:gd name="T17" fmla="*/ 281080 h 378"/>
                  <a:gd name="T18" fmla="*/ 4506 w 93"/>
                  <a:gd name="T19" fmla="*/ 221276 h 378"/>
                  <a:gd name="T20" fmla="*/ 0 w 93"/>
                  <a:gd name="T21" fmla="*/ 213800 h 378"/>
                  <a:gd name="T22" fmla="*/ 20279 w 93"/>
                  <a:gd name="T23" fmla="*/ 129327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378"/>
                  <a:gd name="T38" fmla="*/ 93 w 93"/>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w="9525">
                <a:noFill/>
                <a:round/>
                <a:headEnd/>
                <a:tailEnd/>
              </a:ln>
            </p:spPr>
            <p:txBody>
              <a:bodyPr/>
              <a:lstStyle/>
              <a:p>
                <a:endParaRPr lang="en-US"/>
              </a:p>
            </p:txBody>
          </p:sp>
          <p:sp>
            <p:nvSpPr>
              <p:cNvPr id="28881" name="Freeform 18"/>
              <p:cNvSpPr>
                <a:spLocks/>
              </p:cNvSpPr>
              <p:nvPr/>
            </p:nvSpPr>
            <p:spPr bwMode="auto">
              <a:xfrm>
                <a:off x="3727451" y="2917825"/>
                <a:ext cx="88900" cy="268287"/>
              </a:xfrm>
              <a:custGeom>
                <a:avLst/>
                <a:gdLst>
                  <a:gd name="T0" fmla="*/ 7534 w 118"/>
                  <a:gd name="T1" fmla="*/ 213733 h 359"/>
                  <a:gd name="T2" fmla="*/ 24108 w 118"/>
                  <a:gd name="T3" fmla="*/ 159926 h 359"/>
                  <a:gd name="T4" fmla="*/ 28629 w 118"/>
                  <a:gd name="T5" fmla="*/ 159179 h 359"/>
                  <a:gd name="T6" fmla="*/ 56504 w 118"/>
                  <a:gd name="T7" fmla="*/ 133770 h 359"/>
                  <a:gd name="T8" fmla="*/ 65545 w 118"/>
                  <a:gd name="T9" fmla="*/ 74732 h 359"/>
                  <a:gd name="T10" fmla="*/ 75339 w 118"/>
                  <a:gd name="T11" fmla="*/ 0 h 359"/>
                  <a:gd name="T12" fmla="*/ 72325 w 118"/>
                  <a:gd name="T13" fmla="*/ 43344 h 359"/>
                  <a:gd name="T14" fmla="*/ 70819 w 118"/>
                  <a:gd name="T15" fmla="*/ 97151 h 359"/>
                  <a:gd name="T16" fmla="*/ 87393 w 118"/>
                  <a:gd name="T17" fmla="*/ 169641 h 359"/>
                  <a:gd name="T18" fmla="*/ 87393 w 118"/>
                  <a:gd name="T19" fmla="*/ 171136 h 359"/>
                  <a:gd name="T20" fmla="*/ 70819 w 118"/>
                  <a:gd name="T21" fmla="*/ 246615 h 359"/>
                  <a:gd name="T22" fmla="*/ 30889 w 118"/>
                  <a:gd name="T23" fmla="*/ 265298 h 359"/>
                  <a:gd name="T24" fmla="*/ 7534 w 118"/>
                  <a:gd name="T25" fmla="*/ 213733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w="9525">
                <a:noFill/>
                <a:round/>
                <a:headEnd/>
                <a:tailEnd/>
              </a:ln>
            </p:spPr>
            <p:txBody>
              <a:bodyPr/>
              <a:lstStyle/>
              <a:p>
                <a:endParaRPr lang="en-US"/>
              </a:p>
            </p:txBody>
          </p:sp>
          <p:sp>
            <p:nvSpPr>
              <p:cNvPr id="28882" name="Freeform 19"/>
              <p:cNvSpPr>
                <a:spLocks/>
              </p:cNvSpPr>
              <p:nvPr/>
            </p:nvSpPr>
            <p:spPr bwMode="auto">
              <a:xfrm>
                <a:off x="3806826" y="2625725"/>
                <a:ext cx="176213" cy="93662"/>
              </a:xfrm>
              <a:custGeom>
                <a:avLst/>
                <a:gdLst>
                  <a:gd name="T0" fmla="*/ 176213 w 237"/>
                  <a:gd name="T1" fmla="*/ 4496 h 125"/>
                  <a:gd name="T2" fmla="*/ 165804 w 237"/>
                  <a:gd name="T3" fmla="*/ 15735 h 125"/>
                  <a:gd name="T4" fmla="*/ 104092 w 237"/>
                  <a:gd name="T5" fmla="*/ 33718 h 125"/>
                  <a:gd name="T6" fmla="*/ 55020 w 237"/>
                  <a:gd name="T7" fmla="*/ 59944 h 125"/>
                  <a:gd name="T8" fmla="*/ 26023 w 237"/>
                  <a:gd name="T9" fmla="*/ 83172 h 125"/>
                  <a:gd name="T10" fmla="*/ 0 w 237"/>
                  <a:gd name="T11" fmla="*/ 93662 h 125"/>
                  <a:gd name="T12" fmla="*/ 81787 w 237"/>
                  <a:gd name="T13" fmla="*/ 16485 h 125"/>
                  <a:gd name="T14" fmla="*/ 176213 w 237"/>
                  <a:gd name="T15" fmla="*/ 2248 h 125"/>
                  <a:gd name="T16" fmla="*/ 176213 w 237"/>
                  <a:gd name="T17" fmla="*/ 44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25"/>
                  <a:gd name="T29" fmla="*/ 237 w 23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w="9525">
                <a:noFill/>
                <a:round/>
                <a:headEnd/>
                <a:tailEnd/>
              </a:ln>
            </p:spPr>
            <p:txBody>
              <a:bodyPr/>
              <a:lstStyle/>
              <a:p>
                <a:endParaRPr lang="en-US"/>
              </a:p>
            </p:txBody>
          </p:sp>
          <p:sp>
            <p:nvSpPr>
              <p:cNvPr id="28883" name="Freeform 20"/>
              <p:cNvSpPr>
                <a:spLocks/>
              </p:cNvSpPr>
              <p:nvPr/>
            </p:nvSpPr>
            <p:spPr bwMode="auto">
              <a:xfrm>
                <a:off x="3765551" y="2735263"/>
                <a:ext cx="336550" cy="158750"/>
              </a:xfrm>
              <a:custGeom>
                <a:avLst/>
                <a:gdLst>
                  <a:gd name="T0" fmla="*/ 2244 w 450"/>
                  <a:gd name="T1" fmla="*/ 138721 h 214"/>
                  <a:gd name="T2" fmla="*/ 60579 w 450"/>
                  <a:gd name="T3" fmla="*/ 151332 h 214"/>
                  <a:gd name="T4" fmla="*/ 106200 w 450"/>
                  <a:gd name="T5" fmla="*/ 120917 h 214"/>
                  <a:gd name="T6" fmla="*/ 175754 w 450"/>
                  <a:gd name="T7" fmla="*/ 97921 h 214"/>
                  <a:gd name="T8" fmla="*/ 232593 w 450"/>
                  <a:gd name="T9" fmla="*/ 69731 h 214"/>
                  <a:gd name="T10" fmla="*/ 287189 w 450"/>
                  <a:gd name="T11" fmla="*/ 51186 h 214"/>
                  <a:gd name="T12" fmla="*/ 328323 w 450"/>
                  <a:gd name="T13" fmla="*/ 25964 h 214"/>
                  <a:gd name="T14" fmla="*/ 328323 w 450"/>
                  <a:gd name="T15" fmla="*/ 25964 h 214"/>
                  <a:gd name="T16" fmla="*/ 329819 w 450"/>
                  <a:gd name="T17" fmla="*/ 25964 h 214"/>
                  <a:gd name="T18" fmla="*/ 333558 w 450"/>
                  <a:gd name="T19" fmla="*/ 14095 h 214"/>
                  <a:gd name="T20" fmla="*/ 280458 w 450"/>
                  <a:gd name="T21" fmla="*/ 11127 h 214"/>
                  <a:gd name="T22" fmla="*/ 189216 w 450"/>
                  <a:gd name="T23" fmla="*/ 51186 h 214"/>
                  <a:gd name="T24" fmla="*/ 93486 w 450"/>
                  <a:gd name="T25" fmla="*/ 82342 h 214"/>
                  <a:gd name="T26" fmla="*/ 6731 w 450"/>
                  <a:gd name="T27" fmla="*/ 129077 h 214"/>
                  <a:gd name="T28" fmla="*/ 2244 w 450"/>
                  <a:gd name="T29" fmla="*/ 138721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0"/>
                  <a:gd name="T46" fmla="*/ 0 h 214"/>
                  <a:gd name="T47" fmla="*/ 450 w 450"/>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w="9525">
                <a:noFill/>
                <a:round/>
                <a:headEnd/>
                <a:tailEnd/>
              </a:ln>
            </p:spPr>
            <p:txBody>
              <a:bodyPr/>
              <a:lstStyle/>
              <a:p>
                <a:endParaRPr lang="en-US"/>
              </a:p>
            </p:txBody>
          </p:sp>
          <p:sp>
            <p:nvSpPr>
              <p:cNvPr id="28884" name="Freeform 21"/>
              <p:cNvSpPr>
                <a:spLocks/>
              </p:cNvSpPr>
              <p:nvPr/>
            </p:nvSpPr>
            <p:spPr bwMode="auto">
              <a:xfrm>
                <a:off x="4010026" y="2774950"/>
                <a:ext cx="57150" cy="23812"/>
              </a:xfrm>
              <a:custGeom>
                <a:avLst/>
                <a:gdLst>
                  <a:gd name="T0" fmla="*/ 2256 w 76"/>
                  <a:gd name="T1" fmla="*/ 17115 h 32"/>
                  <a:gd name="T2" fmla="*/ 27071 w 76"/>
                  <a:gd name="T3" fmla="*/ 2232 h 32"/>
                  <a:gd name="T4" fmla="*/ 54142 w 76"/>
                  <a:gd name="T5" fmla="*/ 1488 h 32"/>
                  <a:gd name="T6" fmla="*/ 56398 w 76"/>
                  <a:gd name="T7" fmla="*/ 3721 h 32"/>
                  <a:gd name="T8" fmla="*/ 36847 w 76"/>
                  <a:gd name="T9" fmla="*/ 8185 h 32"/>
                  <a:gd name="T10" fmla="*/ 6016 w 76"/>
                  <a:gd name="T11" fmla="*/ 22324 h 32"/>
                  <a:gd name="T12" fmla="*/ 2256 w 76"/>
                  <a:gd name="T13" fmla="*/ 17115 h 32"/>
                  <a:gd name="T14" fmla="*/ 0 60000 65536"/>
                  <a:gd name="T15" fmla="*/ 0 60000 65536"/>
                  <a:gd name="T16" fmla="*/ 0 60000 65536"/>
                  <a:gd name="T17" fmla="*/ 0 60000 65536"/>
                  <a:gd name="T18" fmla="*/ 0 60000 65536"/>
                  <a:gd name="T19" fmla="*/ 0 60000 65536"/>
                  <a:gd name="T20" fmla="*/ 0 60000 65536"/>
                  <a:gd name="T21" fmla="*/ 0 w 76"/>
                  <a:gd name="T22" fmla="*/ 0 h 32"/>
                  <a:gd name="T23" fmla="*/ 76 w 7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w="9525">
                <a:noFill/>
                <a:round/>
                <a:headEnd/>
                <a:tailEnd/>
              </a:ln>
            </p:spPr>
            <p:txBody>
              <a:bodyPr/>
              <a:lstStyle/>
              <a:p>
                <a:endParaRPr lang="en-US"/>
              </a:p>
            </p:txBody>
          </p:sp>
          <p:sp>
            <p:nvSpPr>
              <p:cNvPr id="28885" name="Freeform 22"/>
              <p:cNvSpPr>
                <a:spLocks/>
              </p:cNvSpPr>
              <p:nvPr/>
            </p:nvSpPr>
            <p:spPr bwMode="auto">
              <a:xfrm>
                <a:off x="3895726" y="2820988"/>
                <a:ext cx="49213" cy="22225"/>
              </a:xfrm>
              <a:custGeom>
                <a:avLst/>
                <a:gdLst>
                  <a:gd name="T0" fmla="*/ 2983 w 66"/>
                  <a:gd name="T1" fmla="*/ 17039 h 30"/>
                  <a:gd name="T2" fmla="*/ 45485 w 66"/>
                  <a:gd name="T3" fmla="*/ 0 h 30"/>
                  <a:gd name="T4" fmla="*/ 46230 w 66"/>
                  <a:gd name="T5" fmla="*/ 3704 h 30"/>
                  <a:gd name="T6" fmla="*/ 5965 w 66"/>
                  <a:gd name="T7" fmla="*/ 20743 h 30"/>
                  <a:gd name="T8" fmla="*/ 2983 w 66"/>
                  <a:gd name="T9" fmla="*/ 17039 h 30"/>
                  <a:gd name="T10" fmla="*/ 0 60000 65536"/>
                  <a:gd name="T11" fmla="*/ 0 60000 65536"/>
                  <a:gd name="T12" fmla="*/ 0 60000 65536"/>
                  <a:gd name="T13" fmla="*/ 0 60000 65536"/>
                  <a:gd name="T14" fmla="*/ 0 60000 65536"/>
                  <a:gd name="T15" fmla="*/ 0 w 66"/>
                  <a:gd name="T16" fmla="*/ 0 h 30"/>
                  <a:gd name="T17" fmla="*/ 66 w 66"/>
                  <a:gd name="T18" fmla="*/ 30 h 30"/>
                </a:gdLst>
                <a:ahLst/>
                <a:cxnLst>
                  <a:cxn ang="T10">
                    <a:pos x="T0" y="T1"/>
                  </a:cxn>
                  <a:cxn ang="T11">
                    <a:pos x="T2" y="T3"/>
                  </a:cxn>
                  <a:cxn ang="T12">
                    <a:pos x="T4" y="T5"/>
                  </a:cxn>
                  <a:cxn ang="T13">
                    <a:pos x="T6" y="T7"/>
                  </a:cxn>
                  <a:cxn ang="T14">
                    <a:pos x="T8" y="T9"/>
                  </a:cxn>
                </a:cxnLst>
                <a:rect l="T15" t="T16" r="T17" b="T18"/>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w="9525">
                <a:noFill/>
                <a:round/>
                <a:headEnd/>
                <a:tailEnd/>
              </a:ln>
            </p:spPr>
            <p:txBody>
              <a:bodyPr/>
              <a:lstStyle/>
              <a:p>
                <a:endParaRPr lang="en-US"/>
              </a:p>
            </p:txBody>
          </p:sp>
          <p:sp>
            <p:nvSpPr>
              <p:cNvPr id="28886" name="Freeform 23"/>
              <p:cNvSpPr>
                <a:spLocks/>
              </p:cNvSpPr>
              <p:nvPr/>
            </p:nvSpPr>
            <p:spPr bwMode="auto">
              <a:xfrm>
                <a:off x="3802064" y="2868613"/>
                <a:ext cx="33338" cy="19050"/>
              </a:xfrm>
              <a:custGeom>
                <a:avLst/>
                <a:gdLst>
                  <a:gd name="T0" fmla="*/ 2273 w 44"/>
                  <a:gd name="T1" fmla="*/ 12456 h 26"/>
                  <a:gd name="T2" fmla="*/ 28034 w 44"/>
                  <a:gd name="T3" fmla="*/ 0 h 26"/>
                  <a:gd name="T4" fmla="*/ 30307 w 44"/>
                  <a:gd name="T5" fmla="*/ 4396 h 26"/>
                  <a:gd name="T6" fmla="*/ 7577 w 44"/>
                  <a:gd name="T7" fmla="*/ 16119 h 26"/>
                  <a:gd name="T8" fmla="*/ 2273 w 44"/>
                  <a:gd name="T9" fmla="*/ 12456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w="9525">
                <a:noFill/>
                <a:round/>
                <a:headEnd/>
                <a:tailEnd/>
              </a:ln>
            </p:spPr>
            <p:txBody>
              <a:bodyPr/>
              <a:lstStyle/>
              <a:p>
                <a:endParaRPr lang="en-US"/>
              </a:p>
            </p:txBody>
          </p:sp>
        </p:grpSp>
        <p:grpSp>
          <p:nvGrpSpPr>
            <p:cNvPr id="28814" name="Group 885"/>
            <p:cNvGrpSpPr>
              <a:grpSpLocks/>
            </p:cNvGrpSpPr>
            <p:nvPr/>
          </p:nvGrpSpPr>
          <p:grpSpPr bwMode="auto">
            <a:xfrm rot="-2780987">
              <a:off x="8222439" y="2965209"/>
              <a:ext cx="744538" cy="944563"/>
              <a:chOff x="4660901" y="2276475"/>
              <a:chExt cx="744538" cy="944563"/>
            </a:xfrm>
          </p:grpSpPr>
          <p:sp>
            <p:nvSpPr>
              <p:cNvPr id="28859" name="Freeform 24"/>
              <p:cNvSpPr>
                <a:spLocks/>
              </p:cNvSpPr>
              <p:nvPr/>
            </p:nvSpPr>
            <p:spPr bwMode="auto">
              <a:xfrm>
                <a:off x="4660901" y="2276475"/>
                <a:ext cx="744538" cy="938212"/>
              </a:xfrm>
              <a:custGeom>
                <a:avLst/>
                <a:gdLst>
                  <a:gd name="T0" fmla="*/ 744538 w 998"/>
                  <a:gd name="T1" fmla="*/ 865008 h 1256"/>
                  <a:gd name="T2" fmla="*/ 733348 w 998"/>
                  <a:gd name="T3" fmla="*/ 820936 h 1256"/>
                  <a:gd name="T4" fmla="*/ 719919 w 998"/>
                  <a:gd name="T5" fmla="*/ 769394 h 1256"/>
                  <a:gd name="T6" fmla="*/ 713205 w 998"/>
                  <a:gd name="T7" fmla="*/ 559491 h 1256"/>
                  <a:gd name="T8" fmla="*/ 680379 w 998"/>
                  <a:gd name="T9" fmla="*/ 490022 h 1256"/>
                  <a:gd name="T10" fmla="*/ 666951 w 998"/>
                  <a:gd name="T11" fmla="*/ 478817 h 1256"/>
                  <a:gd name="T12" fmla="*/ 667697 w 998"/>
                  <a:gd name="T13" fmla="*/ 477323 h 1256"/>
                  <a:gd name="T14" fmla="*/ 621443 w 998"/>
                  <a:gd name="T15" fmla="*/ 369757 h 1256"/>
                  <a:gd name="T16" fmla="*/ 621443 w 998"/>
                  <a:gd name="T17" fmla="*/ 367516 h 1256"/>
                  <a:gd name="T18" fmla="*/ 547586 w 998"/>
                  <a:gd name="T19" fmla="*/ 129975 h 1256"/>
                  <a:gd name="T20" fmla="*/ 459555 w 998"/>
                  <a:gd name="T21" fmla="*/ 40337 h 1256"/>
                  <a:gd name="T22" fmla="*/ 353618 w 998"/>
                  <a:gd name="T23" fmla="*/ 747 h 1256"/>
                  <a:gd name="T24" fmla="*/ 320047 w 998"/>
                  <a:gd name="T25" fmla="*/ 61253 h 1256"/>
                  <a:gd name="T26" fmla="*/ 433444 w 998"/>
                  <a:gd name="T27" fmla="*/ 144168 h 1256"/>
                  <a:gd name="T28" fmla="*/ 508793 w 998"/>
                  <a:gd name="T29" fmla="*/ 243517 h 1256"/>
                  <a:gd name="T30" fmla="*/ 511031 w 998"/>
                  <a:gd name="T31" fmla="*/ 331661 h 1256"/>
                  <a:gd name="T32" fmla="*/ 508047 w 998"/>
                  <a:gd name="T33" fmla="*/ 335396 h 1256"/>
                  <a:gd name="T34" fmla="*/ 508047 w 998"/>
                  <a:gd name="T35" fmla="*/ 335396 h 1256"/>
                  <a:gd name="T36" fmla="*/ 455078 w 998"/>
                  <a:gd name="T37" fmla="*/ 342866 h 1256"/>
                  <a:gd name="T38" fmla="*/ 417031 w 998"/>
                  <a:gd name="T39" fmla="*/ 369010 h 1256"/>
                  <a:gd name="T40" fmla="*/ 416285 w 998"/>
                  <a:gd name="T41" fmla="*/ 369757 h 1256"/>
                  <a:gd name="T42" fmla="*/ 391666 w 998"/>
                  <a:gd name="T43" fmla="*/ 372745 h 1256"/>
                  <a:gd name="T44" fmla="*/ 270809 w 998"/>
                  <a:gd name="T45" fmla="*/ 421299 h 1256"/>
                  <a:gd name="T46" fmla="*/ 211127 w 998"/>
                  <a:gd name="T47" fmla="*/ 458648 h 1256"/>
                  <a:gd name="T48" fmla="*/ 131301 w 998"/>
                  <a:gd name="T49" fmla="*/ 482552 h 1256"/>
                  <a:gd name="T50" fmla="*/ 36555 w 998"/>
                  <a:gd name="T51" fmla="*/ 492262 h 1256"/>
                  <a:gd name="T52" fmla="*/ 4476 w 998"/>
                  <a:gd name="T53" fmla="*/ 534841 h 1256"/>
                  <a:gd name="T54" fmla="*/ 76841 w 998"/>
                  <a:gd name="T55" fmla="*/ 594599 h 1256"/>
                  <a:gd name="T56" fmla="*/ 193222 w 998"/>
                  <a:gd name="T57" fmla="*/ 565467 h 1256"/>
                  <a:gd name="T58" fmla="*/ 265587 w 998"/>
                  <a:gd name="T59" fmla="*/ 539322 h 1256"/>
                  <a:gd name="T60" fmla="*/ 341682 w 998"/>
                  <a:gd name="T61" fmla="*/ 557997 h 1256"/>
                  <a:gd name="T62" fmla="*/ 346904 w 998"/>
                  <a:gd name="T63" fmla="*/ 604310 h 1256"/>
                  <a:gd name="T64" fmla="*/ 329745 w 998"/>
                  <a:gd name="T65" fmla="*/ 658840 h 1256"/>
                  <a:gd name="T66" fmla="*/ 302142 w 998"/>
                  <a:gd name="T67" fmla="*/ 714864 h 1256"/>
                  <a:gd name="T68" fmla="*/ 274539 w 998"/>
                  <a:gd name="T69" fmla="*/ 855297 h 1256"/>
                  <a:gd name="T70" fmla="*/ 352126 w 998"/>
                  <a:gd name="T71" fmla="*/ 857538 h 1256"/>
                  <a:gd name="T72" fmla="*/ 400618 w 998"/>
                  <a:gd name="T73" fmla="*/ 792550 h 1256"/>
                  <a:gd name="T74" fmla="*/ 443888 w 998"/>
                  <a:gd name="T75" fmla="*/ 688719 h 1256"/>
                  <a:gd name="T76" fmla="*/ 451348 w 998"/>
                  <a:gd name="T77" fmla="*/ 592358 h 1256"/>
                  <a:gd name="T78" fmla="*/ 468507 w 998"/>
                  <a:gd name="T79" fmla="*/ 634189 h 1256"/>
                  <a:gd name="T80" fmla="*/ 483428 w 998"/>
                  <a:gd name="T81" fmla="*/ 691707 h 1256"/>
                  <a:gd name="T82" fmla="*/ 490142 w 998"/>
                  <a:gd name="T83" fmla="*/ 758936 h 1256"/>
                  <a:gd name="T84" fmla="*/ 475221 w 998"/>
                  <a:gd name="T85" fmla="*/ 832140 h 1256"/>
                  <a:gd name="T86" fmla="*/ 513269 w 998"/>
                  <a:gd name="T87" fmla="*/ 938212 h 1256"/>
                  <a:gd name="T88" fmla="*/ 541618 w 998"/>
                  <a:gd name="T89" fmla="*/ 924766 h 1256"/>
                  <a:gd name="T90" fmla="*/ 646062 w 998"/>
                  <a:gd name="T91" fmla="*/ 819442 h 1256"/>
                  <a:gd name="T92" fmla="*/ 646808 w 998"/>
                  <a:gd name="T93" fmla="*/ 818695 h 1256"/>
                  <a:gd name="T94" fmla="*/ 713951 w 998"/>
                  <a:gd name="T95" fmla="*/ 907586 h 1256"/>
                  <a:gd name="T96" fmla="*/ 744538 w 998"/>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8"/>
                  <a:gd name="T148" fmla="*/ 0 h 1256"/>
                  <a:gd name="T149" fmla="*/ 998 w 998"/>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w="9525">
                <a:noFill/>
                <a:round/>
                <a:headEnd/>
                <a:tailEnd/>
              </a:ln>
            </p:spPr>
            <p:txBody>
              <a:bodyPr/>
              <a:lstStyle/>
              <a:p>
                <a:endParaRPr lang="en-US"/>
              </a:p>
            </p:txBody>
          </p:sp>
          <p:sp>
            <p:nvSpPr>
              <p:cNvPr id="932" name="Freeform 25"/>
              <p:cNvSpPr>
                <a:spLocks/>
              </p:cNvSpPr>
              <p:nvPr/>
            </p:nvSpPr>
            <p:spPr bwMode="auto">
              <a:xfrm>
                <a:off x="4970189" y="2278494"/>
                <a:ext cx="296671" cy="35807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a:lstStyle/>
              <a:p>
                <a:pPr fontAlgn="auto">
                  <a:spcBef>
                    <a:spcPts val="0"/>
                  </a:spcBef>
                  <a:spcAft>
                    <a:spcPts val="0"/>
                  </a:spcAft>
                  <a:defRPr/>
                </a:pPr>
                <a:endParaRPr lang="nl-BE">
                  <a:latin typeface="+mn-lt"/>
                  <a:cs typeface="+mn-cs"/>
                </a:endParaRPr>
              </a:p>
            </p:txBody>
          </p:sp>
          <p:sp>
            <p:nvSpPr>
              <p:cNvPr id="933" name="Freeform 26"/>
              <p:cNvSpPr>
                <a:spLocks/>
              </p:cNvSpPr>
              <p:nvPr/>
            </p:nvSpPr>
            <p:spPr bwMode="auto">
              <a:xfrm>
                <a:off x="4978127" y="2285546"/>
                <a:ext cx="291558" cy="347846"/>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sp>
            <p:nvSpPr>
              <p:cNvPr id="28862" name="Freeform 27"/>
              <p:cNvSpPr>
                <a:spLocks/>
              </p:cNvSpPr>
              <p:nvPr/>
            </p:nvSpPr>
            <p:spPr bwMode="auto">
              <a:xfrm>
                <a:off x="4665664" y="2620963"/>
                <a:ext cx="735013" cy="600075"/>
              </a:xfrm>
              <a:custGeom>
                <a:avLst/>
                <a:gdLst>
                  <a:gd name="T0" fmla="*/ 664727 w 983"/>
                  <a:gd name="T1" fmla="*/ 538127 h 804"/>
                  <a:gd name="T2" fmla="*/ 648277 w 983"/>
                  <a:gd name="T3" fmla="*/ 460505 h 804"/>
                  <a:gd name="T4" fmla="*/ 663231 w 983"/>
                  <a:gd name="T5" fmla="*/ 334370 h 804"/>
                  <a:gd name="T6" fmla="*/ 659493 w 983"/>
                  <a:gd name="T7" fmla="*/ 281378 h 804"/>
                  <a:gd name="T8" fmla="*/ 646782 w 983"/>
                  <a:gd name="T9" fmla="*/ 434383 h 804"/>
                  <a:gd name="T10" fmla="*/ 543596 w 983"/>
                  <a:gd name="T11" fmla="*/ 572460 h 804"/>
                  <a:gd name="T12" fmla="*/ 577991 w 983"/>
                  <a:gd name="T13" fmla="*/ 453788 h 804"/>
                  <a:gd name="T14" fmla="*/ 581730 w 983"/>
                  <a:gd name="T15" fmla="*/ 394079 h 804"/>
                  <a:gd name="T16" fmla="*/ 551073 w 983"/>
                  <a:gd name="T17" fmla="*/ 260480 h 804"/>
                  <a:gd name="T18" fmla="*/ 570514 w 983"/>
                  <a:gd name="T19" fmla="*/ 364971 h 804"/>
                  <a:gd name="T20" fmla="*/ 543596 w 983"/>
                  <a:gd name="T21" fmla="*/ 544844 h 804"/>
                  <a:gd name="T22" fmla="*/ 478544 w 983"/>
                  <a:gd name="T23" fmla="*/ 496331 h 804"/>
                  <a:gd name="T24" fmla="*/ 469571 w 983"/>
                  <a:gd name="T25" fmla="*/ 288096 h 804"/>
                  <a:gd name="T26" fmla="*/ 444148 w 983"/>
                  <a:gd name="T27" fmla="*/ 235104 h 804"/>
                  <a:gd name="T28" fmla="*/ 442653 w 983"/>
                  <a:gd name="T29" fmla="*/ 249285 h 804"/>
                  <a:gd name="T30" fmla="*/ 435923 w 983"/>
                  <a:gd name="T31" fmla="*/ 322428 h 804"/>
                  <a:gd name="T32" fmla="*/ 408258 w 983"/>
                  <a:gd name="T33" fmla="*/ 403036 h 804"/>
                  <a:gd name="T34" fmla="*/ 403023 w 983"/>
                  <a:gd name="T35" fmla="*/ 412738 h 804"/>
                  <a:gd name="T36" fmla="*/ 331242 w 983"/>
                  <a:gd name="T37" fmla="*/ 507526 h 804"/>
                  <a:gd name="T38" fmla="*/ 264694 w 983"/>
                  <a:gd name="T39" fmla="*/ 460505 h 804"/>
                  <a:gd name="T40" fmla="*/ 340215 w 983"/>
                  <a:gd name="T41" fmla="*/ 297798 h 804"/>
                  <a:gd name="T42" fmla="*/ 346944 w 983"/>
                  <a:gd name="T43" fmla="*/ 211220 h 804"/>
                  <a:gd name="T44" fmla="*/ 297594 w 983"/>
                  <a:gd name="T45" fmla="*/ 167185 h 804"/>
                  <a:gd name="T46" fmla="*/ 326756 w 983"/>
                  <a:gd name="T47" fmla="*/ 197040 h 804"/>
                  <a:gd name="T48" fmla="*/ 241515 w 983"/>
                  <a:gd name="T49" fmla="*/ 191069 h 804"/>
                  <a:gd name="T50" fmla="*/ 13459 w 983"/>
                  <a:gd name="T51" fmla="*/ 205996 h 804"/>
                  <a:gd name="T52" fmla="*/ 64304 w 983"/>
                  <a:gd name="T53" fmla="*/ 151511 h 804"/>
                  <a:gd name="T54" fmla="*/ 263947 w 983"/>
                  <a:gd name="T55" fmla="*/ 88071 h 804"/>
                  <a:gd name="T56" fmla="*/ 453869 w 983"/>
                  <a:gd name="T57" fmla="*/ 36572 h 804"/>
                  <a:gd name="T58" fmla="*/ 518921 w 983"/>
                  <a:gd name="T59" fmla="*/ 45528 h 804"/>
                  <a:gd name="T60" fmla="*/ 416483 w 983"/>
                  <a:gd name="T61" fmla="*/ 26123 h 804"/>
                  <a:gd name="T62" fmla="*/ 475553 w 983"/>
                  <a:gd name="T63" fmla="*/ 2985 h 804"/>
                  <a:gd name="T64" fmla="*/ 654259 w 983"/>
                  <a:gd name="T65" fmla="*/ 128374 h 804"/>
                  <a:gd name="T66" fmla="*/ 586964 w 983"/>
                  <a:gd name="T67" fmla="*/ 74636 h 804"/>
                  <a:gd name="T68" fmla="*/ 656502 w 983"/>
                  <a:gd name="T69" fmla="*/ 136584 h 804"/>
                  <a:gd name="T70" fmla="*/ 699870 w 983"/>
                  <a:gd name="T71" fmla="*/ 353029 h 804"/>
                  <a:gd name="T72" fmla="*/ 705104 w 983"/>
                  <a:gd name="T73" fmla="*/ 556786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4"/>
                  <a:gd name="T113" fmla="*/ 983 w 983"/>
                  <a:gd name="T114" fmla="*/ 804 h 8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w="9525">
                <a:noFill/>
                <a:round/>
                <a:headEnd/>
                <a:tailEnd/>
              </a:ln>
            </p:spPr>
            <p:txBody>
              <a:bodyPr/>
              <a:lstStyle/>
              <a:p>
                <a:endParaRPr lang="en-US"/>
              </a:p>
            </p:txBody>
          </p:sp>
          <p:sp>
            <p:nvSpPr>
              <p:cNvPr id="28863" name="Freeform 28"/>
              <p:cNvSpPr>
                <a:spLocks/>
              </p:cNvSpPr>
              <p:nvPr/>
            </p:nvSpPr>
            <p:spPr bwMode="auto">
              <a:xfrm>
                <a:off x="4679951" y="2655888"/>
                <a:ext cx="388938" cy="127000"/>
              </a:xfrm>
              <a:custGeom>
                <a:avLst/>
                <a:gdLst>
                  <a:gd name="T0" fmla="*/ 35154 w 520"/>
                  <a:gd name="T1" fmla="*/ 123265 h 170"/>
                  <a:gd name="T2" fmla="*/ 166047 w 520"/>
                  <a:gd name="T3" fmla="*/ 112059 h 170"/>
                  <a:gd name="T4" fmla="*/ 245330 w 520"/>
                  <a:gd name="T5" fmla="*/ 71718 h 170"/>
                  <a:gd name="T6" fmla="*/ 313394 w 520"/>
                  <a:gd name="T7" fmla="*/ 25400 h 170"/>
                  <a:gd name="T8" fmla="*/ 388938 w 520"/>
                  <a:gd name="T9" fmla="*/ 0 h 170"/>
                  <a:gd name="T10" fmla="*/ 372483 w 520"/>
                  <a:gd name="T11" fmla="*/ 2241 h 170"/>
                  <a:gd name="T12" fmla="*/ 249818 w 520"/>
                  <a:gd name="T13" fmla="*/ 53041 h 170"/>
                  <a:gd name="T14" fmla="*/ 145104 w 520"/>
                  <a:gd name="T15" fmla="*/ 104588 h 170"/>
                  <a:gd name="T16" fmla="*/ 50113 w 520"/>
                  <a:gd name="T17" fmla="*/ 116541 h 170"/>
                  <a:gd name="T18" fmla="*/ 6732 w 520"/>
                  <a:gd name="T19" fmla="*/ 123265 h 170"/>
                  <a:gd name="T20" fmla="*/ 0 w 520"/>
                  <a:gd name="T21" fmla="*/ 127000 h 170"/>
                  <a:gd name="T22" fmla="*/ 35154 w 520"/>
                  <a:gd name="T23" fmla="*/ 123265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w="9525">
                <a:noFill/>
                <a:round/>
                <a:headEnd/>
                <a:tailEnd/>
              </a:ln>
            </p:spPr>
            <p:txBody>
              <a:bodyPr/>
              <a:lstStyle/>
              <a:p>
                <a:endParaRPr lang="en-US"/>
              </a:p>
            </p:txBody>
          </p:sp>
          <p:sp>
            <p:nvSpPr>
              <p:cNvPr id="28864" name="Freeform 29"/>
              <p:cNvSpPr>
                <a:spLocks/>
              </p:cNvSpPr>
              <p:nvPr/>
            </p:nvSpPr>
            <p:spPr bwMode="auto">
              <a:xfrm>
                <a:off x="4679951" y="2771775"/>
                <a:ext cx="422275" cy="361950"/>
              </a:xfrm>
              <a:custGeom>
                <a:avLst/>
                <a:gdLst>
                  <a:gd name="T0" fmla="*/ 412559 w 565"/>
                  <a:gd name="T1" fmla="*/ 200005 h 485"/>
                  <a:gd name="T2" fmla="*/ 421528 w 565"/>
                  <a:gd name="T3" fmla="*/ 170900 h 485"/>
                  <a:gd name="T4" fmla="*/ 422275 w 565"/>
                  <a:gd name="T5" fmla="*/ 168661 h 485"/>
                  <a:gd name="T6" fmla="*/ 385653 w 565"/>
                  <a:gd name="T7" fmla="*/ 238812 h 485"/>
                  <a:gd name="T8" fmla="*/ 331093 w 565"/>
                  <a:gd name="T9" fmla="*/ 315680 h 485"/>
                  <a:gd name="T10" fmla="*/ 278776 w 565"/>
                  <a:gd name="T11" fmla="*/ 323889 h 485"/>
                  <a:gd name="T12" fmla="*/ 271302 w 565"/>
                  <a:gd name="T13" fmla="*/ 270157 h 485"/>
                  <a:gd name="T14" fmla="*/ 325114 w 565"/>
                  <a:gd name="T15" fmla="*/ 197020 h 485"/>
                  <a:gd name="T16" fmla="*/ 350526 w 565"/>
                  <a:gd name="T17" fmla="*/ 111197 h 485"/>
                  <a:gd name="T18" fmla="*/ 316893 w 565"/>
                  <a:gd name="T19" fmla="*/ 29852 h 485"/>
                  <a:gd name="T20" fmla="*/ 236175 w 565"/>
                  <a:gd name="T21" fmla="*/ 5224 h 485"/>
                  <a:gd name="T22" fmla="*/ 277281 w 565"/>
                  <a:gd name="T23" fmla="*/ 26866 h 485"/>
                  <a:gd name="T24" fmla="*/ 275039 w 565"/>
                  <a:gd name="T25" fmla="*/ 30598 h 485"/>
                  <a:gd name="T26" fmla="*/ 76981 w 565"/>
                  <a:gd name="T27" fmla="*/ 60449 h 485"/>
                  <a:gd name="T28" fmla="*/ 0 w 565"/>
                  <a:gd name="T29" fmla="*/ 55972 h 485"/>
                  <a:gd name="T30" fmla="*/ 118835 w 565"/>
                  <a:gd name="T31" fmla="*/ 87316 h 485"/>
                  <a:gd name="T32" fmla="*/ 227206 w 565"/>
                  <a:gd name="T33" fmla="*/ 39553 h 485"/>
                  <a:gd name="T34" fmla="*/ 315398 w 565"/>
                  <a:gd name="T35" fmla="*/ 50001 h 485"/>
                  <a:gd name="T36" fmla="*/ 312409 w 565"/>
                  <a:gd name="T37" fmla="*/ 45524 h 485"/>
                  <a:gd name="T38" fmla="*/ 275787 w 565"/>
                  <a:gd name="T39" fmla="*/ 12687 h 485"/>
                  <a:gd name="T40" fmla="*/ 283261 w 565"/>
                  <a:gd name="T41" fmla="*/ 15672 h 485"/>
                  <a:gd name="T42" fmla="*/ 294471 w 565"/>
                  <a:gd name="T43" fmla="*/ 20896 h 485"/>
                  <a:gd name="T44" fmla="*/ 332588 w 565"/>
                  <a:gd name="T45" fmla="*/ 59703 h 485"/>
                  <a:gd name="T46" fmla="*/ 335578 w 565"/>
                  <a:gd name="T47" fmla="*/ 65673 h 485"/>
                  <a:gd name="T48" fmla="*/ 325862 w 565"/>
                  <a:gd name="T49" fmla="*/ 146273 h 485"/>
                  <a:gd name="T50" fmla="*/ 286250 w 565"/>
                  <a:gd name="T51" fmla="*/ 229111 h 485"/>
                  <a:gd name="T52" fmla="*/ 250375 w 565"/>
                  <a:gd name="T53" fmla="*/ 308964 h 485"/>
                  <a:gd name="T54" fmla="*/ 260839 w 565"/>
                  <a:gd name="T55" fmla="*/ 346278 h 485"/>
                  <a:gd name="T56" fmla="*/ 316893 w 565"/>
                  <a:gd name="T57" fmla="*/ 355980 h 485"/>
                  <a:gd name="T58" fmla="*/ 373695 w 565"/>
                  <a:gd name="T59" fmla="*/ 288067 h 485"/>
                  <a:gd name="T60" fmla="*/ 388642 w 565"/>
                  <a:gd name="T61" fmla="*/ 261201 h 485"/>
                  <a:gd name="T62" fmla="*/ 390885 w 565"/>
                  <a:gd name="T63" fmla="*/ 259708 h 485"/>
                  <a:gd name="T64" fmla="*/ 393874 w 565"/>
                  <a:gd name="T65" fmla="*/ 251499 h 485"/>
                  <a:gd name="T66" fmla="*/ 412559 w 565"/>
                  <a:gd name="T67" fmla="*/ 200005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w="9525">
                <a:noFill/>
                <a:round/>
                <a:headEnd/>
                <a:tailEnd/>
              </a:ln>
            </p:spPr>
            <p:txBody>
              <a:bodyPr/>
              <a:lstStyle/>
              <a:p>
                <a:endParaRPr lang="en-US"/>
              </a:p>
            </p:txBody>
          </p:sp>
          <p:sp>
            <p:nvSpPr>
              <p:cNvPr id="28865" name="Freeform 30"/>
              <p:cNvSpPr>
                <a:spLocks/>
              </p:cNvSpPr>
              <p:nvPr/>
            </p:nvSpPr>
            <p:spPr bwMode="auto">
              <a:xfrm>
                <a:off x="5108576" y="2833688"/>
                <a:ext cx="100013" cy="385762"/>
              </a:xfrm>
              <a:custGeom>
                <a:avLst/>
                <a:gdLst>
                  <a:gd name="T0" fmla="*/ 76129 w 134"/>
                  <a:gd name="T1" fmla="*/ 248951 h 516"/>
                  <a:gd name="T2" fmla="*/ 73890 w 134"/>
                  <a:gd name="T3" fmla="*/ 91955 h 516"/>
                  <a:gd name="T4" fmla="*/ 31347 w 134"/>
                  <a:gd name="T5" fmla="*/ 14952 h 516"/>
                  <a:gd name="T6" fmla="*/ 14181 w 134"/>
                  <a:gd name="T7" fmla="*/ 2243 h 516"/>
                  <a:gd name="T8" fmla="*/ 746 w 134"/>
                  <a:gd name="T9" fmla="*/ 15700 h 516"/>
                  <a:gd name="T10" fmla="*/ 746 w 134"/>
                  <a:gd name="T11" fmla="*/ 20185 h 516"/>
                  <a:gd name="T12" fmla="*/ 1493 w 134"/>
                  <a:gd name="T13" fmla="*/ 21680 h 516"/>
                  <a:gd name="T14" fmla="*/ 2985 w 134"/>
                  <a:gd name="T15" fmla="*/ 32147 h 516"/>
                  <a:gd name="T16" fmla="*/ 2985 w 134"/>
                  <a:gd name="T17" fmla="*/ 32894 h 516"/>
                  <a:gd name="T18" fmla="*/ 26869 w 134"/>
                  <a:gd name="T19" fmla="*/ 74760 h 516"/>
                  <a:gd name="T20" fmla="*/ 49260 w 134"/>
                  <a:gd name="T21" fmla="*/ 180919 h 516"/>
                  <a:gd name="T22" fmla="*/ 35826 w 134"/>
                  <a:gd name="T23" fmla="*/ 283341 h 516"/>
                  <a:gd name="T24" fmla="*/ 41796 w 134"/>
                  <a:gd name="T25" fmla="*/ 358101 h 516"/>
                  <a:gd name="T26" fmla="*/ 100013 w 134"/>
                  <a:gd name="T27" fmla="*/ 334925 h 516"/>
                  <a:gd name="T28" fmla="*/ 76129 w 134"/>
                  <a:gd name="T29" fmla="*/ 248951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516"/>
                  <a:gd name="T47" fmla="*/ 134 w 134"/>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w="9525">
                <a:noFill/>
                <a:round/>
                <a:headEnd/>
                <a:tailEnd/>
              </a:ln>
            </p:spPr>
            <p:txBody>
              <a:bodyPr/>
              <a:lstStyle/>
              <a:p>
                <a:endParaRPr lang="en-US"/>
              </a:p>
            </p:txBody>
          </p:sp>
          <p:sp>
            <p:nvSpPr>
              <p:cNvPr id="28866" name="Freeform 31"/>
              <p:cNvSpPr>
                <a:spLocks/>
              </p:cNvSpPr>
              <p:nvPr/>
            </p:nvSpPr>
            <p:spPr bwMode="auto">
              <a:xfrm>
                <a:off x="5210176" y="2911475"/>
                <a:ext cx="68263" cy="282575"/>
              </a:xfrm>
              <a:custGeom>
                <a:avLst/>
                <a:gdLst>
                  <a:gd name="T0" fmla="*/ 48229 w 92"/>
                  <a:gd name="T1" fmla="*/ 130074 h 378"/>
                  <a:gd name="T2" fmla="*/ 35615 w 92"/>
                  <a:gd name="T3" fmla="*/ 52329 h 378"/>
                  <a:gd name="T4" fmla="*/ 14840 w 92"/>
                  <a:gd name="T5" fmla="*/ 0 h 378"/>
                  <a:gd name="T6" fmla="*/ 26712 w 92"/>
                  <a:gd name="T7" fmla="*/ 43358 h 378"/>
                  <a:gd name="T8" fmla="*/ 37841 w 92"/>
                  <a:gd name="T9" fmla="*/ 103162 h 378"/>
                  <a:gd name="T10" fmla="*/ 34132 w 92"/>
                  <a:gd name="T11" fmla="*/ 161471 h 378"/>
                  <a:gd name="T12" fmla="*/ 34132 w 92"/>
                  <a:gd name="T13" fmla="*/ 162967 h 378"/>
                  <a:gd name="T14" fmla="*/ 26712 w 92"/>
                  <a:gd name="T15" fmla="*/ 196606 h 378"/>
                  <a:gd name="T16" fmla="*/ 0 w 92"/>
                  <a:gd name="T17" fmla="*/ 281827 h 378"/>
                  <a:gd name="T18" fmla="*/ 64553 w 92"/>
                  <a:gd name="T19" fmla="*/ 221276 h 378"/>
                  <a:gd name="T20" fmla="*/ 68263 w 92"/>
                  <a:gd name="T21" fmla="*/ 214548 h 378"/>
                  <a:gd name="T22" fmla="*/ 48229 w 92"/>
                  <a:gd name="T23" fmla="*/ 130074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378"/>
                  <a:gd name="T38" fmla="*/ 92 w 92"/>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w="9525">
                <a:noFill/>
                <a:round/>
                <a:headEnd/>
                <a:tailEnd/>
              </a:ln>
            </p:spPr>
            <p:txBody>
              <a:bodyPr/>
              <a:lstStyle/>
              <a:p>
                <a:endParaRPr lang="en-US"/>
              </a:p>
            </p:txBody>
          </p:sp>
          <p:sp>
            <p:nvSpPr>
              <p:cNvPr id="28867" name="Freeform 32"/>
              <p:cNvSpPr>
                <a:spLocks/>
              </p:cNvSpPr>
              <p:nvPr/>
            </p:nvSpPr>
            <p:spPr bwMode="auto">
              <a:xfrm>
                <a:off x="5313364" y="2913063"/>
                <a:ext cx="87313" cy="268287"/>
              </a:xfrm>
              <a:custGeom>
                <a:avLst/>
                <a:gdLst>
                  <a:gd name="T0" fmla="*/ 79914 w 118"/>
                  <a:gd name="T1" fmla="*/ 212986 h 359"/>
                  <a:gd name="T2" fmla="*/ 64375 w 118"/>
                  <a:gd name="T3" fmla="*/ 159179 h 359"/>
                  <a:gd name="T4" fmla="*/ 59935 w 118"/>
                  <a:gd name="T5" fmla="*/ 159179 h 359"/>
                  <a:gd name="T6" fmla="*/ 32557 w 118"/>
                  <a:gd name="T7" fmla="*/ 133770 h 359"/>
                  <a:gd name="T8" fmla="*/ 22938 w 118"/>
                  <a:gd name="T9" fmla="*/ 74732 h 359"/>
                  <a:gd name="T10" fmla="*/ 14059 w 118"/>
                  <a:gd name="T11" fmla="*/ 0 h 359"/>
                  <a:gd name="T12" fmla="*/ 16279 w 118"/>
                  <a:gd name="T13" fmla="*/ 42597 h 359"/>
                  <a:gd name="T14" fmla="*/ 18499 w 118"/>
                  <a:gd name="T15" fmla="*/ 97151 h 359"/>
                  <a:gd name="T16" fmla="*/ 1480 w 118"/>
                  <a:gd name="T17" fmla="*/ 168894 h 359"/>
                  <a:gd name="T18" fmla="*/ 2220 w 118"/>
                  <a:gd name="T19" fmla="*/ 171136 h 359"/>
                  <a:gd name="T20" fmla="*/ 17759 w 118"/>
                  <a:gd name="T21" fmla="*/ 246615 h 359"/>
                  <a:gd name="T22" fmla="*/ 57715 w 118"/>
                  <a:gd name="T23" fmla="*/ 265298 h 359"/>
                  <a:gd name="T24" fmla="*/ 79914 w 118"/>
                  <a:gd name="T25" fmla="*/ 21298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w="9525">
                <a:noFill/>
                <a:round/>
                <a:headEnd/>
                <a:tailEnd/>
              </a:ln>
            </p:spPr>
            <p:txBody>
              <a:bodyPr/>
              <a:lstStyle/>
              <a:p>
                <a:endParaRPr lang="en-US"/>
              </a:p>
            </p:txBody>
          </p:sp>
          <p:sp>
            <p:nvSpPr>
              <p:cNvPr id="28868" name="Freeform 33"/>
              <p:cNvSpPr>
                <a:spLocks/>
              </p:cNvSpPr>
              <p:nvPr/>
            </p:nvSpPr>
            <p:spPr bwMode="auto">
              <a:xfrm>
                <a:off x="5145089" y="2620963"/>
                <a:ext cx="177800" cy="92075"/>
              </a:xfrm>
              <a:custGeom>
                <a:avLst/>
                <a:gdLst>
                  <a:gd name="T0" fmla="*/ 747 w 238"/>
                  <a:gd name="T1" fmla="*/ 4455 h 124"/>
                  <a:gd name="T2" fmla="*/ 11206 w 238"/>
                  <a:gd name="T3" fmla="*/ 14851 h 124"/>
                  <a:gd name="T4" fmla="*/ 73212 w 238"/>
                  <a:gd name="T5" fmla="*/ 33414 h 124"/>
                  <a:gd name="T6" fmla="*/ 121771 w 238"/>
                  <a:gd name="T7" fmla="*/ 58661 h 124"/>
                  <a:gd name="T8" fmla="*/ 150906 w 238"/>
                  <a:gd name="T9" fmla="*/ 82422 h 124"/>
                  <a:gd name="T10" fmla="*/ 177800 w 238"/>
                  <a:gd name="T11" fmla="*/ 92075 h 124"/>
                  <a:gd name="T12" fmla="*/ 94876 w 238"/>
                  <a:gd name="T13" fmla="*/ 16336 h 124"/>
                  <a:gd name="T14" fmla="*/ 0 w 238"/>
                  <a:gd name="T15" fmla="*/ 2228 h 124"/>
                  <a:gd name="T16" fmla="*/ 747 w 238"/>
                  <a:gd name="T17" fmla="*/ 4455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124"/>
                  <a:gd name="T29" fmla="*/ 238 w 23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w="9525">
                <a:noFill/>
                <a:round/>
                <a:headEnd/>
                <a:tailEnd/>
              </a:ln>
            </p:spPr>
            <p:txBody>
              <a:bodyPr/>
              <a:lstStyle/>
              <a:p>
                <a:endParaRPr lang="en-US"/>
              </a:p>
            </p:txBody>
          </p:sp>
          <p:sp>
            <p:nvSpPr>
              <p:cNvPr id="28869" name="Freeform 34"/>
              <p:cNvSpPr>
                <a:spLocks/>
              </p:cNvSpPr>
              <p:nvPr/>
            </p:nvSpPr>
            <p:spPr bwMode="auto">
              <a:xfrm>
                <a:off x="5027614" y="2728913"/>
                <a:ext cx="336550" cy="160337"/>
              </a:xfrm>
              <a:custGeom>
                <a:avLst/>
                <a:gdLst>
                  <a:gd name="T0" fmla="*/ 330554 w 449"/>
                  <a:gd name="T1" fmla="*/ 130507 h 215"/>
                  <a:gd name="T2" fmla="*/ 243605 w 449"/>
                  <a:gd name="T3" fmla="*/ 82779 h 215"/>
                  <a:gd name="T4" fmla="*/ 147662 w 449"/>
                  <a:gd name="T5" fmla="*/ 51457 h 215"/>
                  <a:gd name="T6" fmla="*/ 55467 w 449"/>
                  <a:gd name="T7" fmla="*/ 11932 h 215"/>
                  <a:gd name="T8" fmla="*/ 2998 w 449"/>
                  <a:gd name="T9" fmla="*/ 14915 h 215"/>
                  <a:gd name="T10" fmla="*/ 5996 w 449"/>
                  <a:gd name="T11" fmla="*/ 26101 h 215"/>
                  <a:gd name="T12" fmla="*/ 7496 w 449"/>
                  <a:gd name="T13" fmla="*/ 26847 h 215"/>
                  <a:gd name="T14" fmla="*/ 8245 w 449"/>
                  <a:gd name="T15" fmla="*/ 26847 h 215"/>
                  <a:gd name="T16" fmla="*/ 49471 w 449"/>
                  <a:gd name="T17" fmla="*/ 52203 h 215"/>
                  <a:gd name="T18" fmla="*/ 103439 w 449"/>
                  <a:gd name="T19" fmla="*/ 70847 h 215"/>
                  <a:gd name="T20" fmla="*/ 161154 w 449"/>
                  <a:gd name="T21" fmla="*/ 99185 h 215"/>
                  <a:gd name="T22" fmla="*/ 230113 w 449"/>
                  <a:gd name="T23" fmla="*/ 121558 h 215"/>
                  <a:gd name="T24" fmla="*/ 276586 w 449"/>
                  <a:gd name="T25" fmla="*/ 152879 h 215"/>
                  <a:gd name="T26" fmla="*/ 335051 w 449"/>
                  <a:gd name="T27" fmla="*/ 140202 h 215"/>
                  <a:gd name="T28" fmla="*/ 330554 w 449"/>
                  <a:gd name="T29" fmla="*/ 130507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9"/>
                  <a:gd name="T46" fmla="*/ 0 h 215"/>
                  <a:gd name="T47" fmla="*/ 449 w 449"/>
                  <a:gd name="T48" fmla="*/ 215 h 2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w="9525">
                <a:noFill/>
                <a:round/>
                <a:headEnd/>
                <a:tailEnd/>
              </a:ln>
            </p:spPr>
            <p:txBody>
              <a:bodyPr/>
              <a:lstStyle/>
              <a:p>
                <a:endParaRPr lang="en-US"/>
              </a:p>
            </p:txBody>
          </p:sp>
          <p:sp>
            <p:nvSpPr>
              <p:cNvPr id="28870" name="Freeform 35"/>
              <p:cNvSpPr>
                <a:spLocks/>
              </p:cNvSpPr>
              <p:nvPr/>
            </p:nvSpPr>
            <p:spPr bwMode="auto">
              <a:xfrm>
                <a:off x="5060951" y="2770188"/>
                <a:ext cx="58738" cy="23812"/>
              </a:xfrm>
              <a:custGeom>
                <a:avLst/>
                <a:gdLst>
                  <a:gd name="T0" fmla="*/ 55687 w 77"/>
                  <a:gd name="T1" fmla="*/ 17115 h 32"/>
                  <a:gd name="T2" fmla="*/ 31276 w 77"/>
                  <a:gd name="T3" fmla="*/ 2232 h 32"/>
                  <a:gd name="T4" fmla="*/ 3051 w 77"/>
                  <a:gd name="T5" fmla="*/ 1488 h 32"/>
                  <a:gd name="T6" fmla="*/ 1526 w 77"/>
                  <a:gd name="T7" fmla="*/ 3721 h 32"/>
                  <a:gd name="T8" fmla="*/ 20596 w 77"/>
                  <a:gd name="T9" fmla="*/ 8185 h 32"/>
                  <a:gd name="T10" fmla="*/ 51873 w 77"/>
                  <a:gd name="T11" fmla="*/ 21580 h 32"/>
                  <a:gd name="T12" fmla="*/ 55687 w 77"/>
                  <a:gd name="T13" fmla="*/ 17115 h 32"/>
                  <a:gd name="T14" fmla="*/ 0 60000 65536"/>
                  <a:gd name="T15" fmla="*/ 0 60000 65536"/>
                  <a:gd name="T16" fmla="*/ 0 60000 65536"/>
                  <a:gd name="T17" fmla="*/ 0 60000 65536"/>
                  <a:gd name="T18" fmla="*/ 0 60000 65536"/>
                  <a:gd name="T19" fmla="*/ 0 60000 65536"/>
                  <a:gd name="T20" fmla="*/ 0 60000 65536"/>
                  <a:gd name="T21" fmla="*/ 0 w 77"/>
                  <a:gd name="T22" fmla="*/ 0 h 32"/>
                  <a:gd name="T23" fmla="*/ 77 w 7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w="9525">
                <a:noFill/>
                <a:round/>
                <a:headEnd/>
                <a:tailEnd/>
              </a:ln>
            </p:spPr>
            <p:txBody>
              <a:bodyPr/>
              <a:lstStyle/>
              <a:p>
                <a:endParaRPr lang="en-US"/>
              </a:p>
            </p:txBody>
          </p:sp>
          <p:sp>
            <p:nvSpPr>
              <p:cNvPr id="28871" name="Freeform 36"/>
              <p:cNvSpPr>
                <a:spLocks/>
              </p:cNvSpPr>
              <p:nvPr/>
            </p:nvSpPr>
            <p:spPr bwMode="auto">
              <a:xfrm>
                <a:off x="5184776" y="2814638"/>
                <a:ext cx="47625" cy="23812"/>
              </a:xfrm>
              <a:custGeom>
                <a:avLst/>
                <a:gdLst>
                  <a:gd name="T0" fmla="*/ 45427 w 65"/>
                  <a:gd name="T1" fmla="*/ 18435 h 31"/>
                  <a:gd name="T2" fmla="*/ 3663 w 65"/>
                  <a:gd name="T3" fmla="*/ 0 h 31"/>
                  <a:gd name="T4" fmla="*/ 2198 w 65"/>
                  <a:gd name="T5" fmla="*/ 3841 h 31"/>
                  <a:gd name="T6" fmla="*/ 41763 w 65"/>
                  <a:gd name="T7" fmla="*/ 22276 h 31"/>
                  <a:gd name="T8" fmla="*/ 45427 w 65"/>
                  <a:gd name="T9" fmla="*/ 18435 h 31"/>
                  <a:gd name="T10" fmla="*/ 0 60000 65536"/>
                  <a:gd name="T11" fmla="*/ 0 60000 65536"/>
                  <a:gd name="T12" fmla="*/ 0 60000 65536"/>
                  <a:gd name="T13" fmla="*/ 0 60000 65536"/>
                  <a:gd name="T14" fmla="*/ 0 60000 65536"/>
                  <a:gd name="T15" fmla="*/ 0 w 65"/>
                  <a:gd name="T16" fmla="*/ 0 h 31"/>
                  <a:gd name="T17" fmla="*/ 65 w 65"/>
                  <a:gd name="T18" fmla="*/ 31 h 31"/>
                </a:gdLst>
                <a:ahLst/>
                <a:cxnLst>
                  <a:cxn ang="T10">
                    <a:pos x="T0" y="T1"/>
                  </a:cxn>
                  <a:cxn ang="T11">
                    <a:pos x="T2" y="T3"/>
                  </a:cxn>
                  <a:cxn ang="T12">
                    <a:pos x="T4" y="T5"/>
                  </a:cxn>
                  <a:cxn ang="T13">
                    <a:pos x="T6" y="T7"/>
                  </a:cxn>
                  <a:cxn ang="T14">
                    <a:pos x="T8" y="T9"/>
                  </a:cxn>
                </a:cxnLst>
                <a:rect l="T15" t="T16" r="T17" b="T18"/>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w="9525">
                <a:noFill/>
                <a:round/>
                <a:headEnd/>
                <a:tailEnd/>
              </a:ln>
            </p:spPr>
            <p:txBody>
              <a:bodyPr/>
              <a:lstStyle/>
              <a:p>
                <a:endParaRPr lang="en-US"/>
              </a:p>
            </p:txBody>
          </p:sp>
          <p:sp>
            <p:nvSpPr>
              <p:cNvPr id="28872" name="Freeform 37"/>
              <p:cNvSpPr>
                <a:spLocks/>
              </p:cNvSpPr>
              <p:nvPr/>
            </p:nvSpPr>
            <p:spPr bwMode="auto">
              <a:xfrm>
                <a:off x="5294314" y="2862263"/>
                <a:ext cx="33338" cy="19050"/>
              </a:xfrm>
              <a:custGeom>
                <a:avLst/>
                <a:gdLst>
                  <a:gd name="T0" fmla="*/ 31012 w 43"/>
                  <a:gd name="T1" fmla="*/ 13188 h 26"/>
                  <a:gd name="T2" fmla="*/ 4652 w 43"/>
                  <a:gd name="T3" fmla="*/ 733 h 26"/>
                  <a:gd name="T4" fmla="*/ 3101 w 43"/>
                  <a:gd name="T5" fmla="*/ 4396 h 26"/>
                  <a:gd name="T6" fmla="*/ 26360 w 43"/>
                  <a:gd name="T7" fmla="*/ 16852 h 26"/>
                  <a:gd name="T8" fmla="*/ 31012 w 43"/>
                  <a:gd name="T9" fmla="*/ 13188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w="9525">
                <a:noFill/>
                <a:round/>
                <a:headEnd/>
                <a:tailEnd/>
              </a:ln>
            </p:spPr>
            <p:txBody>
              <a:bodyPr/>
              <a:lstStyle/>
              <a:p>
                <a:endParaRPr lang="en-US"/>
              </a:p>
            </p:txBody>
          </p:sp>
        </p:grpSp>
        <p:pic>
          <p:nvPicPr>
            <p:cNvPr id="28815" name="Picture 41"/>
            <p:cNvPicPr>
              <a:picLocks noChangeAspect="1" noChangeArrowheads="1"/>
            </p:cNvPicPr>
            <p:nvPr/>
          </p:nvPicPr>
          <p:blipFill>
            <a:blip r:embed="rId3"/>
            <a:srcRect/>
            <a:stretch>
              <a:fillRect/>
            </a:stretch>
          </p:blipFill>
          <p:spPr bwMode="auto">
            <a:xfrm>
              <a:off x="7387024" y="3123061"/>
              <a:ext cx="9525" cy="22225"/>
            </a:xfrm>
            <a:prstGeom prst="rect">
              <a:avLst/>
            </a:prstGeom>
            <a:noFill/>
            <a:ln w="9525">
              <a:noFill/>
              <a:miter lim="800000"/>
              <a:headEnd/>
              <a:tailEnd/>
            </a:ln>
          </p:spPr>
        </p:pic>
        <p:sp>
          <p:nvSpPr>
            <p:cNvPr id="28816" name="Freeform 64"/>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8817" name="Freeform 65"/>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8818" name="Freeform 66"/>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8819" name="Freeform 67"/>
            <p:cNvSpPr>
              <a:spLocks/>
            </p:cNvSpPr>
            <p:nvPr/>
          </p:nvSpPr>
          <p:spPr bwMode="auto">
            <a:xfrm>
              <a:off x="6850449" y="3492948"/>
              <a:ext cx="947738" cy="547687"/>
            </a:xfrm>
            <a:custGeom>
              <a:avLst/>
              <a:gdLst>
                <a:gd name="T0" fmla="*/ 0 w 1268"/>
                <a:gd name="T1" fmla="*/ 33623 h 733"/>
                <a:gd name="T2" fmla="*/ 470132 w 1268"/>
                <a:gd name="T3" fmla="*/ 157656 h 733"/>
                <a:gd name="T4" fmla="*/ 947738 w 1268"/>
                <a:gd name="T5" fmla="*/ 0 h 733"/>
                <a:gd name="T6" fmla="*/ 858794 w 1268"/>
                <a:gd name="T7" fmla="*/ 247318 h 733"/>
                <a:gd name="T8" fmla="*/ 482838 w 1268"/>
                <a:gd name="T9" fmla="*/ 538721 h 733"/>
                <a:gd name="T10" fmla="*/ 133790 w 1268"/>
                <a:gd name="T11" fmla="*/ 269734 h 733"/>
                <a:gd name="T12" fmla="*/ 0 w 1268"/>
                <a:gd name="T13" fmla="*/ 33623 h 733"/>
                <a:gd name="T14" fmla="*/ 0 60000 65536"/>
                <a:gd name="T15" fmla="*/ 0 60000 65536"/>
                <a:gd name="T16" fmla="*/ 0 60000 65536"/>
                <a:gd name="T17" fmla="*/ 0 60000 65536"/>
                <a:gd name="T18" fmla="*/ 0 60000 65536"/>
                <a:gd name="T19" fmla="*/ 0 60000 65536"/>
                <a:gd name="T20" fmla="*/ 0 60000 65536"/>
                <a:gd name="T21" fmla="*/ 0 w 1268"/>
                <a:gd name="T22" fmla="*/ 0 h 733"/>
                <a:gd name="T23" fmla="*/ 1268 w 1268"/>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w="9525">
              <a:noFill/>
              <a:round/>
              <a:headEnd/>
              <a:tailEnd/>
            </a:ln>
          </p:spPr>
          <p:txBody>
            <a:bodyPr/>
            <a:lstStyle/>
            <a:p>
              <a:endParaRPr lang="en-US"/>
            </a:p>
          </p:txBody>
        </p:sp>
        <p:sp>
          <p:nvSpPr>
            <p:cNvPr id="28820" name="Freeform 68"/>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8821" name="Freeform 69"/>
            <p:cNvSpPr>
              <a:spLocks/>
            </p:cNvSpPr>
            <p:nvPr/>
          </p:nvSpPr>
          <p:spPr bwMode="auto">
            <a:xfrm>
              <a:off x="6740912" y="3481836"/>
              <a:ext cx="158750" cy="61912"/>
            </a:xfrm>
            <a:custGeom>
              <a:avLst/>
              <a:gdLst>
                <a:gd name="T0" fmla="*/ 1491 w 213"/>
                <a:gd name="T1" fmla="*/ 45301 h 82"/>
                <a:gd name="T2" fmla="*/ 56643 w 213"/>
                <a:gd name="T3" fmla="*/ 61912 h 82"/>
                <a:gd name="T4" fmla="*/ 157259 w 213"/>
                <a:gd name="T5" fmla="*/ 6040 h 82"/>
                <a:gd name="T6" fmla="*/ 155769 w 213"/>
                <a:gd name="T7" fmla="*/ 755 h 82"/>
                <a:gd name="T8" fmla="*/ 149061 w 213"/>
                <a:gd name="T9" fmla="*/ 2265 h 82"/>
                <a:gd name="T10" fmla="*/ 56643 w 213"/>
                <a:gd name="T11" fmla="*/ 54362 h 82"/>
                <a:gd name="T12" fmla="*/ 21614 w 213"/>
                <a:gd name="T13" fmla="*/ 46812 h 82"/>
                <a:gd name="T14" fmla="*/ 11925 w 213"/>
                <a:gd name="T15" fmla="*/ 42281 h 82"/>
                <a:gd name="T16" fmla="*/ 9689 w 213"/>
                <a:gd name="T17" fmla="*/ 40771 h 82"/>
                <a:gd name="T18" fmla="*/ 8944 w 213"/>
                <a:gd name="T19" fmla="*/ 40016 h 82"/>
                <a:gd name="T20" fmla="*/ 8944 w 213"/>
                <a:gd name="T21" fmla="*/ 40016 h 82"/>
                <a:gd name="T22" fmla="*/ 1491 w 213"/>
                <a:gd name="T23" fmla="*/ 40016 h 82"/>
                <a:gd name="T24" fmla="*/ 1491 w 213"/>
                <a:gd name="T25" fmla="*/ 4530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82"/>
                <a:gd name="T41" fmla="*/ 213 w 21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w="9525">
              <a:noFill/>
              <a:round/>
              <a:headEnd/>
              <a:tailEnd/>
            </a:ln>
          </p:spPr>
          <p:txBody>
            <a:bodyPr/>
            <a:lstStyle/>
            <a:p>
              <a:endParaRPr lang="en-US"/>
            </a:p>
          </p:txBody>
        </p:sp>
        <p:sp>
          <p:nvSpPr>
            <p:cNvPr id="28822" name="Freeform 70"/>
            <p:cNvSpPr>
              <a:spLocks noEditPoints="1"/>
            </p:cNvSpPr>
            <p:nvPr/>
          </p:nvSpPr>
          <p:spPr bwMode="auto">
            <a:xfrm>
              <a:off x="6866324" y="3499298"/>
              <a:ext cx="927100" cy="541337"/>
            </a:xfrm>
            <a:custGeom>
              <a:avLst/>
              <a:gdLst>
                <a:gd name="T0" fmla="*/ 454593 w 1242"/>
                <a:gd name="T1" fmla="*/ 151574 h 725"/>
                <a:gd name="T2" fmla="*/ 0 w 1242"/>
                <a:gd name="T3" fmla="*/ 41814 h 725"/>
                <a:gd name="T4" fmla="*/ 118687 w 1242"/>
                <a:gd name="T5" fmla="*/ 263575 h 725"/>
                <a:gd name="T6" fmla="*/ 467282 w 1242"/>
                <a:gd name="T7" fmla="*/ 532377 h 725"/>
                <a:gd name="T8" fmla="*/ 842750 w 1242"/>
                <a:gd name="T9" fmla="*/ 241175 h 725"/>
                <a:gd name="T10" fmla="*/ 927100 w 1242"/>
                <a:gd name="T11" fmla="*/ 0 h 725"/>
                <a:gd name="T12" fmla="*/ 454593 w 1242"/>
                <a:gd name="T13" fmla="*/ 151574 h 725"/>
                <a:gd name="T14" fmla="*/ 770344 w 1242"/>
                <a:gd name="T15" fmla="*/ 332269 h 725"/>
                <a:gd name="T16" fmla="*/ 638221 w 1242"/>
                <a:gd name="T17" fmla="*/ 433070 h 725"/>
                <a:gd name="T18" fmla="*/ 460564 w 1242"/>
                <a:gd name="T19" fmla="*/ 404696 h 725"/>
                <a:gd name="T20" fmla="*/ 301569 w 1242"/>
                <a:gd name="T21" fmla="*/ 403949 h 725"/>
                <a:gd name="T22" fmla="*/ 213487 w 1242"/>
                <a:gd name="T23" fmla="*/ 295682 h 725"/>
                <a:gd name="T24" fmla="*/ 468775 w 1242"/>
                <a:gd name="T25" fmla="*/ 340482 h 725"/>
                <a:gd name="T26" fmla="*/ 638221 w 1242"/>
                <a:gd name="T27" fmla="*/ 279255 h 725"/>
                <a:gd name="T28" fmla="*/ 770344 w 1242"/>
                <a:gd name="T29" fmla="*/ 332269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2"/>
                <a:gd name="T46" fmla="*/ 0 h 725"/>
                <a:gd name="T47" fmla="*/ 1242 w 1242"/>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w="9525">
              <a:noFill/>
              <a:round/>
              <a:headEnd/>
              <a:tailEnd/>
            </a:ln>
          </p:spPr>
          <p:txBody>
            <a:bodyPr/>
            <a:lstStyle/>
            <a:p>
              <a:endParaRPr lang="en-US"/>
            </a:p>
          </p:txBody>
        </p:sp>
        <p:sp>
          <p:nvSpPr>
            <p:cNvPr id="28823" name="Freeform 71"/>
            <p:cNvSpPr>
              <a:spLocks/>
            </p:cNvSpPr>
            <p:nvPr/>
          </p:nvSpPr>
          <p:spPr bwMode="auto">
            <a:xfrm>
              <a:off x="7764849" y="3440561"/>
              <a:ext cx="131763" cy="85725"/>
            </a:xfrm>
            <a:custGeom>
              <a:avLst/>
              <a:gdLst>
                <a:gd name="T0" fmla="*/ 0 w 176"/>
                <a:gd name="T1" fmla="*/ 3760 h 114"/>
                <a:gd name="T2" fmla="*/ 17968 w 176"/>
                <a:gd name="T3" fmla="*/ 42111 h 114"/>
                <a:gd name="T4" fmla="*/ 125774 w 176"/>
                <a:gd name="T5" fmla="*/ 85725 h 114"/>
                <a:gd name="T6" fmla="*/ 131014 w 176"/>
                <a:gd name="T7" fmla="*/ 82717 h 114"/>
                <a:gd name="T8" fmla="*/ 127271 w 176"/>
                <a:gd name="T9" fmla="*/ 78957 h 114"/>
                <a:gd name="T10" fmla="*/ 26203 w 176"/>
                <a:gd name="T11" fmla="*/ 37599 h 114"/>
                <a:gd name="T12" fmla="*/ 11978 w 176"/>
                <a:gd name="T13" fmla="*/ 13536 h 114"/>
                <a:gd name="T14" fmla="*/ 10481 w 176"/>
                <a:gd name="T15" fmla="*/ 6016 h 114"/>
                <a:gd name="T16" fmla="*/ 9732 w 176"/>
                <a:gd name="T17" fmla="*/ 3760 h 114"/>
                <a:gd name="T18" fmla="*/ 9732 w 176"/>
                <a:gd name="T19" fmla="*/ 3760 h 114"/>
                <a:gd name="T20" fmla="*/ 4492 w 176"/>
                <a:gd name="T21" fmla="*/ 0 h 114"/>
                <a:gd name="T22" fmla="*/ 0 w 176"/>
                <a:gd name="T23" fmla="*/ 376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14"/>
                <a:gd name="T38" fmla="*/ 176 w 1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w="9525">
              <a:noFill/>
              <a:round/>
              <a:headEnd/>
              <a:tailEnd/>
            </a:ln>
          </p:spPr>
          <p:txBody>
            <a:bodyPr/>
            <a:lstStyle/>
            <a:p>
              <a:endParaRPr lang="en-US"/>
            </a:p>
          </p:txBody>
        </p:sp>
        <p:sp>
          <p:nvSpPr>
            <p:cNvPr id="28824" name="Freeform 72"/>
            <p:cNvSpPr>
              <a:spLocks/>
            </p:cNvSpPr>
            <p:nvPr/>
          </p:nvSpPr>
          <p:spPr bwMode="auto">
            <a:xfrm>
              <a:off x="6999674" y="3599311"/>
              <a:ext cx="633413" cy="158750"/>
            </a:xfrm>
            <a:custGeom>
              <a:avLst/>
              <a:gdLst>
                <a:gd name="T0" fmla="*/ 288255 w 846"/>
                <a:gd name="T1" fmla="*/ 152011 h 212"/>
                <a:gd name="T2" fmla="*/ 633413 w 846"/>
                <a:gd name="T3" fmla="*/ 0 h 212"/>
                <a:gd name="T4" fmla="*/ 321199 w 846"/>
                <a:gd name="T5" fmla="*/ 51669 h 212"/>
                <a:gd name="T6" fmla="*/ 0 w 846"/>
                <a:gd name="T7" fmla="*/ 11981 h 212"/>
                <a:gd name="T8" fmla="*/ 288255 w 846"/>
                <a:gd name="T9" fmla="*/ 152011 h 212"/>
                <a:gd name="T10" fmla="*/ 0 60000 65536"/>
                <a:gd name="T11" fmla="*/ 0 60000 65536"/>
                <a:gd name="T12" fmla="*/ 0 60000 65536"/>
                <a:gd name="T13" fmla="*/ 0 60000 65536"/>
                <a:gd name="T14" fmla="*/ 0 60000 65536"/>
                <a:gd name="T15" fmla="*/ 0 w 846"/>
                <a:gd name="T16" fmla="*/ 0 h 212"/>
                <a:gd name="T17" fmla="*/ 846 w 846"/>
                <a:gd name="T18" fmla="*/ 212 h 212"/>
              </a:gdLst>
              <a:ahLst/>
              <a:cxnLst>
                <a:cxn ang="T10">
                  <a:pos x="T0" y="T1"/>
                </a:cxn>
                <a:cxn ang="T11">
                  <a:pos x="T2" y="T3"/>
                </a:cxn>
                <a:cxn ang="T12">
                  <a:pos x="T4" y="T5"/>
                </a:cxn>
                <a:cxn ang="T13">
                  <a:pos x="T6" y="T7"/>
                </a:cxn>
                <a:cxn ang="T14">
                  <a:pos x="T8" y="T9"/>
                </a:cxn>
              </a:cxnLst>
              <a:rect l="T15" t="T16" r="T17" b="T18"/>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w="9525">
              <a:noFill/>
              <a:round/>
              <a:headEnd/>
              <a:tailEnd/>
            </a:ln>
          </p:spPr>
          <p:txBody>
            <a:bodyPr/>
            <a:lstStyle/>
            <a:p>
              <a:endParaRPr lang="en-US"/>
            </a:p>
          </p:txBody>
        </p:sp>
        <p:sp>
          <p:nvSpPr>
            <p:cNvPr id="28825" name="Freeform 73"/>
            <p:cNvSpPr>
              <a:spLocks/>
            </p:cNvSpPr>
            <p:nvPr/>
          </p:nvSpPr>
          <p:spPr bwMode="auto">
            <a:xfrm>
              <a:off x="6996499" y="3596136"/>
              <a:ext cx="641350" cy="158750"/>
            </a:xfrm>
            <a:custGeom>
              <a:avLst/>
              <a:gdLst>
                <a:gd name="T0" fmla="*/ 291930 w 859"/>
                <a:gd name="T1" fmla="*/ 154299 h 214"/>
                <a:gd name="T2" fmla="*/ 291930 w 859"/>
                <a:gd name="T3" fmla="*/ 158008 h 214"/>
                <a:gd name="T4" fmla="*/ 315822 w 859"/>
                <a:gd name="T5" fmla="*/ 158750 h 214"/>
                <a:gd name="T6" fmla="*/ 568181 w 859"/>
                <a:gd name="T7" fmla="*/ 100888 h 214"/>
                <a:gd name="T8" fmla="*/ 641350 w 859"/>
                <a:gd name="T9" fmla="*/ 4451 h 214"/>
                <a:gd name="T10" fmla="*/ 639110 w 859"/>
                <a:gd name="T11" fmla="*/ 742 h 214"/>
                <a:gd name="T12" fmla="*/ 634630 w 859"/>
                <a:gd name="T13" fmla="*/ 742 h 214"/>
                <a:gd name="T14" fmla="*/ 324035 w 859"/>
                <a:gd name="T15" fmla="*/ 51186 h 214"/>
                <a:gd name="T16" fmla="*/ 304623 w 859"/>
                <a:gd name="T17" fmla="*/ 51186 h 214"/>
                <a:gd name="T18" fmla="*/ 6720 w 859"/>
                <a:gd name="T19" fmla="*/ 11869 h 214"/>
                <a:gd name="T20" fmla="*/ 1493 w 859"/>
                <a:gd name="T21" fmla="*/ 12611 h 214"/>
                <a:gd name="T22" fmla="*/ 0 w 859"/>
                <a:gd name="T23" fmla="*/ 15578 h 214"/>
                <a:gd name="T24" fmla="*/ 53010 w 859"/>
                <a:gd name="T25" fmla="*/ 101630 h 214"/>
                <a:gd name="T26" fmla="*/ 291930 w 859"/>
                <a:gd name="T27" fmla="*/ 158008 h 214"/>
                <a:gd name="T28" fmla="*/ 291930 w 859"/>
                <a:gd name="T29" fmla="*/ 154299 h 214"/>
                <a:gd name="T30" fmla="*/ 291930 w 859"/>
                <a:gd name="T31" fmla="*/ 151332 h 214"/>
                <a:gd name="T32" fmla="*/ 59730 w 859"/>
                <a:gd name="T33" fmla="*/ 96437 h 214"/>
                <a:gd name="T34" fmla="*/ 9706 w 859"/>
                <a:gd name="T35" fmla="*/ 14836 h 214"/>
                <a:gd name="T36" fmla="*/ 4480 w 859"/>
                <a:gd name="T37" fmla="*/ 15578 h 214"/>
                <a:gd name="T38" fmla="*/ 2986 w 859"/>
                <a:gd name="T39" fmla="*/ 18546 h 214"/>
                <a:gd name="T40" fmla="*/ 304623 w 859"/>
                <a:gd name="T41" fmla="*/ 58604 h 214"/>
                <a:gd name="T42" fmla="*/ 324781 w 859"/>
                <a:gd name="T43" fmla="*/ 58604 h 214"/>
                <a:gd name="T44" fmla="*/ 638364 w 859"/>
                <a:gd name="T45" fmla="*/ 7418 h 214"/>
                <a:gd name="T46" fmla="*/ 636124 w 859"/>
                <a:gd name="T47" fmla="*/ 3709 h 214"/>
                <a:gd name="T48" fmla="*/ 631644 w 859"/>
                <a:gd name="T49" fmla="*/ 2967 h 214"/>
                <a:gd name="T50" fmla="*/ 562208 w 859"/>
                <a:gd name="T51" fmla="*/ 95695 h 214"/>
                <a:gd name="T52" fmla="*/ 315822 w 859"/>
                <a:gd name="T53" fmla="*/ 151332 h 214"/>
                <a:gd name="T54" fmla="*/ 291930 w 859"/>
                <a:gd name="T55" fmla="*/ 151332 h 214"/>
                <a:gd name="T56" fmla="*/ 291930 w 859"/>
                <a:gd name="T57" fmla="*/ 154299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9"/>
                <a:gd name="T88" fmla="*/ 0 h 214"/>
                <a:gd name="T89" fmla="*/ 859 w 85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w="9525">
              <a:noFill/>
              <a:round/>
              <a:headEnd/>
              <a:tailEnd/>
            </a:ln>
          </p:spPr>
          <p:txBody>
            <a:bodyPr/>
            <a:lstStyle/>
            <a:p>
              <a:endParaRPr lang="en-US"/>
            </a:p>
          </p:txBody>
        </p:sp>
        <p:sp>
          <p:nvSpPr>
            <p:cNvPr id="28826" name="Freeform 7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827" name="Freeform 75"/>
            <p:cNvSpPr>
              <a:spLocks/>
            </p:cNvSpPr>
            <p:nvPr/>
          </p:nvSpPr>
          <p:spPr bwMode="auto">
            <a:xfrm>
              <a:off x="7117149" y="3875536"/>
              <a:ext cx="420688" cy="158750"/>
            </a:xfrm>
            <a:custGeom>
              <a:avLst/>
              <a:gdLst>
                <a:gd name="T0" fmla="*/ 201751 w 563"/>
                <a:gd name="T1" fmla="*/ 51426 h 213"/>
                <a:gd name="T2" fmla="*/ 0 w 563"/>
                <a:gd name="T3" fmla="*/ 84965 h 213"/>
                <a:gd name="T4" fmla="*/ 216695 w 563"/>
                <a:gd name="T5" fmla="*/ 155769 h 213"/>
                <a:gd name="T6" fmla="*/ 420688 w 563"/>
                <a:gd name="T7" fmla="*/ 117758 h 213"/>
                <a:gd name="T8" fmla="*/ 201751 w 563"/>
                <a:gd name="T9" fmla="*/ 51426 h 213"/>
                <a:gd name="T10" fmla="*/ 0 60000 65536"/>
                <a:gd name="T11" fmla="*/ 0 60000 65536"/>
                <a:gd name="T12" fmla="*/ 0 60000 65536"/>
                <a:gd name="T13" fmla="*/ 0 60000 65536"/>
                <a:gd name="T14" fmla="*/ 0 60000 65536"/>
                <a:gd name="T15" fmla="*/ 0 w 563"/>
                <a:gd name="T16" fmla="*/ 0 h 213"/>
                <a:gd name="T17" fmla="*/ 563 w 563"/>
                <a:gd name="T18" fmla="*/ 213 h 213"/>
              </a:gdLst>
              <a:ahLst/>
              <a:cxnLst>
                <a:cxn ang="T10">
                  <a:pos x="T0" y="T1"/>
                </a:cxn>
                <a:cxn ang="T11">
                  <a:pos x="T2" y="T3"/>
                </a:cxn>
                <a:cxn ang="T12">
                  <a:pos x="T4" y="T5"/>
                </a:cxn>
                <a:cxn ang="T13">
                  <a:pos x="T6" y="T7"/>
                </a:cxn>
                <a:cxn ang="T14">
                  <a:pos x="T8" y="T9"/>
                </a:cxn>
              </a:cxnLst>
              <a:rect l="T15" t="T16" r="T17" b="T18"/>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w="9525">
              <a:noFill/>
              <a:round/>
              <a:headEnd/>
              <a:tailEnd/>
            </a:ln>
          </p:spPr>
          <p:txBody>
            <a:bodyPr/>
            <a:lstStyle/>
            <a:p>
              <a:endParaRPr lang="en-US"/>
            </a:p>
          </p:txBody>
        </p:sp>
        <p:sp>
          <p:nvSpPr>
            <p:cNvPr id="28828" name="Freeform 76"/>
            <p:cNvSpPr>
              <a:spLocks/>
            </p:cNvSpPr>
            <p:nvPr/>
          </p:nvSpPr>
          <p:spPr bwMode="auto">
            <a:xfrm>
              <a:off x="7110799" y="3905698"/>
              <a:ext cx="431800" cy="130175"/>
            </a:xfrm>
            <a:custGeom>
              <a:avLst/>
              <a:gdLst>
                <a:gd name="T0" fmla="*/ 207294 w 577"/>
                <a:gd name="T1" fmla="*/ 20948 h 174"/>
                <a:gd name="T2" fmla="*/ 209539 w 577"/>
                <a:gd name="T3" fmla="*/ 17955 h 174"/>
                <a:gd name="T4" fmla="*/ 131710 w 577"/>
                <a:gd name="T5" fmla="*/ 0 h 174"/>
                <a:gd name="T6" fmla="*/ 1497 w 577"/>
                <a:gd name="T7" fmla="*/ 52369 h 174"/>
                <a:gd name="T8" fmla="*/ 1497 w 577"/>
                <a:gd name="T9" fmla="*/ 56858 h 174"/>
                <a:gd name="T10" fmla="*/ 222261 w 577"/>
                <a:gd name="T11" fmla="*/ 129427 h 174"/>
                <a:gd name="T12" fmla="*/ 243215 w 577"/>
                <a:gd name="T13" fmla="*/ 130175 h 174"/>
                <a:gd name="T14" fmla="*/ 428807 w 577"/>
                <a:gd name="T15" fmla="*/ 90524 h 174"/>
                <a:gd name="T16" fmla="*/ 430303 w 577"/>
                <a:gd name="T17" fmla="*/ 86035 h 174"/>
                <a:gd name="T18" fmla="*/ 273897 w 577"/>
                <a:gd name="T19" fmla="*/ 5985 h 174"/>
                <a:gd name="T20" fmla="*/ 205049 w 577"/>
                <a:gd name="T21" fmla="*/ 17955 h 174"/>
                <a:gd name="T22" fmla="*/ 207294 w 577"/>
                <a:gd name="T23" fmla="*/ 20948 h 174"/>
                <a:gd name="T24" fmla="*/ 209539 w 577"/>
                <a:gd name="T25" fmla="*/ 17955 h 174"/>
                <a:gd name="T26" fmla="*/ 207294 w 577"/>
                <a:gd name="T27" fmla="*/ 20948 h 174"/>
                <a:gd name="T28" fmla="*/ 209539 w 577"/>
                <a:gd name="T29" fmla="*/ 23940 h 174"/>
                <a:gd name="T30" fmla="*/ 210287 w 577"/>
                <a:gd name="T31" fmla="*/ 23940 h 174"/>
                <a:gd name="T32" fmla="*/ 273897 w 577"/>
                <a:gd name="T33" fmla="*/ 13466 h 174"/>
                <a:gd name="T34" fmla="*/ 422071 w 577"/>
                <a:gd name="T35" fmla="*/ 89028 h 174"/>
                <a:gd name="T36" fmla="*/ 426562 w 577"/>
                <a:gd name="T37" fmla="*/ 87531 h 174"/>
                <a:gd name="T38" fmla="*/ 423568 w 577"/>
                <a:gd name="T39" fmla="*/ 84539 h 174"/>
                <a:gd name="T40" fmla="*/ 243215 w 577"/>
                <a:gd name="T41" fmla="*/ 122694 h 174"/>
                <a:gd name="T42" fmla="*/ 222261 w 577"/>
                <a:gd name="T43" fmla="*/ 122694 h 174"/>
                <a:gd name="T44" fmla="*/ 8232 w 577"/>
                <a:gd name="T45" fmla="*/ 51621 h 174"/>
                <a:gd name="T46" fmla="*/ 5238 w 577"/>
                <a:gd name="T47" fmla="*/ 54614 h 174"/>
                <a:gd name="T48" fmla="*/ 8980 w 577"/>
                <a:gd name="T49" fmla="*/ 56858 h 174"/>
                <a:gd name="T50" fmla="*/ 131710 w 577"/>
                <a:gd name="T51" fmla="*/ 7481 h 174"/>
                <a:gd name="T52" fmla="*/ 204301 w 577"/>
                <a:gd name="T53" fmla="*/ 23940 h 174"/>
                <a:gd name="T54" fmla="*/ 209539 w 577"/>
                <a:gd name="T55" fmla="*/ 23940 h 174"/>
                <a:gd name="T56" fmla="*/ 207294 w 577"/>
                <a:gd name="T57" fmla="*/ 20948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174"/>
                <a:gd name="T89" fmla="*/ 577 w 577"/>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w="9525">
              <a:noFill/>
              <a:round/>
              <a:headEnd/>
              <a:tailEnd/>
            </a:ln>
          </p:spPr>
          <p:txBody>
            <a:bodyPr/>
            <a:lstStyle/>
            <a:p>
              <a:endParaRPr lang="en-US"/>
            </a:p>
          </p:txBody>
        </p:sp>
        <p:sp>
          <p:nvSpPr>
            <p:cNvPr id="28829" name="Freeform 77"/>
            <p:cNvSpPr>
              <a:spLocks/>
            </p:cNvSpPr>
            <p:nvPr/>
          </p:nvSpPr>
          <p:spPr bwMode="auto">
            <a:xfrm>
              <a:off x="7164774" y="4021586"/>
              <a:ext cx="341313" cy="47625"/>
            </a:xfrm>
            <a:custGeom>
              <a:avLst/>
              <a:gdLst>
                <a:gd name="T0" fmla="*/ 2241 w 457"/>
                <a:gd name="T1" fmla="*/ 6697 h 64"/>
                <a:gd name="T2" fmla="*/ 187461 w 457"/>
                <a:gd name="T3" fmla="*/ 47625 h 64"/>
                <a:gd name="T4" fmla="*/ 338326 w 457"/>
                <a:gd name="T5" fmla="*/ 19348 h 64"/>
                <a:gd name="T6" fmla="*/ 339819 w 457"/>
                <a:gd name="T7" fmla="*/ 14139 h 64"/>
                <a:gd name="T8" fmla="*/ 333098 w 457"/>
                <a:gd name="T9" fmla="*/ 12650 h 64"/>
                <a:gd name="T10" fmla="*/ 187461 w 457"/>
                <a:gd name="T11" fmla="*/ 40928 h 64"/>
                <a:gd name="T12" fmla="*/ 59002 w 457"/>
                <a:gd name="T13" fmla="*/ 20836 h 64"/>
                <a:gd name="T14" fmla="*/ 21659 w 457"/>
                <a:gd name="T15" fmla="*/ 7441 h 64"/>
                <a:gd name="T16" fmla="*/ 11203 w 457"/>
                <a:gd name="T17" fmla="*/ 2977 h 64"/>
                <a:gd name="T18" fmla="*/ 8962 w 457"/>
                <a:gd name="T19" fmla="*/ 1488 h 64"/>
                <a:gd name="T20" fmla="*/ 8215 w 457"/>
                <a:gd name="T21" fmla="*/ 1488 h 64"/>
                <a:gd name="T22" fmla="*/ 1494 w 457"/>
                <a:gd name="T23" fmla="*/ 2232 h 64"/>
                <a:gd name="T24" fmla="*/ 2241 w 457"/>
                <a:gd name="T25" fmla="*/ 669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64"/>
                <a:gd name="T41" fmla="*/ 457 w 4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w="9525">
              <a:noFill/>
              <a:round/>
              <a:headEnd/>
              <a:tailEnd/>
            </a:ln>
          </p:spPr>
          <p:txBody>
            <a:bodyPr/>
            <a:lstStyle/>
            <a:p>
              <a:endParaRPr lang="en-US"/>
            </a:p>
          </p:txBody>
        </p:sp>
        <p:sp>
          <p:nvSpPr>
            <p:cNvPr id="28830" name="Freeform 78"/>
            <p:cNvSpPr>
              <a:spLocks/>
            </p:cNvSpPr>
            <p:nvPr/>
          </p:nvSpPr>
          <p:spPr bwMode="auto">
            <a:xfrm>
              <a:off x="7263199" y="3915223"/>
              <a:ext cx="98425" cy="55562"/>
            </a:xfrm>
            <a:custGeom>
              <a:avLst/>
              <a:gdLst>
                <a:gd name="T0" fmla="*/ 9842 w 130"/>
                <a:gd name="T1" fmla="*/ 52599 h 75"/>
                <a:gd name="T2" fmla="*/ 9842 w 130"/>
                <a:gd name="T3" fmla="*/ 52599 h 75"/>
                <a:gd name="T4" fmla="*/ 31799 w 130"/>
                <a:gd name="T5" fmla="*/ 31115 h 75"/>
                <a:gd name="T6" fmla="*/ 93882 w 130"/>
                <a:gd name="T7" fmla="*/ 7408 h 75"/>
                <a:gd name="T8" fmla="*/ 97668 w 130"/>
                <a:gd name="T9" fmla="*/ 2963 h 75"/>
                <a:gd name="T10" fmla="*/ 92368 w 130"/>
                <a:gd name="T11" fmla="*/ 0 h 75"/>
                <a:gd name="T12" fmla="*/ 21956 w 130"/>
                <a:gd name="T13" fmla="*/ 28151 h 75"/>
                <a:gd name="T14" fmla="*/ 757 w 130"/>
                <a:gd name="T15" fmla="*/ 49635 h 75"/>
                <a:gd name="T16" fmla="*/ 3028 w 130"/>
                <a:gd name="T17" fmla="*/ 54821 h 75"/>
                <a:gd name="T18" fmla="*/ 9842 w 130"/>
                <a:gd name="T19" fmla="*/ 52599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5"/>
                <a:gd name="T32" fmla="*/ 130 w 13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w="9525">
              <a:noFill/>
              <a:round/>
              <a:headEnd/>
              <a:tailEnd/>
            </a:ln>
          </p:spPr>
          <p:txBody>
            <a:bodyPr/>
            <a:lstStyle/>
            <a:p>
              <a:endParaRPr lang="en-US"/>
            </a:p>
          </p:txBody>
        </p:sp>
        <p:sp>
          <p:nvSpPr>
            <p:cNvPr id="28831" name="Freeform 79"/>
            <p:cNvSpPr>
              <a:spLocks/>
            </p:cNvSpPr>
            <p:nvPr/>
          </p:nvSpPr>
          <p:spPr bwMode="auto">
            <a:xfrm>
              <a:off x="7123499" y="3915223"/>
              <a:ext cx="376238" cy="79375"/>
            </a:xfrm>
            <a:custGeom>
              <a:avLst/>
              <a:gdLst>
                <a:gd name="T0" fmla="*/ 47030 w 504"/>
                <a:gd name="T1" fmla="*/ 21513 h 107"/>
                <a:gd name="T2" fmla="*/ 61213 w 504"/>
                <a:gd name="T3" fmla="*/ 27447 h 107"/>
                <a:gd name="T4" fmla="*/ 120934 w 504"/>
                <a:gd name="T5" fmla="*/ 41542 h 107"/>
                <a:gd name="T6" fmla="*/ 159752 w 504"/>
                <a:gd name="T7" fmla="*/ 77150 h 107"/>
                <a:gd name="T8" fmla="*/ 308306 w 504"/>
                <a:gd name="T9" fmla="*/ 45993 h 107"/>
                <a:gd name="T10" fmla="*/ 318011 w 504"/>
                <a:gd name="T11" fmla="*/ 22255 h 107"/>
                <a:gd name="T12" fmla="*/ 163484 w 504"/>
                <a:gd name="T13" fmla="*/ 43768 h 107"/>
                <a:gd name="T14" fmla="*/ 146315 w 504"/>
                <a:gd name="T15" fmla="*/ 34866 h 107"/>
                <a:gd name="T16" fmla="*/ 138850 w 504"/>
                <a:gd name="T17" fmla="*/ 4451 h 107"/>
                <a:gd name="T18" fmla="*/ 47030 w 504"/>
                <a:gd name="T19" fmla="*/ 2151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107"/>
                <a:gd name="T32" fmla="*/ 504 w 5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w="9525">
              <a:noFill/>
              <a:round/>
              <a:headEnd/>
              <a:tailEnd/>
            </a:ln>
          </p:spPr>
          <p:txBody>
            <a:bodyPr/>
            <a:lstStyle/>
            <a:p>
              <a:endParaRPr lang="en-US"/>
            </a:p>
          </p:txBody>
        </p:sp>
        <p:sp>
          <p:nvSpPr>
            <p:cNvPr id="28832" name="Freeform 80"/>
            <p:cNvSpPr>
              <a:spLocks/>
            </p:cNvSpPr>
            <p:nvPr/>
          </p:nvSpPr>
          <p:spPr bwMode="auto">
            <a:xfrm>
              <a:off x="7306062" y="3929511"/>
              <a:ext cx="150813" cy="34925"/>
            </a:xfrm>
            <a:custGeom>
              <a:avLst/>
              <a:gdLst>
                <a:gd name="T0" fmla="*/ 55248 w 202"/>
                <a:gd name="T1" fmla="*/ 3715 h 47"/>
                <a:gd name="T2" fmla="*/ 10452 w 202"/>
                <a:gd name="T3" fmla="*/ 31210 h 47"/>
                <a:gd name="T4" fmla="*/ 107510 w 202"/>
                <a:gd name="T5" fmla="*/ 17091 h 47"/>
                <a:gd name="T6" fmla="*/ 55248 w 202"/>
                <a:gd name="T7" fmla="*/ 3715 h 47"/>
                <a:gd name="T8" fmla="*/ 0 60000 65536"/>
                <a:gd name="T9" fmla="*/ 0 60000 65536"/>
                <a:gd name="T10" fmla="*/ 0 60000 65536"/>
                <a:gd name="T11" fmla="*/ 0 60000 65536"/>
                <a:gd name="T12" fmla="*/ 0 w 202"/>
                <a:gd name="T13" fmla="*/ 0 h 47"/>
                <a:gd name="T14" fmla="*/ 202 w 202"/>
                <a:gd name="T15" fmla="*/ 47 h 47"/>
              </a:gdLst>
              <a:ahLst/>
              <a:cxnLst>
                <a:cxn ang="T8">
                  <a:pos x="T0" y="T1"/>
                </a:cxn>
                <a:cxn ang="T9">
                  <a:pos x="T2" y="T3"/>
                </a:cxn>
                <a:cxn ang="T10">
                  <a:pos x="T4" y="T5"/>
                </a:cxn>
                <a:cxn ang="T11">
                  <a:pos x="T6" y="T7"/>
                </a:cxn>
              </a:cxnLst>
              <a:rect l="T12" t="T13" r="T14" b="T15"/>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w="9525">
              <a:noFill/>
              <a:round/>
              <a:headEnd/>
              <a:tailEnd/>
            </a:ln>
          </p:spPr>
          <p:txBody>
            <a:bodyPr/>
            <a:lstStyle/>
            <a:p>
              <a:endParaRPr lang="en-US"/>
            </a:p>
          </p:txBody>
        </p:sp>
        <p:sp>
          <p:nvSpPr>
            <p:cNvPr id="28833" name="Freeform 81"/>
            <p:cNvSpPr>
              <a:spLocks/>
            </p:cNvSpPr>
            <p:nvPr/>
          </p:nvSpPr>
          <p:spPr bwMode="auto">
            <a:xfrm>
              <a:off x="7075874" y="3629473"/>
              <a:ext cx="492125" cy="115887"/>
            </a:xfrm>
            <a:custGeom>
              <a:avLst/>
              <a:gdLst>
                <a:gd name="T0" fmla="*/ 23933 w 658"/>
                <a:gd name="T1" fmla="*/ 25257 h 156"/>
                <a:gd name="T2" fmla="*/ 443511 w 658"/>
                <a:gd name="T3" fmla="*/ 16343 h 156"/>
                <a:gd name="T4" fmla="*/ 481654 w 658"/>
                <a:gd name="T5" fmla="*/ 26743 h 156"/>
                <a:gd name="T6" fmla="*/ 197448 w 658"/>
                <a:gd name="T7" fmla="*/ 107715 h 156"/>
                <a:gd name="T8" fmla="*/ 4487 w 658"/>
                <a:gd name="T9" fmla="*/ 46058 h 156"/>
                <a:gd name="T10" fmla="*/ 23933 w 658"/>
                <a:gd name="T11" fmla="*/ 25257 h 156"/>
                <a:gd name="T12" fmla="*/ 0 60000 65536"/>
                <a:gd name="T13" fmla="*/ 0 60000 65536"/>
                <a:gd name="T14" fmla="*/ 0 60000 65536"/>
                <a:gd name="T15" fmla="*/ 0 60000 65536"/>
                <a:gd name="T16" fmla="*/ 0 60000 65536"/>
                <a:gd name="T17" fmla="*/ 0 60000 65536"/>
                <a:gd name="T18" fmla="*/ 0 w 658"/>
                <a:gd name="T19" fmla="*/ 0 h 156"/>
                <a:gd name="T20" fmla="*/ 658 w 65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w="9525">
              <a:noFill/>
              <a:round/>
              <a:headEnd/>
              <a:tailEnd/>
            </a:ln>
          </p:spPr>
          <p:txBody>
            <a:bodyPr/>
            <a:lstStyle/>
            <a:p>
              <a:endParaRPr lang="en-US"/>
            </a:p>
          </p:txBody>
        </p:sp>
        <p:sp>
          <p:nvSpPr>
            <p:cNvPr id="28834" name="Freeform 82"/>
            <p:cNvSpPr>
              <a:spLocks/>
            </p:cNvSpPr>
            <p:nvPr/>
          </p:nvSpPr>
          <p:spPr bwMode="auto">
            <a:xfrm>
              <a:off x="7123499" y="3651698"/>
              <a:ext cx="381000" cy="80962"/>
            </a:xfrm>
            <a:custGeom>
              <a:avLst/>
              <a:gdLst>
                <a:gd name="T0" fmla="*/ 18750 w 508"/>
                <a:gd name="T1" fmla="*/ 18160 h 107"/>
                <a:gd name="T2" fmla="*/ 343500 w 508"/>
                <a:gd name="T3" fmla="*/ 11350 h 107"/>
                <a:gd name="T4" fmla="*/ 372750 w 508"/>
                <a:gd name="T5" fmla="*/ 18916 h 107"/>
                <a:gd name="T6" fmla="*/ 153000 w 508"/>
                <a:gd name="T7" fmla="*/ 75665 h 107"/>
                <a:gd name="T8" fmla="*/ 3750 w 508"/>
                <a:gd name="T9" fmla="*/ 32536 h 107"/>
                <a:gd name="T10" fmla="*/ 18750 w 508"/>
                <a:gd name="T11" fmla="*/ 18160 h 107"/>
                <a:gd name="T12" fmla="*/ 0 60000 65536"/>
                <a:gd name="T13" fmla="*/ 0 60000 65536"/>
                <a:gd name="T14" fmla="*/ 0 60000 65536"/>
                <a:gd name="T15" fmla="*/ 0 60000 65536"/>
                <a:gd name="T16" fmla="*/ 0 60000 65536"/>
                <a:gd name="T17" fmla="*/ 0 60000 65536"/>
                <a:gd name="T18" fmla="*/ 0 w 508"/>
                <a:gd name="T19" fmla="*/ 0 h 107"/>
                <a:gd name="T20" fmla="*/ 508 w 5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w="9525">
              <a:noFill/>
              <a:round/>
              <a:headEnd/>
              <a:tailEnd/>
            </a:ln>
          </p:spPr>
          <p:txBody>
            <a:bodyPr/>
            <a:lstStyle/>
            <a:p>
              <a:endParaRPr lang="en-US"/>
            </a:p>
          </p:txBody>
        </p:sp>
        <p:sp>
          <p:nvSpPr>
            <p:cNvPr id="28835" name="Freeform 83"/>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8836" name="Freeform 8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837" name="Freeform 85"/>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8838" name="Freeform 86"/>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8839" name="Freeform 87"/>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840" name="Freeform 88"/>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8841" name="Freeform 89"/>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grpSp>
          <p:nvGrpSpPr>
            <p:cNvPr id="28842" name="Group 913"/>
            <p:cNvGrpSpPr>
              <a:grpSpLocks/>
            </p:cNvGrpSpPr>
            <p:nvPr/>
          </p:nvGrpSpPr>
          <p:grpSpPr bwMode="auto">
            <a:xfrm rot="353496">
              <a:off x="6693705" y="2375138"/>
              <a:ext cx="1335836" cy="1099780"/>
              <a:chOff x="1186508" y="491951"/>
              <a:chExt cx="1335836" cy="1099780"/>
            </a:xfrm>
          </p:grpSpPr>
          <p:sp>
            <p:nvSpPr>
              <p:cNvPr id="28843" name="Freeform 34"/>
              <p:cNvSpPr>
                <a:spLocks/>
              </p:cNvSpPr>
              <p:nvPr/>
            </p:nvSpPr>
            <p:spPr bwMode="auto">
              <a:xfrm rot="-483715">
                <a:off x="1186508" y="611860"/>
                <a:ext cx="372817" cy="218382"/>
              </a:xfrm>
              <a:custGeom>
                <a:avLst/>
                <a:gdLst>
                  <a:gd name="T0" fmla="*/ 0 w 245"/>
                  <a:gd name="T1" fmla="*/ 218382 h 143"/>
                  <a:gd name="T2" fmla="*/ 162822 w 245"/>
                  <a:gd name="T3" fmla="*/ 45814 h 143"/>
                  <a:gd name="T4" fmla="*/ 343905 w 245"/>
                  <a:gd name="T5" fmla="*/ 113009 h 143"/>
                  <a:gd name="T6" fmla="*/ 0 w 245"/>
                  <a:gd name="T7" fmla="*/ 21838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8844" name="Freeform 35"/>
              <p:cNvSpPr>
                <a:spLocks/>
              </p:cNvSpPr>
              <p:nvPr/>
            </p:nvSpPr>
            <p:spPr bwMode="auto">
              <a:xfrm rot="-483715">
                <a:off x="2094576" y="491951"/>
                <a:ext cx="370403" cy="220793"/>
              </a:xfrm>
              <a:custGeom>
                <a:avLst/>
                <a:gdLst>
                  <a:gd name="T0" fmla="*/ 370403 w 243"/>
                  <a:gd name="T1" fmla="*/ 220793 h 145"/>
                  <a:gd name="T2" fmla="*/ 211877 w 243"/>
                  <a:gd name="T3" fmla="*/ 47204 h 145"/>
                  <a:gd name="T4" fmla="*/ 28962 w 243"/>
                  <a:gd name="T5" fmla="*/ 109635 h 145"/>
                  <a:gd name="T6" fmla="*/ 370403 w 243"/>
                  <a:gd name="T7" fmla="*/ 22079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8845" name="Freeform 36"/>
              <p:cNvSpPr>
                <a:spLocks/>
              </p:cNvSpPr>
              <p:nvPr/>
            </p:nvSpPr>
            <p:spPr bwMode="auto">
              <a:xfrm rot="-483715">
                <a:off x="1293508" y="881100"/>
                <a:ext cx="486229" cy="700992"/>
              </a:xfrm>
              <a:custGeom>
                <a:avLst/>
                <a:gdLst>
                  <a:gd name="T0" fmla="*/ 15242 w 319"/>
                  <a:gd name="T1" fmla="*/ 371831 h 460"/>
                  <a:gd name="T2" fmla="*/ 271313 w 319"/>
                  <a:gd name="T3" fmla="*/ 688801 h 460"/>
                  <a:gd name="T4" fmla="*/ 470987 w 319"/>
                  <a:gd name="T5" fmla="*/ 329161 h 460"/>
                  <a:gd name="T6" fmla="*/ 214916 w 319"/>
                  <a:gd name="T7" fmla="*/ 12191 h 460"/>
                  <a:gd name="T8" fmla="*/ 15242 w 319"/>
                  <a:gd name="T9" fmla="*/ 37183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8846" name="Freeform 37"/>
              <p:cNvSpPr>
                <a:spLocks/>
              </p:cNvSpPr>
              <p:nvPr/>
            </p:nvSpPr>
            <p:spPr bwMode="auto">
              <a:xfrm rot="-483715">
                <a:off x="1383600" y="979451"/>
                <a:ext cx="298011" cy="516394"/>
              </a:xfrm>
              <a:custGeom>
                <a:avLst/>
                <a:gdLst>
                  <a:gd name="T0" fmla="*/ 13754 w 195"/>
                  <a:gd name="T1" fmla="*/ 272668 h 339"/>
                  <a:gd name="T2" fmla="*/ 174222 w 195"/>
                  <a:gd name="T3" fmla="*/ 508778 h 339"/>
                  <a:gd name="T4" fmla="*/ 282728 w 195"/>
                  <a:gd name="T5" fmla="*/ 245249 h 339"/>
                  <a:gd name="T6" fmla="*/ 122261 w 195"/>
                  <a:gd name="T7" fmla="*/ 7616 h 339"/>
                  <a:gd name="T8" fmla="*/ 13754 w 195"/>
                  <a:gd name="T9" fmla="*/ 27266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8847" name="Freeform 38"/>
              <p:cNvSpPr>
                <a:spLocks/>
              </p:cNvSpPr>
              <p:nvPr/>
            </p:nvSpPr>
            <p:spPr bwMode="auto">
              <a:xfrm rot="-483715">
                <a:off x="1474820" y="1075482"/>
                <a:ext cx="106175" cy="335414"/>
              </a:xfrm>
              <a:custGeom>
                <a:avLst/>
                <a:gdLst>
                  <a:gd name="T0" fmla="*/ 12134 w 70"/>
                  <a:gd name="T1" fmla="*/ 173805 h 220"/>
                  <a:gd name="T2" fmla="*/ 75839 w 70"/>
                  <a:gd name="T3" fmla="*/ 330840 h 220"/>
                  <a:gd name="T4" fmla="*/ 94041 w 70"/>
                  <a:gd name="T5" fmla="*/ 161609 h 220"/>
                  <a:gd name="T6" fmla="*/ 30336 w 70"/>
                  <a:gd name="T7" fmla="*/ 4574 h 220"/>
                  <a:gd name="T8" fmla="*/ 12134 w 70"/>
                  <a:gd name="T9" fmla="*/ 173805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8848" name="Freeform 39"/>
              <p:cNvSpPr>
                <a:spLocks/>
              </p:cNvSpPr>
              <p:nvPr/>
            </p:nvSpPr>
            <p:spPr bwMode="auto">
              <a:xfrm rot="-483715">
                <a:off x="1332077" y="1170360"/>
                <a:ext cx="468132" cy="410219"/>
              </a:xfrm>
              <a:custGeom>
                <a:avLst/>
                <a:gdLst>
                  <a:gd name="T0" fmla="*/ 323270 w 307"/>
                  <a:gd name="T1" fmla="*/ 338545 h 269"/>
                  <a:gd name="T2" fmla="*/ 448309 w 307"/>
                  <a:gd name="T3" fmla="*/ 0 h 269"/>
                  <a:gd name="T4" fmla="*/ 452883 w 307"/>
                  <a:gd name="T5" fmla="*/ 36599 h 269"/>
                  <a:gd name="T6" fmla="*/ 253127 w 307"/>
                  <a:gd name="T7" fmla="*/ 396494 h 269"/>
                  <a:gd name="T8" fmla="*/ 0 w 307"/>
                  <a:gd name="T9" fmla="*/ 99124 h 269"/>
                  <a:gd name="T10" fmla="*/ 323270 w 307"/>
                  <a:gd name="T11" fmla="*/ 33854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8849" name="Freeform 40"/>
              <p:cNvSpPr>
                <a:spLocks noEditPoints="1"/>
              </p:cNvSpPr>
              <p:nvPr/>
            </p:nvSpPr>
            <p:spPr bwMode="auto">
              <a:xfrm rot="-483715">
                <a:off x="1285232" y="873849"/>
                <a:ext cx="503120" cy="717882"/>
              </a:xfrm>
              <a:custGeom>
                <a:avLst/>
                <a:gdLst>
                  <a:gd name="T0" fmla="*/ 222592 w 330"/>
                  <a:gd name="T1" fmla="*/ 12193 h 471"/>
                  <a:gd name="T2" fmla="*/ 15246 w 330"/>
                  <a:gd name="T3" fmla="*/ 381041 h 471"/>
                  <a:gd name="T4" fmla="*/ 15246 w 330"/>
                  <a:gd name="T5" fmla="*/ 381041 h 471"/>
                  <a:gd name="T6" fmla="*/ 279003 w 330"/>
                  <a:gd name="T7" fmla="*/ 705689 h 471"/>
                  <a:gd name="T8" fmla="*/ 486349 w 330"/>
                  <a:gd name="T9" fmla="*/ 336841 h 471"/>
                  <a:gd name="T10" fmla="*/ 222592 w 330"/>
                  <a:gd name="T11" fmla="*/ 12193 h 471"/>
                  <a:gd name="T12" fmla="*/ 33541 w 330"/>
                  <a:gd name="T13" fmla="*/ 377993 h 471"/>
                  <a:gd name="T14" fmla="*/ 33541 w 330"/>
                  <a:gd name="T15" fmla="*/ 377993 h 471"/>
                  <a:gd name="T16" fmla="*/ 224117 w 330"/>
                  <a:gd name="T17" fmla="*/ 30483 h 471"/>
                  <a:gd name="T18" fmla="*/ 468054 w 330"/>
                  <a:gd name="T19" fmla="*/ 338365 h 471"/>
                  <a:gd name="T20" fmla="*/ 277478 w 330"/>
                  <a:gd name="T21" fmla="*/ 685875 h 471"/>
                  <a:gd name="T22" fmla="*/ 33541 w 330"/>
                  <a:gd name="T23" fmla="*/ 37799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8850" name="Freeform 41"/>
              <p:cNvSpPr>
                <a:spLocks/>
              </p:cNvSpPr>
              <p:nvPr/>
            </p:nvSpPr>
            <p:spPr bwMode="auto">
              <a:xfrm rot="-483715">
                <a:off x="1972445" y="758127"/>
                <a:ext cx="541730" cy="756492"/>
              </a:xfrm>
              <a:custGeom>
                <a:avLst/>
                <a:gdLst>
                  <a:gd name="T0" fmla="*/ 27468 w 355"/>
                  <a:gd name="T1" fmla="*/ 334016 h 496"/>
                  <a:gd name="T2" fmla="*/ 218218 w 355"/>
                  <a:gd name="T3" fmla="*/ 732089 h 496"/>
                  <a:gd name="T4" fmla="*/ 512736 w 355"/>
                  <a:gd name="T5" fmla="*/ 422476 h 496"/>
                  <a:gd name="T6" fmla="*/ 321986 w 355"/>
                  <a:gd name="T7" fmla="*/ 24403 h 496"/>
                  <a:gd name="T8" fmla="*/ 27468 w 355"/>
                  <a:gd name="T9" fmla="*/ 33401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8851" name="Freeform 42"/>
              <p:cNvSpPr>
                <a:spLocks/>
              </p:cNvSpPr>
              <p:nvPr/>
            </p:nvSpPr>
            <p:spPr bwMode="auto">
              <a:xfrm rot="-483715">
                <a:off x="2094732" y="918565"/>
                <a:ext cx="304043" cy="527251"/>
              </a:xfrm>
              <a:custGeom>
                <a:avLst/>
                <a:gdLst>
                  <a:gd name="T0" fmla="*/ 15279 w 199"/>
                  <a:gd name="T1" fmla="*/ 242292 h 346"/>
                  <a:gd name="T2" fmla="*/ 123756 w 199"/>
                  <a:gd name="T3" fmla="*/ 515060 h 346"/>
                  <a:gd name="T4" fmla="*/ 287237 w 199"/>
                  <a:gd name="T5" fmla="*/ 286483 h 346"/>
                  <a:gd name="T6" fmla="*/ 180287 w 199"/>
                  <a:gd name="T7" fmla="*/ 12191 h 346"/>
                  <a:gd name="T8" fmla="*/ 15279 w 199"/>
                  <a:gd name="T9" fmla="*/ 24229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8852" name="Freeform 43"/>
              <p:cNvSpPr>
                <a:spLocks/>
              </p:cNvSpPr>
              <p:nvPr/>
            </p:nvSpPr>
            <p:spPr bwMode="auto">
              <a:xfrm rot="-483715">
                <a:off x="2217016" y="1077797"/>
                <a:ext cx="66358" cy="300424"/>
              </a:xfrm>
              <a:custGeom>
                <a:avLst/>
                <a:gdLst>
                  <a:gd name="T0" fmla="*/ 1543 w 43"/>
                  <a:gd name="T1" fmla="*/ 149450 h 197"/>
                  <a:gd name="T2" fmla="*/ 27778 w 43"/>
                  <a:gd name="T3" fmla="*/ 298899 h 197"/>
                  <a:gd name="T4" fmla="*/ 63272 w 43"/>
                  <a:gd name="T5" fmla="*/ 150974 h 197"/>
                  <a:gd name="T6" fmla="*/ 37037 w 43"/>
                  <a:gd name="T7" fmla="*/ 0 h 197"/>
                  <a:gd name="T8" fmla="*/ 1543 w 43"/>
                  <a:gd name="T9" fmla="*/ 14945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8853" name="Freeform 44"/>
              <p:cNvSpPr>
                <a:spLocks/>
              </p:cNvSpPr>
              <p:nvPr/>
            </p:nvSpPr>
            <p:spPr bwMode="auto">
              <a:xfrm rot="-483715">
                <a:off x="2010320" y="970289"/>
                <a:ext cx="500709" cy="542936"/>
              </a:xfrm>
              <a:custGeom>
                <a:avLst/>
                <a:gdLst>
                  <a:gd name="T0" fmla="*/ 0 w 328"/>
                  <a:gd name="T1" fmla="*/ 224190 h 356"/>
                  <a:gd name="T2" fmla="*/ 228983 w 328"/>
                  <a:gd name="T3" fmla="*/ 474306 h 356"/>
                  <a:gd name="T4" fmla="*/ 476284 w 328"/>
                  <a:gd name="T5" fmla="*/ 0 h 356"/>
                  <a:gd name="T6" fmla="*/ 490023 w 328"/>
                  <a:gd name="T7" fmla="*/ 208939 h 356"/>
                  <a:gd name="T8" fmla="*/ 195399 w 328"/>
                  <a:gd name="T9" fmla="*/ 518534 h 356"/>
                  <a:gd name="T10" fmla="*/ 0 w 328"/>
                  <a:gd name="T11" fmla="*/ 224190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8854" name="Freeform 45"/>
              <p:cNvSpPr>
                <a:spLocks noEditPoints="1"/>
              </p:cNvSpPr>
              <p:nvPr/>
            </p:nvSpPr>
            <p:spPr bwMode="auto">
              <a:xfrm rot="-483715">
                <a:off x="1966137" y="764094"/>
                <a:ext cx="556207" cy="757698"/>
              </a:xfrm>
              <a:custGeom>
                <a:avLst/>
                <a:gdLst>
                  <a:gd name="T0" fmla="*/ 170672 w 365"/>
                  <a:gd name="T1" fmla="*/ 54884 h 497"/>
                  <a:gd name="T2" fmla="*/ 28953 w 365"/>
                  <a:gd name="T3" fmla="*/ 327777 h 497"/>
                  <a:gd name="T4" fmla="*/ 28953 w 365"/>
                  <a:gd name="T5" fmla="*/ 327777 h 497"/>
                  <a:gd name="T6" fmla="*/ 225531 w 365"/>
                  <a:gd name="T7" fmla="*/ 733305 h 497"/>
                  <a:gd name="T8" fmla="*/ 527254 w 365"/>
                  <a:gd name="T9" fmla="*/ 417725 h 497"/>
                  <a:gd name="T10" fmla="*/ 330676 w 365"/>
                  <a:gd name="T11" fmla="*/ 10672 h 497"/>
                  <a:gd name="T12" fmla="*/ 170672 w 365"/>
                  <a:gd name="T13" fmla="*/ 54884 h 497"/>
                  <a:gd name="T14" fmla="*/ 228578 w 365"/>
                  <a:gd name="T15" fmla="*/ 711962 h 497"/>
                  <a:gd name="T16" fmla="*/ 47239 w 365"/>
                  <a:gd name="T17" fmla="*/ 330826 h 497"/>
                  <a:gd name="T18" fmla="*/ 47239 w 365"/>
                  <a:gd name="T19" fmla="*/ 330826 h 497"/>
                  <a:gd name="T20" fmla="*/ 181339 w 365"/>
                  <a:gd name="T21" fmla="*/ 73178 h 497"/>
                  <a:gd name="T22" fmla="*/ 327629 w 365"/>
                  <a:gd name="T23" fmla="*/ 32015 h 497"/>
                  <a:gd name="T24" fmla="*/ 508968 w 365"/>
                  <a:gd name="T25" fmla="*/ 413151 h 497"/>
                  <a:gd name="T26" fmla="*/ 228578 w 365"/>
                  <a:gd name="T27" fmla="*/ 711962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8855" name="Freeform 46"/>
              <p:cNvSpPr>
                <a:spLocks/>
              </p:cNvSpPr>
              <p:nvPr/>
            </p:nvSpPr>
            <p:spPr bwMode="auto">
              <a:xfrm rot="-483715">
                <a:off x="2081597" y="1051500"/>
                <a:ext cx="211142" cy="323348"/>
              </a:xfrm>
              <a:custGeom>
                <a:avLst/>
                <a:gdLst>
                  <a:gd name="T0" fmla="*/ 9180 w 138"/>
                  <a:gd name="T1" fmla="*/ 150997 h 212"/>
                  <a:gd name="T2" fmla="*/ 88741 w 138"/>
                  <a:gd name="T3" fmla="*/ 317247 h 212"/>
                  <a:gd name="T4" fmla="*/ 201962 w 138"/>
                  <a:gd name="T5" fmla="*/ 172351 h 212"/>
                  <a:gd name="T6" fmla="*/ 122401 w 138"/>
                  <a:gd name="T7" fmla="*/ 6101 h 212"/>
                  <a:gd name="T8" fmla="*/ 9180 w 138"/>
                  <a:gd name="T9" fmla="*/ 150997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8856" name="Freeform 47"/>
              <p:cNvSpPr>
                <a:spLocks/>
              </p:cNvSpPr>
              <p:nvPr/>
            </p:nvSpPr>
            <p:spPr bwMode="auto">
              <a:xfrm rot="-483715">
                <a:off x="2181528" y="1114929"/>
                <a:ext cx="80837" cy="102555"/>
              </a:xfrm>
              <a:custGeom>
                <a:avLst/>
                <a:gdLst>
                  <a:gd name="T0" fmla="*/ 3050 w 53"/>
                  <a:gd name="T1" fmla="*/ 47451 h 67"/>
                  <a:gd name="T2" fmla="*/ 35080 w 53"/>
                  <a:gd name="T3" fmla="*/ 99494 h 67"/>
                  <a:gd name="T4" fmla="*/ 77787 w 53"/>
                  <a:gd name="T5" fmla="*/ 55104 h 67"/>
                  <a:gd name="T6" fmla="*/ 45757 w 53"/>
                  <a:gd name="T7" fmla="*/ 3061 h 67"/>
                  <a:gd name="T8" fmla="*/ 3050 w 53"/>
                  <a:gd name="T9" fmla="*/ 4745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8857" name="Freeform 48"/>
              <p:cNvSpPr>
                <a:spLocks/>
              </p:cNvSpPr>
              <p:nvPr/>
            </p:nvSpPr>
            <p:spPr bwMode="auto">
              <a:xfrm rot="-483715">
                <a:off x="1483781" y="1133641"/>
                <a:ext cx="212349" cy="320937"/>
              </a:xfrm>
              <a:custGeom>
                <a:avLst/>
                <a:gdLst>
                  <a:gd name="T0" fmla="*/ 9166 w 139"/>
                  <a:gd name="T1" fmla="*/ 170355 h 211"/>
                  <a:gd name="T2" fmla="*/ 122215 w 139"/>
                  <a:gd name="T3" fmla="*/ 314853 h 211"/>
                  <a:gd name="T4" fmla="*/ 203183 w 139"/>
                  <a:gd name="T5" fmla="*/ 150582 h 211"/>
                  <a:gd name="T6" fmla="*/ 90134 w 139"/>
                  <a:gd name="T7" fmla="*/ 6084 h 211"/>
                  <a:gd name="T8" fmla="*/ 9166 w 139"/>
                  <a:gd name="T9" fmla="*/ 17035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8858" name="Freeform 49"/>
              <p:cNvSpPr>
                <a:spLocks/>
              </p:cNvSpPr>
              <p:nvPr/>
            </p:nvSpPr>
            <p:spPr bwMode="auto">
              <a:xfrm rot="-483715">
                <a:off x="1573062" y="1190141"/>
                <a:ext cx="80837" cy="101348"/>
              </a:xfrm>
              <a:custGeom>
                <a:avLst/>
                <a:gdLst>
                  <a:gd name="T0" fmla="*/ 3050 w 53"/>
                  <a:gd name="T1" fmla="*/ 55281 h 66"/>
                  <a:gd name="T2" fmla="*/ 45757 w 53"/>
                  <a:gd name="T3" fmla="*/ 99812 h 66"/>
                  <a:gd name="T4" fmla="*/ 77787 w 53"/>
                  <a:gd name="T5" fmla="*/ 46067 h 66"/>
                  <a:gd name="T6" fmla="*/ 35080 w 53"/>
                  <a:gd name="T7" fmla="*/ 1536 h 66"/>
                  <a:gd name="T8" fmla="*/ 3050 w 53"/>
                  <a:gd name="T9" fmla="*/ 5528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grpSp>
        <p:nvGrpSpPr>
          <p:cNvPr id="28734" name="Group 958"/>
          <p:cNvGrpSpPr>
            <a:grpSpLocks/>
          </p:cNvGrpSpPr>
          <p:nvPr/>
        </p:nvGrpSpPr>
        <p:grpSpPr bwMode="auto">
          <a:xfrm>
            <a:off x="1216025" y="3162300"/>
            <a:ext cx="962025" cy="593725"/>
            <a:chOff x="5465761" y="2074993"/>
            <a:chExt cx="3601228" cy="2225040"/>
          </a:xfrm>
        </p:grpSpPr>
        <p:sp>
          <p:nvSpPr>
            <p:cNvPr id="960" name="Teardrop 959"/>
            <p:cNvSpPr/>
            <p:nvPr/>
          </p:nvSpPr>
          <p:spPr>
            <a:xfrm rot="18990234">
              <a:off x="6161049" y="2074993"/>
              <a:ext cx="2228481"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28738" name="Group 960"/>
            <p:cNvGrpSpPr>
              <a:grpSpLocks/>
            </p:cNvGrpSpPr>
            <p:nvPr/>
          </p:nvGrpSpPr>
          <p:grpSpPr bwMode="auto">
            <a:xfrm rot="3325762">
              <a:off x="5564979" y="2993352"/>
              <a:ext cx="746125" cy="944562"/>
              <a:chOff x="3722689" y="2281238"/>
              <a:chExt cx="746125" cy="944562"/>
            </a:xfrm>
          </p:grpSpPr>
          <p:sp>
            <p:nvSpPr>
              <p:cNvPr id="28798" name="Freeform 10"/>
              <p:cNvSpPr>
                <a:spLocks/>
              </p:cNvSpPr>
              <p:nvPr/>
            </p:nvSpPr>
            <p:spPr bwMode="auto">
              <a:xfrm>
                <a:off x="3722689" y="2281238"/>
                <a:ext cx="746125" cy="938212"/>
              </a:xfrm>
              <a:custGeom>
                <a:avLst/>
                <a:gdLst>
                  <a:gd name="T0" fmla="*/ 0 w 997"/>
                  <a:gd name="T1" fmla="*/ 865008 h 1256"/>
                  <a:gd name="T2" fmla="*/ 11226 w 997"/>
                  <a:gd name="T3" fmla="*/ 820936 h 1256"/>
                  <a:gd name="T4" fmla="*/ 24696 w 997"/>
                  <a:gd name="T5" fmla="*/ 769394 h 1256"/>
                  <a:gd name="T6" fmla="*/ 30683 w 997"/>
                  <a:gd name="T7" fmla="*/ 560238 h 1256"/>
                  <a:gd name="T8" fmla="*/ 63611 w 997"/>
                  <a:gd name="T9" fmla="*/ 490022 h 1256"/>
                  <a:gd name="T10" fmla="*/ 77082 w 997"/>
                  <a:gd name="T11" fmla="*/ 478817 h 1256"/>
                  <a:gd name="T12" fmla="*/ 76334 w 997"/>
                  <a:gd name="T13" fmla="*/ 478070 h 1256"/>
                  <a:gd name="T14" fmla="*/ 123481 w 997"/>
                  <a:gd name="T15" fmla="*/ 369757 h 1256"/>
                  <a:gd name="T16" fmla="*/ 123481 w 997"/>
                  <a:gd name="T17" fmla="*/ 367516 h 1256"/>
                  <a:gd name="T18" fmla="*/ 197570 w 997"/>
                  <a:gd name="T19" fmla="*/ 130722 h 1256"/>
                  <a:gd name="T20" fmla="*/ 285877 w 997"/>
                  <a:gd name="T21" fmla="*/ 41084 h 1256"/>
                  <a:gd name="T22" fmla="*/ 392146 w 997"/>
                  <a:gd name="T23" fmla="*/ 1494 h 1256"/>
                  <a:gd name="T24" fmla="*/ 425823 w 997"/>
                  <a:gd name="T25" fmla="*/ 62000 h 1256"/>
                  <a:gd name="T26" fmla="*/ 311322 w 997"/>
                  <a:gd name="T27" fmla="*/ 144168 h 1256"/>
                  <a:gd name="T28" fmla="*/ 236485 w 997"/>
                  <a:gd name="T29" fmla="*/ 244264 h 1256"/>
                  <a:gd name="T30" fmla="*/ 233492 w 997"/>
                  <a:gd name="T31" fmla="*/ 332408 h 1256"/>
                  <a:gd name="T32" fmla="*/ 236485 w 997"/>
                  <a:gd name="T33" fmla="*/ 336143 h 1256"/>
                  <a:gd name="T34" fmla="*/ 237233 w 997"/>
                  <a:gd name="T35" fmla="*/ 336143 h 1256"/>
                  <a:gd name="T36" fmla="*/ 289619 w 997"/>
                  <a:gd name="T37" fmla="*/ 342866 h 1256"/>
                  <a:gd name="T38" fmla="*/ 328534 w 997"/>
                  <a:gd name="T39" fmla="*/ 369010 h 1256"/>
                  <a:gd name="T40" fmla="*/ 329283 w 997"/>
                  <a:gd name="T41" fmla="*/ 370504 h 1256"/>
                  <a:gd name="T42" fmla="*/ 353231 w 997"/>
                  <a:gd name="T43" fmla="*/ 372745 h 1256"/>
                  <a:gd name="T44" fmla="*/ 475215 w 997"/>
                  <a:gd name="T45" fmla="*/ 422046 h 1256"/>
                  <a:gd name="T46" fmla="*/ 535085 w 997"/>
                  <a:gd name="T47" fmla="*/ 458648 h 1256"/>
                  <a:gd name="T48" fmla="*/ 615160 w 997"/>
                  <a:gd name="T49" fmla="*/ 482552 h 1256"/>
                  <a:gd name="T50" fmla="*/ 710203 w 997"/>
                  <a:gd name="T51" fmla="*/ 492262 h 1256"/>
                  <a:gd name="T52" fmla="*/ 742383 w 997"/>
                  <a:gd name="T53" fmla="*/ 534841 h 1256"/>
                  <a:gd name="T54" fmla="*/ 669043 w 997"/>
                  <a:gd name="T55" fmla="*/ 594599 h 1256"/>
                  <a:gd name="T56" fmla="*/ 552297 w 997"/>
                  <a:gd name="T57" fmla="*/ 566214 h 1256"/>
                  <a:gd name="T58" fmla="*/ 480454 w 997"/>
                  <a:gd name="T59" fmla="*/ 539322 h 1256"/>
                  <a:gd name="T60" fmla="*/ 404120 w 997"/>
                  <a:gd name="T61" fmla="*/ 558744 h 1256"/>
                  <a:gd name="T62" fmla="*/ 398133 w 997"/>
                  <a:gd name="T63" fmla="*/ 605057 h 1256"/>
                  <a:gd name="T64" fmla="*/ 416094 w 997"/>
                  <a:gd name="T65" fmla="*/ 658840 h 1256"/>
                  <a:gd name="T66" fmla="*/ 443784 w 997"/>
                  <a:gd name="T67" fmla="*/ 714864 h 1256"/>
                  <a:gd name="T68" fmla="*/ 471473 w 997"/>
                  <a:gd name="T69" fmla="*/ 855297 h 1256"/>
                  <a:gd name="T70" fmla="*/ 393643 w 997"/>
                  <a:gd name="T71" fmla="*/ 858285 h 1256"/>
                  <a:gd name="T72" fmla="*/ 344250 w 997"/>
                  <a:gd name="T73" fmla="*/ 792550 h 1256"/>
                  <a:gd name="T74" fmla="*/ 301593 w 997"/>
                  <a:gd name="T75" fmla="*/ 688719 h 1256"/>
                  <a:gd name="T76" fmla="*/ 294109 w 997"/>
                  <a:gd name="T77" fmla="*/ 592358 h 1256"/>
                  <a:gd name="T78" fmla="*/ 276149 w 997"/>
                  <a:gd name="T79" fmla="*/ 634189 h 1256"/>
                  <a:gd name="T80" fmla="*/ 261930 w 997"/>
                  <a:gd name="T81" fmla="*/ 691707 h 1256"/>
                  <a:gd name="T82" fmla="*/ 255194 w 997"/>
                  <a:gd name="T83" fmla="*/ 758936 h 1256"/>
                  <a:gd name="T84" fmla="*/ 269413 w 997"/>
                  <a:gd name="T85" fmla="*/ 832140 h 1256"/>
                  <a:gd name="T86" fmla="*/ 231995 w 997"/>
                  <a:gd name="T87" fmla="*/ 938212 h 1256"/>
                  <a:gd name="T88" fmla="*/ 202808 w 997"/>
                  <a:gd name="T89" fmla="*/ 924766 h 1256"/>
                  <a:gd name="T90" fmla="*/ 98037 w 997"/>
                  <a:gd name="T91" fmla="*/ 819442 h 1256"/>
                  <a:gd name="T92" fmla="*/ 98037 w 997"/>
                  <a:gd name="T93" fmla="*/ 818695 h 1256"/>
                  <a:gd name="T94" fmla="*/ 29935 w 997"/>
                  <a:gd name="T95" fmla="*/ 908333 h 1256"/>
                  <a:gd name="T96" fmla="*/ 0 w 997"/>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7"/>
                  <a:gd name="T148" fmla="*/ 0 h 1256"/>
                  <a:gd name="T149" fmla="*/ 997 w 997"/>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w="9525">
                <a:noFill/>
                <a:round/>
                <a:headEnd/>
                <a:tailEnd/>
              </a:ln>
            </p:spPr>
            <p:txBody>
              <a:bodyPr/>
              <a:lstStyle/>
              <a:p>
                <a:endParaRPr lang="en-US"/>
              </a:p>
            </p:txBody>
          </p:sp>
          <p:sp>
            <p:nvSpPr>
              <p:cNvPr id="1022" name="Freeform 11"/>
              <p:cNvSpPr>
                <a:spLocks/>
              </p:cNvSpPr>
              <p:nvPr/>
            </p:nvSpPr>
            <p:spPr bwMode="auto">
              <a:xfrm>
                <a:off x="3848406" y="2281882"/>
                <a:ext cx="303413" cy="356558"/>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a:lstStyle/>
              <a:p>
                <a:pPr fontAlgn="auto">
                  <a:spcBef>
                    <a:spcPts val="0"/>
                  </a:spcBef>
                  <a:spcAft>
                    <a:spcPts val="0"/>
                  </a:spcAft>
                  <a:defRPr/>
                </a:pPr>
                <a:endParaRPr lang="nl-BE">
                  <a:latin typeface="+mn-lt"/>
                  <a:cs typeface="+mn-cs"/>
                </a:endParaRPr>
              </a:p>
            </p:txBody>
          </p:sp>
          <p:sp>
            <p:nvSpPr>
              <p:cNvPr id="1023" name="Freeform 12"/>
              <p:cNvSpPr>
                <a:spLocks/>
              </p:cNvSpPr>
              <p:nvPr/>
            </p:nvSpPr>
            <p:spPr bwMode="auto">
              <a:xfrm>
                <a:off x="3849289" y="2292190"/>
                <a:ext cx="291518" cy="35061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a:lstStyle/>
              <a:p>
                <a:pPr fontAlgn="auto">
                  <a:spcBef>
                    <a:spcPts val="0"/>
                  </a:spcBef>
                  <a:spcAft>
                    <a:spcPts val="0"/>
                  </a:spcAft>
                  <a:defRPr/>
                </a:pPr>
                <a:endParaRPr lang="nl-BE">
                  <a:latin typeface="+mn-lt"/>
                  <a:cs typeface="+mn-cs"/>
                </a:endParaRPr>
              </a:p>
            </p:txBody>
          </p:sp>
          <p:sp>
            <p:nvSpPr>
              <p:cNvPr id="28801" name="Freeform 13"/>
              <p:cNvSpPr>
                <a:spLocks/>
              </p:cNvSpPr>
              <p:nvPr/>
            </p:nvSpPr>
            <p:spPr bwMode="auto">
              <a:xfrm>
                <a:off x="3727451" y="2625725"/>
                <a:ext cx="735013" cy="600075"/>
              </a:xfrm>
              <a:custGeom>
                <a:avLst/>
                <a:gdLst>
                  <a:gd name="T0" fmla="*/ 70286 w 983"/>
                  <a:gd name="T1" fmla="*/ 538050 h 803"/>
                  <a:gd name="T2" fmla="*/ 86736 w 983"/>
                  <a:gd name="T3" fmla="*/ 461079 h 803"/>
                  <a:gd name="T4" fmla="*/ 71782 w 983"/>
                  <a:gd name="T5" fmla="*/ 334787 h 803"/>
                  <a:gd name="T6" fmla="*/ 75520 w 983"/>
                  <a:gd name="T7" fmla="*/ 280982 h 803"/>
                  <a:gd name="T8" fmla="*/ 88979 w 983"/>
                  <a:gd name="T9" fmla="*/ 434924 h 803"/>
                  <a:gd name="T10" fmla="*/ 192165 w 983"/>
                  <a:gd name="T11" fmla="*/ 572425 h 803"/>
                  <a:gd name="T12" fmla="*/ 157770 w 983"/>
                  <a:gd name="T13" fmla="*/ 453606 h 803"/>
                  <a:gd name="T14" fmla="*/ 154031 w 983"/>
                  <a:gd name="T15" fmla="*/ 394570 h 803"/>
                  <a:gd name="T16" fmla="*/ 184688 w 983"/>
                  <a:gd name="T17" fmla="*/ 260057 h 803"/>
                  <a:gd name="T18" fmla="*/ 164499 w 983"/>
                  <a:gd name="T19" fmla="*/ 364678 h 803"/>
                  <a:gd name="T20" fmla="*/ 191417 w 983"/>
                  <a:gd name="T21" fmla="*/ 544775 h 803"/>
                  <a:gd name="T22" fmla="*/ 257217 w 983"/>
                  <a:gd name="T23" fmla="*/ 496949 h 803"/>
                  <a:gd name="T24" fmla="*/ 266190 w 983"/>
                  <a:gd name="T25" fmla="*/ 287707 h 803"/>
                  <a:gd name="T26" fmla="*/ 291613 w 983"/>
                  <a:gd name="T27" fmla="*/ 234650 h 803"/>
                  <a:gd name="T28" fmla="*/ 293108 w 983"/>
                  <a:gd name="T29" fmla="*/ 248848 h 803"/>
                  <a:gd name="T30" fmla="*/ 299090 w 983"/>
                  <a:gd name="T31" fmla="*/ 322830 h 803"/>
                  <a:gd name="T32" fmla="*/ 327503 w 983"/>
                  <a:gd name="T33" fmla="*/ 402790 h 803"/>
                  <a:gd name="T34" fmla="*/ 331990 w 983"/>
                  <a:gd name="T35" fmla="*/ 412505 h 803"/>
                  <a:gd name="T36" fmla="*/ 404519 w 983"/>
                  <a:gd name="T37" fmla="*/ 507411 h 803"/>
                  <a:gd name="T38" fmla="*/ 470319 w 983"/>
                  <a:gd name="T39" fmla="*/ 460332 h 803"/>
                  <a:gd name="T40" fmla="*/ 395546 w 983"/>
                  <a:gd name="T41" fmla="*/ 298169 h 803"/>
                  <a:gd name="T42" fmla="*/ 388817 w 983"/>
                  <a:gd name="T43" fmla="*/ 211483 h 803"/>
                  <a:gd name="T44" fmla="*/ 438167 w 983"/>
                  <a:gd name="T45" fmla="*/ 166646 h 803"/>
                  <a:gd name="T46" fmla="*/ 409005 w 983"/>
                  <a:gd name="T47" fmla="*/ 196538 h 803"/>
                  <a:gd name="T48" fmla="*/ 494246 w 983"/>
                  <a:gd name="T49" fmla="*/ 191307 h 803"/>
                  <a:gd name="T50" fmla="*/ 722302 w 983"/>
                  <a:gd name="T51" fmla="*/ 206252 h 803"/>
                  <a:gd name="T52" fmla="*/ 670709 w 983"/>
                  <a:gd name="T53" fmla="*/ 151700 h 803"/>
                  <a:gd name="T54" fmla="*/ 471066 w 983"/>
                  <a:gd name="T55" fmla="*/ 88180 h 803"/>
                  <a:gd name="T56" fmla="*/ 281892 w 983"/>
                  <a:gd name="T57" fmla="*/ 35870 h 803"/>
                  <a:gd name="T58" fmla="*/ 216092 w 983"/>
                  <a:gd name="T59" fmla="*/ 45585 h 803"/>
                  <a:gd name="T60" fmla="*/ 318531 w 983"/>
                  <a:gd name="T61" fmla="*/ 26155 h 803"/>
                  <a:gd name="T62" fmla="*/ 260208 w 983"/>
                  <a:gd name="T63" fmla="*/ 2989 h 803"/>
                  <a:gd name="T64" fmla="*/ 81502 w 983"/>
                  <a:gd name="T65" fmla="*/ 127787 h 803"/>
                  <a:gd name="T66" fmla="*/ 148049 w 983"/>
                  <a:gd name="T67" fmla="*/ 73982 h 803"/>
                  <a:gd name="T68" fmla="*/ 79259 w 983"/>
                  <a:gd name="T69" fmla="*/ 136754 h 803"/>
                  <a:gd name="T70" fmla="*/ 35143 w 983"/>
                  <a:gd name="T71" fmla="*/ 352722 h 803"/>
                  <a:gd name="T72" fmla="*/ 30657 w 983"/>
                  <a:gd name="T73" fmla="*/ 556732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3"/>
                  <a:gd name="T113" fmla="*/ 983 w 98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w="9525">
                <a:noFill/>
                <a:round/>
                <a:headEnd/>
                <a:tailEnd/>
              </a:ln>
            </p:spPr>
            <p:txBody>
              <a:bodyPr/>
              <a:lstStyle/>
              <a:p>
                <a:endParaRPr lang="en-US"/>
              </a:p>
            </p:txBody>
          </p:sp>
          <p:sp>
            <p:nvSpPr>
              <p:cNvPr id="28802" name="Freeform 14"/>
              <p:cNvSpPr>
                <a:spLocks/>
              </p:cNvSpPr>
              <p:nvPr/>
            </p:nvSpPr>
            <p:spPr bwMode="auto">
              <a:xfrm>
                <a:off x="4060826" y="2660650"/>
                <a:ext cx="387350" cy="127000"/>
              </a:xfrm>
              <a:custGeom>
                <a:avLst/>
                <a:gdLst>
                  <a:gd name="T0" fmla="*/ 352339 w 520"/>
                  <a:gd name="T1" fmla="*/ 122518 h 170"/>
                  <a:gd name="T2" fmla="*/ 221981 w 520"/>
                  <a:gd name="T3" fmla="*/ 111312 h 170"/>
                  <a:gd name="T4" fmla="*/ 143022 w 520"/>
                  <a:gd name="T5" fmla="*/ 70971 h 170"/>
                  <a:gd name="T6" fmla="*/ 74490 w 520"/>
                  <a:gd name="T7" fmla="*/ 25400 h 170"/>
                  <a:gd name="T8" fmla="*/ 0 w 520"/>
                  <a:gd name="T9" fmla="*/ 0 h 170"/>
                  <a:gd name="T10" fmla="*/ 16388 w 520"/>
                  <a:gd name="T11" fmla="*/ 2241 h 170"/>
                  <a:gd name="T12" fmla="*/ 137807 w 520"/>
                  <a:gd name="T13" fmla="*/ 53041 h 170"/>
                  <a:gd name="T14" fmla="*/ 242094 w 520"/>
                  <a:gd name="T15" fmla="*/ 104588 h 170"/>
                  <a:gd name="T16" fmla="*/ 336696 w 520"/>
                  <a:gd name="T17" fmla="*/ 116541 h 170"/>
                  <a:gd name="T18" fmla="*/ 379901 w 520"/>
                  <a:gd name="T19" fmla="*/ 122518 h 170"/>
                  <a:gd name="T20" fmla="*/ 387350 w 520"/>
                  <a:gd name="T21" fmla="*/ 127000 h 170"/>
                  <a:gd name="T22" fmla="*/ 352339 w 520"/>
                  <a:gd name="T23" fmla="*/ 122518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w="9525">
                <a:noFill/>
                <a:round/>
                <a:headEnd/>
                <a:tailEnd/>
              </a:ln>
            </p:spPr>
            <p:txBody>
              <a:bodyPr/>
              <a:lstStyle/>
              <a:p>
                <a:endParaRPr lang="en-US"/>
              </a:p>
            </p:txBody>
          </p:sp>
          <p:sp>
            <p:nvSpPr>
              <p:cNvPr id="28803" name="Freeform 15"/>
              <p:cNvSpPr>
                <a:spLocks/>
              </p:cNvSpPr>
              <p:nvPr/>
            </p:nvSpPr>
            <p:spPr bwMode="auto">
              <a:xfrm>
                <a:off x="4025901" y="2776538"/>
                <a:ext cx="422275" cy="363537"/>
              </a:xfrm>
              <a:custGeom>
                <a:avLst/>
                <a:gdLst>
                  <a:gd name="T0" fmla="*/ 10463 w 565"/>
                  <a:gd name="T1" fmla="*/ 200882 h 485"/>
                  <a:gd name="T2" fmla="*/ 747 w 565"/>
                  <a:gd name="T3" fmla="*/ 172399 h 485"/>
                  <a:gd name="T4" fmla="*/ 0 w 565"/>
                  <a:gd name="T5" fmla="*/ 169401 h 485"/>
                  <a:gd name="T6" fmla="*/ 37369 w 565"/>
                  <a:gd name="T7" fmla="*/ 239859 h 485"/>
                  <a:gd name="T8" fmla="*/ 91181 w 565"/>
                  <a:gd name="T9" fmla="*/ 317064 h 485"/>
                  <a:gd name="T10" fmla="*/ 143499 w 565"/>
                  <a:gd name="T11" fmla="*/ 326059 h 485"/>
                  <a:gd name="T12" fmla="*/ 150973 w 565"/>
                  <a:gd name="T13" fmla="*/ 271341 h 485"/>
                  <a:gd name="T14" fmla="*/ 97161 w 565"/>
                  <a:gd name="T15" fmla="*/ 198634 h 485"/>
                  <a:gd name="T16" fmla="*/ 72497 w 565"/>
                  <a:gd name="T17" fmla="*/ 112434 h 485"/>
                  <a:gd name="T18" fmla="*/ 106129 w 565"/>
                  <a:gd name="T19" fmla="*/ 29982 h 485"/>
                  <a:gd name="T20" fmla="*/ 186847 w 565"/>
                  <a:gd name="T21" fmla="*/ 5247 h 485"/>
                  <a:gd name="T22" fmla="*/ 145741 w 565"/>
                  <a:gd name="T23" fmla="*/ 26984 h 485"/>
                  <a:gd name="T24" fmla="*/ 147983 w 565"/>
                  <a:gd name="T25" fmla="*/ 31482 h 485"/>
                  <a:gd name="T26" fmla="*/ 345294 w 565"/>
                  <a:gd name="T27" fmla="*/ 60714 h 485"/>
                  <a:gd name="T28" fmla="*/ 422275 w 565"/>
                  <a:gd name="T29" fmla="*/ 56967 h 485"/>
                  <a:gd name="T30" fmla="*/ 303440 w 565"/>
                  <a:gd name="T31" fmla="*/ 87699 h 485"/>
                  <a:gd name="T32" fmla="*/ 195816 w 565"/>
                  <a:gd name="T33" fmla="*/ 40476 h 485"/>
                  <a:gd name="T34" fmla="*/ 107624 w 565"/>
                  <a:gd name="T35" fmla="*/ 50221 h 485"/>
                  <a:gd name="T36" fmla="*/ 110614 w 565"/>
                  <a:gd name="T37" fmla="*/ 45723 h 485"/>
                  <a:gd name="T38" fmla="*/ 146488 w 565"/>
                  <a:gd name="T39" fmla="*/ 13492 h 485"/>
                  <a:gd name="T40" fmla="*/ 139762 w 565"/>
                  <a:gd name="T41" fmla="*/ 15741 h 485"/>
                  <a:gd name="T42" fmla="*/ 128551 w 565"/>
                  <a:gd name="T43" fmla="*/ 21737 h 485"/>
                  <a:gd name="T44" fmla="*/ 90434 w 565"/>
                  <a:gd name="T45" fmla="*/ 60714 h 485"/>
                  <a:gd name="T46" fmla="*/ 87445 w 565"/>
                  <a:gd name="T47" fmla="*/ 66711 h 485"/>
                  <a:gd name="T48" fmla="*/ 97161 w 565"/>
                  <a:gd name="T49" fmla="*/ 147663 h 485"/>
                  <a:gd name="T50" fmla="*/ 136025 w 565"/>
                  <a:gd name="T51" fmla="*/ 230115 h 485"/>
                  <a:gd name="T52" fmla="*/ 171900 w 565"/>
                  <a:gd name="T53" fmla="*/ 310318 h 485"/>
                  <a:gd name="T54" fmla="*/ 162183 w 565"/>
                  <a:gd name="T55" fmla="*/ 348546 h 485"/>
                  <a:gd name="T56" fmla="*/ 106129 w 565"/>
                  <a:gd name="T57" fmla="*/ 357541 h 485"/>
                  <a:gd name="T58" fmla="*/ 48580 w 565"/>
                  <a:gd name="T59" fmla="*/ 290080 h 485"/>
                  <a:gd name="T60" fmla="*/ 33633 w 565"/>
                  <a:gd name="T61" fmla="*/ 262346 h 485"/>
                  <a:gd name="T62" fmla="*/ 32138 w 565"/>
                  <a:gd name="T63" fmla="*/ 261597 h 485"/>
                  <a:gd name="T64" fmla="*/ 29148 w 565"/>
                  <a:gd name="T65" fmla="*/ 252602 h 485"/>
                  <a:gd name="T66" fmla="*/ 10463 w 565"/>
                  <a:gd name="T67" fmla="*/ 200882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w="9525">
                <a:noFill/>
                <a:round/>
                <a:headEnd/>
                <a:tailEnd/>
              </a:ln>
            </p:spPr>
            <p:txBody>
              <a:bodyPr/>
              <a:lstStyle/>
              <a:p>
                <a:endParaRPr lang="en-US"/>
              </a:p>
            </p:txBody>
          </p:sp>
          <p:sp>
            <p:nvSpPr>
              <p:cNvPr id="28804" name="Freeform 16"/>
              <p:cNvSpPr>
                <a:spLocks/>
              </p:cNvSpPr>
              <p:nvPr/>
            </p:nvSpPr>
            <p:spPr bwMode="auto">
              <a:xfrm>
                <a:off x="3921126" y="2840038"/>
                <a:ext cx="98425" cy="385762"/>
              </a:xfrm>
              <a:custGeom>
                <a:avLst/>
                <a:gdLst>
                  <a:gd name="T0" fmla="*/ 23681 w 133"/>
                  <a:gd name="T1" fmla="*/ 248203 h 516"/>
                  <a:gd name="T2" fmla="*/ 25161 w 133"/>
                  <a:gd name="T3" fmla="*/ 91955 h 516"/>
                  <a:gd name="T4" fmla="*/ 68083 w 133"/>
                  <a:gd name="T5" fmla="*/ 14204 h 516"/>
                  <a:gd name="T6" fmla="*/ 84364 w 133"/>
                  <a:gd name="T7" fmla="*/ 1495 h 516"/>
                  <a:gd name="T8" fmla="*/ 98425 w 133"/>
                  <a:gd name="T9" fmla="*/ 14952 h 516"/>
                  <a:gd name="T10" fmla="*/ 97685 w 133"/>
                  <a:gd name="T11" fmla="*/ 20185 h 516"/>
                  <a:gd name="T12" fmla="*/ 97685 w 133"/>
                  <a:gd name="T13" fmla="*/ 20933 h 516"/>
                  <a:gd name="T14" fmla="*/ 96205 w 133"/>
                  <a:gd name="T15" fmla="*/ 31399 h 516"/>
                  <a:gd name="T16" fmla="*/ 95465 w 133"/>
                  <a:gd name="T17" fmla="*/ 32147 h 516"/>
                  <a:gd name="T18" fmla="*/ 72524 w 133"/>
                  <a:gd name="T19" fmla="*/ 74012 h 516"/>
                  <a:gd name="T20" fmla="*/ 49583 w 133"/>
                  <a:gd name="T21" fmla="*/ 180172 h 516"/>
                  <a:gd name="T22" fmla="*/ 63643 w 133"/>
                  <a:gd name="T23" fmla="*/ 283341 h 516"/>
                  <a:gd name="T24" fmla="*/ 57723 w 133"/>
                  <a:gd name="T25" fmla="*/ 357353 h 516"/>
                  <a:gd name="T26" fmla="*/ 0 w 133"/>
                  <a:gd name="T27" fmla="*/ 334177 h 516"/>
                  <a:gd name="T28" fmla="*/ 23681 w 133"/>
                  <a:gd name="T29" fmla="*/ 248203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16"/>
                  <a:gd name="T47" fmla="*/ 133 w 133"/>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w="9525">
                <a:noFill/>
                <a:round/>
                <a:headEnd/>
                <a:tailEnd/>
              </a:ln>
            </p:spPr>
            <p:txBody>
              <a:bodyPr/>
              <a:lstStyle/>
              <a:p>
                <a:endParaRPr lang="en-US"/>
              </a:p>
            </p:txBody>
          </p:sp>
          <p:sp>
            <p:nvSpPr>
              <p:cNvPr id="28805" name="Freeform 17"/>
              <p:cNvSpPr>
                <a:spLocks/>
              </p:cNvSpPr>
              <p:nvPr/>
            </p:nvSpPr>
            <p:spPr bwMode="auto">
              <a:xfrm>
                <a:off x="3849689" y="2917825"/>
                <a:ext cx="69850" cy="282575"/>
              </a:xfrm>
              <a:custGeom>
                <a:avLst/>
                <a:gdLst>
                  <a:gd name="T0" fmla="*/ 20279 w 93"/>
                  <a:gd name="T1" fmla="*/ 129327 h 378"/>
                  <a:gd name="T2" fmla="*/ 33047 w 93"/>
                  <a:gd name="T3" fmla="*/ 52329 h 378"/>
                  <a:gd name="T4" fmla="*/ 54828 w 93"/>
                  <a:gd name="T5" fmla="*/ 0 h 378"/>
                  <a:gd name="T6" fmla="*/ 42060 w 93"/>
                  <a:gd name="T7" fmla="*/ 42611 h 378"/>
                  <a:gd name="T8" fmla="*/ 31545 w 93"/>
                  <a:gd name="T9" fmla="*/ 103162 h 378"/>
                  <a:gd name="T10" fmla="*/ 35301 w 93"/>
                  <a:gd name="T11" fmla="*/ 161471 h 378"/>
                  <a:gd name="T12" fmla="*/ 35301 w 93"/>
                  <a:gd name="T13" fmla="*/ 162219 h 378"/>
                  <a:gd name="T14" fmla="*/ 42811 w 93"/>
                  <a:gd name="T15" fmla="*/ 196606 h 378"/>
                  <a:gd name="T16" fmla="*/ 69850 w 93"/>
                  <a:gd name="T17" fmla="*/ 281080 h 378"/>
                  <a:gd name="T18" fmla="*/ 4506 w 93"/>
                  <a:gd name="T19" fmla="*/ 221276 h 378"/>
                  <a:gd name="T20" fmla="*/ 0 w 93"/>
                  <a:gd name="T21" fmla="*/ 213800 h 378"/>
                  <a:gd name="T22" fmla="*/ 20279 w 93"/>
                  <a:gd name="T23" fmla="*/ 129327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378"/>
                  <a:gd name="T38" fmla="*/ 93 w 93"/>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w="9525">
                <a:noFill/>
                <a:round/>
                <a:headEnd/>
                <a:tailEnd/>
              </a:ln>
            </p:spPr>
            <p:txBody>
              <a:bodyPr/>
              <a:lstStyle/>
              <a:p>
                <a:endParaRPr lang="en-US"/>
              </a:p>
            </p:txBody>
          </p:sp>
          <p:sp>
            <p:nvSpPr>
              <p:cNvPr id="28806" name="Freeform 18"/>
              <p:cNvSpPr>
                <a:spLocks/>
              </p:cNvSpPr>
              <p:nvPr/>
            </p:nvSpPr>
            <p:spPr bwMode="auto">
              <a:xfrm>
                <a:off x="3727451" y="2917825"/>
                <a:ext cx="88900" cy="268287"/>
              </a:xfrm>
              <a:custGeom>
                <a:avLst/>
                <a:gdLst>
                  <a:gd name="T0" fmla="*/ 7534 w 118"/>
                  <a:gd name="T1" fmla="*/ 213733 h 359"/>
                  <a:gd name="T2" fmla="*/ 24108 w 118"/>
                  <a:gd name="T3" fmla="*/ 159926 h 359"/>
                  <a:gd name="T4" fmla="*/ 28629 w 118"/>
                  <a:gd name="T5" fmla="*/ 159179 h 359"/>
                  <a:gd name="T6" fmla="*/ 56504 w 118"/>
                  <a:gd name="T7" fmla="*/ 133770 h 359"/>
                  <a:gd name="T8" fmla="*/ 65545 w 118"/>
                  <a:gd name="T9" fmla="*/ 74732 h 359"/>
                  <a:gd name="T10" fmla="*/ 75339 w 118"/>
                  <a:gd name="T11" fmla="*/ 0 h 359"/>
                  <a:gd name="T12" fmla="*/ 72325 w 118"/>
                  <a:gd name="T13" fmla="*/ 43344 h 359"/>
                  <a:gd name="T14" fmla="*/ 70819 w 118"/>
                  <a:gd name="T15" fmla="*/ 97151 h 359"/>
                  <a:gd name="T16" fmla="*/ 87393 w 118"/>
                  <a:gd name="T17" fmla="*/ 169641 h 359"/>
                  <a:gd name="T18" fmla="*/ 87393 w 118"/>
                  <a:gd name="T19" fmla="*/ 171136 h 359"/>
                  <a:gd name="T20" fmla="*/ 70819 w 118"/>
                  <a:gd name="T21" fmla="*/ 246615 h 359"/>
                  <a:gd name="T22" fmla="*/ 30889 w 118"/>
                  <a:gd name="T23" fmla="*/ 265298 h 359"/>
                  <a:gd name="T24" fmla="*/ 7534 w 118"/>
                  <a:gd name="T25" fmla="*/ 213733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w="9525">
                <a:noFill/>
                <a:round/>
                <a:headEnd/>
                <a:tailEnd/>
              </a:ln>
            </p:spPr>
            <p:txBody>
              <a:bodyPr/>
              <a:lstStyle/>
              <a:p>
                <a:endParaRPr lang="en-US"/>
              </a:p>
            </p:txBody>
          </p:sp>
          <p:sp>
            <p:nvSpPr>
              <p:cNvPr id="28807" name="Freeform 19"/>
              <p:cNvSpPr>
                <a:spLocks/>
              </p:cNvSpPr>
              <p:nvPr/>
            </p:nvSpPr>
            <p:spPr bwMode="auto">
              <a:xfrm>
                <a:off x="3806826" y="2625725"/>
                <a:ext cx="176213" cy="93662"/>
              </a:xfrm>
              <a:custGeom>
                <a:avLst/>
                <a:gdLst>
                  <a:gd name="T0" fmla="*/ 176213 w 237"/>
                  <a:gd name="T1" fmla="*/ 4496 h 125"/>
                  <a:gd name="T2" fmla="*/ 165804 w 237"/>
                  <a:gd name="T3" fmla="*/ 15735 h 125"/>
                  <a:gd name="T4" fmla="*/ 104092 w 237"/>
                  <a:gd name="T5" fmla="*/ 33718 h 125"/>
                  <a:gd name="T6" fmla="*/ 55020 w 237"/>
                  <a:gd name="T7" fmla="*/ 59944 h 125"/>
                  <a:gd name="T8" fmla="*/ 26023 w 237"/>
                  <a:gd name="T9" fmla="*/ 83172 h 125"/>
                  <a:gd name="T10" fmla="*/ 0 w 237"/>
                  <a:gd name="T11" fmla="*/ 93662 h 125"/>
                  <a:gd name="T12" fmla="*/ 81787 w 237"/>
                  <a:gd name="T13" fmla="*/ 16485 h 125"/>
                  <a:gd name="T14" fmla="*/ 176213 w 237"/>
                  <a:gd name="T15" fmla="*/ 2248 h 125"/>
                  <a:gd name="T16" fmla="*/ 176213 w 237"/>
                  <a:gd name="T17" fmla="*/ 44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25"/>
                  <a:gd name="T29" fmla="*/ 237 w 23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w="9525">
                <a:noFill/>
                <a:round/>
                <a:headEnd/>
                <a:tailEnd/>
              </a:ln>
            </p:spPr>
            <p:txBody>
              <a:bodyPr/>
              <a:lstStyle/>
              <a:p>
                <a:endParaRPr lang="en-US"/>
              </a:p>
            </p:txBody>
          </p:sp>
          <p:sp>
            <p:nvSpPr>
              <p:cNvPr id="28808" name="Freeform 20"/>
              <p:cNvSpPr>
                <a:spLocks/>
              </p:cNvSpPr>
              <p:nvPr/>
            </p:nvSpPr>
            <p:spPr bwMode="auto">
              <a:xfrm>
                <a:off x="3765551" y="2735263"/>
                <a:ext cx="336550" cy="158750"/>
              </a:xfrm>
              <a:custGeom>
                <a:avLst/>
                <a:gdLst>
                  <a:gd name="T0" fmla="*/ 2244 w 450"/>
                  <a:gd name="T1" fmla="*/ 138721 h 214"/>
                  <a:gd name="T2" fmla="*/ 60579 w 450"/>
                  <a:gd name="T3" fmla="*/ 151332 h 214"/>
                  <a:gd name="T4" fmla="*/ 106200 w 450"/>
                  <a:gd name="T5" fmla="*/ 120917 h 214"/>
                  <a:gd name="T6" fmla="*/ 175754 w 450"/>
                  <a:gd name="T7" fmla="*/ 97921 h 214"/>
                  <a:gd name="T8" fmla="*/ 232593 w 450"/>
                  <a:gd name="T9" fmla="*/ 69731 h 214"/>
                  <a:gd name="T10" fmla="*/ 287189 w 450"/>
                  <a:gd name="T11" fmla="*/ 51186 h 214"/>
                  <a:gd name="T12" fmla="*/ 328323 w 450"/>
                  <a:gd name="T13" fmla="*/ 25964 h 214"/>
                  <a:gd name="T14" fmla="*/ 328323 w 450"/>
                  <a:gd name="T15" fmla="*/ 25964 h 214"/>
                  <a:gd name="T16" fmla="*/ 329819 w 450"/>
                  <a:gd name="T17" fmla="*/ 25964 h 214"/>
                  <a:gd name="T18" fmla="*/ 333558 w 450"/>
                  <a:gd name="T19" fmla="*/ 14095 h 214"/>
                  <a:gd name="T20" fmla="*/ 280458 w 450"/>
                  <a:gd name="T21" fmla="*/ 11127 h 214"/>
                  <a:gd name="T22" fmla="*/ 189216 w 450"/>
                  <a:gd name="T23" fmla="*/ 51186 h 214"/>
                  <a:gd name="T24" fmla="*/ 93486 w 450"/>
                  <a:gd name="T25" fmla="*/ 82342 h 214"/>
                  <a:gd name="T26" fmla="*/ 6731 w 450"/>
                  <a:gd name="T27" fmla="*/ 129077 h 214"/>
                  <a:gd name="T28" fmla="*/ 2244 w 450"/>
                  <a:gd name="T29" fmla="*/ 138721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0"/>
                  <a:gd name="T46" fmla="*/ 0 h 214"/>
                  <a:gd name="T47" fmla="*/ 450 w 450"/>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w="9525">
                <a:noFill/>
                <a:round/>
                <a:headEnd/>
                <a:tailEnd/>
              </a:ln>
            </p:spPr>
            <p:txBody>
              <a:bodyPr/>
              <a:lstStyle/>
              <a:p>
                <a:endParaRPr lang="en-US"/>
              </a:p>
            </p:txBody>
          </p:sp>
          <p:sp>
            <p:nvSpPr>
              <p:cNvPr id="28809" name="Freeform 21"/>
              <p:cNvSpPr>
                <a:spLocks/>
              </p:cNvSpPr>
              <p:nvPr/>
            </p:nvSpPr>
            <p:spPr bwMode="auto">
              <a:xfrm>
                <a:off x="4010026" y="2774950"/>
                <a:ext cx="57150" cy="23812"/>
              </a:xfrm>
              <a:custGeom>
                <a:avLst/>
                <a:gdLst>
                  <a:gd name="T0" fmla="*/ 2256 w 76"/>
                  <a:gd name="T1" fmla="*/ 17115 h 32"/>
                  <a:gd name="T2" fmla="*/ 27071 w 76"/>
                  <a:gd name="T3" fmla="*/ 2232 h 32"/>
                  <a:gd name="T4" fmla="*/ 54142 w 76"/>
                  <a:gd name="T5" fmla="*/ 1488 h 32"/>
                  <a:gd name="T6" fmla="*/ 56398 w 76"/>
                  <a:gd name="T7" fmla="*/ 3721 h 32"/>
                  <a:gd name="T8" fmla="*/ 36847 w 76"/>
                  <a:gd name="T9" fmla="*/ 8185 h 32"/>
                  <a:gd name="T10" fmla="*/ 6016 w 76"/>
                  <a:gd name="T11" fmla="*/ 22324 h 32"/>
                  <a:gd name="T12" fmla="*/ 2256 w 76"/>
                  <a:gd name="T13" fmla="*/ 17115 h 32"/>
                  <a:gd name="T14" fmla="*/ 0 60000 65536"/>
                  <a:gd name="T15" fmla="*/ 0 60000 65536"/>
                  <a:gd name="T16" fmla="*/ 0 60000 65536"/>
                  <a:gd name="T17" fmla="*/ 0 60000 65536"/>
                  <a:gd name="T18" fmla="*/ 0 60000 65536"/>
                  <a:gd name="T19" fmla="*/ 0 60000 65536"/>
                  <a:gd name="T20" fmla="*/ 0 60000 65536"/>
                  <a:gd name="T21" fmla="*/ 0 w 76"/>
                  <a:gd name="T22" fmla="*/ 0 h 32"/>
                  <a:gd name="T23" fmla="*/ 76 w 7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w="9525">
                <a:noFill/>
                <a:round/>
                <a:headEnd/>
                <a:tailEnd/>
              </a:ln>
            </p:spPr>
            <p:txBody>
              <a:bodyPr/>
              <a:lstStyle/>
              <a:p>
                <a:endParaRPr lang="en-US"/>
              </a:p>
            </p:txBody>
          </p:sp>
          <p:sp>
            <p:nvSpPr>
              <p:cNvPr id="28810" name="Freeform 22"/>
              <p:cNvSpPr>
                <a:spLocks/>
              </p:cNvSpPr>
              <p:nvPr/>
            </p:nvSpPr>
            <p:spPr bwMode="auto">
              <a:xfrm>
                <a:off x="3895726" y="2820988"/>
                <a:ext cx="49213" cy="22225"/>
              </a:xfrm>
              <a:custGeom>
                <a:avLst/>
                <a:gdLst>
                  <a:gd name="T0" fmla="*/ 2983 w 66"/>
                  <a:gd name="T1" fmla="*/ 17039 h 30"/>
                  <a:gd name="T2" fmla="*/ 45485 w 66"/>
                  <a:gd name="T3" fmla="*/ 0 h 30"/>
                  <a:gd name="T4" fmla="*/ 46230 w 66"/>
                  <a:gd name="T5" fmla="*/ 3704 h 30"/>
                  <a:gd name="T6" fmla="*/ 5965 w 66"/>
                  <a:gd name="T7" fmla="*/ 20743 h 30"/>
                  <a:gd name="T8" fmla="*/ 2983 w 66"/>
                  <a:gd name="T9" fmla="*/ 17039 h 30"/>
                  <a:gd name="T10" fmla="*/ 0 60000 65536"/>
                  <a:gd name="T11" fmla="*/ 0 60000 65536"/>
                  <a:gd name="T12" fmla="*/ 0 60000 65536"/>
                  <a:gd name="T13" fmla="*/ 0 60000 65536"/>
                  <a:gd name="T14" fmla="*/ 0 60000 65536"/>
                  <a:gd name="T15" fmla="*/ 0 w 66"/>
                  <a:gd name="T16" fmla="*/ 0 h 30"/>
                  <a:gd name="T17" fmla="*/ 66 w 66"/>
                  <a:gd name="T18" fmla="*/ 30 h 30"/>
                </a:gdLst>
                <a:ahLst/>
                <a:cxnLst>
                  <a:cxn ang="T10">
                    <a:pos x="T0" y="T1"/>
                  </a:cxn>
                  <a:cxn ang="T11">
                    <a:pos x="T2" y="T3"/>
                  </a:cxn>
                  <a:cxn ang="T12">
                    <a:pos x="T4" y="T5"/>
                  </a:cxn>
                  <a:cxn ang="T13">
                    <a:pos x="T6" y="T7"/>
                  </a:cxn>
                  <a:cxn ang="T14">
                    <a:pos x="T8" y="T9"/>
                  </a:cxn>
                </a:cxnLst>
                <a:rect l="T15" t="T16" r="T17" b="T18"/>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w="9525">
                <a:noFill/>
                <a:round/>
                <a:headEnd/>
                <a:tailEnd/>
              </a:ln>
            </p:spPr>
            <p:txBody>
              <a:bodyPr/>
              <a:lstStyle/>
              <a:p>
                <a:endParaRPr lang="en-US"/>
              </a:p>
            </p:txBody>
          </p:sp>
          <p:sp>
            <p:nvSpPr>
              <p:cNvPr id="28811" name="Freeform 23"/>
              <p:cNvSpPr>
                <a:spLocks/>
              </p:cNvSpPr>
              <p:nvPr/>
            </p:nvSpPr>
            <p:spPr bwMode="auto">
              <a:xfrm>
                <a:off x="3802064" y="2868613"/>
                <a:ext cx="33338" cy="19050"/>
              </a:xfrm>
              <a:custGeom>
                <a:avLst/>
                <a:gdLst>
                  <a:gd name="T0" fmla="*/ 2273 w 44"/>
                  <a:gd name="T1" fmla="*/ 12456 h 26"/>
                  <a:gd name="T2" fmla="*/ 28034 w 44"/>
                  <a:gd name="T3" fmla="*/ 0 h 26"/>
                  <a:gd name="T4" fmla="*/ 30307 w 44"/>
                  <a:gd name="T5" fmla="*/ 4396 h 26"/>
                  <a:gd name="T6" fmla="*/ 7577 w 44"/>
                  <a:gd name="T7" fmla="*/ 16119 h 26"/>
                  <a:gd name="T8" fmla="*/ 2273 w 44"/>
                  <a:gd name="T9" fmla="*/ 12456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w="9525">
                <a:noFill/>
                <a:round/>
                <a:headEnd/>
                <a:tailEnd/>
              </a:ln>
            </p:spPr>
            <p:txBody>
              <a:bodyPr/>
              <a:lstStyle/>
              <a:p>
                <a:endParaRPr lang="en-US"/>
              </a:p>
            </p:txBody>
          </p:sp>
        </p:grpSp>
        <p:grpSp>
          <p:nvGrpSpPr>
            <p:cNvPr id="28739" name="Group 961"/>
            <p:cNvGrpSpPr>
              <a:grpSpLocks/>
            </p:cNvGrpSpPr>
            <p:nvPr/>
          </p:nvGrpSpPr>
          <p:grpSpPr bwMode="auto">
            <a:xfrm rot="-2780987">
              <a:off x="8222439" y="2965209"/>
              <a:ext cx="744538" cy="944563"/>
              <a:chOff x="4660901" y="2276475"/>
              <a:chExt cx="744538" cy="944563"/>
            </a:xfrm>
          </p:grpSpPr>
          <p:sp>
            <p:nvSpPr>
              <p:cNvPr id="28784" name="Freeform 24"/>
              <p:cNvSpPr>
                <a:spLocks/>
              </p:cNvSpPr>
              <p:nvPr/>
            </p:nvSpPr>
            <p:spPr bwMode="auto">
              <a:xfrm>
                <a:off x="4660901" y="2276475"/>
                <a:ext cx="744538" cy="938212"/>
              </a:xfrm>
              <a:custGeom>
                <a:avLst/>
                <a:gdLst>
                  <a:gd name="T0" fmla="*/ 744538 w 998"/>
                  <a:gd name="T1" fmla="*/ 865008 h 1256"/>
                  <a:gd name="T2" fmla="*/ 733348 w 998"/>
                  <a:gd name="T3" fmla="*/ 820936 h 1256"/>
                  <a:gd name="T4" fmla="*/ 719919 w 998"/>
                  <a:gd name="T5" fmla="*/ 769394 h 1256"/>
                  <a:gd name="T6" fmla="*/ 713205 w 998"/>
                  <a:gd name="T7" fmla="*/ 559491 h 1256"/>
                  <a:gd name="T8" fmla="*/ 680379 w 998"/>
                  <a:gd name="T9" fmla="*/ 490022 h 1256"/>
                  <a:gd name="T10" fmla="*/ 666951 w 998"/>
                  <a:gd name="T11" fmla="*/ 478817 h 1256"/>
                  <a:gd name="T12" fmla="*/ 667697 w 998"/>
                  <a:gd name="T13" fmla="*/ 477323 h 1256"/>
                  <a:gd name="T14" fmla="*/ 621443 w 998"/>
                  <a:gd name="T15" fmla="*/ 369757 h 1256"/>
                  <a:gd name="T16" fmla="*/ 621443 w 998"/>
                  <a:gd name="T17" fmla="*/ 367516 h 1256"/>
                  <a:gd name="T18" fmla="*/ 547586 w 998"/>
                  <a:gd name="T19" fmla="*/ 129975 h 1256"/>
                  <a:gd name="T20" fmla="*/ 459555 w 998"/>
                  <a:gd name="T21" fmla="*/ 40337 h 1256"/>
                  <a:gd name="T22" fmla="*/ 353618 w 998"/>
                  <a:gd name="T23" fmla="*/ 747 h 1256"/>
                  <a:gd name="T24" fmla="*/ 320047 w 998"/>
                  <a:gd name="T25" fmla="*/ 61253 h 1256"/>
                  <a:gd name="T26" fmla="*/ 433444 w 998"/>
                  <a:gd name="T27" fmla="*/ 144168 h 1256"/>
                  <a:gd name="T28" fmla="*/ 508793 w 998"/>
                  <a:gd name="T29" fmla="*/ 243517 h 1256"/>
                  <a:gd name="T30" fmla="*/ 511031 w 998"/>
                  <a:gd name="T31" fmla="*/ 331661 h 1256"/>
                  <a:gd name="T32" fmla="*/ 508047 w 998"/>
                  <a:gd name="T33" fmla="*/ 335396 h 1256"/>
                  <a:gd name="T34" fmla="*/ 508047 w 998"/>
                  <a:gd name="T35" fmla="*/ 335396 h 1256"/>
                  <a:gd name="T36" fmla="*/ 455078 w 998"/>
                  <a:gd name="T37" fmla="*/ 342866 h 1256"/>
                  <a:gd name="T38" fmla="*/ 417031 w 998"/>
                  <a:gd name="T39" fmla="*/ 369010 h 1256"/>
                  <a:gd name="T40" fmla="*/ 416285 w 998"/>
                  <a:gd name="T41" fmla="*/ 369757 h 1256"/>
                  <a:gd name="T42" fmla="*/ 391666 w 998"/>
                  <a:gd name="T43" fmla="*/ 372745 h 1256"/>
                  <a:gd name="T44" fmla="*/ 270809 w 998"/>
                  <a:gd name="T45" fmla="*/ 421299 h 1256"/>
                  <a:gd name="T46" fmla="*/ 211127 w 998"/>
                  <a:gd name="T47" fmla="*/ 458648 h 1256"/>
                  <a:gd name="T48" fmla="*/ 131301 w 998"/>
                  <a:gd name="T49" fmla="*/ 482552 h 1256"/>
                  <a:gd name="T50" fmla="*/ 36555 w 998"/>
                  <a:gd name="T51" fmla="*/ 492262 h 1256"/>
                  <a:gd name="T52" fmla="*/ 4476 w 998"/>
                  <a:gd name="T53" fmla="*/ 534841 h 1256"/>
                  <a:gd name="T54" fmla="*/ 76841 w 998"/>
                  <a:gd name="T55" fmla="*/ 594599 h 1256"/>
                  <a:gd name="T56" fmla="*/ 193222 w 998"/>
                  <a:gd name="T57" fmla="*/ 565467 h 1256"/>
                  <a:gd name="T58" fmla="*/ 265587 w 998"/>
                  <a:gd name="T59" fmla="*/ 539322 h 1256"/>
                  <a:gd name="T60" fmla="*/ 341682 w 998"/>
                  <a:gd name="T61" fmla="*/ 557997 h 1256"/>
                  <a:gd name="T62" fmla="*/ 346904 w 998"/>
                  <a:gd name="T63" fmla="*/ 604310 h 1256"/>
                  <a:gd name="T64" fmla="*/ 329745 w 998"/>
                  <a:gd name="T65" fmla="*/ 658840 h 1256"/>
                  <a:gd name="T66" fmla="*/ 302142 w 998"/>
                  <a:gd name="T67" fmla="*/ 714864 h 1256"/>
                  <a:gd name="T68" fmla="*/ 274539 w 998"/>
                  <a:gd name="T69" fmla="*/ 855297 h 1256"/>
                  <a:gd name="T70" fmla="*/ 352126 w 998"/>
                  <a:gd name="T71" fmla="*/ 857538 h 1256"/>
                  <a:gd name="T72" fmla="*/ 400618 w 998"/>
                  <a:gd name="T73" fmla="*/ 792550 h 1256"/>
                  <a:gd name="T74" fmla="*/ 443888 w 998"/>
                  <a:gd name="T75" fmla="*/ 688719 h 1256"/>
                  <a:gd name="T76" fmla="*/ 451348 w 998"/>
                  <a:gd name="T77" fmla="*/ 592358 h 1256"/>
                  <a:gd name="T78" fmla="*/ 468507 w 998"/>
                  <a:gd name="T79" fmla="*/ 634189 h 1256"/>
                  <a:gd name="T80" fmla="*/ 483428 w 998"/>
                  <a:gd name="T81" fmla="*/ 691707 h 1256"/>
                  <a:gd name="T82" fmla="*/ 490142 w 998"/>
                  <a:gd name="T83" fmla="*/ 758936 h 1256"/>
                  <a:gd name="T84" fmla="*/ 475221 w 998"/>
                  <a:gd name="T85" fmla="*/ 832140 h 1256"/>
                  <a:gd name="T86" fmla="*/ 513269 w 998"/>
                  <a:gd name="T87" fmla="*/ 938212 h 1256"/>
                  <a:gd name="T88" fmla="*/ 541618 w 998"/>
                  <a:gd name="T89" fmla="*/ 924766 h 1256"/>
                  <a:gd name="T90" fmla="*/ 646062 w 998"/>
                  <a:gd name="T91" fmla="*/ 819442 h 1256"/>
                  <a:gd name="T92" fmla="*/ 646808 w 998"/>
                  <a:gd name="T93" fmla="*/ 818695 h 1256"/>
                  <a:gd name="T94" fmla="*/ 713951 w 998"/>
                  <a:gd name="T95" fmla="*/ 907586 h 1256"/>
                  <a:gd name="T96" fmla="*/ 744538 w 998"/>
                  <a:gd name="T97" fmla="*/ 865008 h 1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8"/>
                  <a:gd name="T148" fmla="*/ 0 h 1256"/>
                  <a:gd name="T149" fmla="*/ 998 w 998"/>
                  <a:gd name="T150" fmla="*/ 1256 h 1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w="9525">
                <a:noFill/>
                <a:round/>
                <a:headEnd/>
                <a:tailEnd/>
              </a:ln>
            </p:spPr>
            <p:txBody>
              <a:bodyPr/>
              <a:lstStyle/>
              <a:p>
                <a:endParaRPr lang="en-US"/>
              </a:p>
            </p:txBody>
          </p:sp>
          <p:sp>
            <p:nvSpPr>
              <p:cNvPr id="1008" name="Freeform 25"/>
              <p:cNvSpPr>
                <a:spLocks/>
              </p:cNvSpPr>
              <p:nvPr/>
            </p:nvSpPr>
            <p:spPr bwMode="auto">
              <a:xfrm>
                <a:off x="4980993" y="2274205"/>
                <a:ext cx="303413" cy="35655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a:lstStyle/>
              <a:p>
                <a:pPr fontAlgn="auto">
                  <a:spcBef>
                    <a:spcPts val="0"/>
                  </a:spcBef>
                  <a:spcAft>
                    <a:spcPts val="0"/>
                  </a:spcAft>
                  <a:defRPr/>
                </a:pPr>
                <a:endParaRPr lang="nl-BE">
                  <a:latin typeface="+mn-lt"/>
                  <a:cs typeface="+mn-cs"/>
                </a:endParaRPr>
              </a:p>
            </p:txBody>
          </p:sp>
          <p:sp>
            <p:nvSpPr>
              <p:cNvPr id="1009" name="Freeform 26"/>
              <p:cNvSpPr>
                <a:spLocks/>
              </p:cNvSpPr>
              <p:nvPr/>
            </p:nvSpPr>
            <p:spPr bwMode="auto">
              <a:xfrm>
                <a:off x="4979560" y="2285481"/>
                <a:ext cx="297465" cy="350612"/>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a:lstStyle/>
              <a:p>
                <a:pPr fontAlgn="auto">
                  <a:spcBef>
                    <a:spcPts val="0"/>
                  </a:spcBef>
                  <a:spcAft>
                    <a:spcPts val="0"/>
                  </a:spcAft>
                  <a:defRPr/>
                </a:pPr>
                <a:endParaRPr lang="nl-BE">
                  <a:latin typeface="+mn-lt"/>
                  <a:cs typeface="+mn-cs"/>
                </a:endParaRPr>
              </a:p>
            </p:txBody>
          </p:sp>
          <p:sp>
            <p:nvSpPr>
              <p:cNvPr id="28787" name="Freeform 27"/>
              <p:cNvSpPr>
                <a:spLocks/>
              </p:cNvSpPr>
              <p:nvPr/>
            </p:nvSpPr>
            <p:spPr bwMode="auto">
              <a:xfrm>
                <a:off x="4665664" y="2620963"/>
                <a:ext cx="735013" cy="600075"/>
              </a:xfrm>
              <a:custGeom>
                <a:avLst/>
                <a:gdLst>
                  <a:gd name="T0" fmla="*/ 664727 w 983"/>
                  <a:gd name="T1" fmla="*/ 538127 h 804"/>
                  <a:gd name="T2" fmla="*/ 648277 w 983"/>
                  <a:gd name="T3" fmla="*/ 460505 h 804"/>
                  <a:gd name="T4" fmla="*/ 663231 w 983"/>
                  <a:gd name="T5" fmla="*/ 334370 h 804"/>
                  <a:gd name="T6" fmla="*/ 659493 w 983"/>
                  <a:gd name="T7" fmla="*/ 281378 h 804"/>
                  <a:gd name="T8" fmla="*/ 646782 w 983"/>
                  <a:gd name="T9" fmla="*/ 434383 h 804"/>
                  <a:gd name="T10" fmla="*/ 543596 w 983"/>
                  <a:gd name="T11" fmla="*/ 572460 h 804"/>
                  <a:gd name="T12" fmla="*/ 577991 w 983"/>
                  <a:gd name="T13" fmla="*/ 453788 h 804"/>
                  <a:gd name="T14" fmla="*/ 581730 w 983"/>
                  <a:gd name="T15" fmla="*/ 394079 h 804"/>
                  <a:gd name="T16" fmla="*/ 551073 w 983"/>
                  <a:gd name="T17" fmla="*/ 260480 h 804"/>
                  <a:gd name="T18" fmla="*/ 570514 w 983"/>
                  <a:gd name="T19" fmla="*/ 364971 h 804"/>
                  <a:gd name="T20" fmla="*/ 543596 w 983"/>
                  <a:gd name="T21" fmla="*/ 544844 h 804"/>
                  <a:gd name="T22" fmla="*/ 478544 w 983"/>
                  <a:gd name="T23" fmla="*/ 496331 h 804"/>
                  <a:gd name="T24" fmla="*/ 469571 w 983"/>
                  <a:gd name="T25" fmla="*/ 288096 h 804"/>
                  <a:gd name="T26" fmla="*/ 444148 w 983"/>
                  <a:gd name="T27" fmla="*/ 235104 h 804"/>
                  <a:gd name="T28" fmla="*/ 442653 w 983"/>
                  <a:gd name="T29" fmla="*/ 249285 h 804"/>
                  <a:gd name="T30" fmla="*/ 435923 w 983"/>
                  <a:gd name="T31" fmla="*/ 322428 h 804"/>
                  <a:gd name="T32" fmla="*/ 408258 w 983"/>
                  <a:gd name="T33" fmla="*/ 403036 h 804"/>
                  <a:gd name="T34" fmla="*/ 403023 w 983"/>
                  <a:gd name="T35" fmla="*/ 412738 h 804"/>
                  <a:gd name="T36" fmla="*/ 331242 w 983"/>
                  <a:gd name="T37" fmla="*/ 507526 h 804"/>
                  <a:gd name="T38" fmla="*/ 264694 w 983"/>
                  <a:gd name="T39" fmla="*/ 460505 h 804"/>
                  <a:gd name="T40" fmla="*/ 340215 w 983"/>
                  <a:gd name="T41" fmla="*/ 297798 h 804"/>
                  <a:gd name="T42" fmla="*/ 346944 w 983"/>
                  <a:gd name="T43" fmla="*/ 211220 h 804"/>
                  <a:gd name="T44" fmla="*/ 297594 w 983"/>
                  <a:gd name="T45" fmla="*/ 167185 h 804"/>
                  <a:gd name="T46" fmla="*/ 326756 w 983"/>
                  <a:gd name="T47" fmla="*/ 197040 h 804"/>
                  <a:gd name="T48" fmla="*/ 241515 w 983"/>
                  <a:gd name="T49" fmla="*/ 191069 h 804"/>
                  <a:gd name="T50" fmla="*/ 13459 w 983"/>
                  <a:gd name="T51" fmla="*/ 205996 h 804"/>
                  <a:gd name="T52" fmla="*/ 64304 w 983"/>
                  <a:gd name="T53" fmla="*/ 151511 h 804"/>
                  <a:gd name="T54" fmla="*/ 263947 w 983"/>
                  <a:gd name="T55" fmla="*/ 88071 h 804"/>
                  <a:gd name="T56" fmla="*/ 453869 w 983"/>
                  <a:gd name="T57" fmla="*/ 36572 h 804"/>
                  <a:gd name="T58" fmla="*/ 518921 w 983"/>
                  <a:gd name="T59" fmla="*/ 45528 h 804"/>
                  <a:gd name="T60" fmla="*/ 416483 w 983"/>
                  <a:gd name="T61" fmla="*/ 26123 h 804"/>
                  <a:gd name="T62" fmla="*/ 475553 w 983"/>
                  <a:gd name="T63" fmla="*/ 2985 h 804"/>
                  <a:gd name="T64" fmla="*/ 654259 w 983"/>
                  <a:gd name="T65" fmla="*/ 128374 h 804"/>
                  <a:gd name="T66" fmla="*/ 586964 w 983"/>
                  <a:gd name="T67" fmla="*/ 74636 h 804"/>
                  <a:gd name="T68" fmla="*/ 656502 w 983"/>
                  <a:gd name="T69" fmla="*/ 136584 h 804"/>
                  <a:gd name="T70" fmla="*/ 699870 w 983"/>
                  <a:gd name="T71" fmla="*/ 353029 h 804"/>
                  <a:gd name="T72" fmla="*/ 705104 w 983"/>
                  <a:gd name="T73" fmla="*/ 556786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3"/>
                  <a:gd name="T112" fmla="*/ 0 h 804"/>
                  <a:gd name="T113" fmla="*/ 983 w 983"/>
                  <a:gd name="T114" fmla="*/ 804 h 8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w="9525">
                <a:noFill/>
                <a:round/>
                <a:headEnd/>
                <a:tailEnd/>
              </a:ln>
            </p:spPr>
            <p:txBody>
              <a:bodyPr/>
              <a:lstStyle/>
              <a:p>
                <a:endParaRPr lang="en-US"/>
              </a:p>
            </p:txBody>
          </p:sp>
          <p:sp>
            <p:nvSpPr>
              <p:cNvPr id="28788" name="Freeform 28"/>
              <p:cNvSpPr>
                <a:spLocks/>
              </p:cNvSpPr>
              <p:nvPr/>
            </p:nvSpPr>
            <p:spPr bwMode="auto">
              <a:xfrm>
                <a:off x="4679951" y="2655888"/>
                <a:ext cx="388938" cy="127000"/>
              </a:xfrm>
              <a:custGeom>
                <a:avLst/>
                <a:gdLst>
                  <a:gd name="T0" fmla="*/ 35154 w 520"/>
                  <a:gd name="T1" fmla="*/ 123265 h 170"/>
                  <a:gd name="T2" fmla="*/ 166047 w 520"/>
                  <a:gd name="T3" fmla="*/ 112059 h 170"/>
                  <a:gd name="T4" fmla="*/ 245330 w 520"/>
                  <a:gd name="T5" fmla="*/ 71718 h 170"/>
                  <a:gd name="T6" fmla="*/ 313394 w 520"/>
                  <a:gd name="T7" fmla="*/ 25400 h 170"/>
                  <a:gd name="T8" fmla="*/ 388938 w 520"/>
                  <a:gd name="T9" fmla="*/ 0 h 170"/>
                  <a:gd name="T10" fmla="*/ 372483 w 520"/>
                  <a:gd name="T11" fmla="*/ 2241 h 170"/>
                  <a:gd name="T12" fmla="*/ 249818 w 520"/>
                  <a:gd name="T13" fmla="*/ 53041 h 170"/>
                  <a:gd name="T14" fmla="*/ 145104 w 520"/>
                  <a:gd name="T15" fmla="*/ 104588 h 170"/>
                  <a:gd name="T16" fmla="*/ 50113 w 520"/>
                  <a:gd name="T17" fmla="*/ 116541 h 170"/>
                  <a:gd name="T18" fmla="*/ 6732 w 520"/>
                  <a:gd name="T19" fmla="*/ 123265 h 170"/>
                  <a:gd name="T20" fmla="*/ 0 w 520"/>
                  <a:gd name="T21" fmla="*/ 127000 h 170"/>
                  <a:gd name="T22" fmla="*/ 35154 w 520"/>
                  <a:gd name="T23" fmla="*/ 123265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0"/>
                  <a:gd name="T37" fmla="*/ 0 h 170"/>
                  <a:gd name="T38" fmla="*/ 520 w 520"/>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w="9525">
                <a:noFill/>
                <a:round/>
                <a:headEnd/>
                <a:tailEnd/>
              </a:ln>
            </p:spPr>
            <p:txBody>
              <a:bodyPr/>
              <a:lstStyle/>
              <a:p>
                <a:endParaRPr lang="en-US"/>
              </a:p>
            </p:txBody>
          </p:sp>
          <p:sp>
            <p:nvSpPr>
              <p:cNvPr id="28789" name="Freeform 29"/>
              <p:cNvSpPr>
                <a:spLocks/>
              </p:cNvSpPr>
              <p:nvPr/>
            </p:nvSpPr>
            <p:spPr bwMode="auto">
              <a:xfrm>
                <a:off x="4679951" y="2771775"/>
                <a:ext cx="422275" cy="361950"/>
              </a:xfrm>
              <a:custGeom>
                <a:avLst/>
                <a:gdLst>
                  <a:gd name="T0" fmla="*/ 412559 w 565"/>
                  <a:gd name="T1" fmla="*/ 200005 h 485"/>
                  <a:gd name="T2" fmla="*/ 421528 w 565"/>
                  <a:gd name="T3" fmla="*/ 170900 h 485"/>
                  <a:gd name="T4" fmla="*/ 422275 w 565"/>
                  <a:gd name="T5" fmla="*/ 168661 h 485"/>
                  <a:gd name="T6" fmla="*/ 385653 w 565"/>
                  <a:gd name="T7" fmla="*/ 238812 h 485"/>
                  <a:gd name="T8" fmla="*/ 331093 w 565"/>
                  <a:gd name="T9" fmla="*/ 315680 h 485"/>
                  <a:gd name="T10" fmla="*/ 278776 w 565"/>
                  <a:gd name="T11" fmla="*/ 323889 h 485"/>
                  <a:gd name="T12" fmla="*/ 271302 w 565"/>
                  <a:gd name="T13" fmla="*/ 270157 h 485"/>
                  <a:gd name="T14" fmla="*/ 325114 w 565"/>
                  <a:gd name="T15" fmla="*/ 197020 h 485"/>
                  <a:gd name="T16" fmla="*/ 350526 w 565"/>
                  <a:gd name="T17" fmla="*/ 111197 h 485"/>
                  <a:gd name="T18" fmla="*/ 316893 w 565"/>
                  <a:gd name="T19" fmla="*/ 29852 h 485"/>
                  <a:gd name="T20" fmla="*/ 236175 w 565"/>
                  <a:gd name="T21" fmla="*/ 5224 h 485"/>
                  <a:gd name="T22" fmla="*/ 277281 w 565"/>
                  <a:gd name="T23" fmla="*/ 26866 h 485"/>
                  <a:gd name="T24" fmla="*/ 275039 w 565"/>
                  <a:gd name="T25" fmla="*/ 30598 h 485"/>
                  <a:gd name="T26" fmla="*/ 76981 w 565"/>
                  <a:gd name="T27" fmla="*/ 60449 h 485"/>
                  <a:gd name="T28" fmla="*/ 0 w 565"/>
                  <a:gd name="T29" fmla="*/ 55972 h 485"/>
                  <a:gd name="T30" fmla="*/ 118835 w 565"/>
                  <a:gd name="T31" fmla="*/ 87316 h 485"/>
                  <a:gd name="T32" fmla="*/ 227206 w 565"/>
                  <a:gd name="T33" fmla="*/ 39553 h 485"/>
                  <a:gd name="T34" fmla="*/ 315398 w 565"/>
                  <a:gd name="T35" fmla="*/ 50001 h 485"/>
                  <a:gd name="T36" fmla="*/ 312409 w 565"/>
                  <a:gd name="T37" fmla="*/ 45524 h 485"/>
                  <a:gd name="T38" fmla="*/ 275787 w 565"/>
                  <a:gd name="T39" fmla="*/ 12687 h 485"/>
                  <a:gd name="T40" fmla="*/ 283261 w 565"/>
                  <a:gd name="T41" fmla="*/ 15672 h 485"/>
                  <a:gd name="T42" fmla="*/ 294471 w 565"/>
                  <a:gd name="T43" fmla="*/ 20896 h 485"/>
                  <a:gd name="T44" fmla="*/ 332588 w 565"/>
                  <a:gd name="T45" fmla="*/ 59703 h 485"/>
                  <a:gd name="T46" fmla="*/ 335578 w 565"/>
                  <a:gd name="T47" fmla="*/ 65673 h 485"/>
                  <a:gd name="T48" fmla="*/ 325862 w 565"/>
                  <a:gd name="T49" fmla="*/ 146273 h 485"/>
                  <a:gd name="T50" fmla="*/ 286250 w 565"/>
                  <a:gd name="T51" fmla="*/ 229111 h 485"/>
                  <a:gd name="T52" fmla="*/ 250375 w 565"/>
                  <a:gd name="T53" fmla="*/ 308964 h 485"/>
                  <a:gd name="T54" fmla="*/ 260839 w 565"/>
                  <a:gd name="T55" fmla="*/ 346278 h 485"/>
                  <a:gd name="T56" fmla="*/ 316893 w 565"/>
                  <a:gd name="T57" fmla="*/ 355980 h 485"/>
                  <a:gd name="T58" fmla="*/ 373695 w 565"/>
                  <a:gd name="T59" fmla="*/ 288067 h 485"/>
                  <a:gd name="T60" fmla="*/ 388642 w 565"/>
                  <a:gd name="T61" fmla="*/ 261201 h 485"/>
                  <a:gd name="T62" fmla="*/ 390885 w 565"/>
                  <a:gd name="T63" fmla="*/ 259708 h 485"/>
                  <a:gd name="T64" fmla="*/ 393874 w 565"/>
                  <a:gd name="T65" fmla="*/ 251499 h 485"/>
                  <a:gd name="T66" fmla="*/ 412559 w 565"/>
                  <a:gd name="T67" fmla="*/ 200005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485"/>
                  <a:gd name="T104" fmla="*/ 565 w 565"/>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w="9525">
                <a:noFill/>
                <a:round/>
                <a:headEnd/>
                <a:tailEnd/>
              </a:ln>
            </p:spPr>
            <p:txBody>
              <a:bodyPr/>
              <a:lstStyle/>
              <a:p>
                <a:endParaRPr lang="en-US"/>
              </a:p>
            </p:txBody>
          </p:sp>
          <p:sp>
            <p:nvSpPr>
              <p:cNvPr id="28790" name="Freeform 30"/>
              <p:cNvSpPr>
                <a:spLocks/>
              </p:cNvSpPr>
              <p:nvPr/>
            </p:nvSpPr>
            <p:spPr bwMode="auto">
              <a:xfrm>
                <a:off x="5108576" y="2833688"/>
                <a:ext cx="100013" cy="385762"/>
              </a:xfrm>
              <a:custGeom>
                <a:avLst/>
                <a:gdLst>
                  <a:gd name="T0" fmla="*/ 76129 w 134"/>
                  <a:gd name="T1" fmla="*/ 248951 h 516"/>
                  <a:gd name="T2" fmla="*/ 73890 w 134"/>
                  <a:gd name="T3" fmla="*/ 91955 h 516"/>
                  <a:gd name="T4" fmla="*/ 31347 w 134"/>
                  <a:gd name="T5" fmla="*/ 14952 h 516"/>
                  <a:gd name="T6" fmla="*/ 14181 w 134"/>
                  <a:gd name="T7" fmla="*/ 2243 h 516"/>
                  <a:gd name="T8" fmla="*/ 746 w 134"/>
                  <a:gd name="T9" fmla="*/ 15700 h 516"/>
                  <a:gd name="T10" fmla="*/ 746 w 134"/>
                  <a:gd name="T11" fmla="*/ 20185 h 516"/>
                  <a:gd name="T12" fmla="*/ 1493 w 134"/>
                  <a:gd name="T13" fmla="*/ 21680 h 516"/>
                  <a:gd name="T14" fmla="*/ 2985 w 134"/>
                  <a:gd name="T15" fmla="*/ 32147 h 516"/>
                  <a:gd name="T16" fmla="*/ 2985 w 134"/>
                  <a:gd name="T17" fmla="*/ 32894 h 516"/>
                  <a:gd name="T18" fmla="*/ 26869 w 134"/>
                  <a:gd name="T19" fmla="*/ 74760 h 516"/>
                  <a:gd name="T20" fmla="*/ 49260 w 134"/>
                  <a:gd name="T21" fmla="*/ 180919 h 516"/>
                  <a:gd name="T22" fmla="*/ 35826 w 134"/>
                  <a:gd name="T23" fmla="*/ 283341 h 516"/>
                  <a:gd name="T24" fmla="*/ 41796 w 134"/>
                  <a:gd name="T25" fmla="*/ 358101 h 516"/>
                  <a:gd name="T26" fmla="*/ 100013 w 134"/>
                  <a:gd name="T27" fmla="*/ 334925 h 516"/>
                  <a:gd name="T28" fmla="*/ 76129 w 134"/>
                  <a:gd name="T29" fmla="*/ 248951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516"/>
                  <a:gd name="T47" fmla="*/ 134 w 134"/>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w="9525">
                <a:noFill/>
                <a:round/>
                <a:headEnd/>
                <a:tailEnd/>
              </a:ln>
            </p:spPr>
            <p:txBody>
              <a:bodyPr/>
              <a:lstStyle/>
              <a:p>
                <a:endParaRPr lang="en-US"/>
              </a:p>
            </p:txBody>
          </p:sp>
          <p:sp>
            <p:nvSpPr>
              <p:cNvPr id="28791" name="Freeform 31"/>
              <p:cNvSpPr>
                <a:spLocks/>
              </p:cNvSpPr>
              <p:nvPr/>
            </p:nvSpPr>
            <p:spPr bwMode="auto">
              <a:xfrm>
                <a:off x="5210176" y="2911475"/>
                <a:ext cx="68263" cy="282575"/>
              </a:xfrm>
              <a:custGeom>
                <a:avLst/>
                <a:gdLst>
                  <a:gd name="T0" fmla="*/ 48229 w 92"/>
                  <a:gd name="T1" fmla="*/ 130074 h 378"/>
                  <a:gd name="T2" fmla="*/ 35615 w 92"/>
                  <a:gd name="T3" fmla="*/ 52329 h 378"/>
                  <a:gd name="T4" fmla="*/ 14840 w 92"/>
                  <a:gd name="T5" fmla="*/ 0 h 378"/>
                  <a:gd name="T6" fmla="*/ 26712 w 92"/>
                  <a:gd name="T7" fmla="*/ 43358 h 378"/>
                  <a:gd name="T8" fmla="*/ 37841 w 92"/>
                  <a:gd name="T9" fmla="*/ 103162 h 378"/>
                  <a:gd name="T10" fmla="*/ 34132 w 92"/>
                  <a:gd name="T11" fmla="*/ 161471 h 378"/>
                  <a:gd name="T12" fmla="*/ 34132 w 92"/>
                  <a:gd name="T13" fmla="*/ 162967 h 378"/>
                  <a:gd name="T14" fmla="*/ 26712 w 92"/>
                  <a:gd name="T15" fmla="*/ 196606 h 378"/>
                  <a:gd name="T16" fmla="*/ 0 w 92"/>
                  <a:gd name="T17" fmla="*/ 281827 h 378"/>
                  <a:gd name="T18" fmla="*/ 64553 w 92"/>
                  <a:gd name="T19" fmla="*/ 221276 h 378"/>
                  <a:gd name="T20" fmla="*/ 68263 w 92"/>
                  <a:gd name="T21" fmla="*/ 214548 h 378"/>
                  <a:gd name="T22" fmla="*/ 48229 w 92"/>
                  <a:gd name="T23" fmla="*/ 130074 h 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378"/>
                  <a:gd name="T38" fmla="*/ 92 w 92"/>
                  <a:gd name="T39" fmla="*/ 378 h 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w="9525">
                <a:noFill/>
                <a:round/>
                <a:headEnd/>
                <a:tailEnd/>
              </a:ln>
            </p:spPr>
            <p:txBody>
              <a:bodyPr/>
              <a:lstStyle/>
              <a:p>
                <a:endParaRPr lang="en-US"/>
              </a:p>
            </p:txBody>
          </p:sp>
          <p:sp>
            <p:nvSpPr>
              <p:cNvPr id="28792" name="Freeform 32"/>
              <p:cNvSpPr>
                <a:spLocks/>
              </p:cNvSpPr>
              <p:nvPr/>
            </p:nvSpPr>
            <p:spPr bwMode="auto">
              <a:xfrm>
                <a:off x="5313364" y="2913063"/>
                <a:ext cx="87313" cy="268287"/>
              </a:xfrm>
              <a:custGeom>
                <a:avLst/>
                <a:gdLst>
                  <a:gd name="T0" fmla="*/ 79914 w 118"/>
                  <a:gd name="T1" fmla="*/ 212986 h 359"/>
                  <a:gd name="T2" fmla="*/ 64375 w 118"/>
                  <a:gd name="T3" fmla="*/ 159179 h 359"/>
                  <a:gd name="T4" fmla="*/ 59935 w 118"/>
                  <a:gd name="T5" fmla="*/ 159179 h 359"/>
                  <a:gd name="T6" fmla="*/ 32557 w 118"/>
                  <a:gd name="T7" fmla="*/ 133770 h 359"/>
                  <a:gd name="T8" fmla="*/ 22938 w 118"/>
                  <a:gd name="T9" fmla="*/ 74732 h 359"/>
                  <a:gd name="T10" fmla="*/ 14059 w 118"/>
                  <a:gd name="T11" fmla="*/ 0 h 359"/>
                  <a:gd name="T12" fmla="*/ 16279 w 118"/>
                  <a:gd name="T13" fmla="*/ 42597 h 359"/>
                  <a:gd name="T14" fmla="*/ 18499 w 118"/>
                  <a:gd name="T15" fmla="*/ 97151 h 359"/>
                  <a:gd name="T16" fmla="*/ 1480 w 118"/>
                  <a:gd name="T17" fmla="*/ 168894 h 359"/>
                  <a:gd name="T18" fmla="*/ 2220 w 118"/>
                  <a:gd name="T19" fmla="*/ 171136 h 359"/>
                  <a:gd name="T20" fmla="*/ 17759 w 118"/>
                  <a:gd name="T21" fmla="*/ 246615 h 359"/>
                  <a:gd name="T22" fmla="*/ 57715 w 118"/>
                  <a:gd name="T23" fmla="*/ 265298 h 359"/>
                  <a:gd name="T24" fmla="*/ 79914 w 118"/>
                  <a:gd name="T25" fmla="*/ 21298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9"/>
                  <a:gd name="T41" fmla="*/ 118 w 118"/>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w="9525">
                <a:noFill/>
                <a:round/>
                <a:headEnd/>
                <a:tailEnd/>
              </a:ln>
            </p:spPr>
            <p:txBody>
              <a:bodyPr/>
              <a:lstStyle/>
              <a:p>
                <a:endParaRPr lang="en-US"/>
              </a:p>
            </p:txBody>
          </p:sp>
          <p:sp>
            <p:nvSpPr>
              <p:cNvPr id="28793" name="Freeform 33"/>
              <p:cNvSpPr>
                <a:spLocks/>
              </p:cNvSpPr>
              <p:nvPr/>
            </p:nvSpPr>
            <p:spPr bwMode="auto">
              <a:xfrm>
                <a:off x="5145089" y="2620963"/>
                <a:ext cx="177800" cy="92075"/>
              </a:xfrm>
              <a:custGeom>
                <a:avLst/>
                <a:gdLst>
                  <a:gd name="T0" fmla="*/ 747 w 238"/>
                  <a:gd name="T1" fmla="*/ 4455 h 124"/>
                  <a:gd name="T2" fmla="*/ 11206 w 238"/>
                  <a:gd name="T3" fmla="*/ 14851 h 124"/>
                  <a:gd name="T4" fmla="*/ 73212 w 238"/>
                  <a:gd name="T5" fmla="*/ 33414 h 124"/>
                  <a:gd name="T6" fmla="*/ 121771 w 238"/>
                  <a:gd name="T7" fmla="*/ 58661 h 124"/>
                  <a:gd name="T8" fmla="*/ 150906 w 238"/>
                  <a:gd name="T9" fmla="*/ 82422 h 124"/>
                  <a:gd name="T10" fmla="*/ 177800 w 238"/>
                  <a:gd name="T11" fmla="*/ 92075 h 124"/>
                  <a:gd name="T12" fmla="*/ 94876 w 238"/>
                  <a:gd name="T13" fmla="*/ 16336 h 124"/>
                  <a:gd name="T14" fmla="*/ 0 w 238"/>
                  <a:gd name="T15" fmla="*/ 2228 h 124"/>
                  <a:gd name="T16" fmla="*/ 747 w 238"/>
                  <a:gd name="T17" fmla="*/ 4455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124"/>
                  <a:gd name="T29" fmla="*/ 238 w 23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w="9525">
                <a:noFill/>
                <a:round/>
                <a:headEnd/>
                <a:tailEnd/>
              </a:ln>
            </p:spPr>
            <p:txBody>
              <a:bodyPr/>
              <a:lstStyle/>
              <a:p>
                <a:endParaRPr lang="en-US"/>
              </a:p>
            </p:txBody>
          </p:sp>
          <p:sp>
            <p:nvSpPr>
              <p:cNvPr id="28794" name="Freeform 34"/>
              <p:cNvSpPr>
                <a:spLocks/>
              </p:cNvSpPr>
              <p:nvPr/>
            </p:nvSpPr>
            <p:spPr bwMode="auto">
              <a:xfrm>
                <a:off x="5027614" y="2728913"/>
                <a:ext cx="336550" cy="160337"/>
              </a:xfrm>
              <a:custGeom>
                <a:avLst/>
                <a:gdLst>
                  <a:gd name="T0" fmla="*/ 330554 w 449"/>
                  <a:gd name="T1" fmla="*/ 130507 h 215"/>
                  <a:gd name="T2" fmla="*/ 243605 w 449"/>
                  <a:gd name="T3" fmla="*/ 82779 h 215"/>
                  <a:gd name="T4" fmla="*/ 147662 w 449"/>
                  <a:gd name="T5" fmla="*/ 51457 h 215"/>
                  <a:gd name="T6" fmla="*/ 55467 w 449"/>
                  <a:gd name="T7" fmla="*/ 11932 h 215"/>
                  <a:gd name="T8" fmla="*/ 2998 w 449"/>
                  <a:gd name="T9" fmla="*/ 14915 h 215"/>
                  <a:gd name="T10" fmla="*/ 5996 w 449"/>
                  <a:gd name="T11" fmla="*/ 26101 h 215"/>
                  <a:gd name="T12" fmla="*/ 7496 w 449"/>
                  <a:gd name="T13" fmla="*/ 26847 h 215"/>
                  <a:gd name="T14" fmla="*/ 8245 w 449"/>
                  <a:gd name="T15" fmla="*/ 26847 h 215"/>
                  <a:gd name="T16" fmla="*/ 49471 w 449"/>
                  <a:gd name="T17" fmla="*/ 52203 h 215"/>
                  <a:gd name="T18" fmla="*/ 103439 w 449"/>
                  <a:gd name="T19" fmla="*/ 70847 h 215"/>
                  <a:gd name="T20" fmla="*/ 161154 w 449"/>
                  <a:gd name="T21" fmla="*/ 99185 h 215"/>
                  <a:gd name="T22" fmla="*/ 230113 w 449"/>
                  <a:gd name="T23" fmla="*/ 121558 h 215"/>
                  <a:gd name="T24" fmla="*/ 276586 w 449"/>
                  <a:gd name="T25" fmla="*/ 152879 h 215"/>
                  <a:gd name="T26" fmla="*/ 335051 w 449"/>
                  <a:gd name="T27" fmla="*/ 140202 h 215"/>
                  <a:gd name="T28" fmla="*/ 330554 w 449"/>
                  <a:gd name="T29" fmla="*/ 130507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9"/>
                  <a:gd name="T46" fmla="*/ 0 h 215"/>
                  <a:gd name="T47" fmla="*/ 449 w 449"/>
                  <a:gd name="T48" fmla="*/ 215 h 2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w="9525">
                <a:noFill/>
                <a:round/>
                <a:headEnd/>
                <a:tailEnd/>
              </a:ln>
            </p:spPr>
            <p:txBody>
              <a:bodyPr/>
              <a:lstStyle/>
              <a:p>
                <a:endParaRPr lang="en-US"/>
              </a:p>
            </p:txBody>
          </p:sp>
          <p:sp>
            <p:nvSpPr>
              <p:cNvPr id="28795" name="Freeform 35"/>
              <p:cNvSpPr>
                <a:spLocks/>
              </p:cNvSpPr>
              <p:nvPr/>
            </p:nvSpPr>
            <p:spPr bwMode="auto">
              <a:xfrm>
                <a:off x="5060951" y="2770188"/>
                <a:ext cx="58738" cy="23812"/>
              </a:xfrm>
              <a:custGeom>
                <a:avLst/>
                <a:gdLst>
                  <a:gd name="T0" fmla="*/ 55687 w 77"/>
                  <a:gd name="T1" fmla="*/ 17115 h 32"/>
                  <a:gd name="T2" fmla="*/ 31276 w 77"/>
                  <a:gd name="T3" fmla="*/ 2232 h 32"/>
                  <a:gd name="T4" fmla="*/ 3051 w 77"/>
                  <a:gd name="T5" fmla="*/ 1488 h 32"/>
                  <a:gd name="T6" fmla="*/ 1526 w 77"/>
                  <a:gd name="T7" fmla="*/ 3721 h 32"/>
                  <a:gd name="T8" fmla="*/ 20596 w 77"/>
                  <a:gd name="T9" fmla="*/ 8185 h 32"/>
                  <a:gd name="T10" fmla="*/ 51873 w 77"/>
                  <a:gd name="T11" fmla="*/ 21580 h 32"/>
                  <a:gd name="T12" fmla="*/ 55687 w 77"/>
                  <a:gd name="T13" fmla="*/ 17115 h 32"/>
                  <a:gd name="T14" fmla="*/ 0 60000 65536"/>
                  <a:gd name="T15" fmla="*/ 0 60000 65536"/>
                  <a:gd name="T16" fmla="*/ 0 60000 65536"/>
                  <a:gd name="T17" fmla="*/ 0 60000 65536"/>
                  <a:gd name="T18" fmla="*/ 0 60000 65536"/>
                  <a:gd name="T19" fmla="*/ 0 60000 65536"/>
                  <a:gd name="T20" fmla="*/ 0 60000 65536"/>
                  <a:gd name="T21" fmla="*/ 0 w 77"/>
                  <a:gd name="T22" fmla="*/ 0 h 32"/>
                  <a:gd name="T23" fmla="*/ 77 w 7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w="9525">
                <a:noFill/>
                <a:round/>
                <a:headEnd/>
                <a:tailEnd/>
              </a:ln>
            </p:spPr>
            <p:txBody>
              <a:bodyPr/>
              <a:lstStyle/>
              <a:p>
                <a:endParaRPr lang="en-US"/>
              </a:p>
            </p:txBody>
          </p:sp>
          <p:sp>
            <p:nvSpPr>
              <p:cNvPr id="28796" name="Freeform 36"/>
              <p:cNvSpPr>
                <a:spLocks/>
              </p:cNvSpPr>
              <p:nvPr/>
            </p:nvSpPr>
            <p:spPr bwMode="auto">
              <a:xfrm>
                <a:off x="5184776" y="2814638"/>
                <a:ext cx="47625" cy="23812"/>
              </a:xfrm>
              <a:custGeom>
                <a:avLst/>
                <a:gdLst>
                  <a:gd name="T0" fmla="*/ 45427 w 65"/>
                  <a:gd name="T1" fmla="*/ 18435 h 31"/>
                  <a:gd name="T2" fmla="*/ 3663 w 65"/>
                  <a:gd name="T3" fmla="*/ 0 h 31"/>
                  <a:gd name="T4" fmla="*/ 2198 w 65"/>
                  <a:gd name="T5" fmla="*/ 3841 h 31"/>
                  <a:gd name="T6" fmla="*/ 41763 w 65"/>
                  <a:gd name="T7" fmla="*/ 22276 h 31"/>
                  <a:gd name="T8" fmla="*/ 45427 w 65"/>
                  <a:gd name="T9" fmla="*/ 18435 h 31"/>
                  <a:gd name="T10" fmla="*/ 0 60000 65536"/>
                  <a:gd name="T11" fmla="*/ 0 60000 65536"/>
                  <a:gd name="T12" fmla="*/ 0 60000 65536"/>
                  <a:gd name="T13" fmla="*/ 0 60000 65536"/>
                  <a:gd name="T14" fmla="*/ 0 60000 65536"/>
                  <a:gd name="T15" fmla="*/ 0 w 65"/>
                  <a:gd name="T16" fmla="*/ 0 h 31"/>
                  <a:gd name="T17" fmla="*/ 65 w 65"/>
                  <a:gd name="T18" fmla="*/ 31 h 31"/>
                </a:gdLst>
                <a:ahLst/>
                <a:cxnLst>
                  <a:cxn ang="T10">
                    <a:pos x="T0" y="T1"/>
                  </a:cxn>
                  <a:cxn ang="T11">
                    <a:pos x="T2" y="T3"/>
                  </a:cxn>
                  <a:cxn ang="T12">
                    <a:pos x="T4" y="T5"/>
                  </a:cxn>
                  <a:cxn ang="T13">
                    <a:pos x="T6" y="T7"/>
                  </a:cxn>
                  <a:cxn ang="T14">
                    <a:pos x="T8" y="T9"/>
                  </a:cxn>
                </a:cxnLst>
                <a:rect l="T15" t="T16" r="T17" b="T18"/>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w="9525">
                <a:noFill/>
                <a:round/>
                <a:headEnd/>
                <a:tailEnd/>
              </a:ln>
            </p:spPr>
            <p:txBody>
              <a:bodyPr/>
              <a:lstStyle/>
              <a:p>
                <a:endParaRPr lang="en-US"/>
              </a:p>
            </p:txBody>
          </p:sp>
          <p:sp>
            <p:nvSpPr>
              <p:cNvPr id="28797" name="Freeform 37"/>
              <p:cNvSpPr>
                <a:spLocks/>
              </p:cNvSpPr>
              <p:nvPr/>
            </p:nvSpPr>
            <p:spPr bwMode="auto">
              <a:xfrm>
                <a:off x="5294314" y="2862263"/>
                <a:ext cx="33338" cy="19050"/>
              </a:xfrm>
              <a:custGeom>
                <a:avLst/>
                <a:gdLst>
                  <a:gd name="T0" fmla="*/ 31012 w 43"/>
                  <a:gd name="T1" fmla="*/ 13188 h 26"/>
                  <a:gd name="T2" fmla="*/ 4652 w 43"/>
                  <a:gd name="T3" fmla="*/ 733 h 26"/>
                  <a:gd name="T4" fmla="*/ 3101 w 43"/>
                  <a:gd name="T5" fmla="*/ 4396 h 26"/>
                  <a:gd name="T6" fmla="*/ 26360 w 43"/>
                  <a:gd name="T7" fmla="*/ 16852 h 26"/>
                  <a:gd name="T8" fmla="*/ 31012 w 43"/>
                  <a:gd name="T9" fmla="*/ 13188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w="9525">
                <a:noFill/>
                <a:round/>
                <a:headEnd/>
                <a:tailEnd/>
              </a:ln>
            </p:spPr>
            <p:txBody>
              <a:bodyPr/>
              <a:lstStyle/>
              <a:p>
                <a:endParaRPr lang="en-US"/>
              </a:p>
            </p:txBody>
          </p:sp>
        </p:grpSp>
        <p:pic>
          <p:nvPicPr>
            <p:cNvPr id="28740" name="Picture 41"/>
            <p:cNvPicPr>
              <a:picLocks noChangeAspect="1" noChangeArrowheads="1"/>
            </p:cNvPicPr>
            <p:nvPr/>
          </p:nvPicPr>
          <p:blipFill>
            <a:blip r:embed="rId3"/>
            <a:srcRect/>
            <a:stretch>
              <a:fillRect/>
            </a:stretch>
          </p:blipFill>
          <p:spPr bwMode="auto">
            <a:xfrm>
              <a:off x="7387024" y="3123061"/>
              <a:ext cx="9525" cy="22225"/>
            </a:xfrm>
            <a:prstGeom prst="rect">
              <a:avLst/>
            </a:prstGeom>
            <a:noFill/>
            <a:ln w="9525">
              <a:noFill/>
              <a:miter lim="800000"/>
              <a:headEnd/>
              <a:tailEnd/>
            </a:ln>
          </p:spPr>
        </p:pic>
        <p:sp>
          <p:nvSpPr>
            <p:cNvPr id="28741" name="Freeform 64"/>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8742" name="Freeform 65"/>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8743" name="Freeform 66"/>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sp>
          <p:nvSpPr>
            <p:cNvPr id="28744" name="Freeform 67"/>
            <p:cNvSpPr>
              <a:spLocks/>
            </p:cNvSpPr>
            <p:nvPr/>
          </p:nvSpPr>
          <p:spPr bwMode="auto">
            <a:xfrm>
              <a:off x="6850449" y="3492948"/>
              <a:ext cx="947738" cy="547687"/>
            </a:xfrm>
            <a:custGeom>
              <a:avLst/>
              <a:gdLst>
                <a:gd name="T0" fmla="*/ 0 w 1268"/>
                <a:gd name="T1" fmla="*/ 33623 h 733"/>
                <a:gd name="T2" fmla="*/ 470132 w 1268"/>
                <a:gd name="T3" fmla="*/ 157656 h 733"/>
                <a:gd name="T4" fmla="*/ 947738 w 1268"/>
                <a:gd name="T5" fmla="*/ 0 h 733"/>
                <a:gd name="T6" fmla="*/ 858794 w 1268"/>
                <a:gd name="T7" fmla="*/ 247318 h 733"/>
                <a:gd name="T8" fmla="*/ 482838 w 1268"/>
                <a:gd name="T9" fmla="*/ 538721 h 733"/>
                <a:gd name="T10" fmla="*/ 133790 w 1268"/>
                <a:gd name="T11" fmla="*/ 269734 h 733"/>
                <a:gd name="T12" fmla="*/ 0 w 1268"/>
                <a:gd name="T13" fmla="*/ 33623 h 733"/>
                <a:gd name="T14" fmla="*/ 0 60000 65536"/>
                <a:gd name="T15" fmla="*/ 0 60000 65536"/>
                <a:gd name="T16" fmla="*/ 0 60000 65536"/>
                <a:gd name="T17" fmla="*/ 0 60000 65536"/>
                <a:gd name="T18" fmla="*/ 0 60000 65536"/>
                <a:gd name="T19" fmla="*/ 0 60000 65536"/>
                <a:gd name="T20" fmla="*/ 0 60000 65536"/>
                <a:gd name="T21" fmla="*/ 0 w 1268"/>
                <a:gd name="T22" fmla="*/ 0 h 733"/>
                <a:gd name="T23" fmla="*/ 1268 w 1268"/>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w="9525">
              <a:noFill/>
              <a:round/>
              <a:headEnd/>
              <a:tailEnd/>
            </a:ln>
          </p:spPr>
          <p:txBody>
            <a:bodyPr/>
            <a:lstStyle/>
            <a:p>
              <a:endParaRPr lang="en-US"/>
            </a:p>
          </p:txBody>
        </p:sp>
        <p:sp>
          <p:nvSpPr>
            <p:cNvPr id="28745" name="Freeform 68"/>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8746" name="Freeform 69"/>
            <p:cNvSpPr>
              <a:spLocks/>
            </p:cNvSpPr>
            <p:nvPr/>
          </p:nvSpPr>
          <p:spPr bwMode="auto">
            <a:xfrm>
              <a:off x="6740912" y="3481836"/>
              <a:ext cx="158750" cy="61912"/>
            </a:xfrm>
            <a:custGeom>
              <a:avLst/>
              <a:gdLst>
                <a:gd name="T0" fmla="*/ 1491 w 213"/>
                <a:gd name="T1" fmla="*/ 45301 h 82"/>
                <a:gd name="T2" fmla="*/ 56643 w 213"/>
                <a:gd name="T3" fmla="*/ 61912 h 82"/>
                <a:gd name="T4" fmla="*/ 157259 w 213"/>
                <a:gd name="T5" fmla="*/ 6040 h 82"/>
                <a:gd name="T6" fmla="*/ 155769 w 213"/>
                <a:gd name="T7" fmla="*/ 755 h 82"/>
                <a:gd name="T8" fmla="*/ 149061 w 213"/>
                <a:gd name="T9" fmla="*/ 2265 h 82"/>
                <a:gd name="T10" fmla="*/ 56643 w 213"/>
                <a:gd name="T11" fmla="*/ 54362 h 82"/>
                <a:gd name="T12" fmla="*/ 21614 w 213"/>
                <a:gd name="T13" fmla="*/ 46812 h 82"/>
                <a:gd name="T14" fmla="*/ 11925 w 213"/>
                <a:gd name="T15" fmla="*/ 42281 h 82"/>
                <a:gd name="T16" fmla="*/ 9689 w 213"/>
                <a:gd name="T17" fmla="*/ 40771 h 82"/>
                <a:gd name="T18" fmla="*/ 8944 w 213"/>
                <a:gd name="T19" fmla="*/ 40016 h 82"/>
                <a:gd name="T20" fmla="*/ 8944 w 213"/>
                <a:gd name="T21" fmla="*/ 40016 h 82"/>
                <a:gd name="T22" fmla="*/ 1491 w 213"/>
                <a:gd name="T23" fmla="*/ 40016 h 82"/>
                <a:gd name="T24" fmla="*/ 1491 w 213"/>
                <a:gd name="T25" fmla="*/ 4530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82"/>
                <a:gd name="T41" fmla="*/ 213 w 21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w="9525">
              <a:noFill/>
              <a:round/>
              <a:headEnd/>
              <a:tailEnd/>
            </a:ln>
          </p:spPr>
          <p:txBody>
            <a:bodyPr/>
            <a:lstStyle/>
            <a:p>
              <a:endParaRPr lang="en-US"/>
            </a:p>
          </p:txBody>
        </p:sp>
        <p:sp>
          <p:nvSpPr>
            <p:cNvPr id="28747" name="Freeform 70"/>
            <p:cNvSpPr>
              <a:spLocks noEditPoints="1"/>
            </p:cNvSpPr>
            <p:nvPr/>
          </p:nvSpPr>
          <p:spPr bwMode="auto">
            <a:xfrm>
              <a:off x="6866324" y="3499298"/>
              <a:ext cx="927100" cy="541337"/>
            </a:xfrm>
            <a:custGeom>
              <a:avLst/>
              <a:gdLst>
                <a:gd name="T0" fmla="*/ 454593 w 1242"/>
                <a:gd name="T1" fmla="*/ 151574 h 725"/>
                <a:gd name="T2" fmla="*/ 0 w 1242"/>
                <a:gd name="T3" fmla="*/ 41814 h 725"/>
                <a:gd name="T4" fmla="*/ 118687 w 1242"/>
                <a:gd name="T5" fmla="*/ 263575 h 725"/>
                <a:gd name="T6" fmla="*/ 467282 w 1242"/>
                <a:gd name="T7" fmla="*/ 532377 h 725"/>
                <a:gd name="T8" fmla="*/ 842750 w 1242"/>
                <a:gd name="T9" fmla="*/ 241175 h 725"/>
                <a:gd name="T10" fmla="*/ 927100 w 1242"/>
                <a:gd name="T11" fmla="*/ 0 h 725"/>
                <a:gd name="T12" fmla="*/ 454593 w 1242"/>
                <a:gd name="T13" fmla="*/ 151574 h 725"/>
                <a:gd name="T14" fmla="*/ 770344 w 1242"/>
                <a:gd name="T15" fmla="*/ 332269 h 725"/>
                <a:gd name="T16" fmla="*/ 638221 w 1242"/>
                <a:gd name="T17" fmla="*/ 433070 h 725"/>
                <a:gd name="T18" fmla="*/ 460564 w 1242"/>
                <a:gd name="T19" fmla="*/ 404696 h 725"/>
                <a:gd name="T20" fmla="*/ 301569 w 1242"/>
                <a:gd name="T21" fmla="*/ 403949 h 725"/>
                <a:gd name="T22" fmla="*/ 213487 w 1242"/>
                <a:gd name="T23" fmla="*/ 295682 h 725"/>
                <a:gd name="T24" fmla="*/ 468775 w 1242"/>
                <a:gd name="T25" fmla="*/ 340482 h 725"/>
                <a:gd name="T26" fmla="*/ 638221 w 1242"/>
                <a:gd name="T27" fmla="*/ 279255 h 725"/>
                <a:gd name="T28" fmla="*/ 770344 w 1242"/>
                <a:gd name="T29" fmla="*/ 332269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2"/>
                <a:gd name="T46" fmla="*/ 0 h 725"/>
                <a:gd name="T47" fmla="*/ 1242 w 1242"/>
                <a:gd name="T48" fmla="*/ 725 h 7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w="9525">
              <a:noFill/>
              <a:round/>
              <a:headEnd/>
              <a:tailEnd/>
            </a:ln>
          </p:spPr>
          <p:txBody>
            <a:bodyPr/>
            <a:lstStyle/>
            <a:p>
              <a:endParaRPr lang="en-US"/>
            </a:p>
          </p:txBody>
        </p:sp>
        <p:sp>
          <p:nvSpPr>
            <p:cNvPr id="28748" name="Freeform 71"/>
            <p:cNvSpPr>
              <a:spLocks/>
            </p:cNvSpPr>
            <p:nvPr/>
          </p:nvSpPr>
          <p:spPr bwMode="auto">
            <a:xfrm>
              <a:off x="7764849" y="3440561"/>
              <a:ext cx="131763" cy="85725"/>
            </a:xfrm>
            <a:custGeom>
              <a:avLst/>
              <a:gdLst>
                <a:gd name="T0" fmla="*/ 0 w 176"/>
                <a:gd name="T1" fmla="*/ 3760 h 114"/>
                <a:gd name="T2" fmla="*/ 17968 w 176"/>
                <a:gd name="T3" fmla="*/ 42111 h 114"/>
                <a:gd name="T4" fmla="*/ 125774 w 176"/>
                <a:gd name="T5" fmla="*/ 85725 h 114"/>
                <a:gd name="T6" fmla="*/ 131014 w 176"/>
                <a:gd name="T7" fmla="*/ 82717 h 114"/>
                <a:gd name="T8" fmla="*/ 127271 w 176"/>
                <a:gd name="T9" fmla="*/ 78957 h 114"/>
                <a:gd name="T10" fmla="*/ 26203 w 176"/>
                <a:gd name="T11" fmla="*/ 37599 h 114"/>
                <a:gd name="T12" fmla="*/ 11978 w 176"/>
                <a:gd name="T13" fmla="*/ 13536 h 114"/>
                <a:gd name="T14" fmla="*/ 10481 w 176"/>
                <a:gd name="T15" fmla="*/ 6016 h 114"/>
                <a:gd name="T16" fmla="*/ 9732 w 176"/>
                <a:gd name="T17" fmla="*/ 3760 h 114"/>
                <a:gd name="T18" fmla="*/ 9732 w 176"/>
                <a:gd name="T19" fmla="*/ 3760 h 114"/>
                <a:gd name="T20" fmla="*/ 4492 w 176"/>
                <a:gd name="T21" fmla="*/ 0 h 114"/>
                <a:gd name="T22" fmla="*/ 0 w 176"/>
                <a:gd name="T23" fmla="*/ 376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14"/>
                <a:gd name="T38" fmla="*/ 176 w 1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w="9525">
              <a:noFill/>
              <a:round/>
              <a:headEnd/>
              <a:tailEnd/>
            </a:ln>
          </p:spPr>
          <p:txBody>
            <a:bodyPr/>
            <a:lstStyle/>
            <a:p>
              <a:endParaRPr lang="en-US"/>
            </a:p>
          </p:txBody>
        </p:sp>
        <p:sp>
          <p:nvSpPr>
            <p:cNvPr id="28749" name="Freeform 72"/>
            <p:cNvSpPr>
              <a:spLocks/>
            </p:cNvSpPr>
            <p:nvPr/>
          </p:nvSpPr>
          <p:spPr bwMode="auto">
            <a:xfrm>
              <a:off x="6999674" y="3599311"/>
              <a:ext cx="633413" cy="158750"/>
            </a:xfrm>
            <a:custGeom>
              <a:avLst/>
              <a:gdLst>
                <a:gd name="T0" fmla="*/ 288255 w 846"/>
                <a:gd name="T1" fmla="*/ 152011 h 212"/>
                <a:gd name="T2" fmla="*/ 633413 w 846"/>
                <a:gd name="T3" fmla="*/ 0 h 212"/>
                <a:gd name="T4" fmla="*/ 321199 w 846"/>
                <a:gd name="T5" fmla="*/ 51669 h 212"/>
                <a:gd name="T6" fmla="*/ 0 w 846"/>
                <a:gd name="T7" fmla="*/ 11981 h 212"/>
                <a:gd name="T8" fmla="*/ 288255 w 846"/>
                <a:gd name="T9" fmla="*/ 152011 h 212"/>
                <a:gd name="T10" fmla="*/ 0 60000 65536"/>
                <a:gd name="T11" fmla="*/ 0 60000 65536"/>
                <a:gd name="T12" fmla="*/ 0 60000 65536"/>
                <a:gd name="T13" fmla="*/ 0 60000 65536"/>
                <a:gd name="T14" fmla="*/ 0 60000 65536"/>
                <a:gd name="T15" fmla="*/ 0 w 846"/>
                <a:gd name="T16" fmla="*/ 0 h 212"/>
                <a:gd name="T17" fmla="*/ 846 w 846"/>
                <a:gd name="T18" fmla="*/ 212 h 212"/>
              </a:gdLst>
              <a:ahLst/>
              <a:cxnLst>
                <a:cxn ang="T10">
                  <a:pos x="T0" y="T1"/>
                </a:cxn>
                <a:cxn ang="T11">
                  <a:pos x="T2" y="T3"/>
                </a:cxn>
                <a:cxn ang="T12">
                  <a:pos x="T4" y="T5"/>
                </a:cxn>
                <a:cxn ang="T13">
                  <a:pos x="T6" y="T7"/>
                </a:cxn>
                <a:cxn ang="T14">
                  <a:pos x="T8" y="T9"/>
                </a:cxn>
              </a:cxnLst>
              <a:rect l="T15" t="T16" r="T17" b="T18"/>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w="9525">
              <a:noFill/>
              <a:round/>
              <a:headEnd/>
              <a:tailEnd/>
            </a:ln>
          </p:spPr>
          <p:txBody>
            <a:bodyPr/>
            <a:lstStyle/>
            <a:p>
              <a:endParaRPr lang="en-US"/>
            </a:p>
          </p:txBody>
        </p:sp>
        <p:sp>
          <p:nvSpPr>
            <p:cNvPr id="28750" name="Freeform 73"/>
            <p:cNvSpPr>
              <a:spLocks/>
            </p:cNvSpPr>
            <p:nvPr/>
          </p:nvSpPr>
          <p:spPr bwMode="auto">
            <a:xfrm>
              <a:off x="6996499" y="3596136"/>
              <a:ext cx="641350" cy="158750"/>
            </a:xfrm>
            <a:custGeom>
              <a:avLst/>
              <a:gdLst>
                <a:gd name="T0" fmla="*/ 291930 w 859"/>
                <a:gd name="T1" fmla="*/ 154299 h 214"/>
                <a:gd name="T2" fmla="*/ 291930 w 859"/>
                <a:gd name="T3" fmla="*/ 158008 h 214"/>
                <a:gd name="T4" fmla="*/ 315822 w 859"/>
                <a:gd name="T5" fmla="*/ 158750 h 214"/>
                <a:gd name="T6" fmla="*/ 568181 w 859"/>
                <a:gd name="T7" fmla="*/ 100888 h 214"/>
                <a:gd name="T8" fmla="*/ 641350 w 859"/>
                <a:gd name="T9" fmla="*/ 4451 h 214"/>
                <a:gd name="T10" fmla="*/ 639110 w 859"/>
                <a:gd name="T11" fmla="*/ 742 h 214"/>
                <a:gd name="T12" fmla="*/ 634630 w 859"/>
                <a:gd name="T13" fmla="*/ 742 h 214"/>
                <a:gd name="T14" fmla="*/ 324035 w 859"/>
                <a:gd name="T15" fmla="*/ 51186 h 214"/>
                <a:gd name="T16" fmla="*/ 304623 w 859"/>
                <a:gd name="T17" fmla="*/ 51186 h 214"/>
                <a:gd name="T18" fmla="*/ 6720 w 859"/>
                <a:gd name="T19" fmla="*/ 11869 h 214"/>
                <a:gd name="T20" fmla="*/ 1493 w 859"/>
                <a:gd name="T21" fmla="*/ 12611 h 214"/>
                <a:gd name="T22" fmla="*/ 0 w 859"/>
                <a:gd name="T23" fmla="*/ 15578 h 214"/>
                <a:gd name="T24" fmla="*/ 53010 w 859"/>
                <a:gd name="T25" fmla="*/ 101630 h 214"/>
                <a:gd name="T26" fmla="*/ 291930 w 859"/>
                <a:gd name="T27" fmla="*/ 158008 h 214"/>
                <a:gd name="T28" fmla="*/ 291930 w 859"/>
                <a:gd name="T29" fmla="*/ 154299 h 214"/>
                <a:gd name="T30" fmla="*/ 291930 w 859"/>
                <a:gd name="T31" fmla="*/ 151332 h 214"/>
                <a:gd name="T32" fmla="*/ 59730 w 859"/>
                <a:gd name="T33" fmla="*/ 96437 h 214"/>
                <a:gd name="T34" fmla="*/ 9706 w 859"/>
                <a:gd name="T35" fmla="*/ 14836 h 214"/>
                <a:gd name="T36" fmla="*/ 4480 w 859"/>
                <a:gd name="T37" fmla="*/ 15578 h 214"/>
                <a:gd name="T38" fmla="*/ 2986 w 859"/>
                <a:gd name="T39" fmla="*/ 18546 h 214"/>
                <a:gd name="T40" fmla="*/ 304623 w 859"/>
                <a:gd name="T41" fmla="*/ 58604 h 214"/>
                <a:gd name="T42" fmla="*/ 324781 w 859"/>
                <a:gd name="T43" fmla="*/ 58604 h 214"/>
                <a:gd name="T44" fmla="*/ 638364 w 859"/>
                <a:gd name="T45" fmla="*/ 7418 h 214"/>
                <a:gd name="T46" fmla="*/ 636124 w 859"/>
                <a:gd name="T47" fmla="*/ 3709 h 214"/>
                <a:gd name="T48" fmla="*/ 631644 w 859"/>
                <a:gd name="T49" fmla="*/ 2967 h 214"/>
                <a:gd name="T50" fmla="*/ 562208 w 859"/>
                <a:gd name="T51" fmla="*/ 95695 h 214"/>
                <a:gd name="T52" fmla="*/ 315822 w 859"/>
                <a:gd name="T53" fmla="*/ 151332 h 214"/>
                <a:gd name="T54" fmla="*/ 291930 w 859"/>
                <a:gd name="T55" fmla="*/ 151332 h 214"/>
                <a:gd name="T56" fmla="*/ 291930 w 859"/>
                <a:gd name="T57" fmla="*/ 154299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9"/>
                <a:gd name="T88" fmla="*/ 0 h 214"/>
                <a:gd name="T89" fmla="*/ 859 w 85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w="9525">
              <a:noFill/>
              <a:round/>
              <a:headEnd/>
              <a:tailEnd/>
            </a:ln>
          </p:spPr>
          <p:txBody>
            <a:bodyPr/>
            <a:lstStyle/>
            <a:p>
              <a:endParaRPr lang="en-US"/>
            </a:p>
          </p:txBody>
        </p:sp>
        <p:sp>
          <p:nvSpPr>
            <p:cNvPr id="28751" name="Freeform 7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752" name="Freeform 75"/>
            <p:cNvSpPr>
              <a:spLocks/>
            </p:cNvSpPr>
            <p:nvPr/>
          </p:nvSpPr>
          <p:spPr bwMode="auto">
            <a:xfrm>
              <a:off x="7117149" y="3875536"/>
              <a:ext cx="420688" cy="158750"/>
            </a:xfrm>
            <a:custGeom>
              <a:avLst/>
              <a:gdLst>
                <a:gd name="T0" fmla="*/ 201751 w 563"/>
                <a:gd name="T1" fmla="*/ 51426 h 213"/>
                <a:gd name="T2" fmla="*/ 0 w 563"/>
                <a:gd name="T3" fmla="*/ 84965 h 213"/>
                <a:gd name="T4" fmla="*/ 216695 w 563"/>
                <a:gd name="T5" fmla="*/ 155769 h 213"/>
                <a:gd name="T6" fmla="*/ 420688 w 563"/>
                <a:gd name="T7" fmla="*/ 117758 h 213"/>
                <a:gd name="T8" fmla="*/ 201751 w 563"/>
                <a:gd name="T9" fmla="*/ 51426 h 213"/>
                <a:gd name="T10" fmla="*/ 0 60000 65536"/>
                <a:gd name="T11" fmla="*/ 0 60000 65536"/>
                <a:gd name="T12" fmla="*/ 0 60000 65536"/>
                <a:gd name="T13" fmla="*/ 0 60000 65536"/>
                <a:gd name="T14" fmla="*/ 0 60000 65536"/>
                <a:gd name="T15" fmla="*/ 0 w 563"/>
                <a:gd name="T16" fmla="*/ 0 h 213"/>
                <a:gd name="T17" fmla="*/ 563 w 563"/>
                <a:gd name="T18" fmla="*/ 213 h 213"/>
              </a:gdLst>
              <a:ahLst/>
              <a:cxnLst>
                <a:cxn ang="T10">
                  <a:pos x="T0" y="T1"/>
                </a:cxn>
                <a:cxn ang="T11">
                  <a:pos x="T2" y="T3"/>
                </a:cxn>
                <a:cxn ang="T12">
                  <a:pos x="T4" y="T5"/>
                </a:cxn>
                <a:cxn ang="T13">
                  <a:pos x="T6" y="T7"/>
                </a:cxn>
                <a:cxn ang="T14">
                  <a:pos x="T8" y="T9"/>
                </a:cxn>
              </a:cxnLst>
              <a:rect l="T15" t="T16" r="T17" b="T18"/>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w="9525">
              <a:noFill/>
              <a:round/>
              <a:headEnd/>
              <a:tailEnd/>
            </a:ln>
          </p:spPr>
          <p:txBody>
            <a:bodyPr/>
            <a:lstStyle/>
            <a:p>
              <a:endParaRPr lang="en-US"/>
            </a:p>
          </p:txBody>
        </p:sp>
        <p:sp>
          <p:nvSpPr>
            <p:cNvPr id="28753" name="Freeform 76"/>
            <p:cNvSpPr>
              <a:spLocks/>
            </p:cNvSpPr>
            <p:nvPr/>
          </p:nvSpPr>
          <p:spPr bwMode="auto">
            <a:xfrm>
              <a:off x="7110799" y="3905698"/>
              <a:ext cx="431800" cy="130175"/>
            </a:xfrm>
            <a:custGeom>
              <a:avLst/>
              <a:gdLst>
                <a:gd name="T0" fmla="*/ 207294 w 577"/>
                <a:gd name="T1" fmla="*/ 20948 h 174"/>
                <a:gd name="T2" fmla="*/ 209539 w 577"/>
                <a:gd name="T3" fmla="*/ 17955 h 174"/>
                <a:gd name="T4" fmla="*/ 131710 w 577"/>
                <a:gd name="T5" fmla="*/ 0 h 174"/>
                <a:gd name="T6" fmla="*/ 1497 w 577"/>
                <a:gd name="T7" fmla="*/ 52369 h 174"/>
                <a:gd name="T8" fmla="*/ 1497 w 577"/>
                <a:gd name="T9" fmla="*/ 56858 h 174"/>
                <a:gd name="T10" fmla="*/ 222261 w 577"/>
                <a:gd name="T11" fmla="*/ 129427 h 174"/>
                <a:gd name="T12" fmla="*/ 243215 w 577"/>
                <a:gd name="T13" fmla="*/ 130175 h 174"/>
                <a:gd name="T14" fmla="*/ 428807 w 577"/>
                <a:gd name="T15" fmla="*/ 90524 h 174"/>
                <a:gd name="T16" fmla="*/ 430303 w 577"/>
                <a:gd name="T17" fmla="*/ 86035 h 174"/>
                <a:gd name="T18" fmla="*/ 273897 w 577"/>
                <a:gd name="T19" fmla="*/ 5985 h 174"/>
                <a:gd name="T20" fmla="*/ 205049 w 577"/>
                <a:gd name="T21" fmla="*/ 17955 h 174"/>
                <a:gd name="T22" fmla="*/ 207294 w 577"/>
                <a:gd name="T23" fmla="*/ 20948 h 174"/>
                <a:gd name="T24" fmla="*/ 209539 w 577"/>
                <a:gd name="T25" fmla="*/ 17955 h 174"/>
                <a:gd name="T26" fmla="*/ 207294 w 577"/>
                <a:gd name="T27" fmla="*/ 20948 h 174"/>
                <a:gd name="T28" fmla="*/ 209539 w 577"/>
                <a:gd name="T29" fmla="*/ 23940 h 174"/>
                <a:gd name="T30" fmla="*/ 210287 w 577"/>
                <a:gd name="T31" fmla="*/ 23940 h 174"/>
                <a:gd name="T32" fmla="*/ 273897 w 577"/>
                <a:gd name="T33" fmla="*/ 13466 h 174"/>
                <a:gd name="T34" fmla="*/ 422071 w 577"/>
                <a:gd name="T35" fmla="*/ 89028 h 174"/>
                <a:gd name="T36" fmla="*/ 426562 w 577"/>
                <a:gd name="T37" fmla="*/ 87531 h 174"/>
                <a:gd name="T38" fmla="*/ 423568 w 577"/>
                <a:gd name="T39" fmla="*/ 84539 h 174"/>
                <a:gd name="T40" fmla="*/ 243215 w 577"/>
                <a:gd name="T41" fmla="*/ 122694 h 174"/>
                <a:gd name="T42" fmla="*/ 222261 w 577"/>
                <a:gd name="T43" fmla="*/ 122694 h 174"/>
                <a:gd name="T44" fmla="*/ 8232 w 577"/>
                <a:gd name="T45" fmla="*/ 51621 h 174"/>
                <a:gd name="T46" fmla="*/ 5238 w 577"/>
                <a:gd name="T47" fmla="*/ 54614 h 174"/>
                <a:gd name="T48" fmla="*/ 8980 w 577"/>
                <a:gd name="T49" fmla="*/ 56858 h 174"/>
                <a:gd name="T50" fmla="*/ 131710 w 577"/>
                <a:gd name="T51" fmla="*/ 7481 h 174"/>
                <a:gd name="T52" fmla="*/ 204301 w 577"/>
                <a:gd name="T53" fmla="*/ 23940 h 174"/>
                <a:gd name="T54" fmla="*/ 209539 w 577"/>
                <a:gd name="T55" fmla="*/ 23940 h 174"/>
                <a:gd name="T56" fmla="*/ 207294 w 577"/>
                <a:gd name="T57" fmla="*/ 20948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174"/>
                <a:gd name="T89" fmla="*/ 577 w 577"/>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w="9525">
              <a:noFill/>
              <a:round/>
              <a:headEnd/>
              <a:tailEnd/>
            </a:ln>
          </p:spPr>
          <p:txBody>
            <a:bodyPr/>
            <a:lstStyle/>
            <a:p>
              <a:endParaRPr lang="en-US"/>
            </a:p>
          </p:txBody>
        </p:sp>
        <p:sp>
          <p:nvSpPr>
            <p:cNvPr id="28754" name="Freeform 77"/>
            <p:cNvSpPr>
              <a:spLocks/>
            </p:cNvSpPr>
            <p:nvPr/>
          </p:nvSpPr>
          <p:spPr bwMode="auto">
            <a:xfrm>
              <a:off x="7164774" y="4021586"/>
              <a:ext cx="341313" cy="47625"/>
            </a:xfrm>
            <a:custGeom>
              <a:avLst/>
              <a:gdLst>
                <a:gd name="T0" fmla="*/ 2241 w 457"/>
                <a:gd name="T1" fmla="*/ 6697 h 64"/>
                <a:gd name="T2" fmla="*/ 187461 w 457"/>
                <a:gd name="T3" fmla="*/ 47625 h 64"/>
                <a:gd name="T4" fmla="*/ 338326 w 457"/>
                <a:gd name="T5" fmla="*/ 19348 h 64"/>
                <a:gd name="T6" fmla="*/ 339819 w 457"/>
                <a:gd name="T7" fmla="*/ 14139 h 64"/>
                <a:gd name="T8" fmla="*/ 333098 w 457"/>
                <a:gd name="T9" fmla="*/ 12650 h 64"/>
                <a:gd name="T10" fmla="*/ 187461 w 457"/>
                <a:gd name="T11" fmla="*/ 40928 h 64"/>
                <a:gd name="T12" fmla="*/ 59002 w 457"/>
                <a:gd name="T13" fmla="*/ 20836 h 64"/>
                <a:gd name="T14" fmla="*/ 21659 w 457"/>
                <a:gd name="T15" fmla="*/ 7441 h 64"/>
                <a:gd name="T16" fmla="*/ 11203 w 457"/>
                <a:gd name="T17" fmla="*/ 2977 h 64"/>
                <a:gd name="T18" fmla="*/ 8962 w 457"/>
                <a:gd name="T19" fmla="*/ 1488 h 64"/>
                <a:gd name="T20" fmla="*/ 8215 w 457"/>
                <a:gd name="T21" fmla="*/ 1488 h 64"/>
                <a:gd name="T22" fmla="*/ 1494 w 457"/>
                <a:gd name="T23" fmla="*/ 2232 h 64"/>
                <a:gd name="T24" fmla="*/ 2241 w 457"/>
                <a:gd name="T25" fmla="*/ 669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64"/>
                <a:gd name="T41" fmla="*/ 457 w 4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w="9525">
              <a:noFill/>
              <a:round/>
              <a:headEnd/>
              <a:tailEnd/>
            </a:ln>
          </p:spPr>
          <p:txBody>
            <a:bodyPr/>
            <a:lstStyle/>
            <a:p>
              <a:endParaRPr lang="en-US"/>
            </a:p>
          </p:txBody>
        </p:sp>
        <p:sp>
          <p:nvSpPr>
            <p:cNvPr id="28755" name="Freeform 78"/>
            <p:cNvSpPr>
              <a:spLocks/>
            </p:cNvSpPr>
            <p:nvPr/>
          </p:nvSpPr>
          <p:spPr bwMode="auto">
            <a:xfrm>
              <a:off x="7263199" y="3915223"/>
              <a:ext cx="98425" cy="55562"/>
            </a:xfrm>
            <a:custGeom>
              <a:avLst/>
              <a:gdLst>
                <a:gd name="T0" fmla="*/ 9842 w 130"/>
                <a:gd name="T1" fmla="*/ 52599 h 75"/>
                <a:gd name="T2" fmla="*/ 9842 w 130"/>
                <a:gd name="T3" fmla="*/ 52599 h 75"/>
                <a:gd name="T4" fmla="*/ 31799 w 130"/>
                <a:gd name="T5" fmla="*/ 31115 h 75"/>
                <a:gd name="T6" fmla="*/ 93882 w 130"/>
                <a:gd name="T7" fmla="*/ 7408 h 75"/>
                <a:gd name="T8" fmla="*/ 97668 w 130"/>
                <a:gd name="T9" fmla="*/ 2963 h 75"/>
                <a:gd name="T10" fmla="*/ 92368 w 130"/>
                <a:gd name="T11" fmla="*/ 0 h 75"/>
                <a:gd name="T12" fmla="*/ 21956 w 130"/>
                <a:gd name="T13" fmla="*/ 28151 h 75"/>
                <a:gd name="T14" fmla="*/ 757 w 130"/>
                <a:gd name="T15" fmla="*/ 49635 h 75"/>
                <a:gd name="T16" fmla="*/ 3028 w 130"/>
                <a:gd name="T17" fmla="*/ 54821 h 75"/>
                <a:gd name="T18" fmla="*/ 9842 w 130"/>
                <a:gd name="T19" fmla="*/ 52599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5"/>
                <a:gd name="T32" fmla="*/ 130 w 13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w="9525">
              <a:noFill/>
              <a:round/>
              <a:headEnd/>
              <a:tailEnd/>
            </a:ln>
          </p:spPr>
          <p:txBody>
            <a:bodyPr/>
            <a:lstStyle/>
            <a:p>
              <a:endParaRPr lang="en-US"/>
            </a:p>
          </p:txBody>
        </p:sp>
        <p:sp>
          <p:nvSpPr>
            <p:cNvPr id="28756" name="Freeform 79"/>
            <p:cNvSpPr>
              <a:spLocks/>
            </p:cNvSpPr>
            <p:nvPr/>
          </p:nvSpPr>
          <p:spPr bwMode="auto">
            <a:xfrm>
              <a:off x="7123499" y="3915223"/>
              <a:ext cx="376238" cy="79375"/>
            </a:xfrm>
            <a:custGeom>
              <a:avLst/>
              <a:gdLst>
                <a:gd name="T0" fmla="*/ 47030 w 504"/>
                <a:gd name="T1" fmla="*/ 21513 h 107"/>
                <a:gd name="T2" fmla="*/ 61213 w 504"/>
                <a:gd name="T3" fmla="*/ 27447 h 107"/>
                <a:gd name="T4" fmla="*/ 120934 w 504"/>
                <a:gd name="T5" fmla="*/ 41542 h 107"/>
                <a:gd name="T6" fmla="*/ 159752 w 504"/>
                <a:gd name="T7" fmla="*/ 77150 h 107"/>
                <a:gd name="T8" fmla="*/ 308306 w 504"/>
                <a:gd name="T9" fmla="*/ 45993 h 107"/>
                <a:gd name="T10" fmla="*/ 318011 w 504"/>
                <a:gd name="T11" fmla="*/ 22255 h 107"/>
                <a:gd name="T12" fmla="*/ 163484 w 504"/>
                <a:gd name="T13" fmla="*/ 43768 h 107"/>
                <a:gd name="T14" fmla="*/ 146315 w 504"/>
                <a:gd name="T15" fmla="*/ 34866 h 107"/>
                <a:gd name="T16" fmla="*/ 138850 w 504"/>
                <a:gd name="T17" fmla="*/ 4451 h 107"/>
                <a:gd name="T18" fmla="*/ 47030 w 504"/>
                <a:gd name="T19" fmla="*/ 2151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107"/>
                <a:gd name="T32" fmla="*/ 504 w 5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w="9525">
              <a:noFill/>
              <a:round/>
              <a:headEnd/>
              <a:tailEnd/>
            </a:ln>
          </p:spPr>
          <p:txBody>
            <a:bodyPr/>
            <a:lstStyle/>
            <a:p>
              <a:endParaRPr lang="en-US"/>
            </a:p>
          </p:txBody>
        </p:sp>
        <p:sp>
          <p:nvSpPr>
            <p:cNvPr id="28757" name="Freeform 80"/>
            <p:cNvSpPr>
              <a:spLocks/>
            </p:cNvSpPr>
            <p:nvPr/>
          </p:nvSpPr>
          <p:spPr bwMode="auto">
            <a:xfrm>
              <a:off x="7306062" y="3929511"/>
              <a:ext cx="150813" cy="34925"/>
            </a:xfrm>
            <a:custGeom>
              <a:avLst/>
              <a:gdLst>
                <a:gd name="T0" fmla="*/ 55248 w 202"/>
                <a:gd name="T1" fmla="*/ 3715 h 47"/>
                <a:gd name="T2" fmla="*/ 10452 w 202"/>
                <a:gd name="T3" fmla="*/ 31210 h 47"/>
                <a:gd name="T4" fmla="*/ 107510 w 202"/>
                <a:gd name="T5" fmla="*/ 17091 h 47"/>
                <a:gd name="T6" fmla="*/ 55248 w 202"/>
                <a:gd name="T7" fmla="*/ 3715 h 47"/>
                <a:gd name="T8" fmla="*/ 0 60000 65536"/>
                <a:gd name="T9" fmla="*/ 0 60000 65536"/>
                <a:gd name="T10" fmla="*/ 0 60000 65536"/>
                <a:gd name="T11" fmla="*/ 0 60000 65536"/>
                <a:gd name="T12" fmla="*/ 0 w 202"/>
                <a:gd name="T13" fmla="*/ 0 h 47"/>
                <a:gd name="T14" fmla="*/ 202 w 202"/>
                <a:gd name="T15" fmla="*/ 47 h 47"/>
              </a:gdLst>
              <a:ahLst/>
              <a:cxnLst>
                <a:cxn ang="T8">
                  <a:pos x="T0" y="T1"/>
                </a:cxn>
                <a:cxn ang="T9">
                  <a:pos x="T2" y="T3"/>
                </a:cxn>
                <a:cxn ang="T10">
                  <a:pos x="T4" y="T5"/>
                </a:cxn>
                <a:cxn ang="T11">
                  <a:pos x="T6" y="T7"/>
                </a:cxn>
              </a:cxnLst>
              <a:rect l="T12" t="T13" r="T14" b="T15"/>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w="9525">
              <a:noFill/>
              <a:round/>
              <a:headEnd/>
              <a:tailEnd/>
            </a:ln>
          </p:spPr>
          <p:txBody>
            <a:bodyPr/>
            <a:lstStyle/>
            <a:p>
              <a:endParaRPr lang="en-US"/>
            </a:p>
          </p:txBody>
        </p:sp>
        <p:sp>
          <p:nvSpPr>
            <p:cNvPr id="28758" name="Freeform 81"/>
            <p:cNvSpPr>
              <a:spLocks/>
            </p:cNvSpPr>
            <p:nvPr/>
          </p:nvSpPr>
          <p:spPr bwMode="auto">
            <a:xfrm>
              <a:off x="7075874" y="3629473"/>
              <a:ext cx="492125" cy="115887"/>
            </a:xfrm>
            <a:custGeom>
              <a:avLst/>
              <a:gdLst>
                <a:gd name="T0" fmla="*/ 23933 w 658"/>
                <a:gd name="T1" fmla="*/ 25257 h 156"/>
                <a:gd name="T2" fmla="*/ 443511 w 658"/>
                <a:gd name="T3" fmla="*/ 16343 h 156"/>
                <a:gd name="T4" fmla="*/ 481654 w 658"/>
                <a:gd name="T5" fmla="*/ 26743 h 156"/>
                <a:gd name="T6" fmla="*/ 197448 w 658"/>
                <a:gd name="T7" fmla="*/ 107715 h 156"/>
                <a:gd name="T8" fmla="*/ 4487 w 658"/>
                <a:gd name="T9" fmla="*/ 46058 h 156"/>
                <a:gd name="T10" fmla="*/ 23933 w 658"/>
                <a:gd name="T11" fmla="*/ 25257 h 156"/>
                <a:gd name="T12" fmla="*/ 0 60000 65536"/>
                <a:gd name="T13" fmla="*/ 0 60000 65536"/>
                <a:gd name="T14" fmla="*/ 0 60000 65536"/>
                <a:gd name="T15" fmla="*/ 0 60000 65536"/>
                <a:gd name="T16" fmla="*/ 0 60000 65536"/>
                <a:gd name="T17" fmla="*/ 0 60000 65536"/>
                <a:gd name="T18" fmla="*/ 0 w 658"/>
                <a:gd name="T19" fmla="*/ 0 h 156"/>
                <a:gd name="T20" fmla="*/ 658 w 65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w="9525">
              <a:noFill/>
              <a:round/>
              <a:headEnd/>
              <a:tailEnd/>
            </a:ln>
          </p:spPr>
          <p:txBody>
            <a:bodyPr/>
            <a:lstStyle/>
            <a:p>
              <a:endParaRPr lang="en-US"/>
            </a:p>
          </p:txBody>
        </p:sp>
        <p:sp>
          <p:nvSpPr>
            <p:cNvPr id="28759" name="Freeform 82"/>
            <p:cNvSpPr>
              <a:spLocks/>
            </p:cNvSpPr>
            <p:nvPr/>
          </p:nvSpPr>
          <p:spPr bwMode="auto">
            <a:xfrm>
              <a:off x="7123499" y="3651698"/>
              <a:ext cx="381000" cy="80962"/>
            </a:xfrm>
            <a:custGeom>
              <a:avLst/>
              <a:gdLst>
                <a:gd name="T0" fmla="*/ 18750 w 508"/>
                <a:gd name="T1" fmla="*/ 18160 h 107"/>
                <a:gd name="T2" fmla="*/ 343500 w 508"/>
                <a:gd name="T3" fmla="*/ 11350 h 107"/>
                <a:gd name="T4" fmla="*/ 372750 w 508"/>
                <a:gd name="T5" fmla="*/ 18916 h 107"/>
                <a:gd name="T6" fmla="*/ 153000 w 508"/>
                <a:gd name="T7" fmla="*/ 75665 h 107"/>
                <a:gd name="T8" fmla="*/ 3750 w 508"/>
                <a:gd name="T9" fmla="*/ 32536 h 107"/>
                <a:gd name="T10" fmla="*/ 18750 w 508"/>
                <a:gd name="T11" fmla="*/ 18160 h 107"/>
                <a:gd name="T12" fmla="*/ 0 60000 65536"/>
                <a:gd name="T13" fmla="*/ 0 60000 65536"/>
                <a:gd name="T14" fmla="*/ 0 60000 65536"/>
                <a:gd name="T15" fmla="*/ 0 60000 65536"/>
                <a:gd name="T16" fmla="*/ 0 60000 65536"/>
                <a:gd name="T17" fmla="*/ 0 60000 65536"/>
                <a:gd name="T18" fmla="*/ 0 w 508"/>
                <a:gd name="T19" fmla="*/ 0 h 107"/>
                <a:gd name="T20" fmla="*/ 508 w 5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w="9525">
              <a:noFill/>
              <a:round/>
              <a:headEnd/>
              <a:tailEnd/>
            </a:ln>
          </p:spPr>
          <p:txBody>
            <a:bodyPr/>
            <a:lstStyle/>
            <a:p>
              <a:endParaRPr lang="en-US"/>
            </a:p>
          </p:txBody>
        </p:sp>
        <p:sp>
          <p:nvSpPr>
            <p:cNvPr id="28760" name="Freeform 83"/>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8761" name="Freeform 84"/>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762" name="Freeform 85"/>
            <p:cNvSpPr>
              <a:spLocks/>
            </p:cNvSpPr>
            <p:nvPr/>
          </p:nvSpPr>
          <p:spPr bwMode="auto">
            <a:xfrm>
              <a:off x="6844099" y="3488186"/>
              <a:ext cx="960438" cy="547687"/>
            </a:xfrm>
            <a:custGeom>
              <a:avLst/>
              <a:gdLst>
                <a:gd name="T0" fmla="*/ 5984 w 1284"/>
                <a:gd name="T1" fmla="*/ 38106 h 733"/>
                <a:gd name="T2" fmla="*/ 1496 w 1284"/>
                <a:gd name="T3" fmla="*/ 39601 h 733"/>
                <a:gd name="T4" fmla="*/ 95745 w 1284"/>
                <a:gd name="T5" fmla="*/ 103112 h 733"/>
                <a:gd name="T6" fmla="*/ 456283 w 1284"/>
                <a:gd name="T7" fmla="*/ 165875 h 733"/>
                <a:gd name="T8" fmla="*/ 476479 w 1284"/>
                <a:gd name="T9" fmla="*/ 165875 h 733"/>
                <a:gd name="T10" fmla="*/ 857213 w 1284"/>
                <a:gd name="T11" fmla="*/ 84432 h 733"/>
                <a:gd name="T12" fmla="*/ 958942 w 1284"/>
                <a:gd name="T13" fmla="*/ 5977 h 733"/>
                <a:gd name="T14" fmla="*/ 957446 w 1284"/>
                <a:gd name="T15" fmla="*/ 1494 h 733"/>
                <a:gd name="T16" fmla="*/ 950714 w 1284"/>
                <a:gd name="T17" fmla="*/ 2242 h 733"/>
                <a:gd name="T18" fmla="*/ 860205 w 1284"/>
                <a:gd name="T19" fmla="*/ 251802 h 733"/>
                <a:gd name="T20" fmla="*/ 757729 w 1284"/>
                <a:gd name="T21" fmla="*/ 457278 h 733"/>
                <a:gd name="T22" fmla="*/ 510139 w 1284"/>
                <a:gd name="T23" fmla="*/ 540215 h 733"/>
                <a:gd name="T24" fmla="*/ 489195 w 1284"/>
                <a:gd name="T25" fmla="*/ 540215 h 733"/>
                <a:gd name="T26" fmla="*/ 242354 w 1284"/>
                <a:gd name="T27" fmla="*/ 440840 h 733"/>
                <a:gd name="T28" fmla="*/ 144365 w 1284"/>
                <a:gd name="T29" fmla="*/ 273470 h 733"/>
                <a:gd name="T30" fmla="*/ 9724 w 1284"/>
                <a:gd name="T31" fmla="*/ 35865 h 733"/>
                <a:gd name="T32" fmla="*/ 2992 w 1284"/>
                <a:gd name="T33" fmla="*/ 35118 h 733"/>
                <a:gd name="T34" fmla="*/ 1496 w 1284"/>
                <a:gd name="T35" fmla="*/ 39601 h 733"/>
                <a:gd name="T36" fmla="*/ 5984 w 1284"/>
                <a:gd name="T37" fmla="*/ 38106 h 733"/>
                <a:gd name="T38" fmla="*/ 2244 w 1284"/>
                <a:gd name="T39" fmla="*/ 40348 h 733"/>
                <a:gd name="T40" fmla="*/ 134641 w 1284"/>
                <a:gd name="T41" fmla="*/ 274964 h 733"/>
                <a:gd name="T42" fmla="*/ 234125 w 1284"/>
                <a:gd name="T43" fmla="*/ 445323 h 733"/>
                <a:gd name="T44" fmla="*/ 489195 w 1284"/>
                <a:gd name="T45" fmla="*/ 546940 h 733"/>
                <a:gd name="T46" fmla="*/ 510139 w 1284"/>
                <a:gd name="T47" fmla="*/ 547687 h 733"/>
                <a:gd name="T48" fmla="*/ 765209 w 1284"/>
                <a:gd name="T49" fmla="*/ 461761 h 733"/>
                <a:gd name="T50" fmla="*/ 869929 w 1284"/>
                <a:gd name="T51" fmla="*/ 251802 h 733"/>
                <a:gd name="T52" fmla="*/ 921542 w 1284"/>
                <a:gd name="T53" fmla="*/ 65752 h 733"/>
                <a:gd name="T54" fmla="*/ 947722 w 1284"/>
                <a:gd name="T55" fmla="*/ 20921 h 733"/>
                <a:gd name="T56" fmla="*/ 955950 w 1284"/>
                <a:gd name="T57" fmla="*/ 9713 h 733"/>
                <a:gd name="T58" fmla="*/ 958194 w 1284"/>
                <a:gd name="T59" fmla="*/ 7472 h 733"/>
                <a:gd name="T60" fmla="*/ 958942 w 1284"/>
                <a:gd name="T61" fmla="*/ 6725 h 733"/>
                <a:gd name="T62" fmla="*/ 954454 w 1284"/>
                <a:gd name="T63" fmla="*/ 4483 h 733"/>
                <a:gd name="T64" fmla="*/ 949966 w 1284"/>
                <a:gd name="T65" fmla="*/ 2989 h 733"/>
                <a:gd name="T66" fmla="*/ 949966 w 1284"/>
                <a:gd name="T67" fmla="*/ 2989 h 733"/>
                <a:gd name="T68" fmla="*/ 844497 w 1284"/>
                <a:gd name="T69" fmla="*/ 82190 h 733"/>
                <a:gd name="T70" fmla="*/ 475731 w 1284"/>
                <a:gd name="T71" fmla="*/ 158403 h 733"/>
                <a:gd name="T72" fmla="*/ 456283 w 1284"/>
                <a:gd name="T73" fmla="*/ 158403 h 733"/>
                <a:gd name="T74" fmla="*/ 100233 w 1284"/>
                <a:gd name="T75" fmla="*/ 97134 h 733"/>
                <a:gd name="T76" fmla="*/ 29920 w 1284"/>
                <a:gd name="T77" fmla="*/ 54545 h 733"/>
                <a:gd name="T78" fmla="*/ 14212 w 1284"/>
                <a:gd name="T79" fmla="*/ 41095 h 733"/>
                <a:gd name="T80" fmla="*/ 11220 w 1284"/>
                <a:gd name="T81" fmla="*/ 37359 h 733"/>
                <a:gd name="T82" fmla="*/ 10472 w 1284"/>
                <a:gd name="T83" fmla="*/ 36612 h 733"/>
                <a:gd name="T84" fmla="*/ 9724 w 1284"/>
                <a:gd name="T85" fmla="*/ 35865 h 733"/>
                <a:gd name="T86" fmla="*/ 5984 w 1284"/>
                <a:gd name="T87" fmla="*/ 38106 h 733"/>
                <a:gd name="T88" fmla="*/ 2244 w 1284"/>
                <a:gd name="T89" fmla="*/ 40348 h 733"/>
                <a:gd name="T90" fmla="*/ 5984 w 1284"/>
                <a:gd name="T91" fmla="*/ 3810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4"/>
                <a:gd name="T139" fmla="*/ 0 h 733"/>
                <a:gd name="T140" fmla="*/ 1284 w 1284"/>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w="9525">
              <a:noFill/>
              <a:round/>
              <a:headEnd/>
              <a:tailEnd/>
            </a:ln>
          </p:spPr>
          <p:txBody>
            <a:bodyPr/>
            <a:lstStyle/>
            <a:p>
              <a:endParaRPr lang="en-US"/>
            </a:p>
          </p:txBody>
        </p:sp>
        <p:sp>
          <p:nvSpPr>
            <p:cNvPr id="28763" name="Freeform 86"/>
            <p:cNvSpPr>
              <a:spLocks/>
            </p:cNvSpPr>
            <p:nvPr/>
          </p:nvSpPr>
          <p:spPr bwMode="auto">
            <a:xfrm>
              <a:off x="6850449" y="3526286"/>
              <a:ext cx="15875" cy="14287"/>
            </a:xfrm>
            <a:custGeom>
              <a:avLst/>
              <a:gdLst>
                <a:gd name="T0" fmla="*/ 15875 w 20"/>
                <a:gd name="T1" fmla="*/ 14287 h 19"/>
                <a:gd name="T2" fmla="*/ 0 w 20"/>
                <a:gd name="T3" fmla="*/ 0 h 19"/>
                <a:gd name="T4" fmla="*/ 15875 w 20"/>
                <a:gd name="T5" fmla="*/ 14287 h 19"/>
                <a:gd name="T6" fmla="*/ 0 60000 65536"/>
                <a:gd name="T7" fmla="*/ 0 60000 65536"/>
                <a:gd name="T8" fmla="*/ 0 60000 65536"/>
                <a:gd name="T9" fmla="*/ 0 w 20"/>
                <a:gd name="T10" fmla="*/ 0 h 19"/>
                <a:gd name="T11" fmla="*/ 20 w 20"/>
                <a:gd name="T12" fmla="*/ 19 h 19"/>
              </a:gdLst>
              <a:ahLst/>
              <a:cxnLst>
                <a:cxn ang="T6">
                  <a:pos x="T0" y="T1"/>
                </a:cxn>
                <a:cxn ang="T7">
                  <a:pos x="T2" y="T3"/>
                </a:cxn>
                <a:cxn ang="T8">
                  <a:pos x="T4" y="T5"/>
                </a:cxn>
              </a:cxnLst>
              <a:rect l="T9" t="T10" r="T11" b="T12"/>
              <a:pathLst>
                <a:path w="20" h="19">
                  <a:moveTo>
                    <a:pt x="20" y="19"/>
                  </a:moveTo>
                  <a:cubicBezTo>
                    <a:pt x="13" y="13"/>
                    <a:pt x="7" y="6"/>
                    <a:pt x="0" y="0"/>
                  </a:cubicBezTo>
                  <a:cubicBezTo>
                    <a:pt x="0" y="0"/>
                    <a:pt x="6" y="7"/>
                    <a:pt x="20" y="19"/>
                  </a:cubicBezTo>
                  <a:close/>
                </a:path>
              </a:pathLst>
            </a:custGeom>
            <a:solidFill>
              <a:srgbClr val="8E2137"/>
            </a:solidFill>
            <a:ln w="9525">
              <a:noFill/>
              <a:round/>
              <a:headEnd/>
              <a:tailEnd/>
            </a:ln>
          </p:spPr>
          <p:txBody>
            <a:bodyPr/>
            <a:lstStyle/>
            <a:p>
              <a:endParaRPr lang="en-US"/>
            </a:p>
          </p:txBody>
        </p:sp>
        <p:sp>
          <p:nvSpPr>
            <p:cNvPr id="28764" name="Freeform 87"/>
            <p:cNvSpPr>
              <a:spLocks/>
            </p:cNvSpPr>
            <p:nvPr/>
          </p:nvSpPr>
          <p:spPr bwMode="auto">
            <a:xfrm>
              <a:off x="6844099" y="3521523"/>
              <a:ext cx="26988" cy="23812"/>
            </a:xfrm>
            <a:custGeom>
              <a:avLst/>
              <a:gdLst>
                <a:gd name="T0" fmla="*/ 21590 w 35"/>
                <a:gd name="T1" fmla="*/ 19203 h 31"/>
                <a:gd name="T2" fmla="*/ 25446 w 35"/>
                <a:gd name="T3" fmla="*/ 17667 h 31"/>
                <a:gd name="T4" fmla="*/ 10024 w 35"/>
                <a:gd name="T5" fmla="*/ 2304 h 31"/>
                <a:gd name="T6" fmla="*/ 3084 w 35"/>
                <a:gd name="T7" fmla="*/ 1536 h 31"/>
                <a:gd name="T8" fmla="*/ 1542 w 35"/>
                <a:gd name="T9" fmla="*/ 6145 h 31"/>
                <a:gd name="T10" fmla="*/ 17735 w 35"/>
                <a:gd name="T11" fmla="*/ 22276 h 31"/>
                <a:gd name="T12" fmla="*/ 24675 w 35"/>
                <a:gd name="T13" fmla="*/ 22276 h 31"/>
                <a:gd name="T14" fmla="*/ 25446 w 35"/>
                <a:gd name="T15" fmla="*/ 17667 h 31"/>
                <a:gd name="T16" fmla="*/ 21590 w 35"/>
                <a:gd name="T17" fmla="*/ 19203 h 31"/>
                <a:gd name="T18" fmla="*/ 25446 w 35"/>
                <a:gd name="T19" fmla="*/ 16899 h 31"/>
                <a:gd name="T20" fmla="*/ 13880 w 35"/>
                <a:gd name="T21" fmla="*/ 6145 h 31"/>
                <a:gd name="T22" fmla="*/ 10795 w 35"/>
                <a:gd name="T23" fmla="*/ 3073 h 31"/>
                <a:gd name="T24" fmla="*/ 10795 w 35"/>
                <a:gd name="T25" fmla="*/ 3073 h 31"/>
                <a:gd name="T26" fmla="*/ 10024 w 35"/>
                <a:gd name="T27" fmla="*/ 2304 h 31"/>
                <a:gd name="T28" fmla="*/ 6169 w 35"/>
                <a:gd name="T29" fmla="*/ 4609 h 31"/>
                <a:gd name="T30" fmla="*/ 2313 w 35"/>
                <a:gd name="T31" fmla="*/ 6913 h 31"/>
                <a:gd name="T32" fmla="*/ 16964 w 35"/>
                <a:gd name="T33" fmla="*/ 21508 h 31"/>
                <a:gd name="T34" fmla="*/ 21590 w 35"/>
                <a:gd name="T35" fmla="*/ 19203 h 31"/>
                <a:gd name="T36" fmla="*/ 25446 w 35"/>
                <a:gd name="T37" fmla="*/ 16899 h 31"/>
                <a:gd name="T38" fmla="*/ 21590 w 35"/>
                <a:gd name="T39" fmla="*/ 19203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31"/>
                <a:gd name="T62" fmla="*/ 35 w 3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w="9525">
              <a:noFill/>
              <a:round/>
              <a:headEnd/>
              <a:tailEnd/>
            </a:ln>
          </p:spPr>
          <p:txBody>
            <a:bodyPr/>
            <a:lstStyle/>
            <a:p>
              <a:endParaRPr lang="en-US"/>
            </a:p>
          </p:txBody>
        </p:sp>
        <p:sp>
          <p:nvSpPr>
            <p:cNvPr id="28765" name="Freeform 88"/>
            <p:cNvSpPr>
              <a:spLocks/>
            </p:cNvSpPr>
            <p:nvPr/>
          </p:nvSpPr>
          <p:spPr bwMode="auto">
            <a:xfrm>
              <a:off x="7793424" y="3492948"/>
              <a:ext cx="4763" cy="6350"/>
            </a:xfrm>
            <a:custGeom>
              <a:avLst/>
              <a:gdLst>
                <a:gd name="T0" fmla="*/ 0 w 6"/>
                <a:gd name="T1" fmla="*/ 6350 h 8"/>
                <a:gd name="T2" fmla="*/ 4763 w 6"/>
                <a:gd name="T3" fmla="*/ 0 h 8"/>
                <a:gd name="T4" fmla="*/ 0 w 6"/>
                <a:gd name="T5" fmla="*/ 6350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8"/>
                  </a:moveTo>
                  <a:cubicBezTo>
                    <a:pt x="4" y="3"/>
                    <a:pt x="6" y="0"/>
                    <a:pt x="6" y="0"/>
                  </a:cubicBezTo>
                  <a:cubicBezTo>
                    <a:pt x="6" y="0"/>
                    <a:pt x="4" y="3"/>
                    <a:pt x="0" y="8"/>
                  </a:cubicBezTo>
                  <a:close/>
                </a:path>
              </a:pathLst>
            </a:custGeom>
            <a:solidFill>
              <a:srgbClr val="8E2137"/>
            </a:solidFill>
            <a:ln w="9525">
              <a:noFill/>
              <a:round/>
              <a:headEnd/>
              <a:tailEnd/>
            </a:ln>
          </p:spPr>
          <p:txBody>
            <a:bodyPr/>
            <a:lstStyle/>
            <a:p>
              <a:endParaRPr lang="en-US"/>
            </a:p>
          </p:txBody>
        </p:sp>
        <p:sp>
          <p:nvSpPr>
            <p:cNvPr id="28766" name="Freeform 89"/>
            <p:cNvSpPr>
              <a:spLocks/>
            </p:cNvSpPr>
            <p:nvPr/>
          </p:nvSpPr>
          <p:spPr bwMode="auto">
            <a:xfrm>
              <a:off x="7787074" y="3488186"/>
              <a:ext cx="17463" cy="14287"/>
            </a:xfrm>
            <a:custGeom>
              <a:avLst/>
              <a:gdLst>
                <a:gd name="T0" fmla="*/ 6350 w 22"/>
                <a:gd name="T1" fmla="*/ 10527 h 19"/>
                <a:gd name="T2" fmla="*/ 10319 w 22"/>
                <a:gd name="T3" fmla="*/ 12031 h 19"/>
                <a:gd name="T4" fmla="*/ 15875 w 22"/>
                <a:gd name="T5" fmla="*/ 6016 h 19"/>
                <a:gd name="T6" fmla="*/ 14288 w 22"/>
                <a:gd name="T7" fmla="*/ 1504 h 19"/>
                <a:gd name="T8" fmla="*/ 7144 w 22"/>
                <a:gd name="T9" fmla="*/ 2256 h 19"/>
                <a:gd name="T10" fmla="*/ 1588 w 22"/>
                <a:gd name="T11" fmla="*/ 8271 h 19"/>
                <a:gd name="T12" fmla="*/ 3969 w 22"/>
                <a:gd name="T13" fmla="*/ 13535 h 19"/>
                <a:gd name="T14" fmla="*/ 10319 w 22"/>
                <a:gd name="T15" fmla="*/ 12031 h 19"/>
                <a:gd name="T16" fmla="*/ 6350 w 22"/>
                <a:gd name="T17" fmla="*/ 10527 h 19"/>
                <a:gd name="T18" fmla="*/ 11113 w 22"/>
                <a:gd name="T19" fmla="*/ 12031 h 19"/>
                <a:gd name="T20" fmla="*/ 14288 w 22"/>
                <a:gd name="T21" fmla="*/ 7519 h 19"/>
                <a:gd name="T22" fmla="*/ 15875 w 22"/>
                <a:gd name="T23" fmla="*/ 6016 h 19"/>
                <a:gd name="T24" fmla="*/ 11113 w 22"/>
                <a:gd name="T25" fmla="*/ 4512 h 19"/>
                <a:gd name="T26" fmla="*/ 6350 w 22"/>
                <a:gd name="T27" fmla="*/ 3008 h 19"/>
                <a:gd name="T28" fmla="*/ 5556 w 22"/>
                <a:gd name="T29" fmla="*/ 4512 h 19"/>
                <a:gd name="T30" fmla="*/ 1588 w 22"/>
                <a:gd name="T31" fmla="*/ 8271 h 19"/>
                <a:gd name="T32" fmla="*/ 6350 w 22"/>
                <a:gd name="T33" fmla="*/ 10527 h 19"/>
                <a:gd name="T34" fmla="*/ 11113 w 22"/>
                <a:gd name="T35" fmla="*/ 12031 h 19"/>
                <a:gd name="T36" fmla="*/ 6350 w 22"/>
                <a:gd name="T37" fmla="*/ 1052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w="9525">
              <a:noFill/>
              <a:round/>
              <a:headEnd/>
              <a:tailEnd/>
            </a:ln>
          </p:spPr>
          <p:txBody>
            <a:bodyPr/>
            <a:lstStyle/>
            <a:p>
              <a:endParaRPr lang="en-US"/>
            </a:p>
          </p:txBody>
        </p:sp>
        <p:grpSp>
          <p:nvGrpSpPr>
            <p:cNvPr id="28767" name="Group 989"/>
            <p:cNvGrpSpPr>
              <a:grpSpLocks/>
            </p:cNvGrpSpPr>
            <p:nvPr/>
          </p:nvGrpSpPr>
          <p:grpSpPr bwMode="auto">
            <a:xfrm rot="353496">
              <a:off x="6693705" y="2375138"/>
              <a:ext cx="1335836" cy="1099780"/>
              <a:chOff x="1186508" y="491951"/>
              <a:chExt cx="1335836" cy="1099780"/>
            </a:xfrm>
          </p:grpSpPr>
          <p:sp>
            <p:nvSpPr>
              <p:cNvPr id="28768" name="Freeform 34"/>
              <p:cNvSpPr>
                <a:spLocks/>
              </p:cNvSpPr>
              <p:nvPr/>
            </p:nvSpPr>
            <p:spPr bwMode="auto">
              <a:xfrm rot="-483715">
                <a:off x="1186508" y="611860"/>
                <a:ext cx="372817" cy="218382"/>
              </a:xfrm>
              <a:custGeom>
                <a:avLst/>
                <a:gdLst>
                  <a:gd name="T0" fmla="*/ 0 w 245"/>
                  <a:gd name="T1" fmla="*/ 218382 h 143"/>
                  <a:gd name="T2" fmla="*/ 162822 w 245"/>
                  <a:gd name="T3" fmla="*/ 45814 h 143"/>
                  <a:gd name="T4" fmla="*/ 343905 w 245"/>
                  <a:gd name="T5" fmla="*/ 113009 h 143"/>
                  <a:gd name="T6" fmla="*/ 0 w 245"/>
                  <a:gd name="T7" fmla="*/ 218382 h 143"/>
                  <a:gd name="T8" fmla="*/ 0 60000 65536"/>
                  <a:gd name="T9" fmla="*/ 0 60000 65536"/>
                  <a:gd name="T10" fmla="*/ 0 60000 65536"/>
                  <a:gd name="T11" fmla="*/ 0 60000 65536"/>
                  <a:gd name="T12" fmla="*/ 0 w 245"/>
                  <a:gd name="T13" fmla="*/ 0 h 143"/>
                  <a:gd name="T14" fmla="*/ 245 w 245"/>
                  <a:gd name="T15" fmla="*/ 143 h 143"/>
                </a:gdLst>
                <a:ahLst/>
                <a:cxnLst>
                  <a:cxn ang="T8">
                    <a:pos x="T0" y="T1"/>
                  </a:cxn>
                  <a:cxn ang="T9">
                    <a:pos x="T2" y="T3"/>
                  </a:cxn>
                  <a:cxn ang="T10">
                    <a:pos x="T4" y="T5"/>
                  </a:cxn>
                  <a:cxn ang="T11">
                    <a:pos x="T6" y="T7"/>
                  </a:cxn>
                </a:cxnLst>
                <a:rect l="T12" t="T13" r="T14" b="T15"/>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w="9525">
                <a:noFill/>
                <a:round/>
                <a:headEnd/>
                <a:tailEnd/>
              </a:ln>
            </p:spPr>
            <p:txBody>
              <a:bodyPr/>
              <a:lstStyle/>
              <a:p>
                <a:endParaRPr lang="en-US"/>
              </a:p>
            </p:txBody>
          </p:sp>
          <p:sp>
            <p:nvSpPr>
              <p:cNvPr id="28769" name="Freeform 35"/>
              <p:cNvSpPr>
                <a:spLocks/>
              </p:cNvSpPr>
              <p:nvPr/>
            </p:nvSpPr>
            <p:spPr bwMode="auto">
              <a:xfrm rot="-483715">
                <a:off x="2094576" y="491951"/>
                <a:ext cx="370403" cy="220793"/>
              </a:xfrm>
              <a:custGeom>
                <a:avLst/>
                <a:gdLst>
                  <a:gd name="T0" fmla="*/ 370403 w 243"/>
                  <a:gd name="T1" fmla="*/ 220793 h 145"/>
                  <a:gd name="T2" fmla="*/ 211877 w 243"/>
                  <a:gd name="T3" fmla="*/ 47204 h 145"/>
                  <a:gd name="T4" fmla="*/ 28962 w 243"/>
                  <a:gd name="T5" fmla="*/ 109635 h 145"/>
                  <a:gd name="T6" fmla="*/ 370403 w 243"/>
                  <a:gd name="T7" fmla="*/ 220793 h 145"/>
                  <a:gd name="T8" fmla="*/ 0 60000 65536"/>
                  <a:gd name="T9" fmla="*/ 0 60000 65536"/>
                  <a:gd name="T10" fmla="*/ 0 60000 65536"/>
                  <a:gd name="T11" fmla="*/ 0 60000 65536"/>
                  <a:gd name="T12" fmla="*/ 0 w 243"/>
                  <a:gd name="T13" fmla="*/ 0 h 145"/>
                  <a:gd name="T14" fmla="*/ 243 w 243"/>
                  <a:gd name="T15" fmla="*/ 145 h 145"/>
                </a:gdLst>
                <a:ahLst/>
                <a:cxnLst>
                  <a:cxn ang="T8">
                    <a:pos x="T0" y="T1"/>
                  </a:cxn>
                  <a:cxn ang="T9">
                    <a:pos x="T2" y="T3"/>
                  </a:cxn>
                  <a:cxn ang="T10">
                    <a:pos x="T4" y="T5"/>
                  </a:cxn>
                  <a:cxn ang="T11">
                    <a:pos x="T6" y="T7"/>
                  </a:cxn>
                </a:cxnLst>
                <a:rect l="T12" t="T13" r="T14" b="T15"/>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w="9525">
                <a:noFill/>
                <a:round/>
                <a:headEnd/>
                <a:tailEnd/>
              </a:ln>
            </p:spPr>
            <p:txBody>
              <a:bodyPr/>
              <a:lstStyle/>
              <a:p>
                <a:endParaRPr lang="en-US"/>
              </a:p>
            </p:txBody>
          </p:sp>
          <p:sp>
            <p:nvSpPr>
              <p:cNvPr id="28770" name="Freeform 36"/>
              <p:cNvSpPr>
                <a:spLocks/>
              </p:cNvSpPr>
              <p:nvPr/>
            </p:nvSpPr>
            <p:spPr bwMode="auto">
              <a:xfrm rot="-483715">
                <a:off x="1293508" y="881100"/>
                <a:ext cx="486229" cy="700992"/>
              </a:xfrm>
              <a:custGeom>
                <a:avLst/>
                <a:gdLst>
                  <a:gd name="T0" fmla="*/ 15242 w 319"/>
                  <a:gd name="T1" fmla="*/ 371831 h 460"/>
                  <a:gd name="T2" fmla="*/ 271313 w 319"/>
                  <a:gd name="T3" fmla="*/ 688801 h 460"/>
                  <a:gd name="T4" fmla="*/ 470987 w 319"/>
                  <a:gd name="T5" fmla="*/ 329161 h 460"/>
                  <a:gd name="T6" fmla="*/ 214916 w 319"/>
                  <a:gd name="T7" fmla="*/ 12191 h 460"/>
                  <a:gd name="T8" fmla="*/ 15242 w 319"/>
                  <a:gd name="T9" fmla="*/ 371831 h 460"/>
                  <a:gd name="T10" fmla="*/ 0 60000 65536"/>
                  <a:gd name="T11" fmla="*/ 0 60000 65536"/>
                  <a:gd name="T12" fmla="*/ 0 60000 65536"/>
                  <a:gd name="T13" fmla="*/ 0 60000 65536"/>
                  <a:gd name="T14" fmla="*/ 0 60000 65536"/>
                  <a:gd name="T15" fmla="*/ 0 w 319"/>
                  <a:gd name="T16" fmla="*/ 0 h 460"/>
                  <a:gd name="T17" fmla="*/ 319 w 319"/>
                  <a:gd name="T18" fmla="*/ 460 h 460"/>
                </a:gdLst>
                <a:ahLst/>
                <a:cxnLst>
                  <a:cxn ang="T10">
                    <a:pos x="T0" y="T1"/>
                  </a:cxn>
                  <a:cxn ang="T11">
                    <a:pos x="T2" y="T3"/>
                  </a:cxn>
                  <a:cxn ang="T12">
                    <a:pos x="T4" y="T5"/>
                  </a:cxn>
                  <a:cxn ang="T13">
                    <a:pos x="T6" y="T7"/>
                  </a:cxn>
                  <a:cxn ang="T14">
                    <a:pos x="T8" y="T9"/>
                  </a:cxn>
                </a:cxnLst>
                <a:rect l="T15" t="T16" r="T17" b="T18"/>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w="9525">
                <a:noFill/>
                <a:round/>
                <a:headEnd/>
                <a:tailEnd/>
              </a:ln>
            </p:spPr>
            <p:txBody>
              <a:bodyPr/>
              <a:lstStyle/>
              <a:p>
                <a:endParaRPr lang="en-US"/>
              </a:p>
            </p:txBody>
          </p:sp>
          <p:sp>
            <p:nvSpPr>
              <p:cNvPr id="28771" name="Freeform 37"/>
              <p:cNvSpPr>
                <a:spLocks/>
              </p:cNvSpPr>
              <p:nvPr/>
            </p:nvSpPr>
            <p:spPr bwMode="auto">
              <a:xfrm rot="-483715">
                <a:off x="1383600" y="979451"/>
                <a:ext cx="298011" cy="516394"/>
              </a:xfrm>
              <a:custGeom>
                <a:avLst/>
                <a:gdLst>
                  <a:gd name="T0" fmla="*/ 13754 w 195"/>
                  <a:gd name="T1" fmla="*/ 272668 h 339"/>
                  <a:gd name="T2" fmla="*/ 174222 w 195"/>
                  <a:gd name="T3" fmla="*/ 508778 h 339"/>
                  <a:gd name="T4" fmla="*/ 282728 w 195"/>
                  <a:gd name="T5" fmla="*/ 245249 h 339"/>
                  <a:gd name="T6" fmla="*/ 122261 w 195"/>
                  <a:gd name="T7" fmla="*/ 7616 h 339"/>
                  <a:gd name="T8" fmla="*/ 13754 w 195"/>
                  <a:gd name="T9" fmla="*/ 272668 h 339"/>
                  <a:gd name="T10" fmla="*/ 0 60000 65536"/>
                  <a:gd name="T11" fmla="*/ 0 60000 65536"/>
                  <a:gd name="T12" fmla="*/ 0 60000 65536"/>
                  <a:gd name="T13" fmla="*/ 0 60000 65536"/>
                  <a:gd name="T14" fmla="*/ 0 60000 65536"/>
                  <a:gd name="T15" fmla="*/ 0 w 195"/>
                  <a:gd name="T16" fmla="*/ 0 h 339"/>
                  <a:gd name="T17" fmla="*/ 195 w 195"/>
                  <a:gd name="T18" fmla="*/ 339 h 339"/>
                </a:gdLst>
                <a:ahLst/>
                <a:cxnLst>
                  <a:cxn ang="T10">
                    <a:pos x="T0" y="T1"/>
                  </a:cxn>
                  <a:cxn ang="T11">
                    <a:pos x="T2" y="T3"/>
                  </a:cxn>
                  <a:cxn ang="T12">
                    <a:pos x="T4" y="T5"/>
                  </a:cxn>
                  <a:cxn ang="T13">
                    <a:pos x="T6" y="T7"/>
                  </a:cxn>
                  <a:cxn ang="T14">
                    <a:pos x="T8" y="T9"/>
                  </a:cxn>
                </a:cxnLst>
                <a:rect l="T15" t="T16" r="T17" b="T18"/>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w="9525">
                <a:noFill/>
                <a:round/>
                <a:headEnd/>
                <a:tailEnd/>
              </a:ln>
            </p:spPr>
            <p:txBody>
              <a:bodyPr/>
              <a:lstStyle/>
              <a:p>
                <a:endParaRPr lang="en-US"/>
              </a:p>
            </p:txBody>
          </p:sp>
          <p:sp>
            <p:nvSpPr>
              <p:cNvPr id="28772" name="Freeform 38"/>
              <p:cNvSpPr>
                <a:spLocks/>
              </p:cNvSpPr>
              <p:nvPr/>
            </p:nvSpPr>
            <p:spPr bwMode="auto">
              <a:xfrm rot="-483715">
                <a:off x="1474820" y="1075482"/>
                <a:ext cx="106175" cy="335414"/>
              </a:xfrm>
              <a:custGeom>
                <a:avLst/>
                <a:gdLst>
                  <a:gd name="T0" fmla="*/ 12134 w 70"/>
                  <a:gd name="T1" fmla="*/ 173805 h 220"/>
                  <a:gd name="T2" fmla="*/ 75839 w 70"/>
                  <a:gd name="T3" fmla="*/ 330840 h 220"/>
                  <a:gd name="T4" fmla="*/ 94041 w 70"/>
                  <a:gd name="T5" fmla="*/ 161609 h 220"/>
                  <a:gd name="T6" fmla="*/ 30336 w 70"/>
                  <a:gd name="T7" fmla="*/ 4574 h 220"/>
                  <a:gd name="T8" fmla="*/ 12134 w 70"/>
                  <a:gd name="T9" fmla="*/ 173805 h 220"/>
                  <a:gd name="T10" fmla="*/ 0 60000 65536"/>
                  <a:gd name="T11" fmla="*/ 0 60000 65536"/>
                  <a:gd name="T12" fmla="*/ 0 60000 65536"/>
                  <a:gd name="T13" fmla="*/ 0 60000 65536"/>
                  <a:gd name="T14" fmla="*/ 0 60000 65536"/>
                  <a:gd name="T15" fmla="*/ 0 w 70"/>
                  <a:gd name="T16" fmla="*/ 0 h 220"/>
                  <a:gd name="T17" fmla="*/ 70 w 70"/>
                  <a:gd name="T18" fmla="*/ 220 h 220"/>
                </a:gdLst>
                <a:ahLst/>
                <a:cxnLst>
                  <a:cxn ang="T10">
                    <a:pos x="T0" y="T1"/>
                  </a:cxn>
                  <a:cxn ang="T11">
                    <a:pos x="T2" y="T3"/>
                  </a:cxn>
                  <a:cxn ang="T12">
                    <a:pos x="T4" y="T5"/>
                  </a:cxn>
                  <a:cxn ang="T13">
                    <a:pos x="T6" y="T7"/>
                  </a:cxn>
                  <a:cxn ang="T14">
                    <a:pos x="T8" y="T9"/>
                  </a:cxn>
                </a:cxnLst>
                <a:rect l="T15" t="T16" r="T17" b="T18"/>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w="9525">
                <a:noFill/>
                <a:round/>
                <a:headEnd/>
                <a:tailEnd/>
              </a:ln>
            </p:spPr>
            <p:txBody>
              <a:bodyPr/>
              <a:lstStyle/>
              <a:p>
                <a:endParaRPr lang="en-US"/>
              </a:p>
            </p:txBody>
          </p:sp>
          <p:sp>
            <p:nvSpPr>
              <p:cNvPr id="28773" name="Freeform 39"/>
              <p:cNvSpPr>
                <a:spLocks/>
              </p:cNvSpPr>
              <p:nvPr/>
            </p:nvSpPr>
            <p:spPr bwMode="auto">
              <a:xfrm rot="-483715">
                <a:off x="1332077" y="1170360"/>
                <a:ext cx="468132" cy="410219"/>
              </a:xfrm>
              <a:custGeom>
                <a:avLst/>
                <a:gdLst>
                  <a:gd name="T0" fmla="*/ 323270 w 307"/>
                  <a:gd name="T1" fmla="*/ 338545 h 269"/>
                  <a:gd name="T2" fmla="*/ 448309 w 307"/>
                  <a:gd name="T3" fmla="*/ 0 h 269"/>
                  <a:gd name="T4" fmla="*/ 452883 w 307"/>
                  <a:gd name="T5" fmla="*/ 36599 h 269"/>
                  <a:gd name="T6" fmla="*/ 253127 w 307"/>
                  <a:gd name="T7" fmla="*/ 396494 h 269"/>
                  <a:gd name="T8" fmla="*/ 0 w 307"/>
                  <a:gd name="T9" fmla="*/ 99124 h 269"/>
                  <a:gd name="T10" fmla="*/ 323270 w 307"/>
                  <a:gd name="T11" fmla="*/ 338545 h 269"/>
                  <a:gd name="T12" fmla="*/ 0 60000 65536"/>
                  <a:gd name="T13" fmla="*/ 0 60000 65536"/>
                  <a:gd name="T14" fmla="*/ 0 60000 65536"/>
                  <a:gd name="T15" fmla="*/ 0 60000 65536"/>
                  <a:gd name="T16" fmla="*/ 0 60000 65536"/>
                  <a:gd name="T17" fmla="*/ 0 60000 65536"/>
                  <a:gd name="T18" fmla="*/ 0 w 307"/>
                  <a:gd name="T19" fmla="*/ 0 h 269"/>
                  <a:gd name="T20" fmla="*/ 307 w 30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w="9525">
                <a:noFill/>
                <a:round/>
                <a:headEnd/>
                <a:tailEnd/>
              </a:ln>
            </p:spPr>
            <p:txBody>
              <a:bodyPr/>
              <a:lstStyle/>
              <a:p>
                <a:endParaRPr lang="en-US"/>
              </a:p>
            </p:txBody>
          </p:sp>
          <p:sp>
            <p:nvSpPr>
              <p:cNvPr id="28774" name="Freeform 40"/>
              <p:cNvSpPr>
                <a:spLocks noEditPoints="1"/>
              </p:cNvSpPr>
              <p:nvPr/>
            </p:nvSpPr>
            <p:spPr bwMode="auto">
              <a:xfrm rot="-483715">
                <a:off x="1285232" y="873849"/>
                <a:ext cx="503120" cy="717882"/>
              </a:xfrm>
              <a:custGeom>
                <a:avLst/>
                <a:gdLst>
                  <a:gd name="T0" fmla="*/ 222592 w 330"/>
                  <a:gd name="T1" fmla="*/ 12193 h 471"/>
                  <a:gd name="T2" fmla="*/ 15246 w 330"/>
                  <a:gd name="T3" fmla="*/ 381041 h 471"/>
                  <a:gd name="T4" fmla="*/ 15246 w 330"/>
                  <a:gd name="T5" fmla="*/ 381041 h 471"/>
                  <a:gd name="T6" fmla="*/ 279003 w 330"/>
                  <a:gd name="T7" fmla="*/ 705689 h 471"/>
                  <a:gd name="T8" fmla="*/ 486349 w 330"/>
                  <a:gd name="T9" fmla="*/ 336841 h 471"/>
                  <a:gd name="T10" fmla="*/ 222592 w 330"/>
                  <a:gd name="T11" fmla="*/ 12193 h 471"/>
                  <a:gd name="T12" fmla="*/ 33541 w 330"/>
                  <a:gd name="T13" fmla="*/ 377993 h 471"/>
                  <a:gd name="T14" fmla="*/ 33541 w 330"/>
                  <a:gd name="T15" fmla="*/ 377993 h 471"/>
                  <a:gd name="T16" fmla="*/ 224117 w 330"/>
                  <a:gd name="T17" fmla="*/ 30483 h 471"/>
                  <a:gd name="T18" fmla="*/ 468054 w 330"/>
                  <a:gd name="T19" fmla="*/ 338365 h 471"/>
                  <a:gd name="T20" fmla="*/ 277478 w 330"/>
                  <a:gd name="T21" fmla="*/ 685875 h 471"/>
                  <a:gd name="T22" fmla="*/ 33541 w 330"/>
                  <a:gd name="T23" fmla="*/ 377993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471"/>
                  <a:gd name="T38" fmla="*/ 330 w 330"/>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w="9525">
                <a:noFill/>
                <a:round/>
                <a:headEnd/>
                <a:tailEnd/>
              </a:ln>
            </p:spPr>
            <p:txBody>
              <a:bodyPr/>
              <a:lstStyle/>
              <a:p>
                <a:endParaRPr lang="en-US"/>
              </a:p>
            </p:txBody>
          </p:sp>
          <p:sp>
            <p:nvSpPr>
              <p:cNvPr id="28775" name="Freeform 41"/>
              <p:cNvSpPr>
                <a:spLocks/>
              </p:cNvSpPr>
              <p:nvPr/>
            </p:nvSpPr>
            <p:spPr bwMode="auto">
              <a:xfrm rot="-483715">
                <a:off x="1972445" y="758127"/>
                <a:ext cx="541730" cy="756492"/>
              </a:xfrm>
              <a:custGeom>
                <a:avLst/>
                <a:gdLst>
                  <a:gd name="T0" fmla="*/ 27468 w 355"/>
                  <a:gd name="T1" fmla="*/ 334016 h 496"/>
                  <a:gd name="T2" fmla="*/ 218218 w 355"/>
                  <a:gd name="T3" fmla="*/ 732089 h 496"/>
                  <a:gd name="T4" fmla="*/ 512736 w 355"/>
                  <a:gd name="T5" fmla="*/ 422476 h 496"/>
                  <a:gd name="T6" fmla="*/ 321986 w 355"/>
                  <a:gd name="T7" fmla="*/ 24403 h 496"/>
                  <a:gd name="T8" fmla="*/ 27468 w 355"/>
                  <a:gd name="T9" fmla="*/ 334016 h 496"/>
                  <a:gd name="T10" fmla="*/ 0 60000 65536"/>
                  <a:gd name="T11" fmla="*/ 0 60000 65536"/>
                  <a:gd name="T12" fmla="*/ 0 60000 65536"/>
                  <a:gd name="T13" fmla="*/ 0 60000 65536"/>
                  <a:gd name="T14" fmla="*/ 0 60000 65536"/>
                  <a:gd name="T15" fmla="*/ 0 w 355"/>
                  <a:gd name="T16" fmla="*/ 0 h 496"/>
                  <a:gd name="T17" fmla="*/ 355 w 355"/>
                  <a:gd name="T18" fmla="*/ 496 h 496"/>
                </a:gdLst>
                <a:ahLst/>
                <a:cxnLst>
                  <a:cxn ang="T10">
                    <a:pos x="T0" y="T1"/>
                  </a:cxn>
                  <a:cxn ang="T11">
                    <a:pos x="T2" y="T3"/>
                  </a:cxn>
                  <a:cxn ang="T12">
                    <a:pos x="T4" y="T5"/>
                  </a:cxn>
                  <a:cxn ang="T13">
                    <a:pos x="T6" y="T7"/>
                  </a:cxn>
                  <a:cxn ang="T14">
                    <a:pos x="T8" y="T9"/>
                  </a:cxn>
                </a:cxnLst>
                <a:rect l="T15" t="T16" r="T17" b="T18"/>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w="9525">
                <a:noFill/>
                <a:round/>
                <a:headEnd/>
                <a:tailEnd/>
              </a:ln>
            </p:spPr>
            <p:txBody>
              <a:bodyPr/>
              <a:lstStyle/>
              <a:p>
                <a:endParaRPr lang="en-US"/>
              </a:p>
            </p:txBody>
          </p:sp>
          <p:sp>
            <p:nvSpPr>
              <p:cNvPr id="28776" name="Freeform 42"/>
              <p:cNvSpPr>
                <a:spLocks/>
              </p:cNvSpPr>
              <p:nvPr/>
            </p:nvSpPr>
            <p:spPr bwMode="auto">
              <a:xfrm rot="-483715">
                <a:off x="2094732" y="918565"/>
                <a:ext cx="304043" cy="527251"/>
              </a:xfrm>
              <a:custGeom>
                <a:avLst/>
                <a:gdLst>
                  <a:gd name="T0" fmla="*/ 15279 w 199"/>
                  <a:gd name="T1" fmla="*/ 242292 h 346"/>
                  <a:gd name="T2" fmla="*/ 123756 w 199"/>
                  <a:gd name="T3" fmla="*/ 515060 h 346"/>
                  <a:gd name="T4" fmla="*/ 287237 w 199"/>
                  <a:gd name="T5" fmla="*/ 286483 h 346"/>
                  <a:gd name="T6" fmla="*/ 180287 w 199"/>
                  <a:gd name="T7" fmla="*/ 12191 h 346"/>
                  <a:gd name="T8" fmla="*/ 15279 w 199"/>
                  <a:gd name="T9" fmla="*/ 242292 h 346"/>
                  <a:gd name="T10" fmla="*/ 0 60000 65536"/>
                  <a:gd name="T11" fmla="*/ 0 60000 65536"/>
                  <a:gd name="T12" fmla="*/ 0 60000 65536"/>
                  <a:gd name="T13" fmla="*/ 0 60000 65536"/>
                  <a:gd name="T14" fmla="*/ 0 60000 65536"/>
                  <a:gd name="T15" fmla="*/ 0 w 199"/>
                  <a:gd name="T16" fmla="*/ 0 h 346"/>
                  <a:gd name="T17" fmla="*/ 199 w 199"/>
                  <a:gd name="T18" fmla="*/ 346 h 346"/>
                </a:gdLst>
                <a:ahLst/>
                <a:cxnLst>
                  <a:cxn ang="T10">
                    <a:pos x="T0" y="T1"/>
                  </a:cxn>
                  <a:cxn ang="T11">
                    <a:pos x="T2" y="T3"/>
                  </a:cxn>
                  <a:cxn ang="T12">
                    <a:pos x="T4" y="T5"/>
                  </a:cxn>
                  <a:cxn ang="T13">
                    <a:pos x="T6" y="T7"/>
                  </a:cxn>
                  <a:cxn ang="T14">
                    <a:pos x="T8" y="T9"/>
                  </a:cxn>
                </a:cxnLst>
                <a:rect l="T15" t="T16" r="T17" b="T18"/>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w="9525">
                <a:noFill/>
                <a:round/>
                <a:headEnd/>
                <a:tailEnd/>
              </a:ln>
            </p:spPr>
            <p:txBody>
              <a:bodyPr/>
              <a:lstStyle/>
              <a:p>
                <a:endParaRPr lang="en-US"/>
              </a:p>
            </p:txBody>
          </p:sp>
          <p:sp>
            <p:nvSpPr>
              <p:cNvPr id="28777" name="Freeform 43"/>
              <p:cNvSpPr>
                <a:spLocks/>
              </p:cNvSpPr>
              <p:nvPr/>
            </p:nvSpPr>
            <p:spPr bwMode="auto">
              <a:xfrm rot="-483715">
                <a:off x="2217016" y="1077797"/>
                <a:ext cx="66358" cy="300424"/>
              </a:xfrm>
              <a:custGeom>
                <a:avLst/>
                <a:gdLst>
                  <a:gd name="T0" fmla="*/ 1543 w 43"/>
                  <a:gd name="T1" fmla="*/ 149450 h 197"/>
                  <a:gd name="T2" fmla="*/ 27778 w 43"/>
                  <a:gd name="T3" fmla="*/ 298899 h 197"/>
                  <a:gd name="T4" fmla="*/ 63272 w 43"/>
                  <a:gd name="T5" fmla="*/ 150974 h 197"/>
                  <a:gd name="T6" fmla="*/ 37037 w 43"/>
                  <a:gd name="T7" fmla="*/ 0 h 197"/>
                  <a:gd name="T8" fmla="*/ 1543 w 43"/>
                  <a:gd name="T9" fmla="*/ 149450 h 197"/>
                  <a:gd name="T10" fmla="*/ 0 60000 65536"/>
                  <a:gd name="T11" fmla="*/ 0 60000 65536"/>
                  <a:gd name="T12" fmla="*/ 0 60000 65536"/>
                  <a:gd name="T13" fmla="*/ 0 60000 65536"/>
                  <a:gd name="T14" fmla="*/ 0 60000 65536"/>
                  <a:gd name="T15" fmla="*/ 0 w 43"/>
                  <a:gd name="T16" fmla="*/ 0 h 197"/>
                  <a:gd name="T17" fmla="*/ 43 w 43"/>
                  <a:gd name="T18" fmla="*/ 197 h 197"/>
                </a:gdLst>
                <a:ahLst/>
                <a:cxnLst>
                  <a:cxn ang="T10">
                    <a:pos x="T0" y="T1"/>
                  </a:cxn>
                  <a:cxn ang="T11">
                    <a:pos x="T2" y="T3"/>
                  </a:cxn>
                  <a:cxn ang="T12">
                    <a:pos x="T4" y="T5"/>
                  </a:cxn>
                  <a:cxn ang="T13">
                    <a:pos x="T6" y="T7"/>
                  </a:cxn>
                  <a:cxn ang="T14">
                    <a:pos x="T8" y="T9"/>
                  </a:cxn>
                </a:cxnLst>
                <a:rect l="T15" t="T16" r="T17" b="T18"/>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w="9525">
                <a:noFill/>
                <a:round/>
                <a:headEnd/>
                <a:tailEnd/>
              </a:ln>
            </p:spPr>
            <p:txBody>
              <a:bodyPr/>
              <a:lstStyle/>
              <a:p>
                <a:endParaRPr lang="en-US"/>
              </a:p>
            </p:txBody>
          </p:sp>
          <p:sp>
            <p:nvSpPr>
              <p:cNvPr id="28778" name="Freeform 44"/>
              <p:cNvSpPr>
                <a:spLocks/>
              </p:cNvSpPr>
              <p:nvPr/>
            </p:nvSpPr>
            <p:spPr bwMode="auto">
              <a:xfrm rot="-483715">
                <a:off x="2010320" y="970289"/>
                <a:ext cx="500709" cy="542936"/>
              </a:xfrm>
              <a:custGeom>
                <a:avLst/>
                <a:gdLst>
                  <a:gd name="T0" fmla="*/ 0 w 328"/>
                  <a:gd name="T1" fmla="*/ 224190 h 356"/>
                  <a:gd name="T2" fmla="*/ 228983 w 328"/>
                  <a:gd name="T3" fmla="*/ 474306 h 356"/>
                  <a:gd name="T4" fmla="*/ 476284 w 328"/>
                  <a:gd name="T5" fmla="*/ 0 h 356"/>
                  <a:gd name="T6" fmla="*/ 490023 w 328"/>
                  <a:gd name="T7" fmla="*/ 208939 h 356"/>
                  <a:gd name="T8" fmla="*/ 195399 w 328"/>
                  <a:gd name="T9" fmla="*/ 518534 h 356"/>
                  <a:gd name="T10" fmla="*/ 0 w 328"/>
                  <a:gd name="T11" fmla="*/ 224190 h 356"/>
                  <a:gd name="T12" fmla="*/ 0 60000 65536"/>
                  <a:gd name="T13" fmla="*/ 0 60000 65536"/>
                  <a:gd name="T14" fmla="*/ 0 60000 65536"/>
                  <a:gd name="T15" fmla="*/ 0 60000 65536"/>
                  <a:gd name="T16" fmla="*/ 0 60000 65536"/>
                  <a:gd name="T17" fmla="*/ 0 60000 65536"/>
                  <a:gd name="T18" fmla="*/ 0 w 328"/>
                  <a:gd name="T19" fmla="*/ 0 h 356"/>
                  <a:gd name="T20" fmla="*/ 328 w 328"/>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w="9525">
                <a:noFill/>
                <a:round/>
                <a:headEnd/>
                <a:tailEnd/>
              </a:ln>
            </p:spPr>
            <p:txBody>
              <a:bodyPr/>
              <a:lstStyle/>
              <a:p>
                <a:endParaRPr lang="en-US"/>
              </a:p>
            </p:txBody>
          </p:sp>
          <p:sp>
            <p:nvSpPr>
              <p:cNvPr id="28779" name="Freeform 45"/>
              <p:cNvSpPr>
                <a:spLocks noEditPoints="1"/>
              </p:cNvSpPr>
              <p:nvPr/>
            </p:nvSpPr>
            <p:spPr bwMode="auto">
              <a:xfrm rot="-483715">
                <a:off x="1966137" y="764094"/>
                <a:ext cx="556207" cy="757698"/>
              </a:xfrm>
              <a:custGeom>
                <a:avLst/>
                <a:gdLst>
                  <a:gd name="T0" fmla="*/ 170672 w 365"/>
                  <a:gd name="T1" fmla="*/ 54884 h 497"/>
                  <a:gd name="T2" fmla="*/ 28953 w 365"/>
                  <a:gd name="T3" fmla="*/ 327777 h 497"/>
                  <a:gd name="T4" fmla="*/ 28953 w 365"/>
                  <a:gd name="T5" fmla="*/ 327777 h 497"/>
                  <a:gd name="T6" fmla="*/ 225531 w 365"/>
                  <a:gd name="T7" fmla="*/ 733305 h 497"/>
                  <a:gd name="T8" fmla="*/ 527254 w 365"/>
                  <a:gd name="T9" fmla="*/ 417725 h 497"/>
                  <a:gd name="T10" fmla="*/ 330676 w 365"/>
                  <a:gd name="T11" fmla="*/ 10672 h 497"/>
                  <a:gd name="T12" fmla="*/ 170672 w 365"/>
                  <a:gd name="T13" fmla="*/ 54884 h 497"/>
                  <a:gd name="T14" fmla="*/ 228578 w 365"/>
                  <a:gd name="T15" fmla="*/ 711962 h 497"/>
                  <a:gd name="T16" fmla="*/ 47239 w 365"/>
                  <a:gd name="T17" fmla="*/ 330826 h 497"/>
                  <a:gd name="T18" fmla="*/ 47239 w 365"/>
                  <a:gd name="T19" fmla="*/ 330826 h 497"/>
                  <a:gd name="T20" fmla="*/ 181339 w 365"/>
                  <a:gd name="T21" fmla="*/ 73178 h 497"/>
                  <a:gd name="T22" fmla="*/ 327629 w 365"/>
                  <a:gd name="T23" fmla="*/ 32015 h 497"/>
                  <a:gd name="T24" fmla="*/ 508968 w 365"/>
                  <a:gd name="T25" fmla="*/ 413151 h 497"/>
                  <a:gd name="T26" fmla="*/ 228578 w 365"/>
                  <a:gd name="T27" fmla="*/ 711962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97"/>
                  <a:gd name="T44" fmla="*/ 365 w 365"/>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w="9525">
                <a:noFill/>
                <a:round/>
                <a:headEnd/>
                <a:tailEnd/>
              </a:ln>
            </p:spPr>
            <p:txBody>
              <a:bodyPr/>
              <a:lstStyle/>
              <a:p>
                <a:endParaRPr lang="en-US"/>
              </a:p>
            </p:txBody>
          </p:sp>
          <p:sp>
            <p:nvSpPr>
              <p:cNvPr id="28780" name="Freeform 46"/>
              <p:cNvSpPr>
                <a:spLocks/>
              </p:cNvSpPr>
              <p:nvPr/>
            </p:nvSpPr>
            <p:spPr bwMode="auto">
              <a:xfrm rot="-483715">
                <a:off x="2081597" y="1051500"/>
                <a:ext cx="211142" cy="323348"/>
              </a:xfrm>
              <a:custGeom>
                <a:avLst/>
                <a:gdLst>
                  <a:gd name="T0" fmla="*/ 9180 w 138"/>
                  <a:gd name="T1" fmla="*/ 150997 h 212"/>
                  <a:gd name="T2" fmla="*/ 88741 w 138"/>
                  <a:gd name="T3" fmla="*/ 317247 h 212"/>
                  <a:gd name="T4" fmla="*/ 201962 w 138"/>
                  <a:gd name="T5" fmla="*/ 172351 h 212"/>
                  <a:gd name="T6" fmla="*/ 122401 w 138"/>
                  <a:gd name="T7" fmla="*/ 6101 h 212"/>
                  <a:gd name="T8" fmla="*/ 9180 w 138"/>
                  <a:gd name="T9" fmla="*/ 150997 h 212"/>
                  <a:gd name="T10" fmla="*/ 0 60000 65536"/>
                  <a:gd name="T11" fmla="*/ 0 60000 65536"/>
                  <a:gd name="T12" fmla="*/ 0 60000 65536"/>
                  <a:gd name="T13" fmla="*/ 0 60000 65536"/>
                  <a:gd name="T14" fmla="*/ 0 60000 65536"/>
                  <a:gd name="T15" fmla="*/ 0 w 138"/>
                  <a:gd name="T16" fmla="*/ 0 h 212"/>
                  <a:gd name="T17" fmla="*/ 138 w 138"/>
                  <a:gd name="T18" fmla="*/ 212 h 212"/>
                </a:gdLst>
                <a:ahLst/>
                <a:cxnLst>
                  <a:cxn ang="T10">
                    <a:pos x="T0" y="T1"/>
                  </a:cxn>
                  <a:cxn ang="T11">
                    <a:pos x="T2" y="T3"/>
                  </a:cxn>
                  <a:cxn ang="T12">
                    <a:pos x="T4" y="T5"/>
                  </a:cxn>
                  <a:cxn ang="T13">
                    <a:pos x="T6" y="T7"/>
                  </a:cxn>
                  <a:cxn ang="T14">
                    <a:pos x="T8" y="T9"/>
                  </a:cxn>
                </a:cxnLst>
                <a:rect l="T15" t="T16" r="T17" b="T18"/>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w="9525">
                <a:noFill/>
                <a:round/>
                <a:headEnd/>
                <a:tailEnd/>
              </a:ln>
            </p:spPr>
            <p:txBody>
              <a:bodyPr/>
              <a:lstStyle/>
              <a:p>
                <a:endParaRPr lang="en-US"/>
              </a:p>
            </p:txBody>
          </p:sp>
          <p:sp>
            <p:nvSpPr>
              <p:cNvPr id="28781" name="Freeform 47"/>
              <p:cNvSpPr>
                <a:spLocks/>
              </p:cNvSpPr>
              <p:nvPr/>
            </p:nvSpPr>
            <p:spPr bwMode="auto">
              <a:xfrm rot="-483715">
                <a:off x="2181528" y="1114929"/>
                <a:ext cx="80837" cy="102555"/>
              </a:xfrm>
              <a:custGeom>
                <a:avLst/>
                <a:gdLst>
                  <a:gd name="T0" fmla="*/ 3050 w 53"/>
                  <a:gd name="T1" fmla="*/ 47451 h 67"/>
                  <a:gd name="T2" fmla="*/ 35080 w 53"/>
                  <a:gd name="T3" fmla="*/ 99494 h 67"/>
                  <a:gd name="T4" fmla="*/ 77787 w 53"/>
                  <a:gd name="T5" fmla="*/ 55104 h 67"/>
                  <a:gd name="T6" fmla="*/ 45757 w 53"/>
                  <a:gd name="T7" fmla="*/ 3061 h 67"/>
                  <a:gd name="T8" fmla="*/ 3050 w 53"/>
                  <a:gd name="T9" fmla="*/ 47451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w="9525">
                <a:noFill/>
                <a:round/>
                <a:headEnd/>
                <a:tailEnd/>
              </a:ln>
            </p:spPr>
            <p:txBody>
              <a:bodyPr/>
              <a:lstStyle/>
              <a:p>
                <a:endParaRPr lang="en-US"/>
              </a:p>
            </p:txBody>
          </p:sp>
          <p:sp>
            <p:nvSpPr>
              <p:cNvPr id="28782" name="Freeform 48"/>
              <p:cNvSpPr>
                <a:spLocks/>
              </p:cNvSpPr>
              <p:nvPr/>
            </p:nvSpPr>
            <p:spPr bwMode="auto">
              <a:xfrm rot="-483715">
                <a:off x="1483781" y="1133641"/>
                <a:ext cx="212349" cy="320937"/>
              </a:xfrm>
              <a:custGeom>
                <a:avLst/>
                <a:gdLst>
                  <a:gd name="T0" fmla="*/ 9166 w 139"/>
                  <a:gd name="T1" fmla="*/ 170355 h 211"/>
                  <a:gd name="T2" fmla="*/ 122215 w 139"/>
                  <a:gd name="T3" fmla="*/ 314853 h 211"/>
                  <a:gd name="T4" fmla="*/ 203183 w 139"/>
                  <a:gd name="T5" fmla="*/ 150582 h 211"/>
                  <a:gd name="T6" fmla="*/ 90134 w 139"/>
                  <a:gd name="T7" fmla="*/ 6084 h 211"/>
                  <a:gd name="T8" fmla="*/ 9166 w 139"/>
                  <a:gd name="T9" fmla="*/ 170355 h 211"/>
                  <a:gd name="T10" fmla="*/ 0 60000 65536"/>
                  <a:gd name="T11" fmla="*/ 0 60000 65536"/>
                  <a:gd name="T12" fmla="*/ 0 60000 65536"/>
                  <a:gd name="T13" fmla="*/ 0 60000 65536"/>
                  <a:gd name="T14" fmla="*/ 0 60000 65536"/>
                  <a:gd name="T15" fmla="*/ 0 w 139"/>
                  <a:gd name="T16" fmla="*/ 0 h 211"/>
                  <a:gd name="T17" fmla="*/ 139 w 139"/>
                  <a:gd name="T18" fmla="*/ 211 h 211"/>
                </a:gdLst>
                <a:ahLst/>
                <a:cxnLst>
                  <a:cxn ang="T10">
                    <a:pos x="T0" y="T1"/>
                  </a:cxn>
                  <a:cxn ang="T11">
                    <a:pos x="T2" y="T3"/>
                  </a:cxn>
                  <a:cxn ang="T12">
                    <a:pos x="T4" y="T5"/>
                  </a:cxn>
                  <a:cxn ang="T13">
                    <a:pos x="T6" y="T7"/>
                  </a:cxn>
                  <a:cxn ang="T14">
                    <a:pos x="T8" y="T9"/>
                  </a:cxn>
                </a:cxnLst>
                <a:rect l="T15" t="T16" r="T17" b="T18"/>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w="9525">
                <a:noFill/>
                <a:round/>
                <a:headEnd/>
                <a:tailEnd/>
              </a:ln>
            </p:spPr>
            <p:txBody>
              <a:bodyPr/>
              <a:lstStyle/>
              <a:p>
                <a:endParaRPr lang="en-US"/>
              </a:p>
            </p:txBody>
          </p:sp>
          <p:sp>
            <p:nvSpPr>
              <p:cNvPr id="28783" name="Freeform 49"/>
              <p:cNvSpPr>
                <a:spLocks/>
              </p:cNvSpPr>
              <p:nvPr/>
            </p:nvSpPr>
            <p:spPr bwMode="auto">
              <a:xfrm rot="-483715">
                <a:off x="1573062" y="1190141"/>
                <a:ext cx="80837" cy="101348"/>
              </a:xfrm>
              <a:custGeom>
                <a:avLst/>
                <a:gdLst>
                  <a:gd name="T0" fmla="*/ 3050 w 53"/>
                  <a:gd name="T1" fmla="*/ 55281 h 66"/>
                  <a:gd name="T2" fmla="*/ 45757 w 53"/>
                  <a:gd name="T3" fmla="*/ 99812 h 66"/>
                  <a:gd name="T4" fmla="*/ 77787 w 53"/>
                  <a:gd name="T5" fmla="*/ 46067 h 66"/>
                  <a:gd name="T6" fmla="*/ 35080 w 53"/>
                  <a:gd name="T7" fmla="*/ 1536 h 66"/>
                  <a:gd name="T8" fmla="*/ 3050 w 53"/>
                  <a:gd name="T9" fmla="*/ 55281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w="9525">
                <a:noFill/>
                <a:round/>
                <a:headEnd/>
                <a:tailEnd/>
              </a:ln>
            </p:spPr>
            <p:txBody>
              <a:bodyPr/>
              <a:lstStyle/>
              <a:p>
                <a:endParaRPr lang="en-US"/>
              </a:p>
            </p:txBody>
          </p:sp>
        </p:grpSp>
      </p:grpSp>
      <p:sp>
        <p:nvSpPr>
          <p:cNvPr id="750" name="TextBox 749"/>
          <p:cNvSpPr txBox="1"/>
          <p:nvPr/>
        </p:nvSpPr>
        <p:spPr>
          <a:xfrm>
            <a:off x="338138" y="5184775"/>
            <a:ext cx="8374062" cy="1323975"/>
          </a:xfrm>
          <a:prstGeom prst="rect">
            <a:avLst/>
          </a:prstGeom>
          <a:noFill/>
        </p:spPr>
        <p:txBody>
          <a:bodyPr>
            <a:spAutoFit/>
          </a:bodyPr>
          <a:lstStyle/>
          <a:p>
            <a:pPr algn="ctr" fontAlgn="auto">
              <a:spcBef>
                <a:spcPts val="0"/>
              </a:spcBef>
              <a:spcAft>
                <a:spcPts val="0"/>
              </a:spcAft>
              <a:defRPr/>
            </a:pPr>
            <a:r>
              <a:rPr lang="nl-BE" sz="4000" dirty="0">
                <a:solidFill>
                  <a:schemeClr val="bg1">
                    <a:lumMod val="50000"/>
                  </a:schemeClr>
                </a:solidFill>
                <a:latin typeface="Arial" panose="020B0604020202020204" pitchFamily="34" charset="0"/>
                <a:cs typeface="Arial" panose="020B0604020202020204" pitchFamily="34" charset="0"/>
              </a:rPr>
              <a:t>They help the body </a:t>
            </a:r>
            <a:r>
              <a:rPr lang="nl-BE" sz="4000" dirty="0">
                <a:solidFill>
                  <a:srgbClr val="488CA7"/>
                </a:solidFill>
                <a:latin typeface="Arial" panose="020B0604020202020204" pitchFamily="34" charset="0"/>
                <a:cs typeface="Arial" panose="020B0604020202020204" pitchFamily="34" charset="0"/>
              </a:rPr>
              <a:t/>
            </a:r>
            <a:br>
              <a:rPr lang="nl-BE" sz="4000" dirty="0">
                <a:solidFill>
                  <a:srgbClr val="488CA7"/>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make red blood cells</a:t>
            </a:r>
          </a:p>
        </p:txBody>
      </p:sp>
      <p:sp>
        <p:nvSpPr>
          <p:cNvPr id="28736" name="Freeform 5"/>
          <p:cNvSpPr>
            <a:spLocks/>
          </p:cNvSpPr>
          <p:nvPr/>
        </p:nvSpPr>
        <p:spPr bwMode="auto">
          <a:xfrm>
            <a:off x="454025" y="5024438"/>
            <a:ext cx="8331200" cy="63500"/>
          </a:xfrm>
          <a:custGeom>
            <a:avLst/>
            <a:gdLst>
              <a:gd name="T0" fmla="*/ 1043358 w 1501"/>
              <a:gd name="T1" fmla="*/ 9444 h 54"/>
              <a:gd name="T2" fmla="*/ 1437392 w 1501"/>
              <a:gd name="T3" fmla="*/ 1180 h 54"/>
              <a:gd name="T4" fmla="*/ 5893864 w 1501"/>
              <a:gd name="T5" fmla="*/ 18887 h 54"/>
              <a:gd name="T6" fmla="*/ 8330215 w 1501"/>
              <a:gd name="T7" fmla="*/ 27150 h 54"/>
              <a:gd name="T8" fmla="*/ 7636493 w 1501"/>
              <a:gd name="T9" fmla="*/ 27150 h 54"/>
              <a:gd name="T10" fmla="*/ 6276798 w 1501"/>
              <a:gd name="T11" fmla="*/ 42496 h 54"/>
              <a:gd name="T12" fmla="*/ 4856054 w 1501"/>
              <a:gd name="T13" fmla="*/ 51940 h 54"/>
              <a:gd name="T14" fmla="*/ 3413113 w 1501"/>
              <a:gd name="T15" fmla="*/ 50759 h 54"/>
              <a:gd name="T16" fmla="*/ 2885884 w 1501"/>
              <a:gd name="T17" fmla="*/ 61383 h 54"/>
              <a:gd name="T18" fmla="*/ 1798128 w 1501"/>
              <a:gd name="T19" fmla="*/ 53120 h 54"/>
              <a:gd name="T20" fmla="*/ 1553938 w 1501"/>
              <a:gd name="T21" fmla="*/ 55481 h 54"/>
              <a:gd name="T22" fmla="*/ 149844 w 1501"/>
              <a:gd name="T23" fmla="*/ 36594 h 54"/>
              <a:gd name="T24" fmla="*/ 249740 w 1501"/>
              <a:gd name="T25" fmla="*/ 34233 h 54"/>
              <a:gd name="T26" fmla="*/ 0 w 1501"/>
              <a:gd name="T27" fmla="*/ 29511 h 54"/>
              <a:gd name="T28" fmla="*/ 1043358 w 1501"/>
              <a:gd name="T29" fmla="*/ 9444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1"/>
              <a:gd name="T46" fmla="*/ 0 h 54"/>
              <a:gd name="T47" fmla="*/ 1501 w 1501"/>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w="9525">
            <a:noFill/>
            <a:round/>
            <a:headEnd/>
            <a:tailEnd/>
          </a:ln>
        </p:spPr>
        <p:txBody>
          <a:bodyPr/>
          <a:lstStyle/>
          <a:p>
            <a:endParaRPr lang="en-US"/>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c3ee13fc8ba725a5bd5d26ef3cf13b7c60bef2"/>
  <p:tag name="ISPRING_RESOURCE_PATHS_HASH_PRESENTER" val="1c3ee13fc8ba725a5bd5d26ef3cf13b7c60bef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3272</TotalTime>
  <Words>685</Words>
  <Application>Microsoft Office PowerPoint</Application>
  <PresentationFormat>On-screen Show (4:3)</PresentationFormat>
  <Paragraphs>56</Paragraphs>
  <Slides>20</Slides>
  <Notes>13</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20</vt:i4>
      </vt:variant>
    </vt:vector>
  </HeadingPairs>
  <TitlesOfParts>
    <vt:vector size="25" baseType="lpstr">
      <vt:lpstr>Calibri</vt:lpstr>
      <vt:lpstr>Arial</vt:lpstr>
      <vt:lpstr>Calibri Light</vt:lpstr>
      <vt:lpstr>Arial Black</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Geluykens</dc:creator>
  <cp:lastModifiedBy>mihaela</cp:lastModifiedBy>
  <cp:revision>188</cp:revision>
  <dcterms:created xsi:type="dcterms:W3CDTF">2015-11-30T23:08:36Z</dcterms:created>
  <dcterms:modified xsi:type="dcterms:W3CDTF">2017-03-08T11:58:22Z</dcterms:modified>
</cp:coreProperties>
</file>